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1.xml" ContentType="application/vnd.openxmlformats-officedocument.drawingml.chart+xml"/>
  <Override PartName="/ppt/notesSlides/notesSlide17.xml" ContentType="application/vnd.openxmlformats-officedocument.presentationml.notesSlide+xml"/>
  <Override PartName="/ppt/charts/chart12.xml" ContentType="application/vnd.openxmlformats-officedocument.drawingml.chart+xml"/>
  <Override PartName="/ppt/drawings/drawing2.xml" ContentType="application/vnd.openxmlformats-officedocument.drawingml.chartshapes+xml"/>
  <Override PartName="/ppt/notesSlides/notesSlide18.xml" ContentType="application/vnd.openxmlformats-officedocument.presentationml.notesSlide+xml"/>
  <Override PartName="/ppt/charts/chart13.xml" ContentType="application/vnd.openxmlformats-officedocument.drawingml.chart+xml"/>
  <Override PartName="/ppt/drawings/drawing3.xml" ContentType="application/vnd.openxmlformats-officedocument.drawingml.chartshapes+xml"/>
  <Override PartName="/ppt/notesSlides/notesSlide19.xml" ContentType="application/vnd.openxmlformats-officedocument.presentationml.notesSlide+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423" r:id="rId2"/>
    <p:sldId id="436" r:id="rId3"/>
    <p:sldId id="398" r:id="rId4"/>
    <p:sldId id="366" r:id="rId5"/>
    <p:sldId id="399" r:id="rId6"/>
    <p:sldId id="400" r:id="rId7"/>
    <p:sldId id="367" r:id="rId8"/>
    <p:sldId id="327" r:id="rId9"/>
    <p:sldId id="438" r:id="rId10"/>
    <p:sldId id="384" r:id="rId11"/>
    <p:sldId id="387" r:id="rId12"/>
    <p:sldId id="385" r:id="rId13"/>
    <p:sldId id="386" r:id="rId14"/>
    <p:sldId id="420" r:id="rId15"/>
    <p:sldId id="421" r:id="rId16"/>
    <p:sldId id="389" r:id="rId17"/>
    <p:sldId id="390" r:id="rId18"/>
    <p:sldId id="422" r:id="rId19"/>
    <p:sldId id="392" r:id="rId20"/>
    <p:sldId id="437" r:id="rId21"/>
    <p:sldId id="430" r:id="rId22"/>
    <p:sldId id="431" r:id="rId23"/>
    <p:sldId id="432" r:id="rId24"/>
    <p:sldId id="435"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HHS" initials="DHH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91D"/>
    <a:srgbClr val="003F72"/>
    <a:srgbClr val="E9EDF4"/>
    <a:srgbClr val="D0D8E8"/>
    <a:srgbClr val="4F81BD"/>
    <a:srgbClr val="C0504D"/>
    <a:srgbClr val="006600"/>
    <a:srgbClr val="9BBB59"/>
    <a:srgbClr val="8064A2"/>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79" autoAdjust="0"/>
    <p:restoredTop sz="80306" autoAdjust="0"/>
  </p:normalViewPr>
  <p:slideViewPr>
    <p:cSldViewPr>
      <p:cViewPr varScale="1">
        <p:scale>
          <a:sx n="107" d="100"/>
          <a:sy n="107" d="100"/>
        </p:scale>
        <p:origin x="-2064" y="-78"/>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43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685378743715427E-2"/>
          <c:y val="9.5301769949359516E-2"/>
          <c:w val="0.91631462125628449"/>
          <c:h val="0.75126765753997105"/>
        </c:manualLayout>
      </c:layout>
      <c:barChart>
        <c:barDir val="col"/>
        <c:grouping val="clustered"/>
        <c:varyColors val="0"/>
        <c:ser>
          <c:idx val="0"/>
          <c:order val="0"/>
          <c:tx>
            <c:strRef>
              <c:f>Sheet1!$A$2</c:f>
              <c:strCache>
                <c:ptCount val="1"/>
                <c:pt idx="0">
                  <c:v>1999</c:v>
                </c:pt>
              </c:strCache>
            </c:strRef>
          </c:tx>
          <c:invertIfNegative val="0"/>
          <c:errBars>
            <c:errBarType val="both"/>
            <c:errValType val="cust"/>
            <c:noEndCap val="0"/>
            <c:plus>
              <c:numRef>
                <c:f>Sheet1!$B$11:$J$11</c:f>
                <c:numCache>
                  <c:formatCode>General</c:formatCode>
                  <c:ptCount val="9"/>
                  <c:pt idx="0">
                    <c:v>1.1563999999999999</c:v>
                  </c:pt>
                  <c:pt idx="2">
                    <c:v>2.0775999999999999</c:v>
                  </c:pt>
                  <c:pt idx="3">
                    <c:v>1.6072</c:v>
                  </c:pt>
                  <c:pt idx="4">
                    <c:v>1.1759999999999999</c:v>
                  </c:pt>
                  <c:pt idx="5">
                    <c:v>1.5092000000000001</c:v>
                  </c:pt>
                  <c:pt idx="7">
                    <c:v>0.74480000000000002</c:v>
                  </c:pt>
                  <c:pt idx="8">
                    <c:v>2.0991599999999999</c:v>
                  </c:pt>
                </c:numCache>
              </c:numRef>
            </c:plus>
            <c:minus>
              <c:numRef>
                <c:f>Sheet1!$B$11:$J$11</c:f>
                <c:numCache>
                  <c:formatCode>General</c:formatCode>
                  <c:ptCount val="9"/>
                  <c:pt idx="0">
                    <c:v>1.1563999999999999</c:v>
                  </c:pt>
                  <c:pt idx="2">
                    <c:v>2.0775999999999999</c:v>
                  </c:pt>
                  <c:pt idx="3">
                    <c:v>1.6072</c:v>
                  </c:pt>
                  <c:pt idx="4">
                    <c:v>1.1759999999999999</c:v>
                  </c:pt>
                  <c:pt idx="5">
                    <c:v>1.5092000000000001</c:v>
                  </c:pt>
                  <c:pt idx="7">
                    <c:v>0.74480000000000002</c:v>
                  </c:pt>
                  <c:pt idx="8">
                    <c:v>2.0991599999999999</c:v>
                  </c:pt>
                </c:numCache>
              </c:numRef>
            </c:minus>
          </c:errBars>
          <c:cat>
            <c:strRef>
              <c:f>Sheet1!$B$1:$J$1</c:f>
              <c:strCache>
                <c:ptCount val="9"/>
                <c:pt idx="0">
                  <c:v>Total</c:v>
                </c:pt>
                <c:pt idx="1">
                  <c:v> </c:v>
                </c:pt>
                <c:pt idx="2">
                  <c:v>9th grade</c:v>
                </c:pt>
                <c:pt idx="3">
                  <c:v>10th grade</c:v>
                </c:pt>
                <c:pt idx="4">
                  <c:v>11th grade</c:v>
                </c:pt>
                <c:pt idx="5">
                  <c:v>12th grade</c:v>
                </c:pt>
                <c:pt idx="6">
                  <c:v>  </c:v>
                </c:pt>
                <c:pt idx="7">
                  <c:v>Female</c:v>
                </c:pt>
                <c:pt idx="8">
                  <c:v>Male</c:v>
                </c:pt>
              </c:strCache>
            </c:strRef>
          </c:cat>
          <c:val>
            <c:numRef>
              <c:f>Sheet1!$B$2:$J$2</c:f>
              <c:numCache>
                <c:formatCode>General</c:formatCode>
                <c:ptCount val="9"/>
                <c:pt idx="0">
                  <c:v>6.9</c:v>
                </c:pt>
                <c:pt idx="2">
                  <c:v>7.2</c:v>
                </c:pt>
                <c:pt idx="3">
                  <c:v>6.6</c:v>
                </c:pt>
                <c:pt idx="4">
                  <c:v>7</c:v>
                </c:pt>
                <c:pt idx="5">
                  <c:v>6.2</c:v>
                </c:pt>
                <c:pt idx="7">
                  <c:v>2.8</c:v>
                </c:pt>
                <c:pt idx="8">
                  <c:v>11</c:v>
                </c:pt>
              </c:numCache>
            </c:numRef>
          </c:val>
        </c:ser>
        <c:ser>
          <c:idx val="1"/>
          <c:order val="1"/>
          <c:tx>
            <c:strRef>
              <c:f>Sheet1!$A$3</c:f>
              <c:strCache>
                <c:ptCount val="1"/>
                <c:pt idx="0">
                  <c:v>2011</c:v>
                </c:pt>
              </c:strCache>
            </c:strRef>
          </c:tx>
          <c:invertIfNegative val="0"/>
          <c:errBars>
            <c:errBarType val="both"/>
            <c:errValType val="cust"/>
            <c:noEndCap val="0"/>
            <c:plus>
              <c:numRef>
                <c:f>Sheet1!$B$12:$J$12</c:f>
                <c:numCache>
                  <c:formatCode>General</c:formatCode>
                  <c:ptCount val="9"/>
                  <c:pt idx="0">
                    <c:v>0.68207999999999991</c:v>
                  </c:pt>
                  <c:pt idx="2">
                    <c:v>0.97411999999999999</c:v>
                  </c:pt>
                  <c:pt idx="3">
                    <c:v>1.4053199999999999</c:v>
                  </c:pt>
                  <c:pt idx="4">
                    <c:v>0.86239999999999994</c:v>
                  </c:pt>
                  <c:pt idx="5">
                    <c:v>1.0074400000000001</c:v>
                  </c:pt>
                  <c:pt idx="7">
                    <c:v>0.36847999999999997</c:v>
                  </c:pt>
                  <c:pt idx="8">
                    <c:v>1.1544399999999999</c:v>
                  </c:pt>
                </c:numCache>
              </c:numRef>
            </c:plus>
            <c:minus>
              <c:numRef>
                <c:f>Sheet1!$B$12:$J$12</c:f>
                <c:numCache>
                  <c:formatCode>General</c:formatCode>
                  <c:ptCount val="9"/>
                  <c:pt idx="0">
                    <c:v>0.68207999999999991</c:v>
                  </c:pt>
                  <c:pt idx="2">
                    <c:v>0.97411999999999999</c:v>
                  </c:pt>
                  <c:pt idx="3">
                    <c:v>1.4053199999999999</c:v>
                  </c:pt>
                  <c:pt idx="4">
                    <c:v>0.86239999999999994</c:v>
                  </c:pt>
                  <c:pt idx="5">
                    <c:v>1.0074400000000001</c:v>
                  </c:pt>
                  <c:pt idx="7">
                    <c:v>0.36847999999999997</c:v>
                  </c:pt>
                  <c:pt idx="8">
                    <c:v>1.1544399999999999</c:v>
                  </c:pt>
                </c:numCache>
              </c:numRef>
            </c:minus>
          </c:errBars>
          <c:cat>
            <c:strRef>
              <c:f>Sheet1!$B$1:$J$1</c:f>
              <c:strCache>
                <c:ptCount val="9"/>
                <c:pt idx="0">
                  <c:v>Total</c:v>
                </c:pt>
                <c:pt idx="1">
                  <c:v> </c:v>
                </c:pt>
                <c:pt idx="2">
                  <c:v>9th grade</c:v>
                </c:pt>
                <c:pt idx="3">
                  <c:v>10th grade</c:v>
                </c:pt>
                <c:pt idx="4">
                  <c:v>11th grade</c:v>
                </c:pt>
                <c:pt idx="5">
                  <c:v>12th grade</c:v>
                </c:pt>
                <c:pt idx="6">
                  <c:v>  </c:v>
                </c:pt>
                <c:pt idx="7">
                  <c:v>Female</c:v>
                </c:pt>
                <c:pt idx="8">
                  <c:v>Male</c:v>
                </c:pt>
              </c:strCache>
            </c:strRef>
          </c:cat>
          <c:val>
            <c:numRef>
              <c:f>Sheet1!$B$3:$J$3</c:f>
              <c:numCache>
                <c:formatCode>General</c:formatCode>
                <c:ptCount val="9"/>
                <c:pt idx="0">
                  <c:v>5.4</c:v>
                </c:pt>
                <c:pt idx="2">
                  <c:v>4.8</c:v>
                </c:pt>
                <c:pt idx="3">
                  <c:v>6.1</c:v>
                </c:pt>
                <c:pt idx="4" formatCode="0.0">
                  <c:v>4.7</c:v>
                </c:pt>
                <c:pt idx="5">
                  <c:v>5.6</c:v>
                </c:pt>
                <c:pt idx="7">
                  <c:v>2.2999999999999998</c:v>
                </c:pt>
                <c:pt idx="8">
                  <c:v>8.1999999999999993</c:v>
                </c:pt>
              </c:numCache>
            </c:numRef>
          </c:val>
        </c:ser>
        <c:dLbls>
          <c:showLegendKey val="0"/>
          <c:showVal val="0"/>
          <c:showCatName val="0"/>
          <c:showSerName val="0"/>
          <c:showPercent val="0"/>
          <c:showBubbleSize val="0"/>
        </c:dLbls>
        <c:gapWidth val="59"/>
        <c:overlap val="-1"/>
        <c:axId val="87435520"/>
        <c:axId val="87449600"/>
      </c:barChart>
      <c:barChart>
        <c:barDir val="col"/>
        <c:grouping val="clustered"/>
        <c:varyColors val="0"/>
        <c:ser>
          <c:idx val="2"/>
          <c:order val="2"/>
          <c:tx>
            <c:strRef>
              <c:f>Sheet1!$A$4</c:f>
              <c:strCache>
                <c:ptCount val="1"/>
                <c:pt idx="0">
                  <c:v>Target</c:v>
                </c:pt>
              </c:strCache>
            </c:strRef>
          </c:tx>
          <c:spPr>
            <a:noFill/>
            <a:ln w="0">
              <a:noFill/>
            </a:ln>
          </c:spPr>
          <c:invertIfNegative val="0"/>
          <c:trendline>
            <c:name>2020 Target</c:name>
            <c:spPr>
              <a:ln w="50800">
                <a:prstDash val="dash"/>
              </a:ln>
            </c:spPr>
            <c:trendlineType val="linear"/>
            <c:forward val="0.5"/>
            <c:backward val="0.5"/>
            <c:dispRSqr val="0"/>
            <c:dispEq val="0"/>
          </c:trendline>
          <c:cat>
            <c:strRef>
              <c:f>Sheet1!$B$1:$J$1</c:f>
              <c:strCache>
                <c:ptCount val="9"/>
                <c:pt idx="0">
                  <c:v>Total</c:v>
                </c:pt>
                <c:pt idx="1">
                  <c:v> </c:v>
                </c:pt>
                <c:pt idx="2">
                  <c:v>9th grade</c:v>
                </c:pt>
                <c:pt idx="3">
                  <c:v>10th grade</c:v>
                </c:pt>
                <c:pt idx="4">
                  <c:v>11th grade</c:v>
                </c:pt>
                <c:pt idx="5">
                  <c:v>12th grade</c:v>
                </c:pt>
                <c:pt idx="6">
                  <c:v>  </c:v>
                </c:pt>
                <c:pt idx="7">
                  <c:v>Female</c:v>
                </c:pt>
                <c:pt idx="8">
                  <c:v>Male</c:v>
                </c:pt>
              </c:strCache>
            </c:strRef>
          </c:cat>
          <c:val>
            <c:numRef>
              <c:f>Sheet1!$B$4:$J$4</c:f>
              <c:numCache>
                <c:formatCode>General</c:formatCode>
                <c:ptCount val="9"/>
                <c:pt idx="0">
                  <c:v>4.5999999999999996</c:v>
                </c:pt>
                <c:pt idx="2">
                  <c:v>4.5999999999999996</c:v>
                </c:pt>
                <c:pt idx="3">
                  <c:v>4.5999999999999996</c:v>
                </c:pt>
                <c:pt idx="4">
                  <c:v>4.5999999999999996</c:v>
                </c:pt>
                <c:pt idx="5">
                  <c:v>4.5999999999999996</c:v>
                </c:pt>
                <c:pt idx="7">
                  <c:v>4.5999999999999996</c:v>
                </c:pt>
                <c:pt idx="8">
                  <c:v>4.5999999999999996</c:v>
                </c:pt>
              </c:numCache>
            </c:numRef>
          </c:val>
        </c:ser>
        <c:dLbls>
          <c:showLegendKey val="0"/>
          <c:showVal val="0"/>
          <c:showCatName val="0"/>
          <c:showSerName val="0"/>
          <c:showPercent val="0"/>
          <c:showBubbleSize val="0"/>
        </c:dLbls>
        <c:gapWidth val="59"/>
        <c:overlap val="-1"/>
        <c:axId val="87453056"/>
        <c:axId val="87451520"/>
      </c:barChart>
      <c:catAx>
        <c:axId val="87435520"/>
        <c:scaling>
          <c:orientation val="minMax"/>
        </c:scaling>
        <c:delete val="0"/>
        <c:axPos val="b"/>
        <c:majorTickMark val="none"/>
        <c:minorTickMark val="none"/>
        <c:tickLblPos val="nextTo"/>
        <c:spPr>
          <a:ln w="19050">
            <a:solidFill>
              <a:schemeClr val="tx1"/>
            </a:solidFill>
            <a:miter lim="800000"/>
          </a:ln>
        </c:spPr>
        <c:txPr>
          <a:bodyPr rot="0" vert="horz" anchor="t" anchorCtr="0"/>
          <a:lstStyle/>
          <a:p>
            <a:pPr>
              <a:defRPr sz="1200">
                <a:solidFill>
                  <a:schemeClr val="tx1"/>
                </a:solidFill>
                <a:latin typeface="Tahoma" pitchFamily="34" charset="0"/>
                <a:cs typeface="Tahoma" pitchFamily="34" charset="0"/>
              </a:defRPr>
            </a:pPr>
            <a:endParaRPr lang="en-US"/>
          </a:p>
        </c:txPr>
        <c:crossAx val="87449600"/>
        <c:crosses val="autoZero"/>
        <c:auto val="1"/>
        <c:lblAlgn val="ctr"/>
        <c:lblOffset val="10"/>
        <c:tickLblSkip val="1"/>
        <c:tickMarkSkip val="1"/>
        <c:noMultiLvlLbl val="0"/>
      </c:catAx>
      <c:valAx>
        <c:axId val="87449600"/>
        <c:scaling>
          <c:orientation val="minMax"/>
          <c:min val="0"/>
        </c:scaling>
        <c:delete val="0"/>
        <c:axPos val="l"/>
        <c:majorGridlines>
          <c:spPr>
            <a:ln>
              <a:prstDash val="sysDash"/>
            </a:ln>
          </c:spPr>
        </c:majorGridlines>
        <c:title>
          <c:tx>
            <c:rich>
              <a:bodyPr rot="0" vert="horz"/>
              <a:lstStyle/>
              <a:p>
                <a:pPr algn="l">
                  <a:defRPr sz="1400" b="0">
                    <a:latin typeface="Tahoma" pitchFamily="34" charset="0"/>
                    <a:ea typeface="Tahoma" pitchFamily="34" charset="0"/>
                    <a:cs typeface="Tahoma" pitchFamily="34" charset="0"/>
                  </a:defRPr>
                </a:pPr>
                <a:r>
                  <a:rPr lang="en-US" sz="1400" b="0" dirty="0" smtClean="0">
                    <a:latin typeface="Tahoma" pitchFamily="34" charset="0"/>
                    <a:ea typeface="Tahoma" pitchFamily="34" charset="0"/>
                    <a:cs typeface="Tahoma" pitchFamily="34" charset="0"/>
                  </a:rPr>
                  <a:t>Percent</a:t>
                </a:r>
              </a:p>
            </c:rich>
          </c:tx>
          <c:layout>
            <c:manualLayout>
              <c:xMode val="edge"/>
              <c:yMode val="edge"/>
              <c:x val="3.3047876314730731E-2"/>
              <c:y val="9.2225824324492708E-3"/>
            </c:manualLayout>
          </c:layout>
          <c:overlay val="0"/>
        </c:title>
        <c:numFmt formatCode="General" sourceLinked="1"/>
        <c:majorTickMark val="in"/>
        <c:minorTickMark val="none"/>
        <c:tickLblPos val="nextTo"/>
        <c:spPr>
          <a:ln w="12700">
            <a:solidFill>
              <a:schemeClr val="tx1"/>
            </a:solidFill>
            <a:miter lim="800000"/>
          </a:ln>
        </c:spPr>
        <c:txPr>
          <a:bodyPr/>
          <a:lstStyle/>
          <a:p>
            <a:pPr>
              <a:defRPr sz="1600">
                <a:solidFill>
                  <a:schemeClr val="tx1"/>
                </a:solidFill>
                <a:latin typeface="Tahoma" pitchFamily="34" charset="0"/>
                <a:cs typeface="Tahoma" pitchFamily="34" charset="0"/>
              </a:defRPr>
            </a:pPr>
            <a:endParaRPr lang="en-US"/>
          </a:p>
        </c:txPr>
        <c:crossAx val="87435520"/>
        <c:crosses val="autoZero"/>
        <c:crossBetween val="between"/>
        <c:majorUnit val="2"/>
        <c:minorUnit val="1"/>
      </c:valAx>
      <c:valAx>
        <c:axId val="87451520"/>
        <c:scaling>
          <c:orientation val="minMax"/>
          <c:max val="14"/>
          <c:min val="0"/>
        </c:scaling>
        <c:delete val="1"/>
        <c:axPos val="r"/>
        <c:numFmt formatCode="General" sourceLinked="1"/>
        <c:majorTickMark val="out"/>
        <c:minorTickMark val="none"/>
        <c:tickLblPos val="nextTo"/>
        <c:crossAx val="87453056"/>
        <c:crosses val="max"/>
        <c:crossBetween val="between"/>
      </c:valAx>
      <c:catAx>
        <c:axId val="87453056"/>
        <c:scaling>
          <c:orientation val="minMax"/>
        </c:scaling>
        <c:delete val="1"/>
        <c:axPos val="b"/>
        <c:majorTickMark val="out"/>
        <c:minorTickMark val="none"/>
        <c:tickLblPos val="nextTo"/>
        <c:crossAx val="87451520"/>
        <c:crosses val="autoZero"/>
        <c:auto val="1"/>
        <c:lblAlgn val="ctr"/>
        <c:lblOffset val="100"/>
        <c:noMultiLvlLbl val="0"/>
      </c:catAx>
    </c:plotArea>
    <c:legend>
      <c:legendPos val="t"/>
      <c:legendEntry>
        <c:idx val="2"/>
        <c:delete val="1"/>
      </c:legendEntry>
      <c:legendEntry>
        <c:idx val="3"/>
        <c:delete val="1"/>
      </c:legendEntry>
      <c:layout>
        <c:manualLayout>
          <c:xMode val="edge"/>
          <c:yMode val="edge"/>
          <c:x val="0.17539125127607225"/>
          <c:y val="1.8638720068968467E-2"/>
          <c:w val="0.59477758710818085"/>
          <c:h val="8.3243687151303383E-2"/>
        </c:manualLayout>
      </c:layout>
      <c:overlay val="0"/>
      <c:txPr>
        <a:bodyPr/>
        <a:lstStyle/>
        <a:p>
          <a:pPr>
            <a:defRPr sz="1600">
              <a:solidFill>
                <a:schemeClr val="tx1"/>
              </a:solidFill>
              <a:latin typeface="Tahoma" pitchFamily="34" charset="0"/>
              <a:cs typeface="Tahom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115566134813714E-2"/>
          <c:y val="0.1399022402806776"/>
          <c:w val="0.89015469975662453"/>
          <c:h val="0.77154987962361299"/>
        </c:manualLayout>
      </c:layout>
      <c:lineChart>
        <c:grouping val="standard"/>
        <c:varyColors val="0"/>
        <c:ser>
          <c:idx val="0"/>
          <c:order val="0"/>
          <c:tx>
            <c:strRef>
              <c:f>Sheet1!$A$2</c:f>
              <c:strCache>
                <c:ptCount val="1"/>
                <c:pt idx="0">
                  <c:v>total</c:v>
                </c:pt>
              </c:strCache>
            </c:strRef>
          </c:tx>
          <c:spPr>
            <a:ln w="50800" cap="flat">
              <a:solidFill>
                <a:schemeClr val="bg1">
                  <a:lumMod val="50000"/>
                </a:schemeClr>
              </a:solidFill>
              <a:miter lim="800000"/>
            </a:ln>
          </c:spPr>
          <c:marker>
            <c:symbol val="none"/>
          </c:marker>
          <c:cat>
            <c:strRef>
              <c:f>Sheet1!$B$1:$M$1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Sheet1!$B$2:$M$2</c:f>
              <c:numCache>
                <c:formatCode>General</c:formatCode>
                <c:ptCount val="12"/>
                <c:pt idx="0">
                  <c:v>6</c:v>
                </c:pt>
                <c:pt idx="1">
                  <c:v>5.9</c:v>
                </c:pt>
                <c:pt idx="2">
                  <c:v>7.1</c:v>
                </c:pt>
                <c:pt idx="3">
                  <c:v>6.1</c:v>
                </c:pt>
                <c:pt idx="4">
                  <c:v>6.1</c:v>
                </c:pt>
                <c:pt idx="5">
                  <c:v>5.9</c:v>
                </c:pt>
                <c:pt idx="6">
                  <c:v>6.1</c:v>
                </c:pt>
                <c:pt idx="7">
                  <c:v>6.2</c:v>
                </c:pt>
                <c:pt idx="8">
                  <c:v>6.1</c:v>
                </c:pt>
                <c:pt idx="9">
                  <c:v>5.9</c:v>
                </c:pt>
                <c:pt idx="10">
                  <c:v>5.5</c:v>
                </c:pt>
                <c:pt idx="11">
                  <c:v>5.3</c:v>
                </c:pt>
              </c:numCache>
            </c:numRef>
          </c:val>
          <c:smooth val="0"/>
        </c:ser>
        <c:ser>
          <c:idx val="5"/>
          <c:order val="1"/>
          <c:tx>
            <c:strRef>
              <c:f>Sheet1!$A$3</c:f>
              <c:strCache>
                <c:ptCount val="1"/>
                <c:pt idx="0">
                  <c:v>AIAN</c:v>
                </c:pt>
              </c:strCache>
            </c:strRef>
          </c:tx>
          <c:spPr>
            <a:ln w="50800">
              <a:solidFill>
                <a:schemeClr val="accent4"/>
              </a:solidFill>
            </a:ln>
          </c:spPr>
          <c:marker>
            <c:symbol val="none"/>
          </c:marker>
          <c:cat>
            <c:strRef>
              <c:f>Sheet1!$B$1:$M$1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Sheet1!$B$3:$M$3</c:f>
              <c:numCache>
                <c:formatCode>0.0</c:formatCode>
                <c:ptCount val="12"/>
                <c:pt idx="0" formatCode="General">
                  <c:v>9.1</c:v>
                </c:pt>
                <c:pt idx="1">
                  <c:v>6.8</c:v>
                </c:pt>
                <c:pt idx="2">
                  <c:v>6.8</c:v>
                </c:pt>
                <c:pt idx="3">
                  <c:v>8.4</c:v>
                </c:pt>
                <c:pt idx="4">
                  <c:v>7.3</c:v>
                </c:pt>
                <c:pt idx="5">
                  <c:v>7</c:v>
                </c:pt>
                <c:pt idx="6">
                  <c:v>7.7</c:v>
                </c:pt>
                <c:pt idx="7">
                  <c:v>7.5</c:v>
                </c:pt>
                <c:pt idx="8">
                  <c:v>6.5</c:v>
                </c:pt>
                <c:pt idx="9">
                  <c:v>7.1</c:v>
                </c:pt>
                <c:pt idx="10">
                  <c:v>7.1</c:v>
                </c:pt>
                <c:pt idx="11">
                  <c:v>5.7</c:v>
                </c:pt>
              </c:numCache>
            </c:numRef>
          </c:val>
          <c:smooth val="0"/>
        </c:ser>
        <c:ser>
          <c:idx val="1"/>
          <c:order val="2"/>
          <c:tx>
            <c:strRef>
              <c:f>Sheet1!$A$4</c:f>
              <c:strCache>
                <c:ptCount val="1"/>
                <c:pt idx="0">
                  <c:v>API</c:v>
                </c:pt>
              </c:strCache>
            </c:strRef>
          </c:tx>
          <c:spPr>
            <a:ln w="50800" cap="flat">
              <a:solidFill>
                <a:schemeClr val="accent2"/>
              </a:solidFill>
              <a:miter lim="800000"/>
            </a:ln>
          </c:spPr>
          <c:marker>
            <c:symbol val="none"/>
          </c:marker>
          <c:cat>
            <c:strRef>
              <c:f>Sheet1!$B$1:$M$1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Sheet1!$B$4:$M$4</c:f>
              <c:numCache>
                <c:formatCode>0.0</c:formatCode>
                <c:ptCount val="12"/>
                <c:pt idx="0">
                  <c:v>3</c:v>
                </c:pt>
                <c:pt idx="1">
                  <c:v>3</c:v>
                </c:pt>
                <c:pt idx="2">
                  <c:v>4.2</c:v>
                </c:pt>
                <c:pt idx="3">
                  <c:v>2.9</c:v>
                </c:pt>
                <c:pt idx="4">
                  <c:v>2.9</c:v>
                </c:pt>
                <c:pt idx="5">
                  <c:v>2.5</c:v>
                </c:pt>
                <c:pt idx="6">
                  <c:v>2.9</c:v>
                </c:pt>
                <c:pt idx="7">
                  <c:v>2.8</c:v>
                </c:pt>
                <c:pt idx="8">
                  <c:v>2.2999999999999998</c:v>
                </c:pt>
                <c:pt idx="9">
                  <c:v>2.2999999999999998</c:v>
                </c:pt>
                <c:pt idx="10">
                  <c:v>2.2000000000000002</c:v>
                </c:pt>
                <c:pt idx="11">
                  <c:v>1.8</c:v>
                </c:pt>
              </c:numCache>
            </c:numRef>
          </c:val>
          <c:smooth val="0"/>
        </c:ser>
        <c:ser>
          <c:idx val="2"/>
          <c:order val="3"/>
          <c:tx>
            <c:strRef>
              <c:f>Sheet1!$A$5</c:f>
              <c:strCache>
                <c:ptCount val="1"/>
                <c:pt idx="0">
                  <c:v>Hispanic</c:v>
                </c:pt>
              </c:strCache>
            </c:strRef>
          </c:tx>
          <c:spPr>
            <a:ln w="50800">
              <a:solidFill>
                <a:schemeClr val="accent3"/>
              </a:solidFill>
              <a:prstDash val="solid"/>
            </a:ln>
          </c:spPr>
          <c:marker>
            <c:symbol val="none"/>
          </c:marker>
          <c:cat>
            <c:strRef>
              <c:f>Sheet1!$B$1:$M$1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Sheet1!$B$5:$M$5</c:f>
              <c:numCache>
                <c:formatCode>0.0</c:formatCode>
                <c:ptCount val="12"/>
                <c:pt idx="0">
                  <c:v>7.6</c:v>
                </c:pt>
                <c:pt idx="1">
                  <c:v>7.5</c:v>
                </c:pt>
                <c:pt idx="2">
                  <c:v>8.3000000000000007</c:v>
                </c:pt>
                <c:pt idx="3">
                  <c:v>7.3</c:v>
                </c:pt>
                <c:pt idx="4">
                  <c:v>7.7</c:v>
                </c:pt>
                <c:pt idx="5">
                  <c:v>7.2</c:v>
                </c:pt>
                <c:pt idx="6">
                  <c:v>7.5</c:v>
                </c:pt>
                <c:pt idx="7">
                  <c:v>7.3</c:v>
                </c:pt>
                <c:pt idx="8">
                  <c:v>6.9</c:v>
                </c:pt>
                <c:pt idx="9">
                  <c:v>6.6</c:v>
                </c:pt>
                <c:pt idx="10">
                  <c:v>6.2</c:v>
                </c:pt>
                <c:pt idx="11">
                  <c:v>5.3</c:v>
                </c:pt>
              </c:numCache>
            </c:numRef>
          </c:val>
          <c:smooth val="0"/>
        </c:ser>
        <c:ser>
          <c:idx val="3"/>
          <c:order val="4"/>
          <c:tx>
            <c:strRef>
              <c:f>Sheet1!$A$6</c:f>
              <c:strCache>
                <c:ptCount val="1"/>
                <c:pt idx="0">
                  <c:v>BNH</c:v>
                </c:pt>
              </c:strCache>
            </c:strRef>
          </c:tx>
          <c:spPr>
            <a:ln w="50800">
              <a:solidFill>
                <a:schemeClr val="accent4"/>
              </a:solidFill>
            </a:ln>
          </c:spPr>
          <c:marker>
            <c:symbol val="none"/>
          </c:marker>
          <c:cat>
            <c:strRef>
              <c:f>Sheet1!$B$1:$M$1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Sheet1!$B$6:$M$6</c:f>
              <c:numCache>
                <c:formatCode>0.0</c:formatCode>
                <c:ptCount val="12"/>
                <c:pt idx="0">
                  <c:v>20.7</c:v>
                </c:pt>
                <c:pt idx="1">
                  <c:v>21.1</c:v>
                </c:pt>
                <c:pt idx="2">
                  <c:v>21.7</c:v>
                </c:pt>
                <c:pt idx="3">
                  <c:v>21.6</c:v>
                </c:pt>
                <c:pt idx="4">
                  <c:v>21.7</c:v>
                </c:pt>
                <c:pt idx="5">
                  <c:v>20.7</c:v>
                </c:pt>
                <c:pt idx="6">
                  <c:v>21.8</c:v>
                </c:pt>
                <c:pt idx="7">
                  <c:v>22.4</c:v>
                </c:pt>
                <c:pt idx="8">
                  <c:v>21.8</c:v>
                </c:pt>
                <c:pt idx="9">
                  <c:v>20.2</c:v>
                </c:pt>
                <c:pt idx="10">
                  <c:v>18.8</c:v>
                </c:pt>
                <c:pt idx="11">
                  <c:v>18.600000000000001</c:v>
                </c:pt>
              </c:numCache>
            </c:numRef>
          </c:val>
          <c:smooth val="0"/>
        </c:ser>
        <c:ser>
          <c:idx val="4"/>
          <c:order val="5"/>
          <c:tx>
            <c:strRef>
              <c:f>Sheet1!$A$7</c:f>
              <c:strCache>
                <c:ptCount val="1"/>
                <c:pt idx="0">
                  <c:v>WNH</c:v>
                </c:pt>
              </c:strCache>
            </c:strRef>
          </c:tx>
          <c:spPr>
            <a:ln w="50800">
              <a:solidFill>
                <a:schemeClr val="accent1"/>
              </a:solidFill>
            </a:ln>
          </c:spPr>
          <c:marker>
            <c:symbol val="none"/>
          </c:marker>
          <c:cat>
            <c:strRef>
              <c:f>Sheet1!$B$1:$M$1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Sheet1!$B$7:$M$7</c:f>
              <c:numCache>
                <c:formatCode>0.0</c:formatCode>
                <c:ptCount val="12"/>
                <c:pt idx="0">
                  <c:v>2.9</c:v>
                </c:pt>
                <c:pt idx="1">
                  <c:v>2.8</c:v>
                </c:pt>
                <c:pt idx="2">
                  <c:v>4</c:v>
                </c:pt>
                <c:pt idx="3">
                  <c:v>2.8</c:v>
                </c:pt>
                <c:pt idx="4">
                  <c:v>2.7</c:v>
                </c:pt>
                <c:pt idx="5">
                  <c:v>2.7</c:v>
                </c:pt>
                <c:pt idx="6">
                  <c:v>2.7</c:v>
                </c:pt>
                <c:pt idx="7">
                  <c:v>2.7</c:v>
                </c:pt>
                <c:pt idx="8">
                  <c:v>2.8</c:v>
                </c:pt>
                <c:pt idx="9">
                  <c:v>2.8</c:v>
                </c:pt>
                <c:pt idx="10">
                  <c:v>2.6</c:v>
                </c:pt>
                <c:pt idx="11">
                  <c:v>2.5</c:v>
                </c:pt>
              </c:numCache>
            </c:numRef>
          </c:val>
          <c:smooth val="0"/>
        </c:ser>
        <c:ser>
          <c:idx val="6"/>
          <c:order val="6"/>
          <c:tx>
            <c:strRef>
              <c:f>Sheet1!$A$8</c:f>
              <c:strCache>
                <c:ptCount val="1"/>
              </c:strCache>
            </c:strRef>
          </c:tx>
          <c:spPr>
            <a:ln w="50800">
              <a:solidFill>
                <a:schemeClr val="accent6"/>
              </a:solidFill>
            </a:ln>
          </c:spPr>
          <c:marker>
            <c:symbol val="none"/>
          </c:marker>
          <c:cat>
            <c:strRef>
              <c:f>Sheet1!$B$1:$M$1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Sheet1!$B$8:$M$8</c:f>
              <c:numCache>
                <c:formatCode>General</c:formatCode>
                <c:ptCount val="12"/>
                <c:pt idx="8" formatCode="0.0">
                  <c:v>5.5</c:v>
                </c:pt>
                <c:pt idx="9" formatCode="0.0">
                  <c:v>5.5</c:v>
                </c:pt>
                <c:pt idx="10" formatCode="0.0">
                  <c:v>5.5</c:v>
                </c:pt>
                <c:pt idx="11" formatCode="0.0">
                  <c:v>5.5</c:v>
                </c:pt>
              </c:numCache>
            </c:numRef>
          </c:val>
          <c:smooth val="0"/>
        </c:ser>
        <c:ser>
          <c:idx val="7"/>
          <c:order val="7"/>
          <c:tx>
            <c:strRef>
              <c:f>Sheet1!$A$9</c:f>
              <c:strCache>
                <c:ptCount val="1"/>
              </c:strCache>
            </c:strRef>
          </c:tx>
          <c:spPr>
            <a:ln w="50800">
              <a:solidFill>
                <a:schemeClr val="tx1"/>
              </a:solidFill>
              <a:prstDash val="sysDash"/>
            </a:ln>
          </c:spPr>
          <c:marker>
            <c:symbol val="none"/>
          </c:marker>
          <c:cat>
            <c:strRef>
              <c:f>Sheet1!$B$1:$M$1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Sheet1!$B$9:$M$9</c:f>
              <c:numCache>
                <c:formatCode>General</c:formatCode>
                <c:ptCount val="12"/>
              </c:numCache>
            </c:numRef>
          </c:val>
          <c:smooth val="0"/>
        </c:ser>
        <c:dLbls>
          <c:showLegendKey val="0"/>
          <c:showVal val="0"/>
          <c:showCatName val="0"/>
          <c:showSerName val="0"/>
          <c:showPercent val="0"/>
          <c:showBubbleSize val="0"/>
        </c:dLbls>
        <c:marker val="1"/>
        <c:smooth val="0"/>
        <c:axId val="114117632"/>
        <c:axId val="114139904"/>
      </c:lineChart>
      <c:catAx>
        <c:axId val="114117632"/>
        <c:scaling>
          <c:orientation val="minMax"/>
        </c:scaling>
        <c:delete val="0"/>
        <c:axPos val="b"/>
        <c:majorTickMark val="none"/>
        <c:minorTickMark val="in"/>
        <c:tickLblPos val="nextTo"/>
        <c:spPr>
          <a:ln w="12700">
            <a:solidFill>
              <a:schemeClr val="tx1"/>
            </a:solidFill>
          </a:ln>
        </c:spPr>
        <c:txPr>
          <a:bodyPr anchor="t" anchorCtr="0"/>
          <a:lstStyle/>
          <a:p>
            <a:pPr>
              <a:defRPr sz="1600">
                <a:solidFill>
                  <a:schemeClr val="tx1"/>
                </a:solidFill>
                <a:latin typeface="Tahoma" pitchFamily="34" charset="0"/>
                <a:cs typeface="Tahoma" pitchFamily="34" charset="0"/>
              </a:defRPr>
            </a:pPr>
            <a:endParaRPr lang="en-US"/>
          </a:p>
        </c:txPr>
        <c:crossAx val="114139904"/>
        <c:crosses val="autoZero"/>
        <c:auto val="1"/>
        <c:lblAlgn val="ctr"/>
        <c:lblOffset val="0"/>
        <c:noMultiLvlLbl val="0"/>
      </c:catAx>
      <c:valAx>
        <c:axId val="114139904"/>
        <c:scaling>
          <c:orientation val="minMax"/>
          <c:max val="25"/>
          <c:min val="0"/>
        </c:scaling>
        <c:delete val="0"/>
        <c:axPos val="l"/>
        <c:majorGridlines>
          <c:spPr>
            <a:ln>
              <a:prstDash val="sysDash"/>
            </a:ln>
          </c:spPr>
        </c:majorGridlines>
        <c:title>
          <c:tx>
            <c:rich>
              <a:bodyPr rot="0" vert="horz" anchor="t" anchorCtr="0"/>
              <a:lstStyle/>
              <a:p>
                <a:pPr algn="ctr">
                  <a:defRPr sz="1400" b="0">
                    <a:latin typeface="Tahoma" pitchFamily="34" charset="0"/>
                    <a:ea typeface="Tahoma" pitchFamily="34" charset="0"/>
                    <a:cs typeface="Tahoma" pitchFamily="34" charset="0"/>
                  </a:defRPr>
                </a:pPr>
                <a:r>
                  <a:rPr lang="en-US" sz="1400" b="0" dirty="0" smtClean="0">
                    <a:latin typeface="Tahoma" pitchFamily="34" charset="0"/>
                    <a:ea typeface="Tahoma" pitchFamily="34" charset="0"/>
                    <a:cs typeface="Tahoma" pitchFamily="34" charset="0"/>
                  </a:rPr>
                  <a:t>Rate per 100,000 (age adjusted)</a:t>
                </a:r>
                <a:endParaRPr lang="en-US" sz="1400" b="0" dirty="0">
                  <a:latin typeface="Tahoma" pitchFamily="34" charset="0"/>
                  <a:ea typeface="Tahoma" pitchFamily="34" charset="0"/>
                  <a:cs typeface="Tahoma" pitchFamily="34" charset="0"/>
                </a:endParaRPr>
              </a:p>
            </c:rich>
          </c:tx>
          <c:layout>
            <c:manualLayout>
              <c:xMode val="edge"/>
              <c:yMode val="edge"/>
              <c:x val="1.6683350016683349E-2"/>
              <c:y val="1.3074073336019091E-3"/>
            </c:manualLayout>
          </c:layout>
          <c:overlay val="0"/>
        </c:title>
        <c:numFmt formatCode="0" sourceLinked="0"/>
        <c:majorTickMark val="in"/>
        <c:minorTickMark val="none"/>
        <c:tickLblPos val="nextTo"/>
        <c:spPr>
          <a:ln w="12700">
            <a:solidFill>
              <a:schemeClr val="tx1"/>
            </a:solidFill>
          </a:ln>
        </c:spPr>
        <c:txPr>
          <a:bodyPr anchor="ctr" anchorCtr="0"/>
          <a:lstStyle/>
          <a:p>
            <a:pPr>
              <a:defRPr sz="1600">
                <a:solidFill>
                  <a:schemeClr val="tx1"/>
                </a:solidFill>
                <a:latin typeface="Tahoma" pitchFamily="34" charset="0"/>
                <a:cs typeface="Tahoma" pitchFamily="34" charset="0"/>
              </a:defRPr>
            </a:pPr>
            <a:endParaRPr lang="en-US"/>
          </a:p>
        </c:txPr>
        <c:crossAx val="114117632"/>
        <c:crosses val="autoZero"/>
        <c:crossBetween val="between"/>
        <c:majorUnit val="5"/>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54508332443846"/>
          <c:y val="0.1240317761683673"/>
          <c:w val="0.87745491667556141"/>
          <c:h val="0.69963158959813365"/>
        </c:manualLayout>
      </c:layout>
      <c:barChart>
        <c:barDir val="col"/>
        <c:grouping val="clustered"/>
        <c:varyColors val="0"/>
        <c:ser>
          <c:idx val="0"/>
          <c:order val="0"/>
          <c:tx>
            <c:strRef>
              <c:f>Sheet1!$A$2</c:f>
              <c:strCache>
                <c:ptCount val="1"/>
                <c:pt idx="0">
                  <c:v>2009</c:v>
                </c:pt>
              </c:strCache>
            </c:strRef>
          </c:tx>
          <c:invertIfNegative val="0"/>
          <c:errBars>
            <c:errBarType val="both"/>
            <c:errValType val="cust"/>
            <c:noEndCap val="0"/>
            <c:plus>
              <c:numRef>
                <c:f>Sheet1!$B$12:$H$12</c:f>
                <c:numCache>
                  <c:formatCode>General</c:formatCode>
                  <c:ptCount val="7"/>
                  <c:pt idx="0">
                    <c:v>241000</c:v>
                  </c:pt>
                  <c:pt idx="1">
                    <c:v>110000</c:v>
                  </c:pt>
                  <c:pt idx="2">
                    <c:v>161000</c:v>
                  </c:pt>
                  <c:pt idx="3">
                    <c:v>47000</c:v>
                  </c:pt>
                  <c:pt idx="4">
                    <c:v>19000</c:v>
                  </c:pt>
                  <c:pt idx="5">
                    <c:v>5000</c:v>
                  </c:pt>
                  <c:pt idx="6">
                    <c:v>43000</c:v>
                  </c:pt>
                </c:numCache>
              </c:numRef>
            </c:plus>
            <c:minus>
              <c:numRef>
                <c:f>Sheet1!$B$12:$H$12</c:f>
                <c:numCache>
                  <c:formatCode>General</c:formatCode>
                  <c:ptCount val="7"/>
                  <c:pt idx="0">
                    <c:v>241000</c:v>
                  </c:pt>
                  <c:pt idx="1">
                    <c:v>110000</c:v>
                  </c:pt>
                  <c:pt idx="2">
                    <c:v>161000</c:v>
                  </c:pt>
                  <c:pt idx="3">
                    <c:v>47000</c:v>
                  </c:pt>
                  <c:pt idx="4">
                    <c:v>19000</c:v>
                  </c:pt>
                  <c:pt idx="5">
                    <c:v>5000</c:v>
                  </c:pt>
                  <c:pt idx="6">
                    <c:v>43000</c:v>
                  </c:pt>
                </c:numCache>
              </c:numRef>
            </c:minus>
          </c:errBars>
          <c:cat>
            <c:strRef>
              <c:f>Sheet1!$B$1:$H$1</c:f>
              <c:strCache>
                <c:ptCount val="7"/>
                <c:pt idx="0">
                  <c:v>Contact With Objects and Equipment </c:v>
                </c:pt>
                <c:pt idx="1">
                  <c:v>Falls </c:v>
                </c:pt>
                <c:pt idx="2">
                  <c:v>Bodily Reaction and Exertion </c:v>
                </c:pt>
                <c:pt idx="3">
                  <c:v>Exposure to Harmful Substances or Environments </c:v>
                </c:pt>
                <c:pt idx="4">
                  <c:v>Transportation Accidents </c:v>
                </c:pt>
                <c:pt idx="5">
                  <c:v>Fires and Explosions </c:v>
                </c:pt>
                <c:pt idx="6">
                  <c:v>Assaults and Violent Acts </c:v>
                </c:pt>
              </c:strCache>
            </c:strRef>
          </c:cat>
          <c:val>
            <c:numRef>
              <c:f>Sheet1!$B$2:$H$2</c:f>
              <c:numCache>
                <c:formatCode>#,##0</c:formatCode>
                <c:ptCount val="7"/>
                <c:pt idx="0">
                  <c:v>930000</c:v>
                </c:pt>
                <c:pt idx="1">
                  <c:v>429000</c:v>
                </c:pt>
                <c:pt idx="2">
                  <c:v>651000</c:v>
                </c:pt>
                <c:pt idx="3">
                  <c:v>237000</c:v>
                </c:pt>
                <c:pt idx="4">
                  <c:v>74000</c:v>
                </c:pt>
                <c:pt idx="5">
                  <c:v>18000</c:v>
                </c:pt>
                <c:pt idx="6">
                  <c:v>181000</c:v>
                </c:pt>
              </c:numCache>
            </c:numRef>
          </c:val>
        </c:ser>
        <c:dLbls>
          <c:showLegendKey val="0"/>
          <c:showVal val="0"/>
          <c:showCatName val="0"/>
          <c:showSerName val="0"/>
          <c:showPercent val="0"/>
          <c:showBubbleSize val="0"/>
        </c:dLbls>
        <c:gapWidth val="59"/>
        <c:overlap val="-1"/>
        <c:axId val="114451584"/>
        <c:axId val="114453120"/>
      </c:barChart>
      <c:catAx>
        <c:axId val="114451584"/>
        <c:scaling>
          <c:orientation val="minMax"/>
        </c:scaling>
        <c:delete val="0"/>
        <c:axPos val="b"/>
        <c:majorTickMark val="none"/>
        <c:minorTickMark val="none"/>
        <c:tickLblPos val="nextTo"/>
        <c:spPr>
          <a:ln w="19050">
            <a:solidFill>
              <a:schemeClr val="tx1"/>
            </a:solidFill>
            <a:miter lim="800000"/>
          </a:ln>
        </c:spPr>
        <c:txPr>
          <a:bodyPr rot="0" vert="horz" anchor="t" anchorCtr="0"/>
          <a:lstStyle/>
          <a:p>
            <a:pPr>
              <a:defRPr sz="1200" baseline="0">
                <a:solidFill>
                  <a:schemeClr val="tx1"/>
                </a:solidFill>
                <a:latin typeface="Tahoma" pitchFamily="34" charset="0"/>
                <a:cs typeface="Tahoma" pitchFamily="34" charset="0"/>
              </a:defRPr>
            </a:pPr>
            <a:endParaRPr lang="en-US"/>
          </a:p>
        </c:txPr>
        <c:crossAx val="114453120"/>
        <c:crosses val="autoZero"/>
        <c:auto val="1"/>
        <c:lblAlgn val="ctr"/>
        <c:lblOffset val="10"/>
        <c:noMultiLvlLbl val="0"/>
      </c:catAx>
      <c:valAx>
        <c:axId val="114453120"/>
        <c:scaling>
          <c:orientation val="minMax"/>
        </c:scaling>
        <c:delete val="0"/>
        <c:axPos val="l"/>
        <c:majorGridlines>
          <c:spPr>
            <a:ln>
              <a:prstDash val="sysDash"/>
            </a:ln>
          </c:spPr>
        </c:majorGridlines>
        <c:title>
          <c:tx>
            <c:rich>
              <a:bodyPr rot="0" vert="horz"/>
              <a:lstStyle/>
              <a:p>
                <a:pPr>
                  <a:defRPr sz="1600" b="0">
                    <a:latin typeface="Tahoma" pitchFamily="34" charset="0"/>
                    <a:ea typeface="Tahoma" pitchFamily="34" charset="0"/>
                    <a:cs typeface="Tahoma" pitchFamily="34" charset="0"/>
                  </a:defRPr>
                </a:pPr>
                <a:r>
                  <a:rPr lang="en-US" sz="1600" b="0" dirty="0" smtClean="0">
                    <a:latin typeface="Tahoma" pitchFamily="34" charset="0"/>
                    <a:ea typeface="Tahoma" pitchFamily="34" charset="0"/>
                    <a:cs typeface="Tahoma" pitchFamily="34" charset="0"/>
                  </a:rPr>
                  <a:t>Number</a:t>
                </a:r>
                <a:endParaRPr lang="en-US" sz="1600" b="0" dirty="0">
                  <a:latin typeface="Tahoma" pitchFamily="34" charset="0"/>
                  <a:ea typeface="Tahoma" pitchFamily="34" charset="0"/>
                  <a:cs typeface="Tahoma" pitchFamily="34" charset="0"/>
                </a:endParaRPr>
              </a:p>
            </c:rich>
          </c:tx>
          <c:layout>
            <c:manualLayout>
              <c:xMode val="edge"/>
              <c:yMode val="edge"/>
              <c:x val="2.502606882168926E-2"/>
              <c:y val="3.8412205560602999E-2"/>
            </c:manualLayout>
          </c:layout>
          <c:overlay val="0"/>
        </c:title>
        <c:numFmt formatCode="#,##0" sourceLinked="0"/>
        <c:majorTickMark val="in"/>
        <c:minorTickMark val="none"/>
        <c:tickLblPos val="nextTo"/>
        <c:spPr>
          <a:ln w="19050">
            <a:solidFill>
              <a:schemeClr val="tx1"/>
            </a:solidFill>
            <a:miter lim="800000"/>
          </a:ln>
        </c:spPr>
        <c:txPr>
          <a:bodyPr/>
          <a:lstStyle/>
          <a:p>
            <a:pPr>
              <a:defRPr sz="1400" baseline="0">
                <a:solidFill>
                  <a:schemeClr val="tx1"/>
                </a:solidFill>
                <a:latin typeface="Tahoma" pitchFamily="34" charset="0"/>
                <a:cs typeface="Tahoma" pitchFamily="34" charset="0"/>
              </a:defRPr>
            </a:pPr>
            <a:endParaRPr lang="en-US"/>
          </a:p>
        </c:txPr>
        <c:crossAx val="1144515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931597054017883E-2"/>
          <c:y val="0.1240317761683673"/>
          <c:w val="0.93306840294598214"/>
          <c:h val="0.73358523331150649"/>
        </c:manualLayout>
      </c:layout>
      <c:barChart>
        <c:barDir val="col"/>
        <c:grouping val="clustered"/>
        <c:varyColors val="0"/>
        <c:ser>
          <c:idx val="0"/>
          <c:order val="0"/>
          <c:tx>
            <c:strRef>
              <c:f>Sheet1!$A$2</c:f>
              <c:strCache>
                <c:ptCount val="1"/>
                <c:pt idx="0">
                  <c:v>2007</c:v>
                </c:pt>
              </c:strCache>
            </c:strRef>
          </c:tx>
          <c:invertIfNegative val="0"/>
          <c:errBars>
            <c:errBarType val="both"/>
            <c:errValType val="cust"/>
            <c:noEndCap val="0"/>
            <c:plus>
              <c:numRef>
                <c:f>Sheet1!$B$12:$J$12</c:f>
                <c:numCache>
                  <c:formatCode>General</c:formatCode>
                  <c:ptCount val="9"/>
                  <c:pt idx="1">
                    <c:v>1.6856</c:v>
                  </c:pt>
                  <c:pt idx="3">
                    <c:v>1.0584</c:v>
                  </c:pt>
                  <c:pt idx="4">
                    <c:v>2.2931999999999997</c:v>
                  </c:pt>
                  <c:pt idx="6">
                    <c:v>1.0780000000000001</c:v>
                  </c:pt>
                  <c:pt idx="7">
                    <c:v>1.9992000000000001</c:v>
                  </c:pt>
                </c:numCache>
              </c:numRef>
            </c:plus>
            <c:minus>
              <c:numRef>
                <c:f>Sheet1!$B$12:$J$12</c:f>
                <c:numCache>
                  <c:formatCode>General</c:formatCode>
                  <c:ptCount val="9"/>
                  <c:pt idx="1">
                    <c:v>1.6856</c:v>
                  </c:pt>
                  <c:pt idx="3">
                    <c:v>1.0584</c:v>
                  </c:pt>
                  <c:pt idx="4">
                    <c:v>2.2931999999999997</c:v>
                  </c:pt>
                  <c:pt idx="6">
                    <c:v>1.0780000000000001</c:v>
                  </c:pt>
                  <c:pt idx="7">
                    <c:v>1.9992000000000001</c:v>
                  </c:pt>
                </c:numCache>
              </c:numRef>
            </c:minus>
          </c:errBars>
          <c:cat>
            <c:strRef>
              <c:f>Sheet1!$B$1:$J$1</c:f>
              <c:strCache>
                <c:ptCount val="9"/>
                <c:pt idx="0">
                  <c:v> </c:v>
                </c:pt>
                <c:pt idx="1">
                  <c:v>Total</c:v>
                </c:pt>
                <c:pt idx="2">
                  <c:v>  </c:v>
                </c:pt>
                <c:pt idx="3">
                  <c:v>Female</c:v>
                </c:pt>
                <c:pt idx="4">
                  <c:v>Male</c:v>
                </c:pt>
                <c:pt idx="5">
                  <c:v>   </c:v>
                </c:pt>
                <c:pt idx="6">
                  <c:v>15-17</c:v>
                </c:pt>
                <c:pt idx="7">
                  <c:v>18-19</c:v>
                </c:pt>
                <c:pt idx="8">
                  <c:v>     </c:v>
                </c:pt>
              </c:strCache>
            </c:strRef>
          </c:cat>
          <c:val>
            <c:numRef>
              <c:f>Sheet1!$B$2:$J$2</c:f>
              <c:numCache>
                <c:formatCode>General</c:formatCode>
                <c:ptCount val="9"/>
                <c:pt idx="1">
                  <c:v>5.49</c:v>
                </c:pt>
                <c:pt idx="3">
                  <c:v>3.94</c:v>
                </c:pt>
                <c:pt idx="4">
                  <c:v>6.84</c:v>
                </c:pt>
                <c:pt idx="6">
                  <c:v>4.16</c:v>
                </c:pt>
                <c:pt idx="7">
                  <c:v>6.08</c:v>
                </c:pt>
              </c:numCache>
            </c:numRef>
          </c:val>
        </c:ser>
        <c:ser>
          <c:idx val="1"/>
          <c:order val="1"/>
          <c:tx>
            <c:strRef>
              <c:f>Sheet1!$A$3</c:f>
              <c:strCache>
                <c:ptCount val="1"/>
                <c:pt idx="0">
                  <c:v>2009</c:v>
                </c:pt>
              </c:strCache>
            </c:strRef>
          </c:tx>
          <c:spPr>
            <a:solidFill>
              <a:srgbClr val="C0504D"/>
            </a:solidFill>
            <a:ln w="12700">
              <a:noFill/>
              <a:prstDash val="sysDash"/>
            </a:ln>
          </c:spPr>
          <c:invertIfNegative val="0"/>
          <c:errBars>
            <c:errBarType val="both"/>
            <c:errValType val="cust"/>
            <c:noEndCap val="0"/>
            <c:plus>
              <c:numRef>
                <c:f>Sheet1!$B$13:$J$13</c:f>
                <c:numCache>
                  <c:formatCode>General</c:formatCode>
                  <c:ptCount val="9"/>
                  <c:pt idx="1">
                    <c:v>1.0584</c:v>
                  </c:pt>
                  <c:pt idx="3">
                    <c:v>0.92119999999999991</c:v>
                  </c:pt>
                  <c:pt idx="4">
                    <c:v>1.2347999999999999</c:v>
                  </c:pt>
                  <c:pt idx="6">
                    <c:v>0.82319999999999993</c:v>
                  </c:pt>
                  <c:pt idx="7">
                    <c:v>1.1956</c:v>
                  </c:pt>
                </c:numCache>
              </c:numRef>
            </c:plus>
            <c:minus>
              <c:numRef>
                <c:f>Sheet1!$B$13:$J$13</c:f>
                <c:numCache>
                  <c:formatCode>General</c:formatCode>
                  <c:ptCount val="9"/>
                  <c:pt idx="1">
                    <c:v>1.0584</c:v>
                  </c:pt>
                  <c:pt idx="3">
                    <c:v>0.92119999999999991</c:v>
                  </c:pt>
                  <c:pt idx="4">
                    <c:v>1.2347999999999999</c:v>
                  </c:pt>
                  <c:pt idx="6">
                    <c:v>0.82319999999999993</c:v>
                  </c:pt>
                  <c:pt idx="7">
                    <c:v>1.1956</c:v>
                  </c:pt>
                </c:numCache>
              </c:numRef>
            </c:minus>
          </c:errBars>
          <c:cat>
            <c:strRef>
              <c:f>Sheet1!$B$1:$J$1</c:f>
              <c:strCache>
                <c:ptCount val="9"/>
                <c:pt idx="0">
                  <c:v> </c:v>
                </c:pt>
                <c:pt idx="1">
                  <c:v>Total</c:v>
                </c:pt>
                <c:pt idx="2">
                  <c:v>  </c:v>
                </c:pt>
                <c:pt idx="3">
                  <c:v>Female</c:v>
                </c:pt>
                <c:pt idx="4">
                  <c:v>Male</c:v>
                </c:pt>
                <c:pt idx="5">
                  <c:v>   </c:v>
                </c:pt>
                <c:pt idx="6">
                  <c:v>15-17</c:v>
                </c:pt>
                <c:pt idx="7">
                  <c:v>18-19</c:v>
                </c:pt>
                <c:pt idx="8">
                  <c:v>     </c:v>
                </c:pt>
              </c:strCache>
            </c:strRef>
          </c:cat>
          <c:val>
            <c:numRef>
              <c:f>Sheet1!$B$3:$J$3</c:f>
              <c:numCache>
                <c:formatCode>General</c:formatCode>
                <c:ptCount val="9"/>
                <c:pt idx="1">
                  <c:v>4.12</c:v>
                </c:pt>
                <c:pt idx="3">
                  <c:v>3.47</c:v>
                </c:pt>
                <c:pt idx="4">
                  <c:v>4.7300000000000004</c:v>
                </c:pt>
                <c:pt idx="6">
                  <c:v>3.34</c:v>
                </c:pt>
                <c:pt idx="7">
                  <c:v>4.43</c:v>
                </c:pt>
              </c:numCache>
            </c:numRef>
          </c:val>
        </c:ser>
        <c:dLbls>
          <c:showLegendKey val="0"/>
          <c:showVal val="0"/>
          <c:showCatName val="0"/>
          <c:showSerName val="0"/>
          <c:showPercent val="0"/>
          <c:showBubbleSize val="0"/>
        </c:dLbls>
        <c:gapWidth val="59"/>
        <c:overlap val="-1"/>
        <c:axId val="114576768"/>
        <c:axId val="114583040"/>
      </c:barChart>
      <c:barChart>
        <c:barDir val="col"/>
        <c:grouping val="clustered"/>
        <c:varyColors val="0"/>
        <c:ser>
          <c:idx val="2"/>
          <c:order val="2"/>
          <c:tx>
            <c:strRef>
              <c:f>Sheet1!$A$4</c:f>
              <c:strCache>
                <c:ptCount val="1"/>
              </c:strCache>
            </c:strRef>
          </c:tx>
          <c:spPr>
            <a:noFill/>
          </c:spPr>
          <c:invertIfNegative val="0"/>
          <c:trendline>
            <c:spPr>
              <a:ln w="38100">
                <a:solidFill>
                  <a:schemeClr val="tx1"/>
                </a:solidFill>
                <a:prstDash val="sysDash"/>
              </a:ln>
            </c:spPr>
            <c:trendlineType val="linear"/>
            <c:dispRSqr val="0"/>
            <c:dispEq val="0"/>
          </c:trendline>
          <c:cat>
            <c:strRef>
              <c:f>Sheet1!$B$1:$J$1</c:f>
              <c:strCache>
                <c:ptCount val="9"/>
                <c:pt idx="0">
                  <c:v> </c:v>
                </c:pt>
                <c:pt idx="1">
                  <c:v>Total</c:v>
                </c:pt>
                <c:pt idx="2">
                  <c:v>  </c:v>
                </c:pt>
                <c:pt idx="3">
                  <c:v>Female</c:v>
                </c:pt>
                <c:pt idx="4">
                  <c:v>Male</c:v>
                </c:pt>
                <c:pt idx="5">
                  <c:v>   </c:v>
                </c:pt>
                <c:pt idx="6">
                  <c:v>15-17</c:v>
                </c:pt>
                <c:pt idx="7">
                  <c:v>18-19</c:v>
                </c:pt>
                <c:pt idx="8">
                  <c:v>     </c:v>
                </c:pt>
              </c:strCache>
            </c:strRef>
          </c:cat>
          <c:val>
            <c:numRef>
              <c:f>Sheet1!$B$4:$J$4</c:f>
              <c:numCache>
                <c:formatCode>General</c:formatCode>
                <c:ptCount val="9"/>
                <c:pt idx="0">
                  <c:v>4.9000000000000004</c:v>
                </c:pt>
                <c:pt idx="1">
                  <c:v>4.9000000000000004</c:v>
                </c:pt>
                <c:pt idx="3">
                  <c:v>4.9000000000000004</c:v>
                </c:pt>
                <c:pt idx="4">
                  <c:v>4.9000000000000004</c:v>
                </c:pt>
                <c:pt idx="6">
                  <c:v>4.9000000000000004</c:v>
                </c:pt>
                <c:pt idx="7">
                  <c:v>4.9000000000000004</c:v>
                </c:pt>
                <c:pt idx="8">
                  <c:v>4.9000000000000004</c:v>
                </c:pt>
              </c:numCache>
            </c:numRef>
          </c:val>
        </c:ser>
        <c:dLbls>
          <c:showLegendKey val="0"/>
          <c:showVal val="0"/>
          <c:showCatName val="0"/>
          <c:showSerName val="0"/>
          <c:showPercent val="0"/>
          <c:showBubbleSize val="0"/>
        </c:dLbls>
        <c:gapWidth val="76"/>
        <c:axId val="114590848"/>
        <c:axId val="114584960"/>
      </c:barChart>
      <c:catAx>
        <c:axId val="114576768"/>
        <c:scaling>
          <c:orientation val="minMax"/>
        </c:scaling>
        <c:delete val="0"/>
        <c:axPos val="b"/>
        <c:title>
          <c:tx>
            <c:rich>
              <a:bodyPr/>
              <a:lstStyle/>
              <a:p>
                <a:pPr>
                  <a:defRPr sz="1600" b="0" i="0">
                    <a:latin typeface="Tahoma" pitchFamily="34" charset="0"/>
                    <a:ea typeface="Tahoma" pitchFamily="34" charset="0"/>
                    <a:cs typeface="Tahoma" pitchFamily="34" charset="0"/>
                  </a:defRPr>
                </a:pPr>
                <a:r>
                  <a:rPr lang="en-US" sz="1600" b="0" i="0" dirty="0" smtClean="0">
                    <a:latin typeface="Tahoma" pitchFamily="34" charset="0"/>
                    <a:ea typeface="Tahoma" pitchFamily="34" charset="0"/>
                    <a:cs typeface="Tahoma" pitchFamily="34" charset="0"/>
                  </a:rPr>
                  <a:t>Age (years)</a:t>
                </a:r>
                <a:endParaRPr lang="en-US" sz="1600" b="0" i="0" dirty="0">
                  <a:latin typeface="Tahoma" pitchFamily="34" charset="0"/>
                  <a:ea typeface="Tahoma" pitchFamily="34" charset="0"/>
                  <a:cs typeface="Tahoma" pitchFamily="34" charset="0"/>
                </a:endParaRPr>
              </a:p>
            </c:rich>
          </c:tx>
          <c:layout>
            <c:manualLayout>
              <c:xMode val="edge"/>
              <c:yMode val="edge"/>
              <c:x val="0.72957624822444633"/>
              <c:y val="0.92496244739344602"/>
            </c:manualLayout>
          </c:layout>
          <c:overlay val="0"/>
        </c:title>
        <c:majorTickMark val="none"/>
        <c:minorTickMark val="none"/>
        <c:tickLblPos val="nextTo"/>
        <c:spPr>
          <a:ln w="19050">
            <a:solidFill>
              <a:schemeClr val="tx1"/>
            </a:solidFill>
            <a:miter lim="800000"/>
          </a:ln>
        </c:spPr>
        <c:txPr>
          <a:bodyPr rot="0" vert="horz" anchor="t" anchorCtr="0"/>
          <a:lstStyle/>
          <a:p>
            <a:pPr>
              <a:defRPr sz="1600">
                <a:solidFill>
                  <a:schemeClr val="tx1"/>
                </a:solidFill>
                <a:latin typeface="Tahoma" pitchFamily="34" charset="0"/>
                <a:cs typeface="Tahoma" pitchFamily="34" charset="0"/>
              </a:defRPr>
            </a:pPr>
            <a:endParaRPr lang="en-US"/>
          </a:p>
        </c:txPr>
        <c:crossAx val="114583040"/>
        <c:crosses val="autoZero"/>
        <c:auto val="1"/>
        <c:lblAlgn val="ctr"/>
        <c:lblOffset val="10"/>
        <c:noMultiLvlLbl val="0"/>
      </c:catAx>
      <c:valAx>
        <c:axId val="114583040"/>
        <c:scaling>
          <c:orientation val="minMax"/>
        </c:scaling>
        <c:delete val="0"/>
        <c:axPos val="l"/>
        <c:majorGridlines>
          <c:spPr>
            <a:ln>
              <a:prstDash val="sysDash"/>
            </a:ln>
          </c:spPr>
        </c:majorGridlines>
        <c:title>
          <c:tx>
            <c:rich>
              <a:bodyPr rot="0" vert="horz"/>
              <a:lstStyle/>
              <a:p>
                <a:pPr algn="ctr">
                  <a:defRPr sz="1400" b="0">
                    <a:latin typeface="Tahoma" pitchFamily="34" charset="0"/>
                    <a:ea typeface="Tahoma" pitchFamily="34" charset="0"/>
                    <a:cs typeface="Tahoma" pitchFamily="34" charset="0"/>
                  </a:defRPr>
                </a:pPr>
                <a:r>
                  <a:rPr lang="en-US" sz="1400" b="0" dirty="0" smtClean="0">
                    <a:latin typeface="Tahoma" pitchFamily="34" charset="0"/>
                    <a:ea typeface="Tahoma" pitchFamily="34" charset="0"/>
                    <a:cs typeface="Tahoma" pitchFamily="34" charset="0"/>
                  </a:rPr>
                  <a:t>Rate per 100 full-time workers</a:t>
                </a:r>
              </a:p>
            </c:rich>
          </c:tx>
          <c:layout>
            <c:manualLayout>
              <c:xMode val="edge"/>
              <c:yMode val="edge"/>
              <c:x val="3.8507960227599286E-3"/>
              <c:y val="1.3519760979510186E-3"/>
            </c:manualLayout>
          </c:layout>
          <c:overlay val="0"/>
        </c:title>
        <c:numFmt formatCode="#,##0" sourceLinked="0"/>
        <c:majorTickMark val="in"/>
        <c:minorTickMark val="none"/>
        <c:tickLblPos val="nextTo"/>
        <c:spPr>
          <a:ln w="19050">
            <a:solidFill>
              <a:schemeClr val="tx1"/>
            </a:solidFill>
            <a:miter lim="800000"/>
          </a:ln>
        </c:spPr>
        <c:txPr>
          <a:bodyPr/>
          <a:lstStyle/>
          <a:p>
            <a:pPr>
              <a:defRPr sz="1600">
                <a:solidFill>
                  <a:schemeClr val="tx1"/>
                </a:solidFill>
                <a:latin typeface="Tahoma" pitchFamily="34" charset="0"/>
                <a:cs typeface="Tahoma" pitchFamily="34" charset="0"/>
              </a:defRPr>
            </a:pPr>
            <a:endParaRPr lang="en-US"/>
          </a:p>
        </c:txPr>
        <c:crossAx val="114576768"/>
        <c:crosses val="autoZero"/>
        <c:crossBetween val="between"/>
      </c:valAx>
      <c:valAx>
        <c:axId val="114584960"/>
        <c:scaling>
          <c:orientation val="minMax"/>
          <c:max val="9"/>
          <c:min val="0"/>
        </c:scaling>
        <c:delete val="1"/>
        <c:axPos val="r"/>
        <c:numFmt formatCode="General" sourceLinked="1"/>
        <c:majorTickMark val="out"/>
        <c:minorTickMark val="none"/>
        <c:tickLblPos val="nextTo"/>
        <c:crossAx val="114590848"/>
        <c:crosses val="max"/>
        <c:crossBetween val="between"/>
      </c:valAx>
      <c:catAx>
        <c:axId val="114590848"/>
        <c:scaling>
          <c:orientation val="minMax"/>
        </c:scaling>
        <c:delete val="1"/>
        <c:axPos val="b"/>
        <c:majorTickMark val="out"/>
        <c:minorTickMark val="none"/>
        <c:tickLblPos val="nextTo"/>
        <c:crossAx val="114584960"/>
        <c:crosses val="autoZero"/>
        <c:auto val="1"/>
        <c:lblAlgn val="ctr"/>
        <c:lblOffset val="100"/>
        <c:noMultiLvlLbl val="0"/>
      </c:catAx>
    </c:plotArea>
    <c:legend>
      <c:legendPos val="t"/>
      <c:legendEntry>
        <c:idx val="3"/>
        <c:delete val="1"/>
      </c:legendEntry>
      <c:layout>
        <c:manualLayout>
          <c:xMode val="edge"/>
          <c:yMode val="edge"/>
          <c:x val="0.44029503611318666"/>
          <c:y val="4.7012737449285469E-2"/>
          <c:w val="0.22078455521526966"/>
          <c:h val="7.2491543465599675E-2"/>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615642935144063E-2"/>
          <c:y val="0.1240317761683673"/>
          <c:w val="0.91638435706485588"/>
          <c:h val="0.69963158959813365"/>
        </c:manualLayout>
      </c:layout>
      <c:barChart>
        <c:barDir val="col"/>
        <c:grouping val="clustered"/>
        <c:varyColors val="0"/>
        <c:ser>
          <c:idx val="0"/>
          <c:order val="0"/>
          <c:tx>
            <c:strRef>
              <c:f>Sheet1!$A$2</c:f>
              <c:strCache>
                <c:ptCount val="1"/>
                <c:pt idx="0">
                  <c:v>2007</c:v>
                </c:pt>
              </c:strCache>
            </c:strRef>
          </c:tx>
          <c:invertIfNegative val="0"/>
          <c:errBars>
            <c:errBarType val="both"/>
            <c:errValType val="cust"/>
            <c:noEndCap val="0"/>
            <c:plus>
              <c:numRef>
                <c:f>Sheet1!$F$12:$M$12</c:f>
                <c:numCache>
                  <c:formatCode>General</c:formatCode>
                  <c:ptCount val="8"/>
                </c:numCache>
              </c:numRef>
            </c:plus>
            <c:minus>
              <c:numRef>
                <c:f>Sheet1!$F$12:$M$12</c:f>
                <c:numCache>
                  <c:formatCode>General</c:formatCode>
                  <c:ptCount val="8"/>
                </c:numCache>
              </c:numRef>
            </c:minus>
          </c:errBars>
          <c:cat>
            <c:strRef>
              <c:f>Sheet1!$B$1:$N$1</c:f>
              <c:strCache>
                <c:ptCount val="13"/>
                <c:pt idx="0">
                  <c:v>  </c:v>
                </c:pt>
                <c:pt idx="1">
                  <c:v> </c:v>
                </c:pt>
                <c:pt idx="2">
                  <c:v>Total</c:v>
                </c:pt>
                <c:pt idx="3">
                  <c:v>   </c:v>
                </c:pt>
                <c:pt idx="4">
                  <c:v>Female</c:v>
                </c:pt>
                <c:pt idx="5">
                  <c:v>Male</c:v>
                </c:pt>
                <c:pt idx="6">
                  <c:v>    </c:v>
                </c:pt>
                <c:pt idx="7">
                  <c:v>White</c:v>
                </c:pt>
                <c:pt idx="8">
                  <c:v>Black</c:v>
                </c:pt>
                <c:pt idx="9">
                  <c:v>Hispanic</c:v>
                </c:pt>
                <c:pt idx="10">
                  <c:v>Asian</c:v>
                </c:pt>
                <c:pt idx="11">
                  <c:v>Other</c:v>
                </c:pt>
                <c:pt idx="12">
                  <c:v>     </c:v>
                </c:pt>
              </c:strCache>
            </c:strRef>
          </c:cat>
          <c:val>
            <c:numRef>
              <c:f>Sheet1!$B$2:$N$2</c:f>
              <c:numCache>
                <c:formatCode>General</c:formatCode>
                <c:ptCount val="13"/>
                <c:pt idx="2">
                  <c:v>628</c:v>
                </c:pt>
                <c:pt idx="4">
                  <c:v>113</c:v>
                </c:pt>
                <c:pt idx="5">
                  <c:v>515</c:v>
                </c:pt>
                <c:pt idx="7">
                  <c:v>320</c:v>
                </c:pt>
                <c:pt idx="8">
                  <c:v>135</c:v>
                </c:pt>
                <c:pt idx="9">
                  <c:v>95</c:v>
                </c:pt>
                <c:pt idx="10">
                  <c:v>71</c:v>
                </c:pt>
                <c:pt idx="11">
                  <c:v>7</c:v>
                </c:pt>
              </c:numCache>
            </c:numRef>
          </c:val>
        </c:ser>
        <c:ser>
          <c:idx val="1"/>
          <c:order val="1"/>
          <c:tx>
            <c:strRef>
              <c:f>Sheet1!$A$3</c:f>
              <c:strCache>
                <c:ptCount val="1"/>
                <c:pt idx="0">
                  <c:v>2010</c:v>
                </c:pt>
              </c:strCache>
            </c:strRef>
          </c:tx>
          <c:spPr>
            <a:solidFill>
              <a:srgbClr val="C0504D"/>
            </a:solidFill>
            <a:ln w="12700">
              <a:noFill/>
              <a:prstDash val="sysDash"/>
            </a:ln>
          </c:spPr>
          <c:invertIfNegative val="0"/>
          <c:errBars>
            <c:errBarType val="both"/>
            <c:errValType val="cust"/>
            <c:noEndCap val="0"/>
            <c:plus>
              <c:numRef>
                <c:f>Sheet1!$F$13:$M$13</c:f>
                <c:numCache>
                  <c:formatCode>General</c:formatCode>
                  <c:ptCount val="8"/>
                </c:numCache>
              </c:numRef>
            </c:plus>
            <c:minus>
              <c:numRef>
                <c:f>Sheet1!$F$13:$M$13</c:f>
                <c:numCache>
                  <c:formatCode>General</c:formatCode>
                  <c:ptCount val="8"/>
                </c:numCache>
              </c:numRef>
            </c:minus>
          </c:errBars>
          <c:cat>
            <c:strRef>
              <c:f>Sheet1!$B$1:$N$1</c:f>
              <c:strCache>
                <c:ptCount val="13"/>
                <c:pt idx="0">
                  <c:v>  </c:v>
                </c:pt>
                <c:pt idx="1">
                  <c:v> </c:v>
                </c:pt>
                <c:pt idx="2">
                  <c:v>Total</c:v>
                </c:pt>
                <c:pt idx="3">
                  <c:v>   </c:v>
                </c:pt>
                <c:pt idx="4">
                  <c:v>Female</c:v>
                </c:pt>
                <c:pt idx="5">
                  <c:v>Male</c:v>
                </c:pt>
                <c:pt idx="6">
                  <c:v>    </c:v>
                </c:pt>
                <c:pt idx="7">
                  <c:v>White</c:v>
                </c:pt>
                <c:pt idx="8">
                  <c:v>Black</c:v>
                </c:pt>
                <c:pt idx="9">
                  <c:v>Hispanic</c:v>
                </c:pt>
                <c:pt idx="10">
                  <c:v>Asian</c:v>
                </c:pt>
                <c:pt idx="11">
                  <c:v>Other</c:v>
                </c:pt>
                <c:pt idx="12">
                  <c:v>     </c:v>
                </c:pt>
              </c:strCache>
            </c:strRef>
          </c:cat>
          <c:val>
            <c:numRef>
              <c:f>Sheet1!$B$3:$N$3</c:f>
              <c:numCache>
                <c:formatCode>General</c:formatCode>
                <c:ptCount val="13"/>
                <c:pt idx="2">
                  <c:v>518</c:v>
                </c:pt>
                <c:pt idx="4">
                  <c:v>95</c:v>
                </c:pt>
                <c:pt idx="5">
                  <c:v>423</c:v>
                </c:pt>
                <c:pt idx="7">
                  <c:v>259</c:v>
                </c:pt>
                <c:pt idx="8">
                  <c:v>105</c:v>
                </c:pt>
                <c:pt idx="9">
                  <c:v>87</c:v>
                </c:pt>
                <c:pt idx="10">
                  <c:v>61</c:v>
                </c:pt>
                <c:pt idx="11">
                  <c:v>6</c:v>
                </c:pt>
              </c:numCache>
            </c:numRef>
          </c:val>
        </c:ser>
        <c:dLbls>
          <c:showLegendKey val="0"/>
          <c:showVal val="0"/>
          <c:showCatName val="0"/>
          <c:showSerName val="0"/>
          <c:showPercent val="0"/>
          <c:showBubbleSize val="0"/>
        </c:dLbls>
        <c:gapWidth val="59"/>
        <c:overlap val="-1"/>
        <c:axId val="114657536"/>
        <c:axId val="114667520"/>
      </c:barChart>
      <c:barChart>
        <c:barDir val="col"/>
        <c:grouping val="clustered"/>
        <c:varyColors val="0"/>
        <c:ser>
          <c:idx val="2"/>
          <c:order val="2"/>
          <c:tx>
            <c:strRef>
              <c:f>Sheet1!$A$4</c:f>
              <c:strCache>
                <c:ptCount val="1"/>
              </c:strCache>
            </c:strRef>
          </c:tx>
          <c:spPr>
            <a:noFill/>
          </c:spPr>
          <c:invertIfNegative val="0"/>
          <c:trendline>
            <c:spPr>
              <a:ln w="38100">
                <a:solidFill>
                  <a:schemeClr val="tx1"/>
                </a:solidFill>
                <a:prstDash val="sysDash"/>
              </a:ln>
            </c:spPr>
            <c:trendlineType val="movingAvg"/>
            <c:period val="2"/>
            <c:dispRSqr val="0"/>
            <c:dispEq val="0"/>
          </c:trendline>
          <c:cat>
            <c:strRef>
              <c:f>Sheet1!$B$1:$N$1</c:f>
              <c:strCache>
                <c:ptCount val="13"/>
                <c:pt idx="0">
                  <c:v>  </c:v>
                </c:pt>
                <c:pt idx="1">
                  <c:v> </c:v>
                </c:pt>
                <c:pt idx="2">
                  <c:v>Total</c:v>
                </c:pt>
                <c:pt idx="3">
                  <c:v>   </c:v>
                </c:pt>
                <c:pt idx="4">
                  <c:v>Female</c:v>
                </c:pt>
                <c:pt idx="5">
                  <c:v>Male</c:v>
                </c:pt>
                <c:pt idx="6">
                  <c:v>    </c:v>
                </c:pt>
                <c:pt idx="7">
                  <c:v>White</c:v>
                </c:pt>
                <c:pt idx="8">
                  <c:v>Black</c:v>
                </c:pt>
                <c:pt idx="9">
                  <c:v>Hispanic</c:v>
                </c:pt>
                <c:pt idx="10">
                  <c:v>Asian</c:v>
                </c:pt>
                <c:pt idx="11">
                  <c:v>Other</c:v>
                </c:pt>
                <c:pt idx="12">
                  <c:v>     </c:v>
                </c:pt>
              </c:strCache>
            </c:strRef>
          </c:cat>
          <c:val>
            <c:numRef>
              <c:f>Sheet1!$B$4:$N$4</c:f>
              <c:numCache>
                <c:formatCode>General</c:formatCode>
                <c:ptCount val="13"/>
                <c:pt idx="1">
                  <c:v>565</c:v>
                </c:pt>
                <c:pt idx="2">
                  <c:v>565</c:v>
                </c:pt>
              </c:numCache>
            </c:numRef>
          </c:val>
        </c:ser>
        <c:dLbls>
          <c:showLegendKey val="0"/>
          <c:showVal val="0"/>
          <c:showCatName val="0"/>
          <c:showSerName val="0"/>
          <c:showPercent val="0"/>
          <c:showBubbleSize val="0"/>
        </c:dLbls>
        <c:gapWidth val="59"/>
        <c:overlap val="-1"/>
        <c:axId val="114670976"/>
        <c:axId val="114669440"/>
      </c:barChart>
      <c:catAx>
        <c:axId val="114657536"/>
        <c:scaling>
          <c:orientation val="minMax"/>
        </c:scaling>
        <c:delete val="0"/>
        <c:axPos val="b"/>
        <c:majorTickMark val="none"/>
        <c:minorTickMark val="none"/>
        <c:tickLblPos val="nextTo"/>
        <c:spPr>
          <a:ln w="19050">
            <a:solidFill>
              <a:schemeClr val="tx1"/>
            </a:solidFill>
            <a:miter lim="800000"/>
          </a:ln>
        </c:spPr>
        <c:txPr>
          <a:bodyPr rot="0" vert="horz" anchor="t" anchorCtr="0"/>
          <a:lstStyle/>
          <a:p>
            <a:pPr>
              <a:defRPr sz="1200">
                <a:solidFill>
                  <a:schemeClr val="tx1"/>
                </a:solidFill>
                <a:latin typeface="Tahoma" pitchFamily="34" charset="0"/>
                <a:cs typeface="Tahoma" pitchFamily="34" charset="0"/>
              </a:defRPr>
            </a:pPr>
            <a:endParaRPr lang="en-US"/>
          </a:p>
        </c:txPr>
        <c:crossAx val="114667520"/>
        <c:crosses val="autoZero"/>
        <c:auto val="1"/>
        <c:lblAlgn val="ctr"/>
        <c:lblOffset val="10"/>
        <c:noMultiLvlLbl val="0"/>
      </c:catAx>
      <c:valAx>
        <c:axId val="114667520"/>
        <c:scaling>
          <c:orientation val="minMax"/>
        </c:scaling>
        <c:delete val="0"/>
        <c:axPos val="l"/>
        <c:majorGridlines>
          <c:spPr>
            <a:ln>
              <a:prstDash val="sysDash"/>
            </a:ln>
          </c:spPr>
        </c:majorGridlines>
        <c:title>
          <c:tx>
            <c:rich>
              <a:bodyPr rot="0" vert="horz"/>
              <a:lstStyle/>
              <a:p>
                <a:pPr>
                  <a:defRPr sz="1600" b="0">
                    <a:latin typeface="Tahoma" pitchFamily="34" charset="0"/>
                    <a:ea typeface="Tahoma" pitchFamily="34" charset="0"/>
                    <a:cs typeface="Tahoma" pitchFamily="34" charset="0"/>
                  </a:defRPr>
                </a:pPr>
                <a:r>
                  <a:rPr lang="en-US" sz="1600" b="0" dirty="0" smtClean="0">
                    <a:latin typeface="Tahoma" pitchFamily="34" charset="0"/>
                    <a:ea typeface="Tahoma" pitchFamily="34" charset="0"/>
                    <a:cs typeface="Tahoma" pitchFamily="34" charset="0"/>
                  </a:rPr>
                  <a:t>Number</a:t>
                </a:r>
                <a:endParaRPr lang="en-US" sz="1600" b="0" dirty="0">
                  <a:latin typeface="Tahoma" pitchFamily="34" charset="0"/>
                  <a:ea typeface="Tahoma" pitchFamily="34" charset="0"/>
                  <a:cs typeface="Tahoma" pitchFamily="34" charset="0"/>
                </a:endParaRPr>
              </a:p>
            </c:rich>
          </c:tx>
          <c:layout>
            <c:manualLayout>
              <c:xMode val="edge"/>
              <c:yMode val="edge"/>
              <c:x val="1.6684045881126174E-2"/>
              <c:y val="3.5445576294270045E-2"/>
            </c:manualLayout>
          </c:layout>
          <c:overlay val="0"/>
        </c:title>
        <c:numFmt formatCode="#,##0" sourceLinked="0"/>
        <c:majorTickMark val="in"/>
        <c:minorTickMark val="none"/>
        <c:tickLblPos val="nextTo"/>
        <c:spPr>
          <a:ln w="19050">
            <a:solidFill>
              <a:schemeClr val="tx1"/>
            </a:solidFill>
            <a:miter lim="800000"/>
          </a:ln>
        </c:spPr>
        <c:txPr>
          <a:bodyPr/>
          <a:lstStyle/>
          <a:p>
            <a:pPr>
              <a:defRPr sz="1600">
                <a:solidFill>
                  <a:schemeClr val="tx1"/>
                </a:solidFill>
                <a:latin typeface="Tahoma" pitchFamily="34" charset="0"/>
                <a:cs typeface="Tahoma" pitchFamily="34" charset="0"/>
              </a:defRPr>
            </a:pPr>
            <a:endParaRPr lang="en-US"/>
          </a:p>
        </c:txPr>
        <c:crossAx val="114657536"/>
        <c:crosses val="autoZero"/>
        <c:crossBetween val="between"/>
      </c:valAx>
      <c:valAx>
        <c:axId val="114669440"/>
        <c:scaling>
          <c:orientation val="minMax"/>
          <c:max val="700"/>
        </c:scaling>
        <c:delete val="1"/>
        <c:axPos val="r"/>
        <c:numFmt formatCode="General" sourceLinked="1"/>
        <c:majorTickMark val="out"/>
        <c:minorTickMark val="none"/>
        <c:tickLblPos val="nextTo"/>
        <c:crossAx val="114670976"/>
        <c:crosses val="max"/>
        <c:crossBetween val="between"/>
      </c:valAx>
      <c:catAx>
        <c:axId val="114670976"/>
        <c:scaling>
          <c:orientation val="minMax"/>
        </c:scaling>
        <c:delete val="1"/>
        <c:axPos val="b"/>
        <c:majorTickMark val="out"/>
        <c:minorTickMark val="none"/>
        <c:tickLblPos val="nextTo"/>
        <c:crossAx val="114669440"/>
        <c:crosses val="autoZero"/>
        <c:auto val="1"/>
        <c:lblAlgn val="ctr"/>
        <c:lblOffset val="100"/>
        <c:noMultiLvlLbl val="0"/>
      </c:catAx>
    </c:plotArea>
    <c:legend>
      <c:legendPos val="t"/>
      <c:legendEntry>
        <c:idx val="3"/>
        <c:delete val="1"/>
      </c:legendEntry>
      <c:layout>
        <c:manualLayout>
          <c:xMode val="edge"/>
          <c:yMode val="edge"/>
          <c:x val="0.47088245356191788"/>
          <c:y val="3.3212949117857764E-2"/>
          <c:w val="0.22078455521526966"/>
          <c:h val="7.0360392135962499E-2"/>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54508332443846"/>
          <c:y val="0.1240317761683673"/>
          <c:w val="0.87745491667556141"/>
          <c:h val="0.69963158959813365"/>
        </c:manualLayout>
      </c:layout>
      <c:barChart>
        <c:barDir val="col"/>
        <c:grouping val="clustered"/>
        <c:varyColors val="0"/>
        <c:ser>
          <c:idx val="0"/>
          <c:order val="0"/>
          <c:tx>
            <c:strRef>
              <c:f>Sheet1!$A$2</c:f>
              <c:strCache>
                <c:ptCount val="1"/>
                <c:pt idx="0">
                  <c:v>2005</c:v>
                </c:pt>
              </c:strCache>
            </c:strRef>
          </c:tx>
          <c:invertIfNegative val="0"/>
          <c:errBars>
            <c:errBarType val="both"/>
            <c:errValType val="cust"/>
            <c:noEndCap val="0"/>
            <c:plus>
              <c:numRef>
                <c:f>Sheet1!$C$12:$G$12</c:f>
                <c:numCache>
                  <c:formatCode>General</c:formatCode>
                  <c:ptCount val="5"/>
                </c:numCache>
              </c:numRef>
            </c:plus>
            <c:minus>
              <c:numRef>
                <c:f>Sheet1!$C$12:$G$12</c:f>
                <c:numCache>
                  <c:formatCode>General</c:formatCode>
                  <c:ptCount val="5"/>
                </c:numCache>
              </c:numRef>
            </c:minus>
          </c:errBars>
          <c:cat>
            <c:strRef>
              <c:f>Sheet1!$B$1:$G$1</c:f>
              <c:strCache>
                <c:ptCount val="6"/>
                <c:pt idx="0">
                  <c:v>Total</c:v>
                </c:pt>
                <c:pt idx="1">
                  <c:v>1 to 10</c:v>
                </c:pt>
                <c:pt idx="2">
                  <c:v>11 to 49</c:v>
                </c:pt>
                <c:pt idx="3">
                  <c:v>50 to 249</c:v>
                </c:pt>
                <c:pt idx="4">
                  <c:v>250 to 999</c:v>
                </c:pt>
                <c:pt idx="5">
                  <c:v>1,000+</c:v>
                </c:pt>
              </c:strCache>
            </c:strRef>
          </c:cat>
          <c:val>
            <c:numRef>
              <c:f>Sheet1!$B$2:$G$2</c:f>
              <c:numCache>
                <c:formatCode>General</c:formatCode>
                <c:ptCount val="6"/>
                <c:pt idx="0">
                  <c:v>70.099999999999994</c:v>
                </c:pt>
                <c:pt idx="1">
                  <c:v>78.8</c:v>
                </c:pt>
                <c:pt idx="2">
                  <c:v>57.7</c:v>
                </c:pt>
                <c:pt idx="3">
                  <c:v>35.9</c:v>
                </c:pt>
                <c:pt idx="4">
                  <c:v>22.4</c:v>
                </c:pt>
                <c:pt idx="5">
                  <c:v>13.2</c:v>
                </c:pt>
              </c:numCache>
            </c:numRef>
          </c:val>
        </c:ser>
        <c:dLbls>
          <c:showLegendKey val="0"/>
          <c:showVal val="0"/>
          <c:showCatName val="0"/>
          <c:showSerName val="0"/>
          <c:showPercent val="0"/>
          <c:showBubbleSize val="0"/>
        </c:dLbls>
        <c:gapWidth val="59"/>
        <c:overlap val="-1"/>
        <c:axId val="115500544"/>
        <c:axId val="115502080"/>
      </c:barChart>
      <c:catAx>
        <c:axId val="115500544"/>
        <c:scaling>
          <c:orientation val="minMax"/>
        </c:scaling>
        <c:delete val="0"/>
        <c:axPos val="b"/>
        <c:majorTickMark val="none"/>
        <c:minorTickMark val="none"/>
        <c:tickLblPos val="nextTo"/>
        <c:spPr>
          <a:ln w="19050">
            <a:solidFill>
              <a:schemeClr val="tx1"/>
            </a:solidFill>
            <a:miter lim="800000"/>
          </a:ln>
        </c:spPr>
        <c:txPr>
          <a:bodyPr rot="0" vert="horz" anchor="t" anchorCtr="0"/>
          <a:lstStyle/>
          <a:p>
            <a:pPr>
              <a:defRPr sz="1600" baseline="0">
                <a:solidFill>
                  <a:schemeClr val="tx1"/>
                </a:solidFill>
                <a:latin typeface="Tahoma" pitchFamily="34" charset="0"/>
                <a:cs typeface="Tahoma" pitchFamily="34" charset="0"/>
              </a:defRPr>
            </a:pPr>
            <a:endParaRPr lang="en-US"/>
          </a:p>
        </c:txPr>
        <c:crossAx val="115502080"/>
        <c:crosses val="autoZero"/>
        <c:auto val="1"/>
        <c:lblAlgn val="ctr"/>
        <c:lblOffset val="10"/>
        <c:tickLblSkip val="1"/>
        <c:noMultiLvlLbl val="0"/>
      </c:catAx>
      <c:valAx>
        <c:axId val="115502080"/>
        <c:scaling>
          <c:orientation val="minMax"/>
          <c:max val="100"/>
        </c:scaling>
        <c:delete val="0"/>
        <c:axPos val="l"/>
        <c:majorGridlines>
          <c:spPr>
            <a:ln>
              <a:prstDash val="sysDash"/>
            </a:ln>
          </c:spPr>
        </c:majorGridlines>
        <c:title>
          <c:tx>
            <c:rich>
              <a:bodyPr rot="0" vert="horz"/>
              <a:lstStyle/>
              <a:p>
                <a:pPr>
                  <a:defRPr sz="1600">
                    <a:latin typeface="Tahoma" pitchFamily="34" charset="0"/>
                    <a:ea typeface="Tahoma" pitchFamily="34" charset="0"/>
                    <a:cs typeface="Tahoma" pitchFamily="34" charset="0"/>
                  </a:defRPr>
                </a:pPr>
                <a:r>
                  <a:rPr lang="en-US" sz="1600" b="0" dirty="0" smtClean="0">
                    <a:latin typeface="Tahoma" pitchFamily="34" charset="0"/>
                    <a:ea typeface="Tahoma" pitchFamily="34" charset="0"/>
                    <a:cs typeface="Tahoma" pitchFamily="34" charset="0"/>
                  </a:rPr>
                  <a:t>Percent</a:t>
                </a:r>
                <a:endParaRPr lang="en-US" sz="1600" b="0" dirty="0">
                  <a:latin typeface="Tahoma" pitchFamily="34" charset="0"/>
                  <a:ea typeface="Tahoma" pitchFamily="34" charset="0"/>
                  <a:cs typeface="Tahoma" pitchFamily="34" charset="0"/>
                </a:endParaRPr>
              </a:p>
            </c:rich>
          </c:tx>
          <c:layout>
            <c:manualLayout>
              <c:xMode val="edge"/>
              <c:yMode val="edge"/>
              <c:x val="5.4012345679012343E-2"/>
              <c:y val="3.2734451300283005E-2"/>
            </c:manualLayout>
          </c:layout>
          <c:overlay val="0"/>
        </c:title>
        <c:numFmt formatCode="#,##0" sourceLinked="0"/>
        <c:majorTickMark val="in"/>
        <c:minorTickMark val="none"/>
        <c:tickLblPos val="nextTo"/>
        <c:spPr>
          <a:ln w="19050">
            <a:solidFill>
              <a:schemeClr val="tx1"/>
            </a:solidFill>
            <a:miter lim="800000"/>
          </a:ln>
        </c:spPr>
        <c:txPr>
          <a:bodyPr/>
          <a:lstStyle/>
          <a:p>
            <a:pPr>
              <a:defRPr sz="1600">
                <a:solidFill>
                  <a:schemeClr val="tx1"/>
                </a:solidFill>
                <a:latin typeface="Tahoma" pitchFamily="34" charset="0"/>
                <a:cs typeface="Tahoma" pitchFamily="34" charset="0"/>
              </a:defRPr>
            </a:pPr>
            <a:endParaRPr lang="en-US"/>
          </a:p>
        </c:txPr>
        <c:crossAx val="11550054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86103744331228"/>
          <c:y val="0.1240317761683673"/>
          <c:w val="0.89413896255668757"/>
          <c:h val="0.75970342078333175"/>
        </c:manualLayout>
      </c:layout>
      <c:barChart>
        <c:barDir val="col"/>
        <c:grouping val="clustered"/>
        <c:varyColors val="0"/>
        <c:ser>
          <c:idx val="1"/>
          <c:order val="0"/>
          <c:tx>
            <c:strRef>
              <c:f>Sheet1!$B$1</c:f>
              <c:strCache>
                <c:ptCount val="1"/>
                <c:pt idx="0">
                  <c:v>Total</c:v>
                </c:pt>
              </c:strCache>
            </c:strRef>
          </c:tx>
          <c:spPr>
            <a:solidFill>
              <a:schemeClr val="accent4"/>
            </a:solidFill>
            <a:ln w="12700">
              <a:noFill/>
              <a:prstDash val="sysDash"/>
            </a:ln>
          </c:spPr>
          <c:invertIfNegative val="0"/>
          <c:dPt>
            <c:idx val="1"/>
            <c:invertIfNegative val="0"/>
            <c:bubble3D val="0"/>
            <c:spPr>
              <a:solidFill>
                <a:schemeClr val="accent5"/>
              </a:solidFill>
              <a:ln w="12700">
                <a:noFill/>
                <a:prstDash val="sysDash"/>
              </a:ln>
            </c:spPr>
          </c:dPt>
          <c:dPt>
            <c:idx val="2"/>
            <c:invertIfNegative val="0"/>
            <c:bubble3D val="0"/>
            <c:spPr>
              <a:solidFill>
                <a:schemeClr val="accent4"/>
              </a:solidFill>
              <a:ln w="12700">
                <a:noFill/>
                <a:prstDash val="sysDash"/>
              </a:ln>
            </c:spPr>
          </c:dPt>
          <c:dPt>
            <c:idx val="3"/>
            <c:invertIfNegative val="0"/>
            <c:bubble3D val="0"/>
            <c:spPr>
              <a:solidFill>
                <a:schemeClr val="accent3"/>
              </a:solidFill>
              <a:ln w="12700">
                <a:noFill/>
                <a:prstDash val="sysDash"/>
              </a:ln>
            </c:spPr>
          </c:dPt>
          <c:dPt>
            <c:idx val="4"/>
            <c:invertIfNegative val="0"/>
            <c:bubble3D val="0"/>
            <c:spPr>
              <a:solidFill>
                <a:srgbClr val="FFC91D"/>
              </a:solidFill>
              <a:ln w="12700">
                <a:noFill/>
                <a:prstDash val="sysDash"/>
              </a:ln>
            </c:spPr>
          </c:dPt>
          <c:errBars>
            <c:errBarType val="both"/>
            <c:errValType val="cust"/>
            <c:noEndCap val="0"/>
            <c:plus>
              <c:numRef>
                <c:f>Sheet1!$B$17:$B$22</c:f>
                <c:numCache>
                  <c:formatCode>General</c:formatCode>
                  <c:ptCount val="6"/>
                  <c:pt idx="1">
                    <c:v>81.142039999999994</c:v>
                  </c:pt>
                  <c:pt idx="2">
                    <c:v>103.79768</c:v>
                  </c:pt>
                  <c:pt idx="3">
                    <c:v>115.71644000000001</c:v>
                  </c:pt>
                  <c:pt idx="4">
                    <c:v>109.47972</c:v>
                  </c:pt>
                </c:numCache>
              </c:numRef>
            </c:plus>
            <c:minus>
              <c:numRef>
                <c:f>Sheet1!$B$17:$B$22</c:f>
                <c:numCache>
                  <c:formatCode>General</c:formatCode>
                  <c:ptCount val="6"/>
                  <c:pt idx="1">
                    <c:v>81.142039999999994</c:v>
                  </c:pt>
                  <c:pt idx="2">
                    <c:v>103.79768</c:v>
                  </c:pt>
                  <c:pt idx="3">
                    <c:v>115.71644000000001</c:v>
                  </c:pt>
                  <c:pt idx="4">
                    <c:v>109.47972</c:v>
                  </c:pt>
                </c:numCache>
              </c:numRef>
            </c:minus>
          </c:errBars>
          <c:cat>
            <c:numRef>
              <c:f>Sheet1!$A$2:$A$7</c:f>
              <c:numCache>
                <c:formatCode>General</c:formatCode>
                <c:ptCount val="6"/>
                <c:pt idx="1">
                  <c:v>2007</c:v>
                </c:pt>
                <c:pt idx="2">
                  <c:v>2008</c:v>
                </c:pt>
                <c:pt idx="3">
                  <c:v>2009</c:v>
                </c:pt>
                <c:pt idx="4">
                  <c:v>2010</c:v>
                </c:pt>
              </c:numCache>
            </c:numRef>
          </c:cat>
          <c:val>
            <c:numRef>
              <c:f>Sheet1!$B$2:$B$7</c:f>
              <c:numCache>
                <c:formatCode>General</c:formatCode>
                <c:ptCount val="6"/>
                <c:pt idx="1">
                  <c:v>407.2</c:v>
                </c:pt>
                <c:pt idx="2">
                  <c:v>569.6</c:v>
                </c:pt>
                <c:pt idx="3">
                  <c:v>645.9</c:v>
                </c:pt>
                <c:pt idx="4">
                  <c:v>681</c:v>
                </c:pt>
              </c:numCache>
            </c:numRef>
          </c:val>
        </c:ser>
        <c:dLbls>
          <c:showLegendKey val="0"/>
          <c:showVal val="0"/>
          <c:showCatName val="0"/>
          <c:showSerName val="0"/>
          <c:showPercent val="0"/>
          <c:showBubbleSize val="0"/>
        </c:dLbls>
        <c:gapWidth val="59"/>
        <c:overlap val="-1"/>
        <c:axId val="83994112"/>
        <c:axId val="83995648"/>
      </c:barChart>
      <c:barChart>
        <c:barDir val="col"/>
        <c:grouping val="clustered"/>
        <c:varyColors val="0"/>
        <c:ser>
          <c:idx val="2"/>
          <c:order val="1"/>
          <c:tx>
            <c:strRef>
              <c:f>Sheet1!$C$1</c:f>
              <c:strCache>
                <c:ptCount val="1"/>
                <c:pt idx="0">
                  <c:v>Column1</c:v>
                </c:pt>
              </c:strCache>
            </c:strRef>
          </c:tx>
          <c:spPr>
            <a:noFill/>
          </c:spPr>
          <c:invertIfNegative val="0"/>
          <c:trendline>
            <c:spPr>
              <a:ln w="38100">
                <a:prstDash val="sysDash"/>
              </a:ln>
            </c:spPr>
            <c:trendlineType val="linear"/>
            <c:dispRSqr val="0"/>
            <c:dispEq val="0"/>
          </c:trendline>
          <c:cat>
            <c:numRef>
              <c:f>Sheet1!$A$2:$A$7</c:f>
              <c:numCache>
                <c:formatCode>General</c:formatCode>
                <c:ptCount val="6"/>
                <c:pt idx="1">
                  <c:v>2007</c:v>
                </c:pt>
                <c:pt idx="2">
                  <c:v>2008</c:v>
                </c:pt>
                <c:pt idx="3">
                  <c:v>2009</c:v>
                </c:pt>
                <c:pt idx="4">
                  <c:v>2010</c:v>
                </c:pt>
              </c:numCache>
            </c:numRef>
          </c:cat>
          <c:val>
            <c:numRef>
              <c:f>Sheet1!$C$2:$C$7</c:f>
              <c:numCache>
                <c:formatCode>General</c:formatCode>
                <c:ptCount val="6"/>
                <c:pt idx="1">
                  <c:v>365.3</c:v>
                </c:pt>
                <c:pt idx="2">
                  <c:v>365.3</c:v>
                </c:pt>
                <c:pt idx="3">
                  <c:v>365.3</c:v>
                </c:pt>
                <c:pt idx="4">
                  <c:v>365.3</c:v>
                </c:pt>
              </c:numCache>
            </c:numRef>
          </c:val>
        </c:ser>
        <c:dLbls>
          <c:showLegendKey val="0"/>
          <c:showVal val="0"/>
          <c:showCatName val="0"/>
          <c:showSerName val="0"/>
          <c:showPercent val="0"/>
          <c:showBubbleSize val="0"/>
        </c:dLbls>
        <c:gapWidth val="59"/>
        <c:overlap val="-1"/>
        <c:axId val="84015744"/>
        <c:axId val="84014208"/>
      </c:barChart>
      <c:catAx>
        <c:axId val="83994112"/>
        <c:scaling>
          <c:orientation val="minMax"/>
        </c:scaling>
        <c:delete val="0"/>
        <c:axPos val="b"/>
        <c:numFmt formatCode="General" sourceLinked="1"/>
        <c:majorTickMark val="none"/>
        <c:minorTickMark val="none"/>
        <c:tickLblPos val="nextTo"/>
        <c:spPr>
          <a:ln w="19050">
            <a:solidFill>
              <a:schemeClr val="tx1"/>
            </a:solidFill>
            <a:miter lim="800000"/>
          </a:ln>
        </c:spPr>
        <c:txPr>
          <a:bodyPr rot="0" vert="horz" anchor="t" anchorCtr="0"/>
          <a:lstStyle/>
          <a:p>
            <a:pPr>
              <a:defRPr sz="1400">
                <a:solidFill>
                  <a:schemeClr val="tx1"/>
                </a:solidFill>
                <a:latin typeface="Tahoma" pitchFamily="34" charset="0"/>
                <a:cs typeface="Tahoma" pitchFamily="34" charset="0"/>
              </a:defRPr>
            </a:pPr>
            <a:endParaRPr lang="en-US"/>
          </a:p>
        </c:txPr>
        <c:crossAx val="83995648"/>
        <c:crosses val="autoZero"/>
        <c:auto val="1"/>
        <c:lblAlgn val="ctr"/>
        <c:lblOffset val="10"/>
        <c:noMultiLvlLbl val="0"/>
      </c:catAx>
      <c:valAx>
        <c:axId val="83995648"/>
        <c:scaling>
          <c:orientation val="minMax"/>
          <c:max val="1000"/>
          <c:min val="0"/>
        </c:scaling>
        <c:delete val="0"/>
        <c:axPos val="l"/>
        <c:majorGridlines>
          <c:spPr>
            <a:ln>
              <a:prstDash val="sysDash"/>
            </a:ln>
          </c:spPr>
        </c:majorGridlines>
        <c:title>
          <c:tx>
            <c:rich>
              <a:bodyPr rot="0" vert="horz" anchor="t" anchorCtr="0"/>
              <a:lstStyle/>
              <a:p>
                <a:pPr algn="ctr">
                  <a:defRPr sz="1400" b="0">
                    <a:latin typeface="Tahoma" pitchFamily="34" charset="0"/>
                    <a:ea typeface="Tahoma" pitchFamily="34" charset="0"/>
                    <a:cs typeface="Tahoma" pitchFamily="34" charset="0"/>
                  </a:defRPr>
                </a:pPr>
                <a:r>
                  <a:rPr lang="en-US" sz="1400" b="0" dirty="0" smtClean="0">
                    <a:latin typeface="Tahoma" pitchFamily="34" charset="0"/>
                    <a:ea typeface="Tahoma" pitchFamily="34" charset="0"/>
                    <a:cs typeface="Tahoma" pitchFamily="34" charset="0"/>
                  </a:rPr>
                  <a:t>Rate per 100,000 </a:t>
                </a:r>
              </a:p>
              <a:p>
                <a:pPr algn="ctr">
                  <a:defRPr sz="1400" b="0">
                    <a:latin typeface="Tahoma" pitchFamily="34" charset="0"/>
                    <a:ea typeface="Tahoma" pitchFamily="34" charset="0"/>
                    <a:cs typeface="Tahoma" pitchFamily="34" charset="0"/>
                  </a:defRPr>
                </a:pPr>
                <a:r>
                  <a:rPr lang="en-US" sz="1400" b="0" dirty="0" smtClean="0">
                    <a:latin typeface="Tahoma" pitchFamily="34" charset="0"/>
                    <a:ea typeface="Tahoma" pitchFamily="34" charset="0"/>
                    <a:cs typeface="Tahoma" pitchFamily="34" charset="0"/>
                  </a:rPr>
                  <a:t>(age</a:t>
                </a:r>
                <a:r>
                  <a:rPr lang="en-US" sz="1400" b="0" baseline="0" dirty="0" smtClean="0">
                    <a:latin typeface="Tahoma" pitchFamily="34" charset="0"/>
                    <a:ea typeface="Tahoma" pitchFamily="34" charset="0"/>
                    <a:cs typeface="Tahoma" pitchFamily="34" charset="0"/>
                  </a:rPr>
                  <a:t> adjusted)</a:t>
                </a:r>
                <a:endParaRPr lang="en-US" sz="1400" b="0" dirty="0" smtClean="0">
                  <a:latin typeface="Tahoma" pitchFamily="34" charset="0"/>
                  <a:ea typeface="Tahoma" pitchFamily="34" charset="0"/>
                  <a:cs typeface="Tahoma" pitchFamily="34" charset="0"/>
                </a:endParaRPr>
              </a:p>
            </c:rich>
          </c:tx>
          <c:layout>
            <c:manualLayout>
              <c:xMode val="edge"/>
              <c:yMode val="edge"/>
              <c:x val="9.4121446498019873E-3"/>
              <c:y val="6.5756135923160687E-3"/>
            </c:manualLayout>
          </c:layout>
          <c:overlay val="0"/>
        </c:title>
        <c:numFmt formatCode="#,##0" sourceLinked="0"/>
        <c:majorTickMark val="in"/>
        <c:minorTickMark val="none"/>
        <c:tickLblPos val="nextTo"/>
        <c:spPr>
          <a:ln w="12700">
            <a:solidFill>
              <a:schemeClr val="tx1"/>
            </a:solidFill>
            <a:miter lim="800000"/>
          </a:ln>
        </c:spPr>
        <c:txPr>
          <a:bodyPr/>
          <a:lstStyle/>
          <a:p>
            <a:pPr>
              <a:defRPr sz="1400">
                <a:solidFill>
                  <a:schemeClr val="tx1"/>
                </a:solidFill>
                <a:latin typeface="Tahoma" pitchFamily="34" charset="0"/>
                <a:cs typeface="Tahoma" pitchFamily="34" charset="0"/>
              </a:defRPr>
            </a:pPr>
            <a:endParaRPr lang="en-US"/>
          </a:p>
        </c:txPr>
        <c:crossAx val="83994112"/>
        <c:crosses val="autoZero"/>
        <c:crossBetween val="between"/>
        <c:majorUnit val="100"/>
        <c:minorUnit val="50"/>
      </c:valAx>
      <c:valAx>
        <c:axId val="84014208"/>
        <c:scaling>
          <c:orientation val="minMax"/>
          <c:max val="1000"/>
        </c:scaling>
        <c:delete val="1"/>
        <c:axPos val="r"/>
        <c:numFmt formatCode="General" sourceLinked="1"/>
        <c:majorTickMark val="out"/>
        <c:minorTickMark val="none"/>
        <c:tickLblPos val="nextTo"/>
        <c:crossAx val="84015744"/>
        <c:crosses val="max"/>
        <c:crossBetween val="between"/>
      </c:valAx>
      <c:catAx>
        <c:axId val="84015744"/>
        <c:scaling>
          <c:orientation val="minMax"/>
        </c:scaling>
        <c:delete val="1"/>
        <c:axPos val="b"/>
        <c:numFmt formatCode="General" sourceLinked="1"/>
        <c:majorTickMark val="out"/>
        <c:minorTickMark val="none"/>
        <c:tickLblPos val="nextTo"/>
        <c:crossAx val="84014208"/>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54508332443846"/>
          <c:y val="0.1240317761683673"/>
          <c:w val="0.87745491667556141"/>
          <c:h val="0.69963158959813365"/>
        </c:manualLayout>
      </c:layout>
      <c:barChart>
        <c:barDir val="col"/>
        <c:grouping val="clustered"/>
        <c:varyColors val="0"/>
        <c:ser>
          <c:idx val="0"/>
          <c:order val="0"/>
          <c:tx>
            <c:strRef>
              <c:f>Sheet1!$A$2</c:f>
              <c:strCache>
                <c:ptCount val="1"/>
                <c:pt idx="0">
                  <c:v>2007</c:v>
                </c:pt>
              </c:strCache>
            </c:strRef>
          </c:tx>
          <c:invertIfNegative val="0"/>
          <c:errBars>
            <c:errBarType val="both"/>
            <c:errValType val="cust"/>
            <c:noEndCap val="0"/>
            <c:plus>
              <c:numRef>
                <c:f>Sheet1!$B$14:$H$14</c:f>
                <c:numCache>
                  <c:formatCode>General</c:formatCode>
                  <c:ptCount val="7"/>
                  <c:pt idx="0">
                    <c:v>406.70587999999998</c:v>
                  </c:pt>
                  <c:pt idx="1">
                    <c:v>312.28484000000003</c:v>
                  </c:pt>
                  <c:pt idx="2">
                    <c:v>247.57543999999999</c:v>
                  </c:pt>
                  <c:pt idx="3">
                    <c:v>195.87652</c:v>
                  </c:pt>
                  <c:pt idx="4">
                    <c:v>82.592440000000011</c:v>
                  </c:pt>
                  <c:pt idx="5">
                    <c:v>104.69535999999999</c:v>
                  </c:pt>
                  <c:pt idx="6">
                    <c:v>148.47587999999999</c:v>
                  </c:pt>
                </c:numCache>
              </c:numRef>
            </c:plus>
            <c:minus>
              <c:numRef>
                <c:f>Sheet1!$B$14:$H$14</c:f>
                <c:numCache>
                  <c:formatCode>General</c:formatCode>
                  <c:ptCount val="7"/>
                  <c:pt idx="0">
                    <c:v>406.70587999999998</c:v>
                  </c:pt>
                  <c:pt idx="1">
                    <c:v>312.28484000000003</c:v>
                  </c:pt>
                  <c:pt idx="2">
                    <c:v>247.57543999999999</c:v>
                  </c:pt>
                  <c:pt idx="3">
                    <c:v>195.87652</c:v>
                  </c:pt>
                  <c:pt idx="4">
                    <c:v>82.592440000000011</c:v>
                  </c:pt>
                  <c:pt idx="5">
                    <c:v>104.69535999999999</c:v>
                  </c:pt>
                  <c:pt idx="6">
                    <c:v>148.47587999999999</c:v>
                  </c:pt>
                </c:numCache>
              </c:numRef>
            </c:minus>
          </c:errBars>
          <c:cat>
            <c:strRef>
              <c:f>Sheet1!$B$1:$H$1</c:f>
              <c:strCache>
                <c:ptCount val="7"/>
                <c:pt idx="0">
                  <c:v>0-4</c:v>
                </c:pt>
                <c:pt idx="1">
                  <c:v>5–11</c:v>
                </c:pt>
                <c:pt idx="2">
                  <c:v>12–17</c:v>
                </c:pt>
                <c:pt idx="3">
                  <c:v>18–24</c:v>
                </c:pt>
                <c:pt idx="4">
                  <c:v>25–44</c:v>
                </c:pt>
                <c:pt idx="5">
                  <c:v>45–64</c:v>
                </c:pt>
                <c:pt idx="6">
                  <c:v>65+</c:v>
                </c:pt>
              </c:strCache>
            </c:strRef>
          </c:cat>
          <c:val>
            <c:numRef>
              <c:f>Sheet1!$B$2:$H$2</c:f>
              <c:numCache>
                <c:formatCode>General</c:formatCode>
                <c:ptCount val="7"/>
                <c:pt idx="0">
                  <c:v>1103.0999999999999</c:v>
                </c:pt>
                <c:pt idx="1">
                  <c:v>603.5</c:v>
                </c:pt>
                <c:pt idx="2">
                  <c:v>517.4</c:v>
                </c:pt>
                <c:pt idx="3">
                  <c:v>446.6</c:v>
                </c:pt>
                <c:pt idx="4">
                  <c:v>256.5</c:v>
                </c:pt>
                <c:pt idx="5">
                  <c:v>250.9</c:v>
                </c:pt>
                <c:pt idx="6">
                  <c:v>385.8</c:v>
                </c:pt>
              </c:numCache>
            </c:numRef>
          </c:val>
        </c:ser>
        <c:ser>
          <c:idx val="1"/>
          <c:order val="1"/>
          <c:tx>
            <c:strRef>
              <c:f>Sheet1!$A$3</c:f>
              <c:strCache>
                <c:ptCount val="1"/>
                <c:pt idx="0">
                  <c:v>2008</c:v>
                </c:pt>
              </c:strCache>
            </c:strRef>
          </c:tx>
          <c:spPr>
            <a:solidFill>
              <a:schemeClr val="accent4"/>
            </a:solidFill>
            <a:ln w="12700">
              <a:noFill/>
              <a:prstDash val="sysDash"/>
            </a:ln>
          </c:spPr>
          <c:invertIfNegative val="0"/>
          <c:errBars>
            <c:errBarType val="both"/>
            <c:errValType val="cust"/>
            <c:noEndCap val="0"/>
            <c:plus>
              <c:numRef>
                <c:f>Sheet1!$B$15:$H$15</c:f>
                <c:numCache>
                  <c:formatCode>General</c:formatCode>
                  <c:ptCount val="7"/>
                  <c:pt idx="0">
                    <c:v>511.45807999999994</c:v>
                  </c:pt>
                  <c:pt idx="1">
                    <c:v>233.83975999999998</c:v>
                  </c:pt>
                  <c:pt idx="2">
                    <c:v>311.11471999999998</c:v>
                  </c:pt>
                  <c:pt idx="3">
                    <c:v>315.74815999999998</c:v>
                  </c:pt>
                  <c:pt idx="4">
                    <c:v>109.66200000000001</c:v>
                  </c:pt>
                  <c:pt idx="5">
                    <c:v>102.99799999999999</c:v>
                  </c:pt>
                  <c:pt idx="6">
                    <c:v>172.09584000000001</c:v>
                  </c:pt>
                </c:numCache>
              </c:numRef>
            </c:plus>
            <c:minus>
              <c:numRef>
                <c:f>Sheet1!$B$15:$H$15</c:f>
                <c:numCache>
                  <c:formatCode>General</c:formatCode>
                  <c:ptCount val="7"/>
                  <c:pt idx="0">
                    <c:v>511.45807999999994</c:v>
                  </c:pt>
                  <c:pt idx="1">
                    <c:v>233.83975999999998</c:v>
                  </c:pt>
                  <c:pt idx="2">
                    <c:v>311.11471999999998</c:v>
                  </c:pt>
                  <c:pt idx="3">
                    <c:v>315.74815999999998</c:v>
                  </c:pt>
                  <c:pt idx="4">
                    <c:v>109.66200000000001</c:v>
                  </c:pt>
                  <c:pt idx="5">
                    <c:v>102.99799999999999</c:v>
                  </c:pt>
                  <c:pt idx="6">
                    <c:v>172.09584000000001</c:v>
                  </c:pt>
                </c:numCache>
              </c:numRef>
            </c:minus>
          </c:errBars>
          <c:cat>
            <c:strRef>
              <c:f>Sheet1!$B$1:$H$1</c:f>
              <c:strCache>
                <c:ptCount val="7"/>
                <c:pt idx="0">
                  <c:v>0-4</c:v>
                </c:pt>
                <c:pt idx="1">
                  <c:v>5–11</c:v>
                </c:pt>
                <c:pt idx="2">
                  <c:v>12–17</c:v>
                </c:pt>
                <c:pt idx="3">
                  <c:v>18–24</c:v>
                </c:pt>
                <c:pt idx="4">
                  <c:v>25–44</c:v>
                </c:pt>
                <c:pt idx="5">
                  <c:v>45–64</c:v>
                </c:pt>
                <c:pt idx="6">
                  <c:v>65+</c:v>
                </c:pt>
              </c:strCache>
            </c:strRef>
          </c:cat>
          <c:val>
            <c:numRef>
              <c:f>Sheet1!$B$3:$H$3</c:f>
              <c:numCache>
                <c:formatCode>General</c:formatCode>
                <c:ptCount val="7"/>
                <c:pt idx="0">
                  <c:v>1416</c:v>
                </c:pt>
                <c:pt idx="1">
                  <c:v>560.6</c:v>
                </c:pt>
                <c:pt idx="2">
                  <c:v>791.9</c:v>
                </c:pt>
                <c:pt idx="3">
                  <c:v>923.5</c:v>
                </c:pt>
                <c:pt idx="4">
                  <c:v>382.6</c:v>
                </c:pt>
                <c:pt idx="5">
                  <c:v>282.8</c:v>
                </c:pt>
                <c:pt idx="6">
                  <c:v>612.6</c:v>
                </c:pt>
              </c:numCache>
            </c:numRef>
          </c:val>
        </c:ser>
        <c:ser>
          <c:idx val="2"/>
          <c:order val="2"/>
          <c:tx>
            <c:strRef>
              <c:f>Sheet1!$A$4</c:f>
              <c:strCache>
                <c:ptCount val="1"/>
                <c:pt idx="0">
                  <c:v>2009</c:v>
                </c:pt>
              </c:strCache>
            </c:strRef>
          </c:tx>
          <c:invertIfNegative val="0"/>
          <c:errBars>
            <c:errBarType val="both"/>
            <c:errValType val="cust"/>
            <c:noEndCap val="0"/>
            <c:plus>
              <c:numRef>
                <c:f>Sheet1!$B$16:$H$16</c:f>
                <c:numCache>
                  <c:formatCode>General</c:formatCode>
                  <c:ptCount val="7"/>
                  <c:pt idx="0">
                    <c:v>776.90087999999992</c:v>
                  </c:pt>
                  <c:pt idx="1">
                    <c:v>365.76736</c:v>
                  </c:pt>
                  <c:pt idx="2">
                    <c:v>361.1986</c:v>
                  </c:pt>
                  <c:pt idx="3">
                    <c:v>259.76076</c:v>
                  </c:pt>
                  <c:pt idx="4">
                    <c:v>120.06764</c:v>
                  </c:pt>
                  <c:pt idx="5">
                    <c:v>76.871200000000002</c:v>
                  </c:pt>
                  <c:pt idx="6">
                    <c:v>163.65412000000001</c:v>
                  </c:pt>
                </c:numCache>
              </c:numRef>
            </c:plus>
            <c:minus>
              <c:numRef>
                <c:f>Sheet1!$B$16:$H$16</c:f>
                <c:numCache>
                  <c:formatCode>General</c:formatCode>
                  <c:ptCount val="7"/>
                  <c:pt idx="0">
                    <c:v>776.90087999999992</c:v>
                  </c:pt>
                  <c:pt idx="1">
                    <c:v>365.76736</c:v>
                  </c:pt>
                  <c:pt idx="2">
                    <c:v>361.1986</c:v>
                  </c:pt>
                  <c:pt idx="3">
                    <c:v>259.76076</c:v>
                  </c:pt>
                  <c:pt idx="4">
                    <c:v>120.06764</c:v>
                  </c:pt>
                  <c:pt idx="5">
                    <c:v>76.871200000000002</c:v>
                  </c:pt>
                  <c:pt idx="6">
                    <c:v>163.65412000000001</c:v>
                  </c:pt>
                </c:numCache>
              </c:numRef>
            </c:minus>
          </c:errBars>
          <c:cat>
            <c:strRef>
              <c:f>Sheet1!$B$1:$H$1</c:f>
              <c:strCache>
                <c:ptCount val="7"/>
                <c:pt idx="0">
                  <c:v>0-4</c:v>
                </c:pt>
                <c:pt idx="1">
                  <c:v>5–11</c:v>
                </c:pt>
                <c:pt idx="2">
                  <c:v>12–17</c:v>
                </c:pt>
                <c:pt idx="3">
                  <c:v>18–24</c:v>
                </c:pt>
                <c:pt idx="4">
                  <c:v>25–44</c:v>
                </c:pt>
                <c:pt idx="5">
                  <c:v>45–64</c:v>
                </c:pt>
                <c:pt idx="6">
                  <c:v>65+</c:v>
                </c:pt>
              </c:strCache>
            </c:strRef>
          </c:cat>
          <c:val>
            <c:numRef>
              <c:f>Sheet1!$B$4:$H$4</c:f>
              <c:numCache>
                <c:formatCode>General</c:formatCode>
                <c:ptCount val="7"/>
                <c:pt idx="0">
                  <c:v>2272.1999999999998</c:v>
                </c:pt>
                <c:pt idx="1">
                  <c:v>748.5</c:v>
                </c:pt>
                <c:pt idx="2">
                  <c:v>1044.0999999999999</c:v>
                </c:pt>
                <c:pt idx="3">
                  <c:v>691.8</c:v>
                </c:pt>
                <c:pt idx="4">
                  <c:v>427.3</c:v>
                </c:pt>
                <c:pt idx="5">
                  <c:v>279.8</c:v>
                </c:pt>
                <c:pt idx="6">
                  <c:v>471.5</c:v>
                </c:pt>
              </c:numCache>
            </c:numRef>
          </c:val>
        </c:ser>
        <c:ser>
          <c:idx val="3"/>
          <c:order val="3"/>
          <c:tx>
            <c:strRef>
              <c:f>Sheet1!$A$5</c:f>
              <c:strCache>
                <c:ptCount val="1"/>
                <c:pt idx="0">
                  <c:v>2010</c:v>
                </c:pt>
              </c:strCache>
            </c:strRef>
          </c:tx>
          <c:spPr>
            <a:solidFill>
              <a:srgbClr val="FFC91D"/>
            </a:solidFill>
          </c:spPr>
          <c:invertIfNegative val="0"/>
          <c:errBars>
            <c:errBarType val="both"/>
            <c:errValType val="cust"/>
            <c:noEndCap val="0"/>
            <c:plus>
              <c:numRef>
                <c:f>Sheet1!$B$17:$H$17</c:f>
                <c:numCache>
                  <c:formatCode>General</c:formatCode>
                  <c:ptCount val="7"/>
                  <c:pt idx="0">
                    <c:v>526.06988000000001</c:v>
                  </c:pt>
                  <c:pt idx="1">
                    <c:v>377.45875999999998</c:v>
                  </c:pt>
                  <c:pt idx="2">
                    <c:v>312.53375999999997</c:v>
                  </c:pt>
                  <c:pt idx="3">
                    <c:v>311.346</c:v>
                  </c:pt>
                  <c:pt idx="4">
                    <c:v>127.29415999999999</c:v>
                  </c:pt>
                  <c:pt idx="5">
                    <c:v>89.152559999999994</c:v>
                  </c:pt>
                  <c:pt idx="6">
                    <c:v>205.41584</c:v>
                  </c:pt>
                </c:numCache>
              </c:numRef>
            </c:plus>
            <c:minus>
              <c:numRef>
                <c:f>Sheet1!$B$17:$H$17</c:f>
                <c:numCache>
                  <c:formatCode>General</c:formatCode>
                  <c:ptCount val="7"/>
                  <c:pt idx="0">
                    <c:v>526.06988000000001</c:v>
                  </c:pt>
                  <c:pt idx="1">
                    <c:v>377.45875999999998</c:v>
                  </c:pt>
                  <c:pt idx="2">
                    <c:v>312.53375999999997</c:v>
                  </c:pt>
                  <c:pt idx="3">
                    <c:v>311.346</c:v>
                  </c:pt>
                  <c:pt idx="4">
                    <c:v>127.29415999999999</c:v>
                  </c:pt>
                  <c:pt idx="5">
                    <c:v>89.152559999999994</c:v>
                  </c:pt>
                  <c:pt idx="6">
                    <c:v>205.41584</c:v>
                  </c:pt>
                </c:numCache>
              </c:numRef>
            </c:minus>
          </c:errBars>
          <c:cat>
            <c:strRef>
              <c:f>Sheet1!$B$1:$H$1</c:f>
              <c:strCache>
                <c:ptCount val="7"/>
                <c:pt idx="0">
                  <c:v>0-4</c:v>
                </c:pt>
                <c:pt idx="1">
                  <c:v>5–11</c:v>
                </c:pt>
                <c:pt idx="2">
                  <c:v>12–17</c:v>
                </c:pt>
                <c:pt idx="3">
                  <c:v>18–24</c:v>
                </c:pt>
                <c:pt idx="4">
                  <c:v>25–44</c:v>
                </c:pt>
                <c:pt idx="5">
                  <c:v>45–64</c:v>
                </c:pt>
                <c:pt idx="6">
                  <c:v>65+</c:v>
                </c:pt>
              </c:strCache>
            </c:strRef>
          </c:cat>
          <c:val>
            <c:numRef>
              <c:f>Sheet1!$B$5:$H$5</c:f>
              <c:numCache>
                <c:formatCode>General</c:formatCode>
                <c:ptCount val="7"/>
                <c:pt idx="0">
                  <c:v>1913.8</c:v>
                </c:pt>
                <c:pt idx="1">
                  <c:v>888.2</c:v>
                </c:pt>
                <c:pt idx="2">
                  <c:v>969.5</c:v>
                </c:pt>
                <c:pt idx="3">
                  <c:v>989.9</c:v>
                </c:pt>
                <c:pt idx="4">
                  <c:v>435.6</c:v>
                </c:pt>
                <c:pt idx="5">
                  <c:v>280.5</c:v>
                </c:pt>
                <c:pt idx="6">
                  <c:v>653</c:v>
                </c:pt>
              </c:numCache>
            </c:numRef>
          </c:val>
        </c:ser>
        <c:dLbls>
          <c:showLegendKey val="0"/>
          <c:showVal val="0"/>
          <c:showCatName val="0"/>
          <c:showSerName val="0"/>
          <c:showPercent val="0"/>
          <c:showBubbleSize val="0"/>
        </c:dLbls>
        <c:gapWidth val="59"/>
        <c:overlap val="-1"/>
        <c:axId val="87870080"/>
        <c:axId val="87757568"/>
      </c:barChart>
      <c:catAx>
        <c:axId val="87870080"/>
        <c:scaling>
          <c:orientation val="minMax"/>
        </c:scaling>
        <c:delete val="0"/>
        <c:axPos val="b"/>
        <c:title>
          <c:tx>
            <c:rich>
              <a:bodyPr/>
              <a:lstStyle/>
              <a:p>
                <a:pPr>
                  <a:defRPr sz="1400">
                    <a:latin typeface="Tahoma" pitchFamily="34" charset="0"/>
                    <a:ea typeface="Tahoma" pitchFamily="34" charset="0"/>
                    <a:cs typeface="Tahoma" pitchFamily="34" charset="0"/>
                  </a:defRPr>
                </a:pPr>
                <a:r>
                  <a:rPr lang="en-US" sz="1400" dirty="0" smtClean="0">
                    <a:latin typeface="Tahoma" pitchFamily="34" charset="0"/>
                    <a:ea typeface="Tahoma" pitchFamily="34" charset="0"/>
                    <a:cs typeface="Tahoma" pitchFamily="34" charset="0"/>
                  </a:rPr>
                  <a:t>Age (years)</a:t>
                </a:r>
                <a:endParaRPr lang="en-US" sz="1400" dirty="0">
                  <a:latin typeface="Tahoma" pitchFamily="34" charset="0"/>
                  <a:ea typeface="Tahoma" pitchFamily="34" charset="0"/>
                  <a:cs typeface="Tahoma" pitchFamily="34" charset="0"/>
                </a:endParaRPr>
              </a:p>
            </c:rich>
          </c:tx>
          <c:layout/>
          <c:overlay val="0"/>
        </c:title>
        <c:majorTickMark val="none"/>
        <c:minorTickMark val="none"/>
        <c:tickLblPos val="nextTo"/>
        <c:spPr>
          <a:ln w="12700">
            <a:solidFill>
              <a:schemeClr val="tx1"/>
            </a:solidFill>
            <a:miter lim="800000"/>
          </a:ln>
        </c:spPr>
        <c:txPr>
          <a:bodyPr rot="0" vert="horz" anchor="t" anchorCtr="0"/>
          <a:lstStyle/>
          <a:p>
            <a:pPr>
              <a:defRPr sz="1600">
                <a:solidFill>
                  <a:schemeClr val="tx1"/>
                </a:solidFill>
                <a:latin typeface="Tahoma" pitchFamily="34" charset="0"/>
                <a:cs typeface="Tahoma" pitchFamily="34" charset="0"/>
              </a:defRPr>
            </a:pPr>
            <a:endParaRPr lang="en-US"/>
          </a:p>
        </c:txPr>
        <c:crossAx val="87757568"/>
        <c:crosses val="autoZero"/>
        <c:auto val="1"/>
        <c:lblAlgn val="ctr"/>
        <c:lblOffset val="10"/>
        <c:noMultiLvlLbl val="0"/>
      </c:catAx>
      <c:valAx>
        <c:axId val="87757568"/>
        <c:scaling>
          <c:orientation val="minMax"/>
          <c:max val="3500"/>
          <c:min val="0"/>
        </c:scaling>
        <c:delete val="0"/>
        <c:axPos val="l"/>
        <c:majorGridlines>
          <c:spPr>
            <a:ln>
              <a:prstDash val="sysDash"/>
            </a:ln>
          </c:spPr>
        </c:majorGridlines>
        <c:title>
          <c:tx>
            <c:rich>
              <a:bodyPr rot="0" vert="horz" anchor="t" anchorCtr="0"/>
              <a:lstStyle/>
              <a:p>
                <a:pPr algn="l">
                  <a:defRPr sz="1400" b="0"/>
                </a:pPr>
                <a:r>
                  <a:rPr lang="en-US" sz="1400" b="0" dirty="0" smtClean="0">
                    <a:latin typeface="Tahoma" pitchFamily="34" charset="0"/>
                    <a:ea typeface="Tahoma" pitchFamily="34" charset="0"/>
                    <a:cs typeface="Tahoma" pitchFamily="34" charset="0"/>
                  </a:rPr>
                  <a:t>Rate per 100,000</a:t>
                </a:r>
              </a:p>
            </c:rich>
          </c:tx>
          <c:layout>
            <c:manualLayout>
              <c:xMode val="edge"/>
              <c:yMode val="edge"/>
              <c:x val="2.4705853374167645E-2"/>
              <c:y val="4.5752894800053963E-2"/>
            </c:manualLayout>
          </c:layout>
          <c:overlay val="0"/>
        </c:title>
        <c:numFmt formatCode="#,##0" sourceLinked="0"/>
        <c:majorTickMark val="in"/>
        <c:minorTickMark val="none"/>
        <c:tickLblPos val="nextTo"/>
        <c:spPr>
          <a:ln w="12700">
            <a:solidFill>
              <a:schemeClr val="tx1"/>
            </a:solidFill>
            <a:miter lim="800000"/>
          </a:ln>
        </c:spPr>
        <c:txPr>
          <a:bodyPr/>
          <a:lstStyle/>
          <a:p>
            <a:pPr>
              <a:defRPr sz="1600" b="0">
                <a:solidFill>
                  <a:schemeClr val="tx1"/>
                </a:solidFill>
                <a:latin typeface="Tahoma" pitchFamily="34" charset="0"/>
                <a:cs typeface="Tahoma" pitchFamily="34" charset="0"/>
              </a:defRPr>
            </a:pPr>
            <a:endParaRPr lang="en-US"/>
          </a:p>
        </c:txPr>
        <c:crossAx val="87870080"/>
        <c:crosses val="autoZero"/>
        <c:crossBetween val="between"/>
        <c:majorUnit val="500"/>
        <c:minorUnit val="250"/>
      </c:valAx>
    </c:plotArea>
    <c:legend>
      <c:legendPos val="t"/>
      <c:layout>
        <c:manualLayout>
          <c:xMode val="edge"/>
          <c:yMode val="edge"/>
          <c:x val="0.37216851543192131"/>
          <c:y val="0.24028732474079242"/>
          <c:w val="0.37557538884281805"/>
          <c:h val="7.2491543465599675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115566134813714E-2"/>
          <c:y val="0.12486732889228921"/>
          <c:w val="0.80534767050515077"/>
          <c:h val="0.78658479991852825"/>
        </c:manualLayout>
      </c:layout>
      <c:lineChart>
        <c:grouping val="standard"/>
        <c:varyColors val="0"/>
        <c:ser>
          <c:idx val="0"/>
          <c:order val="0"/>
          <c:tx>
            <c:strRef>
              <c:f>Sheet1!$A$2</c:f>
              <c:strCache>
                <c:ptCount val="1"/>
                <c:pt idx="0">
                  <c:v>Poisoning</c:v>
                </c:pt>
              </c:strCache>
            </c:strRef>
          </c:tx>
          <c:spPr>
            <a:ln w="50800" cap="flat">
              <a:solidFill>
                <a:schemeClr val="accent3"/>
              </a:solidFill>
              <a:miter lim="800000"/>
            </a:ln>
          </c:spPr>
          <c:marker>
            <c:symbol val="none"/>
          </c:marker>
          <c:cat>
            <c:strRef>
              <c:f>Sheet1!$B$1:$M$1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Sheet1!$B$2:$M$2</c:f>
              <c:numCache>
                <c:formatCode>General</c:formatCode>
                <c:ptCount val="12"/>
                <c:pt idx="0">
                  <c:v>7.1</c:v>
                </c:pt>
                <c:pt idx="1">
                  <c:v>7.2</c:v>
                </c:pt>
                <c:pt idx="2">
                  <c:v>7.8</c:v>
                </c:pt>
                <c:pt idx="3">
                  <c:v>9.1999999999999993</c:v>
                </c:pt>
                <c:pt idx="4">
                  <c:v>9.9</c:v>
                </c:pt>
                <c:pt idx="5">
                  <c:v>10.3</c:v>
                </c:pt>
                <c:pt idx="6">
                  <c:v>11</c:v>
                </c:pt>
                <c:pt idx="7">
                  <c:v>12.4</c:v>
                </c:pt>
                <c:pt idx="8">
                  <c:v>13.1</c:v>
                </c:pt>
                <c:pt idx="9">
                  <c:v>13.4</c:v>
                </c:pt>
                <c:pt idx="10">
                  <c:v>13.4</c:v>
                </c:pt>
                <c:pt idx="11" formatCode="0.0">
                  <c:v>13.7</c:v>
                </c:pt>
              </c:numCache>
            </c:numRef>
          </c:val>
          <c:smooth val="0"/>
        </c:ser>
        <c:ser>
          <c:idx val="5"/>
          <c:order val="1"/>
          <c:tx>
            <c:strRef>
              <c:f>Sheet1!$A$3</c:f>
              <c:strCache>
                <c:ptCount val="1"/>
                <c:pt idx="0">
                  <c:v>Target_Poisoning</c:v>
                </c:pt>
              </c:strCache>
            </c:strRef>
          </c:tx>
          <c:spPr>
            <a:ln w="50800">
              <a:solidFill>
                <a:srgbClr val="9BBB59"/>
              </a:solidFill>
              <a:prstDash val="dash"/>
            </a:ln>
          </c:spPr>
          <c:marker>
            <c:symbol val="none"/>
          </c:marker>
          <c:cat>
            <c:strRef>
              <c:f>Sheet1!$B$1:$M$1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Sheet1!$B$3:$M$3</c:f>
              <c:numCache>
                <c:formatCode>General</c:formatCode>
                <c:ptCount val="12"/>
                <c:pt idx="8">
                  <c:v>13.1</c:v>
                </c:pt>
                <c:pt idx="9">
                  <c:v>13.1</c:v>
                </c:pt>
                <c:pt idx="10">
                  <c:v>13.1</c:v>
                </c:pt>
                <c:pt idx="11">
                  <c:v>13.1</c:v>
                </c:pt>
              </c:numCache>
            </c:numRef>
          </c:val>
          <c:smooth val="0"/>
        </c:ser>
        <c:ser>
          <c:idx val="1"/>
          <c:order val="2"/>
          <c:tx>
            <c:strRef>
              <c:f>Sheet1!$A$4</c:f>
              <c:strCache>
                <c:ptCount val="1"/>
                <c:pt idx="0">
                  <c:v>Unintentional Poisoning</c:v>
                </c:pt>
              </c:strCache>
            </c:strRef>
          </c:tx>
          <c:spPr>
            <a:ln w="50800" cap="flat">
              <a:solidFill>
                <a:srgbClr val="4BACC6"/>
              </a:solidFill>
              <a:miter lim="800000"/>
            </a:ln>
          </c:spPr>
          <c:marker>
            <c:symbol val="none"/>
          </c:marker>
          <c:cat>
            <c:strRef>
              <c:f>Sheet1!$B$1:$M$1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Sheet1!$B$4:$M$4</c:f>
              <c:numCache>
                <c:formatCode>0.0</c:formatCode>
                <c:ptCount val="12"/>
                <c:pt idx="0">
                  <c:v>4.4000000000000004</c:v>
                </c:pt>
                <c:pt idx="1">
                  <c:v>4.5</c:v>
                </c:pt>
                <c:pt idx="2">
                  <c:v>4.9000000000000004</c:v>
                </c:pt>
                <c:pt idx="3">
                  <c:v>6.1</c:v>
                </c:pt>
                <c:pt idx="4">
                  <c:v>6.7</c:v>
                </c:pt>
                <c:pt idx="5">
                  <c:v>7.2</c:v>
                </c:pt>
                <c:pt idx="6">
                  <c:v>8</c:v>
                </c:pt>
                <c:pt idx="7">
                  <c:v>9.1999999999999993</c:v>
                </c:pt>
                <c:pt idx="8">
                  <c:v>9.9</c:v>
                </c:pt>
                <c:pt idx="9" formatCode="General">
                  <c:v>10.199999999999999</c:v>
                </c:pt>
                <c:pt idx="10" formatCode="General">
                  <c:v>10.3</c:v>
                </c:pt>
                <c:pt idx="11" formatCode="General">
                  <c:v>10.6</c:v>
                </c:pt>
              </c:numCache>
            </c:numRef>
          </c:val>
          <c:smooth val="0"/>
        </c:ser>
        <c:ser>
          <c:idx val="2"/>
          <c:order val="3"/>
          <c:tx>
            <c:strRef>
              <c:f>Sheet1!$A$5</c:f>
              <c:strCache>
                <c:ptCount val="1"/>
                <c:pt idx="0">
                  <c:v>MV Crash</c:v>
                </c:pt>
              </c:strCache>
            </c:strRef>
          </c:tx>
          <c:spPr>
            <a:ln w="50800" cap="flat">
              <a:solidFill>
                <a:srgbClr val="8064A2"/>
              </a:solidFill>
              <a:prstDash val="solid"/>
              <a:miter lim="800000"/>
            </a:ln>
          </c:spPr>
          <c:marker>
            <c:symbol val="none"/>
          </c:marker>
          <c:cat>
            <c:strRef>
              <c:f>Sheet1!$B$1:$M$1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Sheet1!$B$5:$M$5</c:f>
              <c:numCache>
                <c:formatCode>General</c:formatCode>
                <c:ptCount val="12"/>
                <c:pt idx="0">
                  <c:v>14.7</c:v>
                </c:pt>
                <c:pt idx="1">
                  <c:v>14.9</c:v>
                </c:pt>
                <c:pt idx="2">
                  <c:v>14.9</c:v>
                </c:pt>
                <c:pt idx="3">
                  <c:v>15.2</c:v>
                </c:pt>
                <c:pt idx="4">
                  <c:v>14.8</c:v>
                </c:pt>
                <c:pt idx="5">
                  <c:v>14.7</c:v>
                </c:pt>
                <c:pt idx="6">
                  <c:v>14.6</c:v>
                </c:pt>
                <c:pt idx="7">
                  <c:v>14.4</c:v>
                </c:pt>
                <c:pt idx="8">
                  <c:v>13.8</c:v>
                </c:pt>
                <c:pt idx="9">
                  <c:v>12.3</c:v>
                </c:pt>
                <c:pt idx="10">
                  <c:v>11.1</c:v>
                </c:pt>
                <c:pt idx="11" formatCode="0.0">
                  <c:v>10.7</c:v>
                </c:pt>
              </c:numCache>
            </c:numRef>
          </c:val>
          <c:smooth val="0"/>
        </c:ser>
        <c:ser>
          <c:idx val="3"/>
          <c:order val="4"/>
          <c:tx>
            <c:strRef>
              <c:f>Sheet1!$A$6</c:f>
              <c:strCache>
                <c:ptCount val="1"/>
                <c:pt idx="0">
                  <c:v>Target_MV</c:v>
                </c:pt>
              </c:strCache>
            </c:strRef>
          </c:tx>
          <c:spPr>
            <a:ln w="50800">
              <a:prstDash val="dash"/>
            </a:ln>
          </c:spPr>
          <c:marker>
            <c:symbol val="none"/>
          </c:marker>
          <c:cat>
            <c:strRef>
              <c:f>Sheet1!$B$1:$M$1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Sheet1!$B$6:$M$6</c:f>
              <c:numCache>
                <c:formatCode>General</c:formatCode>
                <c:ptCount val="12"/>
                <c:pt idx="8">
                  <c:v>12.4</c:v>
                </c:pt>
                <c:pt idx="9">
                  <c:v>12.4</c:v>
                </c:pt>
                <c:pt idx="10">
                  <c:v>12.4</c:v>
                </c:pt>
                <c:pt idx="11">
                  <c:v>12.4</c:v>
                </c:pt>
              </c:numCache>
            </c:numRef>
          </c:val>
          <c:smooth val="0"/>
        </c:ser>
        <c:dLbls>
          <c:showLegendKey val="0"/>
          <c:showVal val="0"/>
          <c:showCatName val="0"/>
          <c:showSerName val="0"/>
          <c:showPercent val="0"/>
          <c:showBubbleSize val="0"/>
        </c:dLbls>
        <c:marker val="1"/>
        <c:smooth val="0"/>
        <c:axId val="87638016"/>
        <c:axId val="87639552"/>
      </c:lineChart>
      <c:catAx>
        <c:axId val="87638016"/>
        <c:scaling>
          <c:orientation val="minMax"/>
        </c:scaling>
        <c:delete val="0"/>
        <c:axPos val="b"/>
        <c:majorTickMark val="none"/>
        <c:minorTickMark val="in"/>
        <c:tickLblPos val="nextTo"/>
        <c:spPr>
          <a:ln w="12700">
            <a:solidFill>
              <a:schemeClr val="tx1"/>
            </a:solidFill>
          </a:ln>
        </c:spPr>
        <c:txPr>
          <a:bodyPr anchor="t" anchorCtr="0"/>
          <a:lstStyle/>
          <a:p>
            <a:pPr>
              <a:defRPr sz="1600">
                <a:solidFill>
                  <a:schemeClr val="tx1"/>
                </a:solidFill>
                <a:latin typeface="Tahoma" pitchFamily="34" charset="0"/>
                <a:cs typeface="Tahoma" pitchFamily="34" charset="0"/>
              </a:defRPr>
            </a:pPr>
            <a:endParaRPr lang="en-US"/>
          </a:p>
        </c:txPr>
        <c:crossAx val="87639552"/>
        <c:crosses val="autoZero"/>
        <c:auto val="1"/>
        <c:lblAlgn val="ctr"/>
        <c:lblOffset val="0"/>
        <c:noMultiLvlLbl val="0"/>
      </c:catAx>
      <c:valAx>
        <c:axId val="87639552"/>
        <c:scaling>
          <c:orientation val="minMax"/>
          <c:max val="20"/>
          <c:min val="0"/>
        </c:scaling>
        <c:delete val="0"/>
        <c:axPos val="l"/>
        <c:majorGridlines>
          <c:spPr>
            <a:ln>
              <a:prstDash val="sysDash"/>
            </a:ln>
          </c:spPr>
        </c:majorGridlines>
        <c:title>
          <c:tx>
            <c:rich>
              <a:bodyPr rot="0" vert="horz" anchor="ctr" anchorCtr="0"/>
              <a:lstStyle/>
              <a:p>
                <a:pPr algn="ctr">
                  <a:defRPr sz="1400" b="0">
                    <a:latin typeface="Tahoma" pitchFamily="34" charset="0"/>
                    <a:ea typeface="Tahoma" pitchFamily="34" charset="0"/>
                    <a:cs typeface="Tahoma" pitchFamily="34" charset="0"/>
                  </a:defRPr>
                </a:pPr>
                <a:r>
                  <a:rPr lang="en-US" sz="1400" b="0" dirty="0" smtClean="0">
                    <a:latin typeface="Tahoma" pitchFamily="34" charset="0"/>
                    <a:ea typeface="Tahoma" pitchFamily="34" charset="0"/>
                    <a:cs typeface="Tahoma" pitchFamily="34" charset="0"/>
                  </a:rPr>
                  <a:t>Rate per 100,000 (age adjusted)</a:t>
                </a:r>
                <a:endParaRPr lang="en-US" sz="1400" b="0" dirty="0">
                  <a:latin typeface="Tahoma" pitchFamily="34" charset="0"/>
                  <a:ea typeface="Tahoma" pitchFamily="34" charset="0"/>
                  <a:cs typeface="Tahoma" pitchFamily="34" charset="0"/>
                </a:endParaRPr>
              </a:p>
            </c:rich>
          </c:tx>
          <c:layout>
            <c:manualLayout>
              <c:xMode val="edge"/>
              <c:yMode val="edge"/>
              <c:x val="1.6683350016683349E-2"/>
              <c:y val="6.5255321408753857E-3"/>
            </c:manualLayout>
          </c:layout>
          <c:overlay val="0"/>
        </c:title>
        <c:numFmt formatCode="0" sourceLinked="0"/>
        <c:majorTickMark val="in"/>
        <c:minorTickMark val="none"/>
        <c:tickLblPos val="nextTo"/>
        <c:spPr>
          <a:ln w="12700">
            <a:solidFill>
              <a:schemeClr val="tx1"/>
            </a:solidFill>
          </a:ln>
        </c:spPr>
        <c:txPr>
          <a:bodyPr anchor="ctr" anchorCtr="0"/>
          <a:lstStyle/>
          <a:p>
            <a:pPr>
              <a:defRPr sz="1600">
                <a:solidFill>
                  <a:schemeClr val="tx1"/>
                </a:solidFill>
                <a:latin typeface="Tahoma" pitchFamily="34" charset="0"/>
                <a:cs typeface="Tahoma" pitchFamily="34" charset="0"/>
              </a:defRPr>
            </a:pPr>
            <a:endParaRPr lang="en-US"/>
          </a:p>
        </c:txPr>
        <c:crossAx val="87638016"/>
        <c:crosses val="autoZero"/>
        <c:crossBetween val="between"/>
        <c:majorUnit val="5"/>
        <c:minorUnit val="2.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115566134813714E-2"/>
          <c:y val="9.3710485330295398E-2"/>
          <c:w val="0.89015469975662453"/>
          <c:h val="0.81774171766393722"/>
        </c:manualLayout>
      </c:layout>
      <c:lineChart>
        <c:grouping val="standard"/>
        <c:varyColors val="0"/>
        <c:ser>
          <c:idx val="0"/>
          <c:order val="0"/>
          <c:tx>
            <c:strRef>
              <c:f>Sheet1!$A$2</c:f>
              <c:strCache>
                <c:ptCount val="1"/>
                <c:pt idx="0">
                  <c:v>&lt;18</c:v>
                </c:pt>
              </c:strCache>
            </c:strRef>
          </c:tx>
          <c:spPr>
            <a:ln w="50800" cap="flat">
              <a:solidFill>
                <a:schemeClr val="accent3"/>
              </a:solidFill>
              <a:miter lim="800000"/>
            </a:ln>
          </c:spPr>
          <c:marker>
            <c:symbol val="none"/>
          </c:marker>
          <c:cat>
            <c:strRef>
              <c:f>Sheet1!$B$1:$M$1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Sheet1!$B$2:$M$2</c:f>
              <c:numCache>
                <c:formatCode>General</c:formatCode>
                <c:ptCount val="12"/>
                <c:pt idx="0">
                  <c:v>0.39300000000000002</c:v>
                </c:pt>
                <c:pt idx="1">
                  <c:v>0.44400000000000001</c:v>
                </c:pt>
                <c:pt idx="2">
                  <c:v>0.5</c:v>
                </c:pt>
                <c:pt idx="3">
                  <c:v>0.51900000000000002</c:v>
                </c:pt>
                <c:pt idx="4">
                  <c:v>0.57499999999999996</c:v>
                </c:pt>
                <c:pt idx="5">
                  <c:v>0.63200000000000001</c:v>
                </c:pt>
                <c:pt idx="6">
                  <c:v>0.60599999999999998</c:v>
                </c:pt>
                <c:pt idx="7">
                  <c:v>0.67100000000000004</c:v>
                </c:pt>
                <c:pt idx="8">
                  <c:v>0.747</c:v>
                </c:pt>
                <c:pt idx="9">
                  <c:v>0.66800000000000004</c:v>
                </c:pt>
                <c:pt idx="10">
                  <c:v>0.626</c:v>
                </c:pt>
                <c:pt idx="11">
                  <c:v>0.61899999999999999</c:v>
                </c:pt>
              </c:numCache>
            </c:numRef>
          </c:val>
          <c:smooth val="0"/>
        </c:ser>
        <c:ser>
          <c:idx val="5"/>
          <c:order val="1"/>
          <c:tx>
            <c:strRef>
              <c:f>Sheet1!$A$3</c:f>
              <c:strCache>
                <c:ptCount val="1"/>
                <c:pt idx="0">
                  <c:v>18-24</c:v>
                </c:pt>
              </c:strCache>
            </c:strRef>
          </c:tx>
          <c:spPr>
            <a:ln w="50800">
              <a:solidFill>
                <a:schemeClr val="accent4"/>
              </a:solidFill>
            </a:ln>
          </c:spPr>
          <c:marker>
            <c:symbol val="none"/>
          </c:marker>
          <c:cat>
            <c:strRef>
              <c:f>Sheet1!$B$1:$M$1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Sheet1!$B$3:$M$3</c:f>
              <c:numCache>
                <c:formatCode>General</c:formatCode>
                <c:ptCount val="12"/>
                <c:pt idx="0">
                  <c:v>5.0659999999999998</c:v>
                </c:pt>
                <c:pt idx="1">
                  <c:v>5.4779999999999998</c:v>
                </c:pt>
                <c:pt idx="2">
                  <c:v>6.2160000000000002</c:v>
                </c:pt>
                <c:pt idx="3">
                  <c:v>7.36</c:v>
                </c:pt>
                <c:pt idx="4">
                  <c:v>8.56</c:v>
                </c:pt>
                <c:pt idx="5">
                  <c:v>9.1639999999999997</c:v>
                </c:pt>
                <c:pt idx="6">
                  <c:v>9.827</c:v>
                </c:pt>
                <c:pt idx="7">
                  <c:v>11.462</c:v>
                </c:pt>
                <c:pt idx="8">
                  <c:v>12.051</c:v>
                </c:pt>
                <c:pt idx="9">
                  <c:v>11.863</c:v>
                </c:pt>
                <c:pt idx="10">
                  <c:v>11.16</c:v>
                </c:pt>
                <c:pt idx="11">
                  <c:v>11.62</c:v>
                </c:pt>
              </c:numCache>
            </c:numRef>
          </c:val>
          <c:smooth val="0"/>
        </c:ser>
        <c:ser>
          <c:idx val="1"/>
          <c:order val="2"/>
          <c:tx>
            <c:strRef>
              <c:f>Sheet1!$A$4</c:f>
              <c:strCache>
                <c:ptCount val="1"/>
                <c:pt idx="0">
                  <c:v>25-34</c:v>
                </c:pt>
              </c:strCache>
            </c:strRef>
          </c:tx>
          <c:spPr>
            <a:ln w="50800" cap="flat">
              <a:solidFill>
                <a:schemeClr val="accent6"/>
              </a:solidFill>
              <a:miter lim="800000"/>
            </a:ln>
          </c:spPr>
          <c:marker>
            <c:symbol val="none"/>
          </c:marker>
          <c:cat>
            <c:strRef>
              <c:f>Sheet1!$B$1:$M$1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Sheet1!$B$4:$M$4</c:f>
              <c:numCache>
                <c:formatCode>General</c:formatCode>
                <c:ptCount val="12"/>
                <c:pt idx="0">
                  <c:v>9.1940000000000008</c:v>
                </c:pt>
                <c:pt idx="1">
                  <c:v>9.0489999999999995</c:v>
                </c:pt>
                <c:pt idx="2">
                  <c:v>9.66</c:v>
                </c:pt>
                <c:pt idx="3">
                  <c:v>11.56</c:v>
                </c:pt>
                <c:pt idx="4">
                  <c:v>12.481</c:v>
                </c:pt>
                <c:pt idx="5">
                  <c:v>12.914</c:v>
                </c:pt>
                <c:pt idx="6">
                  <c:v>14.555</c:v>
                </c:pt>
                <c:pt idx="7">
                  <c:v>17.021999999999998</c:v>
                </c:pt>
                <c:pt idx="8">
                  <c:v>18.125</c:v>
                </c:pt>
                <c:pt idx="9">
                  <c:v>18.213000000000001</c:v>
                </c:pt>
                <c:pt idx="10">
                  <c:v>18.527000000000001</c:v>
                </c:pt>
                <c:pt idx="11">
                  <c:v>19.829999999999998</c:v>
                </c:pt>
              </c:numCache>
            </c:numRef>
          </c:val>
          <c:smooth val="0"/>
        </c:ser>
        <c:ser>
          <c:idx val="2"/>
          <c:order val="3"/>
          <c:tx>
            <c:strRef>
              <c:f>Sheet1!$A$5</c:f>
              <c:strCache>
                <c:ptCount val="1"/>
                <c:pt idx="0">
                  <c:v>35-54</c:v>
                </c:pt>
              </c:strCache>
            </c:strRef>
          </c:tx>
          <c:spPr>
            <a:ln w="50800" cap="flat">
              <a:solidFill>
                <a:schemeClr val="accent5"/>
              </a:solidFill>
              <a:miter lim="800000"/>
            </a:ln>
          </c:spPr>
          <c:marker>
            <c:symbol val="none"/>
          </c:marker>
          <c:cat>
            <c:strRef>
              <c:f>Sheet1!$B$1:$M$1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Sheet1!$B$5:$M$5</c:f>
              <c:numCache>
                <c:formatCode>General</c:formatCode>
                <c:ptCount val="12"/>
                <c:pt idx="0">
                  <c:v>14.356</c:v>
                </c:pt>
                <c:pt idx="1">
                  <c:v>14.727</c:v>
                </c:pt>
                <c:pt idx="2">
                  <c:v>15.95</c:v>
                </c:pt>
                <c:pt idx="3">
                  <c:v>18.847000000000001</c:v>
                </c:pt>
                <c:pt idx="4">
                  <c:v>20.123999999999999</c:v>
                </c:pt>
                <c:pt idx="5">
                  <c:v>20.972000000000001</c:v>
                </c:pt>
                <c:pt idx="6">
                  <c:v>21.928999999999998</c:v>
                </c:pt>
                <c:pt idx="7">
                  <c:v>24.498000000000001</c:v>
                </c:pt>
                <c:pt idx="8">
                  <c:v>25.605</c:v>
                </c:pt>
                <c:pt idx="9">
                  <c:v>25.911000000000001</c:v>
                </c:pt>
                <c:pt idx="10">
                  <c:v>25.812999999999999</c:v>
                </c:pt>
                <c:pt idx="11">
                  <c:v>25.742999999999999</c:v>
                </c:pt>
              </c:numCache>
            </c:numRef>
          </c:val>
          <c:smooth val="0"/>
        </c:ser>
        <c:ser>
          <c:idx val="4"/>
          <c:order val="4"/>
          <c:tx>
            <c:strRef>
              <c:f>Sheet1!$A$6</c:f>
              <c:strCache>
                <c:ptCount val="1"/>
                <c:pt idx="0">
                  <c:v>55+</c:v>
                </c:pt>
              </c:strCache>
            </c:strRef>
          </c:tx>
          <c:spPr>
            <a:ln w="50800">
              <a:solidFill>
                <a:srgbClr val="C0504D"/>
              </a:solidFill>
            </a:ln>
          </c:spPr>
          <c:marker>
            <c:symbol val="none"/>
          </c:marker>
          <c:cat>
            <c:strRef>
              <c:f>Sheet1!$B$1:$M$1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Sheet1!$B$6:$M$6</c:f>
              <c:numCache>
                <c:formatCode>General</c:formatCode>
                <c:ptCount val="12"/>
                <c:pt idx="0">
                  <c:v>4.5599999999999996</c:v>
                </c:pt>
                <c:pt idx="1">
                  <c:v>4.3899999999999997</c:v>
                </c:pt>
                <c:pt idx="2">
                  <c:v>4.7210000000000001</c:v>
                </c:pt>
                <c:pt idx="3">
                  <c:v>5.5570000000000004</c:v>
                </c:pt>
                <c:pt idx="4">
                  <c:v>5.9459999999999997</c:v>
                </c:pt>
                <c:pt idx="5">
                  <c:v>6.3630000000000004</c:v>
                </c:pt>
                <c:pt idx="6">
                  <c:v>7.1139999999999999</c:v>
                </c:pt>
                <c:pt idx="7">
                  <c:v>7.9569999999999999</c:v>
                </c:pt>
                <c:pt idx="8">
                  <c:v>9.2170000000000005</c:v>
                </c:pt>
                <c:pt idx="9">
                  <c:v>9.9730000000000008</c:v>
                </c:pt>
                <c:pt idx="10">
                  <c:v>10.510999999999999</c:v>
                </c:pt>
                <c:pt idx="11">
                  <c:v>11.186999999999999</c:v>
                </c:pt>
              </c:numCache>
            </c:numRef>
          </c:val>
          <c:smooth val="0"/>
        </c:ser>
        <c:dLbls>
          <c:showLegendKey val="0"/>
          <c:showVal val="0"/>
          <c:showCatName val="0"/>
          <c:showSerName val="0"/>
          <c:showPercent val="0"/>
          <c:showBubbleSize val="0"/>
        </c:dLbls>
        <c:marker val="1"/>
        <c:smooth val="0"/>
        <c:axId val="88148608"/>
        <c:axId val="88162688"/>
      </c:lineChart>
      <c:catAx>
        <c:axId val="88148608"/>
        <c:scaling>
          <c:orientation val="minMax"/>
        </c:scaling>
        <c:delete val="0"/>
        <c:axPos val="b"/>
        <c:majorTickMark val="none"/>
        <c:minorTickMark val="in"/>
        <c:tickLblPos val="nextTo"/>
        <c:spPr>
          <a:ln w="12700">
            <a:solidFill>
              <a:schemeClr val="tx1"/>
            </a:solidFill>
          </a:ln>
        </c:spPr>
        <c:txPr>
          <a:bodyPr anchor="t" anchorCtr="0"/>
          <a:lstStyle/>
          <a:p>
            <a:pPr>
              <a:defRPr sz="1600">
                <a:solidFill>
                  <a:schemeClr val="tx1"/>
                </a:solidFill>
                <a:latin typeface="Tahoma" pitchFamily="34" charset="0"/>
                <a:cs typeface="Tahoma" pitchFamily="34" charset="0"/>
              </a:defRPr>
            </a:pPr>
            <a:endParaRPr lang="en-US"/>
          </a:p>
        </c:txPr>
        <c:crossAx val="88162688"/>
        <c:crosses val="autoZero"/>
        <c:auto val="1"/>
        <c:lblAlgn val="ctr"/>
        <c:lblOffset val="0"/>
        <c:noMultiLvlLbl val="0"/>
      </c:catAx>
      <c:valAx>
        <c:axId val="88162688"/>
        <c:scaling>
          <c:orientation val="minMax"/>
          <c:max val="30"/>
          <c:min val="0"/>
        </c:scaling>
        <c:delete val="0"/>
        <c:axPos val="l"/>
        <c:majorGridlines>
          <c:spPr>
            <a:ln>
              <a:prstDash val="sysDash"/>
            </a:ln>
          </c:spPr>
        </c:majorGridlines>
        <c:title>
          <c:tx>
            <c:rich>
              <a:bodyPr rot="0" vert="horz" anchor="t" anchorCtr="0"/>
              <a:lstStyle/>
              <a:p>
                <a:pPr algn="ctr">
                  <a:defRPr sz="1400" b="0"/>
                </a:pPr>
                <a:r>
                  <a:rPr lang="en-US" sz="1400" b="0" dirty="0" smtClean="0">
                    <a:latin typeface="Tahoma" pitchFamily="34" charset="0"/>
                    <a:ea typeface="Tahoma" pitchFamily="34" charset="0"/>
                    <a:cs typeface="Tahoma" pitchFamily="34" charset="0"/>
                  </a:rPr>
                  <a:t>Rate per 100,000</a:t>
                </a:r>
                <a:endParaRPr lang="en-US" sz="1400" b="0" dirty="0">
                  <a:latin typeface="Tahoma" pitchFamily="34" charset="0"/>
                  <a:ea typeface="Tahoma" pitchFamily="34" charset="0"/>
                  <a:cs typeface="Tahoma" pitchFamily="34" charset="0"/>
                </a:endParaRPr>
              </a:p>
            </c:rich>
          </c:tx>
          <c:layout>
            <c:manualLayout>
              <c:xMode val="edge"/>
              <c:yMode val="edge"/>
              <c:x val="2.5025025025025027E-2"/>
              <c:y val="5.0840568369345312E-3"/>
            </c:manualLayout>
          </c:layout>
          <c:overlay val="0"/>
        </c:title>
        <c:numFmt formatCode="0" sourceLinked="0"/>
        <c:majorTickMark val="in"/>
        <c:minorTickMark val="none"/>
        <c:tickLblPos val="nextTo"/>
        <c:spPr>
          <a:ln w="12700">
            <a:solidFill>
              <a:schemeClr val="tx1"/>
            </a:solidFill>
          </a:ln>
        </c:spPr>
        <c:txPr>
          <a:bodyPr anchor="ctr" anchorCtr="0"/>
          <a:lstStyle/>
          <a:p>
            <a:pPr>
              <a:defRPr sz="1600">
                <a:solidFill>
                  <a:schemeClr val="tx1"/>
                </a:solidFill>
                <a:latin typeface="Tahoma" pitchFamily="34" charset="0"/>
                <a:cs typeface="Tahoma" pitchFamily="34" charset="0"/>
              </a:defRPr>
            </a:pPr>
            <a:endParaRPr lang="en-US"/>
          </a:p>
        </c:txPr>
        <c:crossAx val="88148608"/>
        <c:crosses val="autoZero"/>
        <c:crossBetween val="between"/>
        <c:majorUnit val="5"/>
        <c:minorUnit val="2.5"/>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115566134813714E-2"/>
          <c:y val="8.7720992207942702E-2"/>
          <c:w val="0.89015469975662453"/>
          <c:h val="0.82373112769634782"/>
        </c:manualLayout>
      </c:layout>
      <c:lineChart>
        <c:grouping val="standard"/>
        <c:varyColors val="0"/>
        <c:ser>
          <c:idx val="0"/>
          <c:order val="0"/>
          <c:tx>
            <c:strRef>
              <c:f>Sheet1!$A$2</c:f>
              <c:strCache>
                <c:ptCount val="1"/>
                <c:pt idx="0">
                  <c:v>&lt;18</c:v>
                </c:pt>
              </c:strCache>
            </c:strRef>
          </c:tx>
          <c:spPr>
            <a:ln w="50800" cap="flat">
              <a:solidFill>
                <a:schemeClr val="accent3"/>
              </a:solidFill>
              <a:miter lim="800000"/>
            </a:ln>
          </c:spPr>
          <c:marker>
            <c:symbol val="none"/>
          </c:marker>
          <c:cat>
            <c:strRef>
              <c:f>Sheet1!$B$1:$M$1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Sheet1!$B$2:$M$2</c:f>
              <c:numCache>
                <c:formatCode>General</c:formatCode>
                <c:ptCount val="12"/>
                <c:pt idx="0">
                  <c:v>6.7969999999999997</c:v>
                </c:pt>
                <c:pt idx="1">
                  <c:v>6.6529999999999996</c:v>
                </c:pt>
                <c:pt idx="2">
                  <c:v>6.38</c:v>
                </c:pt>
                <c:pt idx="3">
                  <c:v>6.6109999999999998</c:v>
                </c:pt>
                <c:pt idx="4">
                  <c:v>6.2949999999999999</c:v>
                </c:pt>
                <c:pt idx="5">
                  <c:v>6.3159999999999998</c:v>
                </c:pt>
                <c:pt idx="6">
                  <c:v>5.6840000000000002</c:v>
                </c:pt>
                <c:pt idx="7">
                  <c:v>5.4029999999999996</c:v>
                </c:pt>
                <c:pt idx="8">
                  <c:v>5.0960000000000001</c:v>
                </c:pt>
                <c:pt idx="9">
                  <c:v>3.9590000000000001</c:v>
                </c:pt>
                <c:pt idx="10">
                  <c:v>3.548</c:v>
                </c:pt>
                <c:pt idx="11">
                  <c:v>3.278</c:v>
                </c:pt>
              </c:numCache>
            </c:numRef>
          </c:val>
          <c:smooth val="0"/>
        </c:ser>
        <c:ser>
          <c:idx val="5"/>
          <c:order val="1"/>
          <c:tx>
            <c:strRef>
              <c:f>Sheet1!$A$3</c:f>
              <c:strCache>
                <c:ptCount val="1"/>
                <c:pt idx="0">
                  <c:v>18-24</c:v>
                </c:pt>
              </c:strCache>
            </c:strRef>
          </c:tx>
          <c:spPr>
            <a:ln w="50800">
              <a:solidFill>
                <a:schemeClr val="accent4"/>
              </a:solidFill>
            </a:ln>
          </c:spPr>
          <c:marker>
            <c:symbol val="none"/>
          </c:marker>
          <c:cat>
            <c:strRef>
              <c:f>Sheet1!$B$1:$M$1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Sheet1!$B$3:$M$3</c:f>
              <c:numCache>
                <c:formatCode>General</c:formatCode>
                <c:ptCount val="12"/>
                <c:pt idx="0">
                  <c:v>27.734000000000002</c:v>
                </c:pt>
                <c:pt idx="1">
                  <c:v>29.048999999999999</c:v>
                </c:pt>
                <c:pt idx="2">
                  <c:v>29.161000000000001</c:v>
                </c:pt>
                <c:pt idx="3">
                  <c:v>30.213000000000001</c:v>
                </c:pt>
                <c:pt idx="4">
                  <c:v>28.690999999999999</c:v>
                </c:pt>
                <c:pt idx="5">
                  <c:v>28.36</c:v>
                </c:pt>
                <c:pt idx="6">
                  <c:v>28.774999999999999</c:v>
                </c:pt>
                <c:pt idx="7">
                  <c:v>29.14</c:v>
                </c:pt>
                <c:pt idx="8">
                  <c:v>27.831</c:v>
                </c:pt>
                <c:pt idx="9">
                  <c:v>23.795999999999999</c:v>
                </c:pt>
                <c:pt idx="10">
                  <c:v>20.149999999999999</c:v>
                </c:pt>
                <c:pt idx="11">
                  <c:v>18.965</c:v>
                </c:pt>
              </c:numCache>
            </c:numRef>
          </c:val>
          <c:smooth val="0"/>
        </c:ser>
        <c:ser>
          <c:idx val="1"/>
          <c:order val="2"/>
          <c:tx>
            <c:strRef>
              <c:f>Sheet1!$A$4</c:f>
              <c:strCache>
                <c:ptCount val="1"/>
                <c:pt idx="0">
                  <c:v>25-44</c:v>
                </c:pt>
              </c:strCache>
            </c:strRef>
          </c:tx>
          <c:spPr>
            <a:ln w="50800" cap="flat">
              <a:solidFill>
                <a:schemeClr val="accent6"/>
              </a:solidFill>
              <a:miter lim="800000"/>
            </a:ln>
          </c:spPr>
          <c:marker>
            <c:symbol val="none"/>
          </c:marker>
          <c:cat>
            <c:strRef>
              <c:f>Sheet1!$B$1:$M$1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Sheet1!$B$4:$M$4</c:f>
              <c:numCache>
                <c:formatCode>General</c:formatCode>
                <c:ptCount val="12"/>
                <c:pt idx="0">
                  <c:v>15.407</c:v>
                </c:pt>
                <c:pt idx="1">
                  <c:v>15.843</c:v>
                </c:pt>
                <c:pt idx="2">
                  <c:v>16.067</c:v>
                </c:pt>
                <c:pt idx="3">
                  <c:v>16.283999999999999</c:v>
                </c:pt>
                <c:pt idx="4">
                  <c:v>15.972</c:v>
                </c:pt>
                <c:pt idx="5">
                  <c:v>15.789</c:v>
                </c:pt>
                <c:pt idx="6">
                  <c:v>16.116</c:v>
                </c:pt>
                <c:pt idx="7">
                  <c:v>16.213000000000001</c:v>
                </c:pt>
                <c:pt idx="8">
                  <c:v>15.494999999999999</c:v>
                </c:pt>
                <c:pt idx="9">
                  <c:v>14.148</c:v>
                </c:pt>
                <c:pt idx="10">
                  <c:v>12.644</c:v>
                </c:pt>
                <c:pt idx="11">
                  <c:v>12.308999999999999</c:v>
                </c:pt>
              </c:numCache>
            </c:numRef>
          </c:val>
          <c:smooth val="0"/>
        </c:ser>
        <c:ser>
          <c:idx val="2"/>
          <c:order val="3"/>
          <c:tx>
            <c:strRef>
              <c:f>Sheet1!$A$5</c:f>
              <c:strCache>
                <c:ptCount val="1"/>
                <c:pt idx="0">
                  <c:v>45-64</c:v>
                </c:pt>
              </c:strCache>
            </c:strRef>
          </c:tx>
          <c:spPr>
            <a:ln w="50800" cap="flat">
              <a:solidFill>
                <a:schemeClr val="accent5"/>
              </a:solidFill>
              <a:miter lim="800000"/>
            </a:ln>
          </c:spPr>
          <c:marker>
            <c:symbol val="none"/>
          </c:marker>
          <c:cat>
            <c:strRef>
              <c:f>Sheet1!$B$1:$M$1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Sheet1!$B$5:$M$5</c:f>
              <c:numCache>
                <c:formatCode>General</c:formatCode>
                <c:ptCount val="12"/>
                <c:pt idx="0">
                  <c:v>13.323</c:v>
                </c:pt>
                <c:pt idx="1">
                  <c:v>13.853</c:v>
                </c:pt>
                <c:pt idx="2">
                  <c:v>13.557</c:v>
                </c:pt>
                <c:pt idx="3">
                  <c:v>14.114000000000001</c:v>
                </c:pt>
                <c:pt idx="4">
                  <c:v>14.118</c:v>
                </c:pt>
                <c:pt idx="5">
                  <c:v>14.179</c:v>
                </c:pt>
                <c:pt idx="6">
                  <c:v>14.369</c:v>
                </c:pt>
                <c:pt idx="7">
                  <c:v>14.31</c:v>
                </c:pt>
                <c:pt idx="8">
                  <c:v>13.63</c:v>
                </c:pt>
                <c:pt idx="9">
                  <c:v>12.815</c:v>
                </c:pt>
                <c:pt idx="10">
                  <c:v>11.769</c:v>
                </c:pt>
                <c:pt idx="11">
                  <c:v>11.398</c:v>
                </c:pt>
              </c:numCache>
            </c:numRef>
          </c:val>
          <c:smooth val="0"/>
        </c:ser>
        <c:ser>
          <c:idx val="3"/>
          <c:order val="4"/>
          <c:tx>
            <c:strRef>
              <c:f>Sheet1!$A$6</c:f>
              <c:strCache>
                <c:ptCount val="1"/>
                <c:pt idx="0">
                  <c:v>65+</c:v>
                </c:pt>
              </c:strCache>
            </c:strRef>
          </c:tx>
          <c:spPr>
            <a:ln w="50800" cap="flat">
              <a:solidFill>
                <a:schemeClr val="accent2"/>
              </a:solidFill>
              <a:miter lim="800000"/>
            </a:ln>
          </c:spPr>
          <c:marker>
            <c:symbol val="none"/>
          </c:marker>
          <c:cat>
            <c:strRef>
              <c:f>Sheet1!$B$1:$M$1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Sheet1!$B$6:$M$6</c:f>
              <c:numCache>
                <c:formatCode>General</c:formatCode>
                <c:ptCount val="12"/>
                <c:pt idx="0">
                  <c:v>21.460999999999999</c:v>
                </c:pt>
                <c:pt idx="1">
                  <c:v>20.628</c:v>
                </c:pt>
                <c:pt idx="2">
                  <c:v>20.524000000000001</c:v>
                </c:pt>
                <c:pt idx="3">
                  <c:v>20.841999999999999</c:v>
                </c:pt>
                <c:pt idx="4">
                  <c:v>20.265000000000001</c:v>
                </c:pt>
                <c:pt idx="5">
                  <c:v>19.768999999999998</c:v>
                </c:pt>
                <c:pt idx="6">
                  <c:v>19.157</c:v>
                </c:pt>
                <c:pt idx="7">
                  <c:v>18.084</c:v>
                </c:pt>
                <c:pt idx="8">
                  <c:v>17.504000000000001</c:v>
                </c:pt>
                <c:pt idx="9">
                  <c:v>15.866</c:v>
                </c:pt>
                <c:pt idx="10">
                  <c:v>14.794</c:v>
                </c:pt>
                <c:pt idx="11">
                  <c:v>14.992000000000001</c:v>
                </c:pt>
              </c:numCache>
            </c:numRef>
          </c:val>
          <c:smooth val="0"/>
        </c:ser>
        <c:dLbls>
          <c:showLegendKey val="0"/>
          <c:showVal val="0"/>
          <c:showCatName val="0"/>
          <c:showSerName val="0"/>
          <c:showPercent val="0"/>
          <c:showBubbleSize val="0"/>
        </c:dLbls>
        <c:marker val="1"/>
        <c:smooth val="0"/>
        <c:axId val="87921792"/>
        <c:axId val="87923328"/>
      </c:lineChart>
      <c:catAx>
        <c:axId val="87921792"/>
        <c:scaling>
          <c:orientation val="minMax"/>
        </c:scaling>
        <c:delete val="0"/>
        <c:axPos val="b"/>
        <c:majorTickMark val="none"/>
        <c:minorTickMark val="in"/>
        <c:tickLblPos val="nextTo"/>
        <c:spPr>
          <a:ln w="12700">
            <a:solidFill>
              <a:schemeClr val="tx1"/>
            </a:solidFill>
          </a:ln>
        </c:spPr>
        <c:txPr>
          <a:bodyPr anchor="t" anchorCtr="0"/>
          <a:lstStyle/>
          <a:p>
            <a:pPr>
              <a:defRPr sz="1600">
                <a:solidFill>
                  <a:schemeClr val="tx1"/>
                </a:solidFill>
                <a:latin typeface="Tahoma" pitchFamily="34" charset="0"/>
                <a:cs typeface="Tahoma" pitchFamily="34" charset="0"/>
              </a:defRPr>
            </a:pPr>
            <a:endParaRPr lang="en-US"/>
          </a:p>
        </c:txPr>
        <c:crossAx val="87923328"/>
        <c:crosses val="autoZero"/>
        <c:auto val="1"/>
        <c:lblAlgn val="ctr"/>
        <c:lblOffset val="0"/>
        <c:noMultiLvlLbl val="0"/>
      </c:catAx>
      <c:valAx>
        <c:axId val="87923328"/>
        <c:scaling>
          <c:orientation val="minMax"/>
          <c:min val="0"/>
        </c:scaling>
        <c:delete val="0"/>
        <c:axPos val="l"/>
        <c:majorGridlines>
          <c:spPr>
            <a:ln>
              <a:prstDash val="sysDash"/>
            </a:ln>
          </c:spPr>
        </c:majorGridlines>
        <c:title>
          <c:tx>
            <c:rich>
              <a:bodyPr rot="0" vert="horz" anchor="t" anchorCtr="0"/>
              <a:lstStyle/>
              <a:p>
                <a:pPr algn="ctr">
                  <a:defRPr sz="1400" b="0">
                    <a:latin typeface="Tahoma" pitchFamily="34" charset="0"/>
                    <a:ea typeface="Tahoma" pitchFamily="34" charset="0"/>
                    <a:cs typeface="Tahoma" pitchFamily="34" charset="0"/>
                  </a:defRPr>
                </a:pPr>
                <a:r>
                  <a:rPr lang="en-US" sz="1400" b="0" dirty="0" smtClean="0">
                    <a:latin typeface="Tahoma" pitchFamily="34" charset="0"/>
                    <a:ea typeface="Tahoma" pitchFamily="34" charset="0"/>
                    <a:cs typeface="Tahoma" pitchFamily="34" charset="0"/>
                  </a:rPr>
                  <a:t>Rate per 100,000</a:t>
                </a:r>
                <a:endParaRPr lang="en-US" sz="1400" b="0" dirty="0">
                  <a:latin typeface="Tahoma" pitchFamily="34" charset="0"/>
                  <a:ea typeface="Tahoma" pitchFamily="34" charset="0"/>
                  <a:cs typeface="Tahoma" pitchFamily="34" charset="0"/>
                </a:endParaRPr>
              </a:p>
            </c:rich>
          </c:tx>
          <c:layout>
            <c:manualLayout>
              <c:xMode val="edge"/>
              <c:yMode val="edge"/>
              <c:x val="2.5025025025025027E-2"/>
              <c:y val="0"/>
            </c:manualLayout>
          </c:layout>
          <c:overlay val="0"/>
        </c:title>
        <c:numFmt formatCode="0" sourceLinked="0"/>
        <c:majorTickMark val="in"/>
        <c:minorTickMark val="none"/>
        <c:tickLblPos val="nextTo"/>
        <c:spPr>
          <a:ln w="12700">
            <a:solidFill>
              <a:schemeClr val="tx1"/>
            </a:solidFill>
          </a:ln>
        </c:spPr>
        <c:txPr>
          <a:bodyPr anchor="ctr" anchorCtr="0"/>
          <a:lstStyle/>
          <a:p>
            <a:pPr>
              <a:defRPr sz="1600">
                <a:solidFill>
                  <a:schemeClr val="tx1"/>
                </a:solidFill>
                <a:latin typeface="Tahoma" pitchFamily="34" charset="0"/>
                <a:cs typeface="Tahoma" pitchFamily="34" charset="0"/>
              </a:defRPr>
            </a:pPr>
            <a:endParaRPr lang="en-US"/>
          </a:p>
        </c:txPr>
        <c:crossAx val="87921792"/>
        <c:crosses val="autoZero"/>
        <c:crossBetween val="between"/>
        <c:majorUnit val="5"/>
        <c:minorUnit val="2.5"/>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115566134813714E-2"/>
          <c:y val="0.1399022402806776"/>
          <c:w val="0.89015469975662453"/>
          <c:h val="0.77154987962361299"/>
        </c:manualLayout>
      </c:layout>
      <c:lineChart>
        <c:grouping val="standard"/>
        <c:varyColors val="0"/>
        <c:ser>
          <c:idx val="0"/>
          <c:order val="0"/>
          <c:tx>
            <c:strRef>
              <c:f>Sheet1!$A$2</c:f>
              <c:strCache>
                <c:ptCount val="1"/>
                <c:pt idx="0">
                  <c:v>total</c:v>
                </c:pt>
              </c:strCache>
            </c:strRef>
          </c:tx>
          <c:spPr>
            <a:ln w="50800" cap="flat">
              <a:solidFill>
                <a:schemeClr val="accent1"/>
              </a:solidFill>
              <a:miter lim="800000"/>
            </a:ln>
          </c:spPr>
          <c:marker>
            <c:spPr>
              <a:solidFill>
                <a:schemeClr val="accent1"/>
              </a:solidFill>
            </c:spPr>
          </c:marker>
          <c:dLbls>
            <c:dLbl>
              <c:idx val="0"/>
              <c:layout>
                <c:manualLayout>
                  <c:x val="-3.4756979201423649E-2"/>
                  <c:y val="5.4790310476371652E-2"/>
                </c:manualLayout>
              </c:layout>
              <c:showLegendKey val="0"/>
              <c:showVal val="1"/>
              <c:showCatName val="0"/>
              <c:showSerName val="0"/>
              <c:showPercent val="0"/>
              <c:showBubbleSize val="0"/>
            </c:dLbl>
            <c:dLbl>
              <c:idx val="11"/>
              <c:layout>
                <c:manualLayout>
                  <c:x val="-3.3366700033366697E-2"/>
                  <c:y val="4.1744998458187833E-2"/>
                </c:manualLayout>
              </c:layout>
              <c:showLegendKey val="0"/>
              <c:showVal val="1"/>
              <c:showCatName val="0"/>
              <c:showSerName val="0"/>
              <c:showPercent val="0"/>
              <c:showBubbleSize val="0"/>
            </c:dLbl>
            <c:showLegendKey val="0"/>
            <c:showVal val="0"/>
            <c:showCatName val="0"/>
            <c:showSerName val="0"/>
            <c:showPercent val="0"/>
            <c:showBubbleSize val="0"/>
          </c:dLbls>
          <c:cat>
            <c:strRef>
              <c:f>Sheet1!$B$1:$M$1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Sheet1!$B$2:$M$2</c:f>
              <c:numCache>
                <c:formatCode>General</c:formatCode>
                <c:ptCount val="12"/>
                <c:pt idx="0" formatCode="0.0">
                  <c:v>6</c:v>
                </c:pt>
                <c:pt idx="1">
                  <c:v>5.9</c:v>
                </c:pt>
                <c:pt idx="2">
                  <c:v>7.1</c:v>
                </c:pt>
                <c:pt idx="3">
                  <c:v>6.1</c:v>
                </c:pt>
                <c:pt idx="4">
                  <c:v>6.1</c:v>
                </c:pt>
                <c:pt idx="5">
                  <c:v>5.9</c:v>
                </c:pt>
                <c:pt idx="6">
                  <c:v>6.1</c:v>
                </c:pt>
                <c:pt idx="7">
                  <c:v>6.2</c:v>
                </c:pt>
                <c:pt idx="8">
                  <c:v>6.1</c:v>
                </c:pt>
                <c:pt idx="9">
                  <c:v>5.9</c:v>
                </c:pt>
                <c:pt idx="10">
                  <c:v>5.5</c:v>
                </c:pt>
                <c:pt idx="11">
                  <c:v>5.3</c:v>
                </c:pt>
              </c:numCache>
            </c:numRef>
          </c:val>
          <c:smooth val="0"/>
        </c:ser>
        <c:ser>
          <c:idx val="5"/>
          <c:order val="1"/>
          <c:tx>
            <c:strRef>
              <c:f>Sheet1!$A$3</c:f>
              <c:strCache>
                <c:ptCount val="1"/>
              </c:strCache>
            </c:strRef>
          </c:tx>
          <c:spPr>
            <a:ln w="44450">
              <a:solidFill>
                <a:schemeClr val="tx1"/>
              </a:solidFill>
              <a:prstDash val="sysDash"/>
            </a:ln>
          </c:spPr>
          <c:marker>
            <c:symbol val="none"/>
          </c:marker>
          <c:cat>
            <c:strRef>
              <c:f>Sheet1!$B$1:$M$1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Sheet1!$B$3:$M$3</c:f>
              <c:numCache>
                <c:formatCode>General</c:formatCode>
                <c:ptCount val="12"/>
                <c:pt idx="8" formatCode="0.0">
                  <c:v>5.5</c:v>
                </c:pt>
                <c:pt idx="9" formatCode="0.0">
                  <c:v>5.5</c:v>
                </c:pt>
                <c:pt idx="10" formatCode="0.0">
                  <c:v>5.5</c:v>
                </c:pt>
                <c:pt idx="11" formatCode="0.0">
                  <c:v>5.5</c:v>
                </c:pt>
              </c:numCache>
            </c:numRef>
          </c:val>
          <c:smooth val="0"/>
        </c:ser>
        <c:dLbls>
          <c:showLegendKey val="0"/>
          <c:showVal val="0"/>
          <c:showCatName val="0"/>
          <c:showSerName val="0"/>
          <c:showPercent val="0"/>
          <c:showBubbleSize val="0"/>
        </c:dLbls>
        <c:marker val="1"/>
        <c:smooth val="0"/>
        <c:axId val="89713664"/>
        <c:axId val="110551808"/>
      </c:lineChart>
      <c:catAx>
        <c:axId val="89713664"/>
        <c:scaling>
          <c:orientation val="minMax"/>
        </c:scaling>
        <c:delete val="0"/>
        <c:axPos val="b"/>
        <c:majorTickMark val="none"/>
        <c:minorTickMark val="in"/>
        <c:tickLblPos val="nextTo"/>
        <c:spPr>
          <a:ln w="12700">
            <a:solidFill>
              <a:schemeClr val="tx1"/>
            </a:solidFill>
          </a:ln>
        </c:spPr>
        <c:txPr>
          <a:bodyPr anchor="t" anchorCtr="0"/>
          <a:lstStyle/>
          <a:p>
            <a:pPr>
              <a:defRPr sz="1600">
                <a:solidFill>
                  <a:schemeClr val="tx1"/>
                </a:solidFill>
                <a:latin typeface="Tahoma" pitchFamily="34" charset="0"/>
                <a:cs typeface="Tahoma" pitchFamily="34" charset="0"/>
              </a:defRPr>
            </a:pPr>
            <a:endParaRPr lang="en-US"/>
          </a:p>
        </c:txPr>
        <c:crossAx val="110551808"/>
        <c:crosses val="autoZero"/>
        <c:auto val="1"/>
        <c:lblAlgn val="ctr"/>
        <c:lblOffset val="0"/>
        <c:noMultiLvlLbl val="0"/>
      </c:catAx>
      <c:valAx>
        <c:axId val="110551808"/>
        <c:scaling>
          <c:orientation val="minMax"/>
          <c:max val="25"/>
        </c:scaling>
        <c:delete val="0"/>
        <c:axPos val="l"/>
        <c:majorGridlines>
          <c:spPr>
            <a:ln>
              <a:prstDash val="sysDash"/>
            </a:ln>
          </c:spPr>
        </c:majorGridlines>
        <c:title>
          <c:tx>
            <c:rich>
              <a:bodyPr rot="0" vert="horz" anchor="t" anchorCtr="0"/>
              <a:lstStyle/>
              <a:p>
                <a:pPr algn="ctr">
                  <a:defRPr sz="1400" b="0">
                    <a:latin typeface="Tahoma" pitchFamily="34" charset="0"/>
                    <a:ea typeface="Tahoma" pitchFamily="34" charset="0"/>
                    <a:cs typeface="Tahoma" pitchFamily="34" charset="0"/>
                  </a:defRPr>
                </a:pPr>
                <a:r>
                  <a:rPr lang="en-US" sz="1400" b="0" dirty="0" smtClean="0">
                    <a:latin typeface="Tahoma" pitchFamily="34" charset="0"/>
                    <a:ea typeface="Tahoma" pitchFamily="34" charset="0"/>
                    <a:cs typeface="Tahoma" pitchFamily="34" charset="0"/>
                  </a:rPr>
                  <a:t>Rate per 100,000 (age adjusted)</a:t>
                </a:r>
                <a:endParaRPr lang="en-US" sz="1400" b="0" dirty="0">
                  <a:latin typeface="Tahoma" pitchFamily="34" charset="0"/>
                  <a:ea typeface="Tahoma" pitchFamily="34" charset="0"/>
                  <a:cs typeface="Tahoma" pitchFamily="34" charset="0"/>
                </a:endParaRPr>
              </a:p>
            </c:rich>
          </c:tx>
          <c:layout>
            <c:manualLayout>
              <c:xMode val="edge"/>
              <c:yMode val="edge"/>
              <c:x val="1.6683350016683349E-2"/>
              <c:y val="1.3074073336019091E-3"/>
            </c:manualLayout>
          </c:layout>
          <c:overlay val="0"/>
        </c:title>
        <c:numFmt formatCode="0" sourceLinked="0"/>
        <c:majorTickMark val="in"/>
        <c:minorTickMark val="none"/>
        <c:tickLblPos val="nextTo"/>
        <c:spPr>
          <a:ln w="12700">
            <a:solidFill>
              <a:schemeClr val="tx1"/>
            </a:solidFill>
          </a:ln>
        </c:spPr>
        <c:txPr>
          <a:bodyPr anchor="ctr" anchorCtr="0"/>
          <a:lstStyle/>
          <a:p>
            <a:pPr>
              <a:defRPr sz="1600">
                <a:solidFill>
                  <a:schemeClr val="tx1"/>
                </a:solidFill>
                <a:latin typeface="Tahoma" pitchFamily="34" charset="0"/>
                <a:cs typeface="Tahoma" pitchFamily="34" charset="0"/>
              </a:defRPr>
            </a:pPr>
            <a:endParaRPr lang="en-US"/>
          </a:p>
        </c:txPr>
        <c:crossAx val="89713664"/>
        <c:crosses val="autoZero"/>
        <c:crossBetween val="between"/>
        <c:majorUnit val="5"/>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115566134813714E-2"/>
          <c:y val="0.1399022402806776"/>
          <c:w val="0.89015469975662453"/>
          <c:h val="0.77154987962361299"/>
        </c:manualLayout>
      </c:layout>
      <c:lineChart>
        <c:grouping val="standard"/>
        <c:varyColors val="0"/>
        <c:ser>
          <c:idx val="0"/>
          <c:order val="0"/>
          <c:tx>
            <c:strRef>
              <c:f>Sheet1!$A$2</c:f>
              <c:strCache>
                <c:ptCount val="1"/>
                <c:pt idx="0">
                  <c:v>total</c:v>
                </c:pt>
              </c:strCache>
            </c:strRef>
          </c:tx>
          <c:spPr>
            <a:ln w="50800" cap="flat">
              <a:solidFill>
                <a:schemeClr val="accent3"/>
              </a:solidFill>
              <a:miter lim="800000"/>
            </a:ln>
          </c:spPr>
          <c:marker>
            <c:symbol val="none"/>
          </c:marker>
          <c:cat>
            <c:strRef>
              <c:f>Sheet1!$B$1:$M$1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Sheet1!$B$2:$M$2</c:f>
              <c:numCache>
                <c:formatCode>General</c:formatCode>
                <c:ptCount val="12"/>
                <c:pt idx="0">
                  <c:v>6</c:v>
                </c:pt>
                <c:pt idx="1">
                  <c:v>5.9</c:v>
                </c:pt>
                <c:pt idx="2">
                  <c:v>7.1</c:v>
                </c:pt>
                <c:pt idx="3">
                  <c:v>6.1</c:v>
                </c:pt>
                <c:pt idx="4">
                  <c:v>6.1</c:v>
                </c:pt>
                <c:pt idx="5">
                  <c:v>5.9</c:v>
                </c:pt>
                <c:pt idx="6">
                  <c:v>6.1</c:v>
                </c:pt>
                <c:pt idx="7">
                  <c:v>6.2</c:v>
                </c:pt>
                <c:pt idx="8">
                  <c:v>6.1</c:v>
                </c:pt>
                <c:pt idx="9">
                  <c:v>5.9</c:v>
                </c:pt>
                <c:pt idx="10">
                  <c:v>5.5</c:v>
                </c:pt>
                <c:pt idx="11">
                  <c:v>5.3</c:v>
                </c:pt>
              </c:numCache>
            </c:numRef>
          </c:val>
          <c:smooth val="0"/>
        </c:ser>
        <c:ser>
          <c:idx val="5"/>
          <c:order val="1"/>
          <c:tx>
            <c:strRef>
              <c:f>Sheet1!$A$3</c:f>
              <c:strCache>
                <c:ptCount val="1"/>
                <c:pt idx="0">
                  <c:v>male</c:v>
                </c:pt>
              </c:strCache>
            </c:strRef>
          </c:tx>
          <c:spPr>
            <a:ln w="50800">
              <a:solidFill>
                <a:schemeClr val="accent4"/>
              </a:solidFill>
            </a:ln>
          </c:spPr>
          <c:marker>
            <c:symbol val="none"/>
          </c:marker>
          <c:cat>
            <c:strRef>
              <c:f>Sheet1!$B$1:$M$1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Sheet1!$B$3:$M$3</c:f>
              <c:numCache>
                <c:formatCode>General</c:formatCode>
                <c:ptCount val="12"/>
                <c:pt idx="0">
                  <c:v>9.1</c:v>
                </c:pt>
                <c:pt idx="1">
                  <c:v>9</c:v>
                </c:pt>
                <c:pt idx="2">
                  <c:v>10.8</c:v>
                </c:pt>
                <c:pt idx="3">
                  <c:v>9.4</c:v>
                </c:pt>
                <c:pt idx="4">
                  <c:v>9.5</c:v>
                </c:pt>
                <c:pt idx="5">
                  <c:v>9.1999999999999993</c:v>
                </c:pt>
                <c:pt idx="6">
                  <c:v>9.6999999999999993</c:v>
                </c:pt>
                <c:pt idx="7">
                  <c:v>9.8000000000000007</c:v>
                </c:pt>
                <c:pt idx="8">
                  <c:v>9.6999999999999993</c:v>
                </c:pt>
                <c:pt idx="9">
                  <c:v>9.3000000000000007</c:v>
                </c:pt>
                <c:pt idx="10">
                  <c:v>8.6</c:v>
                </c:pt>
                <c:pt idx="11">
                  <c:v>8.4</c:v>
                </c:pt>
              </c:numCache>
            </c:numRef>
          </c:val>
          <c:smooth val="0"/>
        </c:ser>
        <c:ser>
          <c:idx val="1"/>
          <c:order val="2"/>
          <c:tx>
            <c:strRef>
              <c:f>Sheet1!$A$4</c:f>
              <c:strCache>
                <c:ptCount val="1"/>
                <c:pt idx="0">
                  <c:v>female</c:v>
                </c:pt>
              </c:strCache>
            </c:strRef>
          </c:tx>
          <c:spPr>
            <a:ln w="50800" cap="flat">
              <a:solidFill>
                <a:schemeClr val="accent6"/>
              </a:solidFill>
              <a:miter lim="800000"/>
            </a:ln>
          </c:spPr>
          <c:marker>
            <c:symbol val="none"/>
          </c:marker>
          <c:cat>
            <c:strRef>
              <c:f>Sheet1!$B$1:$M$1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Sheet1!$B$4:$M$4</c:f>
              <c:numCache>
                <c:formatCode>General</c:formatCode>
                <c:ptCount val="12"/>
                <c:pt idx="0">
                  <c:v>2.9</c:v>
                </c:pt>
                <c:pt idx="1">
                  <c:v>2.8</c:v>
                </c:pt>
                <c:pt idx="2">
                  <c:v>3.3</c:v>
                </c:pt>
                <c:pt idx="3">
                  <c:v>2.7</c:v>
                </c:pt>
                <c:pt idx="4">
                  <c:v>2.6</c:v>
                </c:pt>
                <c:pt idx="5">
                  <c:v>2.6</c:v>
                </c:pt>
                <c:pt idx="6">
                  <c:v>2.5</c:v>
                </c:pt>
                <c:pt idx="7">
                  <c:v>2.6</c:v>
                </c:pt>
                <c:pt idx="8">
                  <c:v>2.5</c:v>
                </c:pt>
                <c:pt idx="9">
                  <c:v>2.4</c:v>
                </c:pt>
                <c:pt idx="10">
                  <c:v>2.4</c:v>
                </c:pt>
                <c:pt idx="11">
                  <c:v>2.2999999999999998</c:v>
                </c:pt>
              </c:numCache>
            </c:numRef>
          </c:val>
          <c:smooth val="0"/>
        </c:ser>
        <c:ser>
          <c:idx val="2"/>
          <c:order val="3"/>
          <c:tx>
            <c:strRef>
              <c:f>Sheet1!$A$5</c:f>
              <c:strCache>
                <c:ptCount val="1"/>
              </c:strCache>
            </c:strRef>
          </c:tx>
          <c:spPr>
            <a:ln w="44450">
              <a:solidFill>
                <a:schemeClr val="tx1"/>
              </a:solidFill>
              <a:prstDash val="sysDash"/>
            </a:ln>
          </c:spPr>
          <c:marker>
            <c:symbol val="none"/>
          </c:marker>
          <c:cat>
            <c:strRef>
              <c:f>Sheet1!$B$1:$M$1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Sheet1!$B$5:$M$5</c:f>
              <c:numCache>
                <c:formatCode>General</c:formatCode>
                <c:ptCount val="12"/>
                <c:pt idx="8" formatCode="0.0">
                  <c:v>5.5</c:v>
                </c:pt>
                <c:pt idx="9" formatCode="0.0">
                  <c:v>5.5</c:v>
                </c:pt>
                <c:pt idx="10" formatCode="0.0">
                  <c:v>5.5</c:v>
                </c:pt>
                <c:pt idx="11" formatCode="0.0">
                  <c:v>5.5</c:v>
                </c:pt>
              </c:numCache>
            </c:numRef>
          </c:val>
          <c:smooth val="0"/>
        </c:ser>
        <c:dLbls>
          <c:showLegendKey val="0"/>
          <c:showVal val="0"/>
          <c:showCatName val="0"/>
          <c:showSerName val="0"/>
          <c:showPercent val="0"/>
          <c:showBubbleSize val="0"/>
        </c:dLbls>
        <c:marker val="1"/>
        <c:smooth val="0"/>
        <c:axId val="114794496"/>
        <c:axId val="114796032"/>
      </c:lineChart>
      <c:catAx>
        <c:axId val="114794496"/>
        <c:scaling>
          <c:orientation val="minMax"/>
        </c:scaling>
        <c:delete val="0"/>
        <c:axPos val="b"/>
        <c:majorTickMark val="none"/>
        <c:minorTickMark val="in"/>
        <c:tickLblPos val="nextTo"/>
        <c:spPr>
          <a:ln w="12700">
            <a:solidFill>
              <a:schemeClr val="tx1"/>
            </a:solidFill>
          </a:ln>
        </c:spPr>
        <c:txPr>
          <a:bodyPr anchor="t" anchorCtr="0"/>
          <a:lstStyle/>
          <a:p>
            <a:pPr>
              <a:defRPr sz="1600">
                <a:solidFill>
                  <a:schemeClr val="tx1"/>
                </a:solidFill>
                <a:latin typeface="Tahoma" pitchFamily="34" charset="0"/>
                <a:cs typeface="Tahoma" pitchFamily="34" charset="0"/>
              </a:defRPr>
            </a:pPr>
            <a:endParaRPr lang="en-US"/>
          </a:p>
        </c:txPr>
        <c:crossAx val="114796032"/>
        <c:crosses val="autoZero"/>
        <c:auto val="1"/>
        <c:lblAlgn val="ctr"/>
        <c:lblOffset val="0"/>
        <c:noMultiLvlLbl val="0"/>
      </c:catAx>
      <c:valAx>
        <c:axId val="114796032"/>
        <c:scaling>
          <c:orientation val="minMax"/>
          <c:max val="25"/>
          <c:min val="0"/>
        </c:scaling>
        <c:delete val="0"/>
        <c:axPos val="l"/>
        <c:majorGridlines>
          <c:spPr>
            <a:ln>
              <a:prstDash val="sysDash"/>
            </a:ln>
          </c:spPr>
        </c:majorGridlines>
        <c:title>
          <c:tx>
            <c:rich>
              <a:bodyPr rot="0" vert="horz" anchor="t" anchorCtr="0"/>
              <a:lstStyle/>
              <a:p>
                <a:pPr algn="ctr">
                  <a:defRPr sz="1400" b="0">
                    <a:latin typeface="Tahoma" pitchFamily="34" charset="0"/>
                    <a:ea typeface="Tahoma" pitchFamily="34" charset="0"/>
                    <a:cs typeface="Tahoma" pitchFamily="34" charset="0"/>
                  </a:defRPr>
                </a:pPr>
                <a:r>
                  <a:rPr lang="en-US" sz="1400" b="0" dirty="0" smtClean="0">
                    <a:latin typeface="Tahoma" pitchFamily="34" charset="0"/>
                    <a:ea typeface="Tahoma" pitchFamily="34" charset="0"/>
                    <a:cs typeface="Tahoma" pitchFamily="34" charset="0"/>
                  </a:rPr>
                  <a:t>Rate per 100,000 (age adjusted)</a:t>
                </a:r>
                <a:endParaRPr lang="en-US" sz="1400" b="0" dirty="0">
                  <a:latin typeface="Tahoma" pitchFamily="34" charset="0"/>
                  <a:ea typeface="Tahoma" pitchFamily="34" charset="0"/>
                  <a:cs typeface="Tahoma" pitchFamily="34" charset="0"/>
                </a:endParaRPr>
              </a:p>
            </c:rich>
          </c:tx>
          <c:layout>
            <c:manualLayout>
              <c:xMode val="edge"/>
              <c:yMode val="edge"/>
              <c:x val="1.6683350016683349E-2"/>
              <c:y val="1.3074073336019091E-3"/>
            </c:manualLayout>
          </c:layout>
          <c:overlay val="0"/>
        </c:title>
        <c:numFmt formatCode="0" sourceLinked="0"/>
        <c:majorTickMark val="in"/>
        <c:minorTickMark val="none"/>
        <c:tickLblPos val="nextTo"/>
        <c:spPr>
          <a:ln w="12700">
            <a:solidFill>
              <a:schemeClr val="tx1"/>
            </a:solidFill>
          </a:ln>
        </c:spPr>
        <c:txPr>
          <a:bodyPr anchor="ctr" anchorCtr="0"/>
          <a:lstStyle/>
          <a:p>
            <a:pPr>
              <a:defRPr sz="1600">
                <a:solidFill>
                  <a:schemeClr val="tx1"/>
                </a:solidFill>
                <a:latin typeface="Tahoma" pitchFamily="34" charset="0"/>
                <a:cs typeface="Tahoma" pitchFamily="34" charset="0"/>
              </a:defRPr>
            </a:pPr>
            <a:endParaRPr lang="en-US"/>
          </a:p>
        </c:txPr>
        <c:crossAx val="114794496"/>
        <c:crosses val="autoZero"/>
        <c:crossBetween val="between"/>
        <c:majorUnit val="5"/>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115566134813714E-2"/>
          <c:y val="9.9185846064570565E-2"/>
          <c:w val="0.89015469975662453"/>
          <c:h val="0.81782174103237093"/>
        </c:manualLayout>
      </c:layout>
      <c:lineChart>
        <c:grouping val="standard"/>
        <c:varyColors val="0"/>
        <c:ser>
          <c:idx val="0"/>
          <c:order val="0"/>
          <c:tx>
            <c:strRef>
              <c:f>Sheet1!$A$2</c:f>
              <c:strCache>
                <c:ptCount val="1"/>
                <c:pt idx="0">
                  <c:v>&lt;18</c:v>
                </c:pt>
              </c:strCache>
            </c:strRef>
          </c:tx>
          <c:spPr>
            <a:ln w="50800" cap="flat">
              <a:solidFill>
                <a:schemeClr val="accent3"/>
              </a:solidFill>
              <a:miter lim="800000"/>
            </a:ln>
          </c:spPr>
          <c:marker>
            <c:symbol val="none"/>
          </c:marker>
          <c:cat>
            <c:strRef>
              <c:f>Sheet1!$B$1:$M$1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Sheet1!$B$2:$M$2</c:f>
              <c:numCache>
                <c:formatCode>General</c:formatCode>
                <c:ptCount val="12"/>
                <c:pt idx="0">
                  <c:v>2.8</c:v>
                </c:pt>
                <c:pt idx="1">
                  <c:v>2.5</c:v>
                </c:pt>
                <c:pt idx="2">
                  <c:v>2.5</c:v>
                </c:pt>
                <c:pt idx="3">
                  <c:v>2.5</c:v>
                </c:pt>
                <c:pt idx="4">
                  <c:v>2.4</c:v>
                </c:pt>
                <c:pt idx="5">
                  <c:v>2.5</c:v>
                </c:pt>
                <c:pt idx="6">
                  <c:v>2.5</c:v>
                </c:pt>
                <c:pt idx="7">
                  <c:v>2.8</c:v>
                </c:pt>
                <c:pt idx="8">
                  <c:v>2.7</c:v>
                </c:pt>
                <c:pt idx="9">
                  <c:v>2.6</c:v>
                </c:pt>
                <c:pt idx="10">
                  <c:v>2.4</c:v>
                </c:pt>
                <c:pt idx="11">
                  <c:v>2.2999999999999998</c:v>
                </c:pt>
              </c:numCache>
            </c:numRef>
          </c:val>
          <c:smooth val="0"/>
        </c:ser>
        <c:ser>
          <c:idx val="5"/>
          <c:order val="1"/>
          <c:tx>
            <c:strRef>
              <c:f>Sheet1!$A$3</c:f>
              <c:strCache>
                <c:ptCount val="1"/>
                <c:pt idx="0">
                  <c:v>18-24</c:v>
                </c:pt>
              </c:strCache>
            </c:strRef>
          </c:tx>
          <c:spPr>
            <a:ln w="50800">
              <a:solidFill>
                <a:schemeClr val="accent4"/>
              </a:solidFill>
            </a:ln>
          </c:spPr>
          <c:marker>
            <c:symbol val="none"/>
          </c:marker>
          <c:cat>
            <c:strRef>
              <c:f>Sheet1!$B$1:$M$1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Sheet1!$B$3:$M$3</c:f>
              <c:numCache>
                <c:formatCode>General</c:formatCode>
                <c:ptCount val="12"/>
                <c:pt idx="0">
                  <c:v>15.5</c:v>
                </c:pt>
                <c:pt idx="1">
                  <c:v>15.5</c:v>
                </c:pt>
                <c:pt idx="2">
                  <c:v>16.3</c:v>
                </c:pt>
                <c:pt idx="3">
                  <c:v>15.8</c:v>
                </c:pt>
                <c:pt idx="4">
                  <c:v>16.100000000000001</c:v>
                </c:pt>
                <c:pt idx="5">
                  <c:v>14.7</c:v>
                </c:pt>
                <c:pt idx="6">
                  <c:v>15.7</c:v>
                </c:pt>
                <c:pt idx="7">
                  <c:v>16.100000000000001</c:v>
                </c:pt>
                <c:pt idx="8">
                  <c:v>15.6</c:v>
                </c:pt>
                <c:pt idx="9">
                  <c:v>14.6</c:v>
                </c:pt>
                <c:pt idx="10">
                  <c:v>13.4</c:v>
                </c:pt>
                <c:pt idx="11">
                  <c:v>12.9</c:v>
                </c:pt>
              </c:numCache>
            </c:numRef>
          </c:val>
          <c:smooth val="0"/>
        </c:ser>
        <c:ser>
          <c:idx val="1"/>
          <c:order val="2"/>
          <c:tx>
            <c:strRef>
              <c:f>Sheet1!$A$4</c:f>
              <c:strCache>
                <c:ptCount val="1"/>
                <c:pt idx="0">
                  <c:v>25-44</c:v>
                </c:pt>
              </c:strCache>
            </c:strRef>
          </c:tx>
          <c:spPr>
            <a:ln w="50800" cap="flat">
              <a:solidFill>
                <a:schemeClr val="accent6"/>
              </a:solidFill>
              <a:miter lim="800000"/>
            </a:ln>
          </c:spPr>
          <c:marker>
            <c:symbol val="none"/>
          </c:marker>
          <c:cat>
            <c:strRef>
              <c:f>Sheet1!$B$1:$M$1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Sheet1!$B$4:$M$4</c:f>
              <c:numCache>
                <c:formatCode>General</c:formatCode>
                <c:ptCount val="12"/>
                <c:pt idx="0">
                  <c:v>8.6999999999999993</c:v>
                </c:pt>
                <c:pt idx="1">
                  <c:v>8.6999999999999993</c:v>
                </c:pt>
                <c:pt idx="2">
                  <c:v>11.2</c:v>
                </c:pt>
                <c:pt idx="3">
                  <c:v>9.1999999999999993</c:v>
                </c:pt>
                <c:pt idx="4">
                  <c:v>9.1</c:v>
                </c:pt>
                <c:pt idx="5">
                  <c:v>9</c:v>
                </c:pt>
                <c:pt idx="6">
                  <c:v>9.5</c:v>
                </c:pt>
                <c:pt idx="7">
                  <c:v>9.4</c:v>
                </c:pt>
                <c:pt idx="8">
                  <c:v>9.5</c:v>
                </c:pt>
                <c:pt idx="9">
                  <c:v>9.1</c:v>
                </c:pt>
                <c:pt idx="10">
                  <c:v>8.5</c:v>
                </c:pt>
                <c:pt idx="11">
                  <c:v>8.1999999999999993</c:v>
                </c:pt>
              </c:numCache>
            </c:numRef>
          </c:val>
          <c:smooth val="0"/>
        </c:ser>
        <c:ser>
          <c:idx val="2"/>
          <c:order val="3"/>
          <c:tx>
            <c:strRef>
              <c:f>Sheet1!$A$5</c:f>
              <c:strCache>
                <c:ptCount val="1"/>
                <c:pt idx="0">
                  <c:v>45-64</c:v>
                </c:pt>
              </c:strCache>
            </c:strRef>
          </c:tx>
          <c:spPr>
            <a:ln w="50800" cap="flat">
              <a:solidFill>
                <a:schemeClr val="accent5"/>
              </a:solidFill>
              <a:miter lim="800000"/>
            </a:ln>
          </c:spPr>
          <c:marker>
            <c:symbol val="none"/>
          </c:marker>
          <c:cat>
            <c:strRef>
              <c:f>Sheet1!$B$1:$M$1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Sheet1!$B$5:$M$5</c:f>
              <c:numCache>
                <c:formatCode>General</c:formatCode>
                <c:ptCount val="12"/>
                <c:pt idx="0">
                  <c:v>4</c:v>
                </c:pt>
                <c:pt idx="1">
                  <c:v>4</c:v>
                </c:pt>
                <c:pt idx="2">
                  <c:v>5.4</c:v>
                </c:pt>
                <c:pt idx="3">
                  <c:v>4.0999999999999996</c:v>
                </c:pt>
                <c:pt idx="4">
                  <c:v>4.0999999999999996</c:v>
                </c:pt>
                <c:pt idx="5">
                  <c:v>4.0999999999999996</c:v>
                </c:pt>
                <c:pt idx="6">
                  <c:v>4</c:v>
                </c:pt>
                <c:pt idx="7">
                  <c:v>4.3</c:v>
                </c:pt>
                <c:pt idx="8">
                  <c:v>4</c:v>
                </c:pt>
                <c:pt idx="9">
                  <c:v>4</c:v>
                </c:pt>
                <c:pt idx="10">
                  <c:v>3.8</c:v>
                </c:pt>
                <c:pt idx="11">
                  <c:v>3.8</c:v>
                </c:pt>
              </c:numCache>
            </c:numRef>
          </c:val>
          <c:smooth val="0"/>
        </c:ser>
        <c:ser>
          <c:idx val="3"/>
          <c:order val="4"/>
          <c:tx>
            <c:strRef>
              <c:f>Sheet1!$A$6</c:f>
              <c:strCache>
                <c:ptCount val="1"/>
                <c:pt idx="0">
                  <c:v>65+</c:v>
                </c:pt>
              </c:strCache>
            </c:strRef>
          </c:tx>
          <c:spPr>
            <a:ln w="50800" cap="flat">
              <a:solidFill>
                <a:schemeClr val="accent2"/>
              </a:solidFill>
              <a:miter lim="800000"/>
            </a:ln>
          </c:spPr>
          <c:marker>
            <c:symbol val="none"/>
          </c:marker>
          <c:cat>
            <c:strRef>
              <c:f>Sheet1!$B$1:$M$1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Sheet1!$B$6:$M$6</c:f>
              <c:numCache>
                <c:formatCode>General</c:formatCode>
                <c:ptCount val="12"/>
                <c:pt idx="0">
                  <c:v>2.5</c:v>
                </c:pt>
                <c:pt idx="1">
                  <c:v>2.4</c:v>
                </c:pt>
                <c:pt idx="2">
                  <c:v>2.7</c:v>
                </c:pt>
                <c:pt idx="3">
                  <c:v>2.2999999999999998</c:v>
                </c:pt>
                <c:pt idx="4">
                  <c:v>2.4</c:v>
                </c:pt>
                <c:pt idx="5">
                  <c:v>2.2999999999999998</c:v>
                </c:pt>
                <c:pt idx="6">
                  <c:v>2.2999999999999998</c:v>
                </c:pt>
                <c:pt idx="7">
                  <c:v>2.1</c:v>
                </c:pt>
                <c:pt idx="8">
                  <c:v>2</c:v>
                </c:pt>
                <c:pt idx="9">
                  <c:v>2.1</c:v>
                </c:pt>
                <c:pt idx="10">
                  <c:v>2.2000000000000002</c:v>
                </c:pt>
                <c:pt idx="11">
                  <c:v>2</c:v>
                </c:pt>
              </c:numCache>
            </c:numRef>
          </c:val>
          <c:smooth val="0"/>
        </c:ser>
        <c:dLbls>
          <c:showLegendKey val="0"/>
          <c:showVal val="0"/>
          <c:showCatName val="0"/>
          <c:showSerName val="0"/>
          <c:showPercent val="0"/>
          <c:showBubbleSize val="0"/>
        </c:dLbls>
        <c:marker val="1"/>
        <c:smooth val="0"/>
        <c:axId val="114726784"/>
        <c:axId val="114728320"/>
      </c:lineChart>
      <c:catAx>
        <c:axId val="114726784"/>
        <c:scaling>
          <c:orientation val="minMax"/>
        </c:scaling>
        <c:delete val="0"/>
        <c:axPos val="b"/>
        <c:majorTickMark val="none"/>
        <c:minorTickMark val="in"/>
        <c:tickLblPos val="nextTo"/>
        <c:spPr>
          <a:ln w="12700">
            <a:solidFill>
              <a:schemeClr val="tx1"/>
            </a:solidFill>
          </a:ln>
        </c:spPr>
        <c:txPr>
          <a:bodyPr anchor="t" anchorCtr="0"/>
          <a:lstStyle/>
          <a:p>
            <a:pPr>
              <a:defRPr sz="1600">
                <a:solidFill>
                  <a:schemeClr val="tx1"/>
                </a:solidFill>
                <a:latin typeface="Tahoma" pitchFamily="34" charset="0"/>
                <a:cs typeface="Tahoma" pitchFamily="34" charset="0"/>
              </a:defRPr>
            </a:pPr>
            <a:endParaRPr lang="en-US"/>
          </a:p>
        </c:txPr>
        <c:crossAx val="114728320"/>
        <c:crosses val="autoZero"/>
        <c:auto val="1"/>
        <c:lblAlgn val="ctr"/>
        <c:lblOffset val="0"/>
        <c:noMultiLvlLbl val="0"/>
      </c:catAx>
      <c:valAx>
        <c:axId val="114728320"/>
        <c:scaling>
          <c:orientation val="minMax"/>
          <c:max val="25"/>
          <c:min val="0"/>
        </c:scaling>
        <c:delete val="0"/>
        <c:axPos val="l"/>
        <c:majorGridlines>
          <c:spPr>
            <a:ln>
              <a:prstDash val="sysDash"/>
            </a:ln>
          </c:spPr>
        </c:majorGridlines>
        <c:title>
          <c:tx>
            <c:rich>
              <a:bodyPr rot="0" vert="horz" anchor="t" anchorCtr="0"/>
              <a:lstStyle/>
              <a:p>
                <a:pPr algn="ctr">
                  <a:defRPr sz="1400" b="0"/>
                </a:pPr>
                <a:r>
                  <a:rPr lang="en-US" sz="1400" b="0" dirty="0" smtClean="0">
                    <a:latin typeface="Tahoma" pitchFamily="34" charset="0"/>
                    <a:ea typeface="Tahoma" pitchFamily="34" charset="0"/>
                    <a:cs typeface="Tahoma" pitchFamily="34" charset="0"/>
                  </a:rPr>
                  <a:t>Rate per 100,000</a:t>
                </a:r>
                <a:endParaRPr lang="en-US" sz="1400" b="0" dirty="0">
                  <a:latin typeface="Tahoma" pitchFamily="34" charset="0"/>
                  <a:ea typeface="Tahoma" pitchFamily="34" charset="0"/>
                  <a:cs typeface="Tahoma" pitchFamily="34" charset="0"/>
                </a:endParaRPr>
              </a:p>
            </c:rich>
          </c:tx>
          <c:layout>
            <c:manualLayout>
              <c:xMode val="edge"/>
              <c:yMode val="edge"/>
              <c:x val="1.6683350016683349E-2"/>
              <c:y val="0"/>
            </c:manualLayout>
          </c:layout>
          <c:overlay val="0"/>
        </c:title>
        <c:numFmt formatCode="0" sourceLinked="0"/>
        <c:majorTickMark val="in"/>
        <c:minorTickMark val="none"/>
        <c:tickLblPos val="nextTo"/>
        <c:spPr>
          <a:ln w="12700">
            <a:solidFill>
              <a:schemeClr val="tx1"/>
            </a:solidFill>
          </a:ln>
        </c:spPr>
        <c:txPr>
          <a:bodyPr anchor="ctr" anchorCtr="0"/>
          <a:lstStyle/>
          <a:p>
            <a:pPr>
              <a:defRPr sz="1600">
                <a:solidFill>
                  <a:schemeClr val="tx1"/>
                </a:solidFill>
                <a:latin typeface="Tahoma" pitchFamily="34" charset="0"/>
                <a:cs typeface="Tahoma" pitchFamily="34" charset="0"/>
              </a:defRPr>
            </a:pPr>
            <a:endParaRPr lang="en-US"/>
          </a:p>
        </c:txPr>
        <c:crossAx val="114726784"/>
        <c:crosses val="autoZero"/>
        <c:crossBetween val="between"/>
        <c:majorUnit val="5"/>
        <c:minorUnit val="2.5"/>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0.67568</cdr:x>
      <cdr:y>0.52333</cdr:y>
    </cdr:from>
    <cdr:to>
      <cdr:x>0.94261</cdr:x>
      <cdr:y>0.59234</cdr:y>
    </cdr:to>
    <cdr:sp macro="" textlink="">
      <cdr:nvSpPr>
        <cdr:cNvPr id="2" name="Text Placeholder 76"/>
        <cdr:cNvSpPr>
          <a:spLocks xmlns:a="http://schemas.openxmlformats.org/drawingml/2006/main" noGrp="1"/>
        </cdr:cNvSpPr>
      </cdr:nvSpPr>
      <cdr:spPr>
        <a:xfrm xmlns:a="http://schemas.openxmlformats.org/drawingml/2006/main">
          <a:off x="6172200" y="2667000"/>
          <a:ext cx="2438400" cy="351692"/>
        </a:xfrm>
        <a:prstGeom xmlns:a="http://schemas.openxmlformats.org/drawingml/2006/main" prst="rect">
          <a:avLst/>
        </a:prstGeom>
      </cdr:spPr>
      <cdr:txBody>
        <a:bodyPr xmlns:a="http://schemas.openxmlformats.org/drawingml/2006/main" vert="horz" lIns="91440" tIns="45720" rIns="91440" bIns="45720" rtlCol="0" anchor="ctr">
          <a:noAutofit/>
        </a:bodyPr>
        <a:lstStyle xmlns:a="http://schemas.openxmlformats.org/drawingml/2006/main">
          <a:lvl1pPr marL="0" indent="0" algn="r" defTabSz="914400" rtl="0" eaLnBrk="1" latinLnBrk="0" hangingPunct="1">
            <a:spcBef>
              <a:spcPct val="20000"/>
            </a:spcBef>
            <a:buFont typeface="Arial" pitchFamily="34" charset="0"/>
            <a:buNone/>
            <a:defRPr sz="14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algn="r"/>
          <a:r>
            <a:rPr lang="en-US" dirty="0" smtClean="0">
              <a:solidFill>
                <a:srgbClr val="4BACC6"/>
              </a:solidFill>
              <a:latin typeface="Tahoma" pitchFamily="34" charset="0"/>
              <a:ea typeface="Tahoma" pitchFamily="34" charset="0"/>
              <a:cs typeface="Tahoma" pitchFamily="34" charset="0"/>
            </a:rPr>
            <a:t>Unintentional Poisoning</a:t>
          </a:r>
          <a:endParaRPr lang="en-US" dirty="0">
            <a:solidFill>
              <a:srgbClr val="4BACC6"/>
            </a:solidFill>
            <a:latin typeface="Tahoma" pitchFamily="34" charset="0"/>
            <a:ea typeface="Tahoma" pitchFamily="34" charset="0"/>
            <a:cs typeface="Tahoma"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0.24922</cdr:x>
      <cdr:y>0.20372</cdr:y>
    </cdr:from>
    <cdr:to>
      <cdr:x>0.34933</cdr:x>
      <cdr:y>0.25074</cdr:y>
    </cdr:to>
    <cdr:sp macro="" textlink="">
      <cdr:nvSpPr>
        <cdr:cNvPr id="4" name="TextBox 3"/>
        <cdr:cNvSpPr txBox="1"/>
      </cdr:nvSpPr>
      <cdr:spPr>
        <a:xfrm xmlns:a="http://schemas.openxmlformats.org/drawingml/2006/main">
          <a:off x="2276475" y="990600"/>
          <a:ext cx="914452" cy="2286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latin typeface="Tahoma" pitchFamily="34" charset="0"/>
              <a:ea typeface="Tahoma" pitchFamily="34" charset="0"/>
              <a:cs typeface="Tahoma" pitchFamily="34" charset="0"/>
            </a:rPr>
            <a:t>HP2020 Target: 4.9</a:t>
          </a:r>
          <a:endParaRPr lang="en-US" sz="1400" b="1" dirty="0">
            <a:latin typeface="Tahoma" pitchFamily="34" charset="0"/>
            <a:ea typeface="Tahoma" pitchFamily="34" charset="0"/>
            <a:cs typeface="Tahoma"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0.14181</cdr:x>
      <cdr:y>0.12628</cdr:y>
    </cdr:from>
    <cdr:to>
      <cdr:x>0.24192</cdr:x>
      <cdr:y>0.16996</cdr:y>
    </cdr:to>
    <cdr:sp macro="" textlink="">
      <cdr:nvSpPr>
        <cdr:cNvPr id="2" name="TextBox 1"/>
        <cdr:cNvSpPr txBox="1"/>
      </cdr:nvSpPr>
      <cdr:spPr>
        <a:xfrm xmlns:a="http://schemas.openxmlformats.org/drawingml/2006/main">
          <a:off x="1295400" y="632639"/>
          <a:ext cx="914452" cy="21882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latin typeface="Tahoma" pitchFamily="34" charset="0"/>
              <a:ea typeface="Tahoma" pitchFamily="34" charset="0"/>
              <a:cs typeface="Tahoma" pitchFamily="34" charset="0"/>
            </a:rPr>
            <a:t>HP2020 Target: 565</a:t>
          </a:r>
          <a:endParaRPr lang="en-US" sz="1400" b="1" dirty="0">
            <a:latin typeface="Tahoma" pitchFamily="34" charset="0"/>
            <a:ea typeface="Tahoma" pitchFamily="34" charset="0"/>
            <a:cs typeface="Tahoma"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523" cy="464662"/>
          </a:xfrm>
          <a:prstGeom prst="rect">
            <a:avLst/>
          </a:prstGeom>
        </p:spPr>
        <p:txBody>
          <a:bodyPr vert="horz" lIns="91330" tIns="45665" rIns="91330" bIns="45665" rtlCol="0"/>
          <a:lstStyle>
            <a:lvl1pPr algn="l">
              <a:defRPr sz="1200"/>
            </a:lvl1pPr>
          </a:lstStyle>
          <a:p>
            <a:endParaRPr lang="en-US" dirty="0"/>
          </a:p>
        </p:txBody>
      </p:sp>
      <p:sp>
        <p:nvSpPr>
          <p:cNvPr id="3" name="Date Placeholder 2"/>
          <p:cNvSpPr>
            <a:spLocks noGrp="1"/>
          </p:cNvSpPr>
          <p:nvPr>
            <p:ph type="dt" sz="quarter" idx="1"/>
          </p:nvPr>
        </p:nvSpPr>
        <p:spPr>
          <a:xfrm>
            <a:off x="3971293" y="1"/>
            <a:ext cx="3037523" cy="464662"/>
          </a:xfrm>
          <a:prstGeom prst="rect">
            <a:avLst/>
          </a:prstGeom>
        </p:spPr>
        <p:txBody>
          <a:bodyPr vert="horz" lIns="91330" tIns="45665" rIns="91330" bIns="45665" rtlCol="0"/>
          <a:lstStyle>
            <a:lvl1pPr algn="r">
              <a:defRPr sz="1200"/>
            </a:lvl1pPr>
          </a:lstStyle>
          <a:p>
            <a:fld id="{ECD10EAC-DB9E-40D7-A573-D913662CFEAA}" type="datetimeFigureOut">
              <a:rPr lang="en-US" smtClean="0"/>
              <a:pPr/>
              <a:t>7/31/2013</a:t>
            </a:fld>
            <a:endParaRPr lang="en-US" dirty="0"/>
          </a:p>
        </p:txBody>
      </p:sp>
      <p:sp>
        <p:nvSpPr>
          <p:cNvPr id="4" name="Footer Placeholder 3"/>
          <p:cNvSpPr>
            <a:spLocks noGrp="1"/>
          </p:cNvSpPr>
          <p:nvPr>
            <p:ph type="ftr" sz="quarter" idx="2"/>
          </p:nvPr>
        </p:nvSpPr>
        <p:spPr>
          <a:xfrm>
            <a:off x="0" y="8830154"/>
            <a:ext cx="3037523" cy="464662"/>
          </a:xfrm>
          <a:prstGeom prst="rect">
            <a:avLst/>
          </a:prstGeom>
        </p:spPr>
        <p:txBody>
          <a:bodyPr vert="horz" lIns="91330" tIns="45665" rIns="91330" bIns="456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293" y="8830154"/>
            <a:ext cx="3037523" cy="464662"/>
          </a:xfrm>
          <a:prstGeom prst="rect">
            <a:avLst/>
          </a:prstGeom>
        </p:spPr>
        <p:txBody>
          <a:bodyPr vert="horz" lIns="91330" tIns="45665" rIns="91330" bIns="45665" rtlCol="0" anchor="b"/>
          <a:lstStyle>
            <a:lvl1pPr algn="r">
              <a:defRPr sz="1200"/>
            </a:lvl1pPr>
          </a:lstStyle>
          <a:p>
            <a:fld id="{D8725424-288F-4529-B7F3-0BC2CA7E5022}" type="slidenum">
              <a:rPr lang="en-US" smtClean="0"/>
              <a:pPr/>
              <a:t>‹#›</a:t>
            </a:fld>
            <a:endParaRPr lang="en-US" dirty="0"/>
          </a:p>
        </p:txBody>
      </p:sp>
    </p:spTree>
    <p:extLst>
      <p:ext uri="{BB962C8B-B14F-4D97-AF65-F5344CB8AC3E}">
        <p14:creationId xmlns:p14="http://schemas.microsoft.com/office/powerpoint/2010/main" val="3584772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5" tIns="46588" rIns="93175" bIns="46588" rtlCol="0"/>
          <a:lstStyle>
            <a:lvl1pPr algn="r">
              <a:defRPr sz="1200"/>
            </a:lvl1pPr>
          </a:lstStyle>
          <a:p>
            <a:fld id="{3E9D2DD8-C521-4505-924B-8CA20FD78ED1}" type="datetimeFigureOut">
              <a:rPr lang="en-US" smtClean="0"/>
              <a:pPr/>
              <a:t>7/31/2013</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8" rIns="93175"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5" tIns="46588" rIns="93175" bIns="46588" rtlCol="0" anchor="b"/>
          <a:lstStyle>
            <a:lvl1pPr algn="r">
              <a:defRPr sz="1200"/>
            </a:lvl1pPr>
          </a:lstStyle>
          <a:p>
            <a:fld id="{505CBE22-21B7-4090-A7D8-E04915029615}" type="slidenum">
              <a:rPr lang="en-US" smtClean="0"/>
              <a:pPr/>
              <a:t>‹#›</a:t>
            </a:fld>
            <a:endParaRPr lang="en-US" dirty="0"/>
          </a:p>
        </p:txBody>
      </p:sp>
    </p:spTree>
    <p:extLst>
      <p:ext uri="{BB962C8B-B14F-4D97-AF65-F5344CB8AC3E}">
        <p14:creationId xmlns:p14="http://schemas.microsoft.com/office/powerpoint/2010/main" val="1495459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n.cdc.gov/wisards/oiic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ceholder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Placeholder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latin typeface="Arial" pitchFamily="34" charset="0"/>
              <a:ea typeface="ＭＳ Ｐゴシック" pitchFamily="34" charset="-128"/>
            </a:endParaRPr>
          </a:p>
        </p:txBody>
      </p:sp>
      <p:sp>
        <p:nvSpPr>
          <p:cNvPr id="17412"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endParaRPr lang="en-US" dirty="0">
              <a:solidFill>
                <a:prstClr val="black"/>
              </a:solidFill>
            </a:endParaRPr>
          </a:p>
        </p:txBody>
      </p:sp>
      <p:sp>
        <p:nvSpPr>
          <p:cNvPr id="1741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F1AD5A7-4F17-4AB0-875B-3F4C677A364E}" type="slidenum">
              <a:rPr lang="en-US">
                <a:solidFill>
                  <a:prstClr val="black"/>
                </a:solidFill>
              </a:rPr>
              <a:pPr>
                <a:def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1"/>
            <a:r>
              <a:rPr lang="en-US" dirty="0" smtClean="0"/>
              <a:t>The homicide rate did not change significantly between 1999 (6.0 deaths per 100,000 population, age adjusted) and 2008 (5.9).  However, the rate declined 7% between 2008 and 2009, to 5.5 per 100,000 population (age adjusted).  </a:t>
            </a:r>
          </a:p>
          <a:p>
            <a:pPr marL="0" lvl="1"/>
            <a:r>
              <a:rPr lang="en-US" dirty="0" smtClean="0"/>
              <a:t>	[Preliminary 2010 data (5.3) suggest a similarity lower rate for that year, but note that preliminary homicide data are subject to slight 	underreporting (&lt;5% in recent years) as injury intent may be established by medicolegal investigation for some unknown/undetermined intent 	injury deaths in the final report.]  </a:t>
            </a:r>
          </a:p>
          <a:p>
            <a:pPr marL="0" lvl="1"/>
            <a:r>
              <a:rPr lang="en-US" dirty="0" smtClean="0"/>
              <a:t>More years of data are needed to determine whether this is a continuing downward trend.   </a:t>
            </a:r>
            <a:r>
              <a:rPr lang="en-US" sz="1100" b="1" dirty="0" smtClean="0"/>
              <a:t> </a:t>
            </a:r>
            <a:endParaRPr lang="en-US" dirty="0" smtClean="0"/>
          </a:p>
        </p:txBody>
      </p:sp>
      <p:sp>
        <p:nvSpPr>
          <p:cNvPr id="4" name="Slide Number Placeholder 3"/>
          <p:cNvSpPr>
            <a:spLocks noGrp="1"/>
          </p:cNvSpPr>
          <p:nvPr>
            <p:ph type="sldNum" sz="quarter" idx="10"/>
          </p:nvPr>
        </p:nvSpPr>
        <p:spPr/>
        <p:txBody>
          <a:bodyPr/>
          <a:lstStyle/>
          <a:p>
            <a:fld id="{FCDB01C0-5827-423D-B17A-92830EC4C2F4}" type="slidenum">
              <a:rPr lang="en-US" smtClean="0"/>
              <a:pPr/>
              <a:t>15</a:t>
            </a:fld>
            <a:endParaRPr lang="en-US" dirty="0"/>
          </a:p>
        </p:txBody>
      </p:sp>
      <p:sp>
        <p:nvSpPr>
          <p:cNvPr id="5" name="Date Placeholder 4"/>
          <p:cNvSpPr>
            <a:spLocks noGrp="1"/>
          </p:cNvSpPr>
          <p:nvPr>
            <p:ph type="dt" idx="11"/>
          </p:nvPr>
        </p:nvSpPr>
        <p:spPr/>
        <p:txBody>
          <a:bodyPr/>
          <a:lstStyle/>
          <a:p>
            <a:fld id="{4072A926-F8DF-4D83-A808-0852E4AF2984}" type="datetime1">
              <a:rPr lang="en-US" smtClean="0"/>
              <a:pPr/>
              <a:t>7/31/2013</a:t>
            </a:fld>
            <a:endParaRPr lang="en-US" dirty="0"/>
          </a:p>
        </p:txBody>
      </p:sp>
      <p:sp>
        <p:nvSpPr>
          <p:cNvPr id="6" name="Footer Placeholder 5"/>
          <p:cNvSpPr>
            <a:spLocks noGrp="1"/>
          </p:cNvSpPr>
          <p:nvPr>
            <p:ph type="ftr" sz="quarter" idx="12"/>
          </p:nvPr>
        </p:nvSpPr>
        <p:spPr/>
        <p:txBody>
          <a:bodyPr/>
          <a:lstStyle/>
          <a:p>
            <a:r>
              <a:rPr lang="en-US" dirty="0" smtClean="0"/>
              <a:t>Compiled by: Health Promotion Statistics Branch, Office of Analysis and Epidemiology, National Center for Health Statistics</a:t>
            </a:r>
            <a:endParaRPr lang="en-US" dirty="0"/>
          </a:p>
        </p:txBody>
      </p:sp>
      <p:sp>
        <p:nvSpPr>
          <p:cNvPr id="7" name="Header Placeholder 6"/>
          <p:cNvSpPr>
            <a:spLocks noGrp="1"/>
          </p:cNvSpPr>
          <p:nvPr>
            <p:ph type="hdr" sz="quarter" idx="13"/>
          </p:nvPr>
        </p:nvSpPr>
        <p:spPr/>
        <p:txBody>
          <a:bodyPr/>
          <a:lstStyle/>
          <a:p>
            <a:r>
              <a:rPr lang="en-US" dirty="0" smtClean="0"/>
              <a:t>Healthy People 2010 Final Review: Overview and Selected Findings</a:t>
            </a:r>
            <a:endParaRPr lang="en-US" dirty="0"/>
          </a:p>
        </p:txBody>
      </p:sp>
      <p:sp>
        <p:nvSpPr>
          <p:cNvPr id="13" name="Slide Image Placeholder 12"/>
          <p:cNvSpPr>
            <a:spLocks noGrp="1" noRot="1" noChangeAspect="1"/>
          </p:cNvSpPr>
          <p:nvPr>
            <p:ph type="sldImg"/>
          </p:nvPr>
        </p:nvSpPr>
        <p:spPr>
          <a:xfrm>
            <a:off x="757238" y="484188"/>
            <a:ext cx="5500687" cy="4125912"/>
          </a:xfrm>
        </p:spPr>
      </p:sp>
    </p:spTree>
    <p:extLst>
      <p:ext uri="{BB962C8B-B14F-4D97-AF65-F5344CB8AC3E}">
        <p14:creationId xmlns:p14="http://schemas.microsoft.com/office/powerpoint/2010/main" val="32657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FCDB01C0-5827-423D-B17A-92830EC4C2F4}" type="slidenum">
              <a:rPr lang="en-US" smtClean="0"/>
              <a:pPr/>
              <a:t>16</a:t>
            </a:fld>
            <a:endParaRPr lang="en-US" dirty="0"/>
          </a:p>
        </p:txBody>
      </p:sp>
      <p:sp>
        <p:nvSpPr>
          <p:cNvPr id="5" name="Date Placeholder 4"/>
          <p:cNvSpPr>
            <a:spLocks noGrp="1"/>
          </p:cNvSpPr>
          <p:nvPr>
            <p:ph type="dt" idx="11"/>
          </p:nvPr>
        </p:nvSpPr>
        <p:spPr/>
        <p:txBody>
          <a:bodyPr/>
          <a:lstStyle/>
          <a:p>
            <a:fld id="{4072A926-F8DF-4D83-A808-0852E4AF2984}" type="datetime1">
              <a:rPr lang="en-US" smtClean="0"/>
              <a:pPr/>
              <a:t>7/31/2013</a:t>
            </a:fld>
            <a:endParaRPr lang="en-US" dirty="0"/>
          </a:p>
        </p:txBody>
      </p:sp>
      <p:sp>
        <p:nvSpPr>
          <p:cNvPr id="6" name="Footer Placeholder 5"/>
          <p:cNvSpPr>
            <a:spLocks noGrp="1"/>
          </p:cNvSpPr>
          <p:nvPr>
            <p:ph type="ftr" sz="quarter" idx="12"/>
          </p:nvPr>
        </p:nvSpPr>
        <p:spPr/>
        <p:txBody>
          <a:bodyPr/>
          <a:lstStyle/>
          <a:p>
            <a:r>
              <a:rPr lang="en-US" dirty="0" smtClean="0"/>
              <a:t>Compiled by: Health Promotion Statistics Branch, Office of Analysis and Epidemiology, National Center for Health Statistics</a:t>
            </a:r>
            <a:endParaRPr lang="en-US" dirty="0"/>
          </a:p>
        </p:txBody>
      </p:sp>
      <p:sp>
        <p:nvSpPr>
          <p:cNvPr id="7" name="Header Placeholder 6"/>
          <p:cNvSpPr>
            <a:spLocks noGrp="1"/>
          </p:cNvSpPr>
          <p:nvPr>
            <p:ph type="hdr" sz="quarter" idx="13"/>
          </p:nvPr>
        </p:nvSpPr>
        <p:spPr/>
        <p:txBody>
          <a:bodyPr/>
          <a:lstStyle/>
          <a:p>
            <a:r>
              <a:rPr lang="en-US" dirty="0" smtClean="0"/>
              <a:t>Healthy People 2010 Final Review: Overview and Selected Findings</a:t>
            </a:r>
            <a:endParaRPr lang="en-US" dirty="0"/>
          </a:p>
        </p:txBody>
      </p:sp>
      <p:sp>
        <p:nvSpPr>
          <p:cNvPr id="13" name="Slide Image Placeholder 12"/>
          <p:cNvSpPr>
            <a:spLocks noGrp="1" noRot="1" noChangeAspect="1"/>
          </p:cNvSpPr>
          <p:nvPr>
            <p:ph type="sldImg"/>
          </p:nvPr>
        </p:nvSpPr>
        <p:spPr>
          <a:xfrm>
            <a:off x="757238" y="484188"/>
            <a:ext cx="5500687" cy="4125912"/>
          </a:xfrm>
        </p:spPr>
      </p:sp>
    </p:spTree>
    <p:extLst>
      <p:ext uri="{BB962C8B-B14F-4D97-AF65-F5344CB8AC3E}">
        <p14:creationId xmlns:p14="http://schemas.microsoft.com/office/powerpoint/2010/main" val="32657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smtClean="0"/>
              <a:t>Data by age group are not age</a:t>
            </a:r>
            <a:r>
              <a:rPr lang="en-US" baseline="0" dirty="0" smtClean="0"/>
              <a:t> adjusted.</a:t>
            </a:r>
            <a:endParaRPr lang="en-US" dirty="0"/>
          </a:p>
        </p:txBody>
      </p:sp>
      <p:sp>
        <p:nvSpPr>
          <p:cNvPr id="4" name="Slide Number Placeholder 3"/>
          <p:cNvSpPr>
            <a:spLocks noGrp="1"/>
          </p:cNvSpPr>
          <p:nvPr>
            <p:ph type="sldNum" sz="quarter" idx="10"/>
          </p:nvPr>
        </p:nvSpPr>
        <p:spPr/>
        <p:txBody>
          <a:bodyPr/>
          <a:lstStyle/>
          <a:p>
            <a:fld id="{FCDB01C0-5827-423D-B17A-92830EC4C2F4}" type="slidenum">
              <a:rPr lang="en-US" smtClean="0"/>
              <a:pPr/>
              <a:t>17</a:t>
            </a:fld>
            <a:endParaRPr lang="en-US" dirty="0"/>
          </a:p>
        </p:txBody>
      </p:sp>
      <p:sp>
        <p:nvSpPr>
          <p:cNvPr id="5" name="Date Placeholder 4"/>
          <p:cNvSpPr>
            <a:spLocks noGrp="1"/>
          </p:cNvSpPr>
          <p:nvPr>
            <p:ph type="dt" idx="11"/>
          </p:nvPr>
        </p:nvSpPr>
        <p:spPr/>
        <p:txBody>
          <a:bodyPr/>
          <a:lstStyle/>
          <a:p>
            <a:fld id="{4072A926-F8DF-4D83-A808-0852E4AF2984}" type="datetime1">
              <a:rPr lang="en-US" smtClean="0"/>
              <a:pPr/>
              <a:t>7/31/2013</a:t>
            </a:fld>
            <a:endParaRPr lang="en-US" dirty="0"/>
          </a:p>
        </p:txBody>
      </p:sp>
      <p:sp>
        <p:nvSpPr>
          <p:cNvPr id="6" name="Footer Placeholder 5"/>
          <p:cNvSpPr>
            <a:spLocks noGrp="1"/>
          </p:cNvSpPr>
          <p:nvPr>
            <p:ph type="ftr" sz="quarter" idx="12"/>
          </p:nvPr>
        </p:nvSpPr>
        <p:spPr/>
        <p:txBody>
          <a:bodyPr/>
          <a:lstStyle/>
          <a:p>
            <a:r>
              <a:rPr lang="en-US" dirty="0" smtClean="0"/>
              <a:t>Compiled by: Health Promotion Statistics Branch, Office of Analysis and Epidemiology, National Center for Health Statistics</a:t>
            </a:r>
            <a:endParaRPr lang="en-US" dirty="0"/>
          </a:p>
        </p:txBody>
      </p:sp>
      <p:sp>
        <p:nvSpPr>
          <p:cNvPr id="7" name="Header Placeholder 6"/>
          <p:cNvSpPr>
            <a:spLocks noGrp="1"/>
          </p:cNvSpPr>
          <p:nvPr>
            <p:ph type="hdr" sz="quarter" idx="13"/>
          </p:nvPr>
        </p:nvSpPr>
        <p:spPr/>
        <p:txBody>
          <a:bodyPr/>
          <a:lstStyle/>
          <a:p>
            <a:r>
              <a:rPr lang="en-US" dirty="0" smtClean="0"/>
              <a:t>Healthy People 2010 Final Review: Overview and Selected Findings</a:t>
            </a:r>
            <a:endParaRPr lang="en-US" dirty="0"/>
          </a:p>
        </p:txBody>
      </p:sp>
      <p:sp>
        <p:nvSpPr>
          <p:cNvPr id="13" name="Slide Image Placeholder 12"/>
          <p:cNvSpPr>
            <a:spLocks noGrp="1" noRot="1" noChangeAspect="1"/>
          </p:cNvSpPr>
          <p:nvPr>
            <p:ph type="sldImg"/>
          </p:nvPr>
        </p:nvSpPr>
        <p:spPr>
          <a:xfrm>
            <a:off x="757238" y="484188"/>
            <a:ext cx="5500687" cy="4125912"/>
          </a:xfrm>
        </p:spPr>
      </p:sp>
    </p:spTree>
    <p:extLst>
      <p:ext uri="{BB962C8B-B14F-4D97-AF65-F5344CB8AC3E}">
        <p14:creationId xmlns:p14="http://schemas.microsoft.com/office/powerpoint/2010/main" val="32657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1" defTabSz="931774">
              <a:defRPr/>
            </a:pPr>
            <a:r>
              <a:rPr lang="en-US" dirty="0" smtClean="0"/>
              <a:t>Among racial and ethnic groups, the Asian or Pacific Islander population had the lowest (best) rate of deaths from homicide, 2.2 per 100,000 population (age adjusted) in 2009. The rates for the black non-Hispanic, American Indian or Alaska Native, and Hispanic or Latino, and white non-Hispanic populations were 18.8, 7.1, 6.2, and 2.6 per 100,000 (age adjusted) in 2009, respectively. The rate for the black non-Hispanic population was about eight and a half times the best group rate; the rate for the American Indian or Alaska Native population was more than three times the best group rate; and the rate for the Hispanic or Latino population was nearly three times the best group rate.</a:t>
            </a:r>
          </a:p>
          <a:p>
            <a:pPr marL="0" lvl="1"/>
            <a:endParaRPr lang="en-US" dirty="0" smtClean="0"/>
          </a:p>
          <a:p>
            <a:pPr marL="0" lvl="1"/>
            <a:r>
              <a:rPr lang="en-US" dirty="0" smtClean="0"/>
              <a:t>The homicide rate did not change significantly between 1999 (6.0 deaths per 100,000 population, age adjusted) and 2008 (5.9).  However, the rate declined 7% between 2008 and 2009, to 5.5 per 100,000 population (age adjusted).  Preliminary 2010 data (5.3) suggest a similarity lower rate for that year (Note: preliminary homicide data are subject to slight underreporting [&lt;5% in recent years] as injury intent may be established by medicolegal investigation for some unknown/undetermined intent injury deaths in the final report).  More years of data are needed to determine whether this is a continuing downward trend.   </a:t>
            </a:r>
            <a:r>
              <a:rPr lang="en-US" sz="1100" b="1" dirty="0" smtClean="0"/>
              <a:t> </a:t>
            </a:r>
            <a:endParaRPr lang="en-US" dirty="0" smtClean="0"/>
          </a:p>
        </p:txBody>
      </p:sp>
      <p:sp>
        <p:nvSpPr>
          <p:cNvPr id="4" name="Slide Number Placeholder 3"/>
          <p:cNvSpPr>
            <a:spLocks noGrp="1"/>
          </p:cNvSpPr>
          <p:nvPr>
            <p:ph type="sldNum" sz="quarter" idx="10"/>
          </p:nvPr>
        </p:nvSpPr>
        <p:spPr/>
        <p:txBody>
          <a:bodyPr/>
          <a:lstStyle/>
          <a:p>
            <a:fld id="{FCDB01C0-5827-423D-B17A-92830EC4C2F4}" type="slidenum">
              <a:rPr lang="en-US" smtClean="0"/>
              <a:pPr/>
              <a:t>18</a:t>
            </a:fld>
            <a:endParaRPr lang="en-US" dirty="0"/>
          </a:p>
        </p:txBody>
      </p:sp>
      <p:sp>
        <p:nvSpPr>
          <p:cNvPr id="5" name="Date Placeholder 4"/>
          <p:cNvSpPr>
            <a:spLocks noGrp="1"/>
          </p:cNvSpPr>
          <p:nvPr>
            <p:ph type="dt" idx="11"/>
          </p:nvPr>
        </p:nvSpPr>
        <p:spPr/>
        <p:txBody>
          <a:bodyPr/>
          <a:lstStyle/>
          <a:p>
            <a:fld id="{4072A926-F8DF-4D83-A808-0852E4AF2984}" type="datetime1">
              <a:rPr lang="en-US" smtClean="0"/>
              <a:pPr/>
              <a:t>7/31/2013</a:t>
            </a:fld>
            <a:endParaRPr lang="en-US" dirty="0"/>
          </a:p>
        </p:txBody>
      </p:sp>
      <p:sp>
        <p:nvSpPr>
          <p:cNvPr id="6" name="Footer Placeholder 5"/>
          <p:cNvSpPr>
            <a:spLocks noGrp="1"/>
          </p:cNvSpPr>
          <p:nvPr>
            <p:ph type="ftr" sz="quarter" idx="12"/>
          </p:nvPr>
        </p:nvSpPr>
        <p:spPr/>
        <p:txBody>
          <a:bodyPr/>
          <a:lstStyle/>
          <a:p>
            <a:r>
              <a:rPr lang="en-US" dirty="0" smtClean="0"/>
              <a:t>Compiled by: Health Promotion Statistics Branch, Office of Analysis and Epidemiology, National Center for Health Statistics</a:t>
            </a:r>
            <a:endParaRPr lang="en-US" dirty="0"/>
          </a:p>
        </p:txBody>
      </p:sp>
      <p:sp>
        <p:nvSpPr>
          <p:cNvPr id="7" name="Header Placeholder 6"/>
          <p:cNvSpPr>
            <a:spLocks noGrp="1"/>
          </p:cNvSpPr>
          <p:nvPr>
            <p:ph type="hdr" sz="quarter" idx="13"/>
          </p:nvPr>
        </p:nvSpPr>
        <p:spPr/>
        <p:txBody>
          <a:bodyPr/>
          <a:lstStyle/>
          <a:p>
            <a:r>
              <a:rPr lang="en-US" dirty="0" smtClean="0"/>
              <a:t>Healthy People 2010 Final Review: Overview and Selected Findings</a:t>
            </a:r>
            <a:endParaRPr lang="en-US" dirty="0"/>
          </a:p>
        </p:txBody>
      </p:sp>
      <p:sp>
        <p:nvSpPr>
          <p:cNvPr id="13" name="Slide Image Placeholder 12"/>
          <p:cNvSpPr>
            <a:spLocks noGrp="1" noRot="1" noChangeAspect="1"/>
          </p:cNvSpPr>
          <p:nvPr>
            <p:ph type="sldImg"/>
          </p:nvPr>
        </p:nvSpPr>
        <p:spPr>
          <a:xfrm>
            <a:off x="757238" y="484188"/>
            <a:ext cx="5500687" cy="4125912"/>
          </a:xfrm>
        </p:spPr>
      </p:sp>
    </p:spTree>
    <p:extLst>
      <p:ext uri="{BB962C8B-B14F-4D97-AF65-F5344CB8AC3E}">
        <p14:creationId xmlns:p14="http://schemas.microsoft.com/office/powerpoint/2010/main" val="32657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incidents of violence are not reported in official statistics so CDC has also developed systems to gather self-report data.</a:t>
            </a:r>
          </a:p>
          <a:p>
            <a:endParaRPr lang="en-US" dirty="0"/>
          </a:p>
          <a:p>
            <a:r>
              <a:rPr lang="en-US" dirty="0" smtClean="0"/>
              <a:t>For example, data from the  National Intimate Partner and Sexual Violence Survey (fielded in 2010 with sample size of 16,500 participants).</a:t>
            </a:r>
          </a:p>
          <a:p>
            <a:endParaRPr lang="en-US" dirty="0"/>
          </a:p>
          <a:p>
            <a:r>
              <a:rPr lang="en-US" dirty="0" smtClean="0"/>
              <a:t>NISVS data also indicate that female and male victims of IPV were more likely to report a range of health consequences than nonvictims (indicators o f poor physical and mental health – e.g., chronic pain, difficulty sleeping, headaches, activity limitations)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Data are from CDC’s National Intimate Partner and Sexual Violence Survey (NISVS): www.cdc.gov/violenceprevention/NISVS/index.html   </a:t>
            </a:r>
          </a:p>
          <a:p>
            <a:endParaRPr lang="en-US" dirty="0"/>
          </a:p>
        </p:txBody>
      </p:sp>
      <p:sp>
        <p:nvSpPr>
          <p:cNvPr id="4" name="Slide Number Placeholder 3"/>
          <p:cNvSpPr>
            <a:spLocks noGrp="1"/>
          </p:cNvSpPr>
          <p:nvPr>
            <p:ph type="sldNum" sz="quarter" idx="10"/>
          </p:nvPr>
        </p:nvSpPr>
        <p:spPr/>
        <p:txBody>
          <a:bodyPr/>
          <a:lstStyle/>
          <a:p>
            <a:fld id="{6180A2A0-011C-4BAA-943D-9810F33040EA}" type="slidenum">
              <a:rPr lang="en-US" smtClean="0"/>
              <a:t>19</a:t>
            </a:fld>
            <a:endParaRPr lang="en-US" dirty="0"/>
          </a:p>
        </p:txBody>
      </p:sp>
    </p:spTree>
    <p:extLst>
      <p:ext uri="{BB962C8B-B14F-4D97-AF65-F5344CB8AC3E}">
        <p14:creationId xmlns:p14="http://schemas.microsoft.com/office/powerpoint/2010/main" val="1800720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ceholder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Placeholder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latin typeface="Arial" pitchFamily="34" charset="0"/>
              <a:ea typeface="ＭＳ Ｐゴシック" pitchFamily="34" charset="-128"/>
            </a:endParaRPr>
          </a:p>
        </p:txBody>
      </p:sp>
      <p:sp>
        <p:nvSpPr>
          <p:cNvPr id="17412"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endParaRPr lang="en-US" dirty="0">
              <a:solidFill>
                <a:prstClr val="black"/>
              </a:solidFill>
            </a:endParaRPr>
          </a:p>
        </p:txBody>
      </p:sp>
      <p:sp>
        <p:nvSpPr>
          <p:cNvPr id="1741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F1AD5A7-4F17-4AB0-875B-3F4C677A364E}" type="slidenum">
              <a:rPr lang="en-US">
                <a:solidFill>
                  <a:prstClr val="black"/>
                </a:solidFill>
              </a:rPr>
              <a:pPr>
                <a:defRPr/>
              </a:pPr>
              <a:t>20</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Font typeface="Arial" pitchFamily="34" charset="0"/>
              <a:buNone/>
            </a:pPr>
            <a:r>
              <a:rPr lang="en-US" sz="1200" kern="1200" dirty="0" smtClean="0">
                <a:solidFill>
                  <a:schemeClr val="tx1"/>
                </a:solidFill>
                <a:effectLst/>
                <a:latin typeface="+mn-lt"/>
                <a:ea typeface="+mn-ea"/>
                <a:cs typeface="+mn-cs"/>
              </a:rPr>
              <a:t>Bureau of Labor Statistics Occupational Injury and Illness Classification System (OIICS) [v1.01, 2007; available at </a:t>
            </a:r>
            <a:r>
              <a:rPr lang="en-US" sz="1200" u="sng" kern="1200" dirty="0" smtClean="0">
                <a:solidFill>
                  <a:schemeClr val="tx1"/>
                </a:solidFill>
                <a:effectLst/>
                <a:latin typeface="+mn-lt"/>
                <a:ea typeface="+mn-ea"/>
                <a:cs typeface="+mn-cs"/>
                <a:hlinkClick r:id="rId3"/>
              </a:rPr>
              <a:t>http://wwwn.cdc.gov/wisards/oiics/</a:t>
            </a:r>
            <a:r>
              <a:rPr lang="en-US" sz="1200" kern="1200" dirty="0" smtClean="0">
                <a:solidFill>
                  <a:schemeClr val="tx1"/>
                </a:solidFill>
                <a:effectLst/>
                <a:latin typeface="+mn-lt"/>
                <a:ea typeface="+mn-ea"/>
                <a:cs typeface="+mn-cs"/>
              </a:rPr>
              <a:t>]</a:t>
            </a:r>
          </a:p>
          <a:p>
            <a:pPr marL="0" lvl="0" indent="0">
              <a:buFont typeface="Arial" pitchFamily="34" charset="0"/>
              <a:buNone/>
            </a:pP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FCDB01C0-5827-423D-B17A-92830EC4C2F4}" type="slidenum">
              <a:rPr lang="en-US" smtClean="0"/>
              <a:pPr/>
              <a:t>21</a:t>
            </a:fld>
            <a:endParaRPr lang="en-US" dirty="0"/>
          </a:p>
        </p:txBody>
      </p:sp>
      <p:sp>
        <p:nvSpPr>
          <p:cNvPr id="5" name="Date Placeholder 4"/>
          <p:cNvSpPr>
            <a:spLocks noGrp="1"/>
          </p:cNvSpPr>
          <p:nvPr>
            <p:ph type="dt" idx="11"/>
          </p:nvPr>
        </p:nvSpPr>
        <p:spPr/>
        <p:txBody>
          <a:bodyPr/>
          <a:lstStyle/>
          <a:p>
            <a:fld id="{204D6BC0-8627-4E71-B64E-C73F647CBA16}" type="datetime1">
              <a:rPr lang="en-US" smtClean="0"/>
              <a:pPr/>
              <a:t>7/31/2013</a:t>
            </a:fld>
            <a:endParaRPr lang="en-US" dirty="0"/>
          </a:p>
        </p:txBody>
      </p:sp>
      <p:sp>
        <p:nvSpPr>
          <p:cNvPr id="6" name="Footer Placeholder 5"/>
          <p:cNvSpPr>
            <a:spLocks noGrp="1"/>
          </p:cNvSpPr>
          <p:nvPr>
            <p:ph type="ftr" sz="quarter" idx="12"/>
          </p:nvPr>
        </p:nvSpPr>
        <p:spPr/>
        <p:txBody>
          <a:bodyPr/>
          <a:lstStyle/>
          <a:p>
            <a:r>
              <a:rPr lang="en-US" dirty="0" smtClean="0"/>
              <a:t>Compiled by: Health Promotion Statistics Branch, Office of Analysis and Epidemiology, National Center for Health Statistics</a:t>
            </a:r>
            <a:endParaRPr lang="en-US" dirty="0"/>
          </a:p>
        </p:txBody>
      </p:sp>
      <p:sp>
        <p:nvSpPr>
          <p:cNvPr id="7" name="Header Placeholder 6"/>
          <p:cNvSpPr>
            <a:spLocks noGrp="1"/>
          </p:cNvSpPr>
          <p:nvPr>
            <p:ph type="hdr" sz="quarter" idx="13"/>
          </p:nvPr>
        </p:nvSpPr>
        <p:spPr/>
        <p:txBody>
          <a:bodyPr/>
          <a:lstStyle/>
          <a:p>
            <a:r>
              <a:rPr lang="en-US" dirty="0" smtClean="0"/>
              <a:t>Healthy People 2010 Final Review: Overview and Selected Findings</a:t>
            </a:r>
            <a:endParaRPr lang="en-US" dirty="0"/>
          </a:p>
        </p:txBody>
      </p:sp>
      <p:sp>
        <p:nvSpPr>
          <p:cNvPr id="13" name="Slide Image Placeholder 12"/>
          <p:cNvSpPr>
            <a:spLocks noGrp="1" noRot="1" noChangeAspect="1"/>
          </p:cNvSpPr>
          <p:nvPr>
            <p:ph type="sldImg"/>
          </p:nvPr>
        </p:nvSpPr>
        <p:spPr>
          <a:xfrm>
            <a:off x="757238" y="484188"/>
            <a:ext cx="5500687" cy="4125912"/>
          </a:xfrm>
        </p:spPr>
      </p:sp>
    </p:spTree>
    <p:extLst>
      <p:ext uri="{BB962C8B-B14F-4D97-AF65-F5344CB8AC3E}">
        <p14:creationId xmlns:p14="http://schemas.microsoft.com/office/powerpoint/2010/main" val="3417011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Font typeface="Arial" pitchFamily="34" charset="0"/>
              <a:buNone/>
            </a:pP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FCDB01C0-5827-423D-B17A-92830EC4C2F4}" type="slidenum">
              <a:rPr lang="en-US" smtClean="0"/>
              <a:pPr/>
              <a:t>22</a:t>
            </a:fld>
            <a:endParaRPr lang="en-US" dirty="0"/>
          </a:p>
        </p:txBody>
      </p:sp>
      <p:sp>
        <p:nvSpPr>
          <p:cNvPr id="5" name="Date Placeholder 4"/>
          <p:cNvSpPr>
            <a:spLocks noGrp="1"/>
          </p:cNvSpPr>
          <p:nvPr>
            <p:ph type="dt" idx="11"/>
          </p:nvPr>
        </p:nvSpPr>
        <p:spPr/>
        <p:txBody>
          <a:bodyPr/>
          <a:lstStyle/>
          <a:p>
            <a:fld id="{204D6BC0-8627-4E71-B64E-C73F647CBA16}" type="datetime1">
              <a:rPr lang="en-US" smtClean="0"/>
              <a:pPr/>
              <a:t>7/31/2013</a:t>
            </a:fld>
            <a:endParaRPr lang="en-US" dirty="0"/>
          </a:p>
        </p:txBody>
      </p:sp>
      <p:sp>
        <p:nvSpPr>
          <p:cNvPr id="6" name="Footer Placeholder 5"/>
          <p:cNvSpPr>
            <a:spLocks noGrp="1"/>
          </p:cNvSpPr>
          <p:nvPr>
            <p:ph type="ftr" sz="quarter" idx="12"/>
          </p:nvPr>
        </p:nvSpPr>
        <p:spPr/>
        <p:txBody>
          <a:bodyPr/>
          <a:lstStyle/>
          <a:p>
            <a:r>
              <a:rPr lang="en-US" dirty="0" smtClean="0"/>
              <a:t>Compiled by: Health Promotion Statistics Branch, Office of Analysis and Epidemiology, National Center for Health Statistics</a:t>
            </a:r>
            <a:endParaRPr lang="en-US" dirty="0"/>
          </a:p>
        </p:txBody>
      </p:sp>
      <p:sp>
        <p:nvSpPr>
          <p:cNvPr id="7" name="Header Placeholder 6"/>
          <p:cNvSpPr>
            <a:spLocks noGrp="1"/>
          </p:cNvSpPr>
          <p:nvPr>
            <p:ph type="hdr" sz="quarter" idx="13"/>
          </p:nvPr>
        </p:nvSpPr>
        <p:spPr/>
        <p:txBody>
          <a:bodyPr/>
          <a:lstStyle/>
          <a:p>
            <a:r>
              <a:rPr lang="en-US" dirty="0" smtClean="0"/>
              <a:t>Healthy People 2010 Final Review: Overview and Selected Findings</a:t>
            </a:r>
            <a:endParaRPr lang="en-US" dirty="0"/>
          </a:p>
        </p:txBody>
      </p:sp>
      <p:sp>
        <p:nvSpPr>
          <p:cNvPr id="13" name="Slide Image Placeholder 12"/>
          <p:cNvSpPr>
            <a:spLocks noGrp="1" noRot="1" noChangeAspect="1"/>
          </p:cNvSpPr>
          <p:nvPr>
            <p:ph type="sldImg"/>
          </p:nvPr>
        </p:nvSpPr>
        <p:spPr>
          <a:xfrm>
            <a:off x="757238" y="484188"/>
            <a:ext cx="5500687" cy="4125912"/>
          </a:xfrm>
        </p:spPr>
      </p:sp>
    </p:spTree>
    <p:extLst>
      <p:ext uri="{BB962C8B-B14F-4D97-AF65-F5344CB8AC3E}">
        <p14:creationId xmlns:p14="http://schemas.microsoft.com/office/powerpoint/2010/main" val="3417011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1450" lvl="0" indent="-171450">
              <a:buFont typeface="Arial" pitchFamily="34" charset="0"/>
              <a:buChar char="•"/>
            </a:pPr>
            <a:r>
              <a:rPr lang="en-US" baseline="0" dirty="0" smtClean="0"/>
              <a:t>Homicides declined between 2007 and 2010 for females and males.  The disparity for males in 2010 was over three times that for females, and declined 26% between 2007 and 2010.</a:t>
            </a:r>
          </a:p>
          <a:p>
            <a:pPr marL="171450" lvl="0" indent="-171450">
              <a:buFont typeface="Arial" pitchFamily="34" charset="0"/>
              <a:buChar char="•"/>
            </a:pPr>
            <a:r>
              <a:rPr lang="en-US" baseline="0" dirty="0" smtClean="0"/>
              <a:t>Large disparities exist between Asians and white non-Hispanics, with the latter group experiencing more than three times that of Asians.  Compared to Asians, disparities declined 26% for white non-Hispanics and 18% for black non-Hispanics.</a:t>
            </a:r>
            <a:endParaRPr lang="en-US" dirty="0" smtClean="0"/>
          </a:p>
          <a:p>
            <a:pPr lvl="0"/>
            <a:endParaRPr lang="en-US" dirty="0"/>
          </a:p>
        </p:txBody>
      </p:sp>
      <p:sp>
        <p:nvSpPr>
          <p:cNvPr id="4" name="Slide Number Placeholder 3"/>
          <p:cNvSpPr>
            <a:spLocks noGrp="1"/>
          </p:cNvSpPr>
          <p:nvPr>
            <p:ph type="sldNum" sz="quarter" idx="10"/>
          </p:nvPr>
        </p:nvSpPr>
        <p:spPr/>
        <p:txBody>
          <a:bodyPr/>
          <a:lstStyle/>
          <a:p>
            <a:fld id="{FCDB01C0-5827-423D-B17A-92830EC4C2F4}" type="slidenum">
              <a:rPr lang="en-US" smtClean="0"/>
              <a:pPr/>
              <a:t>23</a:t>
            </a:fld>
            <a:endParaRPr lang="en-US" dirty="0"/>
          </a:p>
        </p:txBody>
      </p:sp>
      <p:sp>
        <p:nvSpPr>
          <p:cNvPr id="5" name="Date Placeholder 4"/>
          <p:cNvSpPr>
            <a:spLocks noGrp="1"/>
          </p:cNvSpPr>
          <p:nvPr>
            <p:ph type="dt" idx="11"/>
          </p:nvPr>
        </p:nvSpPr>
        <p:spPr/>
        <p:txBody>
          <a:bodyPr/>
          <a:lstStyle/>
          <a:p>
            <a:fld id="{204D6BC0-8627-4E71-B64E-C73F647CBA16}" type="datetime1">
              <a:rPr lang="en-US" smtClean="0"/>
              <a:pPr/>
              <a:t>7/31/2013</a:t>
            </a:fld>
            <a:endParaRPr lang="en-US" dirty="0"/>
          </a:p>
        </p:txBody>
      </p:sp>
      <p:sp>
        <p:nvSpPr>
          <p:cNvPr id="6" name="Footer Placeholder 5"/>
          <p:cNvSpPr>
            <a:spLocks noGrp="1"/>
          </p:cNvSpPr>
          <p:nvPr>
            <p:ph type="ftr" sz="quarter" idx="12"/>
          </p:nvPr>
        </p:nvSpPr>
        <p:spPr/>
        <p:txBody>
          <a:bodyPr/>
          <a:lstStyle/>
          <a:p>
            <a:r>
              <a:rPr lang="en-US" dirty="0" smtClean="0"/>
              <a:t>Compiled by: Health Promotion Statistics Branch, Office of Analysis and Epidemiology, National Center for Health Statistics</a:t>
            </a:r>
            <a:endParaRPr lang="en-US" dirty="0"/>
          </a:p>
        </p:txBody>
      </p:sp>
      <p:sp>
        <p:nvSpPr>
          <p:cNvPr id="7" name="Header Placeholder 6"/>
          <p:cNvSpPr>
            <a:spLocks noGrp="1"/>
          </p:cNvSpPr>
          <p:nvPr>
            <p:ph type="hdr" sz="quarter" idx="13"/>
          </p:nvPr>
        </p:nvSpPr>
        <p:spPr/>
        <p:txBody>
          <a:bodyPr/>
          <a:lstStyle/>
          <a:p>
            <a:r>
              <a:rPr lang="en-US" dirty="0" smtClean="0"/>
              <a:t>Healthy People 2010 Final Review: Overview and Selected Findings</a:t>
            </a:r>
            <a:endParaRPr lang="en-US" dirty="0"/>
          </a:p>
        </p:txBody>
      </p:sp>
      <p:sp>
        <p:nvSpPr>
          <p:cNvPr id="13" name="Slide Image Placeholder 12"/>
          <p:cNvSpPr>
            <a:spLocks noGrp="1" noRot="1" noChangeAspect="1"/>
          </p:cNvSpPr>
          <p:nvPr>
            <p:ph type="sldImg"/>
          </p:nvPr>
        </p:nvSpPr>
        <p:spPr>
          <a:xfrm>
            <a:off x="757238" y="484188"/>
            <a:ext cx="5500687" cy="4125912"/>
          </a:xfrm>
        </p:spPr>
      </p:sp>
    </p:spTree>
    <p:extLst>
      <p:ext uri="{BB962C8B-B14F-4D97-AF65-F5344CB8AC3E}">
        <p14:creationId xmlns:p14="http://schemas.microsoft.com/office/powerpoint/2010/main" val="3417011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FCDB01C0-5827-423D-B17A-92830EC4C2F4}" type="slidenum">
              <a:rPr lang="en-US" smtClean="0"/>
              <a:pPr/>
              <a:t>24</a:t>
            </a:fld>
            <a:endParaRPr lang="en-US" dirty="0"/>
          </a:p>
        </p:txBody>
      </p:sp>
      <p:sp>
        <p:nvSpPr>
          <p:cNvPr id="5" name="Date Placeholder 4"/>
          <p:cNvSpPr>
            <a:spLocks noGrp="1"/>
          </p:cNvSpPr>
          <p:nvPr>
            <p:ph type="dt" idx="11"/>
          </p:nvPr>
        </p:nvSpPr>
        <p:spPr/>
        <p:txBody>
          <a:bodyPr/>
          <a:lstStyle/>
          <a:p>
            <a:fld id="{204D6BC0-8627-4E71-B64E-C73F647CBA16}" type="datetime1">
              <a:rPr lang="en-US" smtClean="0"/>
              <a:pPr/>
              <a:t>7/31/2013</a:t>
            </a:fld>
            <a:endParaRPr lang="en-US" dirty="0"/>
          </a:p>
        </p:txBody>
      </p:sp>
      <p:sp>
        <p:nvSpPr>
          <p:cNvPr id="6" name="Footer Placeholder 5"/>
          <p:cNvSpPr>
            <a:spLocks noGrp="1"/>
          </p:cNvSpPr>
          <p:nvPr>
            <p:ph type="ftr" sz="quarter" idx="12"/>
          </p:nvPr>
        </p:nvSpPr>
        <p:spPr/>
        <p:txBody>
          <a:bodyPr/>
          <a:lstStyle/>
          <a:p>
            <a:r>
              <a:rPr lang="en-US" dirty="0" smtClean="0"/>
              <a:t>Compiled by: Health Promotion Statistics Branch, Office of Analysis and Epidemiology, National Center for Health Statistics</a:t>
            </a:r>
            <a:endParaRPr lang="en-US" dirty="0"/>
          </a:p>
        </p:txBody>
      </p:sp>
      <p:sp>
        <p:nvSpPr>
          <p:cNvPr id="7" name="Header Placeholder 6"/>
          <p:cNvSpPr>
            <a:spLocks noGrp="1"/>
          </p:cNvSpPr>
          <p:nvPr>
            <p:ph type="hdr" sz="quarter" idx="13"/>
          </p:nvPr>
        </p:nvSpPr>
        <p:spPr/>
        <p:txBody>
          <a:bodyPr/>
          <a:lstStyle/>
          <a:p>
            <a:r>
              <a:rPr lang="en-US" dirty="0" smtClean="0"/>
              <a:t>Healthy People 2010 Final Review: Overview and Selected Findings</a:t>
            </a:r>
            <a:endParaRPr lang="en-US" dirty="0"/>
          </a:p>
        </p:txBody>
      </p:sp>
      <p:sp>
        <p:nvSpPr>
          <p:cNvPr id="13" name="Slide Image Placeholder 12"/>
          <p:cNvSpPr>
            <a:spLocks noGrp="1" noRot="1" noChangeAspect="1"/>
          </p:cNvSpPr>
          <p:nvPr>
            <p:ph type="sldImg"/>
          </p:nvPr>
        </p:nvSpPr>
        <p:spPr>
          <a:xfrm>
            <a:off x="757238" y="484188"/>
            <a:ext cx="5500687" cy="4125912"/>
          </a:xfrm>
        </p:spPr>
      </p:sp>
    </p:spTree>
    <p:extLst>
      <p:ext uri="{BB962C8B-B14F-4D97-AF65-F5344CB8AC3E}">
        <p14:creationId xmlns:p14="http://schemas.microsoft.com/office/powerpoint/2010/main" val="3417011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ceholder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Placeholder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latin typeface="Arial" pitchFamily="34" charset="0"/>
              <a:ea typeface="ＭＳ Ｐゴシック" pitchFamily="34" charset="-128"/>
            </a:endParaRPr>
          </a:p>
        </p:txBody>
      </p:sp>
      <p:sp>
        <p:nvSpPr>
          <p:cNvPr id="17412"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endParaRPr lang="en-US" dirty="0">
              <a:solidFill>
                <a:prstClr val="black"/>
              </a:solidFill>
            </a:endParaRPr>
          </a:p>
        </p:txBody>
      </p:sp>
      <p:sp>
        <p:nvSpPr>
          <p:cNvPr id="1741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F1AD5A7-4F17-4AB0-875B-3F4C677A364E}" type="slidenum">
              <a:rPr lang="en-US">
                <a:solidFill>
                  <a:prstClr val="black"/>
                </a:solidFill>
              </a:rPr>
              <a:pPr>
                <a:defRPr/>
              </a:pPr>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pPr/>
              <a:t>4</a:t>
            </a:fld>
            <a:endParaRPr lang="en-US" dirty="0"/>
          </a:p>
        </p:txBody>
      </p:sp>
    </p:spTree>
    <p:extLst>
      <p:ext uri="{BB962C8B-B14F-4D97-AF65-F5344CB8AC3E}">
        <p14:creationId xmlns:p14="http://schemas.microsoft.com/office/powerpoint/2010/main" val="3189097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FCDB01C0-5827-423D-B17A-92830EC4C2F4}" type="slidenum">
              <a:rPr lang="en-US" smtClean="0"/>
              <a:pPr/>
              <a:t>8</a:t>
            </a:fld>
            <a:endParaRPr lang="en-US" dirty="0"/>
          </a:p>
        </p:txBody>
      </p:sp>
      <p:sp>
        <p:nvSpPr>
          <p:cNvPr id="5" name="Date Placeholder 4"/>
          <p:cNvSpPr>
            <a:spLocks noGrp="1"/>
          </p:cNvSpPr>
          <p:nvPr>
            <p:ph type="dt" idx="11"/>
          </p:nvPr>
        </p:nvSpPr>
        <p:spPr/>
        <p:txBody>
          <a:bodyPr/>
          <a:lstStyle/>
          <a:p>
            <a:fld id="{204D6BC0-8627-4E71-B64E-C73F647CBA16}" type="datetime1">
              <a:rPr lang="en-US" smtClean="0"/>
              <a:pPr/>
              <a:t>7/31/2013</a:t>
            </a:fld>
            <a:endParaRPr lang="en-US" dirty="0"/>
          </a:p>
        </p:txBody>
      </p:sp>
      <p:sp>
        <p:nvSpPr>
          <p:cNvPr id="6" name="Footer Placeholder 5"/>
          <p:cNvSpPr>
            <a:spLocks noGrp="1"/>
          </p:cNvSpPr>
          <p:nvPr>
            <p:ph type="ftr" sz="quarter" idx="12"/>
          </p:nvPr>
        </p:nvSpPr>
        <p:spPr/>
        <p:txBody>
          <a:bodyPr/>
          <a:lstStyle/>
          <a:p>
            <a:r>
              <a:rPr lang="en-US" dirty="0" smtClean="0"/>
              <a:t>Compiled by: Health Promotion Statistics Branch, Office of Analysis and Epidemiology, National Center for Health Statistics</a:t>
            </a:r>
            <a:endParaRPr lang="en-US" dirty="0"/>
          </a:p>
        </p:txBody>
      </p:sp>
      <p:sp>
        <p:nvSpPr>
          <p:cNvPr id="7" name="Header Placeholder 6"/>
          <p:cNvSpPr>
            <a:spLocks noGrp="1"/>
          </p:cNvSpPr>
          <p:nvPr>
            <p:ph type="hdr" sz="quarter" idx="13"/>
          </p:nvPr>
        </p:nvSpPr>
        <p:spPr/>
        <p:txBody>
          <a:bodyPr/>
          <a:lstStyle/>
          <a:p>
            <a:r>
              <a:rPr lang="en-US" dirty="0" smtClean="0"/>
              <a:t>Healthy People 2010 Final Review: Overview and Selected Findings</a:t>
            </a:r>
            <a:endParaRPr lang="en-US" dirty="0"/>
          </a:p>
        </p:txBody>
      </p:sp>
      <p:sp>
        <p:nvSpPr>
          <p:cNvPr id="13" name="Slide Image Placeholder 12"/>
          <p:cNvSpPr>
            <a:spLocks noGrp="1" noRot="1" noChangeAspect="1"/>
          </p:cNvSpPr>
          <p:nvPr>
            <p:ph type="sldImg"/>
          </p:nvPr>
        </p:nvSpPr>
        <p:spPr>
          <a:xfrm>
            <a:off x="757238" y="484188"/>
            <a:ext cx="5500687" cy="4125912"/>
          </a:xfrm>
        </p:spPr>
      </p:sp>
    </p:spTree>
    <p:extLst>
      <p:ext uri="{BB962C8B-B14F-4D97-AF65-F5344CB8AC3E}">
        <p14:creationId xmlns:p14="http://schemas.microsoft.com/office/powerpoint/2010/main" val="3417011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The rate of initial emergency department visits for nonfatal traumatic brain injuries increased </a:t>
            </a:r>
            <a:r>
              <a:rPr lang="en-US"/>
              <a:t>by </a:t>
            </a:r>
            <a:r>
              <a:rPr lang="en-US" smtClean="0"/>
              <a:t>67% </a:t>
            </a:r>
            <a:r>
              <a:rPr lang="en-US" dirty="0"/>
              <a:t>between 2007 and </a:t>
            </a:r>
            <a:r>
              <a:rPr lang="en-US" dirty="0" smtClean="0"/>
              <a:t>2010, </a:t>
            </a:r>
            <a:r>
              <a:rPr lang="en-US" dirty="0"/>
              <a:t>from 407.2 to </a:t>
            </a:r>
            <a:r>
              <a:rPr lang="en-US" dirty="0" smtClean="0"/>
              <a:t>681.0 per </a:t>
            </a:r>
            <a:r>
              <a:rPr lang="en-US" dirty="0"/>
              <a:t>100,000 population (age adjusted), moving away from the Healthy People 2020 target of 365.3 per 100,000. </a:t>
            </a:r>
          </a:p>
        </p:txBody>
      </p:sp>
      <p:sp>
        <p:nvSpPr>
          <p:cNvPr id="4" name="Slide Number Placeholder 3"/>
          <p:cNvSpPr>
            <a:spLocks noGrp="1"/>
          </p:cNvSpPr>
          <p:nvPr>
            <p:ph type="sldNum" sz="quarter" idx="10"/>
          </p:nvPr>
        </p:nvSpPr>
        <p:spPr/>
        <p:txBody>
          <a:bodyPr/>
          <a:lstStyle/>
          <a:p>
            <a:fld id="{FCDB01C0-5827-423D-B17A-92830EC4C2F4}" type="slidenum">
              <a:rPr lang="en-US" smtClean="0"/>
              <a:pPr/>
              <a:t>9</a:t>
            </a:fld>
            <a:endParaRPr lang="en-US" dirty="0"/>
          </a:p>
        </p:txBody>
      </p:sp>
      <p:sp>
        <p:nvSpPr>
          <p:cNvPr id="5" name="Date Placeholder 4"/>
          <p:cNvSpPr>
            <a:spLocks noGrp="1"/>
          </p:cNvSpPr>
          <p:nvPr>
            <p:ph type="dt" idx="11"/>
          </p:nvPr>
        </p:nvSpPr>
        <p:spPr/>
        <p:txBody>
          <a:bodyPr/>
          <a:lstStyle/>
          <a:p>
            <a:fld id="{204D6BC0-8627-4E71-B64E-C73F647CBA16}" type="datetime1">
              <a:rPr lang="en-US" smtClean="0"/>
              <a:pPr/>
              <a:t>7/31/2013</a:t>
            </a:fld>
            <a:endParaRPr lang="en-US" dirty="0"/>
          </a:p>
        </p:txBody>
      </p:sp>
      <p:sp>
        <p:nvSpPr>
          <p:cNvPr id="6" name="Footer Placeholder 5"/>
          <p:cNvSpPr>
            <a:spLocks noGrp="1"/>
          </p:cNvSpPr>
          <p:nvPr>
            <p:ph type="ftr" sz="quarter" idx="12"/>
          </p:nvPr>
        </p:nvSpPr>
        <p:spPr/>
        <p:txBody>
          <a:bodyPr/>
          <a:lstStyle/>
          <a:p>
            <a:r>
              <a:rPr lang="en-US" dirty="0" smtClean="0"/>
              <a:t>Compiled by: Health Promotion Statistics Branch, Office of Analysis and Epidemiology, National Center for Health Statistics</a:t>
            </a:r>
            <a:endParaRPr lang="en-US" dirty="0"/>
          </a:p>
        </p:txBody>
      </p:sp>
      <p:sp>
        <p:nvSpPr>
          <p:cNvPr id="7" name="Header Placeholder 6"/>
          <p:cNvSpPr>
            <a:spLocks noGrp="1"/>
          </p:cNvSpPr>
          <p:nvPr>
            <p:ph type="hdr" sz="quarter" idx="13"/>
          </p:nvPr>
        </p:nvSpPr>
        <p:spPr/>
        <p:txBody>
          <a:bodyPr/>
          <a:lstStyle/>
          <a:p>
            <a:r>
              <a:rPr lang="en-US" dirty="0" smtClean="0"/>
              <a:t>Healthy People 2010 Final Review: Overview and Selected Findings</a:t>
            </a:r>
            <a:endParaRPr lang="en-US" dirty="0"/>
          </a:p>
        </p:txBody>
      </p:sp>
      <p:sp>
        <p:nvSpPr>
          <p:cNvPr id="13" name="Slide Image Placeholder 12"/>
          <p:cNvSpPr>
            <a:spLocks noGrp="1" noRot="1" noChangeAspect="1"/>
          </p:cNvSpPr>
          <p:nvPr>
            <p:ph type="sldImg"/>
          </p:nvPr>
        </p:nvSpPr>
        <p:spPr>
          <a:xfrm>
            <a:off x="757238" y="484188"/>
            <a:ext cx="5500687" cy="4125912"/>
          </a:xfrm>
        </p:spPr>
      </p:sp>
    </p:spTree>
    <p:extLst>
      <p:ext uri="{BB962C8B-B14F-4D97-AF65-F5344CB8AC3E}">
        <p14:creationId xmlns:p14="http://schemas.microsoft.com/office/powerpoint/2010/main" val="3417011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smtClean="0"/>
              <a:t>Persons </a:t>
            </a:r>
            <a:r>
              <a:rPr lang="en-US" dirty="0"/>
              <a:t>aged 45 to 64 years had the lowest </a:t>
            </a:r>
            <a:r>
              <a:rPr lang="en-US" dirty="0" smtClean="0"/>
              <a:t>rate </a:t>
            </a:r>
            <a:r>
              <a:rPr lang="en-US" dirty="0"/>
              <a:t>of initial emergency department visits for nonfatal traumatic brain injuries, </a:t>
            </a:r>
            <a:r>
              <a:rPr lang="en-US" dirty="0" smtClean="0"/>
              <a:t>280.5 </a:t>
            </a:r>
            <a:r>
              <a:rPr lang="en-US" dirty="0"/>
              <a:t>per 100,000 population </a:t>
            </a:r>
            <a:r>
              <a:rPr lang="en-US" dirty="0" smtClean="0"/>
              <a:t>in 2010. </a:t>
            </a:r>
            <a:r>
              <a:rPr lang="en-US" dirty="0"/>
              <a:t>Rates for the other age groups were:</a:t>
            </a:r>
          </a:p>
          <a:p>
            <a:pPr lvl="1"/>
            <a:r>
              <a:rPr lang="en-US" dirty="0" smtClean="0"/>
              <a:t>1913.8 </a:t>
            </a:r>
            <a:r>
              <a:rPr lang="en-US" dirty="0"/>
              <a:t>among persons aged 0-4 (highest rate); </a:t>
            </a:r>
            <a:r>
              <a:rPr lang="en-US" dirty="0" smtClean="0"/>
              <a:t>almost seven times </a:t>
            </a:r>
            <a:r>
              <a:rPr lang="en-US" dirty="0"/>
              <a:t>the best group rate.</a:t>
            </a:r>
          </a:p>
          <a:p>
            <a:pPr marL="605956" lvl="1" indent="-165261" defTabSz="881390">
              <a:defRPr/>
            </a:pPr>
            <a:r>
              <a:rPr lang="en-US" dirty="0" smtClean="0"/>
              <a:t>888.2 </a:t>
            </a:r>
            <a:r>
              <a:rPr lang="en-US" dirty="0"/>
              <a:t>among persons aged 5-11 years; more than </a:t>
            </a:r>
            <a:r>
              <a:rPr lang="en-US" dirty="0" smtClean="0"/>
              <a:t>three times </a:t>
            </a:r>
            <a:r>
              <a:rPr lang="en-US" dirty="0"/>
              <a:t>the best group rate.</a:t>
            </a:r>
          </a:p>
          <a:p>
            <a:pPr marL="605956" lvl="1" indent="-165261" defTabSz="881390">
              <a:defRPr/>
            </a:pPr>
            <a:r>
              <a:rPr lang="en-US" dirty="0" smtClean="0"/>
              <a:t>969.5 </a:t>
            </a:r>
            <a:r>
              <a:rPr lang="en-US" dirty="0"/>
              <a:t>among persons aged 12-17 years; </a:t>
            </a:r>
            <a:r>
              <a:rPr lang="en-US" dirty="0" smtClean="0"/>
              <a:t>about three </a:t>
            </a:r>
            <a:r>
              <a:rPr lang="en-US" dirty="0"/>
              <a:t>and a half times the best group rate.</a:t>
            </a:r>
          </a:p>
          <a:p>
            <a:pPr marL="605956" lvl="1" indent="-165261" defTabSz="881390">
              <a:defRPr/>
            </a:pPr>
            <a:r>
              <a:rPr lang="en-US" dirty="0" smtClean="0"/>
              <a:t>989.9 </a:t>
            </a:r>
            <a:r>
              <a:rPr lang="en-US" dirty="0"/>
              <a:t>among persons aged 18-24 years; about </a:t>
            </a:r>
            <a:r>
              <a:rPr lang="en-US" dirty="0" smtClean="0"/>
              <a:t>three</a:t>
            </a:r>
            <a:r>
              <a:rPr lang="en-US" baseline="0" dirty="0" smtClean="0"/>
              <a:t> </a:t>
            </a:r>
            <a:r>
              <a:rPr lang="en-US" dirty="0" smtClean="0"/>
              <a:t>and </a:t>
            </a:r>
            <a:r>
              <a:rPr lang="en-US" dirty="0"/>
              <a:t>a half times the best group rate.</a:t>
            </a:r>
          </a:p>
          <a:p>
            <a:pPr marL="605956" lvl="1" indent="-165261" defTabSz="881390">
              <a:defRPr/>
            </a:pPr>
            <a:r>
              <a:rPr lang="en-US" dirty="0" smtClean="0"/>
              <a:t>435.6 </a:t>
            </a:r>
            <a:r>
              <a:rPr lang="en-US" dirty="0"/>
              <a:t>among persons aged 24-44 years; about one and a half times the best group </a:t>
            </a:r>
            <a:r>
              <a:rPr lang="en-US" dirty="0" smtClean="0"/>
              <a:t>rate.</a:t>
            </a:r>
          </a:p>
          <a:p>
            <a:pPr marL="605956" lvl="1" indent="-165261" defTabSz="881390">
              <a:defRPr/>
            </a:pPr>
            <a:r>
              <a:rPr lang="en-US" dirty="0" smtClean="0"/>
              <a:t>653.0</a:t>
            </a:r>
            <a:r>
              <a:rPr lang="en-US" baseline="0" dirty="0" smtClean="0"/>
              <a:t> </a:t>
            </a:r>
            <a:r>
              <a:rPr lang="en-US" dirty="0" smtClean="0"/>
              <a:t>among </a:t>
            </a:r>
            <a:r>
              <a:rPr lang="en-US" dirty="0"/>
              <a:t>persons aged 65 years and over; </a:t>
            </a:r>
            <a:r>
              <a:rPr lang="en-US" dirty="0" smtClean="0"/>
              <a:t>almost two and </a:t>
            </a:r>
            <a:r>
              <a:rPr lang="en-US" dirty="0"/>
              <a:t>a half times times the best group rate</a:t>
            </a:r>
            <a:r>
              <a:rPr lang="en-US" dirty="0" smtClean="0"/>
              <a:t>.</a:t>
            </a:r>
            <a:endParaRPr lang="en-US" dirty="0"/>
          </a:p>
        </p:txBody>
      </p:sp>
      <p:sp>
        <p:nvSpPr>
          <p:cNvPr id="4" name="Slide Number Placeholder 3"/>
          <p:cNvSpPr>
            <a:spLocks noGrp="1"/>
          </p:cNvSpPr>
          <p:nvPr>
            <p:ph type="sldNum" sz="quarter" idx="10"/>
          </p:nvPr>
        </p:nvSpPr>
        <p:spPr/>
        <p:txBody>
          <a:bodyPr/>
          <a:lstStyle/>
          <a:p>
            <a:fld id="{FCDB01C0-5827-423D-B17A-92830EC4C2F4}" type="slidenum">
              <a:rPr lang="en-US" smtClean="0"/>
              <a:pPr/>
              <a:t>10</a:t>
            </a:fld>
            <a:endParaRPr lang="en-US" dirty="0"/>
          </a:p>
        </p:txBody>
      </p:sp>
      <p:sp>
        <p:nvSpPr>
          <p:cNvPr id="5" name="Date Placeholder 4"/>
          <p:cNvSpPr>
            <a:spLocks noGrp="1"/>
          </p:cNvSpPr>
          <p:nvPr>
            <p:ph type="dt" idx="11"/>
          </p:nvPr>
        </p:nvSpPr>
        <p:spPr/>
        <p:txBody>
          <a:bodyPr/>
          <a:lstStyle/>
          <a:p>
            <a:fld id="{204D6BC0-8627-4E71-B64E-C73F647CBA16}" type="datetime1">
              <a:rPr lang="en-US" smtClean="0"/>
              <a:pPr/>
              <a:t>7/31/2013</a:t>
            </a:fld>
            <a:endParaRPr lang="en-US" dirty="0"/>
          </a:p>
        </p:txBody>
      </p:sp>
      <p:sp>
        <p:nvSpPr>
          <p:cNvPr id="6" name="Footer Placeholder 5"/>
          <p:cNvSpPr>
            <a:spLocks noGrp="1"/>
          </p:cNvSpPr>
          <p:nvPr>
            <p:ph type="ftr" sz="quarter" idx="12"/>
          </p:nvPr>
        </p:nvSpPr>
        <p:spPr/>
        <p:txBody>
          <a:bodyPr/>
          <a:lstStyle/>
          <a:p>
            <a:r>
              <a:rPr lang="en-US" dirty="0" smtClean="0"/>
              <a:t>Compiled by: Health Promotion Statistics Branch, Office of Analysis and Epidemiology, National Center for Health Statistics</a:t>
            </a:r>
            <a:endParaRPr lang="en-US" dirty="0"/>
          </a:p>
        </p:txBody>
      </p:sp>
      <p:sp>
        <p:nvSpPr>
          <p:cNvPr id="7" name="Header Placeholder 6"/>
          <p:cNvSpPr>
            <a:spLocks noGrp="1"/>
          </p:cNvSpPr>
          <p:nvPr>
            <p:ph type="hdr" sz="quarter" idx="13"/>
          </p:nvPr>
        </p:nvSpPr>
        <p:spPr/>
        <p:txBody>
          <a:bodyPr/>
          <a:lstStyle/>
          <a:p>
            <a:r>
              <a:rPr lang="en-US" dirty="0" smtClean="0"/>
              <a:t>Healthy People 2010 Final Review: Overview and Selected Findings</a:t>
            </a:r>
            <a:endParaRPr lang="en-US" dirty="0"/>
          </a:p>
        </p:txBody>
      </p:sp>
      <p:sp>
        <p:nvSpPr>
          <p:cNvPr id="13" name="Slide Image Placeholder 12"/>
          <p:cNvSpPr>
            <a:spLocks noGrp="1" noRot="1" noChangeAspect="1"/>
          </p:cNvSpPr>
          <p:nvPr>
            <p:ph type="sldImg"/>
          </p:nvPr>
        </p:nvSpPr>
        <p:spPr>
          <a:xfrm>
            <a:off x="757238" y="484188"/>
            <a:ext cx="5500687" cy="4125912"/>
          </a:xfrm>
        </p:spPr>
      </p:sp>
    </p:spTree>
    <p:extLst>
      <p:ext uri="{BB962C8B-B14F-4D97-AF65-F5344CB8AC3E}">
        <p14:creationId xmlns:p14="http://schemas.microsoft.com/office/powerpoint/2010/main" val="3417011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defTabSz="915988" eaLnBrk="1" hangingPunct="1"/>
            <a:r>
              <a:rPr lang="en-US" i="0" dirty="0" smtClean="0"/>
              <a:t>Unintentional Poisoning death rate is approaching MV crash death rate, the leading cause of unintentional injury deaths.</a:t>
            </a:r>
            <a:r>
              <a:rPr lang="en-US" i="0" baseline="0" dirty="0" smtClean="0"/>
              <a:t>  </a:t>
            </a:r>
            <a:r>
              <a:rPr lang="en-US" i="0" dirty="0" smtClean="0"/>
              <a:t>Total</a:t>
            </a:r>
            <a:r>
              <a:rPr lang="en-US" i="0" baseline="0" dirty="0" smtClean="0"/>
              <a:t> Poisoning death rate has exceeded the MV crash death rate.</a:t>
            </a:r>
            <a:endParaRPr lang="en-US" i="0" dirty="0" smtClean="0"/>
          </a:p>
        </p:txBody>
      </p:sp>
      <p:sp>
        <p:nvSpPr>
          <p:cNvPr id="4" name="Slide Number Placeholder 3"/>
          <p:cNvSpPr>
            <a:spLocks noGrp="1"/>
          </p:cNvSpPr>
          <p:nvPr>
            <p:ph type="sldNum" sz="quarter" idx="10"/>
          </p:nvPr>
        </p:nvSpPr>
        <p:spPr/>
        <p:txBody>
          <a:bodyPr/>
          <a:lstStyle/>
          <a:p>
            <a:fld id="{FCDB01C0-5827-423D-B17A-92830EC4C2F4}" type="slidenum">
              <a:rPr lang="en-US" smtClean="0"/>
              <a:pPr/>
              <a:t>11</a:t>
            </a:fld>
            <a:endParaRPr lang="en-US" dirty="0"/>
          </a:p>
        </p:txBody>
      </p:sp>
      <p:sp>
        <p:nvSpPr>
          <p:cNvPr id="5" name="Date Placeholder 4"/>
          <p:cNvSpPr>
            <a:spLocks noGrp="1"/>
          </p:cNvSpPr>
          <p:nvPr>
            <p:ph type="dt" idx="11"/>
          </p:nvPr>
        </p:nvSpPr>
        <p:spPr/>
        <p:txBody>
          <a:bodyPr/>
          <a:lstStyle/>
          <a:p>
            <a:fld id="{4072A926-F8DF-4D83-A808-0852E4AF2984}" type="datetime1">
              <a:rPr lang="en-US" smtClean="0"/>
              <a:pPr/>
              <a:t>7/31/2013</a:t>
            </a:fld>
            <a:endParaRPr lang="en-US" dirty="0"/>
          </a:p>
        </p:txBody>
      </p:sp>
      <p:sp>
        <p:nvSpPr>
          <p:cNvPr id="6" name="Footer Placeholder 5"/>
          <p:cNvSpPr>
            <a:spLocks noGrp="1"/>
          </p:cNvSpPr>
          <p:nvPr>
            <p:ph type="ftr" sz="quarter" idx="12"/>
          </p:nvPr>
        </p:nvSpPr>
        <p:spPr/>
        <p:txBody>
          <a:bodyPr/>
          <a:lstStyle/>
          <a:p>
            <a:r>
              <a:rPr lang="en-US" dirty="0" smtClean="0"/>
              <a:t>Compiled by: Health Promotion Statistics Branch, Office of Analysis and Epidemiology, National Center for Health Statistics</a:t>
            </a:r>
            <a:endParaRPr lang="en-US" dirty="0"/>
          </a:p>
        </p:txBody>
      </p:sp>
      <p:sp>
        <p:nvSpPr>
          <p:cNvPr id="7" name="Header Placeholder 6"/>
          <p:cNvSpPr>
            <a:spLocks noGrp="1"/>
          </p:cNvSpPr>
          <p:nvPr>
            <p:ph type="hdr" sz="quarter" idx="13"/>
          </p:nvPr>
        </p:nvSpPr>
        <p:spPr/>
        <p:txBody>
          <a:bodyPr/>
          <a:lstStyle/>
          <a:p>
            <a:r>
              <a:rPr lang="en-US" dirty="0" smtClean="0"/>
              <a:t>Healthy People 2010 Final Review: Overview and Selected Findings</a:t>
            </a:r>
            <a:endParaRPr lang="en-US" dirty="0"/>
          </a:p>
        </p:txBody>
      </p:sp>
      <p:sp>
        <p:nvSpPr>
          <p:cNvPr id="13" name="Slide Image Placeholder 12"/>
          <p:cNvSpPr>
            <a:spLocks noGrp="1" noRot="1" noChangeAspect="1"/>
          </p:cNvSpPr>
          <p:nvPr>
            <p:ph type="sldImg"/>
          </p:nvPr>
        </p:nvSpPr>
        <p:spPr>
          <a:xfrm>
            <a:off x="757238" y="484188"/>
            <a:ext cx="5500687" cy="4125912"/>
          </a:xfrm>
        </p:spPr>
      </p:sp>
    </p:spTree>
    <p:extLst>
      <p:ext uri="{BB962C8B-B14F-4D97-AF65-F5344CB8AC3E}">
        <p14:creationId xmlns:p14="http://schemas.microsoft.com/office/powerpoint/2010/main" val="32657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The poisoning  death rate increased among all age groups between 1999 and 2009, more than doubling among persons age 18-24 years and 55 years and over.</a:t>
            </a:r>
          </a:p>
          <a:p>
            <a:pPr lvl="0"/>
            <a:r>
              <a:rPr lang="en-US" dirty="0"/>
              <a:t>Persons aged less than 18 years had the lowest (best) rate of poisoning deaths, 0.6 per 100,000 population (age adjusted) in 2009. Rates for the other age groups were:</a:t>
            </a:r>
          </a:p>
          <a:p>
            <a:pPr lvl="1"/>
            <a:r>
              <a:rPr lang="en-US" dirty="0"/>
              <a:t>11.2 per 100,000 population among persons aged 18-24; nearly 18 times the best group rate.</a:t>
            </a:r>
          </a:p>
          <a:p>
            <a:pPr marL="605956" lvl="1" indent="-165261" defTabSz="881390">
              <a:defRPr/>
            </a:pPr>
            <a:r>
              <a:rPr lang="en-US" dirty="0"/>
              <a:t>18.2 per 100,000 population among persons aged 25-34 years; 29 times the best group rate.</a:t>
            </a:r>
          </a:p>
          <a:p>
            <a:pPr marL="605956" lvl="1" indent="-165261" defTabSz="881390">
              <a:defRPr/>
            </a:pPr>
            <a:r>
              <a:rPr lang="en-US" dirty="0"/>
              <a:t>25.9 per 100,000 population among persons aged 35-54 years (highest rate); more than 41 times the best group rate.</a:t>
            </a:r>
          </a:p>
          <a:p>
            <a:pPr marL="605956" lvl="1" indent="-165261" defTabSz="881390">
              <a:defRPr/>
            </a:pPr>
            <a:r>
              <a:rPr lang="en-US" dirty="0"/>
              <a:t>10.6 per 100,000 population among persons aged 55 years and over; nearly 17 times the best group rate.</a:t>
            </a:r>
          </a:p>
        </p:txBody>
      </p:sp>
      <p:sp>
        <p:nvSpPr>
          <p:cNvPr id="4" name="Slide Number Placeholder 3"/>
          <p:cNvSpPr>
            <a:spLocks noGrp="1"/>
          </p:cNvSpPr>
          <p:nvPr>
            <p:ph type="sldNum" sz="quarter" idx="10"/>
          </p:nvPr>
        </p:nvSpPr>
        <p:spPr/>
        <p:txBody>
          <a:bodyPr/>
          <a:lstStyle/>
          <a:p>
            <a:fld id="{FCDB01C0-5827-423D-B17A-92830EC4C2F4}" type="slidenum">
              <a:rPr lang="en-US" smtClean="0"/>
              <a:pPr/>
              <a:t>12</a:t>
            </a:fld>
            <a:endParaRPr lang="en-US" dirty="0"/>
          </a:p>
        </p:txBody>
      </p:sp>
      <p:sp>
        <p:nvSpPr>
          <p:cNvPr id="5" name="Date Placeholder 4"/>
          <p:cNvSpPr>
            <a:spLocks noGrp="1"/>
          </p:cNvSpPr>
          <p:nvPr>
            <p:ph type="dt" idx="11"/>
          </p:nvPr>
        </p:nvSpPr>
        <p:spPr/>
        <p:txBody>
          <a:bodyPr/>
          <a:lstStyle/>
          <a:p>
            <a:fld id="{4072A926-F8DF-4D83-A808-0852E4AF2984}" type="datetime1">
              <a:rPr lang="en-US" smtClean="0"/>
              <a:pPr/>
              <a:t>7/31/2013</a:t>
            </a:fld>
            <a:endParaRPr lang="en-US" dirty="0"/>
          </a:p>
        </p:txBody>
      </p:sp>
      <p:sp>
        <p:nvSpPr>
          <p:cNvPr id="6" name="Footer Placeholder 5"/>
          <p:cNvSpPr>
            <a:spLocks noGrp="1"/>
          </p:cNvSpPr>
          <p:nvPr>
            <p:ph type="ftr" sz="quarter" idx="12"/>
          </p:nvPr>
        </p:nvSpPr>
        <p:spPr/>
        <p:txBody>
          <a:bodyPr/>
          <a:lstStyle/>
          <a:p>
            <a:r>
              <a:rPr lang="en-US" dirty="0" smtClean="0"/>
              <a:t>Compiled by: Health Promotion Statistics Branch, Office of Analysis and Epidemiology, National Center for Health Statistics</a:t>
            </a:r>
            <a:endParaRPr lang="en-US" dirty="0"/>
          </a:p>
        </p:txBody>
      </p:sp>
      <p:sp>
        <p:nvSpPr>
          <p:cNvPr id="7" name="Header Placeholder 6"/>
          <p:cNvSpPr>
            <a:spLocks noGrp="1"/>
          </p:cNvSpPr>
          <p:nvPr>
            <p:ph type="hdr" sz="quarter" idx="13"/>
          </p:nvPr>
        </p:nvSpPr>
        <p:spPr/>
        <p:txBody>
          <a:bodyPr/>
          <a:lstStyle/>
          <a:p>
            <a:r>
              <a:rPr lang="en-US" dirty="0" smtClean="0"/>
              <a:t>Healthy People 2010 Final Review: Overview and Selected Findings</a:t>
            </a:r>
            <a:endParaRPr lang="en-US" dirty="0"/>
          </a:p>
        </p:txBody>
      </p:sp>
      <p:sp>
        <p:nvSpPr>
          <p:cNvPr id="13" name="Slide Image Placeholder 12"/>
          <p:cNvSpPr>
            <a:spLocks noGrp="1" noRot="1" noChangeAspect="1"/>
          </p:cNvSpPr>
          <p:nvPr>
            <p:ph type="sldImg"/>
          </p:nvPr>
        </p:nvSpPr>
        <p:spPr>
          <a:xfrm>
            <a:off x="757238" y="484188"/>
            <a:ext cx="5500687" cy="4125912"/>
          </a:xfrm>
        </p:spPr>
      </p:sp>
    </p:spTree>
    <p:extLst>
      <p:ext uri="{BB962C8B-B14F-4D97-AF65-F5344CB8AC3E}">
        <p14:creationId xmlns:p14="http://schemas.microsoft.com/office/powerpoint/2010/main" val="32657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The motor vehicle traffic related death rate decreased among all age groups between 1999 and 2009, with the greatest reductions among persons aged less than 18 years (48%) and over 65 years (31%).</a:t>
            </a:r>
          </a:p>
          <a:p>
            <a:pPr lvl="0"/>
            <a:endParaRPr lang="en-US" dirty="0"/>
          </a:p>
          <a:p>
            <a:pPr lvl="0"/>
            <a:r>
              <a:rPr lang="en-US" dirty="0"/>
              <a:t>Persons aged less than 18 years had the lowest (best) rate of motor vehicle traffic related deaths, 3.5 per 100,000 population (age adjusted) in 2009. Rates for the other age groups were:</a:t>
            </a:r>
          </a:p>
          <a:p>
            <a:pPr lvl="1"/>
            <a:r>
              <a:rPr lang="en-US" dirty="0"/>
              <a:t>20.2 per 100,000 population among persons aged 18-24 (highest rate); more than five and a half times the best group rate.</a:t>
            </a:r>
          </a:p>
          <a:p>
            <a:pPr marL="605956" lvl="1" indent="-165261" defTabSz="881390">
              <a:defRPr/>
            </a:pPr>
            <a:r>
              <a:rPr lang="en-US" dirty="0"/>
              <a:t>12.6 per 100,000 population among persons aged 25-44 years; more than three and a half times the best group rate.</a:t>
            </a:r>
          </a:p>
          <a:p>
            <a:pPr marL="605956" lvl="1" indent="-165261" defTabSz="881390">
              <a:defRPr/>
            </a:pPr>
            <a:r>
              <a:rPr lang="en-US" dirty="0"/>
              <a:t>11.8 per 100,000 population among persons aged 45-64 years; almost three and a half times the best group rate.</a:t>
            </a:r>
          </a:p>
          <a:p>
            <a:pPr marL="605956" lvl="1" indent="-165261" defTabSz="881390">
              <a:defRPr/>
            </a:pPr>
            <a:r>
              <a:rPr lang="en-US" dirty="0"/>
              <a:t>14.8 per 100,000 population among persons aged 65 years and over; more than four times the best group rate.</a:t>
            </a:r>
          </a:p>
        </p:txBody>
      </p:sp>
      <p:sp>
        <p:nvSpPr>
          <p:cNvPr id="4" name="Slide Number Placeholder 3"/>
          <p:cNvSpPr>
            <a:spLocks noGrp="1"/>
          </p:cNvSpPr>
          <p:nvPr>
            <p:ph type="sldNum" sz="quarter" idx="10"/>
          </p:nvPr>
        </p:nvSpPr>
        <p:spPr/>
        <p:txBody>
          <a:bodyPr/>
          <a:lstStyle/>
          <a:p>
            <a:fld id="{FCDB01C0-5827-423D-B17A-92830EC4C2F4}" type="slidenum">
              <a:rPr lang="en-US" smtClean="0"/>
              <a:pPr/>
              <a:t>13</a:t>
            </a:fld>
            <a:endParaRPr lang="en-US" dirty="0"/>
          </a:p>
        </p:txBody>
      </p:sp>
      <p:sp>
        <p:nvSpPr>
          <p:cNvPr id="5" name="Date Placeholder 4"/>
          <p:cNvSpPr>
            <a:spLocks noGrp="1"/>
          </p:cNvSpPr>
          <p:nvPr>
            <p:ph type="dt" idx="11"/>
          </p:nvPr>
        </p:nvSpPr>
        <p:spPr/>
        <p:txBody>
          <a:bodyPr/>
          <a:lstStyle/>
          <a:p>
            <a:fld id="{4072A926-F8DF-4D83-A808-0852E4AF2984}" type="datetime1">
              <a:rPr lang="en-US" smtClean="0"/>
              <a:pPr/>
              <a:t>7/31/2013</a:t>
            </a:fld>
            <a:endParaRPr lang="en-US" dirty="0"/>
          </a:p>
        </p:txBody>
      </p:sp>
      <p:sp>
        <p:nvSpPr>
          <p:cNvPr id="6" name="Footer Placeholder 5"/>
          <p:cNvSpPr>
            <a:spLocks noGrp="1"/>
          </p:cNvSpPr>
          <p:nvPr>
            <p:ph type="ftr" sz="quarter" idx="12"/>
          </p:nvPr>
        </p:nvSpPr>
        <p:spPr/>
        <p:txBody>
          <a:bodyPr/>
          <a:lstStyle/>
          <a:p>
            <a:r>
              <a:rPr lang="en-US" dirty="0" smtClean="0"/>
              <a:t>Compiled by: Health Promotion Statistics Branch, Office of Analysis and Epidemiology, National Center for Health Statistics</a:t>
            </a:r>
            <a:endParaRPr lang="en-US" dirty="0"/>
          </a:p>
        </p:txBody>
      </p:sp>
      <p:sp>
        <p:nvSpPr>
          <p:cNvPr id="7" name="Header Placeholder 6"/>
          <p:cNvSpPr>
            <a:spLocks noGrp="1"/>
          </p:cNvSpPr>
          <p:nvPr>
            <p:ph type="hdr" sz="quarter" idx="13"/>
          </p:nvPr>
        </p:nvSpPr>
        <p:spPr/>
        <p:txBody>
          <a:bodyPr/>
          <a:lstStyle/>
          <a:p>
            <a:r>
              <a:rPr lang="en-US" dirty="0" smtClean="0"/>
              <a:t>Healthy People 2010 Final Review: Overview and Selected Findings</a:t>
            </a:r>
            <a:endParaRPr lang="en-US" dirty="0"/>
          </a:p>
        </p:txBody>
      </p:sp>
      <p:sp>
        <p:nvSpPr>
          <p:cNvPr id="13" name="Slide Image Placeholder 12"/>
          <p:cNvSpPr>
            <a:spLocks noGrp="1" noRot="1" noChangeAspect="1"/>
          </p:cNvSpPr>
          <p:nvPr>
            <p:ph type="sldImg"/>
          </p:nvPr>
        </p:nvSpPr>
        <p:spPr>
          <a:xfrm>
            <a:off x="757238" y="484188"/>
            <a:ext cx="5500687" cy="4125912"/>
          </a:xfrm>
        </p:spPr>
      </p:sp>
    </p:spTree>
    <p:extLst>
      <p:ext uri="{BB962C8B-B14F-4D97-AF65-F5344CB8AC3E}">
        <p14:creationId xmlns:p14="http://schemas.microsoft.com/office/powerpoint/2010/main" val="32657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8FAF9D-AF5A-496A-B0B6-E10018E4505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8FAF9D-AF5A-496A-B0B6-E10018E4505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8FAF9D-AF5A-496A-B0B6-E10018E4505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ata chart with floating legend items">
    <p:spTree>
      <p:nvGrpSpPr>
        <p:cNvPr id="1" name=""/>
        <p:cNvGrpSpPr/>
        <p:nvPr/>
      </p:nvGrpSpPr>
      <p:grpSpPr>
        <a:xfrm>
          <a:off x="0" y="0"/>
          <a:ext cx="0" cy="0"/>
          <a:chOff x="0" y="0"/>
          <a:chExt cx="0" cy="0"/>
        </a:xfrm>
      </p:grpSpPr>
      <p:sp>
        <p:nvSpPr>
          <p:cNvPr id="9" name="Chart Placeholder 8"/>
          <p:cNvSpPr>
            <a:spLocks noGrp="1"/>
          </p:cNvSpPr>
          <p:nvPr>
            <p:ph type="chart" sz="quarter" idx="14"/>
          </p:nvPr>
        </p:nvSpPr>
        <p:spPr>
          <a:xfrm>
            <a:off x="-1" y="570368"/>
            <a:ext cx="9134945" cy="4861711"/>
          </a:xfrm>
        </p:spPr>
        <p:txBody>
          <a:bodyPr/>
          <a:lstStyle/>
          <a:p>
            <a:endParaRPr lang="en-US" dirty="0"/>
          </a:p>
        </p:txBody>
      </p:sp>
      <p:sp>
        <p:nvSpPr>
          <p:cNvPr id="10" name="Title 9"/>
          <p:cNvSpPr>
            <a:spLocks noGrp="1"/>
          </p:cNvSpPr>
          <p:nvPr>
            <p:ph type="title"/>
          </p:nvPr>
        </p:nvSpPr>
        <p:spPr>
          <a:xfrm>
            <a:off x="457200" y="3048"/>
            <a:ext cx="8229600" cy="567320"/>
          </a:xfrm>
        </p:spPr>
        <p:txBody>
          <a:bodyPr>
            <a:noAutofit/>
          </a:bodyPr>
          <a:lstStyle>
            <a:lvl1pPr>
              <a:defRPr sz="3200"/>
            </a:lvl1pPr>
          </a:lstStyle>
          <a:p>
            <a:r>
              <a:rPr lang="en-US" dirty="0" smtClean="0"/>
              <a:t>Click to edit Master title style</a:t>
            </a:r>
            <a:endParaRPr lang="en-US" dirty="0"/>
          </a:p>
        </p:txBody>
      </p:sp>
      <p:sp>
        <p:nvSpPr>
          <p:cNvPr id="22" name="Text Placeholder 6"/>
          <p:cNvSpPr>
            <a:spLocks noGrp="1"/>
          </p:cNvSpPr>
          <p:nvPr>
            <p:ph type="body" sz="quarter" idx="25" hasCustomPrompt="1"/>
          </p:nvPr>
        </p:nvSpPr>
        <p:spPr>
          <a:xfrm>
            <a:off x="7179398" y="686567"/>
            <a:ext cx="1964603" cy="336486"/>
          </a:xfrm>
        </p:spPr>
        <p:txBody>
          <a:bodyPr>
            <a:noAutofit/>
          </a:bodyPr>
          <a:lstStyle>
            <a:lvl1pPr marL="0">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Direction desired</a:t>
            </a:r>
            <a:endParaRPr lang="en-US" dirty="0"/>
          </a:p>
        </p:txBody>
      </p:sp>
      <p:sp>
        <p:nvSpPr>
          <p:cNvPr id="3" name="Text Placeholder 2"/>
          <p:cNvSpPr>
            <a:spLocks noGrp="1"/>
          </p:cNvSpPr>
          <p:nvPr>
            <p:ph type="body" sz="quarter" idx="17" hasCustomPrompt="1"/>
          </p:nvPr>
        </p:nvSpPr>
        <p:spPr>
          <a:xfrm>
            <a:off x="8142051" y="2552699"/>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a:t>
            </a:r>
            <a:endParaRPr lang="en-US" dirty="0"/>
          </a:p>
        </p:txBody>
      </p:sp>
      <p:sp>
        <p:nvSpPr>
          <p:cNvPr id="15" name="Text Placeholder 2"/>
          <p:cNvSpPr>
            <a:spLocks noGrp="1"/>
          </p:cNvSpPr>
          <p:nvPr>
            <p:ph type="body" sz="quarter" idx="18" hasCustomPrompt="1"/>
          </p:nvPr>
        </p:nvSpPr>
        <p:spPr>
          <a:xfrm>
            <a:off x="8142052" y="2849954"/>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Legend2</a:t>
            </a:r>
            <a:endParaRPr lang="en-US" dirty="0"/>
          </a:p>
        </p:txBody>
      </p:sp>
      <p:sp>
        <p:nvSpPr>
          <p:cNvPr id="16" name="Text Placeholder 2"/>
          <p:cNvSpPr>
            <a:spLocks noGrp="1"/>
          </p:cNvSpPr>
          <p:nvPr>
            <p:ph type="body" sz="quarter" idx="19" hasCustomPrompt="1"/>
          </p:nvPr>
        </p:nvSpPr>
        <p:spPr>
          <a:xfrm>
            <a:off x="8142051" y="3174370"/>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Legend3</a:t>
            </a:r>
            <a:endParaRPr lang="en-US" dirty="0"/>
          </a:p>
        </p:txBody>
      </p:sp>
      <p:sp>
        <p:nvSpPr>
          <p:cNvPr id="17" name="Text Placeholder 2"/>
          <p:cNvSpPr>
            <a:spLocks noGrp="1"/>
          </p:cNvSpPr>
          <p:nvPr>
            <p:ph type="body" sz="quarter" idx="20" hasCustomPrompt="1"/>
          </p:nvPr>
        </p:nvSpPr>
        <p:spPr>
          <a:xfrm>
            <a:off x="8103140" y="3509348"/>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Legend4</a:t>
            </a:r>
            <a:endParaRPr lang="en-US" dirty="0"/>
          </a:p>
        </p:txBody>
      </p:sp>
      <p:sp>
        <p:nvSpPr>
          <p:cNvPr id="18" name="Text Placeholder 2"/>
          <p:cNvSpPr>
            <a:spLocks noGrp="1"/>
          </p:cNvSpPr>
          <p:nvPr>
            <p:ph type="body" sz="quarter" idx="21" hasCustomPrompt="1"/>
          </p:nvPr>
        </p:nvSpPr>
        <p:spPr>
          <a:xfrm>
            <a:off x="8122597" y="3888085"/>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Legend5</a:t>
            </a:r>
            <a:endParaRPr lang="en-US" dirty="0"/>
          </a:p>
        </p:txBody>
      </p:sp>
      <p:sp>
        <p:nvSpPr>
          <p:cNvPr id="19" name="Text Placeholder 2"/>
          <p:cNvSpPr>
            <a:spLocks noGrp="1"/>
          </p:cNvSpPr>
          <p:nvPr>
            <p:ph type="body" sz="quarter" idx="22" hasCustomPrompt="1"/>
          </p:nvPr>
        </p:nvSpPr>
        <p:spPr>
          <a:xfrm>
            <a:off x="8132324" y="4239661"/>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Legend6</a:t>
            </a:r>
            <a:endParaRPr lang="en-US" dirty="0"/>
          </a:p>
        </p:txBody>
      </p:sp>
      <p:sp>
        <p:nvSpPr>
          <p:cNvPr id="20" name="Text Placeholder 2"/>
          <p:cNvSpPr>
            <a:spLocks noGrp="1"/>
          </p:cNvSpPr>
          <p:nvPr>
            <p:ph type="body" sz="quarter" idx="23" hasCustomPrompt="1"/>
          </p:nvPr>
        </p:nvSpPr>
        <p:spPr>
          <a:xfrm>
            <a:off x="8142051" y="4610853"/>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Legend7</a:t>
            </a:r>
            <a:endParaRPr lang="en-US" dirty="0"/>
          </a:p>
        </p:txBody>
      </p:sp>
      <p:sp>
        <p:nvSpPr>
          <p:cNvPr id="21" name="Text Placeholder 2"/>
          <p:cNvSpPr>
            <a:spLocks noGrp="1"/>
          </p:cNvSpPr>
          <p:nvPr>
            <p:ph type="body" sz="quarter" idx="24" hasCustomPrompt="1"/>
          </p:nvPr>
        </p:nvSpPr>
        <p:spPr>
          <a:xfrm>
            <a:off x="8151779" y="4945832"/>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Legend8</a:t>
            </a:r>
            <a:endParaRPr lang="en-US" dirty="0"/>
          </a:p>
        </p:txBody>
      </p:sp>
      <p:sp>
        <p:nvSpPr>
          <p:cNvPr id="8"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7" name="Text Placeholder 6"/>
          <p:cNvSpPr>
            <a:spLocks noGrp="1"/>
          </p:cNvSpPr>
          <p:nvPr>
            <p:ph type="body" sz="quarter" idx="13" hasCustomPrompt="1"/>
          </p:nvPr>
        </p:nvSpPr>
        <p:spPr>
          <a:xfrm>
            <a:off x="1" y="6301211"/>
            <a:ext cx="6553199"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4" name="Text Placeholder 6"/>
          <p:cNvSpPr>
            <a:spLocks noGrp="1"/>
          </p:cNvSpPr>
          <p:nvPr>
            <p:ph type="body" sz="quarter" idx="16" hasCustomPrompt="1"/>
          </p:nvPr>
        </p:nvSpPr>
        <p:spPr>
          <a:xfrm>
            <a:off x="6553200" y="6310264"/>
            <a:ext cx="1427429" cy="547735"/>
          </a:xfrm>
          <a:ln w="12700">
            <a:noFill/>
          </a:ln>
        </p:spPr>
        <p:txBody>
          <a:bodyPr>
            <a:noAutofit/>
          </a:bodyPr>
          <a:lstStyle>
            <a:lvl1pPr marL="0">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7200" y="6295869"/>
            <a:ext cx="1042755" cy="562131"/>
          </a:xfrm>
          <a:prstGeom prst="rect">
            <a:avLst/>
          </a:prstGeom>
        </p:spPr>
      </p:pic>
    </p:spTree>
    <p:extLst>
      <p:ext uri="{BB962C8B-B14F-4D97-AF65-F5344CB8AC3E}">
        <p14:creationId xmlns:p14="http://schemas.microsoft.com/office/powerpoint/2010/main" val="3312443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atin typeface="Arial Black" pitchFamily="34" charset="0"/>
              </a:defRPr>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14384497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25882B59-EC39-4804-8342-8A7F65508E66}" type="slidenum">
              <a:rPr lang="en-US"/>
              <a:pPr>
                <a:defRPr/>
              </a:pPr>
              <a:t>‹#›</a:t>
            </a:fld>
            <a:endParaRPr lang="en-US" dirty="0"/>
          </a:p>
        </p:txBody>
      </p:sp>
    </p:spTree>
    <p:extLst>
      <p:ext uri="{BB962C8B-B14F-4D97-AF65-F5344CB8AC3E}">
        <p14:creationId xmlns:p14="http://schemas.microsoft.com/office/powerpoint/2010/main" val="720773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Rectangle 2"/>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a:buClr>
                <a:srgbClr val="97233F"/>
              </a:buClr>
              <a:buFont typeface="Arial" charset="0"/>
              <a:buNone/>
              <a:defRPr/>
            </a:pPr>
            <a:endParaRPr lang="en-US" dirty="0">
              <a:solidFill>
                <a:prstClr val="black"/>
              </a:solidFill>
            </a:endParaRPr>
          </a:p>
        </p:txBody>
      </p:sp>
      <p:pic>
        <p:nvPicPr>
          <p:cNvPr id="4" name="Picture 21" descr="HP2020 Map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5113" y="2160588"/>
            <a:ext cx="6069012"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HP2020_logo.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825" y="6229350"/>
            <a:ext cx="101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Document Logos"/>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43800" y="6019800"/>
            <a:ext cx="1477963"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56616"/>
            <a:ext cx="8229600" cy="1161288"/>
          </a:xfrm>
        </p:spPr>
        <p:txBody>
          <a:bodyPr anchor="b"/>
          <a:lstStyle>
            <a:lvl1pPr algn="ctr">
              <a:defRPr sz="3200" b="1" cap="none">
                <a:solidFill>
                  <a:srgbClr val="FADA63"/>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25773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8FAF9D-AF5A-496A-B0B6-E10018E4505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858000" y="76200"/>
            <a:ext cx="2133600" cy="365125"/>
          </a:xfrm>
        </p:spPr>
        <p:txBody>
          <a:bodyPr/>
          <a:lstStyle/>
          <a:p>
            <a:fld id="{C88FAF9D-AF5A-496A-B0B6-E10018E4505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8FAF9D-AF5A-496A-B0B6-E10018E4505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8FAF9D-AF5A-496A-B0B6-E10018E4505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8FAF9D-AF5A-496A-B0B6-E10018E4505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8FAF9D-AF5A-496A-B0B6-E10018E4505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8FAF9D-AF5A-496A-B0B6-E10018E4505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8FAF9D-AF5A-496A-B0B6-E10018E4505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FAF9D-AF5A-496A-B0B6-E10018E4505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2" r:id="rId12"/>
    <p:sldLayoutId id="2147483694" r:id="rId13"/>
    <p:sldLayoutId id="2147483695" r:id="rId14"/>
    <p:sldLayoutId id="2147483696"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Microsoft_Word_97_-_2003_Document1.doc"/></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0" y="762000"/>
            <a:ext cx="9144000" cy="2057400"/>
          </a:xfrm>
        </p:spPr>
        <p:txBody>
          <a:bodyPr anchor="ctr">
            <a:normAutofit fontScale="90000"/>
          </a:bodyPr>
          <a:lstStyle/>
          <a:p>
            <a:r>
              <a:rPr lang="en-US" sz="3600" dirty="0"/>
              <a:t>Healthy People 2020 Progress Review: Violence Across the Lifespan </a:t>
            </a:r>
            <a:br>
              <a:rPr lang="en-US" sz="3600" dirty="0"/>
            </a:br>
            <a:r>
              <a:rPr lang="en-US" sz="2200" dirty="0" smtClean="0"/>
              <a:t>Appendix Slides</a:t>
            </a:r>
            <a:r>
              <a:rPr lang="en-US" sz="2700" dirty="0" smtClean="0"/>
              <a:t/>
            </a:r>
            <a:br>
              <a:rPr lang="en-US" sz="2700" dirty="0" smtClean="0"/>
            </a:br>
            <a:r>
              <a:rPr lang="en-US" sz="1100" dirty="0"/>
              <a:t/>
            </a:r>
            <a:br>
              <a:rPr lang="en-US" sz="1100" dirty="0"/>
            </a:br>
            <a:r>
              <a:rPr lang="en-US" sz="2000" dirty="0"/>
              <a:t/>
            </a:r>
            <a:br>
              <a:rPr lang="en-US" sz="2000" dirty="0"/>
            </a:br>
            <a:endParaRPr lang="en-US" sz="3600" dirty="0"/>
          </a:p>
        </p:txBody>
      </p:sp>
      <p:sp>
        <p:nvSpPr>
          <p:cNvPr id="4" name="TextBox 3"/>
          <p:cNvSpPr txBox="1"/>
          <p:nvPr/>
        </p:nvSpPr>
        <p:spPr>
          <a:xfrm>
            <a:off x="2011679" y="6172200"/>
            <a:ext cx="5613009" cy="707886"/>
          </a:xfrm>
          <a:prstGeom prst="rect">
            <a:avLst/>
          </a:prstGeom>
          <a:noFill/>
        </p:spPr>
        <p:txBody>
          <a:bodyPr wrap="square" rtlCol="0">
            <a:spAutoFit/>
          </a:bodyPr>
          <a:lstStyle/>
          <a:p>
            <a:pPr algn="ctr"/>
            <a:r>
              <a:rPr lang="en-US" sz="2000" b="1" dirty="0">
                <a:solidFill>
                  <a:schemeClr val="tx2"/>
                </a:solidFill>
                <a:latin typeface="Arial" pitchFamily="34" charset="0"/>
                <a:cs typeface="Arial" pitchFamily="34" charset="0"/>
              </a:rPr>
              <a:t>National Center for Health Statistics</a:t>
            </a:r>
            <a:br>
              <a:rPr lang="en-US" sz="2000" b="1" dirty="0">
                <a:solidFill>
                  <a:schemeClr val="tx2"/>
                </a:solidFill>
                <a:latin typeface="Arial" pitchFamily="34" charset="0"/>
                <a:cs typeface="Arial" pitchFamily="34" charset="0"/>
              </a:rPr>
            </a:br>
            <a:r>
              <a:rPr lang="en-US" sz="2000" b="1" dirty="0">
                <a:solidFill>
                  <a:schemeClr val="tx2"/>
                </a:solidFill>
                <a:latin typeface="Arial" pitchFamily="34" charset="0"/>
                <a:cs typeface="Arial" pitchFamily="34" charset="0"/>
              </a:rPr>
              <a:t>Centers for Disease Control and Prevention</a:t>
            </a:r>
          </a:p>
        </p:txBody>
      </p:sp>
    </p:spTree>
    <p:extLst>
      <p:ext uri="{BB962C8B-B14F-4D97-AF65-F5344CB8AC3E}">
        <p14:creationId xmlns:p14="http://schemas.microsoft.com/office/powerpoint/2010/main" val="665934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Placeholder 4" descr="This figure is a grouped vertical bar chart comparing healthy life expectancy at age 65 for the overall population between the 2000-01 time period and the 2006-07 time period, using various measures of healthy life expectancy.&#10;&#10;Over the past decade, total healthy life expectancy has increased for Americans aged 65, from 17.7 years in 2000–01 to 18.6 years in 2006–07. This gain of just under 1 year in healthy life expectancy beyond age 65 is reflected in two of the three other measures presented here: expected years in good or better health, and expected years free of activity limitations. This continues a trend started in the last century. Even though the data indicate that, in 2006–07, Americans over 65 are expected to have less than 3 years (2.7 years) free of chronic disease, with improved disease management, they experience close to 14 years (13.7 years) in good or better health and close to 12 years (11.8 years) free of activity limitation." title="Trends in healthy life expectancy at age 65 from 2000-01 to 2006-07"/>
          <p:cNvGraphicFramePr>
            <a:graphicFrameLocks noGrp="1"/>
          </p:cNvGraphicFramePr>
          <p:nvPr>
            <p:ph type="chart" sz="quarter" idx="14"/>
            <p:extLst>
              <p:ext uri="{D42A27DB-BD31-4B8C-83A1-F6EECF244321}">
                <p14:modId xmlns:p14="http://schemas.microsoft.com/office/powerpoint/2010/main" val="3874332600"/>
              </p:ext>
            </p:extLst>
          </p:nvPr>
        </p:nvGraphicFramePr>
        <p:xfrm>
          <a:off x="-76200" y="838200"/>
          <a:ext cx="9134475" cy="48625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106730"/>
            <a:ext cx="9144000" cy="731470"/>
          </a:xfrm>
        </p:spPr>
        <p:txBody>
          <a:bodyPr/>
          <a:lstStyle/>
          <a:p>
            <a:r>
              <a:rPr lang="en-US" sz="2600" b="1" dirty="0">
                <a:solidFill>
                  <a:srgbClr val="003F72"/>
                </a:solidFill>
                <a:latin typeface="Arial Black" pitchFamily="34" charset="0"/>
                <a:ea typeface="Tahoma" pitchFamily="34" charset="0"/>
                <a:cs typeface="Tahoma" pitchFamily="34" charset="0"/>
              </a:rPr>
              <a:t>Initial </a:t>
            </a:r>
            <a:r>
              <a:rPr lang="en-US" sz="2600" b="1" dirty="0" smtClean="0">
                <a:solidFill>
                  <a:srgbClr val="003F72"/>
                </a:solidFill>
                <a:latin typeface="Arial Black" pitchFamily="34" charset="0"/>
                <a:ea typeface="Tahoma" pitchFamily="34" charset="0"/>
                <a:cs typeface="Tahoma" pitchFamily="34" charset="0"/>
              </a:rPr>
              <a:t>Emergency </a:t>
            </a:r>
            <a:r>
              <a:rPr lang="en-US" sz="2600" b="1" dirty="0">
                <a:solidFill>
                  <a:srgbClr val="003F72"/>
                </a:solidFill>
                <a:latin typeface="Arial Black" pitchFamily="34" charset="0"/>
                <a:ea typeface="Tahoma" pitchFamily="34" charset="0"/>
                <a:cs typeface="Tahoma" pitchFamily="34" charset="0"/>
              </a:rPr>
              <a:t>D</a:t>
            </a:r>
            <a:r>
              <a:rPr lang="en-US" sz="2600" b="1" dirty="0" smtClean="0">
                <a:solidFill>
                  <a:srgbClr val="003F72"/>
                </a:solidFill>
                <a:latin typeface="Arial Black" pitchFamily="34" charset="0"/>
                <a:ea typeface="Tahoma" pitchFamily="34" charset="0"/>
                <a:cs typeface="Tahoma" pitchFamily="34" charset="0"/>
              </a:rPr>
              <a:t>epartment </a:t>
            </a:r>
            <a:r>
              <a:rPr lang="en-US" sz="2600" b="1" dirty="0">
                <a:solidFill>
                  <a:srgbClr val="003F72"/>
                </a:solidFill>
                <a:latin typeface="Arial Black" pitchFamily="34" charset="0"/>
                <a:ea typeface="Tahoma" pitchFamily="34" charset="0"/>
                <a:cs typeface="Tahoma" pitchFamily="34" charset="0"/>
              </a:rPr>
              <a:t>V</a:t>
            </a:r>
            <a:r>
              <a:rPr lang="en-US" sz="2600" b="1" dirty="0" smtClean="0">
                <a:solidFill>
                  <a:srgbClr val="003F72"/>
                </a:solidFill>
                <a:latin typeface="Arial Black" pitchFamily="34" charset="0"/>
                <a:ea typeface="Tahoma" pitchFamily="34" charset="0"/>
                <a:cs typeface="Tahoma" pitchFamily="34" charset="0"/>
              </a:rPr>
              <a:t>isits </a:t>
            </a:r>
            <a:r>
              <a:rPr lang="en-US" sz="2600" b="1" dirty="0">
                <a:solidFill>
                  <a:srgbClr val="003F72"/>
                </a:solidFill>
                <a:latin typeface="Arial Black" pitchFamily="34" charset="0"/>
                <a:ea typeface="Tahoma" pitchFamily="34" charset="0"/>
                <a:cs typeface="Tahoma" pitchFamily="34" charset="0"/>
              </a:rPr>
              <a:t>for N</a:t>
            </a:r>
            <a:r>
              <a:rPr lang="en-US" sz="2600" b="1" dirty="0" smtClean="0">
                <a:solidFill>
                  <a:srgbClr val="003F72"/>
                </a:solidFill>
                <a:latin typeface="Arial Black" pitchFamily="34" charset="0"/>
                <a:ea typeface="Tahoma" pitchFamily="34" charset="0"/>
                <a:cs typeface="Tahoma" pitchFamily="34" charset="0"/>
              </a:rPr>
              <a:t>onfatal </a:t>
            </a:r>
            <a:r>
              <a:rPr lang="en-US" sz="2600" b="1" dirty="0">
                <a:solidFill>
                  <a:srgbClr val="003F72"/>
                </a:solidFill>
                <a:latin typeface="Arial Black" pitchFamily="34" charset="0"/>
                <a:ea typeface="Tahoma" pitchFamily="34" charset="0"/>
                <a:cs typeface="Tahoma" pitchFamily="34" charset="0"/>
              </a:rPr>
              <a:t>T</a:t>
            </a:r>
            <a:r>
              <a:rPr lang="en-US" sz="2600" b="1" dirty="0" smtClean="0">
                <a:solidFill>
                  <a:srgbClr val="003F72"/>
                </a:solidFill>
                <a:latin typeface="Arial Black" pitchFamily="34" charset="0"/>
                <a:ea typeface="Tahoma" pitchFamily="34" charset="0"/>
                <a:cs typeface="Tahoma" pitchFamily="34" charset="0"/>
              </a:rPr>
              <a:t>raumatic </a:t>
            </a:r>
            <a:r>
              <a:rPr lang="en-US" sz="2600" b="1" dirty="0">
                <a:solidFill>
                  <a:srgbClr val="003F72"/>
                </a:solidFill>
                <a:latin typeface="Arial Black" pitchFamily="34" charset="0"/>
                <a:ea typeface="Tahoma" pitchFamily="34" charset="0"/>
                <a:cs typeface="Tahoma" pitchFamily="34" charset="0"/>
              </a:rPr>
              <a:t>B</a:t>
            </a:r>
            <a:r>
              <a:rPr lang="en-US" sz="2600" b="1" dirty="0" smtClean="0">
                <a:solidFill>
                  <a:srgbClr val="003F72"/>
                </a:solidFill>
                <a:latin typeface="Arial Black" pitchFamily="34" charset="0"/>
                <a:ea typeface="Tahoma" pitchFamily="34" charset="0"/>
                <a:cs typeface="Tahoma" pitchFamily="34" charset="0"/>
              </a:rPr>
              <a:t>rain Injuries by Age, 2007–2010 </a:t>
            </a:r>
            <a:endParaRPr lang="en-US" sz="2600" b="1" dirty="0">
              <a:solidFill>
                <a:srgbClr val="003F72"/>
              </a:solidFill>
              <a:latin typeface="Arial Black" pitchFamily="34" charset="0"/>
              <a:ea typeface="Tahoma" pitchFamily="34" charset="0"/>
              <a:cs typeface="Tahoma" pitchFamily="34" charset="0"/>
            </a:endParaRPr>
          </a:p>
        </p:txBody>
      </p:sp>
      <p:sp>
        <p:nvSpPr>
          <p:cNvPr id="3" name="Text Placeholder 2"/>
          <p:cNvSpPr>
            <a:spLocks noGrp="1"/>
          </p:cNvSpPr>
          <p:nvPr>
            <p:ph type="body" sz="quarter" idx="13"/>
          </p:nvPr>
        </p:nvSpPr>
        <p:spPr>
          <a:xfrm>
            <a:off x="1" y="5943600"/>
            <a:ext cx="8229599" cy="923451"/>
          </a:xfrm>
        </p:spPr>
        <p:txBody>
          <a:bodyPr anchor="t"/>
          <a:lstStyle/>
          <a:p>
            <a:r>
              <a:rPr lang="en-US" sz="1000" dirty="0">
                <a:latin typeface="Tahoma" pitchFamily="34" charset="0"/>
                <a:ea typeface="Tahoma" pitchFamily="34" charset="0"/>
                <a:cs typeface="Tahoma" pitchFamily="34" charset="0"/>
              </a:rPr>
              <a:t>NOTES: I = 95% confidence </a:t>
            </a:r>
            <a:r>
              <a:rPr lang="en-US" sz="1000" dirty="0" smtClean="0">
                <a:latin typeface="Tahoma" pitchFamily="34" charset="0"/>
                <a:ea typeface="Tahoma" pitchFamily="34" charset="0"/>
                <a:cs typeface="Tahoma" pitchFamily="34" charset="0"/>
              </a:rPr>
              <a:t>interval.  Data </a:t>
            </a:r>
            <a:r>
              <a:rPr lang="en-US" sz="1000" dirty="0">
                <a:latin typeface="Tahoma" pitchFamily="34" charset="0"/>
                <a:ea typeface="Tahoma" pitchFamily="34" charset="0"/>
                <a:cs typeface="Tahoma" pitchFamily="34" charset="0"/>
              </a:rPr>
              <a:t>are for initial emergency department visits for nonfatal traumatic brain injuries (ICD-9-CM codes 800.0-801.9, 803.0–804.9, 850.0–854.1, 950.1–950.3, 995.55, 959.01 in any of the three diagnostic fields) among the injury ED subset (first listed ICD-9-CM 800–909.2, 909.4, 909.9–994.9, 995.50–995.59, 995.80–995.85, E800–E869, E880–E929, E950–E999) that were not admitted to the hospital or transferred to another </a:t>
            </a:r>
            <a:r>
              <a:rPr lang="en-US" sz="1000" dirty="0" smtClean="0">
                <a:latin typeface="Tahoma" pitchFamily="34" charset="0"/>
                <a:ea typeface="Tahoma" pitchFamily="34" charset="0"/>
                <a:cs typeface="Tahoma" pitchFamily="34" charset="0"/>
              </a:rPr>
              <a:t>facility. </a:t>
            </a:r>
          </a:p>
          <a:p>
            <a:r>
              <a:rPr lang="en-US" sz="1000" dirty="0" smtClean="0">
                <a:latin typeface="Tahoma" pitchFamily="34" charset="0"/>
                <a:ea typeface="Tahoma" pitchFamily="34" charset="0"/>
                <a:cs typeface="Tahoma" pitchFamily="34" charset="0"/>
              </a:rPr>
              <a:t>SOURCE: </a:t>
            </a:r>
            <a:r>
              <a:rPr lang="en-US" sz="1000" dirty="0">
                <a:latin typeface="Tahoma" pitchFamily="34" charset="0"/>
                <a:ea typeface="Tahoma" pitchFamily="34" charset="0"/>
                <a:cs typeface="Tahoma" pitchFamily="34" charset="0"/>
              </a:rPr>
              <a:t>National Hospital Ambulatory Medical Care Survey (NHAMCS), </a:t>
            </a:r>
            <a:r>
              <a:rPr lang="en-US" sz="1000" dirty="0" smtClean="0">
                <a:latin typeface="Tahoma" pitchFamily="34" charset="0"/>
                <a:ea typeface="Tahoma" pitchFamily="34" charset="0"/>
                <a:cs typeface="Tahoma" pitchFamily="34" charset="0"/>
              </a:rPr>
              <a:t>CDC/NCHS.</a:t>
            </a:r>
            <a:endParaRPr lang="en-US" sz="1000" dirty="0">
              <a:latin typeface="Tahoma" pitchFamily="34" charset="0"/>
              <a:ea typeface="Tahoma" pitchFamily="34" charset="0"/>
              <a:cs typeface="Tahoma" pitchFamily="34" charset="0"/>
            </a:endParaRPr>
          </a:p>
        </p:txBody>
      </p:sp>
      <p:sp>
        <p:nvSpPr>
          <p:cNvPr id="11" name="Text Placeholder 8"/>
          <p:cNvSpPr txBox="1">
            <a:spLocks/>
          </p:cNvSpPr>
          <p:nvPr/>
        </p:nvSpPr>
        <p:spPr>
          <a:xfrm>
            <a:off x="7543800" y="5410200"/>
            <a:ext cx="1457325" cy="457200"/>
          </a:xfrm>
          <a:prstGeom prst="rect">
            <a:avLst/>
          </a:prstGeom>
          <a:ln w="15875">
            <a:solidFill>
              <a:schemeClr val="accent2"/>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n-US" sz="1200" dirty="0" smtClean="0">
                <a:latin typeface="Tahoma" pitchFamily="34" charset="0"/>
                <a:ea typeface="Tahoma" pitchFamily="34" charset="0"/>
                <a:cs typeface="Tahoma" pitchFamily="34" charset="0"/>
              </a:rPr>
              <a:t>Obj. IVP-2.3</a:t>
            </a:r>
          </a:p>
          <a:p>
            <a:pPr algn="ctr">
              <a:spcBef>
                <a:spcPts val="0"/>
              </a:spcBef>
            </a:pPr>
            <a:r>
              <a:rPr lang="en-US" sz="1200" b="0" dirty="0">
                <a:latin typeface="Tahoma" pitchFamily="34" charset="0"/>
                <a:ea typeface="Tahoma" pitchFamily="34" charset="0"/>
                <a:cs typeface="Tahoma" pitchFamily="34" charset="0"/>
              </a:rPr>
              <a:t>Decrease desired</a:t>
            </a:r>
          </a:p>
          <a:p>
            <a:pPr algn="l">
              <a:spcBef>
                <a:spcPts val="0"/>
              </a:spcBef>
            </a:pPr>
            <a:endParaRPr lang="en-US" sz="1400" dirty="0" smtClean="0">
              <a:latin typeface="Arial" pitchFamily="34" charset="0"/>
              <a:cs typeface="Arial" pitchFamily="34" charset="0"/>
            </a:endParaRPr>
          </a:p>
          <a:p>
            <a:pPr algn="l">
              <a:spcBef>
                <a:spcPts val="0"/>
              </a:spcBef>
            </a:pPr>
            <a:endParaRPr lang="en-US" sz="1400" b="0" dirty="0" smtClean="0">
              <a:latin typeface="Arial" pitchFamily="34" charset="0"/>
              <a:cs typeface="Arial" pitchFamily="34" charset="0"/>
            </a:endParaRPr>
          </a:p>
        </p:txBody>
      </p:sp>
    </p:spTree>
    <p:extLst>
      <p:ext uri="{BB962C8B-B14F-4D97-AF65-F5344CB8AC3E}">
        <p14:creationId xmlns:p14="http://schemas.microsoft.com/office/powerpoint/2010/main" val="4165956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his figure is a line chart showing trends in overall cancer mortality between 1999 and 2007 for the total population, as well as by five population subgroups (American Indian or Alaska Native, Asian or Pacific Islander, Hispanic, non-Hispanic black, and non-Hispanic white). &#10;&#10;The overall cancer death rate (tracked with Healthy People 2010 objective 3-1) declined 11.2% between 1999 and 2007, from 200.8 to 178.4 per 100,000 population (age adjusted), moving closer to the 2010 target of 158.6 per 100,000. This decline is reflected among all population subgroups. However, disparities persisted. In 2007, the Asian or Pacific Islander population remained with the lowest rate of overall cancer mortality, 106.7 per 100,000 (age adjusted), whereas the non-Hispanic black population remained with the highest rate, 221.7 per 100,000 (age adjusted), over twice the rate for the Asian or Pacific Islander population.&#10;" title="Trends in overall cancer mortality between 1999 and 2007"/>
          <p:cNvGraphicFramePr>
            <a:graphicFrameLocks noGrp="1"/>
          </p:cNvGraphicFramePr>
          <p:nvPr>
            <p:ph type="chart" sz="quarter" idx="14"/>
            <p:extLst>
              <p:ext uri="{D42A27DB-BD31-4B8C-83A1-F6EECF244321}">
                <p14:modId xmlns:p14="http://schemas.microsoft.com/office/powerpoint/2010/main" val="57139532"/>
              </p:ext>
            </p:extLst>
          </p:nvPr>
        </p:nvGraphicFramePr>
        <p:xfrm>
          <a:off x="0" y="762001"/>
          <a:ext cx="9134856" cy="480059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3048"/>
            <a:ext cx="9144000" cy="567320"/>
          </a:xfrm>
        </p:spPr>
        <p:txBody>
          <a:bodyPr>
            <a:noAutofit/>
          </a:bodyPr>
          <a:lstStyle/>
          <a:p>
            <a:r>
              <a:rPr lang="en-US" sz="2400" b="1" dirty="0" smtClean="0">
                <a:solidFill>
                  <a:srgbClr val="003F72"/>
                </a:solidFill>
                <a:latin typeface="Arial Black" pitchFamily="34" charset="0"/>
                <a:ea typeface="Tahoma" pitchFamily="34" charset="0"/>
                <a:cs typeface="Tahoma" pitchFamily="34" charset="0"/>
              </a:rPr>
              <a:t>Leading Cause of Injury </a:t>
            </a:r>
            <a:r>
              <a:rPr lang="en-US" sz="2400" b="1" dirty="0">
                <a:solidFill>
                  <a:srgbClr val="003F72"/>
                </a:solidFill>
                <a:latin typeface="Arial Black" pitchFamily="34" charset="0"/>
                <a:ea typeface="Tahoma" pitchFamily="34" charset="0"/>
                <a:cs typeface="Tahoma" pitchFamily="34" charset="0"/>
              </a:rPr>
              <a:t>Deaths, </a:t>
            </a:r>
            <a:r>
              <a:rPr lang="en-US" sz="2400" b="1" dirty="0" smtClean="0">
                <a:solidFill>
                  <a:srgbClr val="003F72"/>
                </a:solidFill>
                <a:latin typeface="Arial Black" pitchFamily="34" charset="0"/>
                <a:ea typeface="Tahoma" pitchFamily="34" charset="0"/>
                <a:cs typeface="Tahoma" pitchFamily="34" charset="0"/>
              </a:rPr>
              <a:t>1999–2010 </a:t>
            </a:r>
            <a:endParaRPr lang="en-US" sz="2400" b="1" dirty="0">
              <a:solidFill>
                <a:srgbClr val="003F72"/>
              </a:solidFill>
              <a:latin typeface="Arial Black" pitchFamily="34" charset="0"/>
              <a:ea typeface="Tahoma" pitchFamily="34" charset="0"/>
              <a:cs typeface="Tahoma" pitchFamily="34" charset="0"/>
            </a:endParaRPr>
          </a:p>
        </p:txBody>
      </p:sp>
      <p:sp>
        <p:nvSpPr>
          <p:cNvPr id="77" name="Text Placeholder 76"/>
          <p:cNvSpPr>
            <a:spLocks noGrp="1"/>
          </p:cNvSpPr>
          <p:nvPr>
            <p:ph type="body" sz="quarter" idx="18"/>
          </p:nvPr>
        </p:nvSpPr>
        <p:spPr>
          <a:xfrm>
            <a:off x="2209800" y="2750951"/>
            <a:ext cx="2643296" cy="335899"/>
          </a:xfrm>
        </p:spPr>
        <p:txBody>
          <a:bodyPr/>
          <a:lstStyle/>
          <a:p>
            <a:pPr algn="r"/>
            <a:r>
              <a:rPr lang="en-US" dirty="0" smtClean="0">
                <a:solidFill>
                  <a:schemeClr val="accent3"/>
                </a:solidFill>
                <a:latin typeface="Tahoma" pitchFamily="34" charset="0"/>
                <a:ea typeface="Tahoma" pitchFamily="34" charset="0"/>
                <a:cs typeface="Tahoma" pitchFamily="34" charset="0"/>
              </a:rPr>
              <a:t>Poisoning</a:t>
            </a:r>
            <a:endParaRPr lang="en-US" dirty="0">
              <a:solidFill>
                <a:schemeClr val="accent3"/>
              </a:solidFill>
              <a:latin typeface="Tahoma" pitchFamily="34" charset="0"/>
              <a:ea typeface="Tahoma" pitchFamily="34" charset="0"/>
              <a:cs typeface="Tahoma" pitchFamily="34" charset="0"/>
            </a:endParaRPr>
          </a:p>
        </p:txBody>
      </p:sp>
      <p:sp>
        <p:nvSpPr>
          <p:cNvPr id="80" name="Text Placeholder 79"/>
          <p:cNvSpPr>
            <a:spLocks noGrp="1"/>
          </p:cNvSpPr>
          <p:nvPr>
            <p:ph type="body" sz="quarter" idx="21"/>
          </p:nvPr>
        </p:nvSpPr>
        <p:spPr>
          <a:xfrm>
            <a:off x="1447800" y="1905000"/>
            <a:ext cx="2438400" cy="358046"/>
          </a:xfrm>
        </p:spPr>
        <p:txBody>
          <a:bodyPr/>
          <a:lstStyle/>
          <a:p>
            <a:r>
              <a:rPr lang="en-US" dirty="0" smtClean="0">
                <a:solidFill>
                  <a:srgbClr val="8064A2"/>
                </a:solidFill>
                <a:latin typeface="Tahoma" pitchFamily="34" charset="0"/>
                <a:ea typeface="Tahoma" pitchFamily="34" charset="0"/>
                <a:cs typeface="Tahoma" pitchFamily="34" charset="0"/>
              </a:rPr>
              <a:t>Motor Vehicle Traffic</a:t>
            </a:r>
          </a:p>
        </p:txBody>
      </p:sp>
      <p:sp>
        <p:nvSpPr>
          <p:cNvPr id="5" name="Text Placeholder 4"/>
          <p:cNvSpPr>
            <a:spLocks noGrp="1"/>
          </p:cNvSpPr>
          <p:nvPr>
            <p:ph type="body" sz="quarter" idx="13"/>
          </p:nvPr>
        </p:nvSpPr>
        <p:spPr>
          <a:xfrm>
            <a:off x="0" y="6096000"/>
            <a:ext cx="8382000" cy="762000"/>
          </a:xfrm>
        </p:spPr>
        <p:txBody>
          <a:bodyPr/>
          <a:lstStyle/>
          <a:p>
            <a:r>
              <a:rPr lang="en-US" sz="1000" dirty="0">
                <a:latin typeface="Tahoma" pitchFamily="34" charset="0"/>
                <a:ea typeface="Tahoma" pitchFamily="34" charset="0"/>
                <a:cs typeface="Tahoma" pitchFamily="34" charset="0"/>
              </a:rPr>
              <a:t>NOTES: Poisoning data are for ICD-10 codes X40-</a:t>
            </a:r>
            <a:r>
              <a:rPr lang="es-ES" sz="1000" dirty="0">
                <a:latin typeface="Tahoma" pitchFamily="34" charset="0"/>
                <a:ea typeface="Tahoma" pitchFamily="34" charset="0"/>
                <a:cs typeface="Tahoma" pitchFamily="34" charset="0"/>
              </a:rPr>
              <a:t>X49, X60-X69, X85-X90,Y10-Y19, Y35.2</a:t>
            </a:r>
            <a:r>
              <a:rPr lang="en-US" sz="1000" dirty="0">
                <a:latin typeface="Tahoma" pitchFamily="34" charset="0"/>
                <a:ea typeface="Tahoma" pitchFamily="34" charset="0"/>
                <a:cs typeface="Tahoma" pitchFamily="34" charset="0"/>
              </a:rPr>
              <a:t>. Unintentional poisoning data are for ICD-10 codes X40-</a:t>
            </a:r>
            <a:r>
              <a:rPr lang="es-ES" sz="1000" dirty="0">
                <a:latin typeface="Tahoma" pitchFamily="34" charset="0"/>
                <a:ea typeface="Tahoma" pitchFamily="34" charset="0"/>
                <a:cs typeface="Tahoma" pitchFamily="34" charset="0"/>
              </a:rPr>
              <a:t>X49.  </a:t>
            </a:r>
            <a:r>
              <a:rPr lang="en-US" sz="1000" dirty="0">
                <a:latin typeface="Tahoma" pitchFamily="34" charset="0"/>
                <a:ea typeface="Tahoma" pitchFamily="34" charset="0"/>
                <a:cs typeface="Tahoma" pitchFamily="34" charset="0"/>
              </a:rPr>
              <a:t>Motor Vehicle Crash data are for ICD-10 codes </a:t>
            </a:r>
            <a:r>
              <a:rPr lang="en-US" sz="1000" dirty="0" smtClean="0">
                <a:latin typeface="Tahoma" pitchFamily="34" charset="0"/>
                <a:ea typeface="Tahoma" pitchFamily="34" charset="0"/>
                <a:cs typeface="Tahoma" pitchFamily="34" charset="0"/>
              </a:rPr>
              <a:t>V02-V04 </a:t>
            </a:r>
            <a:r>
              <a:rPr lang="en-US" sz="1000" dirty="0">
                <a:latin typeface="Tahoma" pitchFamily="34" charset="0"/>
                <a:ea typeface="Tahoma" pitchFamily="34" charset="0"/>
                <a:cs typeface="Tahoma" pitchFamily="34" charset="0"/>
              </a:rPr>
              <a:t>(.1, .9), V09.2, V12-V14 (.3-.9), V19(.4-.6), V20-V28 (.3-.9), V29-V79 (.4-.9), V80 (.3-.5), V81.1, V82.1, V83-V86 (.0-.3), V87 (.0-.8), </a:t>
            </a:r>
            <a:r>
              <a:rPr lang="en-US" sz="1000" dirty="0" smtClean="0">
                <a:latin typeface="Tahoma" pitchFamily="34" charset="0"/>
                <a:ea typeface="Tahoma" pitchFamily="34" charset="0"/>
                <a:cs typeface="Tahoma" pitchFamily="34" charset="0"/>
              </a:rPr>
              <a:t>V89.2</a:t>
            </a:r>
            <a:r>
              <a:rPr lang="en-US" sz="1000" dirty="0">
                <a:latin typeface="Tahoma" pitchFamily="34" charset="0"/>
                <a:ea typeface="Tahoma" pitchFamily="34" charset="0"/>
                <a:cs typeface="Tahoma" pitchFamily="34" charset="0"/>
              </a:rPr>
              <a:t>.</a:t>
            </a:r>
            <a:r>
              <a:rPr lang="en-US" sz="1000" dirty="0" smtClean="0">
                <a:latin typeface="Tahoma" pitchFamily="34" charset="0"/>
                <a:ea typeface="Tahoma" pitchFamily="34" charset="0"/>
                <a:cs typeface="Tahoma" pitchFamily="34" charset="0"/>
              </a:rPr>
              <a:t> </a:t>
            </a:r>
            <a:r>
              <a:rPr lang="en-US" sz="1000" dirty="0">
                <a:latin typeface="Tahoma" pitchFamily="34" charset="0"/>
                <a:ea typeface="Tahoma" pitchFamily="34" charset="0"/>
                <a:cs typeface="Tahoma" pitchFamily="34" charset="0"/>
              </a:rPr>
              <a:t>Data are age adjusted to the 2000 standard population.  </a:t>
            </a:r>
          </a:p>
          <a:p>
            <a:r>
              <a:rPr lang="en-US" sz="1000" dirty="0" smtClean="0">
                <a:latin typeface="Tahoma" pitchFamily="34" charset="0"/>
                <a:ea typeface="Tahoma" pitchFamily="34" charset="0"/>
                <a:cs typeface="Tahoma" pitchFamily="34" charset="0"/>
              </a:rPr>
              <a:t>SOURCE</a:t>
            </a:r>
            <a:r>
              <a:rPr lang="en-US" sz="1000" dirty="0">
                <a:latin typeface="Tahoma" pitchFamily="34" charset="0"/>
                <a:ea typeface="Tahoma" pitchFamily="34" charset="0"/>
                <a:cs typeface="Tahoma" pitchFamily="34" charset="0"/>
              </a:rPr>
              <a:t>: National Vital Statistics System—Mortality (NVSS-M), </a:t>
            </a:r>
            <a:r>
              <a:rPr lang="en-US" sz="1000" dirty="0" smtClean="0">
                <a:latin typeface="Tahoma" pitchFamily="34" charset="0"/>
                <a:ea typeface="Tahoma" pitchFamily="34" charset="0"/>
                <a:cs typeface="Tahoma" pitchFamily="34" charset="0"/>
              </a:rPr>
              <a:t>CDC/NCHS</a:t>
            </a:r>
            <a:r>
              <a:rPr lang="en-US" sz="1000" dirty="0">
                <a:latin typeface="Tahoma" pitchFamily="34" charset="0"/>
                <a:ea typeface="Tahoma" pitchFamily="34" charset="0"/>
                <a:cs typeface="Tahoma" pitchFamily="34" charset="0"/>
              </a:rPr>
              <a:t>.</a:t>
            </a:r>
          </a:p>
        </p:txBody>
      </p:sp>
      <p:sp>
        <p:nvSpPr>
          <p:cNvPr id="13" name="Text Box 19"/>
          <p:cNvSpPr txBox="1">
            <a:spLocks noChangeArrowheads="1"/>
          </p:cNvSpPr>
          <p:nvPr/>
        </p:nvSpPr>
        <p:spPr bwMode="auto">
          <a:xfrm>
            <a:off x="6748658" y="2225642"/>
            <a:ext cx="2019301" cy="24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457200" indent="-457200" eaLnBrk="0" hangingPunct="0">
              <a:defRPr sz="1600" b="1">
                <a:solidFill>
                  <a:srgbClr val="777777"/>
                </a:solidFill>
                <a:latin typeface="Tahoma" charset="0"/>
              </a:defRPr>
            </a:lvl1pPr>
            <a:lvl2pPr marL="742950" indent="-285750" eaLnBrk="0" hangingPunct="0">
              <a:defRPr sz="1600" b="1">
                <a:solidFill>
                  <a:srgbClr val="777777"/>
                </a:solidFill>
                <a:latin typeface="Tahoma" charset="0"/>
              </a:defRPr>
            </a:lvl2pPr>
            <a:lvl3pPr marL="1143000" indent="-228600" eaLnBrk="0" hangingPunct="0">
              <a:defRPr sz="1600" b="1">
                <a:solidFill>
                  <a:srgbClr val="777777"/>
                </a:solidFill>
                <a:latin typeface="Tahoma" charset="0"/>
              </a:defRPr>
            </a:lvl3pPr>
            <a:lvl4pPr marL="1600200" indent="-228600" eaLnBrk="0" hangingPunct="0">
              <a:defRPr sz="1600" b="1">
                <a:solidFill>
                  <a:srgbClr val="777777"/>
                </a:solidFill>
                <a:latin typeface="Tahoma" charset="0"/>
              </a:defRPr>
            </a:lvl4pPr>
            <a:lvl5pPr marL="2057400" indent="-228600" eaLnBrk="0" hangingPunct="0">
              <a:defRPr sz="1600" b="1">
                <a:solidFill>
                  <a:srgbClr val="777777"/>
                </a:solidFill>
                <a:latin typeface="Tahoma" charset="0"/>
              </a:defRPr>
            </a:lvl5pPr>
            <a:lvl6pPr marL="2514600" indent="-228600" algn="r" eaLnBrk="0" fontAlgn="base" hangingPunct="0">
              <a:spcBef>
                <a:spcPct val="0"/>
              </a:spcBef>
              <a:spcAft>
                <a:spcPct val="0"/>
              </a:spcAft>
              <a:defRPr sz="1600" b="1">
                <a:solidFill>
                  <a:srgbClr val="777777"/>
                </a:solidFill>
                <a:latin typeface="Tahoma" charset="0"/>
              </a:defRPr>
            </a:lvl6pPr>
            <a:lvl7pPr marL="2971800" indent="-228600" algn="r" eaLnBrk="0" fontAlgn="base" hangingPunct="0">
              <a:spcBef>
                <a:spcPct val="0"/>
              </a:spcBef>
              <a:spcAft>
                <a:spcPct val="0"/>
              </a:spcAft>
              <a:defRPr sz="1600" b="1">
                <a:solidFill>
                  <a:srgbClr val="777777"/>
                </a:solidFill>
                <a:latin typeface="Tahoma" charset="0"/>
              </a:defRPr>
            </a:lvl7pPr>
            <a:lvl8pPr marL="3429000" indent="-228600" algn="r" eaLnBrk="0" fontAlgn="base" hangingPunct="0">
              <a:spcBef>
                <a:spcPct val="0"/>
              </a:spcBef>
              <a:spcAft>
                <a:spcPct val="0"/>
              </a:spcAft>
              <a:defRPr sz="1600" b="1">
                <a:solidFill>
                  <a:srgbClr val="777777"/>
                </a:solidFill>
                <a:latin typeface="Tahoma" charset="0"/>
              </a:defRPr>
            </a:lvl8pPr>
            <a:lvl9pPr marL="3886200" indent="-228600" algn="r" eaLnBrk="0" fontAlgn="base" hangingPunct="0">
              <a:spcBef>
                <a:spcPct val="0"/>
              </a:spcBef>
              <a:spcAft>
                <a:spcPct val="0"/>
              </a:spcAft>
              <a:defRPr sz="1600" b="1">
                <a:solidFill>
                  <a:srgbClr val="777777"/>
                </a:solidFill>
                <a:latin typeface="Tahoma" charset="0"/>
              </a:defRPr>
            </a:lvl9pPr>
          </a:lstStyle>
          <a:p>
            <a:pPr algn="l" eaLnBrk="1" hangingPunct="1">
              <a:lnSpc>
                <a:spcPct val="70000"/>
              </a:lnSpc>
              <a:spcBef>
                <a:spcPct val="25000"/>
              </a:spcBef>
              <a:buClr>
                <a:srgbClr val="FFFF66"/>
              </a:buClr>
            </a:pPr>
            <a:r>
              <a:rPr lang="en-US" sz="1400" dirty="0" smtClean="0">
                <a:solidFill>
                  <a:schemeClr val="accent3"/>
                </a:solidFill>
                <a:latin typeface="Tahoma" pitchFamily="34" charset="0"/>
                <a:ea typeface="Tahoma" pitchFamily="34" charset="0"/>
                <a:cs typeface="Tahoma" pitchFamily="34" charset="0"/>
              </a:rPr>
              <a:t>2020 Target: 13.1</a:t>
            </a:r>
            <a:endParaRPr lang="en-US" sz="1400" dirty="0">
              <a:solidFill>
                <a:schemeClr val="accent3"/>
              </a:solidFill>
              <a:latin typeface="Tahoma" pitchFamily="34" charset="0"/>
              <a:ea typeface="Tahoma" pitchFamily="34" charset="0"/>
              <a:cs typeface="Tahoma" pitchFamily="34" charset="0"/>
            </a:endParaRPr>
          </a:p>
        </p:txBody>
      </p:sp>
      <p:sp>
        <p:nvSpPr>
          <p:cNvPr id="18" name="Text Box 19"/>
          <p:cNvSpPr txBox="1">
            <a:spLocks noChangeArrowheads="1"/>
          </p:cNvSpPr>
          <p:nvPr/>
        </p:nvSpPr>
        <p:spPr bwMode="auto">
          <a:xfrm>
            <a:off x="7292854" y="2808490"/>
            <a:ext cx="1825625" cy="24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457200" indent="-457200" eaLnBrk="0" hangingPunct="0">
              <a:defRPr sz="1600" b="1">
                <a:solidFill>
                  <a:srgbClr val="777777"/>
                </a:solidFill>
                <a:latin typeface="Tahoma" charset="0"/>
              </a:defRPr>
            </a:lvl1pPr>
            <a:lvl2pPr marL="742950" indent="-285750" eaLnBrk="0" hangingPunct="0">
              <a:defRPr sz="1600" b="1">
                <a:solidFill>
                  <a:srgbClr val="777777"/>
                </a:solidFill>
                <a:latin typeface="Tahoma" charset="0"/>
              </a:defRPr>
            </a:lvl2pPr>
            <a:lvl3pPr marL="1143000" indent="-228600" eaLnBrk="0" hangingPunct="0">
              <a:defRPr sz="1600" b="1">
                <a:solidFill>
                  <a:srgbClr val="777777"/>
                </a:solidFill>
                <a:latin typeface="Tahoma" charset="0"/>
              </a:defRPr>
            </a:lvl3pPr>
            <a:lvl4pPr marL="1600200" indent="-228600" eaLnBrk="0" hangingPunct="0">
              <a:defRPr sz="1600" b="1">
                <a:solidFill>
                  <a:srgbClr val="777777"/>
                </a:solidFill>
                <a:latin typeface="Tahoma" charset="0"/>
              </a:defRPr>
            </a:lvl4pPr>
            <a:lvl5pPr marL="2057400" indent="-228600" eaLnBrk="0" hangingPunct="0">
              <a:defRPr sz="1600" b="1">
                <a:solidFill>
                  <a:srgbClr val="777777"/>
                </a:solidFill>
                <a:latin typeface="Tahoma" charset="0"/>
              </a:defRPr>
            </a:lvl5pPr>
            <a:lvl6pPr marL="2514600" indent="-228600" algn="r" eaLnBrk="0" fontAlgn="base" hangingPunct="0">
              <a:spcBef>
                <a:spcPct val="0"/>
              </a:spcBef>
              <a:spcAft>
                <a:spcPct val="0"/>
              </a:spcAft>
              <a:defRPr sz="1600" b="1">
                <a:solidFill>
                  <a:srgbClr val="777777"/>
                </a:solidFill>
                <a:latin typeface="Tahoma" charset="0"/>
              </a:defRPr>
            </a:lvl6pPr>
            <a:lvl7pPr marL="2971800" indent="-228600" algn="r" eaLnBrk="0" fontAlgn="base" hangingPunct="0">
              <a:spcBef>
                <a:spcPct val="0"/>
              </a:spcBef>
              <a:spcAft>
                <a:spcPct val="0"/>
              </a:spcAft>
              <a:defRPr sz="1600" b="1">
                <a:solidFill>
                  <a:srgbClr val="777777"/>
                </a:solidFill>
                <a:latin typeface="Tahoma" charset="0"/>
              </a:defRPr>
            </a:lvl7pPr>
            <a:lvl8pPr marL="3429000" indent="-228600" algn="r" eaLnBrk="0" fontAlgn="base" hangingPunct="0">
              <a:spcBef>
                <a:spcPct val="0"/>
              </a:spcBef>
              <a:spcAft>
                <a:spcPct val="0"/>
              </a:spcAft>
              <a:defRPr sz="1600" b="1">
                <a:solidFill>
                  <a:srgbClr val="777777"/>
                </a:solidFill>
                <a:latin typeface="Tahoma" charset="0"/>
              </a:defRPr>
            </a:lvl8pPr>
            <a:lvl9pPr marL="3886200" indent="-228600" algn="r" eaLnBrk="0" fontAlgn="base" hangingPunct="0">
              <a:spcBef>
                <a:spcPct val="0"/>
              </a:spcBef>
              <a:spcAft>
                <a:spcPct val="0"/>
              </a:spcAft>
              <a:defRPr sz="1600" b="1">
                <a:solidFill>
                  <a:srgbClr val="777777"/>
                </a:solidFill>
                <a:latin typeface="Tahoma" charset="0"/>
              </a:defRPr>
            </a:lvl9pPr>
          </a:lstStyle>
          <a:p>
            <a:pPr algn="l" eaLnBrk="1" hangingPunct="1">
              <a:lnSpc>
                <a:spcPct val="70000"/>
              </a:lnSpc>
              <a:spcBef>
                <a:spcPct val="25000"/>
              </a:spcBef>
              <a:buClr>
                <a:srgbClr val="FFFF66"/>
              </a:buClr>
            </a:pPr>
            <a:r>
              <a:rPr lang="en-US" sz="1400" dirty="0" smtClean="0">
                <a:solidFill>
                  <a:schemeClr val="accent4"/>
                </a:solidFill>
                <a:latin typeface="Tahoma" pitchFamily="34" charset="0"/>
                <a:ea typeface="Tahoma" pitchFamily="34" charset="0"/>
                <a:cs typeface="Tahoma" pitchFamily="34" charset="0"/>
              </a:rPr>
              <a:t>2020 Target: 12.4</a:t>
            </a:r>
            <a:endParaRPr lang="en-US" sz="1400" dirty="0">
              <a:solidFill>
                <a:schemeClr val="accent4"/>
              </a:solidFill>
              <a:latin typeface="Tahoma" pitchFamily="34" charset="0"/>
              <a:ea typeface="Tahoma" pitchFamily="34" charset="0"/>
              <a:cs typeface="Tahoma" pitchFamily="34" charset="0"/>
            </a:endParaRPr>
          </a:p>
        </p:txBody>
      </p:sp>
      <p:sp>
        <p:nvSpPr>
          <p:cNvPr id="19" name="Text Placeholder 8"/>
          <p:cNvSpPr txBox="1">
            <a:spLocks/>
          </p:cNvSpPr>
          <p:nvPr/>
        </p:nvSpPr>
        <p:spPr>
          <a:xfrm>
            <a:off x="7086599" y="5638800"/>
            <a:ext cx="1914525" cy="457200"/>
          </a:xfrm>
          <a:prstGeom prst="rect">
            <a:avLst/>
          </a:prstGeom>
          <a:ln w="15875">
            <a:solidFill>
              <a:schemeClr val="accent2"/>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n-US" sz="1200" dirty="0" smtClean="0">
                <a:latin typeface="Tahoma" pitchFamily="34" charset="0"/>
                <a:ea typeface="Tahoma" pitchFamily="34" charset="0"/>
                <a:cs typeface="Tahoma" pitchFamily="34" charset="0"/>
              </a:rPr>
              <a:t>Obj. IVP-13.1 and 9.1</a:t>
            </a:r>
          </a:p>
          <a:p>
            <a:pPr algn="ctr">
              <a:spcBef>
                <a:spcPts val="0"/>
              </a:spcBef>
            </a:pPr>
            <a:r>
              <a:rPr lang="en-US" sz="1200" b="0" dirty="0">
                <a:latin typeface="Tahoma" pitchFamily="34" charset="0"/>
                <a:ea typeface="Tahoma" pitchFamily="34" charset="0"/>
                <a:cs typeface="Tahoma" pitchFamily="34" charset="0"/>
              </a:rPr>
              <a:t>Decrease desired</a:t>
            </a:r>
          </a:p>
          <a:p>
            <a:pPr algn="l">
              <a:spcBef>
                <a:spcPts val="0"/>
              </a:spcBef>
            </a:pPr>
            <a:endParaRPr lang="en-US" sz="1400" dirty="0" smtClean="0">
              <a:latin typeface="Arial" pitchFamily="34" charset="0"/>
              <a:cs typeface="Arial" pitchFamily="34" charset="0"/>
            </a:endParaRPr>
          </a:p>
          <a:p>
            <a:pPr algn="l">
              <a:spcBef>
                <a:spcPts val="0"/>
              </a:spcBef>
            </a:pPr>
            <a:endParaRPr lang="en-US" sz="1400" b="0" dirty="0" smtClean="0">
              <a:latin typeface="Arial" pitchFamily="34" charset="0"/>
              <a:cs typeface="Arial" pitchFamily="34" charset="0"/>
            </a:endParaRPr>
          </a:p>
        </p:txBody>
      </p:sp>
      <p:cxnSp>
        <p:nvCxnSpPr>
          <p:cNvPr id="10" name="Curved Connector 9" descr="Arrow"/>
          <p:cNvCxnSpPr/>
          <p:nvPr/>
        </p:nvCxnSpPr>
        <p:spPr>
          <a:xfrm rot="10800000" flipV="1">
            <a:off x="8001000" y="2318932"/>
            <a:ext cx="452882" cy="348068"/>
          </a:xfrm>
          <a:prstGeom prst="curvedConnector3">
            <a:avLst>
              <a:gd name="adj1" fmla="val -43668"/>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0661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his figure is a line chart showing trends in overall cancer mortality between 1999 and 2007 for the total population, as well as by five population subgroups (American Indian or Alaska Native, Asian or Pacific Islander, Hispanic, non-Hispanic black, and non-Hispanic white). &#10;&#10;The overall cancer death rate (tracked with Healthy People 2010 objective 3-1) declined 11.2% between 1999 and 2007, from 200.8 to 178.4 per 100,000 population (age adjusted), moving closer to the 2010 target of 158.6 per 100,000. This decline is reflected among all population subgroups. However, disparities persisted. In 2007, the Asian or Pacific Islander population remained with the lowest rate of overall cancer mortality, 106.7 per 100,000 (age adjusted), whereas the non-Hispanic black population remained with the highest rate, 221.7 per 100,000 (age adjusted), over twice the rate for the Asian or Pacific Islander population.&#10;" title="Trends in overall cancer mortality between 1999 and 2007"/>
          <p:cNvGraphicFramePr>
            <a:graphicFrameLocks noGrp="1"/>
          </p:cNvGraphicFramePr>
          <p:nvPr>
            <p:ph type="chart" sz="quarter" idx="14"/>
            <p:extLst>
              <p:ext uri="{D42A27DB-BD31-4B8C-83A1-F6EECF244321}">
                <p14:modId xmlns:p14="http://schemas.microsoft.com/office/powerpoint/2010/main" val="1996209977"/>
              </p:ext>
            </p:extLst>
          </p:nvPr>
        </p:nvGraphicFramePr>
        <p:xfrm>
          <a:off x="0" y="685800"/>
          <a:ext cx="9134856" cy="489454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3048"/>
            <a:ext cx="9144000" cy="567320"/>
          </a:xfrm>
        </p:spPr>
        <p:txBody>
          <a:bodyPr>
            <a:normAutofit/>
          </a:bodyPr>
          <a:lstStyle/>
          <a:p>
            <a:r>
              <a:rPr lang="en-US" sz="2600" b="1" dirty="0">
                <a:solidFill>
                  <a:srgbClr val="003F72"/>
                </a:solidFill>
                <a:latin typeface="Arial Black" pitchFamily="34" charset="0"/>
                <a:ea typeface="Tahoma" pitchFamily="34" charset="0"/>
                <a:cs typeface="Tahoma" pitchFamily="34" charset="0"/>
              </a:rPr>
              <a:t>Poisoning </a:t>
            </a:r>
            <a:r>
              <a:rPr lang="en-US" sz="2600" b="1" dirty="0" smtClean="0">
                <a:solidFill>
                  <a:srgbClr val="003F72"/>
                </a:solidFill>
                <a:latin typeface="Arial Black" pitchFamily="34" charset="0"/>
                <a:ea typeface="Tahoma" pitchFamily="34" charset="0"/>
                <a:cs typeface="Tahoma" pitchFamily="34" charset="0"/>
              </a:rPr>
              <a:t>Deaths </a:t>
            </a:r>
            <a:r>
              <a:rPr lang="en-US" sz="2600" b="1" dirty="0">
                <a:solidFill>
                  <a:srgbClr val="003F72"/>
                </a:solidFill>
                <a:latin typeface="Arial Black" pitchFamily="34" charset="0"/>
                <a:ea typeface="Tahoma" pitchFamily="34" charset="0"/>
                <a:cs typeface="Tahoma" pitchFamily="34" charset="0"/>
              </a:rPr>
              <a:t>by </a:t>
            </a:r>
            <a:r>
              <a:rPr lang="en-US" sz="2600" b="1" dirty="0" smtClean="0">
                <a:solidFill>
                  <a:srgbClr val="003F72"/>
                </a:solidFill>
                <a:latin typeface="Arial Black" pitchFamily="34" charset="0"/>
                <a:ea typeface="Tahoma" pitchFamily="34" charset="0"/>
                <a:cs typeface="Tahoma" pitchFamily="34" charset="0"/>
              </a:rPr>
              <a:t>Age </a:t>
            </a:r>
            <a:r>
              <a:rPr lang="en-US" sz="2600" b="1" dirty="0">
                <a:solidFill>
                  <a:srgbClr val="003F72"/>
                </a:solidFill>
                <a:latin typeface="Arial Black" pitchFamily="34" charset="0"/>
                <a:ea typeface="Tahoma" pitchFamily="34" charset="0"/>
                <a:cs typeface="Tahoma" pitchFamily="34" charset="0"/>
              </a:rPr>
              <a:t>G</a:t>
            </a:r>
            <a:r>
              <a:rPr lang="en-US" sz="2600" b="1" dirty="0" smtClean="0">
                <a:solidFill>
                  <a:srgbClr val="003F72"/>
                </a:solidFill>
                <a:latin typeface="Arial Black" pitchFamily="34" charset="0"/>
                <a:ea typeface="Tahoma" pitchFamily="34" charset="0"/>
                <a:cs typeface="Tahoma" pitchFamily="34" charset="0"/>
              </a:rPr>
              <a:t>roup</a:t>
            </a:r>
            <a:r>
              <a:rPr lang="en-US" sz="2600" b="1" dirty="0">
                <a:solidFill>
                  <a:srgbClr val="003F72"/>
                </a:solidFill>
                <a:latin typeface="Arial Black" pitchFamily="34" charset="0"/>
                <a:ea typeface="Tahoma" pitchFamily="34" charset="0"/>
                <a:cs typeface="Tahoma" pitchFamily="34" charset="0"/>
              </a:rPr>
              <a:t>, </a:t>
            </a:r>
            <a:r>
              <a:rPr lang="en-US" sz="2600" b="1" dirty="0" smtClean="0">
                <a:solidFill>
                  <a:srgbClr val="003F72"/>
                </a:solidFill>
                <a:latin typeface="Arial Black" pitchFamily="34" charset="0"/>
                <a:ea typeface="Tahoma" pitchFamily="34" charset="0"/>
                <a:cs typeface="Tahoma" pitchFamily="34" charset="0"/>
              </a:rPr>
              <a:t>1999–2010</a:t>
            </a:r>
            <a:endParaRPr lang="en-US" sz="2600" b="1" dirty="0">
              <a:solidFill>
                <a:srgbClr val="003F72"/>
              </a:solidFill>
              <a:latin typeface="Arial Black" pitchFamily="34" charset="0"/>
              <a:ea typeface="Tahoma" pitchFamily="34" charset="0"/>
              <a:cs typeface="Tahoma" pitchFamily="34" charset="0"/>
            </a:endParaRPr>
          </a:p>
        </p:txBody>
      </p:sp>
      <p:sp>
        <p:nvSpPr>
          <p:cNvPr id="76" name="Text Placeholder 75"/>
          <p:cNvSpPr>
            <a:spLocks noGrp="1"/>
          </p:cNvSpPr>
          <p:nvPr>
            <p:ph type="body" sz="quarter" idx="17"/>
          </p:nvPr>
        </p:nvSpPr>
        <p:spPr>
          <a:xfrm>
            <a:off x="7140389" y="3733800"/>
            <a:ext cx="2003611" cy="284627"/>
          </a:xfrm>
        </p:spPr>
        <p:txBody>
          <a:bodyPr/>
          <a:lstStyle/>
          <a:p>
            <a:pPr algn="r"/>
            <a:r>
              <a:rPr lang="en-US" dirty="0" smtClean="0">
                <a:solidFill>
                  <a:schemeClr val="accent2"/>
                </a:solidFill>
                <a:latin typeface="Tahoma" pitchFamily="34" charset="0"/>
                <a:ea typeface="Tahoma" pitchFamily="34" charset="0"/>
                <a:cs typeface="Tahoma" pitchFamily="34" charset="0"/>
              </a:rPr>
              <a:t>55+ years</a:t>
            </a:r>
          </a:p>
        </p:txBody>
      </p:sp>
      <p:sp>
        <p:nvSpPr>
          <p:cNvPr id="77" name="Text Placeholder 76"/>
          <p:cNvSpPr>
            <a:spLocks noGrp="1"/>
          </p:cNvSpPr>
          <p:nvPr>
            <p:ph type="body" sz="quarter" idx="18"/>
          </p:nvPr>
        </p:nvSpPr>
        <p:spPr>
          <a:xfrm>
            <a:off x="6944071" y="4743450"/>
            <a:ext cx="2199929" cy="335899"/>
          </a:xfrm>
        </p:spPr>
        <p:txBody>
          <a:bodyPr/>
          <a:lstStyle/>
          <a:p>
            <a:pPr algn="r"/>
            <a:r>
              <a:rPr lang="en-US" dirty="0" smtClean="0">
                <a:solidFill>
                  <a:schemeClr val="accent3"/>
                </a:solidFill>
                <a:latin typeface="Tahoma" pitchFamily="34" charset="0"/>
                <a:ea typeface="Tahoma" pitchFamily="34" charset="0"/>
                <a:cs typeface="Tahoma" pitchFamily="34" charset="0"/>
              </a:rPr>
              <a:t>&lt; 18 years</a:t>
            </a:r>
            <a:endParaRPr lang="en-US" dirty="0">
              <a:solidFill>
                <a:schemeClr val="accent3"/>
              </a:solidFill>
              <a:latin typeface="Tahoma" pitchFamily="34" charset="0"/>
              <a:ea typeface="Tahoma" pitchFamily="34" charset="0"/>
              <a:cs typeface="Tahoma" pitchFamily="34" charset="0"/>
            </a:endParaRPr>
          </a:p>
        </p:txBody>
      </p:sp>
      <p:sp>
        <p:nvSpPr>
          <p:cNvPr id="80" name="Text Placeholder 79"/>
          <p:cNvSpPr>
            <a:spLocks noGrp="1"/>
          </p:cNvSpPr>
          <p:nvPr>
            <p:ph type="body" sz="quarter" idx="21"/>
          </p:nvPr>
        </p:nvSpPr>
        <p:spPr>
          <a:xfrm>
            <a:off x="7114599" y="1371600"/>
            <a:ext cx="2029401" cy="358046"/>
          </a:xfrm>
        </p:spPr>
        <p:txBody>
          <a:bodyPr/>
          <a:lstStyle/>
          <a:p>
            <a:r>
              <a:rPr lang="en-US" dirty="0" smtClean="0">
                <a:solidFill>
                  <a:schemeClr val="accent5"/>
                </a:solidFill>
                <a:latin typeface="Tahoma" pitchFamily="34" charset="0"/>
                <a:ea typeface="Tahoma" pitchFamily="34" charset="0"/>
                <a:cs typeface="Tahoma" pitchFamily="34" charset="0"/>
              </a:rPr>
              <a:t>35–54 years</a:t>
            </a:r>
          </a:p>
        </p:txBody>
      </p:sp>
      <p:sp>
        <p:nvSpPr>
          <p:cNvPr id="82" name="Text Placeholder 81"/>
          <p:cNvSpPr>
            <a:spLocks noGrp="1"/>
          </p:cNvSpPr>
          <p:nvPr>
            <p:ph type="body" sz="quarter" idx="23"/>
          </p:nvPr>
        </p:nvSpPr>
        <p:spPr>
          <a:xfrm>
            <a:off x="6715594" y="2209800"/>
            <a:ext cx="2428406" cy="368710"/>
          </a:xfrm>
        </p:spPr>
        <p:txBody>
          <a:bodyPr/>
          <a:lstStyle/>
          <a:p>
            <a:pPr algn="r"/>
            <a:r>
              <a:rPr lang="en-US" dirty="0" smtClean="0">
                <a:solidFill>
                  <a:schemeClr val="accent6"/>
                </a:solidFill>
                <a:latin typeface="Tahoma" pitchFamily="34" charset="0"/>
                <a:ea typeface="Tahoma" pitchFamily="34" charset="0"/>
                <a:cs typeface="Tahoma" pitchFamily="34" charset="0"/>
              </a:rPr>
              <a:t>25–34 years</a:t>
            </a:r>
            <a:endParaRPr lang="en-US" dirty="0">
              <a:solidFill>
                <a:schemeClr val="accent6"/>
              </a:solidFill>
              <a:latin typeface="Tahoma" pitchFamily="34" charset="0"/>
              <a:ea typeface="Tahoma" pitchFamily="34" charset="0"/>
              <a:cs typeface="Tahoma" pitchFamily="34" charset="0"/>
            </a:endParaRPr>
          </a:p>
        </p:txBody>
      </p:sp>
      <p:sp>
        <p:nvSpPr>
          <p:cNvPr id="5" name="Text Placeholder 4"/>
          <p:cNvSpPr>
            <a:spLocks noGrp="1"/>
          </p:cNvSpPr>
          <p:nvPr>
            <p:ph type="body" sz="quarter" idx="13"/>
          </p:nvPr>
        </p:nvSpPr>
        <p:spPr>
          <a:xfrm>
            <a:off x="1" y="6172201"/>
            <a:ext cx="8077199" cy="694852"/>
          </a:xfrm>
        </p:spPr>
        <p:txBody>
          <a:bodyPr/>
          <a:lstStyle/>
          <a:p>
            <a:r>
              <a:rPr lang="en-US" sz="1050" dirty="0">
                <a:latin typeface="Tahoma" pitchFamily="34" charset="0"/>
                <a:ea typeface="Tahoma" pitchFamily="34" charset="0"/>
                <a:cs typeface="Tahoma" pitchFamily="34" charset="0"/>
              </a:rPr>
              <a:t>NOTES: Data are for ICD-10 codes </a:t>
            </a:r>
            <a:r>
              <a:rPr lang="es-ES" sz="1050" dirty="0">
                <a:latin typeface="Tahoma" pitchFamily="34" charset="0"/>
                <a:ea typeface="Tahoma" pitchFamily="34" charset="0"/>
                <a:cs typeface="Tahoma" pitchFamily="34" charset="0"/>
              </a:rPr>
              <a:t>X40–X49, X60–X69, X85–X90, Y10–Y19, Y35.2, and *U01(.6, .7)</a:t>
            </a:r>
            <a:r>
              <a:rPr lang="en-US" sz="1050" dirty="0">
                <a:latin typeface="Tahoma" pitchFamily="34" charset="0"/>
                <a:ea typeface="Tahoma" pitchFamily="34" charset="0"/>
                <a:cs typeface="Tahoma" pitchFamily="34" charset="0"/>
              </a:rPr>
              <a:t> reported as underlying cause of death.</a:t>
            </a:r>
          </a:p>
          <a:p>
            <a:r>
              <a:rPr lang="en-US" sz="1050" dirty="0" smtClean="0">
                <a:latin typeface="Tahoma" pitchFamily="34" charset="0"/>
                <a:ea typeface="Tahoma" pitchFamily="34" charset="0"/>
                <a:cs typeface="Tahoma" pitchFamily="34" charset="0"/>
              </a:rPr>
              <a:t>SOURCE: National Vital Statistics System—Mortality (NVSS-M), CDC/NCHS.</a:t>
            </a:r>
            <a:endParaRPr lang="en-US" sz="1050" dirty="0">
              <a:latin typeface="Tahoma" pitchFamily="34" charset="0"/>
              <a:ea typeface="Tahoma" pitchFamily="34" charset="0"/>
              <a:cs typeface="Tahoma" pitchFamily="34" charset="0"/>
            </a:endParaRPr>
          </a:p>
        </p:txBody>
      </p:sp>
      <p:sp>
        <p:nvSpPr>
          <p:cNvPr id="14" name="Text Placeholder 81"/>
          <p:cNvSpPr>
            <a:spLocks noGrp="1"/>
          </p:cNvSpPr>
          <p:nvPr>
            <p:ph type="body" sz="quarter" idx="23"/>
          </p:nvPr>
        </p:nvSpPr>
        <p:spPr>
          <a:xfrm>
            <a:off x="7655288" y="3276600"/>
            <a:ext cx="1488712" cy="389747"/>
          </a:xfrm>
        </p:spPr>
        <p:txBody>
          <a:bodyPr/>
          <a:lstStyle/>
          <a:p>
            <a:r>
              <a:rPr lang="en-US" dirty="0" smtClean="0">
                <a:solidFill>
                  <a:schemeClr val="accent4"/>
                </a:solidFill>
                <a:latin typeface="Tahoma" pitchFamily="34" charset="0"/>
                <a:ea typeface="Tahoma" pitchFamily="34" charset="0"/>
                <a:cs typeface="Tahoma" pitchFamily="34" charset="0"/>
              </a:rPr>
              <a:t>18–24 years</a:t>
            </a:r>
            <a:endParaRPr lang="en-US" dirty="0">
              <a:solidFill>
                <a:schemeClr val="accent4"/>
              </a:solidFill>
              <a:latin typeface="Tahoma" pitchFamily="34" charset="0"/>
              <a:ea typeface="Tahoma" pitchFamily="34" charset="0"/>
              <a:cs typeface="Tahoma" pitchFamily="34" charset="0"/>
            </a:endParaRPr>
          </a:p>
        </p:txBody>
      </p:sp>
      <p:sp>
        <p:nvSpPr>
          <p:cNvPr id="18" name="Text Placeholder 8"/>
          <p:cNvSpPr txBox="1">
            <a:spLocks/>
          </p:cNvSpPr>
          <p:nvPr/>
        </p:nvSpPr>
        <p:spPr>
          <a:xfrm>
            <a:off x="7162799" y="5638800"/>
            <a:ext cx="1838325" cy="457200"/>
          </a:xfrm>
          <a:prstGeom prst="rect">
            <a:avLst/>
          </a:prstGeom>
          <a:ln w="15875">
            <a:solidFill>
              <a:schemeClr val="accent2"/>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n-US" sz="1200" dirty="0" smtClean="0">
                <a:latin typeface="Tahoma" pitchFamily="34" charset="0"/>
                <a:ea typeface="Tahoma" pitchFamily="34" charset="0"/>
                <a:cs typeface="Tahoma" pitchFamily="34" charset="0"/>
              </a:rPr>
              <a:t>Obj. IVP-9.1 and 9.2</a:t>
            </a:r>
          </a:p>
          <a:p>
            <a:pPr algn="ctr">
              <a:spcBef>
                <a:spcPts val="0"/>
              </a:spcBef>
            </a:pPr>
            <a:r>
              <a:rPr lang="en-US" sz="1200" b="0" dirty="0">
                <a:latin typeface="Tahoma" pitchFamily="34" charset="0"/>
                <a:ea typeface="Tahoma" pitchFamily="34" charset="0"/>
                <a:cs typeface="Tahoma" pitchFamily="34" charset="0"/>
              </a:rPr>
              <a:t>Decrease desired</a:t>
            </a:r>
          </a:p>
          <a:p>
            <a:pPr algn="l">
              <a:spcBef>
                <a:spcPts val="0"/>
              </a:spcBef>
            </a:pPr>
            <a:endParaRPr lang="en-US" sz="1400" dirty="0" smtClean="0">
              <a:latin typeface="Arial" pitchFamily="34" charset="0"/>
              <a:cs typeface="Arial" pitchFamily="34" charset="0"/>
            </a:endParaRPr>
          </a:p>
          <a:p>
            <a:pPr algn="l">
              <a:spcBef>
                <a:spcPts val="0"/>
              </a:spcBef>
            </a:pPr>
            <a:endParaRPr lang="en-US" sz="1400" b="0" dirty="0" smtClean="0">
              <a:latin typeface="Arial" pitchFamily="34" charset="0"/>
              <a:cs typeface="Arial" pitchFamily="34" charset="0"/>
            </a:endParaRPr>
          </a:p>
        </p:txBody>
      </p:sp>
    </p:spTree>
    <p:extLst>
      <p:ext uri="{BB962C8B-B14F-4D97-AF65-F5344CB8AC3E}">
        <p14:creationId xmlns:p14="http://schemas.microsoft.com/office/powerpoint/2010/main" val="13100713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his figure is a line chart showing trends in overall cancer mortality between 1999 and 2007 for the total population, as well as by five population subgroups (American Indian or Alaska Native, Asian or Pacific Islander, Hispanic, non-Hispanic black, and non-Hispanic white). &#10;&#10;The overall cancer death rate (tracked with Healthy People 2010 objective 3-1) declined 11.2% between 1999 and 2007, from 200.8 to 178.4 per 100,000 population (age adjusted), moving closer to the 2010 target of 158.6 per 100,000. This decline is reflected among all population subgroups. However, disparities persisted. In 2007, the Asian or Pacific Islander population remained with the lowest rate of overall cancer mortality, 106.7 per 100,000 (age adjusted), whereas the non-Hispanic black population remained with the highest rate, 221.7 per 100,000 (age adjusted), over twice the rate for the Asian or Pacific Islander population.&#10;" title="Trends in overall cancer mortality between 1999 and 2007"/>
          <p:cNvGraphicFramePr>
            <a:graphicFrameLocks noGrp="1"/>
          </p:cNvGraphicFramePr>
          <p:nvPr>
            <p:ph type="chart" sz="quarter" idx="14"/>
            <p:extLst>
              <p:ext uri="{D42A27DB-BD31-4B8C-83A1-F6EECF244321}">
                <p14:modId xmlns:p14="http://schemas.microsoft.com/office/powerpoint/2010/main" val="1117087728"/>
              </p:ext>
            </p:extLst>
          </p:nvPr>
        </p:nvGraphicFramePr>
        <p:xfrm>
          <a:off x="0" y="712694"/>
          <a:ext cx="9134856" cy="486764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52400" y="3048"/>
            <a:ext cx="9372600" cy="606552"/>
          </a:xfrm>
        </p:spPr>
        <p:txBody>
          <a:bodyPr>
            <a:noAutofit/>
          </a:bodyPr>
          <a:lstStyle/>
          <a:p>
            <a:r>
              <a:rPr lang="en-US" sz="2200" b="1" dirty="0">
                <a:solidFill>
                  <a:srgbClr val="003F72"/>
                </a:solidFill>
                <a:latin typeface="Arial Black" pitchFamily="34" charset="0"/>
                <a:ea typeface="Tahoma" pitchFamily="34" charset="0"/>
                <a:cs typeface="Tahoma" pitchFamily="34" charset="0"/>
              </a:rPr>
              <a:t>Motor V</a:t>
            </a:r>
            <a:r>
              <a:rPr lang="en-US" sz="2200" b="1" dirty="0" smtClean="0">
                <a:solidFill>
                  <a:srgbClr val="003F72"/>
                </a:solidFill>
                <a:latin typeface="Arial Black" pitchFamily="34" charset="0"/>
                <a:ea typeface="Tahoma" pitchFamily="34" charset="0"/>
                <a:cs typeface="Tahoma" pitchFamily="34" charset="0"/>
              </a:rPr>
              <a:t>ehicle </a:t>
            </a:r>
            <a:r>
              <a:rPr lang="en-US" sz="2200" b="1" dirty="0">
                <a:solidFill>
                  <a:srgbClr val="003F72"/>
                </a:solidFill>
                <a:latin typeface="Arial Black" pitchFamily="34" charset="0"/>
                <a:ea typeface="Tahoma" pitchFamily="34" charset="0"/>
                <a:cs typeface="Tahoma" pitchFamily="34" charset="0"/>
              </a:rPr>
              <a:t>T</a:t>
            </a:r>
            <a:r>
              <a:rPr lang="en-US" sz="2200" b="1" dirty="0" smtClean="0">
                <a:solidFill>
                  <a:srgbClr val="003F72"/>
                </a:solidFill>
                <a:latin typeface="Arial Black" pitchFamily="34" charset="0"/>
                <a:ea typeface="Tahoma" pitchFamily="34" charset="0"/>
                <a:cs typeface="Tahoma" pitchFamily="34" charset="0"/>
              </a:rPr>
              <a:t>raffic Deaths </a:t>
            </a:r>
            <a:r>
              <a:rPr lang="en-US" sz="2200" b="1" dirty="0">
                <a:solidFill>
                  <a:srgbClr val="003F72"/>
                </a:solidFill>
                <a:latin typeface="Arial Black" pitchFamily="34" charset="0"/>
                <a:ea typeface="Tahoma" pitchFamily="34" charset="0"/>
                <a:cs typeface="Tahoma" pitchFamily="34" charset="0"/>
              </a:rPr>
              <a:t>by </a:t>
            </a:r>
            <a:r>
              <a:rPr lang="en-US" sz="2200" b="1" dirty="0" smtClean="0">
                <a:solidFill>
                  <a:srgbClr val="003F72"/>
                </a:solidFill>
                <a:latin typeface="Arial Black" pitchFamily="34" charset="0"/>
                <a:ea typeface="Tahoma" pitchFamily="34" charset="0"/>
                <a:cs typeface="Tahoma" pitchFamily="34" charset="0"/>
              </a:rPr>
              <a:t>Age </a:t>
            </a:r>
            <a:r>
              <a:rPr lang="en-US" sz="2200" b="1" dirty="0">
                <a:solidFill>
                  <a:srgbClr val="003F72"/>
                </a:solidFill>
                <a:latin typeface="Arial Black" pitchFamily="34" charset="0"/>
                <a:ea typeface="Tahoma" pitchFamily="34" charset="0"/>
                <a:cs typeface="Tahoma" pitchFamily="34" charset="0"/>
              </a:rPr>
              <a:t>G</a:t>
            </a:r>
            <a:r>
              <a:rPr lang="en-US" sz="2200" b="1" dirty="0" smtClean="0">
                <a:solidFill>
                  <a:srgbClr val="003F72"/>
                </a:solidFill>
                <a:latin typeface="Arial Black" pitchFamily="34" charset="0"/>
                <a:ea typeface="Tahoma" pitchFamily="34" charset="0"/>
                <a:cs typeface="Tahoma" pitchFamily="34" charset="0"/>
              </a:rPr>
              <a:t>roup</a:t>
            </a:r>
            <a:r>
              <a:rPr lang="en-US" sz="2200" b="1" dirty="0">
                <a:solidFill>
                  <a:srgbClr val="003F72"/>
                </a:solidFill>
                <a:latin typeface="Arial Black" pitchFamily="34" charset="0"/>
                <a:ea typeface="Tahoma" pitchFamily="34" charset="0"/>
                <a:cs typeface="Tahoma" pitchFamily="34" charset="0"/>
              </a:rPr>
              <a:t>, </a:t>
            </a:r>
            <a:r>
              <a:rPr lang="en-US" sz="2200" b="1" dirty="0" smtClean="0">
                <a:solidFill>
                  <a:srgbClr val="003F72"/>
                </a:solidFill>
                <a:latin typeface="Arial Black" pitchFamily="34" charset="0"/>
                <a:ea typeface="Tahoma" pitchFamily="34" charset="0"/>
                <a:cs typeface="Tahoma" pitchFamily="34" charset="0"/>
              </a:rPr>
              <a:t>1999–2010</a:t>
            </a:r>
            <a:endParaRPr lang="en-US" sz="2200" b="1" dirty="0">
              <a:solidFill>
                <a:srgbClr val="003F72"/>
              </a:solidFill>
              <a:latin typeface="Arial Black" pitchFamily="34" charset="0"/>
              <a:ea typeface="Tahoma" pitchFamily="34" charset="0"/>
              <a:cs typeface="Tahoma" pitchFamily="34" charset="0"/>
            </a:endParaRPr>
          </a:p>
        </p:txBody>
      </p:sp>
      <p:sp>
        <p:nvSpPr>
          <p:cNvPr id="76" name="Text Placeholder 75"/>
          <p:cNvSpPr>
            <a:spLocks noGrp="1"/>
          </p:cNvSpPr>
          <p:nvPr>
            <p:ph type="body" sz="quarter" idx="17"/>
          </p:nvPr>
        </p:nvSpPr>
        <p:spPr>
          <a:xfrm>
            <a:off x="7140389" y="3124200"/>
            <a:ext cx="2003611" cy="284627"/>
          </a:xfrm>
        </p:spPr>
        <p:txBody>
          <a:bodyPr/>
          <a:lstStyle/>
          <a:p>
            <a:pPr algn="r"/>
            <a:r>
              <a:rPr lang="en-US" dirty="0">
                <a:solidFill>
                  <a:schemeClr val="accent2"/>
                </a:solidFill>
                <a:latin typeface="Tahoma" pitchFamily="34" charset="0"/>
                <a:ea typeface="Tahoma" pitchFamily="34" charset="0"/>
                <a:cs typeface="Tahoma" pitchFamily="34" charset="0"/>
              </a:rPr>
              <a:t>6</a:t>
            </a:r>
            <a:r>
              <a:rPr lang="en-US" dirty="0" smtClean="0">
                <a:solidFill>
                  <a:schemeClr val="accent2"/>
                </a:solidFill>
                <a:latin typeface="Tahoma" pitchFamily="34" charset="0"/>
                <a:ea typeface="Tahoma" pitchFamily="34" charset="0"/>
                <a:cs typeface="Tahoma" pitchFamily="34" charset="0"/>
              </a:rPr>
              <a:t>5+ years</a:t>
            </a:r>
          </a:p>
        </p:txBody>
      </p:sp>
      <p:sp>
        <p:nvSpPr>
          <p:cNvPr id="77" name="Text Placeholder 76"/>
          <p:cNvSpPr>
            <a:spLocks noGrp="1"/>
          </p:cNvSpPr>
          <p:nvPr>
            <p:ph type="body" sz="quarter" idx="18"/>
          </p:nvPr>
        </p:nvSpPr>
        <p:spPr>
          <a:xfrm>
            <a:off x="6944071" y="4724400"/>
            <a:ext cx="2199929" cy="335899"/>
          </a:xfrm>
        </p:spPr>
        <p:txBody>
          <a:bodyPr/>
          <a:lstStyle/>
          <a:p>
            <a:pPr algn="r"/>
            <a:r>
              <a:rPr lang="en-US" dirty="0" smtClean="0">
                <a:solidFill>
                  <a:schemeClr val="accent3"/>
                </a:solidFill>
                <a:latin typeface="Tahoma" pitchFamily="34" charset="0"/>
                <a:ea typeface="Tahoma" pitchFamily="34" charset="0"/>
                <a:cs typeface="Tahoma" pitchFamily="34" charset="0"/>
              </a:rPr>
              <a:t>&lt; 18 years</a:t>
            </a:r>
            <a:endParaRPr lang="en-US" dirty="0">
              <a:solidFill>
                <a:schemeClr val="accent3"/>
              </a:solidFill>
              <a:latin typeface="Tahoma" pitchFamily="34" charset="0"/>
              <a:ea typeface="Tahoma" pitchFamily="34" charset="0"/>
              <a:cs typeface="Tahoma" pitchFamily="34" charset="0"/>
            </a:endParaRPr>
          </a:p>
        </p:txBody>
      </p:sp>
      <p:sp>
        <p:nvSpPr>
          <p:cNvPr id="80" name="Text Placeholder 79"/>
          <p:cNvSpPr>
            <a:spLocks noGrp="1"/>
          </p:cNvSpPr>
          <p:nvPr>
            <p:ph type="body" sz="quarter" idx="21"/>
          </p:nvPr>
        </p:nvSpPr>
        <p:spPr>
          <a:xfrm>
            <a:off x="7114599" y="3810000"/>
            <a:ext cx="2029401" cy="358046"/>
          </a:xfrm>
        </p:spPr>
        <p:txBody>
          <a:bodyPr/>
          <a:lstStyle/>
          <a:p>
            <a:r>
              <a:rPr lang="en-US" dirty="0" smtClean="0">
                <a:solidFill>
                  <a:schemeClr val="accent5"/>
                </a:solidFill>
                <a:latin typeface="Tahoma" pitchFamily="34" charset="0"/>
                <a:ea typeface="Tahoma" pitchFamily="34" charset="0"/>
                <a:cs typeface="Tahoma" pitchFamily="34" charset="0"/>
              </a:rPr>
              <a:t>45–64 years</a:t>
            </a:r>
          </a:p>
        </p:txBody>
      </p:sp>
      <p:sp>
        <p:nvSpPr>
          <p:cNvPr id="82" name="Text Placeholder 81"/>
          <p:cNvSpPr>
            <a:spLocks noGrp="1"/>
          </p:cNvSpPr>
          <p:nvPr>
            <p:ph type="body" sz="quarter" idx="23"/>
          </p:nvPr>
        </p:nvSpPr>
        <p:spPr>
          <a:xfrm>
            <a:off x="1219200" y="2971800"/>
            <a:ext cx="2428406" cy="368710"/>
          </a:xfrm>
        </p:spPr>
        <p:txBody>
          <a:bodyPr/>
          <a:lstStyle/>
          <a:p>
            <a:pPr algn="l"/>
            <a:r>
              <a:rPr lang="en-US" dirty="0" smtClean="0">
                <a:solidFill>
                  <a:schemeClr val="accent6"/>
                </a:solidFill>
                <a:latin typeface="Tahoma" pitchFamily="34" charset="0"/>
                <a:ea typeface="Tahoma" pitchFamily="34" charset="0"/>
                <a:cs typeface="Tahoma" pitchFamily="34" charset="0"/>
              </a:rPr>
              <a:t>25–44 years</a:t>
            </a:r>
            <a:endParaRPr lang="en-US" dirty="0">
              <a:solidFill>
                <a:schemeClr val="accent6"/>
              </a:solidFill>
              <a:latin typeface="Tahoma" pitchFamily="34" charset="0"/>
              <a:ea typeface="Tahoma" pitchFamily="34" charset="0"/>
              <a:cs typeface="Tahoma" pitchFamily="34" charset="0"/>
            </a:endParaRPr>
          </a:p>
        </p:txBody>
      </p:sp>
      <p:sp>
        <p:nvSpPr>
          <p:cNvPr id="14" name="Text Placeholder 81"/>
          <p:cNvSpPr>
            <a:spLocks noGrp="1"/>
          </p:cNvSpPr>
          <p:nvPr>
            <p:ph type="body" sz="quarter" idx="23"/>
          </p:nvPr>
        </p:nvSpPr>
        <p:spPr>
          <a:xfrm>
            <a:off x="7655288" y="2514600"/>
            <a:ext cx="1488712" cy="389747"/>
          </a:xfrm>
        </p:spPr>
        <p:txBody>
          <a:bodyPr/>
          <a:lstStyle/>
          <a:p>
            <a:r>
              <a:rPr lang="en-US" dirty="0" smtClean="0">
                <a:solidFill>
                  <a:schemeClr val="accent4"/>
                </a:solidFill>
                <a:latin typeface="Tahoma" pitchFamily="34" charset="0"/>
                <a:ea typeface="Tahoma" pitchFamily="34" charset="0"/>
                <a:cs typeface="Tahoma" pitchFamily="34" charset="0"/>
              </a:rPr>
              <a:t>18–24 years</a:t>
            </a:r>
            <a:endParaRPr lang="en-US" dirty="0">
              <a:solidFill>
                <a:schemeClr val="accent4"/>
              </a:solidFill>
              <a:latin typeface="Tahoma" pitchFamily="34" charset="0"/>
              <a:ea typeface="Tahoma" pitchFamily="34" charset="0"/>
              <a:cs typeface="Tahoma" pitchFamily="34" charset="0"/>
            </a:endParaRPr>
          </a:p>
        </p:txBody>
      </p:sp>
      <p:sp>
        <p:nvSpPr>
          <p:cNvPr id="7" name="Text Placeholder 6"/>
          <p:cNvSpPr>
            <a:spLocks noGrp="1"/>
          </p:cNvSpPr>
          <p:nvPr>
            <p:ph type="body" sz="quarter" idx="13"/>
          </p:nvPr>
        </p:nvSpPr>
        <p:spPr>
          <a:xfrm>
            <a:off x="1" y="6248400"/>
            <a:ext cx="8077199" cy="565841"/>
          </a:xfrm>
        </p:spPr>
        <p:txBody>
          <a:bodyPr/>
          <a:lstStyle/>
          <a:p>
            <a:r>
              <a:rPr lang="en-US" sz="1050" dirty="0">
                <a:latin typeface="Tahoma" pitchFamily="34" charset="0"/>
                <a:ea typeface="Tahoma" pitchFamily="34" charset="0"/>
                <a:cs typeface="Tahoma" pitchFamily="34" charset="0"/>
              </a:rPr>
              <a:t>NOTES: Data are for ICD-10 codes </a:t>
            </a:r>
            <a:r>
              <a:rPr lang="es-ES" sz="1050" dirty="0">
                <a:latin typeface="Tahoma" pitchFamily="34" charset="0"/>
                <a:ea typeface="Tahoma" pitchFamily="34" charset="0"/>
                <a:cs typeface="Tahoma" pitchFamily="34" charset="0"/>
              </a:rPr>
              <a:t>V02–V04 (.1, .9), V09.2, V12–V14 (.3–.9), V19(.4–.6), V20–V28 (.3–.9), V29–V79 (.4–.9), V80 (.3–.5),V81.1, V82.1, V83–V86 (.0–.3), V87 (.0–.8), and V89.2 </a:t>
            </a:r>
            <a:r>
              <a:rPr lang="en-US" sz="1050" dirty="0">
                <a:latin typeface="Tahoma" pitchFamily="34" charset="0"/>
                <a:ea typeface="Tahoma" pitchFamily="34" charset="0"/>
                <a:cs typeface="Tahoma" pitchFamily="34" charset="0"/>
              </a:rPr>
              <a:t>reported as underlying cause of death.</a:t>
            </a:r>
          </a:p>
          <a:p>
            <a:r>
              <a:rPr lang="en-US" sz="1050" dirty="0">
                <a:latin typeface="Tahoma" pitchFamily="34" charset="0"/>
                <a:ea typeface="Tahoma" pitchFamily="34" charset="0"/>
                <a:cs typeface="Tahoma" pitchFamily="34" charset="0"/>
              </a:rPr>
              <a:t>SOURCE: National Vital Statistics System—Mortality (NVSS-M), CDC/NCHS</a:t>
            </a:r>
            <a:r>
              <a:rPr lang="en-US" sz="1050" dirty="0" smtClean="0">
                <a:latin typeface="Tahoma" pitchFamily="34" charset="0"/>
                <a:ea typeface="Tahoma" pitchFamily="34" charset="0"/>
                <a:cs typeface="Tahoma" pitchFamily="34" charset="0"/>
              </a:rPr>
              <a:t>.</a:t>
            </a:r>
            <a:endParaRPr lang="en-US" sz="1050" dirty="0">
              <a:latin typeface="Tahoma" pitchFamily="34" charset="0"/>
              <a:ea typeface="Tahoma" pitchFamily="34" charset="0"/>
              <a:cs typeface="Tahoma" pitchFamily="34" charset="0"/>
            </a:endParaRPr>
          </a:p>
        </p:txBody>
      </p:sp>
      <p:sp>
        <p:nvSpPr>
          <p:cNvPr id="20" name="Text Placeholder 8"/>
          <p:cNvSpPr txBox="1">
            <a:spLocks/>
          </p:cNvSpPr>
          <p:nvPr/>
        </p:nvSpPr>
        <p:spPr>
          <a:xfrm>
            <a:off x="7391400" y="5638800"/>
            <a:ext cx="1609724" cy="457200"/>
          </a:xfrm>
          <a:prstGeom prst="rect">
            <a:avLst/>
          </a:prstGeom>
          <a:ln w="15875">
            <a:solidFill>
              <a:schemeClr val="accent2"/>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n-US" sz="1200" dirty="0" smtClean="0">
                <a:latin typeface="Tahoma" pitchFamily="34" charset="0"/>
                <a:ea typeface="Tahoma" pitchFamily="34" charset="0"/>
                <a:cs typeface="Tahoma" pitchFamily="34" charset="0"/>
              </a:rPr>
              <a:t>Obj. IVP-13.1</a:t>
            </a:r>
          </a:p>
          <a:p>
            <a:pPr algn="ctr">
              <a:spcBef>
                <a:spcPts val="0"/>
              </a:spcBef>
            </a:pPr>
            <a:r>
              <a:rPr lang="en-US" sz="1200" b="0" dirty="0">
                <a:latin typeface="Tahoma" pitchFamily="34" charset="0"/>
                <a:ea typeface="Tahoma" pitchFamily="34" charset="0"/>
                <a:cs typeface="Tahoma" pitchFamily="34" charset="0"/>
              </a:rPr>
              <a:t>Decrease desired</a:t>
            </a:r>
          </a:p>
          <a:p>
            <a:pPr algn="l">
              <a:spcBef>
                <a:spcPts val="0"/>
              </a:spcBef>
            </a:pPr>
            <a:endParaRPr lang="en-US" sz="1400" dirty="0" smtClean="0">
              <a:latin typeface="Arial" pitchFamily="34" charset="0"/>
              <a:cs typeface="Arial" pitchFamily="34" charset="0"/>
            </a:endParaRPr>
          </a:p>
          <a:p>
            <a:pPr algn="l">
              <a:spcBef>
                <a:spcPts val="0"/>
              </a:spcBef>
            </a:pPr>
            <a:endParaRPr lang="en-US" sz="1400" b="0" dirty="0" smtClean="0">
              <a:latin typeface="Arial" pitchFamily="34" charset="0"/>
              <a:cs typeface="Arial" pitchFamily="34" charset="0"/>
            </a:endParaRPr>
          </a:p>
        </p:txBody>
      </p:sp>
    </p:spTree>
    <p:extLst>
      <p:ext uri="{BB962C8B-B14F-4D97-AF65-F5344CB8AC3E}">
        <p14:creationId xmlns:p14="http://schemas.microsoft.com/office/powerpoint/2010/main" val="33101819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descr="Homicide rates by state, 2008-2010"/>
          <p:cNvGrpSpPr/>
          <p:nvPr/>
        </p:nvGrpSpPr>
        <p:grpSpPr>
          <a:xfrm>
            <a:off x="476397" y="1003866"/>
            <a:ext cx="8448528" cy="5170814"/>
            <a:chOff x="476397" y="1003866"/>
            <a:chExt cx="8448528" cy="5170814"/>
          </a:xfrm>
        </p:grpSpPr>
        <p:sp>
          <p:nvSpPr>
            <p:cNvPr id="715" name="Freeform 473"/>
            <p:cNvSpPr>
              <a:spLocks noEditPoints="1"/>
            </p:cNvSpPr>
            <p:nvPr/>
          </p:nvSpPr>
          <p:spPr bwMode="auto">
            <a:xfrm>
              <a:off x="2508041" y="4882102"/>
              <a:ext cx="514207" cy="914400"/>
            </a:xfrm>
            <a:custGeom>
              <a:avLst/>
              <a:gdLst>
                <a:gd name="T0" fmla="*/ 1081 w 1123"/>
                <a:gd name="T1" fmla="*/ 1682 h 1997"/>
                <a:gd name="T2" fmla="*/ 1116 w 1123"/>
                <a:gd name="T3" fmla="*/ 1798 h 1997"/>
                <a:gd name="T4" fmla="*/ 1089 w 1123"/>
                <a:gd name="T5" fmla="*/ 1855 h 1997"/>
                <a:gd name="T6" fmla="*/ 1105 w 1123"/>
                <a:gd name="T7" fmla="*/ 1918 h 1997"/>
                <a:gd name="T8" fmla="*/ 1123 w 1123"/>
                <a:gd name="T9" fmla="*/ 1982 h 1997"/>
                <a:gd name="T10" fmla="*/ 968 w 1123"/>
                <a:gd name="T11" fmla="*/ 1986 h 1997"/>
                <a:gd name="T12" fmla="*/ 885 w 1123"/>
                <a:gd name="T13" fmla="*/ 1955 h 1997"/>
                <a:gd name="T14" fmla="*/ 813 w 1123"/>
                <a:gd name="T15" fmla="*/ 1946 h 1997"/>
                <a:gd name="T16" fmla="*/ 757 w 1123"/>
                <a:gd name="T17" fmla="*/ 1974 h 1997"/>
                <a:gd name="T18" fmla="*/ 706 w 1123"/>
                <a:gd name="T19" fmla="*/ 1914 h 1997"/>
                <a:gd name="T20" fmla="*/ 749 w 1123"/>
                <a:gd name="T21" fmla="*/ 1806 h 1997"/>
                <a:gd name="T22" fmla="*/ 780 w 1123"/>
                <a:gd name="T23" fmla="*/ 1739 h 1997"/>
                <a:gd name="T24" fmla="*/ 792 w 1123"/>
                <a:gd name="T25" fmla="*/ 1664 h 1997"/>
                <a:gd name="T26" fmla="*/ 831 w 1123"/>
                <a:gd name="T27" fmla="*/ 1620 h 1997"/>
                <a:gd name="T28" fmla="*/ 898 w 1123"/>
                <a:gd name="T29" fmla="*/ 1612 h 1997"/>
                <a:gd name="T30" fmla="*/ 943 w 1123"/>
                <a:gd name="T31" fmla="*/ 1570 h 1997"/>
                <a:gd name="T32" fmla="*/ 1015 w 1123"/>
                <a:gd name="T33" fmla="*/ 1549 h 1997"/>
                <a:gd name="T34" fmla="*/ 848 w 1123"/>
                <a:gd name="T35" fmla="*/ 1275 h 1997"/>
                <a:gd name="T36" fmla="*/ 848 w 1123"/>
                <a:gd name="T37" fmla="*/ 1243 h 1997"/>
                <a:gd name="T38" fmla="*/ 782 w 1123"/>
                <a:gd name="T39" fmla="*/ 1117 h 1997"/>
                <a:gd name="T40" fmla="*/ 813 w 1123"/>
                <a:gd name="T41" fmla="*/ 1044 h 1997"/>
                <a:gd name="T42" fmla="*/ 827 w 1123"/>
                <a:gd name="T43" fmla="*/ 1137 h 1997"/>
                <a:gd name="T44" fmla="*/ 965 w 1123"/>
                <a:gd name="T45" fmla="*/ 1152 h 1997"/>
                <a:gd name="T46" fmla="*/ 1010 w 1123"/>
                <a:gd name="T47" fmla="*/ 1193 h 1997"/>
                <a:gd name="T48" fmla="*/ 1041 w 1123"/>
                <a:gd name="T49" fmla="*/ 1230 h 1997"/>
                <a:gd name="T50" fmla="*/ 1075 w 1123"/>
                <a:gd name="T51" fmla="*/ 1317 h 1997"/>
                <a:gd name="T52" fmla="*/ 1032 w 1123"/>
                <a:gd name="T53" fmla="*/ 1348 h 1997"/>
                <a:gd name="T54" fmla="*/ 983 w 1123"/>
                <a:gd name="T55" fmla="*/ 1327 h 1997"/>
                <a:gd name="T56" fmla="*/ 916 w 1123"/>
                <a:gd name="T57" fmla="*/ 1301 h 1997"/>
                <a:gd name="T58" fmla="*/ 912 w 1123"/>
                <a:gd name="T59" fmla="*/ 1262 h 1997"/>
                <a:gd name="T60" fmla="*/ 927 w 1123"/>
                <a:gd name="T61" fmla="*/ 1201 h 1997"/>
                <a:gd name="T62" fmla="*/ 935 w 1123"/>
                <a:gd name="T63" fmla="*/ 1102 h 1997"/>
                <a:gd name="T64" fmla="*/ 831 w 1123"/>
                <a:gd name="T65" fmla="*/ 912 h 1997"/>
                <a:gd name="T66" fmla="*/ 872 w 1123"/>
                <a:gd name="T67" fmla="*/ 961 h 1997"/>
                <a:gd name="T68" fmla="*/ 896 w 1123"/>
                <a:gd name="T69" fmla="*/ 986 h 1997"/>
                <a:gd name="T70" fmla="*/ 958 w 1123"/>
                <a:gd name="T71" fmla="*/ 1041 h 1997"/>
                <a:gd name="T72" fmla="*/ 867 w 1123"/>
                <a:gd name="T73" fmla="*/ 1018 h 1997"/>
                <a:gd name="T74" fmla="*/ 785 w 1123"/>
                <a:gd name="T75" fmla="*/ 918 h 1997"/>
                <a:gd name="T76" fmla="*/ 819 w 1123"/>
                <a:gd name="T77" fmla="*/ 900 h 1997"/>
                <a:gd name="T78" fmla="*/ 729 w 1123"/>
                <a:gd name="T79" fmla="*/ 658 h 1997"/>
                <a:gd name="T80" fmla="*/ 715 w 1123"/>
                <a:gd name="T81" fmla="*/ 721 h 1997"/>
                <a:gd name="T82" fmla="*/ 727 w 1123"/>
                <a:gd name="T83" fmla="*/ 732 h 1997"/>
                <a:gd name="T84" fmla="*/ 724 w 1123"/>
                <a:gd name="T85" fmla="*/ 752 h 1997"/>
                <a:gd name="T86" fmla="*/ 698 w 1123"/>
                <a:gd name="T87" fmla="*/ 784 h 1997"/>
                <a:gd name="T88" fmla="*/ 669 w 1123"/>
                <a:gd name="T89" fmla="*/ 756 h 1997"/>
                <a:gd name="T90" fmla="*/ 644 w 1123"/>
                <a:gd name="T91" fmla="*/ 713 h 1997"/>
                <a:gd name="T92" fmla="*/ 601 w 1123"/>
                <a:gd name="T93" fmla="*/ 670 h 1997"/>
                <a:gd name="T94" fmla="*/ 607 w 1123"/>
                <a:gd name="T95" fmla="*/ 597 h 1997"/>
                <a:gd name="T96" fmla="*/ 671 w 1123"/>
                <a:gd name="T97" fmla="*/ 590 h 1997"/>
                <a:gd name="T98" fmla="*/ 733 w 1123"/>
                <a:gd name="T99" fmla="*/ 616 h 1997"/>
                <a:gd name="T100" fmla="*/ 198 w 1123"/>
                <a:gd name="T101" fmla="*/ 40 h 1997"/>
                <a:gd name="T102" fmla="*/ 126 w 1123"/>
                <a:gd name="T103" fmla="*/ 29 h 1997"/>
                <a:gd name="T104" fmla="*/ 210 w 1123"/>
                <a:gd name="T105" fmla="*/ 8 h 1997"/>
                <a:gd name="T106" fmla="*/ 467 w 1123"/>
                <a:gd name="T107" fmla="*/ 109 h 1997"/>
                <a:gd name="T108" fmla="*/ 446 w 1123"/>
                <a:gd name="T109" fmla="*/ 171 h 1997"/>
                <a:gd name="T110" fmla="*/ 363 w 1123"/>
                <a:gd name="T111" fmla="*/ 200 h 1997"/>
                <a:gd name="T112" fmla="*/ 315 w 1123"/>
                <a:gd name="T113" fmla="*/ 112 h 1997"/>
                <a:gd name="T114" fmla="*/ 377 w 1123"/>
                <a:gd name="T115" fmla="*/ 58 h 1997"/>
                <a:gd name="T116" fmla="*/ 430 w 1123"/>
                <a:gd name="T117" fmla="*/ 86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3" h="1997">
                  <a:moveTo>
                    <a:pt x="1033" y="1616"/>
                  </a:moveTo>
                  <a:lnTo>
                    <a:pt x="1035" y="1619"/>
                  </a:lnTo>
                  <a:lnTo>
                    <a:pt x="1037" y="1620"/>
                  </a:lnTo>
                  <a:lnTo>
                    <a:pt x="1043" y="1621"/>
                  </a:lnTo>
                  <a:lnTo>
                    <a:pt x="1046" y="1623"/>
                  </a:lnTo>
                  <a:lnTo>
                    <a:pt x="1054" y="1635"/>
                  </a:lnTo>
                  <a:lnTo>
                    <a:pt x="1054" y="1637"/>
                  </a:lnTo>
                  <a:lnTo>
                    <a:pt x="1058" y="1641"/>
                  </a:lnTo>
                  <a:lnTo>
                    <a:pt x="1066" y="1652"/>
                  </a:lnTo>
                  <a:lnTo>
                    <a:pt x="1071" y="1660"/>
                  </a:lnTo>
                  <a:lnTo>
                    <a:pt x="1078" y="1674"/>
                  </a:lnTo>
                  <a:lnTo>
                    <a:pt x="1078" y="1676"/>
                  </a:lnTo>
                  <a:lnTo>
                    <a:pt x="1081" y="1682"/>
                  </a:lnTo>
                  <a:lnTo>
                    <a:pt x="1091" y="1703"/>
                  </a:lnTo>
                  <a:lnTo>
                    <a:pt x="1098" y="1715"/>
                  </a:lnTo>
                  <a:lnTo>
                    <a:pt x="1101" y="1719"/>
                  </a:lnTo>
                  <a:lnTo>
                    <a:pt x="1103" y="1725"/>
                  </a:lnTo>
                  <a:lnTo>
                    <a:pt x="1106" y="1738"/>
                  </a:lnTo>
                  <a:lnTo>
                    <a:pt x="1111" y="1753"/>
                  </a:lnTo>
                  <a:lnTo>
                    <a:pt x="1112" y="1759"/>
                  </a:lnTo>
                  <a:lnTo>
                    <a:pt x="1114" y="1765"/>
                  </a:lnTo>
                  <a:lnTo>
                    <a:pt x="1117" y="1780"/>
                  </a:lnTo>
                  <a:lnTo>
                    <a:pt x="1118" y="1782"/>
                  </a:lnTo>
                  <a:lnTo>
                    <a:pt x="1119" y="1789"/>
                  </a:lnTo>
                  <a:lnTo>
                    <a:pt x="1118" y="1793"/>
                  </a:lnTo>
                  <a:lnTo>
                    <a:pt x="1116" y="1798"/>
                  </a:lnTo>
                  <a:lnTo>
                    <a:pt x="1117" y="1805"/>
                  </a:lnTo>
                  <a:lnTo>
                    <a:pt x="1119" y="1808"/>
                  </a:lnTo>
                  <a:lnTo>
                    <a:pt x="1120" y="1809"/>
                  </a:lnTo>
                  <a:lnTo>
                    <a:pt x="1119" y="1815"/>
                  </a:lnTo>
                  <a:lnTo>
                    <a:pt x="1119" y="1818"/>
                  </a:lnTo>
                  <a:lnTo>
                    <a:pt x="1115" y="1820"/>
                  </a:lnTo>
                  <a:lnTo>
                    <a:pt x="1112" y="1824"/>
                  </a:lnTo>
                  <a:lnTo>
                    <a:pt x="1107" y="1826"/>
                  </a:lnTo>
                  <a:lnTo>
                    <a:pt x="1104" y="1832"/>
                  </a:lnTo>
                  <a:lnTo>
                    <a:pt x="1099" y="1839"/>
                  </a:lnTo>
                  <a:lnTo>
                    <a:pt x="1097" y="1840"/>
                  </a:lnTo>
                  <a:lnTo>
                    <a:pt x="1089" y="1850"/>
                  </a:lnTo>
                  <a:lnTo>
                    <a:pt x="1089" y="1855"/>
                  </a:lnTo>
                  <a:lnTo>
                    <a:pt x="1091" y="1857"/>
                  </a:lnTo>
                  <a:lnTo>
                    <a:pt x="1096" y="1860"/>
                  </a:lnTo>
                  <a:lnTo>
                    <a:pt x="1104" y="1861"/>
                  </a:lnTo>
                  <a:lnTo>
                    <a:pt x="1115" y="1869"/>
                  </a:lnTo>
                  <a:lnTo>
                    <a:pt x="1116" y="1875"/>
                  </a:lnTo>
                  <a:lnTo>
                    <a:pt x="1114" y="1883"/>
                  </a:lnTo>
                  <a:lnTo>
                    <a:pt x="1111" y="1890"/>
                  </a:lnTo>
                  <a:lnTo>
                    <a:pt x="1106" y="1895"/>
                  </a:lnTo>
                  <a:lnTo>
                    <a:pt x="1099" y="1905"/>
                  </a:lnTo>
                  <a:lnTo>
                    <a:pt x="1100" y="1910"/>
                  </a:lnTo>
                  <a:lnTo>
                    <a:pt x="1101" y="1914"/>
                  </a:lnTo>
                  <a:lnTo>
                    <a:pt x="1105" y="1918"/>
                  </a:lnTo>
                  <a:lnTo>
                    <a:pt x="1105" y="1918"/>
                  </a:lnTo>
                  <a:lnTo>
                    <a:pt x="1105" y="1920"/>
                  </a:lnTo>
                  <a:lnTo>
                    <a:pt x="1102" y="1921"/>
                  </a:lnTo>
                  <a:lnTo>
                    <a:pt x="1101" y="1925"/>
                  </a:lnTo>
                  <a:lnTo>
                    <a:pt x="1103" y="1930"/>
                  </a:lnTo>
                  <a:lnTo>
                    <a:pt x="1104" y="1933"/>
                  </a:lnTo>
                  <a:lnTo>
                    <a:pt x="1103" y="1935"/>
                  </a:lnTo>
                  <a:lnTo>
                    <a:pt x="1106" y="1945"/>
                  </a:lnTo>
                  <a:lnTo>
                    <a:pt x="1111" y="1956"/>
                  </a:lnTo>
                  <a:lnTo>
                    <a:pt x="1116" y="1963"/>
                  </a:lnTo>
                  <a:lnTo>
                    <a:pt x="1118" y="1970"/>
                  </a:lnTo>
                  <a:lnTo>
                    <a:pt x="1121" y="1973"/>
                  </a:lnTo>
                  <a:lnTo>
                    <a:pt x="1123" y="1978"/>
                  </a:lnTo>
                  <a:lnTo>
                    <a:pt x="1123" y="1982"/>
                  </a:lnTo>
                  <a:lnTo>
                    <a:pt x="1122" y="1982"/>
                  </a:lnTo>
                  <a:lnTo>
                    <a:pt x="1109" y="1992"/>
                  </a:lnTo>
                  <a:lnTo>
                    <a:pt x="1100" y="1994"/>
                  </a:lnTo>
                  <a:lnTo>
                    <a:pt x="1085" y="1994"/>
                  </a:lnTo>
                  <a:lnTo>
                    <a:pt x="1076" y="1994"/>
                  </a:lnTo>
                  <a:lnTo>
                    <a:pt x="1058" y="1994"/>
                  </a:lnTo>
                  <a:lnTo>
                    <a:pt x="1049" y="1995"/>
                  </a:lnTo>
                  <a:lnTo>
                    <a:pt x="1039" y="1996"/>
                  </a:lnTo>
                  <a:lnTo>
                    <a:pt x="1031" y="1997"/>
                  </a:lnTo>
                  <a:lnTo>
                    <a:pt x="1015" y="1994"/>
                  </a:lnTo>
                  <a:lnTo>
                    <a:pt x="999" y="1989"/>
                  </a:lnTo>
                  <a:lnTo>
                    <a:pt x="977" y="1986"/>
                  </a:lnTo>
                  <a:lnTo>
                    <a:pt x="968" y="1986"/>
                  </a:lnTo>
                  <a:lnTo>
                    <a:pt x="959" y="1982"/>
                  </a:lnTo>
                  <a:lnTo>
                    <a:pt x="955" y="1979"/>
                  </a:lnTo>
                  <a:lnTo>
                    <a:pt x="949" y="1976"/>
                  </a:lnTo>
                  <a:lnTo>
                    <a:pt x="946" y="1976"/>
                  </a:lnTo>
                  <a:lnTo>
                    <a:pt x="943" y="1974"/>
                  </a:lnTo>
                  <a:lnTo>
                    <a:pt x="934" y="1962"/>
                  </a:lnTo>
                  <a:lnTo>
                    <a:pt x="928" y="1957"/>
                  </a:lnTo>
                  <a:lnTo>
                    <a:pt x="917" y="1951"/>
                  </a:lnTo>
                  <a:lnTo>
                    <a:pt x="914" y="1951"/>
                  </a:lnTo>
                  <a:lnTo>
                    <a:pt x="908" y="1953"/>
                  </a:lnTo>
                  <a:lnTo>
                    <a:pt x="897" y="1951"/>
                  </a:lnTo>
                  <a:lnTo>
                    <a:pt x="890" y="1955"/>
                  </a:lnTo>
                  <a:lnTo>
                    <a:pt x="885" y="1955"/>
                  </a:lnTo>
                  <a:lnTo>
                    <a:pt x="877" y="1953"/>
                  </a:lnTo>
                  <a:lnTo>
                    <a:pt x="873" y="1951"/>
                  </a:lnTo>
                  <a:lnTo>
                    <a:pt x="863" y="1949"/>
                  </a:lnTo>
                  <a:lnTo>
                    <a:pt x="858" y="1949"/>
                  </a:lnTo>
                  <a:lnTo>
                    <a:pt x="854" y="1951"/>
                  </a:lnTo>
                  <a:lnTo>
                    <a:pt x="843" y="1951"/>
                  </a:lnTo>
                  <a:lnTo>
                    <a:pt x="838" y="1950"/>
                  </a:lnTo>
                  <a:lnTo>
                    <a:pt x="825" y="1944"/>
                  </a:lnTo>
                  <a:lnTo>
                    <a:pt x="821" y="1943"/>
                  </a:lnTo>
                  <a:lnTo>
                    <a:pt x="821" y="1945"/>
                  </a:lnTo>
                  <a:lnTo>
                    <a:pt x="819" y="1947"/>
                  </a:lnTo>
                  <a:lnTo>
                    <a:pt x="815" y="1947"/>
                  </a:lnTo>
                  <a:lnTo>
                    <a:pt x="813" y="1946"/>
                  </a:lnTo>
                  <a:lnTo>
                    <a:pt x="812" y="1946"/>
                  </a:lnTo>
                  <a:lnTo>
                    <a:pt x="801" y="1949"/>
                  </a:lnTo>
                  <a:lnTo>
                    <a:pt x="799" y="1949"/>
                  </a:lnTo>
                  <a:lnTo>
                    <a:pt x="796" y="1949"/>
                  </a:lnTo>
                  <a:lnTo>
                    <a:pt x="794" y="1954"/>
                  </a:lnTo>
                  <a:lnTo>
                    <a:pt x="790" y="1959"/>
                  </a:lnTo>
                  <a:lnTo>
                    <a:pt x="788" y="1960"/>
                  </a:lnTo>
                  <a:lnTo>
                    <a:pt x="782" y="1962"/>
                  </a:lnTo>
                  <a:lnTo>
                    <a:pt x="777" y="1962"/>
                  </a:lnTo>
                  <a:lnTo>
                    <a:pt x="774" y="1962"/>
                  </a:lnTo>
                  <a:lnTo>
                    <a:pt x="764" y="1966"/>
                  </a:lnTo>
                  <a:lnTo>
                    <a:pt x="760" y="1972"/>
                  </a:lnTo>
                  <a:lnTo>
                    <a:pt x="757" y="1974"/>
                  </a:lnTo>
                  <a:lnTo>
                    <a:pt x="753" y="1971"/>
                  </a:lnTo>
                  <a:lnTo>
                    <a:pt x="747" y="1971"/>
                  </a:lnTo>
                  <a:lnTo>
                    <a:pt x="747" y="1972"/>
                  </a:lnTo>
                  <a:lnTo>
                    <a:pt x="739" y="1974"/>
                  </a:lnTo>
                  <a:lnTo>
                    <a:pt x="728" y="1975"/>
                  </a:lnTo>
                  <a:lnTo>
                    <a:pt x="723" y="1974"/>
                  </a:lnTo>
                  <a:lnTo>
                    <a:pt x="720" y="1972"/>
                  </a:lnTo>
                  <a:lnTo>
                    <a:pt x="720" y="1969"/>
                  </a:lnTo>
                  <a:lnTo>
                    <a:pt x="721" y="1966"/>
                  </a:lnTo>
                  <a:lnTo>
                    <a:pt x="722" y="1962"/>
                  </a:lnTo>
                  <a:lnTo>
                    <a:pt x="719" y="1946"/>
                  </a:lnTo>
                  <a:lnTo>
                    <a:pt x="711" y="1933"/>
                  </a:lnTo>
                  <a:lnTo>
                    <a:pt x="706" y="1914"/>
                  </a:lnTo>
                  <a:lnTo>
                    <a:pt x="694" y="1900"/>
                  </a:lnTo>
                  <a:lnTo>
                    <a:pt x="689" y="1889"/>
                  </a:lnTo>
                  <a:lnTo>
                    <a:pt x="688" y="1888"/>
                  </a:lnTo>
                  <a:lnTo>
                    <a:pt x="692" y="1883"/>
                  </a:lnTo>
                  <a:lnTo>
                    <a:pt x="693" y="1871"/>
                  </a:lnTo>
                  <a:lnTo>
                    <a:pt x="692" y="1869"/>
                  </a:lnTo>
                  <a:lnTo>
                    <a:pt x="697" y="1854"/>
                  </a:lnTo>
                  <a:lnTo>
                    <a:pt x="707" y="1844"/>
                  </a:lnTo>
                  <a:lnTo>
                    <a:pt x="726" y="1828"/>
                  </a:lnTo>
                  <a:lnTo>
                    <a:pt x="728" y="1824"/>
                  </a:lnTo>
                  <a:lnTo>
                    <a:pt x="736" y="1816"/>
                  </a:lnTo>
                  <a:lnTo>
                    <a:pt x="742" y="1812"/>
                  </a:lnTo>
                  <a:lnTo>
                    <a:pt x="749" y="1806"/>
                  </a:lnTo>
                  <a:lnTo>
                    <a:pt x="759" y="1795"/>
                  </a:lnTo>
                  <a:lnTo>
                    <a:pt x="761" y="1791"/>
                  </a:lnTo>
                  <a:lnTo>
                    <a:pt x="766" y="1779"/>
                  </a:lnTo>
                  <a:lnTo>
                    <a:pt x="766" y="1769"/>
                  </a:lnTo>
                  <a:lnTo>
                    <a:pt x="772" y="1766"/>
                  </a:lnTo>
                  <a:lnTo>
                    <a:pt x="772" y="1758"/>
                  </a:lnTo>
                  <a:lnTo>
                    <a:pt x="773" y="1755"/>
                  </a:lnTo>
                  <a:lnTo>
                    <a:pt x="780" y="1746"/>
                  </a:lnTo>
                  <a:lnTo>
                    <a:pt x="783" y="1743"/>
                  </a:lnTo>
                  <a:lnTo>
                    <a:pt x="783" y="1742"/>
                  </a:lnTo>
                  <a:lnTo>
                    <a:pt x="782" y="1739"/>
                  </a:lnTo>
                  <a:lnTo>
                    <a:pt x="780" y="1738"/>
                  </a:lnTo>
                  <a:lnTo>
                    <a:pt x="780" y="1739"/>
                  </a:lnTo>
                  <a:lnTo>
                    <a:pt x="778" y="1738"/>
                  </a:lnTo>
                  <a:lnTo>
                    <a:pt x="776" y="1734"/>
                  </a:lnTo>
                  <a:lnTo>
                    <a:pt x="776" y="1733"/>
                  </a:lnTo>
                  <a:lnTo>
                    <a:pt x="781" y="1727"/>
                  </a:lnTo>
                  <a:lnTo>
                    <a:pt x="788" y="1713"/>
                  </a:lnTo>
                  <a:lnTo>
                    <a:pt x="789" y="1711"/>
                  </a:lnTo>
                  <a:lnTo>
                    <a:pt x="788" y="1710"/>
                  </a:lnTo>
                  <a:lnTo>
                    <a:pt x="788" y="1709"/>
                  </a:lnTo>
                  <a:lnTo>
                    <a:pt x="794" y="1699"/>
                  </a:lnTo>
                  <a:lnTo>
                    <a:pt x="797" y="1690"/>
                  </a:lnTo>
                  <a:lnTo>
                    <a:pt x="800" y="1675"/>
                  </a:lnTo>
                  <a:lnTo>
                    <a:pt x="793" y="1666"/>
                  </a:lnTo>
                  <a:lnTo>
                    <a:pt x="792" y="1664"/>
                  </a:lnTo>
                  <a:lnTo>
                    <a:pt x="793" y="1662"/>
                  </a:lnTo>
                  <a:lnTo>
                    <a:pt x="796" y="1658"/>
                  </a:lnTo>
                  <a:lnTo>
                    <a:pt x="798" y="1659"/>
                  </a:lnTo>
                  <a:lnTo>
                    <a:pt x="799" y="1656"/>
                  </a:lnTo>
                  <a:lnTo>
                    <a:pt x="800" y="1652"/>
                  </a:lnTo>
                  <a:lnTo>
                    <a:pt x="799" y="1646"/>
                  </a:lnTo>
                  <a:lnTo>
                    <a:pt x="799" y="1644"/>
                  </a:lnTo>
                  <a:lnTo>
                    <a:pt x="802" y="1639"/>
                  </a:lnTo>
                  <a:lnTo>
                    <a:pt x="801" y="1633"/>
                  </a:lnTo>
                  <a:lnTo>
                    <a:pt x="807" y="1631"/>
                  </a:lnTo>
                  <a:lnTo>
                    <a:pt x="811" y="1627"/>
                  </a:lnTo>
                  <a:lnTo>
                    <a:pt x="818" y="1621"/>
                  </a:lnTo>
                  <a:lnTo>
                    <a:pt x="831" y="1620"/>
                  </a:lnTo>
                  <a:lnTo>
                    <a:pt x="840" y="1619"/>
                  </a:lnTo>
                  <a:lnTo>
                    <a:pt x="853" y="1616"/>
                  </a:lnTo>
                  <a:lnTo>
                    <a:pt x="856" y="1616"/>
                  </a:lnTo>
                  <a:lnTo>
                    <a:pt x="861" y="1617"/>
                  </a:lnTo>
                  <a:lnTo>
                    <a:pt x="866" y="1619"/>
                  </a:lnTo>
                  <a:lnTo>
                    <a:pt x="866" y="1621"/>
                  </a:lnTo>
                  <a:lnTo>
                    <a:pt x="868" y="1623"/>
                  </a:lnTo>
                  <a:lnTo>
                    <a:pt x="873" y="1625"/>
                  </a:lnTo>
                  <a:lnTo>
                    <a:pt x="875" y="1621"/>
                  </a:lnTo>
                  <a:lnTo>
                    <a:pt x="877" y="1619"/>
                  </a:lnTo>
                  <a:lnTo>
                    <a:pt x="883" y="1618"/>
                  </a:lnTo>
                  <a:lnTo>
                    <a:pt x="893" y="1614"/>
                  </a:lnTo>
                  <a:lnTo>
                    <a:pt x="898" y="1612"/>
                  </a:lnTo>
                  <a:lnTo>
                    <a:pt x="899" y="1610"/>
                  </a:lnTo>
                  <a:lnTo>
                    <a:pt x="901" y="1610"/>
                  </a:lnTo>
                  <a:lnTo>
                    <a:pt x="913" y="1608"/>
                  </a:lnTo>
                  <a:lnTo>
                    <a:pt x="920" y="1606"/>
                  </a:lnTo>
                  <a:lnTo>
                    <a:pt x="926" y="1607"/>
                  </a:lnTo>
                  <a:lnTo>
                    <a:pt x="926" y="1608"/>
                  </a:lnTo>
                  <a:lnTo>
                    <a:pt x="928" y="1609"/>
                  </a:lnTo>
                  <a:lnTo>
                    <a:pt x="930" y="1608"/>
                  </a:lnTo>
                  <a:lnTo>
                    <a:pt x="934" y="1604"/>
                  </a:lnTo>
                  <a:lnTo>
                    <a:pt x="943" y="1596"/>
                  </a:lnTo>
                  <a:lnTo>
                    <a:pt x="944" y="1592"/>
                  </a:lnTo>
                  <a:lnTo>
                    <a:pt x="944" y="1578"/>
                  </a:lnTo>
                  <a:lnTo>
                    <a:pt x="943" y="1570"/>
                  </a:lnTo>
                  <a:lnTo>
                    <a:pt x="945" y="1557"/>
                  </a:lnTo>
                  <a:lnTo>
                    <a:pt x="949" y="1541"/>
                  </a:lnTo>
                  <a:lnTo>
                    <a:pt x="962" y="1522"/>
                  </a:lnTo>
                  <a:lnTo>
                    <a:pt x="971" y="1513"/>
                  </a:lnTo>
                  <a:lnTo>
                    <a:pt x="979" y="1510"/>
                  </a:lnTo>
                  <a:lnTo>
                    <a:pt x="982" y="1509"/>
                  </a:lnTo>
                  <a:lnTo>
                    <a:pt x="986" y="1510"/>
                  </a:lnTo>
                  <a:lnTo>
                    <a:pt x="993" y="1513"/>
                  </a:lnTo>
                  <a:lnTo>
                    <a:pt x="1003" y="1526"/>
                  </a:lnTo>
                  <a:lnTo>
                    <a:pt x="1008" y="1537"/>
                  </a:lnTo>
                  <a:lnTo>
                    <a:pt x="1009" y="1538"/>
                  </a:lnTo>
                  <a:lnTo>
                    <a:pt x="1010" y="1540"/>
                  </a:lnTo>
                  <a:lnTo>
                    <a:pt x="1015" y="1549"/>
                  </a:lnTo>
                  <a:lnTo>
                    <a:pt x="1016" y="1555"/>
                  </a:lnTo>
                  <a:lnTo>
                    <a:pt x="1014" y="1558"/>
                  </a:lnTo>
                  <a:lnTo>
                    <a:pt x="1013" y="1561"/>
                  </a:lnTo>
                  <a:lnTo>
                    <a:pt x="1027" y="1590"/>
                  </a:lnTo>
                  <a:lnTo>
                    <a:pt x="1029" y="1602"/>
                  </a:lnTo>
                  <a:lnTo>
                    <a:pt x="1030" y="1604"/>
                  </a:lnTo>
                  <a:lnTo>
                    <a:pt x="1033" y="1610"/>
                  </a:lnTo>
                  <a:lnTo>
                    <a:pt x="1033" y="1615"/>
                  </a:lnTo>
                  <a:lnTo>
                    <a:pt x="1033" y="1616"/>
                  </a:lnTo>
                  <a:close/>
                  <a:moveTo>
                    <a:pt x="856" y="1278"/>
                  </a:moveTo>
                  <a:lnTo>
                    <a:pt x="853" y="1278"/>
                  </a:lnTo>
                  <a:lnTo>
                    <a:pt x="850" y="1278"/>
                  </a:lnTo>
                  <a:lnTo>
                    <a:pt x="848" y="1275"/>
                  </a:lnTo>
                  <a:lnTo>
                    <a:pt x="838" y="1273"/>
                  </a:lnTo>
                  <a:lnTo>
                    <a:pt x="836" y="1265"/>
                  </a:lnTo>
                  <a:lnTo>
                    <a:pt x="826" y="1261"/>
                  </a:lnTo>
                  <a:lnTo>
                    <a:pt x="821" y="1261"/>
                  </a:lnTo>
                  <a:lnTo>
                    <a:pt x="821" y="1259"/>
                  </a:lnTo>
                  <a:lnTo>
                    <a:pt x="813" y="1256"/>
                  </a:lnTo>
                  <a:lnTo>
                    <a:pt x="809" y="1252"/>
                  </a:lnTo>
                  <a:lnTo>
                    <a:pt x="808" y="1241"/>
                  </a:lnTo>
                  <a:lnTo>
                    <a:pt x="809" y="1239"/>
                  </a:lnTo>
                  <a:lnTo>
                    <a:pt x="813" y="1238"/>
                  </a:lnTo>
                  <a:lnTo>
                    <a:pt x="822" y="1237"/>
                  </a:lnTo>
                  <a:lnTo>
                    <a:pt x="832" y="1241"/>
                  </a:lnTo>
                  <a:lnTo>
                    <a:pt x="848" y="1243"/>
                  </a:lnTo>
                  <a:lnTo>
                    <a:pt x="851" y="1241"/>
                  </a:lnTo>
                  <a:lnTo>
                    <a:pt x="864" y="1245"/>
                  </a:lnTo>
                  <a:lnTo>
                    <a:pt x="866" y="1248"/>
                  </a:lnTo>
                  <a:lnTo>
                    <a:pt x="868" y="1255"/>
                  </a:lnTo>
                  <a:lnTo>
                    <a:pt x="867" y="1261"/>
                  </a:lnTo>
                  <a:lnTo>
                    <a:pt x="866" y="1263"/>
                  </a:lnTo>
                  <a:lnTo>
                    <a:pt x="863" y="1263"/>
                  </a:lnTo>
                  <a:lnTo>
                    <a:pt x="854" y="1270"/>
                  </a:lnTo>
                  <a:lnTo>
                    <a:pt x="854" y="1272"/>
                  </a:lnTo>
                  <a:lnTo>
                    <a:pt x="857" y="1276"/>
                  </a:lnTo>
                  <a:lnTo>
                    <a:pt x="856" y="1278"/>
                  </a:lnTo>
                  <a:close/>
                  <a:moveTo>
                    <a:pt x="788" y="1120"/>
                  </a:moveTo>
                  <a:lnTo>
                    <a:pt x="782" y="1117"/>
                  </a:lnTo>
                  <a:lnTo>
                    <a:pt x="782" y="1107"/>
                  </a:lnTo>
                  <a:lnTo>
                    <a:pt x="787" y="1095"/>
                  </a:lnTo>
                  <a:lnTo>
                    <a:pt x="796" y="1087"/>
                  </a:lnTo>
                  <a:lnTo>
                    <a:pt x="797" y="1083"/>
                  </a:lnTo>
                  <a:lnTo>
                    <a:pt x="799" y="1073"/>
                  </a:lnTo>
                  <a:lnTo>
                    <a:pt x="799" y="1070"/>
                  </a:lnTo>
                  <a:lnTo>
                    <a:pt x="792" y="1054"/>
                  </a:lnTo>
                  <a:lnTo>
                    <a:pt x="792" y="1050"/>
                  </a:lnTo>
                  <a:lnTo>
                    <a:pt x="794" y="1048"/>
                  </a:lnTo>
                  <a:lnTo>
                    <a:pt x="796" y="1043"/>
                  </a:lnTo>
                  <a:lnTo>
                    <a:pt x="799" y="1041"/>
                  </a:lnTo>
                  <a:lnTo>
                    <a:pt x="809" y="1043"/>
                  </a:lnTo>
                  <a:lnTo>
                    <a:pt x="813" y="1044"/>
                  </a:lnTo>
                  <a:lnTo>
                    <a:pt x="817" y="1047"/>
                  </a:lnTo>
                  <a:lnTo>
                    <a:pt x="824" y="1051"/>
                  </a:lnTo>
                  <a:lnTo>
                    <a:pt x="828" y="1057"/>
                  </a:lnTo>
                  <a:lnTo>
                    <a:pt x="837" y="1066"/>
                  </a:lnTo>
                  <a:lnTo>
                    <a:pt x="842" y="1070"/>
                  </a:lnTo>
                  <a:lnTo>
                    <a:pt x="846" y="1078"/>
                  </a:lnTo>
                  <a:lnTo>
                    <a:pt x="851" y="1107"/>
                  </a:lnTo>
                  <a:lnTo>
                    <a:pt x="851" y="1114"/>
                  </a:lnTo>
                  <a:lnTo>
                    <a:pt x="850" y="1125"/>
                  </a:lnTo>
                  <a:lnTo>
                    <a:pt x="849" y="1127"/>
                  </a:lnTo>
                  <a:lnTo>
                    <a:pt x="846" y="1130"/>
                  </a:lnTo>
                  <a:lnTo>
                    <a:pt x="840" y="1133"/>
                  </a:lnTo>
                  <a:lnTo>
                    <a:pt x="827" y="1137"/>
                  </a:lnTo>
                  <a:lnTo>
                    <a:pt x="823" y="1137"/>
                  </a:lnTo>
                  <a:lnTo>
                    <a:pt x="822" y="1136"/>
                  </a:lnTo>
                  <a:lnTo>
                    <a:pt x="815" y="1133"/>
                  </a:lnTo>
                  <a:lnTo>
                    <a:pt x="807" y="1132"/>
                  </a:lnTo>
                  <a:lnTo>
                    <a:pt x="800" y="1129"/>
                  </a:lnTo>
                  <a:lnTo>
                    <a:pt x="788" y="1120"/>
                  </a:lnTo>
                  <a:close/>
                  <a:moveTo>
                    <a:pt x="963" y="1111"/>
                  </a:moveTo>
                  <a:lnTo>
                    <a:pt x="963" y="1117"/>
                  </a:lnTo>
                  <a:lnTo>
                    <a:pt x="967" y="1122"/>
                  </a:lnTo>
                  <a:lnTo>
                    <a:pt x="968" y="1129"/>
                  </a:lnTo>
                  <a:lnTo>
                    <a:pt x="969" y="1130"/>
                  </a:lnTo>
                  <a:lnTo>
                    <a:pt x="965" y="1145"/>
                  </a:lnTo>
                  <a:lnTo>
                    <a:pt x="965" y="1152"/>
                  </a:lnTo>
                  <a:lnTo>
                    <a:pt x="966" y="1154"/>
                  </a:lnTo>
                  <a:lnTo>
                    <a:pt x="964" y="1158"/>
                  </a:lnTo>
                  <a:lnTo>
                    <a:pt x="964" y="1159"/>
                  </a:lnTo>
                  <a:lnTo>
                    <a:pt x="965" y="1162"/>
                  </a:lnTo>
                  <a:lnTo>
                    <a:pt x="965" y="1165"/>
                  </a:lnTo>
                  <a:lnTo>
                    <a:pt x="963" y="1169"/>
                  </a:lnTo>
                  <a:lnTo>
                    <a:pt x="962" y="1177"/>
                  </a:lnTo>
                  <a:lnTo>
                    <a:pt x="963" y="1180"/>
                  </a:lnTo>
                  <a:lnTo>
                    <a:pt x="982" y="1187"/>
                  </a:lnTo>
                  <a:lnTo>
                    <a:pt x="994" y="1192"/>
                  </a:lnTo>
                  <a:lnTo>
                    <a:pt x="1000" y="1193"/>
                  </a:lnTo>
                  <a:lnTo>
                    <a:pt x="1002" y="1192"/>
                  </a:lnTo>
                  <a:lnTo>
                    <a:pt x="1010" y="1193"/>
                  </a:lnTo>
                  <a:lnTo>
                    <a:pt x="1012" y="1195"/>
                  </a:lnTo>
                  <a:lnTo>
                    <a:pt x="1012" y="1196"/>
                  </a:lnTo>
                  <a:lnTo>
                    <a:pt x="1016" y="1196"/>
                  </a:lnTo>
                  <a:lnTo>
                    <a:pt x="1019" y="1197"/>
                  </a:lnTo>
                  <a:lnTo>
                    <a:pt x="1023" y="1203"/>
                  </a:lnTo>
                  <a:lnTo>
                    <a:pt x="1030" y="1206"/>
                  </a:lnTo>
                  <a:lnTo>
                    <a:pt x="1031" y="1212"/>
                  </a:lnTo>
                  <a:lnTo>
                    <a:pt x="1035" y="1213"/>
                  </a:lnTo>
                  <a:lnTo>
                    <a:pt x="1041" y="1219"/>
                  </a:lnTo>
                  <a:lnTo>
                    <a:pt x="1043" y="1224"/>
                  </a:lnTo>
                  <a:lnTo>
                    <a:pt x="1039" y="1228"/>
                  </a:lnTo>
                  <a:lnTo>
                    <a:pt x="1040" y="1229"/>
                  </a:lnTo>
                  <a:lnTo>
                    <a:pt x="1041" y="1230"/>
                  </a:lnTo>
                  <a:lnTo>
                    <a:pt x="1043" y="1231"/>
                  </a:lnTo>
                  <a:lnTo>
                    <a:pt x="1041" y="1234"/>
                  </a:lnTo>
                  <a:lnTo>
                    <a:pt x="1046" y="1253"/>
                  </a:lnTo>
                  <a:lnTo>
                    <a:pt x="1046" y="1255"/>
                  </a:lnTo>
                  <a:lnTo>
                    <a:pt x="1045" y="1259"/>
                  </a:lnTo>
                  <a:lnTo>
                    <a:pt x="1054" y="1267"/>
                  </a:lnTo>
                  <a:lnTo>
                    <a:pt x="1051" y="1273"/>
                  </a:lnTo>
                  <a:lnTo>
                    <a:pt x="1051" y="1282"/>
                  </a:lnTo>
                  <a:lnTo>
                    <a:pt x="1055" y="1285"/>
                  </a:lnTo>
                  <a:lnTo>
                    <a:pt x="1059" y="1286"/>
                  </a:lnTo>
                  <a:lnTo>
                    <a:pt x="1062" y="1300"/>
                  </a:lnTo>
                  <a:lnTo>
                    <a:pt x="1070" y="1306"/>
                  </a:lnTo>
                  <a:lnTo>
                    <a:pt x="1075" y="1317"/>
                  </a:lnTo>
                  <a:lnTo>
                    <a:pt x="1074" y="1319"/>
                  </a:lnTo>
                  <a:lnTo>
                    <a:pt x="1075" y="1326"/>
                  </a:lnTo>
                  <a:lnTo>
                    <a:pt x="1074" y="1330"/>
                  </a:lnTo>
                  <a:lnTo>
                    <a:pt x="1071" y="1332"/>
                  </a:lnTo>
                  <a:lnTo>
                    <a:pt x="1068" y="1337"/>
                  </a:lnTo>
                  <a:lnTo>
                    <a:pt x="1062" y="1343"/>
                  </a:lnTo>
                  <a:lnTo>
                    <a:pt x="1059" y="1345"/>
                  </a:lnTo>
                  <a:lnTo>
                    <a:pt x="1052" y="1347"/>
                  </a:lnTo>
                  <a:lnTo>
                    <a:pt x="1046" y="1349"/>
                  </a:lnTo>
                  <a:lnTo>
                    <a:pt x="1045" y="1347"/>
                  </a:lnTo>
                  <a:lnTo>
                    <a:pt x="1040" y="1346"/>
                  </a:lnTo>
                  <a:lnTo>
                    <a:pt x="1035" y="1347"/>
                  </a:lnTo>
                  <a:lnTo>
                    <a:pt x="1032" y="1348"/>
                  </a:lnTo>
                  <a:lnTo>
                    <a:pt x="1027" y="1349"/>
                  </a:lnTo>
                  <a:lnTo>
                    <a:pt x="1025" y="1349"/>
                  </a:lnTo>
                  <a:lnTo>
                    <a:pt x="1019" y="1343"/>
                  </a:lnTo>
                  <a:lnTo>
                    <a:pt x="1015" y="1343"/>
                  </a:lnTo>
                  <a:lnTo>
                    <a:pt x="1002" y="1341"/>
                  </a:lnTo>
                  <a:lnTo>
                    <a:pt x="998" y="1341"/>
                  </a:lnTo>
                  <a:lnTo>
                    <a:pt x="994" y="1339"/>
                  </a:lnTo>
                  <a:lnTo>
                    <a:pt x="993" y="1338"/>
                  </a:lnTo>
                  <a:lnTo>
                    <a:pt x="993" y="1336"/>
                  </a:lnTo>
                  <a:lnTo>
                    <a:pt x="991" y="1333"/>
                  </a:lnTo>
                  <a:lnTo>
                    <a:pt x="986" y="1331"/>
                  </a:lnTo>
                  <a:lnTo>
                    <a:pt x="984" y="1331"/>
                  </a:lnTo>
                  <a:lnTo>
                    <a:pt x="983" y="1327"/>
                  </a:lnTo>
                  <a:lnTo>
                    <a:pt x="981" y="1325"/>
                  </a:lnTo>
                  <a:lnTo>
                    <a:pt x="975" y="1322"/>
                  </a:lnTo>
                  <a:lnTo>
                    <a:pt x="969" y="1320"/>
                  </a:lnTo>
                  <a:lnTo>
                    <a:pt x="965" y="1320"/>
                  </a:lnTo>
                  <a:lnTo>
                    <a:pt x="953" y="1317"/>
                  </a:lnTo>
                  <a:lnTo>
                    <a:pt x="946" y="1315"/>
                  </a:lnTo>
                  <a:lnTo>
                    <a:pt x="943" y="1315"/>
                  </a:lnTo>
                  <a:lnTo>
                    <a:pt x="942" y="1315"/>
                  </a:lnTo>
                  <a:lnTo>
                    <a:pt x="938" y="1314"/>
                  </a:lnTo>
                  <a:lnTo>
                    <a:pt x="933" y="1309"/>
                  </a:lnTo>
                  <a:lnTo>
                    <a:pt x="924" y="1303"/>
                  </a:lnTo>
                  <a:lnTo>
                    <a:pt x="920" y="1302"/>
                  </a:lnTo>
                  <a:lnTo>
                    <a:pt x="916" y="1301"/>
                  </a:lnTo>
                  <a:lnTo>
                    <a:pt x="914" y="1300"/>
                  </a:lnTo>
                  <a:lnTo>
                    <a:pt x="905" y="1288"/>
                  </a:lnTo>
                  <a:lnTo>
                    <a:pt x="906" y="1287"/>
                  </a:lnTo>
                  <a:lnTo>
                    <a:pt x="907" y="1286"/>
                  </a:lnTo>
                  <a:lnTo>
                    <a:pt x="908" y="1284"/>
                  </a:lnTo>
                  <a:lnTo>
                    <a:pt x="907" y="1282"/>
                  </a:lnTo>
                  <a:lnTo>
                    <a:pt x="905" y="1282"/>
                  </a:lnTo>
                  <a:lnTo>
                    <a:pt x="904" y="1281"/>
                  </a:lnTo>
                  <a:lnTo>
                    <a:pt x="903" y="1278"/>
                  </a:lnTo>
                  <a:lnTo>
                    <a:pt x="903" y="1275"/>
                  </a:lnTo>
                  <a:lnTo>
                    <a:pt x="905" y="1274"/>
                  </a:lnTo>
                  <a:lnTo>
                    <a:pt x="908" y="1263"/>
                  </a:lnTo>
                  <a:lnTo>
                    <a:pt x="912" y="1262"/>
                  </a:lnTo>
                  <a:lnTo>
                    <a:pt x="914" y="1261"/>
                  </a:lnTo>
                  <a:lnTo>
                    <a:pt x="924" y="1244"/>
                  </a:lnTo>
                  <a:lnTo>
                    <a:pt x="929" y="1237"/>
                  </a:lnTo>
                  <a:lnTo>
                    <a:pt x="930" y="1235"/>
                  </a:lnTo>
                  <a:lnTo>
                    <a:pt x="930" y="1232"/>
                  </a:lnTo>
                  <a:lnTo>
                    <a:pt x="932" y="1226"/>
                  </a:lnTo>
                  <a:lnTo>
                    <a:pt x="937" y="1220"/>
                  </a:lnTo>
                  <a:lnTo>
                    <a:pt x="939" y="1217"/>
                  </a:lnTo>
                  <a:lnTo>
                    <a:pt x="938" y="1212"/>
                  </a:lnTo>
                  <a:lnTo>
                    <a:pt x="936" y="1206"/>
                  </a:lnTo>
                  <a:lnTo>
                    <a:pt x="932" y="1203"/>
                  </a:lnTo>
                  <a:lnTo>
                    <a:pt x="931" y="1202"/>
                  </a:lnTo>
                  <a:lnTo>
                    <a:pt x="927" y="1201"/>
                  </a:lnTo>
                  <a:lnTo>
                    <a:pt x="921" y="1204"/>
                  </a:lnTo>
                  <a:lnTo>
                    <a:pt x="916" y="1201"/>
                  </a:lnTo>
                  <a:lnTo>
                    <a:pt x="900" y="1167"/>
                  </a:lnTo>
                  <a:lnTo>
                    <a:pt x="899" y="1141"/>
                  </a:lnTo>
                  <a:lnTo>
                    <a:pt x="900" y="1133"/>
                  </a:lnTo>
                  <a:lnTo>
                    <a:pt x="901" y="1133"/>
                  </a:lnTo>
                  <a:lnTo>
                    <a:pt x="905" y="1128"/>
                  </a:lnTo>
                  <a:lnTo>
                    <a:pt x="905" y="1125"/>
                  </a:lnTo>
                  <a:lnTo>
                    <a:pt x="904" y="1122"/>
                  </a:lnTo>
                  <a:lnTo>
                    <a:pt x="905" y="1121"/>
                  </a:lnTo>
                  <a:lnTo>
                    <a:pt x="914" y="1112"/>
                  </a:lnTo>
                  <a:lnTo>
                    <a:pt x="924" y="1107"/>
                  </a:lnTo>
                  <a:lnTo>
                    <a:pt x="935" y="1102"/>
                  </a:lnTo>
                  <a:lnTo>
                    <a:pt x="940" y="1105"/>
                  </a:lnTo>
                  <a:lnTo>
                    <a:pt x="943" y="1104"/>
                  </a:lnTo>
                  <a:lnTo>
                    <a:pt x="945" y="1103"/>
                  </a:lnTo>
                  <a:lnTo>
                    <a:pt x="945" y="1102"/>
                  </a:lnTo>
                  <a:lnTo>
                    <a:pt x="947" y="1101"/>
                  </a:lnTo>
                  <a:lnTo>
                    <a:pt x="953" y="1106"/>
                  </a:lnTo>
                  <a:lnTo>
                    <a:pt x="955" y="1109"/>
                  </a:lnTo>
                  <a:lnTo>
                    <a:pt x="955" y="1108"/>
                  </a:lnTo>
                  <a:lnTo>
                    <a:pt x="959" y="1107"/>
                  </a:lnTo>
                  <a:lnTo>
                    <a:pt x="963" y="1111"/>
                  </a:lnTo>
                  <a:close/>
                  <a:moveTo>
                    <a:pt x="822" y="906"/>
                  </a:moveTo>
                  <a:lnTo>
                    <a:pt x="827" y="909"/>
                  </a:lnTo>
                  <a:lnTo>
                    <a:pt x="831" y="912"/>
                  </a:lnTo>
                  <a:lnTo>
                    <a:pt x="833" y="915"/>
                  </a:lnTo>
                  <a:lnTo>
                    <a:pt x="833" y="921"/>
                  </a:lnTo>
                  <a:lnTo>
                    <a:pt x="834" y="923"/>
                  </a:lnTo>
                  <a:lnTo>
                    <a:pt x="841" y="931"/>
                  </a:lnTo>
                  <a:lnTo>
                    <a:pt x="844" y="933"/>
                  </a:lnTo>
                  <a:lnTo>
                    <a:pt x="846" y="933"/>
                  </a:lnTo>
                  <a:lnTo>
                    <a:pt x="850" y="937"/>
                  </a:lnTo>
                  <a:lnTo>
                    <a:pt x="853" y="942"/>
                  </a:lnTo>
                  <a:lnTo>
                    <a:pt x="858" y="945"/>
                  </a:lnTo>
                  <a:lnTo>
                    <a:pt x="865" y="955"/>
                  </a:lnTo>
                  <a:lnTo>
                    <a:pt x="868" y="958"/>
                  </a:lnTo>
                  <a:lnTo>
                    <a:pt x="870" y="959"/>
                  </a:lnTo>
                  <a:lnTo>
                    <a:pt x="872" y="961"/>
                  </a:lnTo>
                  <a:lnTo>
                    <a:pt x="879" y="968"/>
                  </a:lnTo>
                  <a:lnTo>
                    <a:pt x="882" y="972"/>
                  </a:lnTo>
                  <a:lnTo>
                    <a:pt x="885" y="973"/>
                  </a:lnTo>
                  <a:lnTo>
                    <a:pt x="887" y="973"/>
                  </a:lnTo>
                  <a:lnTo>
                    <a:pt x="893" y="968"/>
                  </a:lnTo>
                  <a:lnTo>
                    <a:pt x="893" y="967"/>
                  </a:lnTo>
                  <a:lnTo>
                    <a:pt x="894" y="967"/>
                  </a:lnTo>
                  <a:lnTo>
                    <a:pt x="898" y="967"/>
                  </a:lnTo>
                  <a:lnTo>
                    <a:pt x="899" y="968"/>
                  </a:lnTo>
                  <a:lnTo>
                    <a:pt x="900" y="972"/>
                  </a:lnTo>
                  <a:lnTo>
                    <a:pt x="898" y="980"/>
                  </a:lnTo>
                  <a:lnTo>
                    <a:pt x="896" y="983"/>
                  </a:lnTo>
                  <a:lnTo>
                    <a:pt x="896" y="986"/>
                  </a:lnTo>
                  <a:lnTo>
                    <a:pt x="902" y="995"/>
                  </a:lnTo>
                  <a:lnTo>
                    <a:pt x="905" y="1000"/>
                  </a:lnTo>
                  <a:lnTo>
                    <a:pt x="907" y="1000"/>
                  </a:lnTo>
                  <a:lnTo>
                    <a:pt x="908" y="1000"/>
                  </a:lnTo>
                  <a:lnTo>
                    <a:pt x="909" y="999"/>
                  </a:lnTo>
                  <a:lnTo>
                    <a:pt x="915" y="1007"/>
                  </a:lnTo>
                  <a:lnTo>
                    <a:pt x="924" y="1013"/>
                  </a:lnTo>
                  <a:lnTo>
                    <a:pt x="931" y="1015"/>
                  </a:lnTo>
                  <a:lnTo>
                    <a:pt x="947" y="1025"/>
                  </a:lnTo>
                  <a:lnTo>
                    <a:pt x="954" y="1033"/>
                  </a:lnTo>
                  <a:lnTo>
                    <a:pt x="954" y="1035"/>
                  </a:lnTo>
                  <a:lnTo>
                    <a:pt x="952" y="1038"/>
                  </a:lnTo>
                  <a:lnTo>
                    <a:pt x="958" y="1041"/>
                  </a:lnTo>
                  <a:lnTo>
                    <a:pt x="959" y="1044"/>
                  </a:lnTo>
                  <a:lnTo>
                    <a:pt x="957" y="1046"/>
                  </a:lnTo>
                  <a:lnTo>
                    <a:pt x="948" y="1050"/>
                  </a:lnTo>
                  <a:lnTo>
                    <a:pt x="936" y="1052"/>
                  </a:lnTo>
                  <a:lnTo>
                    <a:pt x="924" y="1052"/>
                  </a:lnTo>
                  <a:lnTo>
                    <a:pt x="917" y="1050"/>
                  </a:lnTo>
                  <a:lnTo>
                    <a:pt x="915" y="1052"/>
                  </a:lnTo>
                  <a:lnTo>
                    <a:pt x="900" y="1046"/>
                  </a:lnTo>
                  <a:lnTo>
                    <a:pt x="890" y="1041"/>
                  </a:lnTo>
                  <a:lnTo>
                    <a:pt x="885" y="1041"/>
                  </a:lnTo>
                  <a:lnTo>
                    <a:pt x="881" y="1037"/>
                  </a:lnTo>
                  <a:lnTo>
                    <a:pt x="881" y="1035"/>
                  </a:lnTo>
                  <a:lnTo>
                    <a:pt x="867" y="1018"/>
                  </a:lnTo>
                  <a:lnTo>
                    <a:pt x="857" y="1002"/>
                  </a:lnTo>
                  <a:lnTo>
                    <a:pt x="852" y="995"/>
                  </a:lnTo>
                  <a:lnTo>
                    <a:pt x="850" y="993"/>
                  </a:lnTo>
                  <a:lnTo>
                    <a:pt x="850" y="990"/>
                  </a:lnTo>
                  <a:lnTo>
                    <a:pt x="840" y="978"/>
                  </a:lnTo>
                  <a:lnTo>
                    <a:pt x="836" y="974"/>
                  </a:lnTo>
                  <a:lnTo>
                    <a:pt x="827" y="968"/>
                  </a:lnTo>
                  <a:lnTo>
                    <a:pt x="820" y="966"/>
                  </a:lnTo>
                  <a:lnTo>
                    <a:pt x="787" y="943"/>
                  </a:lnTo>
                  <a:lnTo>
                    <a:pt x="776" y="931"/>
                  </a:lnTo>
                  <a:lnTo>
                    <a:pt x="774" y="924"/>
                  </a:lnTo>
                  <a:lnTo>
                    <a:pt x="784" y="920"/>
                  </a:lnTo>
                  <a:lnTo>
                    <a:pt x="785" y="918"/>
                  </a:lnTo>
                  <a:lnTo>
                    <a:pt x="789" y="916"/>
                  </a:lnTo>
                  <a:lnTo>
                    <a:pt x="795" y="915"/>
                  </a:lnTo>
                  <a:lnTo>
                    <a:pt x="798" y="915"/>
                  </a:lnTo>
                  <a:lnTo>
                    <a:pt x="799" y="916"/>
                  </a:lnTo>
                  <a:lnTo>
                    <a:pt x="805" y="916"/>
                  </a:lnTo>
                  <a:lnTo>
                    <a:pt x="809" y="914"/>
                  </a:lnTo>
                  <a:lnTo>
                    <a:pt x="812" y="912"/>
                  </a:lnTo>
                  <a:lnTo>
                    <a:pt x="817" y="908"/>
                  </a:lnTo>
                  <a:lnTo>
                    <a:pt x="817" y="904"/>
                  </a:lnTo>
                  <a:lnTo>
                    <a:pt x="816" y="902"/>
                  </a:lnTo>
                  <a:lnTo>
                    <a:pt x="816" y="900"/>
                  </a:lnTo>
                  <a:lnTo>
                    <a:pt x="818" y="900"/>
                  </a:lnTo>
                  <a:lnTo>
                    <a:pt x="819" y="900"/>
                  </a:lnTo>
                  <a:lnTo>
                    <a:pt x="822" y="906"/>
                  </a:lnTo>
                  <a:close/>
                  <a:moveTo>
                    <a:pt x="3" y="10"/>
                  </a:moveTo>
                  <a:lnTo>
                    <a:pt x="1" y="9"/>
                  </a:lnTo>
                  <a:lnTo>
                    <a:pt x="0" y="6"/>
                  </a:lnTo>
                  <a:lnTo>
                    <a:pt x="5" y="0"/>
                  </a:lnTo>
                  <a:lnTo>
                    <a:pt x="6" y="1"/>
                  </a:lnTo>
                  <a:lnTo>
                    <a:pt x="8" y="4"/>
                  </a:lnTo>
                  <a:lnTo>
                    <a:pt x="3" y="10"/>
                  </a:lnTo>
                  <a:close/>
                  <a:moveTo>
                    <a:pt x="729" y="637"/>
                  </a:moveTo>
                  <a:lnTo>
                    <a:pt x="729" y="652"/>
                  </a:lnTo>
                  <a:lnTo>
                    <a:pt x="725" y="657"/>
                  </a:lnTo>
                  <a:lnTo>
                    <a:pt x="725" y="659"/>
                  </a:lnTo>
                  <a:lnTo>
                    <a:pt x="729" y="658"/>
                  </a:lnTo>
                  <a:lnTo>
                    <a:pt x="731" y="661"/>
                  </a:lnTo>
                  <a:lnTo>
                    <a:pt x="731" y="663"/>
                  </a:lnTo>
                  <a:lnTo>
                    <a:pt x="729" y="675"/>
                  </a:lnTo>
                  <a:lnTo>
                    <a:pt x="724" y="680"/>
                  </a:lnTo>
                  <a:lnTo>
                    <a:pt x="720" y="678"/>
                  </a:lnTo>
                  <a:lnTo>
                    <a:pt x="717" y="680"/>
                  </a:lnTo>
                  <a:lnTo>
                    <a:pt x="711" y="692"/>
                  </a:lnTo>
                  <a:lnTo>
                    <a:pt x="710" y="696"/>
                  </a:lnTo>
                  <a:lnTo>
                    <a:pt x="714" y="700"/>
                  </a:lnTo>
                  <a:lnTo>
                    <a:pt x="715" y="704"/>
                  </a:lnTo>
                  <a:lnTo>
                    <a:pt x="714" y="707"/>
                  </a:lnTo>
                  <a:lnTo>
                    <a:pt x="713" y="713"/>
                  </a:lnTo>
                  <a:lnTo>
                    <a:pt x="715" y="721"/>
                  </a:lnTo>
                  <a:lnTo>
                    <a:pt x="718" y="723"/>
                  </a:lnTo>
                  <a:lnTo>
                    <a:pt x="720" y="723"/>
                  </a:lnTo>
                  <a:lnTo>
                    <a:pt x="723" y="720"/>
                  </a:lnTo>
                  <a:lnTo>
                    <a:pt x="727" y="713"/>
                  </a:lnTo>
                  <a:lnTo>
                    <a:pt x="729" y="712"/>
                  </a:lnTo>
                  <a:lnTo>
                    <a:pt x="733" y="713"/>
                  </a:lnTo>
                  <a:lnTo>
                    <a:pt x="735" y="715"/>
                  </a:lnTo>
                  <a:lnTo>
                    <a:pt x="739" y="719"/>
                  </a:lnTo>
                  <a:lnTo>
                    <a:pt x="741" y="721"/>
                  </a:lnTo>
                  <a:lnTo>
                    <a:pt x="738" y="725"/>
                  </a:lnTo>
                  <a:lnTo>
                    <a:pt x="735" y="726"/>
                  </a:lnTo>
                  <a:lnTo>
                    <a:pt x="730" y="729"/>
                  </a:lnTo>
                  <a:lnTo>
                    <a:pt x="727" y="732"/>
                  </a:lnTo>
                  <a:lnTo>
                    <a:pt x="725" y="736"/>
                  </a:lnTo>
                  <a:lnTo>
                    <a:pt x="727" y="739"/>
                  </a:lnTo>
                  <a:lnTo>
                    <a:pt x="728" y="739"/>
                  </a:lnTo>
                  <a:lnTo>
                    <a:pt x="729" y="739"/>
                  </a:lnTo>
                  <a:lnTo>
                    <a:pt x="729" y="739"/>
                  </a:lnTo>
                  <a:lnTo>
                    <a:pt x="729" y="740"/>
                  </a:lnTo>
                  <a:lnTo>
                    <a:pt x="730" y="740"/>
                  </a:lnTo>
                  <a:lnTo>
                    <a:pt x="730" y="740"/>
                  </a:lnTo>
                  <a:lnTo>
                    <a:pt x="729" y="741"/>
                  </a:lnTo>
                  <a:lnTo>
                    <a:pt x="729" y="743"/>
                  </a:lnTo>
                  <a:lnTo>
                    <a:pt x="729" y="749"/>
                  </a:lnTo>
                  <a:lnTo>
                    <a:pt x="728" y="750"/>
                  </a:lnTo>
                  <a:lnTo>
                    <a:pt x="724" y="752"/>
                  </a:lnTo>
                  <a:lnTo>
                    <a:pt x="722" y="756"/>
                  </a:lnTo>
                  <a:lnTo>
                    <a:pt x="722" y="758"/>
                  </a:lnTo>
                  <a:lnTo>
                    <a:pt x="721" y="766"/>
                  </a:lnTo>
                  <a:lnTo>
                    <a:pt x="721" y="768"/>
                  </a:lnTo>
                  <a:lnTo>
                    <a:pt x="725" y="781"/>
                  </a:lnTo>
                  <a:lnTo>
                    <a:pt x="728" y="783"/>
                  </a:lnTo>
                  <a:lnTo>
                    <a:pt x="727" y="785"/>
                  </a:lnTo>
                  <a:lnTo>
                    <a:pt x="725" y="787"/>
                  </a:lnTo>
                  <a:lnTo>
                    <a:pt x="706" y="785"/>
                  </a:lnTo>
                  <a:lnTo>
                    <a:pt x="704" y="788"/>
                  </a:lnTo>
                  <a:lnTo>
                    <a:pt x="702" y="787"/>
                  </a:lnTo>
                  <a:lnTo>
                    <a:pt x="699" y="786"/>
                  </a:lnTo>
                  <a:lnTo>
                    <a:pt x="698" y="784"/>
                  </a:lnTo>
                  <a:lnTo>
                    <a:pt x="699" y="783"/>
                  </a:lnTo>
                  <a:lnTo>
                    <a:pt x="701" y="782"/>
                  </a:lnTo>
                  <a:lnTo>
                    <a:pt x="703" y="779"/>
                  </a:lnTo>
                  <a:lnTo>
                    <a:pt x="703" y="778"/>
                  </a:lnTo>
                  <a:lnTo>
                    <a:pt x="702" y="776"/>
                  </a:lnTo>
                  <a:lnTo>
                    <a:pt x="689" y="770"/>
                  </a:lnTo>
                  <a:lnTo>
                    <a:pt x="687" y="768"/>
                  </a:lnTo>
                  <a:lnTo>
                    <a:pt x="683" y="767"/>
                  </a:lnTo>
                  <a:lnTo>
                    <a:pt x="675" y="767"/>
                  </a:lnTo>
                  <a:lnTo>
                    <a:pt x="669" y="764"/>
                  </a:lnTo>
                  <a:lnTo>
                    <a:pt x="667" y="761"/>
                  </a:lnTo>
                  <a:lnTo>
                    <a:pt x="667" y="759"/>
                  </a:lnTo>
                  <a:lnTo>
                    <a:pt x="669" y="756"/>
                  </a:lnTo>
                  <a:lnTo>
                    <a:pt x="669" y="752"/>
                  </a:lnTo>
                  <a:lnTo>
                    <a:pt x="667" y="746"/>
                  </a:lnTo>
                  <a:lnTo>
                    <a:pt x="659" y="731"/>
                  </a:lnTo>
                  <a:lnTo>
                    <a:pt x="661" y="726"/>
                  </a:lnTo>
                  <a:lnTo>
                    <a:pt x="661" y="723"/>
                  </a:lnTo>
                  <a:lnTo>
                    <a:pt x="660" y="721"/>
                  </a:lnTo>
                  <a:lnTo>
                    <a:pt x="653" y="721"/>
                  </a:lnTo>
                  <a:lnTo>
                    <a:pt x="653" y="722"/>
                  </a:lnTo>
                  <a:lnTo>
                    <a:pt x="653" y="724"/>
                  </a:lnTo>
                  <a:lnTo>
                    <a:pt x="653" y="727"/>
                  </a:lnTo>
                  <a:lnTo>
                    <a:pt x="641" y="717"/>
                  </a:lnTo>
                  <a:lnTo>
                    <a:pt x="643" y="715"/>
                  </a:lnTo>
                  <a:lnTo>
                    <a:pt x="644" y="713"/>
                  </a:lnTo>
                  <a:lnTo>
                    <a:pt x="642" y="707"/>
                  </a:lnTo>
                  <a:lnTo>
                    <a:pt x="640" y="705"/>
                  </a:lnTo>
                  <a:lnTo>
                    <a:pt x="634" y="705"/>
                  </a:lnTo>
                  <a:lnTo>
                    <a:pt x="621" y="699"/>
                  </a:lnTo>
                  <a:lnTo>
                    <a:pt x="615" y="696"/>
                  </a:lnTo>
                  <a:lnTo>
                    <a:pt x="601" y="688"/>
                  </a:lnTo>
                  <a:lnTo>
                    <a:pt x="596" y="684"/>
                  </a:lnTo>
                  <a:lnTo>
                    <a:pt x="595" y="681"/>
                  </a:lnTo>
                  <a:lnTo>
                    <a:pt x="596" y="674"/>
                  </a:lnTo>
                  <a:lnTo>
                    <a:pt x="597" y="672"/>
                  </a:lnTo>
                  <a:lnTo>
                    <a:pt x="601" y="674"/>
                  </a:lnTo>
                  <a:lnTo>
                    <a:pt x="601" y="672"/>
                  </a:lnTo>
                  <a:lnTo>
                    <a:pt x="601" y="670"/>
                  </a:lnTo>
                  <a:lnTo>
                    <a:pt x="598" y="670"/>
                  </a:lnTo>
                  <a:lnTo>
                    <a:pt x="603" y="659"/>
                  </a:lnTo>
                  <a:lnTo>
                    <a:pt x="605" y="653"/>
                  </a:lnTo>
                  <a:lnTo>
                    <a:pt x="605" y="647"/>
                  </a:lnTo>
                  <a:lnTo>
                    <a:pt x="604" y="641"/>
                  </a:lnTo>
                  <a:lnTo>
                    <a:pt x="601" y="635"/>
                  </a:lnTo>
                  <a:lnTo>
                    <a:pt x="602" y="633"/>
                  </a:lnTo>
                  <a:lnTo>
                    <a:pt x="605" y="629"/>
                  </a:lnTo>
                  <a:lnTo>
                    <a:pt x="607" y="626"/>
                  </a:lnTo>
                  <a:lnTo>
                    <a:pt x="609" y="618"/>
                  </a:lnTo>
                  <a:lnTo>
                    <a:pt x="607" y="612"/>
                  </a:lnTo>
                  <a:lnTo>
                    <a:pt x="606" y="606"/>
                  </a:lnTo>
                  <a:lnTo>
                    <a:pt x="607" y="597"/>
                  </a:lnTo>
                  <a:lnTo>
                    <a:pt x="616" y="587"/>
                  </a:lnTo>
                  <a:lnTo>
                    <a:pt x="618" y="583"/>
                  </a:lnTo>
                  <a:lnTo>
                    <a:pt x="619" y="581"/>
                  </a:lnTo>
                  <a:lnTo>
                    <a:pt x="619" y="572"/>
                  </a:lnTo>
                  <a:lnTo>
                    <a:pt x="615" y="559"/>
                  </a:lnTo>
                  <a:lnTo>
                    <a:pt x="616" y="559"/>
                  </a:lnTo>
                  <a:lnTo>
                    <a:pt x="624" y="563"/>
                  </a:lnTo>
                  <a:lnTo>
                    <a:pt x="643" y="577"/>
                  </a:lnTo>
                  <a:lnTo>
                    <a:pt x="648" y="583"/>
                  </a:lnTo>
                  <a:lnTo>
                    <a:pt x="661" y="592"/>
                  </a:lnTo>
                  <a:lnTo>
                    <a:pt x="669" y="593"/>
                  </a:lnTo>
                  <a:lnTo>
                    <a:pt x="671" y="591"/>
                  </a:lnTo>
                  <a:lnTo>
                    <a:pt x="671" y="590"/>
                  </a:lnTo>
                  <a:lnTo>
                    <a:pt x="671" y="589"/>
                  </a:lnTo>
                  <a:lnTo>
                    <a:pt x="685" y="589"/>
                  </a:lnTo>
                  <a:lnTo>
                    <a:pt x="692" y="588"/>
                  </a:lnTo>
                  <a:lnTo>
                    <a:pt x="694" y="585"/>
                  </a:lnTo>
                  <a:lnTo>
                    <a:pt x="696" y="584"/>
                  </a:lnTo>
                  <a:lnTo>
                    <a:pt x="710" y="582"/>
                  </a:lnTo>
                  <a:lnTo>
                    <a:pt x="720" y="582"/>
                  </a:lnTo>
                  <a:lnTo>
                    <a:pt x="729" y="585"/>
                  </a:lnTo>
                  <a:lnTo>
                    <a:pt x="731" y="585"/>
                  </a:lnTo>
                  <a:lnTo>
                    <a:pt x="737" y="589"/>
                  </a:lnTo>
                  <a:lnTo>
                    <a:pt x="737" y="601"/>
                  </a:lnTo>
                  <a:lnTo>
                    <a:pt x="734" y="609"/>
                  </a:lnTo>
                  <a:lnTo>
                    <a:pt x="733" y="616"/>
                  </a:lnTo>
                  <a:lnTo>
                    <a:pt x="734" y="618"/>
                  </a:lnTo>
                  <a:lnTo>
                    <a:pt x="731" y="623"/>
                  </a:lnTo>
                  <a:lnTo>
                    <a:pt x="729" y="625"/>
                  </a:lnTo>
                  <a:lnTo>
                    <a:pt x="728" y="633"/>
                  </a:lnTo>
                  <a:lnTo>
                    <a:pt x="729" y="637"/>
                  </a:lnTo>
                  <a:close/>
                  <a:moveTo>
                    <a:pt x="223" y="26"/>
                  </a:moveTo>
                  <a:lnTo>
                    <a:pt x="221" y="25"/>
                  </a:lnTo>
                  <a:lnTo>
                    <a:pt x="219" y="25"/>
                  </a:lnTo>
                  <a:lnTo>
                    <a:pt x="219" y="24"/>
                  </a:lnTo>
                  <a:lnTo>
                    <a:pt x="218" y="24"/>
                  </a:lnTo>
                  <a:lnTo>
                    <a:pt x="210" y="27"/>
                  </a:lnTo>
                  <a:lnTo>
                    <a:pt x="200" y="34"/>
                  </a:lnTo>
                  <a:lnTo>
                    <a:pt x="198" y="40"/>
                  </a:lnTo>
                  <a:lnTo>
                    <a:pt x="194" y="45"/>
                  </a:lnTo>
                  <a:lnTo>
                    <a:pt x="186" y="43"/>
                  </a:lnTo>
                  <a:lnTo>
                    <a:pt x="176" y="40"/>
                  </a:lnTo>
                  <a:lnTo>
                    <a:pt x="169" y="36"/>
                  </a:lnTo>
                  <a:lnTo>
                    <a:pt x="163" y="35"/>
                  </a:lnTo>
                  <a:lnTo>
                    <a:pt x="155" y="37"/>
                  </a:lnTo>
                  <a:lnTo>
                    <a:pt x="145" y="41"/>
                  </a:lnTo>
                  <a:lnTo>
                    <a:pt x="132" y="47"/>
                  </a:lnTo>
                  <a:lnTo>
                    <a:pt x="133" y="49"/>
                  </a:lnTo>
                  <a:lnTo>
                    <a:pt x="130" y="50"/>
                  </a:lnTo>
                  <a:lnTo>
                    <a:pt x="127" y="46"/>
                  </a:lnTo>
                  <a:lnTo>
                    <a:pt x="126" y="38"/>
                  </a:lnTo>
                  <a:lnTo>
                    <a:pt x="126" y="29"/>
                  </a:lnTo>
                  <a:lnTo>
                    <a:pt x="136" y="20"/>
                  </a:lnTo>
                  <a:lnTo>
                    <a:pt x="149" y="12"/>
                  </a:lnTo>
                  <a:lnTo>
                    <a:pt x="151" y="12"/>
                  </a:lnTo>
                  <a:lnTo>
                    <a:pt x="157" y="12"/>
                  </a:lnTo>
                  <a:lnTo>
                    <a:pt x="162" y="12"/>
                  </a:lnTo>
                  <a:lnTo>
                    <a:pt x="164" y="11"/>
                  </a:lnTo>
                  <a:lnTo>
                    <a:pt x="171" y="10"/>
                  </a:lnTo>
                  <a:lnTo>
                    <a:pt x="179" y="13"/>
                  </a:lnTo>
                  <a:lnTo>
                    <a:pt x="192" y="15"/>
                  </a:lnTo>
                  <a:lnTo>
                    <a:pt x="196" y="15"/>
                  </a:lnTo>
                  <a:lnTo>
                    <a:pt x="198" y="15"/>
                  </a:lnTo>
                  <a:lnTo>
                    <a:pt x="199" y="15"/>
                  </a:lnTo>
                  <a:lnTo>
                    <a:pt x="210" y="8"/>
                  </a:lnTo>
                  <a:lnTo>
                    <a:pt x="216" y="10"/>
                  </a:lnTo>
                  <a:lnTo>
                    <a:pt x="223" y="14"/>
                  </a:lnTo>
                  <a:lnTo>
                    <a:pt x="225" y="19"/>
                  </a:lnTo>
                  <a:lnTo>
                    <a:pt x="224" y="25"/>
                  </a:lnTo>
                  <a:lnTo>
                    <a:pt x="223" y="26"/>
                  </a:lnTo>
                  <a:close/>
                  <a:moveTo>
                    <a:pt x="445" y="84"/>
                  </a:moveTo>
                  <a:lnTo>
                    <a:pt x="447" y="89"/>
                  </a:lnTo>
                  <a:lnTo>
                    <a:pt x="450" y="90"/>
                  </a:lnTo>
                  <a:lnTo>
                    <a:pt x="453" y="95"/>
                  </a:lnTo>
                  <a:lnTo>
                    <a:pt x="455" y="99"/>
                  </a:lnTo>
                  <a:lnTo>
                    <a:pt x="464" y="101"/>
                  </a:lnTo>
                  <a:lnTo>
                    <a:pt x="468" y="108"/>
                  </a:lnTo>
                  <a:lnTo>
                    <a:pt x="467" y="109"/>
                  </a:lnTo>
                  <a:lnTo>
                    <a:pt x="471" y="115"/>
                  </a:lnTo>
                  <a:lnTo>
                    <a:pt x="473" y="117"/>
                  </a:lnTo>
                  <a:lnTo>
                    <a:pt x="475" y="117"/>
                  </a:lnTo>
                  <a:lnTo>
                    <a:pt x="476" y="117"/>
                  </a:lnTo>
                  <a:lnTo>
                    <a:pt x="477" y="123"/>
                  </a:lnTo>
                  <a:lnTo>
                    <a:pt x="478" y="136"/>
                  </a:lnTo>
                  <a:lnTo>
                    <a:pt x="472" y="146"/>
                  </a:lnTo>
                  <a:lnTo>
                    <a:pt x="474" y="151"/>
                  </a:lnTo>
                  <a:lnTo>
                    <a:pt x="473" y="153"/>
                  </a:lnTo>
                  <a:lnTo>
                    <a:pt x="470" y="158"/>
                  </a:lnTo>
                  <a:lnTo>
                    <a:pt x="465" y="162"/>
                  </a:lnTo>
                  <a:lnTo>
                    <a:pt x="451" y="167"/>
                  </a:lnTo>
                  <a:lnTo>
                    <a:pt x="446" y="171"/>
                  </a:lnTo>
                  <a:lnTo>
                    <a:pt x="444" y="172"/>
                  </a:lnTo>
                  <a:lnTo>
                    <a:pt x="440" y="171"/>
                  </a:lnTo>
                  <a:lnTo>
                    <a:pt x="437" y="173"/>
                  </a:lnTo>
                  <a:lnTo>
                    <a:pt x="432" y="177"/>
                  </a:lnTo>
                  <a:lnTo>
                    <a:pt x="420" y="196"/>
                  </a:lnTo>
                  <a:lnTo>
                    <a:pt x="418" y="199"/>
                  </a:lnTo>
                  <a:lnTo>
                    <a:pt x="416" y="199"/>
                  </a:lnTo>
                  <a:lnTo>
                    <a:pt x="410" y="199"/>
                  </a:lnTo>
                  <a:lnTo>
                    <a:pt x="405" y="201"/>
                  </a:lnTo>
                  <a:lnTo>
                    <a:pt x="394" y="199"/>
                  </a:lnTo>
                  <a:lnTo>
                    <a:pt x="380" y="201"/>
                  </a:lnTo>
                  <a:lnTo>
                    <a:pt x="372" y="201"/>
                  </a:lnTo>
                  <a:lnTo>
                    <a:pt x="363" y="200"/>
                  </a:lnTo>
                  <a:lnTo>
                    <a:pt x="359" y="191"/>
                  </a:lnTo>
                  <a:lnTo>
                    <a:pt x="355" y="185"/>
                  </a:lnTo>
                  <a:lnTo>
                    <a:pt x="348" y="177"/>
                  </a:lnTo>
                  <a:lnTo>
                    <a:pt x="338" y="169"/>
                  </a:lnTo>
                  <a:lnTo>
                    <a:pt x="334" y="163"/>
                  </a:lnTo>
                  <a:lnTo>
                    <a:pt x="334" y="161"/>
                  </a:lnTo>
                  <a:lnTo>
                    <a:pt x="332" y="160"/>
                  </a:lnTo>
                  <a:lnTo>
                    <a:pt x="324" y="154"/>
                  </a:lnTo>
                  <a:lnTo>
                    <a:pt x="321" y="142"/>
                  </a:lnTo>
                  <a:lnTo>
                    <a:pt x="322" y="134"/>
                  </a:lnTo>
                  <a:lnTo>
                    <a:pt x="322" y="122"/>
                  </a:lnTo>
                  <a:lnTo>
                    <a:pt x="320" y="119"/>
                  </a:lnTo>
                  <a:lnTo>
                    <a:pt x="315" y="112"/>
                  </a:lnTo>
                  <a:lnTo>
                    <a:pt x="312" y="107"/>
                  </a:lnTo>
                  <a:lnTo>
                    <a:pt x="304" y="95"/>
                  </a:lnTo>
                  <a:lnTo>
                    <a:pt x="303" y="91"/>
                  </a:lnTo>
                  <a:lnTo>
                    <a:pt x="305" y="76"/>
                  </a:lnTo>
                  <a:lnTo>
                    <a:pt x="308" y="72"/>
                  </a:lnTo>
                  <a:lnTo>
                    <a:pt x="317" y="63"/>
                  </a:lnTo>
                  <a:lnTo>
                    <a:pt x="321" y="62"/>
                  </a:lnTo>
                  <a:lnTo>
                    <a:pt x="337" y="61"/>
                  </a:lnTo>
                  <a:lnTo>
                    <a:pt x="343" y="58"/>
                  </a:lnTo>
                  <a:lnTo>
                    <a:pt x="352" y="52"/>
                  </a:lnTo>
                  <a:lnTo>
                    <a:pt x="356" y="51"/>
                  </a:lnTo>
                  <a:lnTo>
                    <a:pt x="367" y="53"/>
                  </a:lnTo>
                  <a:lnTo>
                    <a:pt x="377" y="58"/>
                  </a:lnTo>
                  <a:lnTo>
                    <a:pt x="402" y="61"/>
                  </a:lnTo>
                  <a:lnTo>
                    <a:pt x="410" y="62"/>
                  </a:lnTo>
                  <a:lnTo>
                    <a:pt x="414" y="62"/>
                  </a:lnTo>
                  <a:lnTo>
                    <a:pt x="422" y="66"/>
                  </a:lnTo>
                  <a:lnTo>
                    <a:pt x="423" y="68"/>
                  </a:lnTo>
                  <a:lnTo>
                    <a:pt x="424" y="70"/>
                  </a:lnTo>
                  <a:lnTo>
                    <a:pt x="424" y="74"/>
                  </a:lnTo>
                  <a:lnTo>
                    <a:pt x="426" y="75"/>
                  </a:lnTo>
                  <a:lnTo>
                    <a:pt x="429" y="78"/>
                  </a:lnTo>
                  <a:lnTo>
                    <a:pt x="430" y="80"/>
                  </a:lnTo>
                  <a:lnTo>
                    <a:pt x="429" y="82"/>
                  </a:lnTo>
                  <a:lnTo>
                    <a:pt x="429" y="83"/>
                  </a:lnTo>
                  <a:lnTo>
                    <a:pt x="430" y="86"/>
                  </a:lnTo>
                  <a:lnTo>
                    <a:pt x="433" y="86"/>
                  </a:lnTo>
                  <a:lnTo>
                    <a:pt x="437" y="81"/>
                  </a:lnTo>
                  <a:lnTo>
                    <a:pt x="442" y="82"/>
                  </a:lnTo>
                  <a:lnTo>
                    <a:pt x="445" y="84"/>
                  </a:lnTo>
                  <a:close/>
                </a:path>
              </a:pathLst>
            </a:custGeom>
            <a:solidFill>
              <a:srgbClr val="4C7300"/>
            </a:solidFill>
            <a:ln w="2">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6" name="Rectangle 474"/>
            <p:cNvSpPr>
              <a:spLocks noChangeArrowheads="1"/>
            </p:cNvSpPr>
            <p:nvPr/>
          </p:nvSpPr>
          <p:spPr bwMode="auto">
            <a:xfrm>
              <a:off x="3074709" y="5664113"/>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effectLst/>
                  <a:latin typeface="Tahoma" pitchFamily="34" charset="0"/>
                  <a:ea typeface="Tahoma" pitchFamily="34" charset="0"/>
                  <a:cs typeface="Tahoma" pitchFamily="34" charset="0"/>
                </a:rPr>
                <a:t>1.9</a:t>
              </a:r>
            </a:p>
          </p:txBody>
        </p:sp>
        <p:grpSp>
          <p:nvGrpSpPr>
            <p:cNvPr id="11" name="Group 10"/>
            <p:cNvGrpSpPr/>
            <p:nvPr/>
          </p:nvGrpSpPr>
          <p:grpSpPr>
            <a:xfrm>
              <a:off x="476397" y="4457941"/>
              <a:ext cx="1810512" cy="1373880"/>
              <a:chOff x="476397" y="4457941"/>
              <a:chExt cx="1810512" cy="1373880"/>
            </a:xfrm>
          </p:grpSpPr>
          <p:sp>
            <p:nvSpPr>
              <p:cNvPr id="626" name="Freeform 382"/>
              <p:cNvSpPr>
                <a:spLocks noEditPoints="1"/>
              </p:cNvSpPr>
              <p:nvPr/>
            </p:nvSpPr>
            <p:spPr bwMode="auto">
              <a:xfrm>
                <a:off x="476397" y="4457941"/>
                <a:ext cx="1810512" cy="1373880"/>
              </a:xfrm>
              <a:custGeom>
                <a:avLst/>
                <a:gdLst>
                  <a:gd name="T0" fmla="*/ 339 w 3537"/>
                  <a:gd name="T1" fmla="*/ 954 h 2684"/>
                  <a:gd name="T2" fmla="*/ 430 w 3537"/>
                  <a:gd name="T3" fmla="*/ 1006 h 2684"/>
                  <a:gd name="T4" fmla="*/ 523 w 3537"/>
                  <a:gd name="T5" fmla="*/ 1083 h 2684"/>
                  <a:gd name="T6" fmla="*/ 972 w 3537"/>
                  <a:gd name="T7" fmla="*/ 1340 h 2684"/>
                  <a:gd name="T8" fmla="*/ 1023 w 3537"/>
                  <a:gd name="T9" fmla="*/ 1383 h 2684"/>
                  <a:gd name="T10" fmla="*/ 1132 w 3537"/>
                  <a:gd name="T11" fmla="*/ 1379 h 2684"/>
                  <a:gd name="T12" fmla="*/ 1450 w 3537"/>
                  <a:gd name="T13" fmla="*/ 1485 h 2684"/>
                  <a:gd name="T14" fmla="*/ 1527 w 3537"/>
                  <a:gd name="T15" fmla="*/ 1566 h 2684"/>
                  <a:gd name="T16" fmla="*/ 3151 w 3537"/>
                  <a:gd name="T17" fmla="*/ 2527 h 2684"/>
                  <a:gd name="T18" fmla="*/ 3232 w 3537"/>
                  <a:gd name="T19" fmla="*/ 2552 h 2684"/>
                  <a:gd name="T20" fmla="*/ 3162 w 3537"/>
                  <a:gd name="T21" fmla="*/ 2606 h 2684"/>
                  <a:gd name="T22" fmla="*/ 3153 w 3537"/>
                  <a:gd name="T23" fmla="*/ 2452 h 2684"/>
                  <a:gd name="T24" fmla="*/ 1185 w 3537"/>
                  <a:gd name="T25" fmla="*/ 969 h 2684"/>
                  <a:gd name="T26" fmla="*/ 3180 w 3537"/>
                  <a:gd name="T27" fmla="*/ 2334 h 2684"/>
                  <a:gd name="T28" fmla="*/ 3223 w 3537"/>
                  <a:gd name="T29" fmla="*/ 2327 h 2684"/>
                  <a:gd name="T30" fmla="*/ 3115 w 3537"/>
                  <a:gd name="T31" fmla="*/ 2341 h 2684"/>
                  <a:gd name="T32" fmla="*/ 2162 w 3537"/>
                  <a:gd name="T33" fmla="*/ 1598 h 2684"/>
                  <a:gd name="T34" fmla="*/ 2063 w 3537"/>
                  <a:gd name="T35" fmla="*/ 1659 h 2684"/>
                  <a:gd name="T36" fmla="*/ 2023 w 3537"/>
                  <a:gd name="T37" fmla="*/ 1557 h 2684"/>
                  <a:gd name="T38" fmla="*/ 3178 w 3537"/>
                  <a:gd name="T39" fmla="*/ 2198 h 2684"/>
                  <a:gd name="T40" fmla="*/ 3161 w 3537"/>
                  <a:gd name="T41" fmla="*/ 2135 h 2684"/>
                  <a:gd name="T42" fmla="*/ 3189 w 3537"/>
                  <a:gd name="T43" fmla="*/ 2222 h 2684"/>
                  <a:gd name="T44" fmla="*/ 2147 w 3537"/>
                  <a:gd name="T45" fmla="*/ 1551 h 2684"/>
                  <a:gd name="T46" fmla="*/ 2626 w 3537"/>
                  <a:gd name="T47" fmla="*/ 1540 h 2684"/>
                  <a:gd name="T48" fmla="*/ 2585 w 3537"/>
                  <a:gd name="T49" fmla="*/ 1536 h 2684"/>
                  <a:gd name="T50" fmla="*/ 1769 w 3537"/>
                  <a:gd name="T51" fmla="*/ 283 h 2684"/>
                  <a:gd name="T52" fmla="*/ 2016 w 3537"/>
                  <a:gd name="T53" fmla="*/ 293 h 2684"/>
                  <a:gd name="T54" fmla="*/ 3052 w 3537"/>
                  <a:gd name="T55" fmla="*/ 194 h 2684"/>
                  <a:gd name="T56" fmla="*/ 3260 w 3537"/>
                  <a:gd name="T57" fmla="*/ 421 h 2684"/>
                  <a:gd name="T58" fmla="*/ 3305 w 3537"/>
                  <a:gd name="T59" fmla="*/ 1113 h 2684"/>
                  <a:gd name="T60" fmla="*/ 3287 w 3537"/>
                  <a:gd name="T61" fmla="*/ 2672 h 2684"/>
                  <a:gd name="T62" fmla="*/ 3285 w 3537"/>
                  <a:gd name="T63" fmla="*/ 2530 h 2684"/>
                  <a:gd name="T64" fmla="*/ 3286 w 3537"/>
                  <a:gd name="T65" fmla="*/ 2413 h 2684"/>
                  <a:gd name="T66" fmla="*/ 3233 w 3537"/>
                  <a:gd name="T67" fmla="*/ 2040 h 2684"/>
                  <a:gd name="T68" fmla="*/ 3138 w 3537"/>
                  <a:gd name="T69" fmla="*/ 2063 h 2684"/>
                  <a:gd name="T70" fmla="*/ 3014 w 3537"/>
                  <a:gd name="T71" fmla="*/ 1845 h 2684"/>
                  <a:gd name="T72" fmla="*/ 2711 w 3537"/>
                  <a:gd name="T73" fmla="*/ 1563 h 2684"/>
                  <a:gd name="T74" fmla="*/ 2686 w 3537"/>
                  <a:gd name="T75" fmla="*/ 1518 h 2684"/>
                  <a:gd name="T76" fmla="*/ 2622 w 3537"/>
                  <a:gd name="T77" fmla="*/ 1430 h 2684"/>
                  <a:gd name="T78" fmla="*/ 2550 w 3537"/>
                  <a:gd name="T79" fmla="*/ 1538 h 2684"/>
                  <a:gd name="T80" fmla="*/ 2396 w 3537"/>
                  <a:gd name="T81" fmla="*/ 1499 h 2684"/>
                  <a:gd name="T82" fmla="*/ 2355 w 3537"/>
                  <a:gd name="T83" fmla="*/ 1474 h 2684"/>
                  <a:gd name="T84" fmla="*/ 2540 w 3537"/>
                  <a:gd name="T85" fmla="*/ 1371 h 2684"/>
                  <a:gd name="T86" fmla="*/ 2324 w 3537"/>
                  <a:gd name="T87" fmla="*/ 1351 h 2684"/>
                  <a:gd name="T88" fmla="*/ 2168 w 3537"/>
                  <a:gd name="T89" fmla="*/ 1404 h 2684"/>
                  <a:gd name="T90" fmla="*/ 2049 w 3537"/>
                  <a:gd name="T91" fmla="*/ 1499 h 2684"/>
                  <a:gd name="T92" fmla="*/ 1818 w 3537"/>
                  <a:gd name="T93" fmla="*/ 1505 h 2684"/>
                  <a:gd name="T94" fmla="*/ 1634 w 3537"/>
                  <a:gd name="T95" fmla="*/ 1518 h 2684"/>
                  <a:gd name="T96" fmla="*/ 1505 w 3537"/>
                  <a:gd name="T97" fmla="*/ 1448 h 2684"/>
                  <a:gd name="T98" fmla="*/ 1332 w 3537"/>
                  <a:gd name="T99" fmla="*/ 1459 h 2684"/>
                  <a:gd name="T100" fmla="*/ 1410 w 3537"/>
                  <a:gd name="T101" fmla="*/ 1417 h 2684"/>
                  <a:gd name="T102" fmla="*/ 1800 w 3537"/>
                  <a:gd name="T103" fmla="*/ 1424 h 2684"/>
                  <a:gd name="T104" fmla="*/ 1883 w 3537"/>
                  <a:gd name="T105" fmla="*/ 1287 h 2684"/>
                  <a:gd name="T106" fmla="*/ 1737 w 3537"/>
                  <a:gd name="T107" fmla="*/ 937 h 2684"/>
                  <a:gd name="T108" fmla="*/ 1784 w 3537"/>
                  <a:gd name="T109" fmla="*/ 755 h 2684"/>
                  <a:gd name="T110" fmla="*/ 2036 w 3537"/>
                  <a:gd name="T111" fmla="*/ 614 h 2684"/>
                  <a:gd name="T112" fmla="*/ 2280 w 3537"/>
                  <a:gd name="T113" fmla="*/ 567 h 2684"/>
                  <a:gd name="T114" fmla="*/ 2102 w 3537"/>
                  <a:gd name="T115" fmla="*/ 303 h 2684"/>
                  <a:gd name="T116" fmla="*/ 2322 w 3537"/>
                  <a:gd name="T117" fmla="*/ 381 h 2684"/>
                  <a:gd name="T118" fmla="*/ 2452 w 3537"/>
                  <a:gd name="T119" fmla="*/ 345 h 2684"/>
                  <a:gd name="T120" fmla="*/ 2602 w 3537"/>
                  <a:gd name="T121" fmla="*/ 63 h 2684"/>
                  <a:gd name="T122" fmla="*/ 151 w 3537"/>
                  <a:gd name="T123" fmla="*/ 767 h 2684"/>
                  <a:gd name="T124" fmla="*/ 151 w 3537"/>
                  <a:gd name="T125" fmla="*/ 616 h 2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37" h="2684">
                    <a:moveTo>
                      <a:pt x="207" y="887"/>
                    </a:moveTo>
                    <a:lnTo>
                      <a:pt x="205" y="885"/>
                    </a:lnTo>
                    <a:lnTo>
                      <a:pt x="205" y="884"/>
                    </a:lnTo>
                    <a:lnTo>
                      <a:pt x="210" y="879"/>
                    </a:lnTo>
                    <a:lnTo>
                      <a:pt x="211" y="879"/>
                    </a:lnTo>
                    <a:lnTo>
                      <a:pt x="214" y="879"/>
                    </a:lnTo>
                    <a:lnTo>
                      <a:pt x="214" y="881"/>
                    </a:lnTo>
                    <a:lnTo>
                      <a:pt x="214" y="883"/>
                    </a:lnTo>
                    <a:lnTo>
                      <a:pt x="212" y="885"/>
                    </a:lnTo>
                    <a:lnTo>
                      <a:pt x="210" y="886"/>
                    </a:lnTo>
                    <a:lnTo>
                      <a:pt x="207" y="887"/>
                    </a:lnTo>
                    <a:close/>
                    <a:moveTo>
                      <a:pt x="221" y="887"/>
                    </a:moveTo>
                    <a:lnTo>
                      <a:pt x="221" y="887"/>
                    </a:lnTo>
                    <a:lnTo>
                      <a:pt x="220" y="886"/>
                    </a:lnTo>
                    <a:lnTo>
                      <a:pt x="227" y="881"/>
                    </a:lnTo>
                    <a:lnTo>
                      <a:pt x="230" y="880"/>
                    </a:lnTo>
                    <a:lnTo>
                      <a:pt x="231" y="881"/>
                    </a:lnTo>
                    <a:lnTo>
                      <a:pt x="231" y="885"/>
                    </a:lnTo>
                    <a:lnTo>
                      <a:pt x="229" y="887"/>
                    </a:lnTo>
                    <a:lnTo>
                      <a:pt x="227" y="889"/>
                    </a:lnTo>
                    <a:lnTo>
                      <a:pt x="225" y="886"/>
                    </a:lnTo>
                    <a:lnTo>
                      <a:pt x="224" y="887"/>
                    </a:lnTo>
                    <a:lnTo>
                      <a:pt x="223" y="887"/>
                    </a:lnTo>
                    <a:lnTo>
                      <a:pt x="221" y="887"/>
                    </a:lnTo>
                    <a:close/>
                    <a:moveTo>
                      <a:pt x="274" y="865"/>
                    </a:moveTo>
                    <a:lnTo>
                      <a:pt x="274" y="864"/>
                    </a:lnTo>
                    <a:lnTo>
                      <a:pt x="273" y="863"/>
                    </a:lnTo>
                    <a:lnTo>
                      <a:pt x="273" y="862"/>
                    </a:lnTo>
                    <a:lnTo>
                      <a:pt x="274" y="856"/>
                    </a:lnTo>
                    <a:lnTo>
                      <a:pt x="275" y="855"/>
                    </a:lnTo>
                    <a:lnTo>
                      <a:pt x="278" y="854"/>
                    </a:lnTo>
                    <a:lnTo>
                      <a:pt x="281" y="855"/>
                    </a:lnTo>
                    <a:lnTo>
                      <a:pt x="282" y="855"/>
                    </a:lnTo>
                    <a:lnTo>
                      <a:pt x="282" y="855"/>
                    </a:lnTo>
                    <a:lnTo>
                      <a:pt x="282" y="857"/>
                    </a:lnTo>
                    <a:lnTo>
                      <a:pt x="283" y="859"/>
                    </a:lnTo>
                    <a:lnTo>
                      <a:pt x="282" y="861"/>
                    </a:lnTo>
                    <a:lnTo>
                      <a:pt x="280" y="865"/>
                    </a:lnTo>
                    <a:lnTo>
                      <a:pt x="277" y="865"/>
                    </a:lnTo>
                    <a:lnTo>
                      <a:pt x="274" y="865"/>
                    </a:lnTo>
                    <a:close/>
                    <a:moveTo>
                      <a:pt x="423" y="1017"/>
                    </a:moveTo>
                    <a:lnTo>
                      <a:pt x="422" y="1019"/>
                    </a:lnTo>
                    <a:lnTo>
                      <a:pt x="423" y="1020"/>
                    </a:lnTo>
                    <a:lnTo>
                      <a:pt x="422" y="1021"/>
                    </a:lnTo>
                    <a:lnTo>
                      <a:pt x="420" y="1022"/>
                    </a:lnTo>
                    <a:lnTo>
                      <a:pt x="418" y="1023"/>
                    </a:lnTo>
                    <a:lnTo>
                      <a:pt x="418" y="1021"/>
                    </a:lnTo>
                    <a:lnTo>
                      <a:pt x="414" y="1018"/>
                    </a:lnTo>
                    <a:lnTo>
                      <a:pt x="408" y="1018"/>
                    </a:lnTo>
                    <a:lnTo>
                      <a:pt x="406" y="1017"/>
                    </a:lnTo>
                    <a:lnTo>
                      <a:pt x="405" y="1017"/>
                    </a:lnTo>
                    <a:lnTo>
                      <a:pt x="403" y="1013"/>
                    </a:lnTo>
                    <a:lnTo>
                      <a:pt x="402" y="1011"/>
                    </a:lnTo>
                    <a:lnTo>
                      <a:pt x="402" y="1009"/>
                    </a:lnTo>
                    <a:lnTo>
                      <a:pt x="402" y="1009"/>
                    </a:lnTo>
                    <a:lnTo>
                      <a:pt x="408" y="1006"/>
                    </a:lnTo>
                    <a:lnTo>
                      <a:pt x="410" y="1006"/>
                    </a:lnTo>
                    <a:lnTo>
                      <a:pt x="411" y="1008"/>
                    </a:lnTo>
                    <a:lnTo>
                      <a:pt x="411" y="1009"/>
                    </a:lnTo>
                    <a:lnTo>
                      <a:pt x="410" y="1010"/>
                    </a:lnTo>
                    <a:lnTo>
                      <a:pt x="410" y="1012"/>
                    </a:lnTo>
                    <a:lnTo>
                      <a:pt x="412" y="1015"/>
                    </a:lnTo>
                    <a:lnTo>
                      <a:pt x="413" y="1015"/>
                    </a:lnTo>
                    <a:lnTo>
                      <a:pt x="414" y="1015"/>
                    </a:lnTo>
                    <a:lnTo>
                      <a:pt x="415" y="1015"/>
                    </a:lnTo>
                    <a:lnTo>
                      <a:pt x="415" y="1014"/>
                    </a:lnTo>
                    <a:lnTo>
                      <a:pt x="414" y="1011"/>
                    </a:lnTo>
                    <a:lnTo>
                      <a:pt x="415" y="1011"/>
                    </a:lnTo>
                    <a:lnTo>
                      <a:pt x="418" y="1013"/>
                    </a:lnTo>
                    <a:lnTo>
                      <a:pt x="422" y="1015"/>
                    </a:lnTo>
                    <a:lnTo>
                      <a:pt x="423" y="1016"/>
                    </a:lnTo>
                    <a:lnTo>
                      <a:pt x="423" y="1017"/>
                    </a:lnTo>
                    <a:close/>
                    <a:moveTo>
                      <a:pt x="325" y="894"/>
                    </a:moveTo>
                    <a:lnTo>
                      <a:pt x="327" y="898"/>
                    </a:lnTo>
                    <a:lnTo>
                      <a:pt x="330" y="900"/>
                    </a:lnTo>
                    <a:lnTo>
                      <a:pt x="330" y="900"/>
                    </a:lnTo>
                    <a:lnTo>
                      <a:pt x="329" y="906"/>
                    </a:lnTo>
                    <a:lnTo>
                      <a:pt x="325" y="907"/>
                    </a:lnTo>
                    <a:lnTo>
                      <a:pt x="325" y="908"/>
                    </a:lnTo>
                    <a:lnTo>
                      <a:pt x="325" y="913"/>
                    </a:lnTo>
                    <a:lnTo>
                      <a:pt x="326" y="914"/>
                    </a:lnTo>
                    <a:lnTo>
                      <a:pt x="330" y="919"/>
                    </a:lnTo>
                    <a:lnTo>
                      <a:pt x="335" y="922"/>
                    </a:lnTo>
                    <a:lnTo>
                      <a:pt x="340" y="926"/>
                    </a:lnTo>
                    <a:lnTo>
                      <a:pt x="338" y="926"/>
                    </a:lnTo>
                    <a:lnTo>
                      <a:pt x="334" y="926"/>
                    </a:lnTo>
                    <a:lnTo>
                      <a:pt x="332" y="925"/>
                    </a:lnTo>
                    <a:lnTo>
                      <a:pt x="332" y="924"/>
                    </a:lnTo>
                    <a:lnTo>
                      <a:pt x="329" y="922"/>
                    </a:lnTo>
                    <a:lnTo>
                      <a:pt x="325" y="920"/>
                    </a:lnTo>
                    <a:lnTo>
                      <a:pt x="323" y="921"/>
                    </a:lnTo>
                    <a:lnTo>
                      <a:pt x="323" y="922"/>
                    </a:lnTo>
                    <a:lnTo>
                      <a:pt x="321" y="922"/>
                    </a:lnTo>
                    <a:lnTo>
                      <a:pt x="317" y="922"/>
                    </a:lnTo>
                    <a:lnTo>
                      <a:pt x="316" y="922"/>
                    </a:lnTo>
                    <a:lnTo>
                      <a:pt x="315" y="924"/>
                    </a:lnTo>
                    <a:lnTo>
                      <a:pt x="315" y="924"/>
                    </a:lnTo>
                    <a:lnTo>
                      <a:pt x="315" y="925"/>
                    </a:lnTo>
                    <a:lnTo>
                      <a:pt x="313" y="926"/>
                    </a:lnTo>
                    <a:lnTo>
                      <a:pt x="311" y="925"/>
                    </a:lnTo>
                    <a:lnTo>
                      <a:pt x="310" y="924"/>
                    </a:lnTo>
                    <a:lnTo>
                      <a:pt x="310" y="924"/>
                    </a:lnTo>
                    <a:lnTo>
                      <a:pt x="311" y="922"/>
                    </a:lnTo>
                    <a:lnTo>
                      <a:pt x="310" y="922"/>
                    </a:lnTo>
                    <a:lnTo>
                      <a:pt x="307" y="922"/>
                    </a:lnTo>
                    <a:lnTo>
                      <a:pt x="305" y="923"/>
                    </a:lnTo>
                    <a:lnTo>
                      <a:pt x="304" y="924"/>
                    </a:lnTo>
                    <a:lnTo>
                      <a:pt x="303" y="926"/>
                    </a:lnTo>
                    <a:lnTo>
                      <a:pt x="301" y="928"/>
                    </a:lnTo>
                    <a:lnTo>
                      <a:pt x="300" y="929"/>
                    </a:lnTo>
                    <a:lnTo>
                      <a:pt x="299" y="927"/>
                    </a:lnTo>
                    <a:lnTo>
                      <a:pt x="300" y="926"/>
                    </a:lnTo>
                    <a:lnTo>
                      <a:pt x="300" y="924"/>
                    </a:lnTo>
                    <a:lnTo>
                      <a:pt x="302" y="923"/>
                    </a:lnTo>
                    <a:lnTo>
                      <a:pt x="303" y="922"/>
                    </a:lnTo>
                    <a:lnTo>
                      <a:pt x="303" y="921"/>
                    </a:lnTo>
                    <a:lnTo>
                      <a:pt x="300" y="913"/>
                    </a:lnTo>
                    <a:lnTo>
                      <a:pt x="298" y="913"/>
                    </a:lnTo>
                    <a:lnTo>
                      <a:pt x="298" y="911"/>
                    </a:lnTo>
                    <a:lnTo>
                      <a:pt x="298" y="910"/>
                    </a:lnTo>
                    <a:lnTo>
                      <a:pt x="301" y="908"/>
                    </a:lnTo>
                    <a:lnTo>
                      <a:pt x="306" y="913"/>
                    </a:lnTo>
                    <a:lnTo>
                      <a:pt x="310" y="916"/>
                    </a:lnTo>
                    <a:lnTo>
                      <a:pt x="311" y="916"/>
                    </a:lnTo>
                    <a:lnTo>
                      <a:pt x="313" y="915"/>
                    </a:lnTo>
                    <a:lnTo>
                      <a:pt x="314" y="914"/>
                    </a:lnTo>
                    <a:lnTo>
                      <a:pt x="315" y="913"/>
                    </a:lnTo>
                    <a:lnTo>
                      <a:pt x="315" y="912"/>
                    </a:lnTo>
                    <a:lnTo>
                      <a:pt x="315" y="911"/>
                    </a:lnTo>
                    <a:lnTo>
                      <a:pt x="315" y="909"/>
                    </a:lnTo>
                    <a:lnTo>
                      <a:pt x="312" y="906"/>
                    </a:lnTo>
                    <a:lnTo>
                      <a:pt x="312" y="904"/>
                    </a:lnTo>
                    <a:lnTo>
                      <a:pt x="312" y="902"/>
                    </a:lnTo>
                    <a:lnTo>
                      <a:pt x="313" y="901"/>
                    </a:lnTo>
                    <a:lnTo>
                      <a:pt x="312" y="894"/>
                    </a:lnTo>
                    <a:lnTo>
                      <a:pt x="312" y="890"/>
                    </a:lnTo>
                    <a:lnTo>
                      <a:pt x="312" y="889"/>
                    </a:lnTo>
                    <a:lnTo>
                      <a:pt x="313" y="888"/>
                    </a:lnTo>
                    <a:lnTo>
                      <a:pt x="314" y="887"/>
                    </a:lnTo>
                    <a:lnTo>
                      <a:pt x="315" y="887"/>
                    </a:lnTo>
                    <a:lnTo>
                      <a:pt x="317" y="887"/>
                    </a:lnTo>
                    <a:lnTo>
                      <a:pt x="319" y="888"/>
                    </a:lnTo>
                    <a:lnTo>
                      <a:pt x="321" y="889"/>
                    </a:lnTo>
                    <a:lnTo>
                      <a:pt x="323" y="890"/>
                    </a:lnTo>
                    <a:lnTo>
                      <a:pt x="324" y="892"/>
                    </a:lnTo>
                    <a:lnTo>
                      <a:pt x="325" y="894"/>
                    </a:lnTo>
                    <a:lnTo>
                      <a:pt x="325" y="894"/>
                    </a:lnTo>
                    <a:close/>
                    <a:moveTo>
                      <a:pt x="352" y="964"/>
                    </a:moveTo>
                    <a:lnTo>
                      <a:pt x="350" y="965"/>
                    </a:lnTo>
                    <a:lnTo>
                      <a:pt x="347" y="965"/>
                    </a:lnTo>
                    <a:lnTo>
                      <a:pt x="339" y="961"/>
                    </a:lnTo>
                    <a:lnTo>
                      <a:pt x="338" y="960"/>
                    </a:lnTo>
                    <a:lnTo>
                      <a:pt x="338" y="958"/>
                    </a:lnTo>
                    <a:lnTo>
                      <a:pt x="338" y="957"/>
                    </a:lnTo>
                    <a:lnTo>
                      <a:pt x="338" y="956"/>
                    </a:lnTo>
                    <a:lnTo>
                      <a:pt x="338" y="955"/>
                    </a:lnTo>
                    <a:lnTo>
                      <a:pt x="339" y="954"/>
                    </a:lnTo>
                    <a:lnTo>
                      <a:pt x="339" y="953"/>
                    </a:lnTo>
                    <a:lnTo>
                      <a:pt x="339" y="951"/>
                    </a:lnTo>
                    <a:lnTo>
                      <a:pt x="338" y="949"/>
                    </a:lnTo>
                    <a:lnTo>
                      <a:pt x="336" y="947"/>
                    </a:lnTo>
                    <a:lnTo>
                      <a:pt x="335" y="946"/>
                    </a:lnTo>
                    <a:lnTo>
                      <a:pt x="333" y="946"/>
                    </a:lnTo>
                    <a:lnTo>
                      <a:pt x="330" y="945"/>
                    </a:lnTo>
                    <a:lnTo>
                      <a:pt x="328" y="943"/>
                    </a:lnTo>
                    <a:lnTo>
                      <a:pt x="327" y="941"/>
                    </a:lnTo>
                    <a:lnTo>
                      <a:pt x="325" y="938"/>
                    </a:lnTo>
                    <a:lnTo>
                      <a:pt x="325" y="937"/>
                    </a:lnTo>
                    <a:lnTo>
                      <a:pt x="323" y="937"/>
                    </a:lnTo>
                    <a:lnTo>
                      <a:pt x="321" y="939"/>
                    </a:lnTo>
                    <a:lnTo>
                      <a:pt x="319" y="940"/>
                    </a:lnTo>
                    <a:lnTo>
                      <a:pt x="318" y="939"/>
                    </a:lnTo>
                    <a:lnTo>
                      <a:pt x="318" y="937"/>
                    </a:lnTo>
                    <a:lnTo>
                      <a:pt x="320" y="932"/>
                    </a:lnTo>
                    <a:lnTo>
                      <a:pt x="321" y="932"/>
                    </a:lnTo>
                    <a:lnTo>
                      <a:pt x="322" y="932"/>
                    </a:lnTo>
                    <a:lnTo>
                      <a:pt x="327" y="933"/>
                    </a:lnTo>
                    <a:lnTo>
                      <a:pt x="328" y="937"/>
                    </a:lnTo>
                    <a:lnTo>
                      <a:pt x="329" y="939"/>
                    </a:lnTo>
                    <a:lnTo>
                      <a:pt x="330" y="941"/>
                    </a:lnTo>
                    <a:lnTo>
                      <a:pt x="332" y="942"/>
                    </a:lnTo>
                    <a:lnTo>
                      <a:pt x="334" y="942"/>
                    </a:lnTo>
                    <a:lnTo>
                      <a:pt x="336" y="943"/>
                    </a:lnTo>
                    <a:lnTo>
                      <a:pt x="348" y="951"/>
                    </a:lnTo>
                    <a:lnTo>
                      <a:pt x="352" y="953"/>
                    </a:lnTo>
                    <a:lnTo>
                      <a:pt x="355" y="953"/>
                    </a:lnTo>
                    <a:lnTo>
                      <a:pt x="356" y="953"/>
                    </a:lnTo>
                    <a:lnTo>
                      <a:pt x="358" y="951"/>
                    </a:lnTo>
                    <a:lnTo>
                      <a:pt x="362" y="948"/>
                    </a:lnTo>
                    <a:lnTo>
                      <a:pt x="366" y="945"/>
                    </a:lnTo>
                    <a:lnTo>
                      <a:pt x="367" y="944"/>
                    </a:lnTo>
                    <a:lnTo>
                      <a:pt x="368" y="944"/>
                    </a:lnTo>
                    <a:lnTo>
                      <a:pt x="369" y="944"/>
                    </a:lnTo>
                    <a:lnTo>
                      <a:pt x="371" y="945"/>
                    </a:lnTo>
                    <a:lnTo>
                      <a:pt x="372" y="949"/>
                    </a:lnTo>
                    <a:lnTo>
                      <a:pt x="371" y="954"/>
                    </a:lnTo>
                    <a:lnTo>
                      <a:pt x="371" y="956"/>
                    </a:lnTo>
                    <a:lnTo>
                      <a:pt x="365" y="957"/>
                    </a:lnTo>
                    <a:lnTo>
                      <a:pt x="362" y="956"/>
                    </a:lnTo>
                    <a:lnTo>
                      <a:pt x="361" y="956"/>
                    </a:lnTo>
                    <a:lnTo>
                      <a:pt x="358" y="957"/>
                    </a:lnTo>
                    <a:lnTo>
                      <a:pt x="354" y="961"/>
                    </a:lnTo>
                    <a:lnTo>
                      <a:pt x="352" y="964"/>
                    </a:lnTo>
                    <a:close/>
                    <a:moveTo>
                      <a:pt x="442" y="1027"/>
                    </a:moveTo>
                    <a:lnTo>
                      <a:pt x="443" y="1030"/>
                    </a:lnTo>
                    <a:lnTo>
                      <a:pt x="444" y="1030"/>
                    </a:lnTo>
                    <a:lnTo>
                      <a:pt x="445" y="1031"/>
                    </a:lnTo>
                    <a:lnTo>
                      <a:pt x="445" y="1032"/>
                    </a:lnTo>
                    <a:lnTo>
                      <a:pt x="444" y="1032"/>
                    </a:lnTo>
                    <a:lnTo>
                      <a:pt x="438" y="1031"/>
                    </a:lnTo>
                    <a:lnTo>
                      <a:pt x="438" y="1030"/>
                    </a:lnTo>
                    <a:lnTo>
                      <a:pt x="438" y="1028"/>
                    </a:lnTo>
                    <a:lnTo>
                      <a:pt x="439" y="1027"/>
                    </a:lnTo>
                    <a:lnTo>
                      <a:pt x="440" y="1026"/>
                    </a:lnTo>
                    <a:lnTo>
                      <a:pt x="441" y="1026"/>
                    </a:lnTo>
                    <a:lnTo>
                      <a:pt x="442" y="1027"/>
                    </a:lnTo>
                    <a:close/>
                    <a:moveTo>
                      <a:pt x="404" y="977"/>
                    </a:moveTo>
                    <a:lnTo>
                      <a:pt x="398" y="983"/>
                    </a:lnTo>
                    <a:lnTo>
                      <a:pt x="396" y="984"/>
                    </a:lnTo>
                    <a:lnTo>
                      <a:pt x="395" y="984"/>
                    </a:lnTo>
                    <a:lnTo>
                      <a:pt x="396" y="982"/>
                    </a:lnTo>
                    <a:lnTo>
                      <a:pt x="396" y="982"/>
                    </a:lnTo>
                    <a:lnTo>
                      <a:pt x="397" y="982"/>
                    </a:lnTo>
                    <a:lnTo>
                      <a:pt x="399" y="979"/>
                    </a:lnTo>
                    <a:lnTo>
                      <a:pt x="399" y="979"/>
                    </a:lnTo>
                    <a:lnTo>
                      <a:pt x="398" y="979"/>
                    </a:lnTo>
                    <a:lnTo>
                      <a:pt x="392" y="980"/>
                    </a:lnTo>
                    <a:lnTo>
                      <a:pt x="391" y="981"/>
                    </a:lnTo>
                    <a:lnTo>
                      <a:pt x="390" y="982"/>
                    </a:lnTo>
                    <a:lnTo>
                      <a:pt x="387" y="984"/>
                    </a:lnTo>
                    <a:lnTo>
                      <a:pt x="388" y="988"/>
                    </a:lnTo>
                    <a:lnTo>
                      <a:pt x="389" y="990"/>
                    </a:lnTo>
                    <a:lnTo>
                      <a:pt x="391" y="992"/>
                    </a:lnTo>
                    <a:lnTo>
                      <a:pt x="391" y="992"/>
                    </a:lnTo>
                    <a:lnTo>
                      <a:pt x="399" y="996"/>
                    </a:lnTo>
                    <a:lnTo>
                      <a:pt x="404" y="1001"/>
                    </a:lnTo>
                    <a:lnTo>
                      <a:pt x="404" y="1002"/>
                    </a:lnTo>
                    <a:lnTo>
                      <a:pt x="404" y="1004"/>
                    </a:lnTo>
                    <a:lnTo>
                      <a:pt x="401" y="1008"/>
                    </a:lnTo>
                    <a:lnTo>
                      <a:pt x="397" y="1010"/>
                    </a:lnTo>
                    <a:lnTo>
                      <a:pt x="395" y="1011"/>
                    </a:lnTo>
                    <a:lnTo>
                      <a:pt x="392" y="1013"/>
                    </a:lnTo>
                    <a:lnTo>
                      <a:pt x="388" y="1010"/>
                    </a:lnTo>
                    <a:lnTo>
                      <a:pt x="383" y="1002"/>
                    </a:lnTo>
                    <a:lnTo>
                      <a:pt x="384" y="999"/>
                    </a:lnTo>
                    <a:lnTo>
                      <a:pt x="383" y="998"/>
                    </a:lnTo>
                    <a:lnTo>
                      <a:pt x="383" y="998"/>
                    </a:lnTo>
                    <a:lnTo>
                      <a:pt x="373" y="1000"/>
                    </a:lnTo>
                    <a:lnTo>
                      <a:pt x="371" y="998"/>
                    </a:lnTo>
                    <a:lnTo>
                      <a:pt x="366" y="993"/>
                    </a:lnTo>
                    <a:lnTo>
                      <a:pt x="365" y="992"/>
                    </a:lnTo>
                    <a:lnTo>
                      <a:pt x="362" y="993"/>
                    </a:lnTo>
                    <a:lnTo>
                      <a:pt x="359" y="994"/>
                    </a:lnTo>
                    <a:lnTo>
                      <a:pt x="354" y="993"/>
                    </a:lnTo>
                    <a:lnTo>
                      <a:pt x="354" y="992"/>
                    </a:lnTo>
                    <a:lnTo>
                      <a:pt x="356" y="990"/>
                    </a:lnTo>
                    <a:lnTo>
                      <a:pt x="356" y="990"/>
                    </a:lnTo>
                    <a:lnTo>
                      <a:pt x="358" y="988"/>
                    </a:lnTo>
                    <a:lnTo>
                      <a:pt x="360" y="985"/>
                    </a:lnTo>
                    <a:lnTo>
                      <a:pt x="359" y="984"/>
                    </a:lnTo>
                    <a:lnTo>
                      <a:pt x="352" y="985"/>
                    </a:lnTo>
                    <a:lnTo>
                      <a:pt x="346" y="987"/>
                    </a:lnTo>
                    <a:lnTo>
                      <a:pt x="346" y="987"/>
                    </a:lnTo>
                    <a:lnTo>
                      <a:pt x="345" y="986"/>
                    </a:lnTo>
                    <a:lnTo>
                      <a:pt x="344" y="983"/>
                    </a:lnTo>
                    <a:lnTo>
                      <a:pt x="345" y="982"/>
                    </a:lnTo>
                    <a:lnTo>
                      <a:pt x="347" y="980"/>
                    </a:lnTo>
                    <a:lnTo>
                      <a:pt x="350" y="978"/>
                    </a:lnTo>
                    <a:lnTo>
                      <a:pt x="352" y="978"/>
                    </a:lnTo>
                    <a:lnTo>
                      <a:pt x="354" y="978"/>
                    </a:lnTo>
                    <a:lnTo>
                      <a:pt x="356" y="978"/>
                    </a:lnTo>
                    <a:lnTo>
                      <a:pt x="358" y="980"/>
                    </a:lnTo>
                    <a:lnTo>
                      <a:pt x="358" y="980"/>
                    </a:lnTo>
                    <a:lnTo>
                      <a:pt x="362" y="980"/>
                    </a:lnTo>
                    <a:lnTo>
                      <a:pt x="363" y="980"/>
                    </a:lnTo>
                    <a:lnTo>
                      <a:pt x="363" y="979"/>
                    </a:lnTo>
                    <a:lnTo>
                      <a:pt x="365" y="976"/>
                    </a:lnTo>
                    <a:lnTo>
                      <a:pt x="365" y="974"/>
                    </a:lnTo>
                    <a:lnTo>
                      <a:pt x="366" y="972"/>
                    </a:lnTo>
                    <a:lnTo>
                      <a:pt x="367" y="971"/>
                    </a:lnTo>
                    <a:lnTo>
                      <a:pt x="369" y="971"/>
                    </a:lnTo>
                    <a:lnTo>
                      <a:pt x="369" y="971"/>
                    </a:lnTo>
                    <a:lnTo>
                      <a:pt x="372" y="973"/>
                    </a:lnTo>
                    <a:lnTo>
                      <a:pt x="375" y="977"/>
                    </a:lnTo>
                    <a:lnTo>
                      <a:pt x="381" y="974"/>
                    </a:lnTo>
                    <a:lnTo>
                      <a:pt x="384" y="969"/>
                    </a:lnTo>
                    <a:lnTo>
                      <a:pt x="385" y="967"/>
                    </a:lnTo>
                    <a:lnTo>
                      <a:pt x="389" y="966"/>
                    </a:lnTo>
                    <a:lnTo>
                      <a:pt x="391" y="966"/>
                    </a:lnTo>
                    <a:lnTo>
                      <a:pt x="393" y="968"/>
                    </a:lnTo>
                    <a:lnTo>
                      <a:pt x="394" y="969"/>
                    </a:lnTo>
                    <a:lnTo>
                      <a:pt x="394" y="970"/>
                    </a:lnTo>
                    <a:lnTo>
                      <a:pt x="398" y="974"/>
                    </a:lnTo>
                    <a:lnTo>
                      <a:pt x="399" y="974"/>
                    </a:lnTo>
                    <a:lnTo>
                      <a:pt x="402" y="974"/>
                    </a:lnTo>
                    <a:lnTo>
                      <a:pt x="403" y="974"/>
                    </a:lnTo>
                    <a:lnTo>
                      <a:pt x="404" y="974"/>
                    </a:lnTo>
                    <a:lnTo>
                      <a:pt x="404" y="976"/>
                    </a:lnTo>
                    <a:lnTo>
                      <a:pt x="404" y="977"/>
                    </a:lnTo>
                    <a:close/>
                    <a:moveTo>
                      <a:pt x="428" y="1009"/>
                    </a:moveTo>
                    <a:lnTo>
                      <a:pt x="426" y="1008"/>
                    </a:lnTo>
                    <a:lnTo>
                      <a:pt x="424" y="1007"/>
                    </a:lnTo>
                    <a:lnTo>
                      <a:pt x="422" y="998"/>
                    </a:lnTo>
                    <a:lnTo>
                      <a:pt x="423" y="998"/>
                    </a:lnTo>
                    <a:lnTo>
                      <a:pt x="426" y="994"/>
                    </a:lnTo>
                    <a:lnTo>
                      <a:pt x="428" y="991"/>
                    </a:lnTo>
                    <a:lnTo>
                      <a:pt x="429" y="990"/>
                    </a:lnTo>
                    <a:lnTo>
                      <a:pt x="433" y="990"/>
                    </a:lnTo>
                    <a:lnTo>
                      <a:pt x="436" y="991"/>
                    </a:lnTo>
                    <a:lnTo>
                      <a:pt x="439" y="996"/>
                    </a:lnTo>
                    <a:lnTo>
                      <a:pt x="436" y="1006"/>
                    </a:lnTo>
                    <a:lnTo>
                      <a:pt x="434" y="1007"/>
                    </a:lnTo>
                    <a:lnTo>
                      <a:pt x="432" y="1006"/>
                    </a:lnTo>
                    <a:lnTo>
                      <a:pt x="430" y="1006"/>
                    </a:lnTo>
                    <a:lnTo>
                      <a:pt x="429" y="1007"/>
                    </a:lnTo>
                    <a:lnTo>
                      <a:pt x="429" y="1009"/>
                    </a:lnTo>
                    <a:lnTo>
                      <a:pt x="428" y="1009"/>
                    </a:lnTo>
                    <a:lnTo>
                      <a:pt x="428" y="1009"/>
                    </a:lnTo>
                    <a:close/>
                    <a:moveTo>
                      <a:pt x="563" y="1142"/>
                    </a:moveTo>
                    <a:lnTo>
                      <a:pt x="564" y="1144"/>
                    </a:lnTo>
                    <a:lnTo>
                      <a:pt x="566" y="1144"/>
                    </a:lnTo>
                    <a:lnTo>
                      <a:pt x="570" y="1150"/>
                    </a:lnTo>
                    <a:lnTo>
                      <a:pt x="570" y="1151"/>
                    </a:lnTo>
                    <a:lnTo>
                      <a:pt x="570" y="1151"/>
                    </a:lnTo>
                    <a:lnTo>
                      <a:pt x="570" y="1152"/>
                    </a:lnTo>
                    <a:lnTo>
                      <a:pt x="576" y="1159"/>
                    </a:lnTo>
                    <a:lnTo>
                      <a:pt x="580" y="1161"/>
                    </a:lnTo>
                    <a:lnTo>
                      <a:pt x="583" y="1165"/>
                    </a:lnTo>
                    <a:lnTo>
                      <a:pt x="583" y="1166"/>
                    </a:lnTo>
                    <a:lnTo>
                      <a:pt x="584" y="1169"/>
                    </a:lnTo>
                    <a:lnTo>
                      <a:pt x="587" y="1171"/>
                    </a:lnTo>
                    <a:lnTo>
                      <a:pt x="589" y="1175"/>
                    </a:lnTo>
                    <a:lnTo>
                      <a:pt x="589" y="1176"/>
                    </a:lnTo>
                    <a:lnTo>
                      <a:pt x="584" y="1173"/>
                    </a:lnTo>
                    <a:lnTo>
                      <a:pt x="583" y="1172"/>
                    </a:lnTo>
                    <a:lnTo>
                      <a:pt x="581" y="1168"/>
                    </a:lnTo>
                    <a:lnTo>
                      <a:pt x="574" y="1163"/>
                    </a:lnTo>
                    <a:lnTo>
                      <a:pt x="568" y="1158"/>
                    </a:lnTo>
                    <a:lnTo>
                      <a:pt x="562" y="1153"/>
                    </a:lnTo>
                    <a:lnTo>
                      <a:pt x="556" y="1149"/>
                    </a:lnTo>
                    <a:lnTo>
                      <a:pt x="554" y="1148"/>
                    </a:lnTo>
                    <a:lnTo>
                      <a:pt x="553" y="1142"/>
                    </a:lnTo>
                    <a:lnTo>
                      <a:pt x="548" y="1135"/>
                    </a:lnTo>
                    <a:lnTo>
                      <a:pt x="544" y="1131"/>
                    </a:lnTo>
                    <a:lnTo>
                      <a:pt x="543" y="1130"/>
                    </a:lnTo>
                    <a:lnTo>
                      <a:pt x="542" y="1130"/>
                    </a:lnTo>
                    <a:lnTo>
                      <a:pt x="541" y="1130"/>
                    </a:lnTo>
                    <a:lnTo>
                      <a:pt x="539" y="1126"/>
                    </a:lnTo>
                    <a:lnTo>
                      <a:pt x="537" y="1122"/>
                    </a:lnTo>
                    <a:lnTo>
                      <a:pt x="538" y="1122"/>
                    </a:lnTo>
                    <a:lnTo>
                      <a:pt x="540" y="1117"/>
                    </a:lnTo>
                    <a:lnTo>
                      <a:pt x="539" y="1116"/>
                    </a:lnTo>
                    <a:lnTo>
                      <a:pt x="538" y="1116"/>
                    </a:lnTo>
                    <a:lnTo>
                      <a:pt x="538" y="1115"/>
                    </a:lnTo>
                    <a:lnTo>
                      <a:pt x="538" y="1113"/>
                    </a:lnTo>
                    <a:lnTo>
                      <a:pt x="539" y="1111"/>
                    </a:lnTo>
                    <a:lnTo>
                      <a:pt x="539" y="1110"/>
                    </a:lnTo>
                    <a:lnTo>
                      <a:pt x="539" y="1110"/>
                    </a:lnTo>
                    <a:lnTo>
                      <a:pt x="540" y="1111"/>
                    </a:lnTo>
                    <a:lnTo>
                      <a:pt x="542" y="1114"/>
                    </a:lnTo>
                    <a:lnTo>
                      <a:pt x="547" y="1120"/>
                    </a:lnTo>
                    <a:lnTo>
                      <a:pt x="548" y="1124"/>
                    </a:lnTo>
                    <a:lnTo>
                      <a:pt x="548" y="1125"/>
                    </a:lnTo>
                    <a:lnTo>
                      <a:pt x="548" y="1126"/>
                    </a:lnTo>
                    <a:lnTo>
                      <a:pt x="549" y="1126"/>
                    </a:lnTo>
                    <a:lnTo>
                      <a:pt x="555" y="1129"/>
                    </a:lnTo>
                    <a:lnTo>
                      <a:pt x="560" y="1131"/>
                    </a:lnTo>
                    <a:lnTo>
                      <a:pt x="562" y="1132"/>
                    </a:lnTo>
                    <a:lnTo>
                      <a:pt x="563" y="1134"/>
                    </a:lnTo>
                    <a:lnTo>
                      <a:pt x="563" y="1135"/>
                    </a:lnTo>
                    <a:lnTo>
                      <a:pt x="563" y="1142"/>
                    </a:lnTo>
                    <a:close/>
                    <a:moveTo>
                      <a:pt x="626" y="1186"/>
                    </a:moveTo>
                    <a:lnTo>
                      <a:pt x="622" y="1181"/>
                    </a:lnTo>
                    <a:lnTo>
                      <a:pt x="622" y="1181"/>
                    </a:lnTo>
                    <a:lnTo>
                      <a:pt x="622" y="1179"/>
                    </a:lnTo>
                    <a:lnTo>
                      <a:pt x="626" y="1177"/>
                    </a:lnTo>
                    <a:lnTo>
                      <a:pt x="633" y="1175"/>
                    </a:lnTo>
                    <a:lnTo>
                      <a:pt x="634" y="1175"/>
                    </a:lnTo>
                    <a:lnTo>
                      <a:pt x="642" y="1178"/>
                    </a:lnTo>
                    <a:lnTo>
                      <a:pt x="644" y="1179"/>
                    </a:lnTo>
                    <a:lnTo>
                      <a:pt x="646" y="1181"/>
                    </a:lnTo>
                    <a:lnTo>
                      <a:pt x="647" y="1187"/>
                    </a:lnTo>
                    <a:lnTo>
                      <a:pt x="647" y="1189"/>
                    </a:lnTo>
                    <a:lnTo>
                      <a:pt x="646" y="1191"/>
                    </a:lnTo>
                    <a:lnTo>
                      <a:pt x="645" y="1192"/>
                    </a:lnTo>
                    <a:lnTo>
                      <a:pt x="644" y="1192"/>
                    </a:lnTo>
                    <a:lnTo>
                      <a:pt x="634" y="1191"/>
                    </a:lnTo>
                    <a:lnTo>
                      <a:pt x="626" y="1186"/>
                    </a:lnTo>
                    <a:close/>
                    <a:moveTo>
                      <a:pt x="560" y="1098"/>
                    </a:moveTo>
                    <a:lnTo>
                      <a:pt x="558" y="1100"/>
                    </a:lnTo>
                    <a:lnTo>
                      <a:pt x="558" y="1100"/>
                    </a:lnTo>
                    <a:lnTo>
                      <a:pt x="550" y="1101"/>
                    </a:lnTo>
                    <a:lnTo>
                      <a:pt x="548" y="1101"/>
                    </a:lnTo>
                    <a:lnTo>
                      <a:pt x="547" y="1101"/>
                    </a:lnTo>
                    <a:lnTo>
                      <a:pt x="546" y="1099"/>
                    </a:lnTo>
                    <a:lnTo>
                      <a:pt x="543" y="1094"/>
                    </a:lnTo>
                    <a:lnTo>
                      <a:pt x="541" y="1094"/>
                    </a:lnTo>
                    <a:lnTo>
                      <a:pt x="539" y="1095"/>
                    </a:lnTo>
                    <a:lnTo>
                      <a:pt x="538" y="1096"/>
                    </a:lnTo>
                    <a:lnTo>
                      <a:pt x="538" y="1097"/>
                    </a:lnTo>
                    <a:lnTo>
                      <a:pt x="538" y="1099"/>
                    </a:lnTo>
                    <a:lnTo>
                      <a:pt x="539" y="1102"/>
                    </a:lnTo>
                    <a:lnTo>
                      <a:pt x="538" y="1107"/>
                    </a:lnTo>
                    <a:lnTo>
                      <a:pt x="537" y="1108"/>
                    </a:lnTo>
                    <a:lnTo>
                      <a:pt x="537" y="1109"/>
                    </a:lnTo>
                    <a:lnTo>
                      <a:pt x="535" y="1110"/>
                    </a:lnTo>
                    <a:lnTo>
                      <a:pt x="534" y="1110"/>
                    </a:lnTo>
                    <a:lnTo>
                      <a:pt x="534" y="1109"/>
                    </a:lnTo>
                    <a:lnTo>
                      <a:pt x="535" y="1109"/>
                    </a:lnTo>
                    <a:lnTo>
                      <a:pt x="535" y="1108"/>
                    </a:lnTo>
                    <a:lnTo>
                      <a:pt x="534" y="1105"/>
                    </a:lnTo>
                    <a:lnTo>
                      <a:pt x="530" y="1103"/>
                    </a:lnTo>
                    <a:lnTo>
                      <a:pt x="528" y="1103"/>
                    </a:lnTo>
                    <a:lnTo>
                      <a:pt x="525" y="1097"/>
                    </a:lnTo>
                    <a:lnTo>
                      <a:pt x="523" y="1095"/>
                    </a:lnTo>
                    <a:lnTo>
                      <a:pt x="522" y="1095"/>
                    </a:lnTo>
                    <a:lnTo>
                      <a:pt x="520" y="1095"/>
                    </a:lnTo>
                    <a:lnTo>
                      <a:pt x="518" y="1095"/>
                    </a:lnTo>
                    <a:lnTo>
                      <a:pt x="513" y="1096"/>
                    </a:lnTo>
                    <a:lnTo>
                      <a:pt x="512" y="1093"/>
                    </a:lnTo>
                    <a:lnTo>
                      <a:pt x="509" y="1090"/>
                    </a:lnTo>
                    <a:lnTo>
                      <a:pt x="508" y="1091"/>
                    </a:lnTo>
                    <a:lnTo>
                      <a:pt x="505" y="1089"/>
                    </a:lnTo>
                    <a:lnTo>
                      <a:pt x="504" y="1087"/>
                    </a:lnTo>
                    <a:lnTo>
                      <a:pt x="504" y="1086"/>
                    </a:lnTo>
                    <a:lnTo>
                      <a:pt x="502" y="1086"/>
                    </a:lnTo>
                    <a:lnTo>
                      <a:pt x="494" y="1082"/>
                    </a:lnTo>
                    <a:lnTo>
                      <a:pt x="493" y="1081"/>
                    </a:lnTo>
                    <a:lnTo>
                      <a:pt x="494" y="1076"/>
                    </a:lnTo>
                    <a:lnTo>
                      <a:pt x="490" y="1070"/>
                    </a:lnTo>
                    <a:lnTo>
                      <a:pt x="485" y="1066"/>
                    </a:lnTo>
                    <a:lnTo>
                      <a:pt x="482" y="1064"/>
                    </a:lnTo>
                    <a:lnTo>
                      <a:pt x="481" y="1064"/>
                    </a:lnTo>
                    <a:lnTo>
                      <a:pt x="480" y="1065"/>
                    </a:lnTo>
                    <a:lnTo>
                      <a:pt x="475" y="1061"/>
                    </a:lnTo>
                    <a:lnTo>
                      <a:pt x="475" y="1060"/>
                    </a:lnTo>
                    <a:lnTo>
                      <a:pt x="473" y="1056"/>
                    </a:lnTo>
                    <a:lnTo>
                      <a:pt x="468" y="1049"/>
                    </a:lnTo>
                    <a:lnTo>
                      <a:pt x="467" y="1048"/>
                    </a:lnTo>
                    <a:lnTo>
                      <a:pt x="467" y="1048"/>
                    </a:lnTo>
                    <a:lnTo>
                      <a:pt x="466" y="1048"/>
                    </a:lnTo>
                    <a:lnTo>
                      <a:pt x="465" y="1047"/>
                    </a:lnTo>
                    <a:lnTo>
                      <a:pt x="465" y="1045"/>
                    </a:lnTo>
                    <a:lnTo>
                      <a:pt x="467" y="1045"/>
                    </a:lnTo>
                    <a:lnTo>
                      <a:pt x="475" y="1051"/>
                    </a:lnTo>
                    <a:lnTo>
                      <a:pt x="478" y="1053"/>
                    </a:lnTo>
                    <a:lnTo>
                      <a:pt x="479" y="1054"/>
                    </a:lnTo>
                    <a:lnTo>
                      <a:pt x="479" y="1055"/>
                    </a:lnTo>
                    <a:lnTo>
                      <a:pt x="478" y="1056"/>
                    </a:lnTo>
                    <a:lnTo>
                      <a:pt x="478" y="1058"/>
                    </a:lnTo>
                    <a:lnTo>
                      <a:pt x="483" y="1059"/>
                    </a:lnTo>
                    <a:lnTo>
                      <a:pt x="486" y="1062"/>
                    </a:lnTo>
                    <a:lnTo>
                      <a:pt x="486" y="1062"/>
                    </a:lnTo>
                    <a:lnTo>
                      <a:pt x="486" y="1062"/>
                    </a:lnTo>
                    <a:lnTo>
                      <a:pt x="490" y="1064"/>
                    </a:lnTo>
                    <a:lnTo>
                      <a:pt x="492" y="1064"/>
                    </a:lnTo>
                    <a:lnTo>
                      <a:pt x="493" y="1062"/>
                    </a:lnTo>
                    <a:lnTo>
                      <a:pt x="494" y="1062"/>
                    </a:lnTo>
                    <a:lnTo>
                      <a:pt x="496" y="1062"/>
                    </a:lnTo>
                    <a:lnTo>
                      <a:pt x="496" y="1066"/>
                    </a:lnTo>
                    <a:lnTo>
                      <a:pt x="496" y="1068"/>
                    </a:lnTo>
                    <a:lnTo>
                      <a:pt x="499" y="1072"/>
                    </a:lnTo>
                    <a:lnTo>
                      <a:pt x="507" y="1078"/>
                    </a:lnTo>
                    <a:lnTo>
                      <a:pt x="511" y="1079"/>
                    </a:lnTo>
                    <a:lnTo>
                      <a:pt x="514" y="1080"/>
                    </a:lnTo>
                    <a:lnTo>
                      <a:pt x="516" y="1080"/>
                    </a:lnTo>
                    <a:lnTo>
                      <a:pt x="517" y="1079"/>
                    </a:lnTo>
                    <a:lnTo>
                      <a:pt x="520" y="1080"/>
                    </a:lnTo>
                    <a:lnTo>
                      <a:pt x="521" y="1081"/>
                    </a:lnTo>
                    <a:lnTo>
                      <a:pt x="523" y="1082"/>
                    </a:lnTo>
                    <a:lnTo>
                      <a:pt x="523" y="1083"/>
                    </a:lnTo>
                    <a:lnTo>
                      <a:pt x="524" y="1085"/>
                    </a:lnTo>
                    <a:lnTo>
                      <a:pt x="525" y="1086"/>
                    </a:lnTo>
                    <a:lnTo>
                      <a:pt x="527" y="1085"/>
                    </a:lnTo>
                    <a:lnTo>
                      <a:pt x="526" y="1081"/>
                    </a:lnTo>
                    <a:lnTo>
                      <a:pt x="527" y="1080"/>
                    </a:lnTo>
                    <a:lnTo>
                      <a:pt x="528" y="1080"/>
                    </a:lnTo>
                    <a:lnTo>
                      <a:pt x="531" y="1083"/>
                    </a:lnTo>
                    <a:lnTo>
                      <a:pt x="532" y="1085"/>
                    </a:lnTo>
                    <a:lnTo>
                      <a:pt x="533" y="1087"/>
                    </a:lnTo>
                    <a:lnTo>
                      <a:pt x="535" y="1089"/>
                    </a:lnTo>
                    <a:lnTo>
                      <a:pt x="540" y="1089"/>
                    </a:lnTo>
                    <a:lnTo>
                      <a:pt x="543" y="1086"/>
                    </a:lnTo>
                    <a:lnTo>
                      <a:pt x="541" y="1083"/>
                    </a:lnTo>
                    <a:lnTo>
                      <a:pt x="541" y="1082"/>
                    </a:lnTo>
                    <a:lnTo>
                      <a:pt x="539" y="1080"/>
                    </a:lnTo>
                    <a:lnTo>
                      <a:pt x="539" y="1080"/>
                    </a:lnTo>
                    <a:lnTo>
                      <a:pt x="538" y="1080"/>
                    </a:lnTo>
                    <a:lnTo>
                      <a:pt x="537" y="1076"/>
                    </a:lnTo>
                    <a:lnTo>
                      <a:pt x="536" y="1073"/>
                    </a:lnTo>
                    <a:lnTo>
                      <a:pt x="537" y="1072"/>
                    </a:lnTo>
                    <a:lnTo>
                      <a:pt x="537" y="1072"/>
                    </a:lnTo>
                    <a:lnTo>
                      <a:pt x="539" y="1072"/>
                    </a:lnTo>
                    <a:lnTo>
                      <a:pt x="539" y="1072"/>
                    </a:lnTo>
                    <a:lnTo>
                      <a:pt x="541" y="1075"/>
                    </a:lnTo>
                    <a:lnTo>
                      <a:pt x="541" y="1077"/>
                    </a:lnTo>
                    <a:lnTo>
                      <a:pt x="542" y="1078"/>
                    </a:lnTo>
                    <a:lnTo>
                      <a:pt x="543" y="1078"/>
                    </a:lnTo>
                    <a:lnTo>
                      <a:pt x="545" y="1078"/>
                    </a:lnTo>
                    <a:lnTo>
                      <a:pt x="547" y="1077"/>
                    </a:lnTo>
                    <a:lnTo>
                      <a:pt x="548" y="1076"/>
                    </a:lnTo>
                    <a:lnTo>
                      <a:pt x="548" y="1074"/>
                    </a:lnTo>
                    <a:lnTo>
                      <a:pt x="548" y="1074"/>
                    </a:lnTo>
                    <a:lnTo>
                      <a:pt x="550" y="1074"/>
                    </a:lnTo>
                    <a:lnTo>
                      <a:pt x="560" y="1078"/>
                    </a:lnTo>
                    <a:lnTo>
                      <a:pt x="562" y="1080"/>
                    </a:lnTo>
                    <a:lnTo>
                      <a:pt x="563" y="1087"/>
                    </a:lnTo>
                    <a:lnTo>
                      <a:pt x="562" y="1094"/>
                    </a:lnTo>
                    <a:lnTo>
                      <a:pt x="561" y="1097"/>
                    </a:lnTo>
                    <a:lnTo>
                      <a:pt x="560" y="1098"/>
                    </a:lnTo>
                    <a:close/>
                    <a:moveTo>
                      <a:pt x="712" y="1241"/>
                    </a:moveTo>
                    <a:lnTo>
                      <a:pt x="710" y="1241"/>
                    </a:lnTo>
                    <a:lnTo>
                      <a:pt x="709" y="1240"/>
                    </a:lnTo>
                    <a:lnTo>
                      <a:pt x="707" y="1237"/>
                    </a:lnTo>
                    <a:lnTo>
                      <a:pt x="706" y="1237"/>
                    </a:lnTo>
                    <a:lnTo>
                      <a:pt x="708" y="1235"/>
                    </a:lnTo>
                    <a:lnTo>
                      <a:pt x="710" y="1233"/>
                    </a:lnTo>
                    <a:lnTo>
                      <a:pt x="712" y="1232"/>
                    </a:lnTo>
                    <a:lnTo>
                      <a:pt x="714" y="1232"/>
                    </a:lnTo>
                    <a:lnTo>
                      <a:pt x="715" y="1232"/>
                    </a:lnTo>
                    <a:lnTo>
                      <a:pt x="717" y="1233"/>
                    </a:lnTo>
                    <a:lnTo>
                      <a:pt x="717" y="1239"/>
                    </a:lnTo>
                    <a:lnTo>
                      <a:pt x="713" y="1241"/>
                    </a:lnTo>
                    <a:lnTo>
                      <a:pt x="712" y="1241"/>
                    </a:lnTo>
                    <a:close/>
                    <a:moveTo>
                      <a:pt x="762" y="1261"/>
                    </a:moveTo>
                    <a:lnTo>
                      <a:pt x="757" y="1263"/>
                    </a:lnTo>
                    <a:lnTo>
                      <a:pt x="755" y="1261"/>
                    </a:lnTo>
                    <a:lnTo>
                      <a:pt x="753" y="1260"/>
                    </a:lnTo>
                    <a:lnTo>
                      <a:pt x="753" y="1259"/>
                    </a:lnTo>
                    <a:lnTo>
                      <a:pt x="753" y="1259"/>
                    </a:lnTo>
                    <a:lnTo>
                      <a:pt x="753" y="1258"/>
                    </a:lnTo>
                    <a:lnTo>
                      <a:pt x="753" y="1258"/>
                    </a:lnTo>
                    <a:lnTo>
                      <a:pt x="751" y="1257"/>
                    </a:lnTo>
                    <a:lnTo>
                      <a:pt x="748" y="1257"/>
                    </a:lnTo>
                    <a:lnTo>
                      <a:pt x="744" y="1257"/>
                    </a:lnTo>
                    <a:lnTo>
                      <a:pt x="743" y="1257"/>
                    </a:lnTo>
                    <a:lnTo>
                      <a:pt x="741" y="1257"/>
                    </a:lnTo>
                    <a:lnTo>
                      <a:pt x="740" y="1253"/>
                    </a:lnTo>
                    <a:lnTo>
                      <a:pt x="745" y="1250"/>
                    </a:lnTo>
                    <a:lnTo>
                      <a:pt x="749" y="1247"/>
                    </a:lnTo>
                    <a:lnTo>
                      <a:pt x="757" y="1249"/>
                    </a:lnTo>
                    <a:lnTo>
                      <a:pt x="762" y="1250"/>
                    </a:lnTo>
                    <a:lnTo>
                      <a:pt x="764" y="1252"/>
                    </a:lnTo>
                    <a:lnTo>
                      <a:pt x="765" y="1257"/>
                    </a:lnTo>
                    <a:lnTo>
                      <a:pt x="765" y="1258"/>
                    </a:lnTo>
                    <a:lnTo>
                      <a:pt x="765" y="1259"/>
                    </a:lnTo>
                    <a:lnTo>
                      <a:pt x="764" y="1261"/>
                    </a:lnTo>
                    <a:lnTo>
                      <a:pt x="762" y="1261"/>
                    </a:lnTo>
                    <a:close/>
                    <a:moveTo>
                      <a:pt x="794" y="1280"/>
                    </a:moveTo>
                    <a:lnTo>
                      <a:pt x="792" y="1279"/>
                    </a:lnTo>
                    <a:lnTo>
                      <a:pt x="790" y="1276"/>
                    </a:lnTo>
                    <a:lnTo>
                      <a:pt x="789" y="1274"/>
                    </a:lnTo>
                    <a:lnTo>
                      <a:pt x="796" y="1270"/>
                    </a:lnTo>
                    <a:lnTo>
                      <a:pt x="798" y="1272"/>
                    </a:lnTo>
                    <a:lnTo>
                      <a:pt x="800" y="1276"/>
                    </a:lnTo>
                    <a:lnTo>
                      <a:pt x="800" y="1278"/>
                    </a:lnTo>
                    <a:lnTo>
                      <a:pt x="800" y="1278"/>
                    </a:lnTo>
                    <a:lnTo>
                      <a:pt x="798" y="1280"/>
                    </a:lnTo>
                    <a:lnTo>
                      <a:pt x="795" y="1280"/>
                    </a:lnTo>
                    <a:lnTo>
                      <a:pt x="794" y="1280"/>
                    </a:lnTo>
                    <a:close/>
                    <a:moveTo>
                      <a:pt x="829" y="1290"/>
                    </a:moveTo>
                    <a:lnTo>
                      <a:pt x="825" y="1292"/>
                    </a:lnTo>
                    <a:lnTo>
                      <a:pt x="821" y="1294"/>
                    </a:lnTo>
                    <a:lnTo>
                      <a:pt x="818" y="1292"/>
                    </a:lnTo>
                    <a:lnTo>
                      <a:pt x="815" y="1285"/>
                    </a:lnTo>
                    <a:lnTo>
                      <a:pt x="813" y="1283"/>
                    </a:lnTo>
                    <a:lnTo>
                      <a:pt x="812" y="1283"/>
                    </a:lnTo>
                    <a:lnTo>
                      <a:pt x="811" y="1283"/>
                    </a:lnTo>
                    <a:lnTo>
                      <a:pt x="809" y="1282"/>
                    </a:lnTo>
                    <a:lnTo>
                      <a:pt x="807" y="1281"/>
                    </a:lnTo>
                    <a:lnTo>
                      <a:pt x="807" y="1280"/>
                    </a:lnTo>
                    <a:lnTo>
                      <a:pt x="807" y="1278"/>
                    </a:lnTo>
                    <a:lnTo>
                      <a:pt x="808" y="1274"/>
                    </a:lnTo>
                    <a:lnTo>
                      <a:pt x="810" y="1273"/>
                    </a:lnTo>
                    <a:lnTo>
                      <a:pt x="811" y="1273"/>
                    </a:lnTo>
                    <a:lnTo>
                      <a:pt x="813" y="1274"/>
                    </a:lnTo>
                    <a:lnTo>
                      <a:pt x="814" y="1275"/>
                    </a:lnTo>
                    <a:lnTo>
                      <a:pt x="815" y="1278"/>
                    </a:lnTo>
                    <a:lnTo>
                      <a:pt x="819" y="1280"/>
                    </a:lnTo>
                    <a:lnTo>
                      <a:pt x="823" y="1280"/>
                    </a:lnTo>
                    <a:lnTo>
                      <a:pt x="826" y="1282"/>
                    </a:lnTo>
                    <a:lnTo>
                      <a:pt x="827" y="1283"/>
                    </a:lnTo>
                    <a:lnTo>
                      <a:pt x="829" y="1286"/>
                    </a:lnTo>
                    <a:lnTo>
                      <a:pt x="829" y="1290"/>
                    </a:lnTo>
                    <a:close/>
                    <a:moveTo>
                      <a:pt x="811" y="1271"/>
                    </a:moveTo>
                    <a:lnTo>
                      <a:pt x="809" y="1270"/>
                    </a:lnTo>
                    <a:lnTo>
                      <a:pt x="807" y="1267"/>
                    </a:lnTo>
                    <a:lnTo>
                      <a:pt x="809" y="1264"/>
                    </a:lnTo>
                    <a:lnTo>
                      <a:pt x="809" y="1263"/>
                    </a:lnTo>
                    <a:lnTo>
                      <a:pt x="812" y="1262"/>
                    </a:lnTo>
                    <a:lnTo>
                      <a:pt x="813" y="1263"/>
                    </a:lnTo>
                    <a:lnTo>
                      <a:pt x="815" y="1265"/>
                    </a:lnTo>
                    <a:lnTo>
                      <a:pt x="815" y="1267"/>
                    </a:lnTo>
                    <a:lnTo>
                      <a:pt x="816" y="1268"/>
                    </a:lnTo>
                    <a:lnTo>
                      <a:pt x="815" y="1269"/>
                    </a:lnTo>
                    <a:lnTo>
                      <a:pt x="815" y="1270"/>
                    </a:lnTo>
                    <a:lnTo>
                      <a:pt x="813" y="1271"/>
                    </a:lnTo>
                    <a:lnTo>
                      <a:pt x="811" y="1271"/>
                    </a:lnTo>
                    <a:close/>
                    <a:moveTo>
                      <a:pt x="836" y="1280"/>
                    </a:moveTo>
                    <a:lnTo>
                      <a:pt x="834" y="1280"/>
                    </a:lnTo>
                    <a:lnTo>
                      <a:pt x="833" y="1278"/>
                    </a:lnTo>
                    <a:lnTo>
                      <a:pt x="834" y="1276"/>
                    </a:lnTo>
                    <a:lnTo>
                      <a:pt x="835" y="1275"/>
                    </a:lnTo>
                    <a:lnTo>
                      <a:pt x="839" y="1272"/>
                    </a:lnTo>
                    <a:lnTo>
                      <a:pt x="840" y="1272"/>
                    </a:lnTo>
                    <a:lnTo>
                      <a:pt x="843" y="1273"/>
                    </a:lnTo>
                    <a:lnTo>
                      <a:pt x="844" y="1274"/>
                    </a:lnTo>
                    <a:lnTo>
                      <a:pt x="844" y="1276"/>
                    </a:lnTo>
                    <a:lnTo>
                      <a:pt x="844" y="1276"/>
                    </a:lnTo>
                    <a:lnTo>
                      <a:pt x="841" y="1278"/>
                    </a:lnTo>
                    <a:lnTo>
                      <a:pt x="836" y="1280"/>
                    </a:lnTo>
                    <a:close/>
                    <a:moveTo>
                      <a:pt x="981" y="1326"/>
                    </a:moveTo>
                    <a:lnTo>
                      <a:pt x="984" y="1330"/>
                    </a:lnTo>
                    <a:lnTo>
                      <a:pt x="985" y="1331"/>
                    </a:lnTo>
                    <a:lnTo>
                      <a:pt x="986" y="1331"/>
                    </a:lnTo>
                    <a:lnTo>
                      <a:pt x="986" y="1331"/>
                    </a:lnTo>
                    <a:lnTo>
                      <a:pt x="985" y="1332"/>
                    </a:lnTo>
                    <a:lnTo>
                      <a:pt x="985" y="1333"/>
                    </a:lnTo>
                    <a:lnTo>
                      <a:pt x="983" y="1333"/>
                    </a:lnTo>
                    <a:lnTo>
                      <a:pt x="981" y="1334"/>
                    </a:lnTo>
                    <a:lnTo>
                      <a:pt x="977" y="1334"/>
                    </a:lnTo>
                    <a:lnTo>
                      <a:pt x="976" y="1335"/>
                    </a:lnTo>
                    <a:lnTo>
                      <a:pt x="975" y="1335"/>
                    </a:lnTo>
                    <a:lnTo>
                      <a:pt x="974" y="1336"/>
                    </a:lnTo>
                    <a:lnTo>
                      <a:pt x="973" y="1337"/>
                    </a:lnTo>
                    <a:lnTo>
                      <a:pt x="973" y="1337"/>
                    </a:lnTo>
                    <a:lnTo>
                      <a:pt x="973" y="1338"/>
                    </a:lnTo>
                    <a:lnTo>
                      <a:pt x="972" y="1340"/>
                    </a:lnTo>
                    <a:lnTo>
                      <a:pt x="971" y="1340"/>
                    </a:lnTo>
                    <a:lnTo>
                      <a:pt x="969" y="1341"/>
                    </a:lnTo>
                    <a:lnTo>
                      <a:pt x="967" y="1341"/>
                    </a:lnTo>
                    <a:lnTo>
                      <a:pt x="967" y="1340"/>
                    </a:lnTo>
                    <a:lnTo>
                      <a:pt x="961" y="1338"/>
                    </a:lnTo>
                    <a:lnTo>
                      <a:pt x="958" y="1338"/>
                    </a:lnTo>
                    <a:lnTo>
                      <a:pt x="956" y="1338"/>
                    </a:lnTo>
                    <a:lnTo>
                      <a:pt x="953" y="1337"/>
                    </a:lnTo>
                    <a:lnTo>
                      <a:pt x="944" y="1335"/>
                    </a:lnTo>
                    <a:lnTo>
                      <a:pt x="940" y="1333"/>
                    </a:lnTo>
                    <a:lnTo>
                      <a:pt x="939" y="1332"/>
                    </a:lnTo>
                    <a:lnTo>
                      <a:pt x="936" y="1331"/>
                    </a:lnTo>
                    <a:lnTo>
                      <a:pt x="933" y="1331"/>
                    </a:lnTo>
                    <a:lnTo>
                      <a:pt x="931" y="1331"/>
                    </a:lnTo>
                    <a:lnTo>
                      <a:pt x="926" y="1332"/>
                    </a:lnTo>
                    <a:lnTo>
                      <a:pt x="924" y="1335"/>
                    </a:lnTo>
                    <a:lnTo>
                      <a:pt x="920" y="1335"/>
                    </a:lnTo>
                    <a:lnTo>
                      <a:pt x="918" y="1335"/>
                    </a:lnTo>
                    <a:lnTo>
                      <a:pt x="916" y="1335"/>
                    </a:lnTo>
                    <a:lnTo>
                      <a:pt x="913" y="1335"/>
                    </a:lnTo>
                    <a:lnTo>
                      <a:pt x="913" y="1336"/>
                    </a:lnTo>
                    <a:lnTo>
                      <a:pt x="911" y="1336"/>
                    </a:lnTo>
                    <a:lnTo>
                      <a:pt x="909" y="1338"/>
                    </a:lnTo>
                    <a:lnTo>
                      <a:pt x="905" y="1337"/>
                    </a:lnTo>
                    <a:lnTo>
                      <a:pt x="903" y="1337"/>
                    </a:lnTo>
                    <a:lnTo>
                      <a:pt x="902" y="1335"/>
                    </a:lnTo>
                    <a:lnTo>
                      <a:pt x="902" y="1335"/>
                    </a:lnTo>
                    <a:lnTo>
                      <a:pt x="900" y="1333"/>
                    </a:lnTo>
                    <a:lnTo>
                      <a:pt x="899" y="1333"/>
                    </a:lnTo>
                    <a:lnTo>
                      <a:pt x="897" y="1333"/>
                    </a:lnTo>
                    <a:lnTo>
                      <a:pt x="895" y="1334"/>
                    </a:lnTo>
                    <a:lnTo>
                      <a:pt x="889" y="1333"/>
                    </a:lnTo>
                    <a:lnTo>
                      <a:pt x="885" y="1332"/>
                    </a:lnTo>
                    <a:lnTo>
                      <a:pt x="879" y="1331"/>
                    </a:lnTo>
                    <a:lnTo>
                      <a:pt x="870" y="1329"/>
                    </a:lnTo>
                    <a:lnTo>
                      <a:pt x="859" y="1326"/>
                    </a:lnTo>
                    <a:lnTo>
                      <a:pt x="854" y="1324"/>
                    </a:lnTo>
                    <a:lnTo>
                      <a:pt x="860" y="1323"/>
                    </a:lnTo>
                    <a:lnTo>
                      <a:pt x="862" y="1323"/>
                    </a:lnTo>
                    <a:lnTo>
                      <a:pt x="864" y="1325"/>
                    </a:lnTo>
                    <a:lnTo>
                      <a:pt x="866" y="1326"/>
                    </a:lnTo>
                    <a:lnTo>
                      <a:pt x="868" y="1326"/>
                    </a:lnTo>
                    <a:lnTo>
                      <a:pt x="880" y="1324"/>
                    </a:lnTo>
                    <a:lnTo>
                      <a:pt x="891" y="1321"/>
                    </a:lnTo>
                    <a:lnTo>
                      <a:pt x="895" y="1320"/>
                    </a:lnTo>
                    <a:lnTo>
                      <a:pt x="895" y="1319"/>
                    </a:lnTo>
                    <a:lnTo>
                      <a:pt x="896" y="1317"/>
                    </a:lnTo>
                    <a:lnTo>
                      <a:pt x="896" y="1317"/>
                    </a:lnTo>
                    <a:lnTo>
                      <a:pt x="896" y="1316"/>
                    </a:lnTo>
                    <a:lnTo>
                      <a:pt x="896" y="1315"/>
                    </a:lnTo>
                    <a:lnTo>
                      <a:pt x="897" y="1313"/>
                    </a:lnTo>
                    <a:lnTo>
                      <a:pt x="899" y="1311"/>
                    </a:lnTo>
                    <a:lnTo>
                      <a:pt x="901" y="1311"/>
                    </a:lnTo>
                    <a:lnTo>
                      <a:pt x="901" y="1311"/>
                    </a:lnTo>
                    <a:lnTo>
                      <a:pt x="905" y="1310"/>
                    </a:lnTo>
                    <a:lnTo>
                      <a:pt x="919" y="1311"/>
                    </a:lnTo>
                    <a:lnTo>
                      <a:pt x="922" y="1315"/>
                    </a:lnTo>
                    <a:lnTo>
                      <a:pt x="923" y="1316"/>
                    </a:lnTo>
                    <a:lnTo>
                      <a:pt x="925" y="1317"/>
                    </a:lnTo>
                    <a:lnTo>
                      <a:pt x="926" y="1317"/>
                    </a:lnTo>
                    <a:lnTo>
                      <a:pt x="928" y="1319"/>
                    </a:lnTo>
                    <a:lnTo>
                      <a:pt x="930" y="1322"/>
                    </a:lnTo>
                    <a:lnTo>
                      <a:pt x="932" y="1325"/>
                    </a:lnTo>
                    <a:lnTo>
                      <a:pt x="934" y="1325"/>
                    </a:lnTo>
                    <a:lnTo>
                      <a:pt x="937" y="1319"/>
                    </a:lnTo>
                    <a:lnTo>
                      <a:pt x="937" y="1319"/>
                    </a:lnTo>
                    <a:lnTo>
                      <a:pt x="937" y="1318"/>
                    </a:lnTo>
                    <a:lnTo>
                      <a:pt x="938" y="1314"/>
                    </a:lnTo>
                    <a:lnTo>
                      <a:pt x="947" y="1308"/>
                    </a:lnTo>
                    <a:lnTo>
                      <a:pt x="953" y="1306"/>
                    </a:lnTo>
                    <a:lnTo>
                      <a:pt x="955" y="1307"/>
                    </a:lnTo>
                    <a:lnTo>
                      <a:pt x="957" y="1308"/>
                    </a:lnTo>
                    <a:lnTo>
                      <a:pt x="962" y="1308"/>
                    </a:lnTo>
                    <a:lnTo>
                      <a:pt x="963" y="1308"/>
                    </a:lnTo>
                    <a:lnTo>
                      <a:pt x="966" y="1308"/>
                    </a:lnTo>
                    <a:lnTo>
                      <a:pt x="970" y="1310"/>
                    </a:lnTo>
                    <a:lnTo>
                      <a:pt x="979" y="1315"/>
                    </a:lnTo>
                    <a:lnTo>
                      <a:pt x="980" y="1317"/>
                    </a:lnTo>
                    <a:lnTo>
                      <a:pt x="980" y="1319"/>
                    </a:lnTo>
                    <a:lnTo>
                      <a:pt x="979" y="1319"/>
                    </a:lnTo>
                    <a:lnTo>
                      <a:pt x="979" y="1320"/>
                    </a:lnTo>
                    <a:lnTo>
                      <a:pt x="979" y="1323"/>
                    </a:lnTo>
                    <a:lnTo>
                      <a:pt x="980" y="1325"/>
                    </a:lnTo>
                    <a:lnTo>
                      <a:pt x="981" y="1326"/>
                    </a:lnTo>
                    <a:close/>
                    <a:moveTo>
                      <a:pt x="1090" y="1346"/>
                    </a:moveTo>
                    <a:lnTo>
                      <a:pt x="1090" y="1348"/>
                    </a:lnTo>
                    <a:lnTo>
                      <a:pt x="1089" y="1350"/>
                    </a:lnTo>
                    <a:lnTo>
                      <a:pt x="1088" y="1353"/>
                    </a:lnTo>
                    <a:lnTo>
                      <a:pt x="1086" y="1352"/>
                    </a:lnTo>
                    <a:lnTo>
                      <a:pt x="1086" y="1352"/>
                    </a:lnTo>
                    <a:lnTo>
                      <a:pt x="1082" y="1353"/>
                    </a:lnTo>
                    <a:lnTo>
                      <a:pt x="1081" y="1354"/>
                    </a:lnTo>
                    <a:lnTo>
                      <a:pt x="1080" y="1357"/>
                    </a:lnTo>
                    <a:lnTo>
                      <a:pt x="1080" y="1359"/>
                    </a:lnTo>
                    <a:lnTo>
                      <a:pt x="1081" y="1361"/>
                    </a:lnTo>
                    <a:lnTo>
                      <a:pt x="1082" y="1362"/>
                    </a:lnTo>
                    <a:lnTo>
                      <a:pt x="1087" y="1364"/>
                    </a:lnTo>
                    <a:lnTo>
                      <a:pt x="1091" y="1365"/>
                    </a:lnTo>
                    <a:lnTo>
                      <a:pt x="1092" y="1364"/>
                    </a:lnTo>
                    <a:lnTo>
                      <a:pt x="1092" y="1364"/>
                    </a:lnTo>
                    <a:lnTo>
                      <a:pt x="1095" y="1361"/>
                    </a:lnTo>
                    <a:lnTo>
                      <a:pt x="1103" y="1359"/>
                    </a:lnTo>
                    <a:lnTo>
                      <a:pt x="1103" y="1360"/>
                    </a:lnTo>
                    <a:lnTo>
                      <a:pt x="1103" y="1361"/>
                    </a:lnTo>
                    <a:lnTo>
                      <a:pt x="1103" y="1362"/>
                    </a:lnTo>
                    <a:lnTo>
                      <a:pt x="1101" y="1363"/>
                    </a:lnTo>
                    <a:lnTo>
                      <a:pt x="1101" y="1366"/>
                    </a:lnTo>
                    <a:lnTo>
                      <a:pt x="1106" y="1366"/>
                    </a:lnTo>
                    <a:lnTo>
                      <a:pt x="1106" y="1368"/>
                    </a:lnTo>
                    <a:lnTo>
                      <a:pt x="1105" y="1374"/>
                    </a:lnTo>
                    <a:lnTo>
                      <a:pt x="1105" y="1375"/>
                    </a:lnTo>
                    <a:lnTo>
                      <a:pt x="1103" y="1376"/>
                    </a:lnTo>
                    <a:lnTo>
                      <a:pt x="1099" y="1378"/>
                    </a:lnTo>
                    <a:lnTo>
                      <a:pt x="1097" y="1378"/>
                    </a:lnTo>
                    <a:lnTo>
                      <a:pt x="1094" y="1375"/>
                    </a:lnTo>
                    <a:lnTo>
                      <a:pt x="1091" y="1374"/>
                    </a:lnTo>
                    <a:lnTo>
                      <a:pt x="1087" y="1375"/>
                    </a:lnTo>
                    <a:lnTo>
                      <a:pt x="1084" y="1376"/>
                    </a:lnTo>
                    <a:lnTo>
                      <a:pt x="1081" y="1376"/>
                    </a:lnTo>
                    <a:lnTo>
                      <a:pt x="1071" y="1374"/>
                    </a:lnTo>
                    <a:lnTo>
                      <a:pt x="1069" y="1376"/>
                    </a:lnTo>
                    <a:lnTo>
                      <a:pt x="1068" y="1378"/>
                    </a:lnTo>
                    <a:lnTo>
                      <a:pt x="1074" y="1380"/>
                    </a:lnTo>
                    <a:lnTo>
                      <a:pt x="1075" y="1379"/>
                    </a:lnTo>
                    <a:lnTo>
                      <a:pt x="1079" y="1380"/>
                    </a:lnTo>
                    <a:lnTo>
                      <a:pt x="1086" y="1382"/>
                    </a:lnTo>
                    <a:lnTo>
                      <a:pt x="1088" y="1383"/>
                    </a:lnTo>
                    <a:lnTo>
                      <a:pt x="1094" y="1385"/>
                    </a:lnTo>
                    <a:lnTo>
                      <a:pt x="1095" y="1385"/>
                    </a:lnTo>
                    <a:lnTo>
                      <a:pt x="1095" y="1384"/>
                    </a:lnTo>
                    <a:lnTo>
                      <a:pt x="1097" y="1384"/>
                    </a:lnTo>
                    <a:lnTo>
                      <a:pt x="1103" y="1386"/>
                    </a:lnTo>
                    <a:lnTo>
                      <a:pt x="1103" y="1387"/>
                    </a:lnTo>
                    <a:lnTo>
                      <a:pt x="1103" y="1389"/>
                    </a:lnTo>
                    <a:lnTo>
                      <a:pt x="1096" y="1394"/>
                    </a:lnTo>
                    <a:lnTo>
                      <a:pt x="1090" y="1395"/>
                    </a:lnTo>
                    <a:lnTo>
                      <a:pt x="1087" y="1394"/>
                    </a:lnTo>
                    <a:lnTo>
                      <a:pt x="1082" y="1393"/>
                    </a:lnTo>
                    <a:lnTo>
                      <a:pt x="1081" y="1393"/>
                    </a:lnTo>
                    <a:lnTo>
                      <a:pt x="1080" y="1394"/>
                    </a:lnTo>
                    <a:lnTo>
                      <a:pt x="1079" y="1393"/>
                    </a:lnTo>
                    <a:lnTo>
                      <a:pt x="1066" y="1389"/>
                    </a:lnTo>
                    <a:lnTo>
                      <a:pt x="1066" y="1387"/>
                    </a:lnTo>
                    <a:lnTo>
                      <a:pt x="1061" y="1386"/>
                    </a:lnTo>
                    <a:lnTo>
                      <a:pt x="1059" y="1386"/>
                    </a:lnTo>
                    <a:lnTo>
                      <a:pt x="1049" y="1393"/>
                    </a:lnTo>
                    <a:lnTo>
                      <a:pt x="1042" y="1393"/>
                    </a:lnTo>
                    <a:lnTo>
                      <a:pt x="1041" y="1393"/>
                    </a:lnTo>
                    <a:lnTo>
                      <a:pt x="1041" y="1392"/>
                    </a:lnTo>
                    <a:lnTo>
                      <a:pt x="1040" y="1389"/>
                    </a:lnTo>
                    <a:lnTo>
                      <a:pt x="1039" y="1387"/>
                    </a:lnTo>
                    <a:lnTo>
                      <a:pt x="1039" y="1386"/>
                    </a:lnTo>
                    <a:lnTo>
                      <a:pt x="1037" y="1386"/>
                    </a:lnTo>
                    <a:lnTo>
                      <a:pt x="1031" y="1389"/>
                    </a:lnTo>
                    <a:lnTo>
                      <a:pt x="1027" y="1386"/>
                    </a:lnTo>
                    <a:lnTo>
                      <a:pt x="1025" y="1386"/>
                    </a:lnTo>
                    <a:lnTo>
                      <a:pt x="1023" y="1383"/>
                    </a:lnTo>
                    <a:lnTo>
                      <a:pt x="1023" y="1380"/>
                    </a:lnTo>
                    <a:lnTo>
                      <a:pt x="1019" y="1380"/>
                    </a:lnTo>
                    <a:lnTo>
                      <a:pt x="1018" y="1376"/>
                    </a:lnTo>
                    <a:lnTo>
                      <a:pt x="1018" y="1376"/>
                    </a:lnTo>
                    <a:lnTo>
                      <a:pt x="1016" y="1377"/>
                    </a:lnTo>
                    <a:lnTo>
                      <a:pt x="1014" y="1377"/>
                    </a:lnTo>
                    <a:lnTo>
                      <a:pt x="1012" y="1376"/>
                    </a:lnTo>
                    <a:lnTo>
                      <a:pt x="1012" y="1374"/>
                    </a:lnTo>
                    <a:lnTo>
                      <a:pt x="1011" y="1374"/>
                    </a:lnTo>
                    <a:lnTo>
                      <a:pt x="1005" y="1372"/>
                    </a:lnTo>
                    <a:lnTo>
                      <a:pt x="997" y="1371"/>
                    </a:lnTo>
                    <a:lnTo>
                      <a:pt x="994" y="1373"/>
                    </a:lnTo>
                    <a:lnTo>
                      <a:pt x="994" y="1373"/>
                    </a:lnTo>
                    <a:lnTo>
                      <a:pt x="992" y="1371"/>
                    </a:lnTo>
                    <a:lnTo>
                      <a:pt x="990" y="1368"/>
                    </a:lnTo>
                    <a:lnTo>
                      <a:pt x="986" y="1367"/>
                    </a:lnTo>
                    <a:lnTo>
                      <a:pt x="982" y="1368"/>
                    </a:lnTo>
                    <a:lnTo>
                      <a:pt x="979" y="1370"/>
                    </a:lnTo>
                    <a:lnTo>
                      <a:pt x="977" y="1368"/>
                    </a:lnTo>
                    <a:lnTo>
                      <a:pt x="977" y="1366"/>
                    </a:lnTo>
                    <a:lnTo>
                      <a:pt x="977" y="1366"/>
                    </a:lnTo>
                    <a:lnTo>
                      <a:pt x="975" y="1362"/>
                    </a:lnTo>
                    <a:lnTo>
                      <a:pt x="975" y="1362"/>
                    </a:lnTo>
                    <a:lnTo>
                      <a:pt x="974" y="1362"/>
                    </a:lnTo>
                    <a:lnTo>
                      <a:pt x="970" y="1364"/>
                    </a:lnTo>
                    <a:lnTo>
                      <a:pt x="969" y="1363"/>
                    </a:lnTo>
                    <a:lnTo>
                      <a:pt x="964" y="1352"/>
                    </a:lnTo>
                    <a:lnTo>
                      <a:pt x="963" y="1349"/>
                    </a:lnTo>
                    <a:lnTo>
                      <a:pt x="963" y="1347"/>
                    </a:lnTo>
                    <a:lnTo>
                      <a:pt x="964" y="1346"/>
                    </a:lnTo>
                    <a:lnTo>
                      <a:pt x="969" y="1348"/>
                    </a:lnTo>
                    <a:lnTo>
                      <a:pt x="977" y="1348"/>
                    </a:lnTo>
                    <a:lnTo>
                      <a:pt x="979" y="1348"/>
                    </a:lnTo>
                    <a:lnTo>
                      <a:pt x="981" y="1350"/>
                    </a:lnTo>
                    <a:lnTo>
                      <a:pt x="982" y="1352"/>
                    </a:lnTo>
                    <a:lnTo>
                      <a:pt x="992" y="1356"/>
                    </a:lnTo>
                    <a:lnTo>
                      <a:pt x="994" y="1355"/>
                    </a:lnTo>
                    <a:lnTo>
                      <a:pt x="994" y="1355"/>
                    </a:lnTo>
                    <a:lnTo>
                      <a:pt x="996" y="1355"/>
                    </a:lnTo>
                    <a:lnTo>
                      <a:pt x="999" y="1359"/>
                    </a:lnTo>
                    <a:lnTo>
                      <a:pt x="999" y="1360"/>
                    </a:lnTo>
                    <a:lnTo>
                      <a:pt x="1000" y="1362"/>
                    </a:lnTo>
                    <a:lnTo>
                      <a:pt x="1002" y="1362"/>
                    </a:lnTo>
                    <a:lnTo>
                      <a:pt x="1004" y="1362"/>
                    </a:lnTo>
                    <a:lnTo>
                      <a:pt x="1006" y="1361"/>
                    </a:lnTo>
                    <a:lnTo>
                      <a:pt x="1008" y="1361"/>
                    </a:lnTo>
                    <a:lnTo>
                      <a:pt x="1009" y="1362"/>
                    </a:lnTo>
                    <a:lnTo>
                      <a:pt x="1010" y="1365"/>
                    </a:lnTo>
                    <a:lnTo>
                      <a:pt x="1010" y="1366"/>
                    </a:lnTo>
                    <a:lnTo>
                      <a:pt x="1011" y="1367"/>
                    </a:lnTo>
                    <a:lnTo>
                      <a:pt x="1012" y="1367"/>
                    </a:lnTo>
                    <a:lnTo>
                      <a:pt x="1017" y="1365"/>
                    </a:lnTo>
                    <a:lnTo>
                      <a:pt x="1021" y="1367"/>
                    </a:lnTo>
                    <a:lnTo>
                      <a:pt x="1023" y="1364"/>
                    </a:lnTo>
                    <a:lnTo>
                      <a:pt x="1022" y="1362"/>
                    </a:lnTo>
                    <a:lnTo>
                      <a:pt x="1026" y="1356"/>
                    </a:lnTo>
                    <a:lnTo>
                      <a:pt x="1027" y="1355"/>
                    </a:lnTo>
                    <a:lnTo>
                      <a:pt x="1027" y="1355"/>
                    </a:lnTo>
                    <a:lnTo>
                      <a:pt x="1029" y="1355"/>
                    </a:lnTo>
                    <a:lnTo>
                      <a:pt x="1031" y="1356"/>
                    </a:lnTo>
                    <a:lnTo>
                      <a:pt x="1032" y="1357"/>
                    </a:lnTo>
                    <a:lnTo>
                      <a:pt x="1032" y="1358"/>
                    </a:lnTo>
                    <a:lnTo>
                      <a:pt x="1032" y="1359"/>
                    </a:lnTo>
                    <a:lnTo>
                      <a:pt x="1033" y="1360"/>
                    </a:lnTo>
                    <a:lnTo>
                      <a:pt x="1037" y="1361"/>
                    </a:lnTo>
                    <a:lnTo>
                      <a:pt x="1037" y="1360"/>
                    </a:lnTo>
                    <a:lnTo>
                      <a:pt x="1037" y="1359"/>
                    </a:lnTo>
                    <a:lnTo>
                      <a:pt x="1037" y="1358"/>
                    </a:lnTo>
                    <a:lnTo>
                      <a:pt x="1036" y="1355"/>
                    </a:lnTo>
                    <a:lnTo>
                      <a:pt x="1038" y="1353"/>
                    </a:lnTo>
                    <a:lnTo>
                      <a:pt x="1040" y="1352"/>
                    </a:lnTo>
                    <a:lnTo>
                      <a:pt x="1041" y="1352"/>
                    </a:lnTo>
                    <a:lnTo>
                      <a:pt x="1043" y="1353"/>
                    </a:lnTo>
                    <a:lnTo>
                      <a:pt x="1045" y="1354"/>
                    </a:lnTo>
                    <a:lnTo>
                      <a:pt x="1049" y="1358"/>
                    </a:lnTo>
                    <a:lnTo>
                      <a:pt x="1050" y="1359"/>
                    </a:lnTo>
                    <a:lnTo>
                      <a:pt x="1048" y="1365"/>
                    </a:lnTo>
                    <a:lnTo>
                      <a:pt x="1047" y="1366"/>
                    </a:lnTo>
                    <a:lnTo>
                      <a:pt x="1048" y="1368"/>
                    </a:lnTo>
                    <a:lnTo>
                      <a:pt x="1050" y="1368"/>
                    </a:lnTo>
                    <a:lnTo>
                      <a:pt x="1056" y="1365"/>
                    </a:lnTo>
                    <a:lnTo>
                      <a:pt x="1057" y="1363"/>
                    </a:lnTo>
                    <a:lnTo>
                      <a:pt x="1055" y="1358"/>
                    </a:lnTo>
                    <a:lnTo>
                      <a:pt x="1052" y="1352"/>
                    </a:lnTo>
                    <a:lnTo>
                      <a:pt x="1052" y="1350"/>
                    </a:lnTo>
                    <a:lnTo>
                      <a:pt x="1051" y="1350"/>
                    </a:lnTo>
                    <a:lnTo>
                      <a:pt x="1050" y="1350"/>
                    </a:lnTo>
                    <a:lnTo>
                      <a:pt x="1049" y="1350"/>
                    </a:lnTo>
                    <a:lnTo>
                      <a:pt x="1047" y="1350"/>
                    </a:lnTo>
                    <a:lnTo>
                      <a:pt x="1047" y="1350"/>
                    </a:lnTo>
                    <a:lnTo>
                      <a:pt x="1047" y="1349"/>
                    </a:lnTo>
                    <a:lnTo>
                      <a:pt x="1047" y="1344"/>
                    </a:lnTo>
                    <a:lnTo>
                      <a:pt x="1047" y="1337"/>
                    </a:lnTo>
                    <a:lnTo>
                      <a:pt x="1051" y="1333"/>
                    </a:lnTo>
                    <a:lnTo>
                      <a:pt x="1060" y="1331"/>
                    </a:lnTo>
                    <a:lnTo>
                      <a:pt x="1063" y="1331"/>
                    </a:lnTo>
                    <a:lnTo>
                      <a:pt x="1072" y="1334"/>
                    </a:lnTo>
                    <a:lnTo>
                      <a:pt x="1075" y="1335"/>
                    </a:lnTo>
                    <a:lnTo>
                      <a:pt x="1079" y="1338"/>
                    </a:lnTo>
                    <a:lnTo>
                      <a:pt x="1084" y="1339"/>
                    </a:lnTo>
                    <a:lnTo>
                      <a:pt x="1085" y="1340"/>
                    </a:lnTo>
                    <a:lnTo>
                      <a:pt x="1084" y="1342"/>
                    </a:lnTo>
                    <a:lnTo>
                      <a:pt x="1088" y="1343"/>
                    </a:lnTo>
                    <a:lnTo>
                      <a:pt x="1090" y="1345"/>
                    </a:lnTo>
                    <a:lnTo>
                      <a:pt x="1090" y="1346"/>
                    </a:lnTo>
                    <a:close/>
                    <a:moveTo>
                      <a:pt x="1169" y="1407"/>
                    </a:moveTo>
                    <a:lnTo>
                      <a:pt x="1168" y="1412"/>
                    </a:lnTo>
                    <a:lnTo>
                      <a:pt x="1166" y="1412"/>
                    </a:lnTo>
                    <a:lnTo>
                      <a:pt x="1163" y="1407"/>
                    </a:lnTo>
                    <a:lnTo>
                      <a:pt x="1163" y="1406"/>
                    </a:lnTo>
                    <a:lnTo>
                      <a:pt x="1162" y="1404"/>
                    </a:lnTo>
                    <a:lnTo>
                      <a:pt x="1156" y="1400"/>
                    </a:lnTo>
                    <a:lnTo>
                      <a:pt x="1156" y="1399"/>
                    </a:lnTo>
                    <a:lnTo>
                      <a:pt x="1156" y="1398"/>
                    </a:lnTo>
                    <a:lnTo>
                      <a:pt x="1157" y="1399"/>
                    </a:lnTo>
                    <a:lnTo>
                      <a:pt x="1159" y="1399"/>
                    </a:lnTo>
                    <a:lnTo>
                      <a:pt x="1166" y="1405"/>
                    </a:lnTo>
                    <a:lnTo>
                      <a:pt x="1169" y="1407"/>
                    </a:lnTo>
                    <a:lnTo>
                      <a:pt x="1169" y="1407"/>
                    </a:lnTo>
                    <a:close/>
                    <a:moveTo>
                      <a:pt x="1190" y="1420"/>
                    </a:moveTo>
                    <a:lnTo>
                      <a:pt x="1190" y="1421"/>
                    </a:lnTo>
                    <a:lnTo>
                      <a:pt x="1189" y="1423"/>
                    </a:lnTo>
                    <a:lnTo>
                      <a:pt x="1188" y="1423"/>
                    </a:lnTo>
                    <a:lnTo>
                      <a:pt x="1184" y="1425"/>
                    </a:lnTo>
                    <a:lnTo>
                      <a:pt x="1183" y="1425"/>
                    </a:lnTo>
                    <a:lnTo>
                      <a:pt x="1178" y="1421"/>
                    </a:lnTo>
                    <a:lnTo>
                      <a:pt x="1171" y="1411"/>
                    </a:lnTo>
                    <a:lnTo>
                      <a:pt x="1171" y="1411"/>
                    </a:lnTo>
                    <a:lnTo>
                      <a:pt x="1171" y="1409"/>
                    </a:lnTo>
                    <a:lnTo>
                      <a:pt x="1174" y="1409"/>
                    </a:lnTo>
                    <a:lnTo>
                      <a:pt x="1179" y="1410"/>
                    </a:lnTo>
                    <a:lnTo>
                      <a:pt x="1181" y="1413"/>
                    </a:lnTo>
                    <a:lnTo>
                      <a:pt x="1181" y="1415"/>
                    </a:lnTo>
                    <a:lnTo>
                      <a:pt x="1183" y="1416"/>
                    </a:lnTo>
                    <a:lnTo>
                      <a:pt x="1184" y="1417"/>
                    </a:lnTo>
                    <a:lnTo>
                      <a:pt x="1186" y="1417"/>
                    </a:lnTo>
                    <a:lnTo>
                      <a:pt x="1187" y="1418"/>
                    </a:lnTo>
                    <a:lnTo>
                      <a:pt x="1190" y="1420"/>
                    </a:lnTo>
                    <a:close/>
                    <a:moveTo>
                      <a:pt x="1144" y="1371"/>
                    </a:moveTo>
                    <a:lnTo>
                      <a:pt x="1145" y="1372"/>
                    </a:lnTo>
                    <a:lnTo>
                      <a:pt x="1145" y="1373"/>
                    </a:lnTo>
                    <a:lnTo>
                      <a:pt x="1146" y="1373"/>
                    </a:lnTo>
                    <a:lnTo>
                      <a:pt x="1149" y="1372"/>
                    </a:lnTo>
                    <a:lnTo>
                      <a:pt x="1149" y="1373"/>
                    </a:lnTo>
                    <a:lnTo>
                      <a:pt x="1148" y="1374"/>
                    </a:lnTo>
                    <a:lnTo>
                      <a:pt x="1150" y="1377"/>
                    </a:lnTo>
                    <a:lnTo>
                      <a:pt x="1150" y="1378"/>
                    </a:lnTo>
                    <a:lnTo>
                      <a:pt x="1149" y="1379"/>
                    </a:lnTo>
                    <a:lnTo>
                      <a:pt x="1148" y="1382"/>
                    </a:lnTo>
                    <a:lnTo>
                      <a:pt x="1151" y="1384"/>
                    </a:lnTo>
                    <a:lnTo>
                      <a:pt x="1151" y="1384"/>
                    </a:lnTo>
                    <a:lnTo>
                      <a:pt x="1150" y="1386"/>
                    </a:lnTo>
                    <a:lnTo>
                      <a:pt x="1148" y="1387"/>
                    </a:lnTo>
                    <a:lnTo>
                      <a:pt x="1140" y="1385"/>
                    </a:lnTo>
                    <a:lnTo>
                      <a:pt x="1138" y="1382"/>
                    </a:lnTo>
                    <a:lnTo>
                      <a:pt x="1132" y="1382"/>
                    </a:lnTo>
                    <a:lnTo>
                      <a:pt x="1132" y="1379"/>
                    </a:lnTo>
                    <a:lnTo>
                      <a:pt x="1132" y="1378"/>
                    </a:lnTo>
                    <a:lnTo>
                      <a:pt x="1132" y="1378"/>
                    </a:lnTo>
                    <a:lnTo>
                      <a:pt x="1131" y="1376"/>
                    </a:lnTo>
                    <a:lnTo>
                      <a:pt x="1129" y="1374"/>
                    </a:lnTo>
                    <a:lnTo>
                      <a:pt x="1125" y="1374"/>
                    </a:lnTo>
                    <a:lnTo>
                      <a:pt x="1125" y="1374"/>
                    </a:lnTo>
                    <a:lnTo>
                      <a:pt x="1123" y="1373"/>
                    </a:lnTo>
                    <a:lnTo>
                      <a:pt x="1126" y="1364"/>
                    </a:lnTo>
                    <a:lnTo>
                      <a:pt x="1127" y="1362"/>
                    </a:lnTo>
                    <a:lnTo>
                      <a:pt x="1129" y="1360"/>
                    </a:lnTo>
                    <a:lnTo>
                      <a:pt x="1133" y="1359"/>
                    </a:lnTo>
                    <a:lnTo>
                      <a:pt x="1141" y="1359"/>
                    </a:lnTo>
                    <a:lnTo>
                      <a:pt x="1142" y="1360"/>
                    </a:lnTo>
                    <a:lnTo>
                      <a:pt x="1144" y="1362"/>
                    </a:lnTo>
                    <a:lnTo>
                      <a:pt x="1148" y="1366"/>
                    </a:lnTo>
                    <a:lnTo>
                      <a:pt x="1148" y="1366"/>
                    </a:lnTo>
                    <a:lnTo>
                      <a:pt x="1147" y="1368"/>
                    </a:lnTo>
                    <a:lnTo>
                      <a:pt x="1146" y="1368"/>
                    </a:lnTo>
                    <a:lnTo>
                      <a:pt x="1144" y="1368"/>
                    </a:lnTo>
                    <a:lnTo>
                      <a:pt x="1144" y="1370"/>
                    </a:lnTo>
                    <a:lnTo>
                      <a:pt x="1144" y="1371"/>
                    </a:lnTo>
                    <a:close/>
                    <a:moveTo>
                      <a:pt x="1175" y="1378"/>
                    </a:moveTo>
                    <a:lnTo>
                      <a:pt x="1174" y="1379"/>
                    </a:lnTo>
                    <a:lnTo>
                      <a:pt x="1174" y="1380"/>
                    </a:lnTo>
                    <a:lnTo>
                      <a:pt x="1171" y="1378"/>
                    </a:lnTo>
                    <a:lnTo>
                      <a:pt x="1168" y="1378"/>
                    </a:lnTo>
                    <a:lnTo>
                      <a:pt x="1167" y="1379"/>
                    </a:lnTo>
                    <a:lnTo>
                      <a:pt x="1167" y="1380"/>
                    </a:lnTo>
                    <a:lnTo>
                      <a:pt x="1166" y="1384"/>
                    </a:lnTo>
                    <a:lnTo>
                      <a:pt x="1167" y="1385"/>
                    </a:lnTo>
                    <a:lnTo>
                      <a:pt x="1168" y="1386"/>
                    </a:lnTo>
                    <a:lnTo>
                      <a:pt x="1172" y="1389"/>
                    </a:lnTo>
                    <a:lnTo>
                      <a:pt x="1172" y="1391"/>
                    </a:lnTo>
                    <a:lnTo>
                      <a:pt x="1171" y="1392"/>
                    </a:lnTo>
                    <a:lnTo>
                      <a:pt x="1169" y="1393"/>
                    </a:lnTo>
                    <a:lnTo>
                      <a:pt x="1169" y="1392"/>
                    </a:lnTo>
                    <a:lnTo>
                      <a:pt x="1168" y="1391"/>
                    </a:lnTo>
                    <a:lnTo>
                      <a:pt x="1166" y="1389"/>
                    </a:lnTo>
                    <a:lnTo>
                      <a:pt x="1165" y="1389"/>
                    </a:lnTo>
                    <a:lnTo>
                      <a:pt x="1158" y="1391"/>
                    </a:lnTo>
                    <a:lnTo>
                      <a:pt x="1156" y="1391"/>
                    </a:lnTo>
                    <a:lnTo>
                      <a:pt x="1154" y="1391"/>
                    </a:lnTo>
                    <a:lnTo>
                      <a:pt x="1154" y="1391"/>
                    </a:lnTo>
                    <a:lnTo>
                      <a:pt x="1153" y="1387"/>
                    </a:lnTo>
                    <a:lnTo>
                      <a:pt x="1153" y="1386"/>
                    </a:lnTo>
                    <a:lnTo>
                      <a:pt x="1158" y="1379"/>
                    </a:lnTo>
                    <a:lnTo>
                      <a:pt x="1160" y="1379"/>
                    </a:lnTo>
                    <a:lnTo>
                      <a:pt x="1162" y="1380"/>
                    </a:lnTo>
                    <a:lnTo>
                      <a:pt x="1164" y="1380"/>
                    </a:lnTo>
                    <a:lnTo>
                      <a:pt x="1164" y="1379"/>
                    </a:lnTo>
                    <a:lnTo>
                      <a:pt x="1165" y="1378"/>
                    </a:lnTo>
                    <a:lnTo>
                      <a:pt x="1165" y="1377"/>
                    </a:lnTo>
                    <a:lnTo>
                      <a:pt x="1164" y="1376"/>
                    </a:lnTo>
                    <a:lnTo>
                      <a:pt x="1164" y="1376"/>
                    </a:lnTo>
                    <a:lnTo>
                      <a:pt x="1162" y="1376"/>
                    </a:lnTo>
                    <a:lnTo>
                      <a:pt x="1161" y="1376"/>
                    </a:lnTo>
                    <a:lnTo>
                      <a:pt x="1160" y="1375"/>
                    </a:lnTo>
                    <a:lnTo>
                      <a:pt x="1160" y="1374"/>
                    </a:lnTo>
                    <a:lnTo>
                      <a:pt x="1160" y="1372"/>
                    </a:lnTo>
                    <a:lnTo>
                      <a:pt x="1161" y="1372"/>
                    </a:lnTo>
                    <a:lnTo>
                      <a:pt x="1162" y="1371"/>
                    </a:lnTo>
                    <a:lnTo>
                      <a:pt x="1168" y="1370"/>
                    </a:lnTo>
                    <a:lnTo>
                      <a:pt x="1168" y="1370"/>
                    </a:lnTo>
                    <a:lnTo>
                      <a:pt x="1168" y="1371"/>
                    </a:lnTo>
                    <a:lnTo>
                      <a:pt x="1169" y="1372"/>
                    </a:lnTo>
                    <a:lnTo>
                      <a:pt x="1169" y="1374"/>
                    </a:lnTo>
                    <a:lnTo>
                      <a:pt x="1173" y="1376"/>
                    </a:lnTo>
                    <a:lnTo>
                      <a:pt x="1175" y="1376"/>
                    </a:lnTo>
                    <a:lnTo>
                      <a:pt x="1175" y="1378"/>
                    </a:lnTo>
                    <a:close/>
                    <a:moveTo>
                      <a:pt x="1334" y="1491"/>
                    </a:moveTo>
                    <a:lnTo>
                      <a:pt x="1337" y="1497"/>
                    </a:lnTo>
                    <a:lnTo>
                      <a:pt x="1342" y="1506"/>
                    </a:lnTo>
                    <a:lnTo>
                      <a:pt x="1341" y="1510"/>
                    </a:lnTo>
                    <a:lnTo>
                      <a:pt x="1341" y="1510"/>
                    </a:lnTo>
                    <a:lnTo>
                      <a:pt x="1339" y="1513"/>
                    </a:lnTo>
                    <a:lnTo>
                      <a:pt x="1337" y="1513"/>
                    </a:lnTo>
                    <a:lnTo>
                      <a:pt x="1333" y="1512"/>
                    </a:lnTo>
                    <a:lnTo>
                      <a:pt x="1330" y="1504"/>
                    </a:lnTo>
                    <a:lnTo>
                      <a:pt x="1326" y="1504"/>
                    </a:lnTo>
                    <a:lnTo>
                      <a:pt x="1325" y="1503"/>
                    </a:lnTo>
                    <a:lnTo>
                      <a:pt x="1325" y="1495"/>
                    </a:lnTo>
                    <a:lnTo>
                      <a:pt x="1333" y="1490"/>
                    </a:lnTo>
                    <a:lnTo>
                      <a:pt x="1334" y="1491"/>
                    </a:lnTo>
                    <a:close/>
                    <a:moveTo>
                      <a:pt x="1557" y="1621"/>
                    </a:moveTo>
                    <a:lnTo>
                      <a:pt x="1555" y="1620"/>
                    </a:lnTo>
                    <a:lnTo>
                      <a:pt x="1555" y="1619"/>
                    </a:lnTo>
                    <a:lnTo>
                      <a:pt x="1555" y="1617"/>
                    </a:lnTo>
                    <a:lnTo>
                      <a:pt x="1557" y="1616"/>
                    </a:lnTo>
                    <a:lnTo>
                      <a:pt x="1557" y="1616"/>
                    </a:lnTo>
                    <a:lnTo>
                      <a:pt x="1558" y="1615"/>
                    </a:lnTo>
                    <a:lnTo>
                      <a:pt x="1559" y="1614"/>
                    </a:lnTo>
                    <a:lnTo>
                      <a:pt x="1559" y="1613"/>
                    </a:lnTo>
                    <a:lnTo>
                      <a:pt x="1559" y="1612"/>
                    </a:lnTo>
                    <a:lnTo>
                      <a:pt x="1563" y="1613"/>
                    </a:lnTo>
                    <a:lnTo>
                      <a:pt x="1565" y="1618"/>
                    </a:lnTo>
                    <a:lnTo>
                      <a:pt x="1565" y="1619"/>
                    </a:lnTo>
                    <a:lnTo>
                      <a:pt x="1565" y="1619"/>
                    </a:lnTo>
                    <a:lnTo>
                      <a:pt x="1563" y="1621"/>
                    </a:lnTo>
                    <a:lnTo>
                      <a:pt x="1559" y="1622"/>
                    </a:lnTo>
                    <a:lnTo>
                      <a:pt x="1557" y="1621"/>
                    </a:lnTo>
                    <a:close/>
                    <a:moveTo>
                      <a:pt x="1390" y="1483"/>
                    </a:moveTo>
                    <a:lnTo>
                      <a:pt x="1388" y="1482"/>
                    </a:lnTo>
                    <a:lnTo>
                      <a:pt x="1387" y="1480"/>
                    </a:lnTo>
                    <a:lnTo>
                      <a:pt x="1387" y="1473"/>
                    </a:lnTo>
                    <a:lnTo>
                      <a:pt x="1387" y="1472"/>
                    </a:lnTo>
                    <a:lnTo>
                      <a:pt x="1391" y="1467"/>
                    </a:lnTo>
                    <a:lnTo>
                      <a:pt x="1391" y="1467"/>
                    </a:lnTo>
                    <a:lnTo>
                      <a:pt x="1401" y="1467"/>
                    </a:lnTo>
                    <a:lnTo>
                      <a:pt x="1401" y="1467"/>
                    </a:lnTo>
                    <a:lnTo>
                      <a:pt x="1405" y="1470"/>
                    </a:lnTo>
                    <a:lnTo>
                      <a:pt x="1405" y="1471"/>
                    </a:lnTo>
                    <a:lnTo>
                      <a:pt x="1405" y="1471"/>
                    </a:lnTo>
                    <a:lnTo>
                      <a:pt x="1405" y="1473"/>
                    </a:lnTo>
                    <a:lnTo>
                      <a:pt x="1399" y="1481"/>
                    </a:lnTo>
                    <a:lnTo>
                      <a:pt x="1397" y="1481"/>
                    </a:lnTo>
                    <a:lnTo>
                      <a:pt x="1392" y="1483"/>
                    </a:lnTo>
                    <a:lnTo>
                      <a:pt x="1391" y="1483"/>
                    </a:lnTo>
                    <a:lnTo>
                      <a:pt x="1390" y="1483"/>
                    </a:lnTo>
                    <a:close/>
                    <a:moveTo>
                      <a:pt x="3270" y="2643"/>
                    </a:moveTo>
                    <a:lnTo>
                      <a:pt x="3270" y="2644"/>
                    </a:lnTo>
                    <a:lnTo>
                      <a:pt x="3271" y="2644"/>
                    </a:lnTo>
                    <a:lnTo>
                      <a:pt x="3272" y="2645"/>
                    </a:lnTo>
                    <a:lnTo>
                      <a:pt x="3272" y="2646"/>
                    </a:lnTo>
                    <a:lnTo>
                      <a:pt x="3272" y="2646"/>
                    </a:lnTo>
                    <a:lnTo>
                      <a:pt x="3266" y="2650"/>
                    </a:lnTo>
                    <a:lnTo>
                      <a:pt x="3264" y="2650"/>
                    </a:lnTo>
                    <a:lnTo>
                      <a:pt x="3259" y="2648"/>
                    </a:lnTo>
                    <a:lnTo>
                      <a:pt x="3254" y="2639"/>
                    </a:lnTo>
                    <a:lnTo>
                      <a:pt x="3253" y="2636"/>
                    </a:lnTo>
                    <a:lnTo>
                      <a:pt x="3254" y="2634"/>
                    </a:lnTo>
                    <a:lnTo>
                      <a:pt x="3255" y="2634"/>
                    </a:lnTo>
                    <a:lnTo>
                      <a:pt x="3260" y="2633"/>
                    </a:lnTo>
                    <a:lnTo>
                      <a:pt x="3272" y="2634"/>
                    </a:lnTo>
                    <a:lnTo>
                      <a:pt x="3272" y="2635"/>
                    </a:lnTo>
                    <a:lnTo>
                      <a:pt x="3272" y="2636"/>
                    </a:lnTo>
                    <a:lnTo>
                      <a:pt x="3271" y="2637"/>
                    </a:lnTo>
                    <a:lnTo>
                      <a:pt x="3270" y="2643"/>
                    </a:lnTo>
                    <a:close/>
                    <a:moveTo>
                      <a:pt x="1555" y="1607"/>
                    </a:moveTo>
                    <a:lnTo>
                      <a:pt x="1553" y="1606"/>
                    </a:lnTo>
                    <a:lnTo>
                      <a:pt x="1553" y="1605"/>
                    </a:lnTo>
                    <a:lnTo>
                      <a:pt x="1553" y="1604"/>
                    </a:lnTo>
                    <a:lnTo>
                      <a:pt x="1556" y="1602"/>
                    </a:lnTo>
                    <a:lnTo>
                      <a:pt x="1557" y="1602"/>
                    </a:lnTo>
                    <a:lnTo>
                      <a:pt x="1560" y="1602"/>
                    </a:lnTo>
                    <a:lnTo>
                      <a:pt x="1561" y="1599"/>
                    </a:lnTo>
                    <a:lnTo>
                      <a:pt x="1561" y="1596"/>
                    </a:lnTo>
                    <a:lnTo>
                      <a:pt x="1563" y="1594"/>
                    </a:lnTo>
                    <a:lnTo>
                      <a:pt x="1563" y="1594"/>
                    </a:lnTo>
                    <a:lnTo>
                      <a:pt x="1567" y="1596"/>
                    </a:lnTo>
                    <a:lnTo>
                      <a:pt x="1569" y="1599"/>
                    </a:lnTo>
                    <a:lnTo>
                      <a:pt x="1568" y="1600"/>
                    </a:lnTo>
                    <a:lnTo>
                      <a:pt x="1563" y="1608"/>
                    </a:lnTo>
                    <a:lnTo>
                      <a:pt x="1562" y="1608"/>
                    </a:lnTo>
                    <a:lnTo>
                      <a:pt x="1555" y="1607"/>
                    </a:lnTo>
                    <a:close/>
                    <a:moveTo>
                      <a:pt x="1448" y="1483"/>
                    </a:moveTo>
                    <a:lnTo>
                      <a:pt x="1449" y="1485"/>
                    </a:lnTo>
                    <a:lnTo>
                      <a:pt x="1450" y="1485"/>
                    </a:lnTo>
                    <a:lnTo>
                      <a:pt x="1451" y="1488"/>
                    </a:lnTo>
                    <a:lnTo>
                      <a:pt x="1452" y="1491"/>
                    </a:lnTo>
                    <a:lnTo>
                      <a:pt x="1452" y="1492"/>
                    </a:lnTo>
                    <a:lnTo>
                      <a:pt x="1451" y="1495"/>
                    </a:lnTo>
                    <a:lnTo>
                      <a:pt x="1450" y="1496"/>
                    </a:lnTo>
                    <a:lnTo>
                      <a:pt x="1449" y="1496"/>
                    </a:lnTo>
                    <a:lnTo>
                      <a:pt x="1448" y="1496"/>
                    </a:lnTo>
                    <a:lnTo>
                      <a:pt x="1448" y="1495"/>
                    </a:lnTo>
                    <a:lnTo>
                      <a:pt x="1447" y="1495"/>
                    </a:lnTo>
                    <a:lnTo>
                      <a:pt x="1447" y="1493"/>
                    </a:lnTo>
                    <a:lnTo>
                      <a:pt x="1448" y="1493"/>
                    </a:lnTo>
                    <a:lnTo>
                      <a:pt x="1448" y="1492"/>
                    </a:lnTo>
                    <a:lnTo>
                      <a:pt x="1449" y="1492"/>
                    </a:lnTo>
                    <a:lnTo>
                      <a:pt x="1450" y="1491"/>
                    </a:lnTo>
                    <a:lnTo>
                      <a:pt x="1450" y="1489"/>
                    </a:lnTo>
                    <a:lnTo>
                      <a:pt x="1449" y="1489"/>
                    </a:lnTo>
                    <a:lnTo>
                      <a:pt x="1448" y="1487"/>
                    </a:lnTo>
                    <a:lnTo>
                      <a:pt x="1446" y="1487"/>
                    </a:lnTo>
                    <a:lnTo>
                      <a:pt x="1445" y="1487"/>
                    </a:lnTo>
                    <a:lnTo>
                      <a:pt x="1445" y="1488"/>
                    </a:lnTo>
                    <a:lnTo>
                      <a:pt x="1444" y="1488"/>
                    </a:lnTo>
                    <a:lnTo>
                      <a:pt x="1439" y="1488"/>
                    </a:lnTo>
                    <a:lnTo>
                      <a:pt x="1438" y="1487"/>
                    </a:lnTo>
                    <a:lnTo>
                      <a:pt x="1438" y="1483"/>
                    </a:lnTo>
                    <a:lnTo>
                      <a:pt x="1438" y="1480"/>
                    </a:lnTo>
                    <a:lnTo>
                      <a:pt x="1440" y="1479"/>
                    </a:lnTo>
                    <a:lnTo>
                      <a:pt x="1440" y="1479"/>
                    </a:lnTo>
                    <a:lnTo>
                      <a:pt x="1439" y="1476"/>
                    </a:lnTo>
                    <a:lnTo>
                      <a:pt x="1438" y="1475"/>
                    </a:lnTo>
                    <a:lnTo>
                      <a:pt x="1437" y="1474"/>
                    </a:lnTo>
                    <a:lnTo>
                      <a:pt x="1437" y="1473"/>
                    </a:lnTo>
                    <a:lnTo>
                      <a:pt x="1438" y="1472"/>
                    </a:lnTo>
                    <a:lnTo>
                      <a:pt x="1440" y="1471"/>
                    </a:lnTo>
                    <a:lnTo>
                      <a:pt x="1443" y="1471"/>
                    </a:lnTo>
                    <a:lnTo>
                      <a:pt x="1444" y="1472"/>
                    </a:lnTo>
                    <a:lnTo>
                      <a:pt x="1448" y="1478"/>
                    </a:lnTo>
                    <a:lnTo>
                      <a:pt x="1448" y="1479"/>
                    </a:lnTo>
                    <a:lnTo>
                      <a:pt x="1448" y="1482"/>
                    </a:lnTo>
                    <a:lnTo>
                      <a:pt x="1448" y="1483"/>
                    </a:lnTo>
                    <a:close/>
                    <a:moveTo>
                      <a:pt x="1560" y="1589"/>
                    </a:moveTo>
                    <a:lnTo>
                      <a:pt x="1561" y="1592"/>
                    </a:lnTo>
                    <a:lnTo>
                      <a:pt x="1561" y="1593"/>
                    </a:lnTo>
                    <a:lnTo>
                      <a:pt x="1560" y="1593"/>
                    </a:lnTo>
                    <a:lnTo>
                      <a:pt x="1558" y="1593"/>
                    </a:lnTo>
                    <a:lnTo>
                      <a:pt x="1558" y="1592"/>
                    </a:lnTo>
                    <a:lnTo>
                      <a:pt x="1558" y="1590"/>
                    </a:lnTo>
                    <a:lnTo>
                      <a:pt x="1556" y="1588"/>
                    </a:lnTo>
                    <a:lnTo>
                      <a:pt x="1553" y="1588"/>
                    </a:lnTo>
                    <a:lnTo>
                      <a:pt x="1551" y="1588"/>
                    </a:lnTo>
                    <a:lnTo>
                      <a:pt x="1551" y="1587"/>
                    </a:lnTo>
                    <a:lnTo>
                      <a:pt x="1551" y="1586"/>
                    </a:lnTo>
                    <a:lnTo>
                      <a:pt x="1552" y="1584"/>
                    </a:lnTo>
                    <a:lnTo>
                      <a:pt x="1557" y="1580"/>
                    </a:lnTo>
                    <a:lnTo>
                      <a:pt x="1559" y="1580"/>
                    </a:lnTo>
                    <a:lnTo>
                      <a:pt x="1563" y="1578"/>
                    </a:lnTo>
                    <a:lnTo>
                      <a:pt x="1567" y="1576"/>
                    </a:lnTo>
                    <a:lnTo>
                      <a:pt x="1575" y="1572"/>
                    </a:lnTo>
                    <a:lnTo>
                      <a:pt x="1574" y="1575"/>
                    </a:lnTo>
                    <a:lnTo>
                      <a:pt x="1573" y="1575"/>
                    </a:lnTo>
                    <a:lnTo>
                      <a:pt x="1572" y="1577"/>
                    </a:lnTo>
                    <a:lnTo>
                      <a:pt x="1569" y="1578"/>
                    </a:lnTo>
                    <a:lnTo>
                      <a:pt x="1569" y="1580"/>
                    </a:lnTo>
                    <a:lnTo>
                      <a:pt x="1569" y="1580"/>
                    </a:lnTo>
                    <a:lnTo>
                      <a:pt x="1569" y="1582"/>
                    </a:lnTo>
                    <a:lnTo>
                      <a:pt x="1567" y="1584"/>
                    </a:lnTo>
                    <a:lnTo>
                      <a:pt x="1566" y="1584"/>
                    </a:lnTo>
                    <a:lnTo>
                      <a:pt x="1565" y="1584"/>
                    </a:lnTo>
                    <a:lnTo>
                      <a:pt x="1562" y="1586"/>
                    </a:lnTo>
                    <a:lnTo>
                      <a:pt x="1560" y="1588"/>
                    </a:lnTo>
                    <a:lnTo>
                      <a:pt x="1560" y="1589"/>
                    </a:lnTo>
                    <a:close/>
                    <a:moveTo>
                      <a:pt x="3270" y="2602"/>
                    </a:moveTo>
                    <a:lnTo>
                      <a:pt x="3270" y="2604"/>
                    </a:lnTo>
                    <a:lnTo>
                      <a:pt x="3271" y="2604"/>
                    </a:lnTo>
                    <a:lnTo>
                      <a:pt x="3272" y="2604"/>
                    </a:lnTo>
                    <a:lnTo>
                      <a:pt x="3273" y="2606"/>
                    </a:lnTo>
                    <a:lnTo>
                      <a:pt x="3274" y="2610"/>
                    </a:lnTo>
                    <a:lnTo>
                      <a:pt x="3274" y="2612"/>
                    </a:lnTo>
                    <a:lnTo>
                      <a:pt x="3274" y="2612"/>
                    </a:lnTo>
                    <a:lnTo>
                      <a:pt x="3273" y="2613"/>
                    </a:lnTo>
                    <a:lnTo>
                      <a:pt x="3269" y="2624"/>
                    </a:lnTo>
                    <a:lnTo>
                      <a:pt x="3268" y="2627"/>
                    </a:lnTo>
                    <a:lnTo>
                      <a:pt x="3265" y="2629"/>
                    </a:lnTo>
                    <a:lnTo>
                      <a:pt x="3264" y="2629"/>
                    </a:lnTo>
                    <a:lnTo>
                      <a:pt x="3258" y="2627"/>
                    </a:lnTo>
                    <a:lnTo>
                      <a:pt x="3257" y="2626"/>
                    </a:lnTo>
                    <a:lnTo>
                      <a:pt x="3256" y="2625"/>
                    </a:lnTo>
                    <a:lnTo>
                      <a:pt x="3257" y="2624"/>
                    </a:lnTo>
                    <a:lnTo>
                      <a:pt x="3256" y="2622"/>
                    </a:lnTo>
                    <a:lnTo>
                      <a:pt x="3252" y="2623"/>
                    </a:lnTo>
                    <a:lnTo>
                      <a:pt x="3250" y="2624"/>
                    </a:lnTo>
                    <a:lnTo>
                      <a:pt x="3249" y="2624"/>
                    </a:lnTo>
                    <a:lnTo>
                      <a:pt x="3248" y="2624"/>
                    </a:lnTo>
                    <a:lnTo>
                      <a:pt x="3248" y="2621"/>
                    </a:lnTo>
                    <a:lnTo>
                      <a:pt x="3248" y="2619"/>
                    </a:lnTo>
                    <a:lnTo>
                      <a:pt x="3250" y="2619"/>
                    </a:lnTo>
                    <a:lnTo>
                      <a:pt x="3254" y="2615"/>
                    </a:lnTo>
                    <a:lnTo>
                      <a:pt x="3254" y="2612"/>
                    </a:lnTo>
                    <a:lnTo>
                      <a:pt x="3256" y="2610"/>
                    </a:lnTo>
                    <a:lnTo>
                      <a:pt x="3257" y="2610"/>
                    </a:lnTo>
                    <a:lnTo>
                      <a:pt x="3258" y="2611"/>
                    </a:lnTo>
                    <a:lnTo>
                      <a:pt x="3260" y="2609"/>
                    </a:lnTo>
                    <a:lnTo>
                      <a:pt x="3259" y="2608"/>
                    </a:lnTo>
                    <a:lnTo>
                      <a:pt x="3258" y="2605"/>
                    </a:lnTo>
                    <a:lnTo>
                      <a:pt x="3258" y="2604"/>
                    </a:lnTo>
                    <a:lnTo>
                      <a:pt x="3260" y="2596"/>
                    </a:lnTo>
                    <a:lnTo>
                      <a:pt x="3264" y="2593"/>
                    </a:lnTo>
                    <a:lnTo>
                      <a:pt x="3265" y="2592"/>
                    </a:lnTo>
                    <a:lnTo>
                      <a:pt x="3266" y="2592"/>
                    </a:lnTo>
                    <a:lnTo>
                      <a:pt x="3266" y="2593"/>
                    </a:lnTo>
                    <a:lnTo>
                      <a:pt x="3268" y="2596"/>
                    </a:lnTo>
                    <a:lnTo>
                      <a:pt x="3269" y="2598"/>
                    </a:lnTo>
                    <a:lnTo>
                      <a:pt x="3270" y="2598"/>
                    </a:lnTo>
                    <a:lnTo>
                      <a:pt x="3269" y="2599"/>
                    </a:lnTo>
                    <a:lnTo>
                      <a:pt x="3270" y="2602"/>
                    </a:lnTo>
                    <a:close/>
                    <a:moveTo>
                      <a:pt x="1557" y="1558"/>
                    </a:moveTo>
                    <a:lnTo>
                      <a:pt x="1555" y="1559"/>
                    </a:lnTo>
                    <a:lnTo>
                      <a:pt x="1554" y="1559"/>
                    </a:lnTo>
                    <a:lnTo>
                      <a:pt x="1554" y="1558"/>
                    </a:lnTo>
                    <a:lnTo>
                      <a:pt x="1553" y="1557"/>
                    </a:lnTo>
                    <a:lnTo>
                      <a:pt x="1551" y="1558"/>
                    </a:lnTo>
                    <a:lnTo>
                      <a:pt x="1547" y="1563"/>
                    </a:lnTo>
                    <a:lnTo>
                      <a:pt x="1546" y="1564"/>
                    </a:lnTo>
                    <a:lnTo>
                      <a:pt x="1546" y="1565"/>
                    </a:lnTo>
                    <a:lnTo>
                      <a:pt x="1548" y="1567"/>
                    </a:lnTo>
                    <a:lnTo>
                      <a:pt x="1549" y="1565"/>
                    </a:lnTo>
                    <a:lnTo>
                      <a:pt x="1549" y="1564"/>
                    </a:lnTo>
                    <a:lnTo>
                      <a:pt x="1550" y="1564"/>
                    </a:lnTo>
                    <a:lnTo>
                      <a:pt x="1551" y="1564"/>
                    </a:lnTo>
                    <a:lnTo>
                      <a:pt x="1553" y="1565"/>
                    </a:lnTo>
                    <a:lnTo>
                      <a:pt x="1549" y="1569"/>
                    </a:lnTo>
                    <a:lnTo>
                      <a:pt x="1547" y="1570"/>
                    </a:lnTo>
                    <a:lnTo>
                      <a:pt x="1544" y="1571"/>
                    </a:lnTo>
                    <a:lnTo>
                      <a:pt x="1543" y="1571"/>
                    </a:lnTo>
                    <a:lnTo>
                      <a:pt x="1543" y="1570"/>
                    </a:lnTo>
                    <a:lnTo>
                      <a:pt x="1543" y="1569"/>
                    </a:lnTo>
                    <a:lnTo>
                      <a:pt x="1542" y="1568"/>
                    </a:lnTo>
                    <a:lnTo>
                      <a:pt x="1539" y="1567"/>
                    </a:lnTo>
                    <a:lnTo>
                      <a:pt x="1539" y="1567"/>
                    </a:lnTo>
                    <a:lnTo>
                      <a:pt x="1538" y="1569"/>
                    </a:lnTo>
                    <a:lnTo>
                      <a:pt x="1536" y="1571"/>
                    </a:lnTo>
                    <a:lnTo>
                      <a:pt x="1526" y="1572"/>
                    </a:lnTo>
                    <a:lnTo>
                      <a:pt x="1523" y="1571"/>
                    </a:lnTo>
                    <a:lnTo>
                      <a:pt x="1520" y="1571"/>
                    </a:lnTo>
                    <a:lnTo>
                      <a:pt x="1511" y="1575"/>
                    </a:lnTo>
                    <a:lnTo>
                      <a:pt x="1510" y="1576"/>
                    </a:lnTo>
                    <a:lnTo>
                      <a:pt x="1506" y="1577"/>
                    </a:lnTo>
                    <a:lnTo>
                      <a:pt x="1504" y="1577"/>
                    </a:lnTo>
                    <a:lnTo>
                      <a:pt x="1505" y="1573"/>
                    </a:lnTo>
                    <a:lnTo>
                      <a:pt x="1508" y="1570"/>
                    </a:lnTo>
                    <a:lnTo>
                      <a:pt x="1509" y="1570"/>
                    </a:lnTo>
                    <a:lnTo>
                      <a:pt x="1510" y="1570"/>
                    </a:lnTo>
                    <a:lnTo>
                      <a:pt x="1516" y="1568"/>
                    </a:lnTo>
                    <a:lnTo>
                      <a:pt x="1522" y="1567"/>
                    </a:lnTo>
                    <a:lnTo>
                      <a:pt x="1524" y="1567"/>
                    </a:lnTo>
                    <a:lnTo>
                      <a:pt x="1526" y="1567"/>
                    </a:lnTo>
                    <a:lnTo>
                      <a:pt x="1527" y="1567"/>
                    </a:lnTo>
                    <a:lnTo>
                      <a:pt x="1527" y="1566"/>
                    </a:lnTo>
                    <a:lnTo>
                      <a:pt x="1527" y="1565"/>
                    </a:lnTo>
                    <a:lnTo>
                      <a:pt x="1524" y="1564"/>
                    </a:lnTo>
                    <a:lnTo>
                      <a:pt x="1523" y="1561"/>
                    </a:lnTo>
                    <a:lnTo>
                      <a:pt x="1526" y="1555"/>
                    </a:lnTo>
                    <a:lnTo>
                      <a:pt x="1528" y="1554"/>
                    </a:lnTo>
                    <a:lnTo>
                      <a:pt x="1535" y="1554"/>
                    </a:lnTo>
                    <a:lnTo>
                      <a:pt x="1535" y="1557"/>
                    </a:lnTo>
                    <a:lnTo>
                      <a:pt x="1535" y="1559"/>
                    </a:lnTo>
                    <a:lnTo>
                      <a:pt x="1535" y="1560"/>
                    </a:lnTo>
                    <a:lnTo>
                      <a:pt x="1535" y="1561"/>
                    </a:lnTo>
                    <a:lnTo>
                      <a:pt x="1534" y="1561"/>
                    </a:lnTo>
                    <a:lnTo>
                      <a:pt x="1534" y="1561"/>
                    </a:lnTo>
                    <a:lnTo>
                      <a:pt x="1536" y="1562"/>
                    </a:lnTo>
                    <a:lnTo>
                      <a:pt x="1537" y="1562"/>
                    </a:lnTo>
                    <a:lnTo>
                      <a:pt x="1538" y="1562"/>
                    </a:lnTo>
                    <a:lnTo>
                      <a:pt x="1539" y="1561"/>
                    </a:lnTo>
                    <a:lnTo>
                      <a:pt x="1540" y="1559"/>
                    </a:lnTo>
                    <a:lnTo>
                      <a:pt x="1540" y="1555"/>
                    </a:lnTo>
                    <a:lnTo>
                      <a:pt x="1541" y="1552"/>
                    </a:lnTo>
                    <a:lnTo>
                      <a:pt x="1542" y="1552"/>
                    </a:lnTo>
                    <a:lnTo>
                      <a:pt x="1543" y="1553"/>
                    </a:lnTo>
                    <a:lnTo>
                      <a:pt x="1544" y="1555"/>
                    </a:lnTo>
                    <a:lnTo>
                      <a:pt x="1543" y="1557"/>
                    </a:lnTo>
                    <a:lnTo>
                      <a:pt x="1543" y="1557"/>
                    </a:lnTo>
                    <a:lnTo>
                      <a:pt x="1546" y="1558"/>
                    </a:lnTo>
                    <a:lnTo>
                      <a:pt x="1550" y="1556"/>
                    </a:lnTo>
                    <a:lnTo>
                      <a:pt x="1558" y="1551"/>
                    </a:lnTo>
                    <a:lnTo>
                      <a:pt x="1559" y="1551"/>
                    </a:lnTo>
                    <a:lnTo>
                      <a:pt x="1559" y="1553"/>
                    </a:lnTo>
                    <a:lnTo>
                      <a:pt x="1558" y="1555"/>
                    </a:lnTo>
                    <a:lnTo>
                      <a:pt x="1557" y="1557"/>
                    </a:lnTo>
                    <a:lnTo>
                      <a:pt x="1557" y="1558"/>
                    </a:lnTo>
                    <a:close/>
                    <a:moveTo>
                      <a:pt x="1523" y="1510"/>
                    </a:moveTo>
                    <a:lnTo>
                      <a:pt x="1522" y="1511"/>
                    </a:lnTo>
                    <a:lnTo>
                      <a:pt x="1524" y="1512"/>
                    </a:lnTo>
                    <a:lnTo>
                      <a:pt x="1530" y="1510"/>
                    </a:lnTo>
                    <a:lnTo>
                      <a:pt x="1531" y="1512"/>
                    </a:lnTo>
                    <a:lnTo>
                      <a:pt x="1532" y="1514"/>
                    </a:lnTo>
                    <a:lnTo>
                      <a:pt x="1531" y="1514"/>
                    </a:lnTo>
                    <a:lnTo>
                      <a:pt x="1530" y="1514"/>
                    </a:lnTo>
                    <a:lnTo>
                      <a:pt x="1530" y="1515"/>
                    </a:lnTo>
                    <a:lnTo>
                      <a:pt x="1533" y="1522"/>
                    </a:lnTo>
                    <a:lnTo>
                      <a:pt x="1534" y="1522"/>
                    </a:lnTo>
                    <a:lnTo>
                      <a:pt x="1535" y="1522"/>
                    </a:lnTo>
                    <a:lnTo>
                      <a:pt x="1539" y="1522"/>
                    </a:lnTo>
                    <a:lnTo>
                      <a:pt x="1539" y="1523"/>
                    </a:lnTo>
                    <a:lnTo>
                      <a:pt x="1539" y="1524"/>
                    </a:lnTo>
                    <a:lnTo>
                      <a:pt x="1539" y="1525"/>
                    </a:lnTo>
                    <a:lnTo>
                      <a:pt x="1539" y="1527"/>
                    </a:lnTo>
                    <a:lnTo>
                      <a:pt x="1536" y="1531"/>
                    </a:lnTo>
                    <a:lnTo>
                      <a:pt x="1532" y="1534"/>
                    </a:lnTo>
                    <a:lnTo>
                      <a:pt x="1530" y="1534"/>
                    </a:lnTo>
                    <a:lnTo>
                      <a:pt x="1530" y="1532"/>
                    </a:lnTo>
                    <a:lnTo>
                      <a:pt x="1530" y="1531"/>
                    </a:lnTo>
                    <a:lnTo>
                      <a:pt x="1530" y="1530"/>
                    </a:lnTo>
                    <a:lnTo>
                      <a:pt x="1531" y="1528"/>
                    </a:lnTo>
                    <a:lnTo>
                      <a:pt x="1529" y="1525"/>
                    </a:lnTo>
                    <a:lnTo>
                      <a:pt x="1528" y="1525"/>
                    </a:lnTo>
                    <a:lnTo>
                      <a:pt x="1528" y="1525"/>
                    </a:lnTo>
                    <a:lnTo>
                      <a:pt x="1526" y="1525"/>
                    </a:lnTo>
                    <a:lnTo>
                      <a:pt x="1526" y="1524"/>
                    </a:lnTo>
                    <a:lnTo>
                      <a:pt x="1526" y="1524"/>
                    </a:lnTo>
                    <a:lnTo>
                      <a:pt x="1526" y="1520"/>
                    </a:lnTo>
                    <a:lnTo>
                      <a:pt x="1526" y="1519"/>
                    </a:lnTo>
                    <a:lnTo>
                      <a:pt x="1528" y="1519"/>
                    </a:lnTo>
                    <a:lnTo>
                      <a:pt x="1528" y="1516"/>
                    </a:lnTo>
                    <a:lnTo>
                      <a:pt x="1525" y="1516"/>
                    </a:lnTo>
                    <a:lnTo>
                      <a:pt x="1523" y="1517"/>
                    </a:lnTo>
                    <a:lnTo>
                      <a:pt x="1522" y="1518"/>
                    </a:lnTo>
                    <a:lnTo>
                      <a:pt x="1522" y="1518"/>
                    </a:lnTo>
                    <a:lnTo>
                      <a:pt x="1520" y="1522"/>
                    </a:lnTo>
                    <a:lnTo>
                      <a:pt x="1520" y="1524"/>
                    </a:lnTo>
                    <a:lnTo>
                      <a:pt x="1521" y="1525"/>
                    </a:lnTo>
                    <a:lnTo>
                      <a:pt x="1518" y="1533"/>
                    </a:lnTo>
                    <a:lnTo>
                      <a:pt x="1516" y="1534"/>
                    </a:lnTo>
                    <a:lnTo>
                      <a:pt x="1515" y="1536"/>
                    </a:lnTo>
                    <a:lnTo>
                      <a:pt x="1510" y="1538"/>
                    </a:lnTo>
                    <a:lnTo>
                      <a:pt x="1506" y="1528"/>
                    </a:lnTo>
                    <a:lnTo>
                      <a:pt x="1506" y="1526"/>
                    </a:lnTo>
                    <a:lnTo>
                      <a:pt x="1507" y="1524"/>
                    </a:lnTo>
                    <a:lnTo>
                      <a:pt x="1508" y="1522"/>
                    </a:lnTo>
                    <a:lnTo>
                      <a:pt x="1503" y="1520"/>
                    </a:lnTo>
                    <a:lnTo>
                      <a:pt x="1502" y="1521"/>
                    </a:lnTo>
                    <a:lnTo>
                      <a:pt x="1501" y="1522"/>
                    </a:lnTo>
                    <a:lnTo>
                      <a:pt x="1496" y="1525"/>
                    </a:lnTo>
                    <a:lnTo>
                      <a:pt x="1495" y="1525"/>
                    </a:lnTo>
                    <a:lnTo>
                      <a:pt x="1493" y="1525"/>
                    </a:lnTo>
                    <a:lnTo>
                      <a:pt x="1496" y="1523"/>
                    </a:lnTo>
                    <a:lnTo>
                      <a:pt x="1497" y="1522"/>
                    </a:lnTo>
                    <a:lnTo>
                      <a:pt x="1498" y="1521"/>
                    </a:lnTo>
                    <a:lnTo>
                      <a:pt x="1499" y="1518"/>
                    </a:lnTo>
                    <a:lnTo>
                      <a:pt x="1499" y="1516"/>
                    </a:lnTo>
                    <a:lnTo>
                      <a:pt x="1507" y="1507"/>
                    </a:lnTo>
                    <a:lnTo>
                      <a:pt x="1508" y="1504"/>
                    </a:lnTo>
                    <a:lnTo>
                      <a:pt x="1511" y="1502"/>
                    </a:lnTo>
                    <a:lnTo>
                      <a:pt x="1516" y="1501"/>
                    </a:lnTo>
                    <a:lnTo>
                      <a:pt x="1518" y="1501"/>
                    </a:lnTo>
                    <a:lnTo>
                      <a:pt x="1523" y="1502"/>
                    </a:lnTo>
                    <a:lnTo>
                      <a:pt x="1524" y="1504"/>
                    </a:lnTo>
                    <a:lnTo>
                      <a:pt x="1525" y="1505"/>
                    </a:lnTo>
                    <a:lnTo>
                      <a:pt x="1525" y="1506"/>
                    </a:lnTo>
                    <a:lnTo>
                      <a:pt x="1525" y="1507"/>
                    </a:lnTo>
                    <a:lnTo>
                      <a:pt x="1523" y="1510"/>
                    </a:lnTo>
                    <a:close/>
                    <a:moveTo>
                      <a:pt x="3251" y="2598"/>
                    </a:moveTo>
                    <a:lnTo>
                      <a:pt x="3246" y="2606"/>
                    </a:lnTo>
                    <a:lnTo>
                      <a:pt x="3245" y="2600"/>
                    </a:lnTo>
                    <a:lnTo>
                      <a:pt x="3244" y="2596"/>
                    </a:lnTo>
                    <a:lnTo>
                      <a:pt x="3244" y="2596"/>
                    </a:lnTo>
                    <a:lnTo>
                      <a:pt x="3244" y="2595"/>
                    </a:lnTo>
                    <a:lnTo>
                      <a:pt x="3247" y="2586"/>
                    </a:lnTo>
                    <a:lnTo>
                      <a:pt x="3247" y="2584"/>
                    </a:lnTo>
                    <a:lnTo>
                      <a:pt x="3250" y="2574"/>
                    </a:lnTo>
                    <a:lnTo>
                      <a:pt x="3253" y="2568"/>
                    </a:lnTo>
                    <a:lnTo>
                      <a:pt x="3254" y="2568"/>
                    </a:lnTo>
                    <a:lnTo>
                      <a:pt x="3255" y="2569"/>
                    </a:lnTo>
                    <a:lnTo>
                      <a:pt x="3256" y="2570"/>
                    </a:lnTo>
                    <a:lnTo>
                      <a:pt x="3256" y="2570"/>
                    </a:lnTo>
                    <a:lnTo>
                      <a:pt x="3256" y="2571"/>
                    </a:lnTo>
                    <a:lnTo>
                      <a:pt x="3256" y="2572"/>
                    </a:lnTo>
                    <a:lnTo>
                      <a:pt x="3258" y="2575"/>
                    </a:lnTo>
                    <a:lnTo>
                      <a:pt x="3259" y="2580"/>
                    </a:lnTo>
                    <a:lnTo>
                      <a:pt x="3260" y="2583"/>
                    </a:lnTo>
                    <a:lnTo>
                      <a:pt x="3261" y="2584"/>
                    </a:lnTo>
                    <a:lnTo>
                      <a:pt x="3261" y="2588"/>
                    </a:lnTo>
                    <a:lnTo>
                      <a:pt x="3260" y="2589"/>
                    </a:lnTo>
                    <a:lnTo>
                      <a:pt x="3257" y="2589"/>
                    </a:lnTo>
                    <a:lnTo>
                      <a:pt x="3254" y="2596"/>
                    </a:lnTo>
                    <a:lnTo>
                      <a:pt x="3251" y="2598"/>
                    </a:lnTo>
                    <a:close/>
                    <a:moveTo>
                      <a:pt x="1558" y="1524"/>
                    </a:moveTo>
                    <a:lnTo>
                      <a:pt x="1552" y="1530"/>
                    </a:lnTo>
                    <a:lnTo>
                      <a:pt x="1551" y="1531"/>
                    </a:lnTo>
                    <a:lnTo>
                      <a:pt x="1551" y="1531"/>
                    </a:lnTo>
                    <a:lnTo>
                      <a:pt x="1549" y="1527"/>
                    </a:lnTo>
                    <a:lnTo>
                      <a:pt x="1545" y="1523"/>
                    </a:lnTo>
                    <a:lnTo>
                      <a:pt x="1544" y="1522"/>
                    </a:lnTo>
                    <a:lnTo>
                      <a:pt x="1543" y="1521"/>
                    </a:lnTo>
                    <a:lnTo>
                      <a:pt x="1543" y="1519"/>
                    </a:lnTo>
                    <a:lnTo>
                      <a:pt x="1544" y="1518"/>
                    </a:lnTo>
                    <a:lnTo>
                      <a:pt x="1545" y="1517"/>
                    </a:lnTo>
                    <a:lnTo>
                      <a:pt x="1547" y="1516"/>
                    </a:lnTo>
                    <a:lnTo>
                      <a:pt x="1552" y="1517"/>
                    </a:lnTo>
                    <a:lnTo>
                      <a:pt x="1554" y="1519"/>
                    </a:lnTo>
                    <a:lnTo>
                      <a:pt x="1554" y="1520"/>
                    </a:lnTo>
                    <a:lnTo>
                      <a:pt x="1558" y="1524"/>
                    </a:lnTo>
                    <a:close/>
                    <a:moveTo>
                      <a:pt x="3166" y="2516"/>
                    </a:moveTo>
                    <a:lnTo>
                      <a:pt x="3164" y="2519"/>
                    </a:lnTo>
                    <a:lnTo>
                      <a:pt x="3162" y="2520"/>
                    </a:lnTo>
                    <a:lnTo>
                      <a:pt x="3157" y="2523"/>
                    </a:lnTo>
                    <a:lnTo>
                      <a:pt x="3157" y="2522"/>
                    </a:lnTo>
                    <a:lnTo>
                      <a:pt x="3156" y="2520"/>
                    </a:lnTo>
                    <a:lnTo>
                      <a:pt x="3153" y="2519"/>
                    </a:lnTo>
                    <a:lnTo>
                      <a:pt x="3149" y="2522"/>
                    </a:lnTo>
                    <a:lnTo>
                      <a:pt x="3149" y="2523"/>
                    </a:lnTo>
                    <a:lnTo>
                      <a:pt x="3151" y="2524"/>
                    </a:lnTo>
                    <a:lnTo>
                      <a:pt x="3152" y="2525"/>
                    </a:lnTo>
                    <a:lnTo>
                      <a:pt x="3152" y="2526"/>
                    </a:lnTo>
                    <a:lnTo>
                      <a:pt x="3151" y="2527"/>
                    </a:lnTo>
                    <a:lnTo>
                      <a:pt x="3150" y="2529"/>
                    </a:lnTo>
                    <a:lnTo>
                      <a:pt x="3149" y="2529"/>
                    </a:lnTo>
                    <a:lnTo>
                      <a:pt x="3148" y="2529"/>
                    </a:lnTo>
                    <a:lnTo>
                      <a:pt x="3144" y="2529"/>
                    </a:lnTo>
                    <a:lnTo>
                      <a:pt x="3136" y="2531"/>
                    </a:lnTo>
                    <a:lnTo>
                      <a:pt x="3134" y="2535"/>
                    </a:lnTo>
                    <a:lnTo>
                      <a:pt x="3132" y="2537"/>
                    </a:lnTo>
                    <a:lnTo>
                      <a:pt x="3130" y="2541"/>
                    </a:lnTo>
                    <a:lnTo>
                      <a:pt x="3130" y="2541"/>
                    </a:lnTo>
                    <a:lnTo>
                      <a:pt x="3129" y="2540"/>
                    </a:lnTo>
                    <a:lnTo>
                      <a:pt x="3129" y="2539"/>
                    </a:lnTo>
                    <a:lnTo>
                      <a:pt x="3128" y="2531"/>
                    </a:lnTo>
                    <a:lnTo>
                      <a:pt x="3128" y="2530"/>
                    </a:lnTo>
                    <a:lnTo>
                      <a:pt x="3129" y="2529"/>
                    </a:lnTo>
                    <a:lnTo>
                      <a:pt x="3130" y="2529"/>
                    </a:lnTo>
                    <a:lnTo>
                      <a:pt x="3133" y="2527"/>
                    </a:lnTo>
                    <a:lnTo>
                      <a:pt x="3135" y="2526"/>
                    </a:lnTo>
                    <a:lnTo>
                      <a:pt x="3138" y="2522"/>
                    </a:lnTo>
                    <a:lnTo>
                      <a:pt x="3138" y="2518"/>
                    </a:lnTo>
                    <a:lnTo>
                      <a:pt x="3134" y="2510"/>
                    </a:lnTo>
                    <a:lnTo>
                      <a:pt x="3133" y="2510"/>
                    </a:lnTo>
                    <a:lnTo>
                      <a:pt x="3132" y="2510"/>
                    </a:lnTo>
                    <a:lnTo>
                      <a:pt x="3130" y="2510"/>
                    </a:lnTo>
                    <a:lnTo>
                      <a:pt x="3136" y="2502"/>
                    </a:lnTo>
                    <a:lnTo>
                      <a:pt x="3136" y="2501"/>
                    </a:lnTo>
                    <a:lnTo>
                      <a:pt x="3138" y="2500"/>
                    </a:lnTo>
                    <a:lnTo>
                      <a:pt x="3145" y="2504"/>
                    </a:lnTo>
                    <a:lnTo>
                      <a:pt x="3147" y="2506"/>
                    </a:lnTo>
                    <a:lnTo>
                      <a:pt x="3145" y="2510"/>
                    </a:lnTo>
                    <a:lnTo>
                      <a:pt x="3144" y="2510"/>
                    </a:lnTo>
                    <a:lnTo>
                      <a:pt x="3143" y="2510"/>
                    </a:lnTo>
                    <a:lnTo>
                      <a:pt x="3142" y="2510"/>
                    </a:lnTo>
                    <a:lnTo>
                      <a:pt x="3141" y="2510"/>
                    </a:lnTo>
                    <a:lnTo>
                      <a:pt x="3139" y="2512"/>
                    </a:lnTo>
                    <a:lnTo>
                      <a:pt x="3139" y="2513"/>
                    </a:lnTo>
                    <a:lnTo>
                      <a:pt x="3139" y="2514"/>
                    </a:lnTo>
                    <a:lnTo>
                      <a:pt x="3141" y="2515"/>
                    </a:lnTo>
                    <a:lnTo>
                      <a:pt x="3144" y="2514"/>
                    </a:lnTo>
                    <a:lnTo>
                      <a:pt x="3147" y="2513"/>
                    </a:lnTo>
                    <a:lnTo>
                      <a:pt x="3148" y="2511"/>
                    </a:lnTo>
                    <a:lnTo>
                      <a:pt x="3150" y="2509"/>
                    </a:lnTo>
                    <a:lnTo>
                      <a:pt x="3152" y="2512"/>
                    </a:lnTo>
                    <a:lnTo>
                      <a:pt x="3155" y="2512"/>
                    </a:lnTo>
                    <a:lnTo>
                      <a:pt x="3155" y="2510"/>
                    </a:lnTo>
                    <a:lnTo>
                      <a:pt x="3157" y="2508"/>
                    </a:lnTo>
                    <a:lnTo>
                      <a:pt x="3158" y="2508"/>
                    </a:lnTo>
                    <a:lnTo>
                      <a:pt x="3159" y="2508"/>
                    </a:lnTo>
                    <a:lnTo>
                      <a:pt x="3164" y="2510"/>
                    </a:lnTo>
                    <a:lnTo>
                      <a:pt x="3165" y="2514"/>
                    </a:lnTo>
                    <a:lnTo>
                      <a:pt x="3166" y="2514"/>
                    </a:lnTo>
                    <a:lnTo>
                      <a:pt x="3166" y="2515"/>
                    </a:lnTo>
                    <a:lnTo>
                      <a:pt x="3166" y="2516"/>
                    </a:lnTo>
                    <a:close/>
                    <a:moveTo>
                      <a:pt x="1835" y="1693"/>
                    </a:moveTo>
                    <a:lnTo>
                      <a:pt x="1832" y="1695"/>
                    </a:lnTo>
                    <a:lnTo>
                      <a:pt x="1831" y="1694"/>
                    </a:lnTo>
                    <a:lnTo>
                      <a:pt x="1829" y="1691"/>
                    </a:lnTo>
                    <a:lnTo>
                      <a:pt x="1825" y="1688"/>
                    </a:lnTo>
                    <a:lnTo>
                      <a:pt x="1825" y="1687"/>
                    </a:lnTo>
                    <a:lnTo>
                      <a:pt x="1827" y="1682"/>
                    </a:lnTo>
                    <a:lnTo>
                      <a:pt x="1829" y="1681"/>
                    </a:lnTo>
                    <a:lnTo>
                      <a:pt x="1835" y="1682"/>
                    </a:lnTo>
                    <a:lnTo>
                      <a:pt x="1839" y="1679"/>
                    </a:lnTo>
                    <a:lnTo>
                      <a:pt x="1841" y="1679"/>
                    </a:lnTo>
                    <a:lnTo>
                      <a:pt x="1845" y="1681"/>
                    </a:lnTo>
                    <a:lnTo>
                      <a:pt x="1844" y="1682"/>
                    </a:lnTo>
                    <a:lnTo>
                      <a:pt x="1843" y="1684"/>
                    </a:lnTo>
                    <a:lnTo>
                      <a:pt x="1839" y="1686"/>
                    </a:lnTo>
                    <a:lnTo>
                      <a:pt x="1837" y="1691"/>
                    </a:lnTo>
                    <a:lnTo>
                      <a:pt x="1835" y="1693"/>
                    </a:lnTo>
                    <a:close/>
                    <a:moveTo>
                      <a:pt x="3119" y="2440"/>
                    </a:moveTo>
                    <a:lnTo>
                      <a:pt x="3120" y="2440"/>
                    </a:lnTo>
                    <a:lnTo>
                      <a:pt x="3122" y="2441"/>
                    </a:lnTo>
                    <a:lnTo>
                      <a:pt x="3123" y="2442"/>
                    </a:lnTo>
                    <a:lnTo>
                      <a:pt x="3124" y="2445"/>
                    </a:lnTo>
                    <a:lnTo>
                      <a:pt x="3129" y="2445"/>
                    </a:lnTo>
                    <a:lnTo>
                      <a:pt x="3130" y="2446"/>
                    </a:lnTo>
                    <a:lnTo>
                      <a:pt x="3132" y="2446"/>
                    </a:lnTo>
                    <a:lnTo>
                      <a:pt x="3132" y="2447"/>
                    </a:lnTo>
                    <a:lnTo>
                      <a:pt x="3131" y="2448"/>
                    </a:lnTo>
                    <a:lnTo>
                      <a:pt x="3130" y="2449"/>
                    </a:lnTo>
                    <a:lnTo>
                      <a:pt x="3130" y="2448"/>
                    </a:lnTo>
                    <a:lnTo>
                      <a:pt x="3128" y="2448"/>
                    </a:lnTo>
                    <a:lnTo>
                      <a:pt x="3124" y="2449"/>
                    </a:lnTo>
                    <a:lnTo>
                      <a:pt x="3122" y="2450"/>
                    </a:lnTo>
                    <a:lnTo>
                      <a:pt x="3121" y="2451"/>
                    </a:lnTo>
                    <a:lnTo>
                      <a:pt x="3118" y="2452"/>
                    </a:lnTo>
                    <a:lnTo>
                      <a:pt x="3117" y="2452"/>
                    </a:lnTo>
                    <a:lnTo>
                      <a:pt x="3114" y="2450"/>
                    </a:lnTo>
                    <a:lnTo>
                      <a:pt x="3114" y="2449"/>
                    </a:lnTo>
                    <a:lnTo>
                      <a:pt x="3116" y="2443"/>
                    </a:lnTo>
                    <a:lnTo>
                      <a:pt x="3119" y="2440"/>
                    </a:lnTo>
                    <a:close/>
                    <a:moveTo>
                      <a:pt x="3145" y="2462"/>
                    </a:moveTo>
                    <a:lnTo>
                      <a:pt x="3143" y="2461"/>
                    </a:lnTo>
                    <a:lnTo>
                      <a:pt x="3142" y="2461"/>
                    </a:lnTo>
                    <a:lnTo>
                      <a:pt x="3142" y="2459"/>
                    </a:lnTo>
                    <a:lnTo>
                      <a:pt x="3142" y="2457"/>
                    </a:lnTo>
                    <a:lnTo>
                      <a:pt x="3142" y="2454"/>
                    </a:lnTo>
                    <a:lnTo>
                      <a:pt x="3143" y="2452"/>
                    </a:lnTo>
                    <a:lnTo>
                      <a:pt x="3143" y="2452"/>
                    </a:lnTo>
                    <a:lnTo>
                      <a:pt x="3144" y="2452"/>
                    </a:lnTo>
                    <a:lnTo>
                      <a:pt x="3148" y="2451"/>
                    </a:lnTo>
                    <a:lnTo>
                      <a:pt x="3149" y="2451"/>
                    </a:lnTo>
                    <a:lnTo>
                      <a:pt x="3149" y="2452"/>
                    </a:lnTo>
                    <a:lnTo>
                      <a:pt x="3150" y="2452"/>
                    </a:lnTo>
                    <a:lnTo>
                      <a:pt x="3149" y="2455"/>
                    </a:lnTo>
                    <a:lnTo>
                      <a:pt x="3149" y="2456"/>
                    </a:lnTo>
                    <a:lnTo>
                      <a:pt x="3149" y="2457"/>
                    </a:lnTo>
                    <a:lnTo>
                      <a:pt x="3149" y="2458"/>
                    </a:lnTo>
                    <a:lnTo>
                      <a:pt x="3147" y="2460"/>
                    </a:lnTo>
                    <a:lnTo>
                      <a:pt x="3145" y="2462"/>
                    </a:lnTo>
                    <a:lnTo>
                      <a:pt x="3145" y="2462"/>
                    </a:lnTo>
                    <a:close/>
                    <a:moveTo>
                      <a:pt x="3189" y="2411"/>
                    </a:moveTo>
                    <a:lnTo>
                      <a:pt x="3198" y="2418"/>
                    </a:lnTo>
                    <a:lnTo>
                      <a:pt x="3204" y="2420"/>
                    </a:lnTo>
                    <a:lnTo>
                      <a:pt x="3207" y="2422"/>
                    </a:lnTo>
                    <a:lnTo>
                      <a:pt x="3210" y="2424"/>
                    </a:lnTo>
                    <a:lnTo>
                      <a:pt x="3213" y="2424"/>
                    </a:lnTo>
                    <a:lnTo>
                      <a:pt x="3214" y="2426"/>
                    </a:lnTo>
                    <a:lnTo>
                      <a:pt x="3215" y="2436"/>
                    </a:lnTo>
                    <a:lnTo>
                      <a:pt x="3215" y="2437"/>
                    </a:lnTo>
                    <a:lnTo>
                      <a:pt x="3215" y="2438"/>
                    </a:lnTo>
                    <a:lnTo>
                      <a:pt x="3215" y="2446"/>
                    </a:lnTo>
                    <a:lnTo>
                      <a:pt x="3213" y="2449"/>
                    </a:lnTo>
                    <a:lnTo>
                      <a:pt x="3212" y="2449"/>
                    </a:lnTo>
                    <a:lnTo>
                      <a:pt x="3212" y="2450"/>
                    </a:lnTo>
                    <a:lnTo>
                      <a:pt x="3211" y="2451"/>
                    </a:lnTo>
                    <a:lnTo>
                      <a:pt x="3211" y="2452"/>
                    </a:lnTo>
                    <a:lnTo>
                      <a:pt x="3215" y="2466"/>
                    </a:lnTo>
                    <a:lnTo>
                      <a:pt x="3215" y="2469"/>
                    </a:lnTo>
                    <a:lnTo>
                      <a:pt x="3220" y="2470"/>
                    </a:lnTo>
                    <a:lnTo>
                      <a:pt x="3227" y="2488"/>
                    </a:lnTo>
                    <a:lnTo>
                      <a:pt x="3228" y="2489"/>
                    </a:lnTo>
                    <a:lnTo>
                      <a:pt x="3228" y="2490"/>
                    </a:lnTo>
                    <a:lnTo>
                      <a:pt x="3228" y="2491"/>
                    </a:lnTo>
                    <a:lnTo>
                      <a:pt x="3228" y="2494"/>
                    </a:lnTo>
                    <a:lnTo>
                      <a:pt x="3230" y="2499"/>
                    </a:lnTo>
                    <a:lnTo>
                      <a:pt x="3231" y="2504"/>
                    </a:lnTo>
                    <a:lnTo>
                      <a:pt x="3231" y="2508"/>
                    </a:lnTo>
                    <a:lnTo>
                      <a:pt x="3227" y="2520"/>
                    </a:lnTo>
                    <a:lnTo>
                      <a:pt x="3227" y="2522"/>
                    </a:lnTo>
                    <a:lnTo>
                      <a:pt x="3227" y="2523"/>
                    </a:lnTo>
                    <a:lnTo>
                      <a:pt x="3229" y="2524"/>
                    </a:lnTo>
                    <a:lnTo>
                      <a:pt x="3231" y="2524"/>
                    </a:lnTo>
                    <a:lnTo>
                      <a:pt x="3231" y="2525"/>
                    </a:lnTo>
                    <a:lnTo>
                      <a:pt x="3232" y="2528"/>
                    </a:lnTo>
                    <a:lnTo>
                      <a:pt x="3231" y="2535"/>
                    </a:lnTo>
                    <a:lnTo>
                      <a:pt x="3230" y="2537"/>
                    </a:lnTo>
                    <a:lnTo>
                      <a:pt x="3231" y="2541"/>
                    </a:lnTo>
                    <a:lnTo>
                      <a:pt x="3233" y="2545"/>
                    </a:lnTo>
                    <a:lnTo>
                      <a:pt x="3235" y="2548"/>
                    </a:lnTo>
                    <a:lnTo>
                      <a:pt x="3236" y="2549"/>
                    </a:lnTo>
                    <a:lnTo>
                      <a:pt x="3237" y="2555"/>
                    </a:lnTo>
                    <a:lnTo>
                      <a:pt x="3237" y="2555"/>
                    </a:lnTo>
                    <a:lnTo>
                      <a:pt x="3237" y="2556"/>
                    </a:lnTo>
                    <a:lnTo>
                      <a:pt x="3235" y="2556"/>
                    </a:lnTo>
                    <a:lnTo>
                      <a:pt x="3234" y="2555"/>
                    </a:lnTo>
                    <a:lnTo>
                      <a:pt x="3232" y="2552"/>
                    </a:lnTo>
                    <a:lnTo>
                      <a:pt x="3232" y="2551"/>
                    </a:lnTo>
                    <a:lnTo>
                      <a:pt x="3231" y="2549"/>
                    </a:lnTo>
                    <a:lnTo>
                      <a:pt x="3228" y="2545"/>
                    </a:lnTo>
                    <a:lnTo>
                      <a:pt x="3227" y="2544"/>
                    </a:lnTo>
                    <a:lnTo>
                      <a:pt x="3226" y="2545"/>
                    </a:lnTo>
                    <a:lnTo>
                      <a:pt x="3225" y="2550"/>
                    </a:lnTo>
                    <a:lnTo>
                      <a:pt x="3227" y="2553"/>
                    </a:lnTo>
                    <a:lnTo>
                      <a:pt x="3227" y="2554"/>
                    </a:lnTo>
                    <a:lnTo>
                      <a:pt x="3225" y="2554"/>
                    </a:lnTo>
                    <a:lnTo>
                      <a:pt x="3217" y="2551"/>
                    </a:lnTo>
                    <a:lnTo>
                      <a:pt x="3213" y="2551"/>
                    </a:lnTo>
                    <a:lnTo>
                      <a:pt x="3213" y="2551"/>
                    </a:lnTo>
                    <a:lnTo>
                      <a:pt x="3214" y="2553"/>
                    </a:lnTo>
                    <a:lnTo>
                      <a:pt x="3217" y="2556"/>
                    </a:lnTo>
                    <a:lnTo>
                      <a:pt x="3226" y="2557"/>
                    </a:lnTo>
                    <a:lnTo>
                      <a:pt x="3227" y="2558"/>
                    </a:lnTo>
                    <a:lnTo>
                      <a:pt x="3227" y="2563"/>
                    </a:lnTo>
                    <a:lnTo>
                      <a:pt x="3230" y="2567"/>
                    </a:lnTo>
                    <a:lnTo>
                      <a:pt x="3229" y="2571"/>
                    </a:lnTo>
                    <a:lnTo>
                      <a:pt x="3229" y="2576"/>
                    </a:lnTo>
                    <a:lnTo>
                      <a:pt x="3229" y="2578"/>
                    </a:lnTo>
                    <a:lnTo>
                      <a:pt x="3231" y="2578"/>
                    </a:lnTo>
                    <a:lnTo>
                      <a:pt x="3229" y="2580"/>
                    </a:lnTo>
                    <a:lnTo>
                      <a:pt x="3229" y="2580"/>
                    </a:lnTo>
                    <a:lnTo>
                      <a:pt x="3225" y="2582"/>
                    </a:lnTo>
                    <a:lnTo>
                      <a:pt x="3224" y="2582"/>
                    </a:lnTo>
                    <a:lnTo>
                      <a:pt x="3221" y="2579"/>
                    </a:lnTo>
                    <a:lnTo>
                      <a:pt x="3220" y="2580"/>
                    </a:lnTo>
                    <a:lnTo>
                      <a:pt x="3220" y="2582"/>
                    </a:lnTo>
                    <a:lnTo>
                      <a:pt x="3220" y="2582"/>
                    </a:lnTo>
                    <a:lnTo>
                      <a:pt x="3225" y="2587"/>
                    </a:lnTo>
                    <a:lnTo>
                      <a:pt x="3226" y="2588"/>
                    </a:lnTo>
                    <a:lnTo>
                      <a:pt x="3227" y="2587"/>
                    </a:lnTo>
                    <a:lnTo>
                      <a:pt x="3229" y="2586"/>
                    </a:lnTo>
                    <a:lnTo>
                      <a:pt x="3230" y="2584"/>
                    </a:lnTo>
                    <a:lnTo>
                      <a:pt x="3230" y="2584"/>
                    </a:lnTo>
                    <a:lnTo>
                      <a:pt x="3230" y="2583"/>
                    </a:lnTo>
                    <a:lnTo>
                      <a:pt x="3232" y="2582"/>
                    </a:lnTo>
                    <a:lnTo>
                      <a:pt x="3234" y="2580"/>
                    </a:lnTo>
                    <a:lnTo>
                      <a:pt x="3235" y="2580"/>
                    </a:lnTo>
                    <a:lnTo>
                      <a:pt x="3236" y="2582"/>
                    </a:lnTo>
                    <a:lnTo>
                      <a:pt x="3236" y="2584"/>
                    </a:lnTo>
                    <a:lnTo>
                      <a:pt x="3235" y="2590"/>
                    </a:lnTo>
                    <a:lnTo>
                      <a:pt x="3233" y="2593"/>
                    </a:lnTo>
                    <a:lnTo>
                      <a:pt x="3232" y="2595"/>
                    </a:lnTo>
                    <a:lnTo>
                      <a:pt x="3229" y="2595"/>
                    </a:lnTo>
                    <a:lnTo>
                      <a:pt x="3227" y="2596"/>
                    </a:lnTo>
                    <a:lnTo>
                      <a:pt x="3227" y="2598"/>
                    </a:lnTo>
                    <a:lnTo>
                      <a:pt x="3227" y="2598"/>
                    </a:lnTo>
                    <a:lnTo>
                      <a:pt x="3228" y="2599"/>
                    </a:lnTo>
                    <a:lnTo>
                      <a:pt x="3225" y="2603"/>
                    </a:lnTo>
                    <a:lnTo>
                      <a:pt x="3219" y="2607"/>
                    </a:lnTo>
                    <a:lnTo>
                      <a:pt x="3214" y="2608"/>
                    </a:lnTo>
                    <a:lnTo>
                      <a:pt x="3213" y="2608"/>
                    </a:lnTo>
                    <a:lnTo>
                      <a:pt x="3212" y="2608"/>
                    </a:lnTo>
                    <a:lnTo>
                      <a:pt x="3211" y="2608"/>
                    </a:lnTo>
                    <a:lnTo>
                      <a:pt x="3210" y="2608"/>
                    </a:lnTo>
                    <a:lnTo>
                      <a:pt x="3210" y="2610"/>
                    </a:lnTo>
                    <a:lnTo>
                      <a:pt x="3213" y="2612"/>
                    </a:lnTo>
                    <a:lnTo>
                      <a:pt x="3213" y="2612"/>
                    </a:lnTo>
                    <a:lnTo>
                      <a:pt x="3219" y="2610"/>
                    </a:lnTo>
                    <a:lnTo>
                      <a:pt x="3222" y="2609"/>
                    </a:lnTo>
                    <a:lnTo>
                      <a:pt x="3223" y="2609"/>
                    </a:lnTo>
                    <a:lnTo>
                      <a:pt x="3225" y="2609"/>
                    </a:lnTo>
                    <a:lnTo>
                      <a:pt x="3225" y="2611"/>
                    </a:lnTo>
                    <a:lnTo>
                      <a:pt x="3217" y="2632"/>
                    </a:lnTo>
                    <a:lnTo>
                      <a:pt x="3217" y="2633"/>
                    </a:lnTo>
                    <a:lnTo>
                      <a:pt x="3217" y="2635"/>
                    </a:lnTo>
                    <a:lnTo>
                      <a:pt x="3216" y="2639"/>
                    </a:lnTo>
                    <a:lnTo>
                      <a:pt x="3215" y="2640"/>
                    </a:lnTo>
                    <a:lnTo>
                      <a:pt x="3210" y="2646"/>
                    </a:lnTo>
                    <a:lnTo>
                      <a:pt x="3208" y="2648"/>
                    </a:lnTo>
                    <a:lnTo>
                      <a:pt x="3206" y="2648"/>
                    </a:lnTo>
                    <a:lnTo>
                      <a:pt x="3198" y="2646"/>
                    </a:lnTo>
                    <a:lnTo>
                      <a:pt x="3197" y="2646"/>
                    </a:lnTo>
                    <a:lnTo>
                      <a:pt x="3197" y="2644"/>
                    </a:lnTo>
                    <a:lnTo>
                      <a:pt x="3196" y="2642"/>
                    </a:lnTo>
                    <a:lnTo>
                      <a:pt x="3193" y="2639"/>
                    </a:lnTo>
                    <a:lnTo>
                      <a:pt x="3192" y="2638"/>
                    </a:lnTo>
                    <a:lnTo>
                      <a:pt x="3191" y="2639"/>
                    </a:lnTo>
                    <a:lnTo>
                      <a:pt x="3190" y="2640"/>
                    </a:lnTo>
                    <a:lnTo>
                      <a:pt x="3189" y="2639"/>
                    </a:lnTo>
                    <a:lnTo>
                      <a:pt x="3191" y="2626"/>
                    </a:lnTo>
                    <a:lnTo>
                      <a:pt x="3191" y="2625"/>
                    </a:lnTo>
                    <a:lnTo>
                      <a:pt x="3192" y="2625"/>
                    </a:lnTo>
                    <a:lnTo>
                      <a:pt x="3192" y="2625"/>
                    </a:lnTo>
                    <a:lnTo>
                      <a:pt x="3194" y="2625"/>
                    </a:lnTo>
                    <a:lnTo>
                      <a:pt x="3195" y="2623"/>
                    </a:lnTo>
                    <a:lnTo>
                      <a:pt x="3193" y="2613"/>
                    </a:lnTo>
                    <a:lnTo>
                      <a:pt x="3186" y="2613"/>
                    </a:lnTo>
                    <a:lnTo>
                      <a:pt x="3183" y="2606"/>
                    </a:lnTo>
                    <a:lnTo>
                      <a:pt x="3182" y="2604"/>
                    </a:lnTo>
                    <a:lnTo>
                      <a:pt x="3181" y="2601"/>
                    </a:lnTo>
                    <a:lnTo>
                      <a:pt x="3182" y="2600"/>
                    </a:lnTo>
                    <a:lnTo>
                      <a:pt x="3182" y="2598"/>
                    </a:lnTo>
                    <a:lnTo>
                      <a:pt x="3183" y="2598"/>
                    </a:lnTo>
                    <a:lnTo>
                      <a:pt x="3185" y="2599"/>
                    </a:lnTo>
                    <a:lnTo>
                      <a:pt x="3185" y="2598"/>
                    </a:lnTo>
                    <a:lnTo>
                      <a:pt x="3192" y="2588"/>
                    </a:lnTo>
                    <a:lnTo>
                      <a:pt x="3193" y="2586"/>
                    </a:lnTo>
                    <a:lnTo>
                      <a:pt x="3192" y="2585"/>
                    </a:lnTo>
                    <a:lnTo>
                      <a:pt x="3192" y="2585"/>
                    </a:lnTo>
                    <a:lnTo>
                      <a:pt x="3189" y="2585"/>
                    </a:lnTo>
                    <a:lnTo>
                      <a:pt x="3186" y="2589"/>
                    </a:lnTo>
                    <a:lnTo>
                      <a:pt x="3185" y="2590"/>
                    </a:lnTo>
                    <a:lnTo>
                      <a:pt x="3185" y="2590"/>
                    </a:lnTo>
                    <a:lnTo>
                      <a:pt x="3184" y="2590"/>
                    </a:lnTo>
                    <a:lnTo>
                      <a:pt x="3184" y="2590"/>
                    </a:lnTo>
                    <a:lnTo>
                      <a:pt x="3185" y="2588"/>
                    </a:lnTo>
                    <a:lnTo>
                      <a:pt x="3188" y="2583"/>
                    </a:lnTo>
                    <a:lnTo>
                      <a:pt x="3190" y="2580"/>
                    </a:lnTo>
                    <a:lnTo>
                      <a:pt x="3191" y="2580"/>
                    </a:lnTo>
                    <a:lnTo>
                      <a:pt x="3192" y="2579"/>
                    </a:lnTo>
                    <a:lnTo>
                      <a:pt x="3193" y="2578"/>
                    </a:lnTo>
                    <a:lnTo>
                      <a:pt x="3193" y="2574"/>
                    </a:lnTo>
                    <a:lnTo>
                      <a:pt x="3192" y="2573"/>
                    </a:lnTo>
                    <a:lnTo>
                      <a:pt x="3190" y="2574"/>
                    </a:lnTo>
                    <a:lnTo>
                      <a:pt x="3190" y="2576"/>
                    </a:lnTo>
                    <a:lnTo>
                      <a:pt x="3189" y="2578"/>
                    </a:lnTo>
                    <a:lnTo>
                      <a:pt x="3186" y="2578"/>
                    </a:lnTo>
                    <a:lnTo>
                      <a:pt x="3184" y="2578"/>
                    </a:lnTo>
                    <a:lnTo>
                      <a:pt x="3182" y="2578"/>
                    </a:lnTo>
                    <a:lnTo>
                      <a:pt x="3181" y="2582"/>
                    </a:lnTo>
                    <a:lnTo>
                      <a:pt x="3180" y="2590"/>
                    </a:lnTo>
                    <a:lnTo>
                      <a:pt x="3179" y="2592"/>
                    </a:lnTo>
                    <a:lnTo>
                      <a:pt x="3174" y="2594"/>
                    </a:lnTo>
                    <a:lnTo>
                      <a:pt x="3170" y="2590"/>
                    </a:lnTo>
                    <a:lnTo>
                      <a:pt x="3168" y="2587"/>
                    </a:lnTo>
                    <a:lnTo>
                      <a:pt x="3165" y="2583"/>
                    </a:lnTo>
                    <a:lnTo>
                      <a:pt x="3165" y="2582"/>
                    </a:lnTo>
                    <a:lnTo>
                      <a:pt x="3165" y="2580"/>
                    </a:lnTo>
                    <a:lnTo>
                      <a:pt x="3166" y="2579"/>
                    </a:lnTo>
                    <a:lnTo>
                      <a:pt x="3167" y="2579"/>
                    </a:lnTo>
                    <a:lnTo>
                      <a:pt x="3171" y="2576"/>
                    </a:lnTo>
                    <a:lnTo>
                      <a:pt x="3173" y="2575"/>
                    </a:lnTo>
                    <a:lnTo>
                      <a:pt x="3173" y="2574"/>
                    </a:lnTo>
                    <a:lnTo>
                      <a:pt x="3173" y="2569"/>
                    </a:lnTo>
                    <a:lnTo>
                      <a:pt x="3173" y="2563"/>
                    </a:lnTo>
                    <a:lnTo>
                      <a:pt x="3172" y="2563"/>
                    </a:lnTo>
                    <a:lnTo>
                      <a:pt x="3170" y="2561"/>
                    </a:lnTo>
                    <a:lnTo>
                      <a:pt x="3167" y="2562"/>
                    </a:lnTo>
                    <a:lnTo>
                      <a:pt x="3167" y="2557"/>
                    </a:lnTo>
                    <a:lnTo>
                      <a:pt x="3167" y="2556"/>
                    </a:lnTo>
                    <a:lnTo>
                      <a:pt x="3164" y="2552"/>
                    </a:lnTo>
                    <a:lnTo>
                      <a:pt x="3163" y="2553"/>
                    </a:lnTo>
                    <a:lnTo>
                      <a:pt x="3162" y="2563"/>
                    </a:lnTo>
                    <a:lnTo>
                      <a:pt x="3163" y="2570"/>
                    </a:lnTo>
                    <a:lnTo>
                      <a:pt x="3162" y="2577"/>
                    </a:lnTo>
                    <a:lnTo>
                      <a:pt x="3161" y="2578"/>
                    </a:lnTo>
                    <a:lnTo>
                      <a:pt x="3159" y="2579"/>
                    </a:lnTo>
                    <a:lnTo>
                      <a:pt x="3159" y="2580"/>
                    </a:lnTo>
                    <a:lnTo>
                      <a:pt x="3158" y="2582"/>
                    </a:lnTo>
                    <a:lnTo>
                      <a:pt x="3161" y="2585"/>
                    </a:lnTo>
                    <a:lnTo>
                      <a:pt x="3159" y="2598"/>
                    </a:lnTo>
                    <a:lnTo>
                      <a:pt x="3159" y="2599"/>
                    </a:lnTo>
                    <a:lnTo>
                      <a:pt x="3159" y="2602"/>
                    </a:lnTo>
                    <a:lnTo>
                      <a:pt x="3162" y="2606"/>
                    </a:lnTo>
                    <a:lnTo>
                      <a:pt x="3164" y="2607"/>
                    </a:lnTo>
                    <a:lnTo>
                      <a:pt x="3165" y="2604"/>
                    </a:lnTo>
                    <a:lnTo>
                      <a:pt x="3165" y="2603"/>
                    </a:lnTo>
                    <a:lnTo>
                      <a:pt x="3165" y="2602"/>
                    </a:lnTo>
                    <a:lnTo>
                      <a:pt x="3165" y="2600"/>
                    </a:lnTo>
                    <a:lnTo>
                      <a:pt x="3167" y="2600"/>
                    </a:lnTo>
                    <a:lnTo>
                      <a:pt x="3172" y="2601"/>
                    </a:lnTo>
                    <a:lnTo>
                      <a:pt x="3176" y="2608"/>
                    </a:lnTo>
                    <a:lnTo>
                      <a:pt x="3176" y="2610"/>
                    </a:lnTo>
                    <a:lnTo>
                      <a:pt x="3173" y="2619"/>
                    </a:lnTo>
                    <a:lnTo>
                      <a:pt x="3171" y="2623"/>
                    </a:lnTo>
                    <a:lnTo>
                      <a:pt x="3171" y="2625"/>
                    </a:lnTo>
                    <a:lnTo>
                      <a:pt x="3169" y="2625"/>
                    </a:lnTo>
                    <a:lnTo>
                      <a:pt x="3167" y="2623"/>
                    </a:lnTo>
                    <a:lnTo>
                      <a:pt x="3167" y="2622"/>
                    </a:lnTo>
                    <a:lnTo>
                      <a:pt x="3167" y="2618"/>
                    </a:lnTo>
                    <a:lnTo>
                      <a:pt x="3167" y="2617"/>
                    </a:lnTo>
                    <a:lnTo>
                      <a:pt x="3167" y="2616"/>
                    </a:lnTo>
                    <a:lnTo>
                      <a:pt x="3167" y="2615"/>
                    </a:lnTo>
                    <a:lnTo>
                      <a:pt x="3167" y="2614"/>
                    </a:lnTo>
                    <a:lnTo>
                      <a:pt x="3165" y="2614"/>
                    </a:lnTo>
                    <a:lnTo>
                      <a:pt x="3164" y="2615"/>
                    </a:lnTo>
                    <a:lnTo>
                      <a:pt x="3163" y="2615"/>
                    </a:lnTo>
                    <a:lnTo>
                      <a:pt x="3164" y="2617"/>
                    </a:lnTo>
                    <a:lnTo>
                      <a:pt x="3164" y="2622"/>
                    </a:lnTo>
                    <a:lnTo>
                      <a:pt x="3163" y="2633"/>
                    </a:lnTo>
                    <a:lnTo>
                      <a:pt x="3163" y="2634"/>
                    </a:lnTo>
                    <a:lnTo>
                      <a:pt x="3162" y="2634"/>
                    </a:lnTo>
                    <a:lnTo>
                      <a:pt x="3161" y="2634"/>
                    </a:lnTo>
                    <a:lnTo>
                      <a:pt x="3156" y="2631"/>
                    </a:lnTo>
                    <a:lnTo>
                      <a:pt x="3151" y="2625"/>
                    </a:lnTo>
                    <a:lnTo>
                      <a:pt x="3151" y="2625"/>
                    </a:lnTo>
                    <a:lnTo>
                      <a:pt x="3152" y="2623"/>
                    </a:lnTo>
                    <a:lnTo>
                      <a:pt x="3153" y="2622"/>
                    </a:lnTo>
                    <a:lnTo>
                      <a:pt x="3153" y="2619"/>
                    </a:lnTo>
                    <a:lnTo>
                      <a:pt x="3153" y="2617"/>
                    </a:lnTo>
                    <a:lnTo>
                      <a:pt x="3152" y="2615"/>
                    </a:lnTo>
                    <a:lnTo>
                      <a:pt x="3152" y="2614"/>
                    </a:lnTo>
                    <a:lnTo>
                      <a:pt x="3150" y="2613"/>
                    </a:lnTo>
                    <a:lnTo>
                      <a:pt x="3150" y="2613"/>
                    </a:lnTo>
                    <a:lnTo>
                      <a:pt x="3148" y="2602"/>
                    </a:lnTo>
                    <a:lnTo>
                      <a:pt x="3147" y="2593"/>
                    </a:lnTo>
                    <a:lnTo>
                      <a:pt x="3146" y="2590"/>
                    </a:lnTo>
                    <a:lnTo>
                      <a:pt x="3145" y="2586"/>
                    </a:lnTo>
                    <a:lnTo>
                      <a:pt x="3145" y="2584"/>
                    </a:lnTo>
                    <a:lnTo>
                      <a:pt x="3147" y="2582"/>
                    </a:lnTo>
                    <a:lnTo>
                      <a:pt x="3148" y="2578"/>
                    </a:lnTo>
                    <a:lnTo>
                      <a:pt x="3148" y="2577"/>
                    </a:lnTo>
                    <a:lnTo>
                      <a:pt x="3146" y="2576"/>
                    </a:lnTo>
                    <a:lnTo>
                      <a:pt x="3145" y="2576"/>
                    </a:lnTo>
                    <a:lnTo>
                      <a:pt x="3147" y="2569"/>
                    </a:lnTo>
                    <a:lnTo>
                      <a:pt x="3148" y="2568"/>
                    </a:lnTo>
                    <a:lnTo>
                      <a:pt x="3153" y="2570"/>
                    </a:lnTo>
                    <a:lnTo>
                      <a:pt x="3153" y="2570"/>
                    </a:lnTo>
                    <a:lnTo>
                      <a:pt x="3154" y="2570"/>
                    </a:lnTo>
                    <a:lnTo>
                      <a:pt x="3154" y="2567"/>
                    </a:lnTo>
                    <a:lnTo>
                      <a:pt x="3152" y="2565"/>
                    </a:lnTo>
                    <a:lnTo>
                      <a:pt x="3151" y="2565"/>
                    </a:lnTo>
                    <a:lnTo>
                      <a:pt x="3151" y="2565"/>
                    </a:lnTo>
                    <a:lnTo>
                      <a:pt x="3151" y="2565"/>
                    </a:lnTo>
                    <a:lnTo>
                      <a:pt x="3150" y="2564"/>
                    </a:lnTo>
                    <a:lnTo>
                      <a:pt x="3151" y="2558"/>
                    </a:lnTo>
                    <a:lnTo>
                      <a:pt x="3155" y="2558"/>
                    </a:lnTo>
                    <a:lnTo>
                      <a:pt x="3156" y="2557"/>
                    </a:lnTo>
                    <a:lnTo>
                      <a:pt x="3155" y="2553"/>
                    </a:lnTo>
                    <a:lnTo>
                      <a:pt x="3153" y="2552"/>
                    </a:lnTo>
                    <a:lnTo>
                      <a:pt x="3150" y="2553"/>
                    </a:lnTo>
                    <a:lnTo>
                      <a:pt x="3147" y="2553"/>
                    </a:lnTo>
                    <a:lnTo>
                      <a:pt x="3145" y="2552"/>
                    </a:lnTo>
                    <a:lnTo>
                      <a:pt x="3145" y="2550"/>
                    </a:lnTo>
                    <a:lnTo>
                      <a:pt x="3145" y="2549"/>
                    </a:lnTo>
                    <a:lnTo>
                      <a:pt x="3145" y="2549"/>
                    </a:lnTo>
                    <a:lnTo>
                      <a:pt x="3142" y="2549"/>
                    </a:lnTo>
                    <a:lnTo>
                      <a:pt x="3141" y="2549"/>
                    </a:lnTo>
                    <a:lnTo>
                      <a:pt x="3141" y="2549"/>
                    </a:lnTo>
                    <a:lnTo>
                      <a:pt x="3139" y="2549"/>
                    </a:lnTo>
                    <a:lnTo>
                      <a:pt x="3139" y="2547"/>
                    </a:lnTo>
                    <a:lnTo>
                      <a:pt x="3139" y="2543"/>
                    </a:lnTo>
                    <a:lnTo>
                      <a:pt x="3139" y="2543"/>
                    </a:lnTo>
                    <a:lnTo>
                      <a:pt x="3140" y="2541"/>
                    </a:lnTo>
                    <a:lnTo>
                      <a:pt x="3143" y="2537"/>
                    </a:lnTo>
                    <a:lnTo>
                      <a:pt x="3144" y="2535"/>
                    </a:lnTo>
                    <a:lnTo>
                      <a:pt x="3146" y="2535"/>
                    </a:lnTo>
                    <a:lnTo>
                      <a:pt x="3149" y="2535"/>
                    </a:lnTo>
                    <a:lnTo>
                      <a:pt x="3152" y="2535"/>
                    </a:lnTo>
                    <a:lnTo>
                      <a:pt x="3153" y="2536"/>
                    </a:lnTo>
                    <a:lnTo>
                      <a:pt x="3154" y="2538"/>
                    </a:lnTo>
                    <a:lnTo>
                      <a:pt x="3153" y="2539"/>
                    </a:lnTo>
                    <a:lnTo>
                      <a:pt x="3153" y="2540"/>
                    </a:lnTo>
                    <a:lnTo>
                      <a:pt x="3153" y="2543"/>
                    </a:lnTo>
                    <a:lnTo>
                      <a:pt x="3155" y="2545"/>
                    </a:lnTo>
                    <a:lnTo>
                      <a:pt x="3157" y="2545"/>
                    </a:lnTo>
                    <a:lnTo>
                      <a:pt x="3157" y="2543"/>
                    </a:lnTo>
                    <a:lnTo>
                      <a:pt x="3158" y="2543"/>
                    </a:lnTo>
                    <a:lnTo>
                      <a:pt x="3157" y="2541"/>
                    </a:lnTo>
                    <a:lnTo>
                      <a:pt x="3156" y="2539"/>
                    </a:lnTo>
                    <a:lnTo>
                      <a:pt x="3157" y="2538"/>
                    </a:lnTo>
                    <a:lnTo>
                      <a:pt x="3157" y="2537"/>
                    </a:lnTo>
                    <a:lnTo>
                      <a:pt x="3158" y="2536"/>
                    </a:lnTo>
                    <a:lnTo>
                      <a:pt x="3159" y="2535"/>
                    </a:lnTo>
                    <a:lnTo>
                      <a:pt x="3162" y="2535"/>
                    </a:lnTo>
                    <a:lnTo>
                      <a:pt x="3163" y="2535"/>
                    </a:lnTo>
                    <a:lnTo>
                      <a:pt x="3165" y="2536"/>
                    </a:lnTo>
                    <a:lnTo>
                      <a:pt x="3171" y="2534"/>
                    </a:lnTo>
                    <a:lnTo>
                      <a:pt x="3173" y="2533"/>
                    </a:lnTo>
                    <a:lnTo>
                      <a:pt x="3172" y="2528"/>
                    </a:lnTo>
                    <a:lnTo>
                      <a:pt x="3173" y="2523"/>
                    </a:lnTo>
                    <a:lnTo>
                      <a:pt x="3175" y="2524"/>
                    </a:lnTo>
                    <a:lnTo>
                      <a:pt x="3175" y="2522"/>
                    </a:lnTo>
                    <a:lnTo>
                      <a:pt x="3176" y="2516"/>
                    </a:lnTo>
                    <a:lnTo>
                      <a:pt x="3176" y="2512"/>
                    </a:lnTo>
                    <a:lnTo>
                      <a:pt x="3169" y="2512"/>
                    </a:lnTo>
                    <a:lnTo>
                      <a:pt x="3169" y="2510"/>
                    </a:lnTo>
                    <a:lnTo>
                      <a:pt x="3169" y="2508"/>
                    </a:lnTo>
                    <a:lnTo>
                      <a:pt x="3164" y="2502"/>
                    </a:lnTo>
                    <a:lnTo>
                      <a:pt x="3162" y="2498"/>
                    </a:lnTo>
                    <a:lnTo>
                      <a:pt x="3165" y="2496"/>
                    </a:lnTo>
                    <a:lnTo>
                      <a:pt x="3165" y="2496"/>
                    </a:lnTo>
                    <a:lnTo>
                      <a:pt x="3166" y="2496"/>
                    </a:lnTo>
                    <a:lnTo>
                      <a:pt x="3168" y="2494"/>
                    </a:lnTo>
                    <a:lnTo>
                      <a:pt x="3168" y="2487"/>
                    </a:lnTo>
                    <a:lnTo>
                      <a:pt x="3167" y="2486"/>
                    </a:lnTo>
                    <a:lnTo>
                      <a:pt x="3165" y="2483"/>
                    </a:lnTo>
                    <a:lnTo>
                      <a:pt x="3163" y="2483"/>
                    </a:lnTo>
                    <a:lnTo>
                      <a:pt x="3163" y="2484"/>
                    </a:lnTo>
                    <a:lnTo>
                      <a:pt x="3163" y="2486"/>
                    </a:lnTo>
                    <a:lnTo>
                      <a:pt x="3163" y="2487"/>
                    </a:lnTo>
                    <a:lnTo>
                      <a:pt x="3162" y="2489"/>
                    </a:lnTo>
                    <a:lnTo>
                      <a:pt x="3161" y="2489"/>
                    </a:lnTo>
                    <a:lnTo>
                      <a:pt x="3159" y="2489"/>
                    </a:lnTo>
                    <a:lnTo>
                      <a:pt x="3157" y="2489"/>
                    </a:lnTo>
                    <a:lnTo>
                      <a:pt x="3155" y="2487"/>
                    </a:lnTo>
                    <a:lnTo>
                      <a:pt x="3153" y="2484"/>
                    </a:lnTo>
                    <a:lnTo>
                      <a:pt x="3153" y="2482"/>
                    </a:lnTo>
                    <a:lnTo>
                      <a:pt x="3152" y="2475"/>
                    </a:lnTo>
                    <a:lnTo>
                      <a:pt x="3153" y="2475"/>
                    </a:lnTo>
                    <a:lnTo>
                      <a:pt x="3157" y="2471"/>
                    </a:lnTo>
                    <a:lnTo>
                      <a:pt x="3159" y="2471"/>
                    </a:lnTo>
                    <a:lnTo>
                      <a:pt x="3164" y="2472"/>
                    </a:lnTo>
                    <a:lnTo>
                      <a:pt x="3165" y="2473"/>
                    </a:lnTo>
                    <a:lnTo>
                      <a:pt x="3169" y="2481"/>
                    </a:lnTo>
                    <a:lnTo>
                      <a:pt x="3171" y="2481"/>
                    </a:lnTo>
                    <a:lnTo>
                      <a:pt x="3176" y="2482"/>
                    </a:lnTo>
                    <a:lnTo>
                      <a:pt x="3176" y="2482"/>
                    </a:lnTo>
                    <a:lnTo>
                      <a:pt x="3178" y="2481"/>
                    </a:lnTo>
                    <a:lnTo>
                      <a:pt x="3180" y="2475"/>
                    </a:lnTo>
                    <a:lnTo>
                      <a:pt x="3180" y="2473"/>
                    </a:lnTo>
                    <a:lnTo>
                      <a:pt x="3178" y="2472"/>
                    </a:lnTo>
                    <a:lnTo>
                      <a:pt x="3177" y="2472"/>
                    </a:lnTo>
                    <a:lnTo>
                      <a:pt x="3175" y="2471"/>
                    </a:lnTo>
                    <a:lnTo>
                      <a:pt x="3175" y="2461"/>
                    </a:lnTo>
                    <a:lnTo>
                      <a:pt x="3177" y="2453"/>
                    </a:lnTo>
                    <a:lnTo>
                      <a:pt x="3173" y="2456"/>
                    </a:lnTo>
                    <a:lnTo>
                      <a:pt x="3163" y="2460"/>
                    </a:lnTo>
                    <a:lnTo>
                      <a:pt x="3159" y="2459"/>
                    </a:lnTo>
                    <a:lnTo>
                      <a:pt x="3153" y="2455"/>
                    </a:lnTo>
                    <a:lnTo>
                      <a:pt x="3153" y="2452"/>
                    </a:lnTo>
                    <a:lnTo>
                      <a:pt x="3153" y="2450"/>
                    </a:lnTo>
                    <a:lnTo>
                      <a:pt x="3155" y="2449"/>
                    </a:lnTo>
                    <a:lnTo>
                      <a:pt x="3156" y="2449"/>
                    </a:lnTo>
                    <a:lnTo>
                      <a:pt x="3157" y="2449"/>
                    </a:lnTo>
                    <a:lnTo>
                      <a:pt x="3161" y="2446"/>
                    </a:lnTo>
                    <a:lnTo>
                      <a:pt x="3167" y="2441"/>
                    </a:lnTo>
                    <a:lnTo>
                      <a:pt x="3168" y="2440"/>
                    </a:lnTo>
                    <a:lnTo>
                      <a:pt x="3171" y="2440"/>
                    </a:lnTo>
                    <a:lnTo>
                      <a:pt x="3180" y="2436"/>
                    </a:lnTo>
                    <a:lnTo>
                      <a:pt x="3182" y="2434"/>
                    </a:lnTo>
                    <a:lnTo>
                      <a:pt x="3181" y="2433"/>
                    </a:lnTo>
                    <a:lnTo>
                      <a:pt x="3180" y="2429"/>
                    </a:lnTo>
                    <a:lnTo>
                      <a:pt x="3177" y="2427"/>
                    </a:lnTo>
                    <a:lnTo>
                      <a:pt x="3182" y="2413"/>
                    </a:lnTo>
                    <a:lnTo>
                      <a:pt x="3183" y="2412"/>
                    </a:lnTo>
                    <a:lnTo>
                      <a:pt x="3184" y="2413"/>
                    </a:lnTo>
                    <a:lnTo>
                      <a:pt x="3186" y="2411"/>
                    </a:lnTo>
                    <a:lnTo>
                      <a:pt x="3186" y="2411"/>
                    </a:lnTo>
                    <a:lnTo>
                      <a:pt x="3188" y="2411"/>
                    </a:lnTo>
                    <a:lnTo>
                      <a:pt x="3189" y="2411"/>
                    </a:lnTo>
                    <a:close/>
                    <a:moveTo>
                      <a:pt x="3252" y="2426"/>
                    </a:moveTo>
                    <a:lnTo>
                      <a:pt x="3253" y="2428"/>
                    </a:lnTo>
                    <a:lnTo>
                      <a:pt x="3253" y="2430"/>
                    </a:lnTo>
                    <a:lnTo>
                      <a:pt x="3252" y="2432"/>
                    </a:lnTo>
                    <a:lnTo>
                      <a:pt x="3249" y="2434"/>
                    </a:lnTo>
                    <a:lnTo>
                      <a:pt x="3248" y="2434"/>
                    </a:lnTo>
                    <a:lnTo>
                      <a:pt x="3247" y="2436"/>
                    </a:lnTo>
                    <a:lnTo>
                      <a:pt x="3246" y="2436"/>
                    </a:lnTo>
                    <a:lnTo>
                      <a:pt x="3246" y="2438"/>
                    </a:lnTo>
                    <a:lnTo>
                      <a:pt x="3246" y="2440"/>
                    </a:lnTo>
                    <a:lnTo>
                      <a:pt x="3246" y="2442"/>
                    </a:lnTo>
                    <a:lnTo>
                      <a:pt x="3245" y="2443"/>
                    </a:lnTo>
                    <a:lnTo>
                      <a:pt x="3244" y="2446"/>
                    </a:lnTo>
                    <a:lnTo>
                      <a:pt x="3239" y="2446"/>
                    </a:lnTo>
                    <a:lnTo>
                      <a:pt x="3235" y="2444"/>
                    </a:lnTo>
                    <a:lnTo>
                      <a:pt x="3230" y="2444"/>
                    </a:lnTo>
                    <a:lnTo>
                      <a:pt x="3228" y="2444"/>
                    </a:lnTo>
                    <a:lnTo>
                      <a:pt x="3223" y="2432"/>
                    </a:lnTo>
                    <a:lnTo>
                      <a:pt x="3221" y="2429"/>
                    </a:lnTo>
                    <a:lnTo>
                      <a:pt x="3221" y="2427"/>
                    </a:lnTo>
                    <a:lnTo>
                      <a:pt x="3221" y="2424"/>
                    </a:lnTo>
                    <a:lnTo>
                      <a:pt x="3222" y="2424"/>
                    </a:lnTo>
                    <a:lnTo>
                      <a:pt x="3223" y="2424"/>
                    </a:lnTo>
                    <a:lnTo>
                      <a:pt x="3224" y="2423"/>
                    </a:lnTo>
                    <a:lnTo>
                      <a:pt x="3229" y="2419"/>
                    </a:lnTo>
                    <a:lnTo>
                      <a:pt x="3229" y="2418"/>
                    </a:lnTo>
                    <a:lnTo>
                      <a:pt x="3229" y="2418"/>
                    </a:lnTo>
                    <a:lnTo>
                      <a:pt x="3230" y="2418"/>
                    </a:lnTo>
                    <a:lnTo>
                      <a:pt x="3232" y="2417"/>
                    </a:lnTo>
                    <a:lnTo>
                      <a:pt x="3234" y="2417"/>
                    </a:lnTo>
                    <a:lnTo>
                      <a:pt x="3236" y="2417"/>
                    </a:lnTo>
                    <a:lnTo>
                      <a:pt x="3238" y="2417"/>
                    </a:lnTo>
                    <a:lnTo>
                      <a:pt x="3239" y="2418"/>
                    </a:lnTo>
                    <a:lnTo>
                      <a:pt x="3241" y="2420"/>
                    </a:lnTo>
                    <a:lnTo>
                      <a:pt x="3242" y="2422"/>
                    </a:lnTo>
                    <a:lnTo>
                      <a:pt x="3243" y="2422"/>
                    </a:lnTo>
                    <a:lnTo>
                      <a:pt x="3244" y="2421"/>
                    </a:lnTo>
                    <a:lnTo>
                      <a:pt x="3245" y="2421"/>
                    </a:lnTo>
                    <a:lnTo>
                      <a:pt x="3248" y="2422"/>
                    </a:lnTo>
                    <a:lnTo>
                      <a:pt x="3249" y="2422"/>
                    </a:lnTo>
                    <a:lnTo>
                      <a:pt x="3252" y="2426"/>
                    </a:lnTo>
                    <a:close/>
                    <a:moveTo>
                      <a:pt x="1816" y="1553"/>
                    </a:moveTo>
                    <a:lnTo>
                      <a:pt x="1817" y="1555"/>
                    </a:lnTo>
                    <a:lnTo>
                      <a:pt x="1817" y="1557"/>
                    </a:lnTo>
                    <a:lnTo>
                      <a:pt x="1817" y="1557"/>
                    </a:lnTo>
                    <a:lnTo>
                      <a:pt x="1816" y="1557"/>
                    </a:lnTo>
                    <a:lnTo>
                      <a:pt x="1816" y="1556"/>
                    </a:lnTo>
                    <a:lnTo>
                      <a:pt x="1816" y="1555"/>
                    </a:lnTo>
                    <a:lnTo>
                      <a:pt x="1815" y="1555"/>
                    </a:lnTo>
                    <a:lnTo>
                      <a:pt x="1814" y="1552"/>
                    </a:lnTo>
                    <a:lnTo>
                      <a:pt x="1811" y="1549"/>
                    </a:lnTo>
                    <a:lnTo>
                      <a:pt x="1810" y="1549"/>
                    </a:lnTo>
                    <a:lnTo>
                      <a:pt x="1808" y="1549"/>
                    </a:lnTo>
                    <a:lnTo>
                      <a:pt x="1807" y="1550"/>
                    </a:lnTo>
                    <a:lnTo>
                      <a:pt x="1806" y="1549"/>
                    </a:lnTo>
                    <a:lnTo>
                      <a:pt x="1797" y="1543"/>
                    </a:lnTo>
                    <a:lnTo>
                      <a:pt x="1798" y="1541"/>
                    </a:lnTo>
                    <a:lnTo>
                      <a:pt x="1801" y="1541"/>
                    </a:lnTo>
                    <a:lnTo>
                      <a:pt x="1802" y="1541"/>
                    </a:lnTo>
                    <a:lnTo>
                      <a:pt x="1806" y="1541"/>
                    </a:lnTo>
                    <a:lnTo>
                      <a:pt x="1812" y="1545"/>
                    </a:lnTo>
                    <a:lnTo>
                      <a:pt x="1814" y="1547"/>
                    </a:lnTo>
                    <a:lnTo>
                      <a:pt x="1815" y="1548"/>
                    </a:lnTo>
                    <a:lnTo>
                      <a:pt x="1816" y="1553"/>
                    </a:lnTo>
                    <a:close/>
                    <a:moveTo>
                      <a:pt x="1929" y="1665"/>
                    </a:moveTo>
                    <a:lnTo>
                      <a:pt x="1927" y="1664"/>
                    </a:lnTo>
                    <a:lnTo>
                      <a:pt x="1927" y="1664"/>
                    </a:lnTo>
                    <a:lnTo>
                      <a:pt x="1927" y="1662"/>
                    </a:lnTo>
                    <a:lnTo>
                      <a:pt x="1927" y="1661"/>
                    </a:lnTo>
                    <a:lnTo>
                      <a:pt x="1927" y="1660"/>
                    </a:lnTo>
                    <a:lnTo>
                      <a:pt x="1928" y="1659"/>
                    </a:lnTo>
                    <a:lnTo>
                      <a:pt x="1931" y="1658"/>
                    </a:lnTo>
                    <a:lnTo>
                      <a:pt x="1936" y="1656"/>
                    </a:lnTo>
                    <a:lnTo>
                      <a:pt x="1940" y="1654"/>
                    </a:lnTo>
                    <a:lnTo>
                      <a:pt x="1956" y="1654"/>
                    </a:lnTo>
                    <a:lnTo>
                      <a:pt x="1956" y="1654"/>
                    </a:lnTo>
                    <a:lnTo>
                      <a:pt x="1957" y="1654"/>
                    </a:lnTo>
                    <a:lnTo>
                      <a:pt x="1960" y="1657"/>
                    </a:lnTo>
                    <a:lnTo>
                      <a:pt x="1961" y="1660"/>
                    </a:lnTo>
                    <a:lnTo>
                      <a:pt x="1961" y="1661"/>
                    </a:lnTo>
                    <a:lnTo>
                      <a:pt x="1961" y="1662"/>
                    </a:lnTo>
                    <a:lnTo>
                      <a:pt x="1960" y="1662"/>
                    </a:lnTo>
                    <a:lnTo>
                      <a:pt x="1960" y="1663"/>
                    </a:lnTo>
                    <a:lnTo>
                      <a:pt x="1960" y="1664"/>
                    </a:lnTo>
                    <a:lnTo>
                      <a:pt x="1960" y="1664"/>
                    </a:lnTo>
                    <a:lnTo>
                      <a:pt x="1956" y="1664"/>
                    </a:lnTo>
                    <a:lnTo>
                      <a:pt x="1948" y="1664"/>
                    </a:lnTo>
                    <a:lnTo>
                      <a:pt x="1945" y="1663"/>
                    </a:lnTo>
                    <a:lnTo>
                      <a:pt x="1940" y="1662"/>
                    </a:lnTo>
                    <a:lnTo>
                      <a:pt x="1936" y="1663"/>
                    </a:lnTo>
                    <a:lnTo>
                      <a:pt x="1934" y="1664"/>
                    </a:lnTo>
                    <a:lnTo>
                      <a:pt x="1933" y="1664"/>
                    </a:lnTo>
                    <a:lnTo>
                      <a:pt x="1929" y="1665"/>
                    </a:lnTo>
                    <a:lnTo>
                      <a:pt x="1929" y="1665"/>
                    </a:lnTo>
                    <a:close/>
                    <a:moveTo>
                      <a:pt x="1981" y="1670"/>
                    </a:moveTo>
                    <a:lnTo>
                      <a:pt x="1981" y="1672"/>
                    </a:lnTo>
                    <a:lnTo>
                      <a:pt x="1980" y="1674"/>
                    </a:lnTo>
                    <a:lnTo>
                      <a:pt x="1979" y="1674"/>
                    </a:lnTo>
                    <a:lnTo>
                      <a:pt x="1979" y="1678"/>
                    </a:lnTo>
                    <a:lnTo>
                      <a:pt x="1980" y="1680"/>
                    </a:lnTo>
                    <a:lnTo>
                      <a:pt x="1981" y="1680"/>
                    </a:lnTo>
                    <a:lnTo>
                      <a:pt x="1985" y="1682"/>
                    </a:lnTo>
                    <a:lnTo>
                      <a:pt x="1987" y="1683"/>
                    </a:lnTo>
                    <a:lnTo>
                      <a:pt x="1989" y="1684"/>
                    </a:lnTo>
                    <a:lnTo>
                      <a:pt x="1989" y="1686"/>
                    </a:lnTo>
                    <a:lnTo>
                      <a:pt x="1989" y="1686"/>
                    </a:lnTo>
                    <a:lnTo>
                      <a:pt x="1986" y="1687"/>
                    </a:lnTo>
                    <a:lnTo>
                      <a:pt x="1981" y="1687"/>
                    </a:lnTo>
                    <a:lnTo>
                      <a:pt x="1978" y="1686"/>
                    </a:lnTo>
                    <a:lnTo>
                      <a:pt x="1971" y="1681"/>
                    </a:lnTo>
                    <a:lnTo>
                      <a:pt x="1970" y="1680"/>
                    </a:lnTo>
                    <a:lnTo>
                      <a:pt x="1969" y="1678"/>
                    </a:lnTo>
                    <a:lnTo>
                      <a:pt x="1966" y="1678"/>
                    </a:lnTo>
                    <a:lnTo>
                      <a:pt x="1964" y="1678"/>
                    </a:lnTo>
                    <a:lnTo>
                      <a:pt x="1961" y="1673"/>
                    </a:lnTo>
                    <a:lnTo>
                      <a:pt x="1959" y="1671"/>
                    </a:lnTo>
                    <a:lnTo>
                      <a:pt x="1959" y="1670"/>
                    </a:lnTo>
                    <a:lnTo>
                      <a:pt x="1959" y="1668"/>
                    </a:lnTo>
                    <a:lnTo>
                      <a:pt x="1960" y="1666"/>
                    </a:lnTo>
                    <a:lnTo>
                      <a:pt x="1964" y="1665"/>
                    </a:lnTo>
                    <a:lnTo>
                      <a:pt x="1967" y="1664"/>
                    </a:lnTo>
                    <a:lnTo>
                      <a:pt x="1969" y="1664"/>
                    </a:lnTo>
                    <a:lnTo>
                      <a:pt x="1972" y="1664"/>
                    </a:lnTo>
                    <a:lnTo>
                      <a:pt x="1973" y="1665"/>
                    </a:lnTo>
                    <a:lnTo>
                      <a:pt x="1974" y="1666"/>
                    </a:lnTo>
                    <a:lnTo>
                      <a:pt x="1974" y="1666"/>
                    </a:lnTo>
                    <a:lnTo>
                      <a:pt x="1975" y="1668"/>
                    </a:lnTo>
                    <a:lnTo>
                      <a:pt x="1978" y="1669"/>
                    </a:lnTo>
                    <a:lnTo>
                      <a:pt x="1980" y="1669"/>
                    </a:lnTo>
                    <a:lnTo>
                      <a:pt x="1981" y="1670"/>
                    </a:lnTo>
                    <a:lnTo>
                      <a:pt x="1981" y="1670"/>
                    </a:lnTo>
                    <a:close/>
                    <a:moveTo>
                      <a:pt x="1176" y="958"/>
                    </a:moveTo>
                    <a:lnTo>
                      <a:pt x="1179" y="962"/>
                    </a:lnTo>
                    <a:lnTo>
                      <a:pt x="1182" y="965"/>
                    </a:lnTo>
                    <a:lnTo>
                      <a:pt x="1183" y="966"/>
                    </a:lnTo>
                    <a:lnTo>
                      <a:pt x="1184" y="967"/>
                    </a:lnTo>
                    <a:lnTo>
                      <a:pt x="1185" y="969"/>
                    </a:lnTo>
                    <a:lnTo>
                      <a:pt x="1185" y="970"/>
                    </a:lnTo>
                    <a:lnTo>
                      <a:pt x="1183" y="970"/>
                    </a:lnTo>
                    <a:lnTo>
                      <a:pt x="1175" y="970"/>
                    </a:lnTo>
                    <a:lnTo>
                      <a:pt x="1174" y="970"/>
                    </a:lnTo>
                    <a:lnTo>
                      <a:pt x="1171" y="967"/>
                    </a:lnTo>
                    <a:lnTo>
                      <a:pt x="1171" y="966"/>
                    </a:lnTo>
                    <a:lnTo>
                      <a:pt x="1171" y="965"/>
                    </a:lnTo>
                    <a:lnTo>
                      <a:pt x="1171" y="964"/>
                    </a:lnTo>
                    <a:lnTo>
                      <a:pt x="1171" y="963"/>
                    </a:lnTo>
                    <a:lnTo>
                      <a:pt x="1172" y="963"/>
                    </a:lnTo>
                    <a:lnTo>
                      <a:pt x="1173" y="961"/>
                    </a:lnTo>
                    <a:lnTo>
                      <a:pt x="1173" y="961"/>
                    </a:lnTo>
                    <a:lnTo>
                      <a:pt x="1171" y="956"/>
                    </a:lnTo>
                    <a:lnTo>
                      <a:pt x="1171" y="953"/>
                    </a:lnTo>
                    <a:lnTo>
                      <a:pt x="1171" y="952"/>
                    </a:lnTo>
                    <a:lnTo>
                      <a:pt x="1173" y="953"/>
                    </a:lnTo>
                    <a:lnTo>
                      <a:pt x="1176" y="958"/>
                    </a:lnTo>
                    <a:close/>
                    <a:moveTo>
                      <a:pt x="3188" y="2329"/>
                    </a:moveTo>
                    <a:lnTo>
                      <a:pt x="3188" y="2335"/>
                    </a:lnTo>
                    <a:lnTo>
                      <a:pt x="3189" y="2344"/>
                    </a:lnTo>
                    <a:lnTo>
                      <a:pt x="3189" y="2348"/>
                    </a:lnTo>
                    <a:lnTo>
                      <a:pt x="3188" y="2354"/>
                    </a:lnTo>
                    <a:lnTo>
                      <a:pt x="3186" y="2356"/>
                    </a:lnTo>
                    <a:lnTo>
                      <a:pt x="3188" y="2358"/>
                    </a:lnTo>
                    <a:lnTo>
                      <a:pt x="3189" y="2359"/>
                    </a:lnTo>
                    <a:lnTo>
                      <a:pt x="3190" y="2358"/>
                    </a:lnTo>
                    <a:lnTo>
                      <a:pt x="3192" y="2356"/>
                    </a:lnTo>
                    <a:lnTo>
                      <a:pt x="3193" y="2354"/>
                    </a:lnTo>
                    <a:lnTo>
                      <a:pt x="3193" y="2352"/>
                    </a:lnTo>
                    <a:lnTo>
                      <a:pt x="3193" y="2352"/>
                    </a:lnTo>
                    <a:lnTo>
                      <a:pt x="3193" y="2351"/>
                    </a:lnTo>
                    <a:lnTo>
                      <a:pt x="3192" y="2351"/>
                    </a:lnTo>
                    <a:lnTo>
                      <a:pt x="3192" y="2350"/>
                    </a:lnTo>
                    <a:lnTo>
                      <a:pt x="3192" y="2349"/>
                    </a:lnTo>
                    <a:lnTo>
                      <a:pt x="3193" y="2348"/>
                    </a:lnTo>
                    <a:lnTo>
                      <a:pt x="3195" y="2349"/>
                    </a:lnTo>
                    <a:lnTo>
                      <a:pt x="3196" y="2351"/>
                    </a:lnTo>
                    <a:lnTo>
                      <a:pt x="3197" y="2352"/>
                    </a:lnTo>
                    <a:lnTo>
                      <a:pt x="3200" y="2355"/>
                    </a:lnTo>
                    <a:lnTo>
                      <a:pt x="3200" y="2356"/>
                    </a:lnTo>
                    <a:lnTo>
                      <a:pt x="3200" y="2358"/>
                    </a:lnTo>
                    <a:lnTo>
                      <a:pt x="3199" y="2360"/>
                    </a:lnTo>
                    <a:lnTo>
                      <a:pt x="3197" y="2362"/>
                    </a:lnTo>
                    <a:lnTo>
                      <a:pt x="3196" y="2363"/>
                    </a:lnTo>
                    <a:lnTo>
                      <a:pt x="3196" y="2366"/>
                    </a:lnTo>
                    <a:lnTo>
                      <a:pt x="3195" y="2366"/>
                    </a:lnTo>
                    <a:lnTo>
                      <a:pt x="3194" y="2368"/>
                    </a:lnTo>
                    <a:lnTo>
                      <a:pt x="3195" y="2368"/>
                    </a:lnTo>
                    <a:lnTo>
                      <a:pt x="3195" y="2373"/>
                    </a:lnTo>
                    <a:lnTo>
                      <a:pt x="3194" y="2374"/>
                    </a:lnTo>
                    <a:lnTo>
                      <a:pt x="3194" y="2378"/>
                    </a:lnTo>
                    <a:lnTo>
                      <a:pt x="3193" y="2379"/>
                    </a:lnTo>
                    <a:lnTo>
                      <a:pt x="3192" y="2379"/>
                    </a:lnTo>
                    <a:lnTo>
                      <a:pt x="3191" y="2381"/>
                    </a:lnTo>
                    <a:lnTo>
                      <a:pt x="3184" y="2378"/>
                    </a:lnTo>
                    <a:lnTo>
                      <a:pt x="3177" y="2383"/>
                    </a:lnTo>
                    <a:lnTo>
                      <a:pt x="3176" y="2386"/>
                    </a:lnTo>
                    <a:lnTo>
                      <a:pt x="3176" y="2387"/>
                    </a:lnTo>
                    <a:lnTo>
                      <a:pt x="3177" y="2389"/>
                    </a:lnTo>
                    <a:lnTo>
                      <a:pt x="3177" y="2394"/>
                    </a:lnTo>
                    <a:lnTo>
                      <a:pt x="3176" y="2394"/>
                    </a:lnTo>
                    <a:lnTo>
                      <a:pt x="3175" y="2394"/>
                    </a:lnTo>
                    <a:lnTo>
                      <a:pt x="3175" y="2393"/>
                    </a:lnTo>
                    <a:lnTo>
                      <a:pt x="3173" y="2393"/>
                    </a:lnTo>
                    <a:lnTo>
                      <a:pt x="3168" y="2398"/>
                    </a:lnTo>
                    <a:lnTo>
                      <a:pt x="3170" y="2401"/>
                    </a:lnTo>
                    <a:lnTo>
                      <a:pt x="3172" y="2404"/>
                    </a:lnTo>
                    <a:lnTo>
                      <a:pt x="3172" y="2405"/>
                    </a:lnTo>
                    <a:lnTo>
                      <a:pt x="3171" y="2407"/>
                    </a:lnTo>
                    <a:lnTo>
                      <a:pt x="3163" y="2416"/>
                    </a:lnTo>
                    <a:lnTo>
                      <a:pt x="3161" y="2418"/>
                    </a:lnTo>
                    <a:lnTo>
                      <a:pt x="3160" y="2418"/>
                    </a:lnTo>
                    <a:lnTo>
                      <a:pt x="3159" y="2417"/>
                    </a:lnTo>
                    <a:lnTo>
                      <a:pt x="3158" y="2417"/>
                    </a:lnTo>
                    <a:lnTo>
                      <a:pt x="3157" y="2418"/>
                    </a:lnTo>
                    <a:lnTo>
                      <a:pt x="3157" y="2422"/>
                    </a:lnTo>
                    <a:lnTo>
                      <a:pt x="3152" y="2430"/>
                    </a:lnTo>
                    <a:lnTo>
                      <a:pt x="3150" y="2432"/>
                    </a:lnTo>
                    <a:lnTo>
                      <a:pt x="3149" y="2431"/>
                    </a:lnTo>
                    <a:lnTo>
                      <a:pt x="3147" y="2430"/>
                    </a:lnTo>
                    <a:lnTo>
                      <a:pt x="3147" y="2429"/>
                    </a:lnTo>
                    <a:lnTo>
                      <a:pt x="3147" y="2427"/>
                    </a:lnTo>
                    <a:lnTo>
                      <a:pt x="3147" y="2426"/>
                    </a:lnTo>
                    <a:lnTo>
                      <a:pt x="3149" y="2424"/>
                    </a:lnTo>
                    <a:lnTo>
                      <a:pt x="3150" y="2422"/>
                    </a:lnTo>
                    <a:lnTo>
                      <a:pt x="3151" y="2421"/>
                    </a:lnTo>
                    <a:lnTo>
                      <a:pt x="3152" y="2417"/>
                    </a:lnTo>
                    <a:lnTo>
                      <a:pt x="3153" y="2413"/>
                    </a:lnTo>
                    <a:lnTo>
                      <a:pt x="3152" y="2412"/>
                    </a:lnTo>
                    <a:lnTo>
                      <a:pt x="3150" y="2411"/>
                    </a:lnTo>
                    <a:lnTo>
                      <a:pt x="3149" y="2413"/>
                    </a:lnTo>
                    <a:lnTo>
                      <a:pt x="3147" y="2417"/>
                    </a:lnTo>
                    <a:lnTo>
                      <a:pt x="3143" y="2416"/>
                    </a:lnTo>
                    <a:lnTo>
                      <a:pt x="3143" y="2416"/>
                    </a:lnTo>
                    <a:lnTo>
                      <a:pt x="3141" y="2417"/>
                    </a:lnTo>
                    <a:lnTo>
                      <a:pt x="3140" y="2417"/>
                    </a:lnTo>
                    <a:lnTo>
                      <a:pt x="3141" y="2418"/>
                    </a:lnTo>
                    <a:lnTo>
                      <a:pt x="3143" y="2420"/>
                    </a:lnTo>
                    <a:lnTo>
                      <a:pt x="3144" y="2420"/>
                    </a:lnTo>
                    <a:lnTo>
                      <a:pt x="3141" y="2428"/>
                    </a:lnTo>
                    <a:lnTo>
                      <a:pt x="3140" y="2428"/>
                    </a:lnTo>
                    <a:lnTo>
                      <a:pt x="3139" y="2432"/>
                    </a:lnTo>
                    <a:lnTo>
                      <a:pt x="3138" y="2435"/>
                    </a:lnTo>
                    <a:lnTo>
                      <a:pt x="3136" y="2436"/>
                    </a:lnTo>
                    <a:lnTo>
                      <a:pt x="3136" y="2436"/>
                    </a:lnTo>
                    <a:lnTo>
                      <a:pt x="3136" y="2434"/>
                    </a:lnTo>
                    <a:lnTo>
                      <a:pt x="3136" y="2431"/>
                    </a:lnTo>
                    <a:lnTo>
                      <a:pt x="3135" y="2428"/>
                    </a:lnTo>
                    <a:lnTo>
                      <a:pt x="3134" y="2426"/>
                    </a:lnTo>
                    <a:lnTo>
                      <a:pt x="3133" y="2426"/>
                    </a:lnTo>
                    <a:lnTo>
                      <a:pt x="3134" y="2418"/>
                    </a:lnTo>
                    <a:lnTo>
                      <a:pt x="3134" y="2417"/>
                    </a:lnTo>
                    <a:lnTo>
                      <a:pt x="3136" y="2417"/>
                    </a:lnTo>
                    <a:lnTo>
                      <a:pt x="3138" y="2415"/>
                    </a:lnTo>
                    <a:lnTo>
                      <a:pt x="3139" y="2407"/>
                    </a:lnTo>
                    <a:lnTo>
                      <a:pt x="3142" y="2402"/>
                    </a:lnTo>
                    <a:lnTo>
                      <a:pt x="3141" y="2399"/>
                    </a:lnTo>
                    <a:lnTo>
                      <a:pt x="3140" y="2398"/>
                    </a:lnTo>
                    <a:lnTo>
                      <a:pt x="3144" y="2391"/>
                    </a:lnTo>
                    <a:lnTo>
                      <a:pt x="3149" y="2389"/>
                    </a:lnTo>
                    <a:lnTo>
                      <a:pt x="3153" y="2387"/>
                    </a:lnTo>
                    <a:lnTo>
                      <a:pt x="3155" y="2385"/>
                    </a:lnTo>
                    <a:lnTo>
                      <a:pt x="3155" y="2383"/>
                    </a:lnTo>
                    <a:lnTo>
                      <a:pt x="3154" y="2381"/>
                    </a:lnTo>
                    <a:lnTo>
                      <a:pt x="3153" y="2381"/>
                    </a:lnTo>
                    <a:lnTo>
                      <a:pt x="3152" y="2380"/>
                    </a:lnTo>
                    <a:lnTo>
                      <a:pt x="3153" y="2379"/>
                    </a:lnTo>
                    <a:lnTo>
                      <a:pt x="3155" y="2378"/>
                    </a:lnTo>
                    <a:lnTo>
                      <a:pt x="3155" y="2380"/>
                    </a:lnTo>
                    <a:lnTo>
                      <a:pt x="3156" y="2382"/>
                    </a:lnTo>
                    <a:lnTo>
                      <a:pt x="3156" y="2383"/>
                    </a:lnTo>
                    <a:lnTo>
                      <a:pt x="3156" y="2388"/>
                    </a:lnTo>
                    <a:lnTo>
                      <a:pt x="3160" y="2393"/>
                    </a:lnTo>
                    <a:lnTo>
                      <a:pt x="3162" y="2392"/>
                    </a:lnTo>
                    <a:lnTo>
                      <a:pt x="3163" y="2391"/>
                    </a:lnTo>
                    <a:lnTo>
                      <a:pt x="3163" y="2390"/>
                    </a:lnTo>
                    <a:lnTo>
                      <a:pt x="3163" y="2382"/>
                    </a:lnTo>
                    <a:lnTo>
                      <a:pt x="3161" y="2379"/>
                    </a:lnTo>
                    <a:lnTo>
                      <a:pt x="3157" y="2368"/>
                    </a:lnTo>
                    <a:lnTo>
                      <a:pt x="3157" y="2364"/>
                    </a:lnTo>
                    <a:lnTo>
                      <a:pt x="3159" y="2360"/>
                    </a:lnTo>
                    <a:lnTo>
                      <a:pt x="3159" y="2356"/>
                    </a:lnTo>
                    <a:lnTo>
                      <a:pt x="3156" y="2350"/>
                    </a:lnTo>
                    <a:lnTo>
                      <a:pt x="3157" y="2344"/>
                    </a:lnTo>
                    <a:lnTo>
                      <a:pt x="3161" y="2331"/>
                    </a:lnTo>
                    <a:lnTo>
                      <a:pt x="3162" y="2329"/>
                    </a:lnTo>
                    <a:lnTo>
                      <a:pt x="3163" y="2329"/>
                    </a:lnTo>
                    <a:lnTo>
                      <a:pt x="3167" y="2327"/>
                    </a:lnTo>
                    <a:lnTo>
                      <a:pt x="3170" y="2325"/>
                    </a:lnTo>
                    <a:lnTo>
                      <a:pt x="3172" y="2325"/>
                    </a:lnTo>
                    <a:lnTo>
                      <a:pt x="3173" y="2325"/>
                    </a:lnTo>
                    <a:lnTo>
                      <a:pt x="3173" y="2326"/>
                    </a:lnTo>
                    <a:lnTo>
                      <a:pt x="3177" y="2334"/>
                    </a:lnTo>
                    <a:lnTo>
                      <a:pt x="3177" y="2335"/>
                    </a:lnTo>
                    <a:lnTo>
                      <a:pt x="3178" y="2336"/>
                    </a:lnTo>
                    <a:lnTo>
                      <a:pt x="3180" y="2335"/>
                    </a:lnTo>
                    <a:lnTo>
                      <a:pt x="3180" y="2334"/>
                    </a:lnTo>
                    <a:lnTo>
                      <a:pt x="3180" y="2333"/>
                    </a:lnTo>
                    <a:lnTo>
                      <a:pt x="3179" y="2331"/>
                    </a:lnTo>
                    <a:lnTo>
                      <a:pt x="3177" y="2328"/>
                    </a:lnTo>
                    <a:lnTo>
                      <a:pt x="3176" y="2323"/>
                    </a:lnTo>
                    <a:lnTo>
                      <a:pt x="3177" y="2323"/>
                    </a:lnTo>
                    <a:lnTo>
                      <a:pt x="3178" y="2325"/>
                    </a:lnTo>
                    <a:lnTo>
                      <a:pt x="3180" y="2328"/>
                    </a:lnTo>
                    <a:lnTo>
                      <a:pt x="3182" y="2329"/>
                    </a:lnTo>
                    <a:lnTo>
                      <a:pt x="3184" y="2328"/>
                    </a:lnTo>
                    <a:lnTo>
                      <a:pt x="3184" y="2326"/>
                    </a:lnTo>
                    <a:lnTo>
                      <a:pt x="3185" y="2325"/>
                    </a:lnTo>
                    <a:lnTo>
                      <a:pt x="3186" y="2326"/>
                    </a:lnTo>
                    <a:lnTo>
                      <a:pt x="3188" y="2329"/>
                    </a:lnTo>
                    <a:close/>
                    <a:moveTo>
                      <a:pt x="3237" y="2341"/>
                    </a:moveTo>
                    <a:lnTo>
                      <a:pt x="3237" y="2341"/>
                    </a:lnTo>
                    <a:lnTo>
                      <a:pt x="3238" y="2341"/>
                    </a:lnTo>
                    <a:lnTo>
                      <a:pt x="3239" y="2341"/>
                    </a:lnTo>
                    <a:lnTo>
                      <a:pt x="3241" y="2341"/>
                    </a:lnTo>
                    <a:lnTo>
                      <a:pt x="3252" y="2347"/>
                    </a:lnTo>
                    <a:lnTo>
                      <a:pt x="3256" y="2358"/>
                    </a:lnTo>
                    <a:lnTo>
                      <a:pt x="3256" y="2360"/>
                    </a:lnTo>
                    <a:lnTo>
                      <a:pt x="3256" y="2367"/>
                    </a:lnTo>
                    <a:lnTo>
                      <a:pt x="3255" y="2371"/>
                    </a:lnTo>
                    <a:lnTo>
                      <a:pt x="3254" y="2374"/>
                    </a:lnTo>
                    <a:lnTo>
                      <a:pt x="3255" y="2376"/>
                    </a:lnTo>
                    <a:lnTo>
                      <a:pt x="3256" y="2378"/>
                    </a:lnTo>
                    <a:lnTo>
                      <a:pt x="3258" y="2378"/>
                    </a:lnTo>
                    <a:lnTo>
                      <a:pt x="3260" y="2379"/>
                    </a:lnTo>
                    <a:lnTo>
                      <a:pt x="3261" y="2386"/>
                    </a:lnTo>
                    <a:lnTo>
                      <a:pt x="3261" y="2390"/>
                    </a:lnTo>
                    <a:lnTo>
                      <a:pt x="3260" y="2391"/>
                    </a:lnTo>
                    <a:lnTo>
                      <a:pt x="3264" y="2397"/>
                    </a:lnTo>
                    <a:lnTo>
                      <a:pt x="3266" y="2400"/>
                    </a:lnTo>
                    <a:lnTo>
                      <a:pt x="3266" y="2401"/>
                    </a:lnTo>
                    <a:lnTo>
                      <a:pt x="3265" y="2401"/>
                    </a:lnTo>
                    <a:lnTo>
                      <a:pt x="3264" y="2403"/>
                    </a:lnTo>
                    <a:lnTo>
                      <a:pt x="3265" y="2403"/>
                    </a:lnTo>
                    <a:lnTo>
                      <a:pt x="3265" y="2406"/>
                    </a:lnTo>
                    <a:lnTo>
                      <a:pt x="3265" y="2407"/>
                    </a:lnTo>
                    <a:lnTo>
                      <a:pt x="3266" y="2408"/>
                    </a:lnTo>
                    <a:lnTo>
                      <a:pt x="3267" y="2409"/>
                    </a:lnTo>
                    <a:lnTo>
                      <a:pt x="3268" y="2409"/>
                    </a:lnTo>
                    <a:lnTo>
                      <a:pt x="3268" y="2409"/>
                    </a:lnTo>
                    <a:lnTo>
                      <a:pt x="3268" y="2411"/>
                    </a:lnTo>
                    <a:lnTo>
                      <a:pt x="3267" y="2412"/>
                    </a:lnTo>
                    <a:lnTo>
                      <a:pt x="3261" y="2413"/>
                    </a:lnTo>
                    <a:lnTo>
                      <a:pt x="3260" y="2413"/>
                    </a:lnTo>
                    <a:lnTo>
                      <a:pt x="3258" y="2413"/>
                    </a:lnTo>
                    <a:lnTo>
                      <a:pt x="3254" y="2414"/>
                    </a:lnTo>
                    <a:lnTo>
                      <a:pt x="3252" y="2415"/>
                    </a:lnTo>
                    <a:lnTo>
                      <a:pt x="3247" y="2415"/>
                    </a:lnTo>
                    <a:lnTo>
                      <a:pt x="3245" y="2415"/>
                    </a:lnTo>
                    <a:lnTo>
                      <a:pt x="3242" y="2412"/>
                    </a:lnTo>
                    <a:lnTo>
                      <a:pt x="3235" y="2409"/>
                    </a:lnTo>
                    <a:lnTo>
                      <a:pt x="3235" y="2409"/>
                    </a:lnTo>
                    <a:lnTo>
                      <a:pt x="3232" y="2406"/>
                    </a:lnTo>
                    <a:lnTo>
                      <a:pt x="3232" y="2401"/>
                    </a:lnTo>
                    <a:lnTo>
                      <a:pt x="3233" y="2398"/>
                    </a:lnTo>
                    <a:lnTo>
                      <a:pt x="3237" y="2397"/>
                    </a:lnTo>
                    <a:lnTo>
                      <a:pt x="3235" y="2387"/>
                    </a:lnTo>
                    <a:lnTo>
                      <a:pt x="3234" y="2384"/>
                    </a:lnTo>
                    <a:lnTo>
                      <a:pt x="3233" y="2380"/>
                    </a:lnTo>
                    <a:lnTo>
                      <a:pt x="3232" y="2376"/>
                    </a:lnTo>
                    <a:lnTo>
                      <a:pt x="3232" y="2374"/>
                    </a:lnTo>
                    <a:lnTo>
                      <a:pt x="3233" y="2371"/>
                    </a:lnTo>
                    <a:lnTo>
                      <a:pt x="3233" y="2370"/>
                    </a:lnTo>
                    <a:lnTo>
                      <a:pt x="3233" y="2368"/>
                    </a:lnTo>
                    <a:lnTo>
                      <a:pt x="3233" y="2365"/>
                    </a:lnTo>
                    <a:lnTo>
                      <a:pt x="3232" y="2365"/>
                    </a:lnTo>
                    <a:lnTo>
                      <a:pt x="3228" y="2366"/>
                    </a:lnTo>
                    <a:lnTo>
                      <a:pt x="3226" y="2368"/>
                    </a:lnTo>
                    <a:lnTo>
                      <a:pt x="3226" y="2370"/>
                    </a:lnTo>
                    <a:lnTo>
                      <a:pt x="3225" y="2373"/>
                    </a:lnTo>
                    <a:lnTo>
                      <a:pt x="3226" y="2374"/>
                    </a:lnTo>
                    <a:lnTo>
                      <a:pt x="3228" y="2374"/>
                    </a:lnTo>
                    <a:lnTo>
                      <a:pt x="3229" y="2374"/>
                    </a:lnTo>
                    <a:lnTo>
                      <a:pt x="3229" y="2374"/>
                    </a:lnTo>
                    <a:lnTo>
                      <a:pt x="3229" y="2373"/>
                    </a:lnTo>
                    <a:lnTo>
                      <a:pt x="3231" y="2373"/>
                    </a:lnTo>
                    <a:lnTo>
                      <a:pt x="3230" y="2379"/>
                    </a:lnTo>
                    <a:lnTo>
                      <a:pt x="3229" y="2380"/>
                    </a:lnTo>
                    <a:lnTo>
                      <a:pt x="3228" y="2381"/>
                    </a:lnTo>
                    <a:lnTo>
                      <a:pt x="3226" y="2385"/>
                    </a:lnTo>
                    <a:lnTo>
                      <a:pt x="3227" y="2386"/>
                    </a:lnTo>
                    <a:lnTo>
                      <a:pt x="3231" y="2389"/>
                    </a:lnTo>
                    <a:lnTo>
                      <a:pt x="3233" y="2393"/>
                    </a:lnTo>
                    <a:lnTo>
                      <a:pt x="3233" y="2393"/>
                    </a:lnTo>
                    <a:lnTo>
                      <a:pt x="3229" y="2403"/>
                    </a:lnTo>
                    <a:lnTo>
                      <a:pt x="3229" y="2404"/>
                    </a:lnTo>
                    <a:lnTo>
                      <a:pt x="3228" y="2403"/>
                    </a:lnTo>
                    <a:lnTo>
                      <a:pt x="3227" y="2402"/>
                    </a:lnTo>
                    <a:lnTo>
                      <a:pt x="3226" y="2402"/>
                    </a:lnTo>
                    <a:lnTo>
                      <a:pt x="3225" y="2403"/>
                    </a:lnTo>
                    <a:lnTo>
                      <a:pt x="3225" y="2404"/>
                    </a:lnTo>
                    <a:lnTo>
                      <a:pt x="3226" y="2405"/>
                    </a:lnTo>
                    <a:lnTo>
                      <a:pt x="3225" y="2407"/>
                    </a:lnTo>
                    <a:lnTo>
                      <a:pt x="3223" y="2409"/>
                    </a:lnTo>
                    <a:lnTo>
                      <a:pt x="3221" y="2410"/>
                    </a:lnTo>
                    <a:lnTo>
                      <a:pt x="3218" y="2410"/>
                    </a:lnTo>
                    <a:lnTo>
                      <a:pt x="3210" y="2403"/>
                    </a:lnTo>
                    <a:lnTo>
                      <a:pt x="3210" y="2403"/>
                    </a:lnTo>
                    <a:lnTo>
                      <a:pt x="3210" y="2401"/>
                    </a:lnTo>
                    <a:lnTo>
                      <a:pt x="3210" y="2400"/>
                    </a:lnTo>
                    <a:lnTo>
                      <a:pt x="3208" y="2399"/>
                    </a:lnTo>
                    <a:lnTo>
                      <a:pt x="3207" y="2399"/>
                    </a:lnTo>
                    <a:lnTo>
                      <a:pt x="3206" y="2400"/>
                    </a:lnTo>
                    <a:lnTo>
                      <a:pt x="3202" y="2402"/>
                    </a:lnTo>
                    <a:lnTo>
                      <a:pt x="3198" y="2403"/>
                    </a:lnTo>
                    <a:lnTo>
                      <a:pt x="3196" y="2403"/>
                    </a:lnTo>
                    <a:lnTo>
                      <a:pt x="3192" y="2401"/>
                    </a:lnTo>
                    <a:lnTo>
                      <a:pt x="3190" y="2399"/>
                    </a:lnTo>
                    <a:lnTo>
                      <a:pt x="3189" y="2398"/>
                    </a:lnTo>
                    <a:lnTo>
                      <a:pt x="3189" y="2397"/>
                    </a:lnTo>
                    <a:lnTo>
                      <a:pt x="3190" y="2393"/>
                    </a:lnTo>
                    <a:lnTo>
                      <a:pt x="3192" y="2388"/>
                    </a:lnTo>
                    <a:lnTo>
                      <a:pt x="3193" y="2386"/>
                    </a:lnTo>
                    <a:lnTo>
                      <a:pt x="3193" y="2385"/>
                    </a:lnTo>
                    <a:lnTo>
                      <a:pt x="3194" y="2385"/>
                    </a:lnTo>
                    <a:lnTo>
                      <a:pt x="3194" y="2385"/>
                    </a:lnTo>
                    <a:lnTo>
                      <a:pt x="3195" y="2384"/>
                    </a:lnTo>
                    <a:lnTo>
                      <a:pt x="3195" y="2382"/>
                    </a:lnTo>
                    <a:lnTo>
                      <a:pt x="3196" y="2379"/>
                    </a:lnTo>
                    <a:lnTo>
                      <a:pt x="3197" y="2378"/>
                    </a:lnTo>
                    <a:lnTo>
                      <a:pt x="3196" y="2378"/>
                    </a:lnTo>
                    <a:lnTo>
                      <a:pt x="3198" y="2375"/>
                    </a:lnTo>
                    <a:lnTo>
                      <a:pt x="3197" y="2374"/>
                    </a:lnTo>
                    <a:lnTo>
                      <a:pt x="3197" y="2373"/>
                    </a:lnTo>
                    <a:lnTo>
                      <a:pt x="3197" y="2372"/>
                    </a:lnTo>
                    <a:lnTo>
                      <a:pt x="3198" y="2368"/>
                    </a:lnTo>
                    <a:lnTo>
                      <a:pt x="3199" y="2367"/>
                    </a:lnTo>
                    <a:lnTo>
                      <a:pt x="3200" y="2366"/>
                    </a:lnTo>
                    <a:lnTo>
                      <a:pt x="3202" y="2362"/>
                    </a:lnTo>
                    <a:lnTo>
                      <a:pt x="3204" y="2360"/>
                    </a:lnTo>
                    <a:lnTo>
                      <a:pt x="3204" y="2358"/>
                    </a:lnTo>
                    <a:lnTo>
                      <a:pt x="3206" y="2356"/>
                    </a:lnTo>
                    <a:lnTo>
                      <a:pt x="3206" y="2354"/>
                    </a:lnTo>
                    <a:lnTo>
                      <a:pt x="3208" y="2350"/>
                    </a:lnTo>
                    <a:lnTo>
                      <a:pt x="3207" y="2350"/>
                    </a:lnTo>
                    <a:lnTo>
                      <a:pt x="3206" y="2351"/>
                    </a:lnTo>
                    <a:lnTo>
                      <a:pt x="3203" y="2352"/>
                    </a:lnTo>
                    <a:lnTo>
                      <a:pt x="3201" y="2352"/>
                    </a:lnTo>
                    <a:lnTo>
                      <a:pt x="3200" y="2352"/>
                    </a:lnTo>
                    <a:lnTo>
                      <a:pt x="3200" y="2350"/>
                    </a:lnTo>
                    <a:lnTo>
                      <a:pt x="3200" y="2349"/>
                    </a:lnTo>
                    <a:lnTo>
                      <a:pt x="3196" y="2345"/>
                    </a:lnTo>
                    <a:lnTo>
                      <a:pt x="3196" y="2342"/>
                    </a:lnTo>
                    <a:lnTo>
                      <a:pt x="3197" y="2335"/>
                    </a:lnTo>
                    <a:lnTo>
                      <a:pt x="3198" y="2335"/>
                    </a:lnTo>
                    <a:lnTo>
                      <a:pt x="3199" y="2330"/>
                    </a:lnTo>
                    <a:lnTo>
                      <a:pt x="3198" y="2325"/>
                    </a:lnTo>
                    <a:lnTo>
                      <a:pt x="3194" y="2318"/>
                    </a:lnTo>
                    <a:lnTo>
                      <a:pt x="3198" y="2315"/>
                    </a:lnTo>
                    <a:lnTo>
                      <a:pt x="3200" y="2314"/>
                    </a:lnTo>
                    <a:lnTo>
                      <a:pt x="3208" y="2315"/>
                    </a:lnTo>
                    <a:lnTo>
                      <a:pt x="3214" y="2320"/>
                    </a:lnTo>
                    <a:lnTo>
                      <a:pt x="3218" y="2324"/>
                    </a:lnTo>
                    <a:lnTo>
                      <a:pt x="3223" y="2327"/>
                    </a:lnTo>
                    <a:lnTo>
                      <a:pt x="3227" y="2331"/>
                    </a:lnTo>
                    <a:lnTo>
                      <a:pt x="3232" y="2336"/>
                    </a:lnTo>
                    <a:lnTo>
                      <a:pt x="3237" y="2340"/>
                    </a:lnTo>
                    <a:lnTo>
                      <a:pt x="3237" y="2341"/>
                    </a:lnTo>
                    <a:close/>
                    <a:moveTo>
                      <a:pt x="1211" y="881"/>
                    </a:moveTo>
                    <a:lnTo>
                      <a:pt x="1206" y="883"/>
                    </a:lnTo>
                    <a:lnTo>
                      <a:pt x="1196" y="883"/>
                    </a:lnTo>
                    <a:lnTo>
                      <a:pt x="1197" y="881"/>
                    </a:lnTo>
                    <a:lnTo>
                      <a:pt x="1197" y="879"/>
                    </a:lnTo>
                    <a:lnTo>
                      <a:pt x="1197" y="878"/>
                    </a:lnTo>
                    <a:lnTo>
                      <a:pt x="1195" y="876"/>
                    </a:lnTo>
                    <a:lnTo>
                      <a:pt x="1193" y="873"/>
                    </a:lnTo>
                    <a:lnTo>
                      <a:pt x="1193" y="872"/>
                    </a:lnTo>
                    <a:lnTo>
                      <a:pt x="1195" y="870"/>
                    </a:lnTo>
                    <a:lnTo>
                      <a:pt x="1197" y="870"/>
                    </a:lnTo>
                    <a:lnTo>
                      <a:pt x="1198" y="871"/>
                    </a:lnTo>
                    <a:lnTo>
                      <a:pt x="1202" y="872"/>
                    </a:lnTo>
                    <a:lnTo>
                      <a:pt x="1203" y="873"/>
                    </a:lnTo>
                    <a:lnTo>
                      <a:pt x="1203" y="875"/>
                    </a:lnTo>
                    <a:lnTo>
                      <a:pt x="1205" y="876"/>
                    </a:lnTo>
                    <a:lnTo>
                      <a:pt x="1206" y="877"/>
                    </a:lnTo>
                    <a:lnTo>
                      <a:pt x="1211" y="880"/>
                    </a:lnTo>
                    <a:lnTo>
                      <a:pt x="1211" y="881"/>
                    </a:lnTo>
                    <a:close/>
                    <a:moveTo>
                      <a:pt x="3106" y="2256"/>
                    </a:moveTo>
                    <a:lnTo>
                      <a:pt x="3105" y="2259"/>
                    </a:lnTo>
                    <a:lnTo>
                      <a:pt x="3104" y="2261"/>
                    </a:lnTo>
                    <a:lnTo>
                      <a:pt x="3104" y="2261"/>
                    </a:lnTo>
                    <a:lnTo>
                      <a:pt x="3106" y="2261"/>
                    </a:lnTo>
                    <a:lnTo>
                      <a:pt x="3106" y="2261"/>
                    </a:lnTo>
                    <a:lnTo>
                      <a:pt x="3106" y="2262"/>
                    </a:lnTo>
                    <a:lnTo>
                      <a:pt x="3106" y="2263"/>
                    </a:lnTo>
                    <a:lnTo>
                      <a:pt x="3104" y="2266"/>
                    </a:lnTo>
                    <a:lnTo>
                      <a:pt x="3103" y="2268"/>
                    </a:lnTo>
                    <a:lnTo>
                      <a:pt x="3095" y="2274"/>
                    </a:lnTo>
                    <a:lnTo>
                      <a:pt x="3094" y="2274"/>
                    </a:lnTo>
                    <a:lnTo>
                      <a:pt x="3093" y="2274"/>
                    </a:lnTo>
                    <a:lnTo>
                      <a:pt x="3087" y="2272"/>
                    </a:lnTo>
                    <a:lnTo>
                      <a:pt x="3087" y="2272"/>
                    </a:lnTo>
                    <a:lnTo>
                      <a:pt x="3086" y="2273"/>
                    </a:lnTo>
                    <a:lnTo>
                      <a:pt x="3085" y="2273"/>
                    </a:lnTo>
                    <a:lnTo>
                      <a:pt x="3082" y="2272"/>
                    </a:lnTo>
                    <a:lnTo>
                      <a:pt x="3081" y="2271"/>
                    </a:lnTo>
                    <a:lnTo>
                      <a:pt x="3080" y="2270"/>
                    </a:lnTo>
                    <a:lnTo>
                      <a:pt x="3083" y="2267"/>
                    </a:lnTo>
                    <a:lnTo>
                      <a:pt x="3085" y="2263"/>
                    </a:lnTo>
                    <a:lnTo>
                      <a:pt x="3087" y="2261"/>
                    </a:lnTo>
                    <a:lnTo>
                      <a:pt x="3089" y="2259"/>
                    </a:lnTo>
                    <a:lnTo>
                      <a:pt x="3091" y="2260"/>
                    </a:lnTo>
                    <a:lnTo>
                      <a:pt x="3093" y="2259"/>
                    </a:lnTo>
                    <a:lnTo>
                      <a:pt x="3097" y="2256"/>
                    </a:lnTo>
                    <a:lnTo>
                      <a:pt x="3096" y="2254"/>
                    </a:lnTo>
                    <a:lnTo>
                      <a:pt x="3096" y="2253"/>
                    </a:lnTo>
                    <a:lnTo>
                      <a:pt x="3095" y="2252"/>
                    </a:lnTo>
                    <a:lnTo>
                      <a:pt x="3093" y="2252"/>
                    </a:lnTo>
                    <a:lnTo>
                      <a:pt x="3093" y="2249"/>
                    </a:lnTo>
                    <a:lnTo>
                      <a:pt x="3096" y="2241"/>
                    </a:lnTo>
                    <a:lnTo>
                      <a:pt x="3099" y="2236"/>
                    </a:lnTo>
                    <a:lnTo>
                      <a:pt x="3099" y="2234"/>
                    </a:lnTo>
                    <a:lnTo>
                      <a:pt x="3098" y="2233"/>
                    </a:lnTo>
                    <a:lnTo>
                      <a:pt x="3098" y="2233"/>
                    </a:lnTo>
                    <a:lnTo>
                      <a:pt x="3099" y="2232"/>
                    </a:lnTo>
                    <a:lnTo>
                      <a:pt x="3099" y="2231"/>
                    </a:lnTo>
                    <a:lnTo>
                      <a:pt x="3100" y="2231"/>
                    </a:lnTo>
                    <a:lnTo>
                      <a:pt x="3105" y="2233"/>
                    </a:lnTo>
                    <a:lnTo>
                      <a:pt x="3106" y="2235"/>
                    </a:lnTo>
                    <a:lnTo>
                      <a:pt x="3107" y="2236"/>
                    </a:lnTo>
                    <a:lnTo>
                      <a:pt x="3108" y="2237"/>
                    </a:lnTo>
                    <a:lnTo>
                      <a:pt x="3107" y="2238"/>
                    </a:lnTo>
                    <a:lnTo>
                      <a:pt x="3106" y="2239"/>
                    </a:lnTo>
                    <a:lnTo>
                      <a:pt x="3106" y="2243"/>
                    </a:lnTo>
                    <a:lnTo>
                      <a:pt x="3107" y="2246"/>
                    </a:lnTo>
                    <a:lnTo>
                      <a:pt x="3107" y="2247"/>
                    </a:lnTo>
                    <a:lnTo>
                      <a:pt x="3106" y="2247"/>
                    </a:lnTo>
                    <a:lnTo>
                      <a:pt x="3106" y="2247"/>
                    </a:lnTo>
                    <a:lnTo>
                      <a:pt x="3106" y="2248"/>
                    </a:lnTo>
                    <a:lnTo>
                      <a:pt x="3107" y="2249"/>
                    </a:lnTo>
                    <a:lnTo>
                      <a:pt x="3107" y="2251"/>
                    </a:lnTo>
                    <a:lnTo>
                      <a:pt x="3107" y="2252"/>
                    </a:lnTo>
                    <a:lnTo>
                      <a:pt x="3106" y="2256"/>
                    </a:lnTo>
                    <a:close/>
                    <a:moveTo>
                      <a:pt x="3141" y="2230"/>
                    </a:moveTo>
                    <a:lnTo>
                      <a:pt x="3143" y="2231"/>
                    </a:lnTo>
                    <a:lnTo>
                      <a:pt x="3144" y="2231"/>
                    </a:lnTo>
                    <a:lnTo>
                      <a:pt x="3146" y="2231"/>
                    </a:lnTo>
                    <a:lnTo>
                      <a:pt x="3147" y="2232"/>
                    </a:lnTo>
                    <a:lnTo>
                      <a:pt x="3148" y="2237"/>
                    </a:lnTo>
                    <a:lnTo>
                      <a:pt x="3147" y="2237"/>
                    </a:lnTo>
                    <a:lnTo>
                      <a:pt x="3147" y="2239"/>
                    </a:lnTo>
                    <a:lnTo>
                      <a:pt x="3148" y="2239"/>
                    </a:lnTo>
                    <a:lnTo>
                      <a:pt x="3152" y="2244"/>
                    </a:lnTo>
                    <a:lnTo>
                      <a:pt x="3153" y="2245"/>
                    </a:lnTo>
                    <a:lnTo>
                      <a:pt x="3155" y="2245"/>
                    </a:lnTo>
                    <a:lnTo>
                      <a:pt x="3161" y="2248"/>
                    </a:lnTo>
                    <a:lnTo>
                      <a:pt x="3163" y="2249"/>
                    </a:lnTo>
                    <a:lnTo>
                      <a:pt x="3165" y="2251"/>
                    </a:lnTo>
                    <a:lnTo>
                      <a:pt x="3164" y="2261"/>
                    </a:lnTo>
                    <a:lnTo>
                      <a:pt x="3161" y="2265"/>
                    </a:lnTo>
                    <a:lnTo>
                      <a:pt x="3160" y="2266"/>
                    </a:lnTo>
                    <a:lnTo>
                      <a:pt x="3160" y="2265"/>
                    </a:lnTo>
                    <a:lnTo>
                      <a:pt x="3159" y="2260"/>
                    </a:lnTo>
                    <a:lnTo>
                      <a:pt x="3156" y="2259"/>
                    </a:lnTo>
                    <a:lnTo>
                      <a:pt x="3154" y="2258"/>
                    </a:lnTo>
                    <a:lnTo>
                      <a:pt x="3154" y="2259"/>
                    </a:lnTo>
                    <a:lnTo>
                      <a:pt x="3153" y="2260"/>
                    </a:lnTo>
                    <a:lnTo>
                      <a:pt x="3153" y="2261"/>
                    </a:lnTo>
                    <a:lnTo>
                      <a:pt x="3153" y="2261"/>
                    </a:lnTo>
                    <a:lnTo>
                      <a:pt x="3155" y="2262"/>
                    </a:lnTo>
                    <a:lnTo>
                      <a:pt x="3157" y="2265"/>
                    </a:lnTo>
                    <a:lnTo>
                      <a:pt x="3157" y="2268"/>
                    </a:lnTo>
                    <a:lnTo>
                      <a:pt x="3157" y="2270"/>
                    </a:lnTo>
                    <a:lnTo>
                      <a:pt x="3152" y="2295"/>
                    </a:lnTo>
                    <a:lnTo>
                      <a:pt x="3151" y="2302"/>
                    </a:lnTo>
                    <a:lnTo>
                      <a:pt x="3148" y="2306"/>
                    </a:lnTo>
                    <a:lnTo>
                      <a:pt x="3147" y="2308"/>
                    </a:lnTo>
                    <a:lnTo>
                      <a:pt x="3147" y="2311"/>
                    </a:lnTo>
                    <a:lnTo>
                      <a:pt x="3147" y="2315"/>
                    </a:lnTo>
                    <a:lnTo>
                      <a:pt x="3145" y="2321"/>
                    </a:lnTo>
                    <a:lnTo>
                      <a:pt x="3145" y="2325"/>
                    </a:lnTo>
                    <a:lnTo>
                      <a:pt x="3144" y="2327"/>
                    </a:lnTo>
                    <a:lnTo>
                      <a:pt x="3142" y="2337"/>
                    </a:lnTo>
                    <a:lnTo>
                      <a:pt x="3139" y="2345"/>
                    </a:lnTo>
                    <a:lnTo>
                      <a:pt x="3139" y="2348"/>
                    </a:lnTo>
                    <a:lnTo>
                      <a:pt x="3134" y="2358"/>
                    </a:lnTo>
                    <a:lnTo>
                      <a:pt x="3132" y="2359"/>
                    </a:lnTo>
                    <a:lnTo>
                      <a:pt x="3132" y="2359"/>
                    </a:lnTo>
                    <a:lnTo>
                      <a:pt x="3130" y="2358"/>
                    </a:lnTo>
                    <a:lnTo>
                      <a:pt x="3129" y="2360"/>
                    </a:lnTo>
                    <a:lnTo>
                      <a:pt x="3128" y="2362"/>
                    </a:lnTo>
                    <a:lnTo>
                      <a:pt x="3128" y="2364"/>
                    </a:lnTo>
                    <a:lnTo>
                      <a:pt x="3128" y="2364"/>
                    </a:lnTo>
                    <a:lnTo>
                      <a:pt x="3128" y="2367"/>
                    </a:lnTo>
                    <a:lnTo>
                      <a:pt x="3125" y="2375"/>
                    </a:lnTo>
                    <a:lnTo>
                      <a:pt x="3120" y="2385"/>
                    </a:lnTo>
                    <a:lnTo>
                      <a:pt x="3119" y="2389"/>
                    </a:lnTo>
                    <a:lnTo>
                      <a:pt x="3118" y="2391"/>
                    </a:lnTo>
                    <a:lnTo>
                      <a:pt x="3113" y="2399"/>
                    </a:lnTo>
                    <a:lnTo>
                      <a:pt x="3112" y="2400"/>
                    </a:lnTo>
                    <a:lnTo>
                      <a:pt x="3110" y="2401"/>
                    </a:lnTo>
                    <a:lnTo>
                      <a:pt x="3110" y="2402"/>
                    </a:lnTo>
                    <a:lnTo>
                      <a:pt x="3110" y="2401"/>
                    </a:lnTo>
                    <a:lnTo>
                      <a:pt x="3108" y="2400"/>
                    </a:lnTo>
                    <a:lnTo>
                      <a:pt x="3105" y="2390"/>
                    </a:lnTo>
                    <a:lnTo>
                      <a:pt x="3106" y="2384"/>
                    </a:lnTo>
                    <a:lnTo>
                      <a:pt x="3107" y="2380"/>
                    </a:lnTo>
                    <a:lnTo>
                      <a:pt x="3105" y="2372"/>
                    </a:lnTo>
                    <a:lnTo>
                      <a:pt x="3104" y="2368"/>
                    </a:lnTo>
                    <a:lnTo>
                      <a:pt x="3105" y="2358"/>
                    </a:lnTo>
                    <a:lnTo>
                      <a:pt x="3106" y="2352"/>
                    </a:lnTo>
                    <a:lnTo>
                      <a:pt x="3105" y="2348"/>
                    </a:lnTo>
                    <a:lnTo>
                      <a:pt x="3106" y="2346"/>
                    </a:lnTo>
                    <a:lnTo>
                      <a:pt x="3107" y="2343"/>
                    </a:lnTo>
                    <a:lnTo>
                      <a:pt x="3108" y="2342"/>
                    </a:lnTo>
                    <a:lnTo>
                      <a:pt x="3110" y="2342"/>
                    </a:lnTo>
                    <a:lnTo>
                      <a:pt x="3112" y="2341"/>
                    </a:lnTo>
                    <a:lnTo>
                      <a:pt x="3112" y="2342"/>
                    </a:lnTo>
                    <a:lnTo>
                      <a:pt x="3113" y="2342"/>
                    </a:lnTo>
                    <a:lnTo>
                      <a:pt x="3114" y="2342"/>
                    </a:lnTo>
                    <a:lnTo>
                      <a:pt x="3115" y="2341"/>
                    </a:lnTo>
                    <a:lnTo>
                      <a:pt x="3115" y="2339"/>
                    </a:lnTo>
                    <a:lnTo>
                      <a:pt x="3114" y="2339"/>
                    </a:lnTo>
                    <a:lnTo>
                      <a:pt x="3112" y="2337"/>
                    </a:lnTo>
                    <a:lnTo>
                      <a:pt x="3111" y="2339"/>
                    </a:lnTo>
                    <a:lnTo>
                      <a:pt x="3108" y="2339"/>
                    </a:lnTo>
                    <a:lnTo>
                      <a:pt x="3106" y="2339"/>
                    </a:lnTo>
                    <a:lnTo>
                      <a:pt x="3106" y="2339"/>
                    </a:lnTo>
                    <a:lnTo>
                      <a:pt x="3105" y="2339"/>
                    </a:lnTo>
                    <a:lnTo>
                      <a:pt x="3105" y="2338"/>
                    </a:lnTo>
                    <a:lnTo>
                      <a:pt x="3106" y="2332"/>
                    </a:lnTo>
                    <a:lnTo>
                      <a:pt x="3106" y="2331"/>
                    </a:lnTo>
                    <a:lnTo>
                      <a:pt x="3106" y="2327"/>
                    </a:lnTo>
                    <a:lnTo>
                      <a:pt x="3103" y="2325"/>
                    </a:lnTo>
                    <a:lnTo>
                      <a:pt x="3101" y="2322"/>
                    </a:lnTo>
                    <a:lnTo>
                      <a:pt x="3100" y="2318"/>
                    </a:lnTo>
                    <a:lnTo>
                      <a:pt x="3101" y="2316"/>
                    </a:lnTo>
                    <a:lnTo>
                      <a:pt x="3101" y="2315"/>
                    </a:lnTo>
                    <a:lnTo>
                      <a:pt x="3102" y="2315"/>
                    </a:lnTo>
                    <a:lnTo>
                      <a:pt x="3103" y="2315"/>
                    </a:lnTo>
                    <a:lnTo>
                      <a:pt x="3104" y="2314"/>
                    </a:lnTo>
                    <a:lnTo>
                      <a:pt x="3102" y="2312"/>
                    </a:lnTo>
                    <a:lnTo>
                      <a:pt x="3100" y="2311"/>
                    </a:lnTo>
                    <a:lnTo>
                      <a:pt x="3097" y="2309"/>
                    </a:lnTo>
                    <a:lnTo>
                      <a:pt x="3098" y="2305"/>
                    </a:lnTo>
                    <a:lnTo>
                      <a:pt x="3099" y="2303"/>
                    </a:lnTo>
                    <a:lnTo>
                      <a:pt x="3105" y="2297"/>
                    </a:lnTo>
                    <a:lnTo>
                      <a:pt x="3106" y="2297"/>
                    </a:lnTo>
                    <a:lnTo>
                      <a:pt x="3108" y="2296"/>
                    </a:lnTo>
                    <a:lnTo>
                      <a:pt x="3108" y="2292"/>
                    </a:lnTo>
                    <a:lnTo>
                      <a:pt x="3108" y="2290"/>
                    </a:lnTo>
                    <a:lnTo>
                      <a:pt x="3109" y="2286"/>
                    </a:lnTo>
                    <a:lnTo>
                      <a:pt x="3112" y="2284"/>
                    </a:lnTo>
                    <a:lnTo>
                      <a:pt x="3112" y="2285"/>
                    </a:lnTo>
                    <a:lnTo>
                      <a:pt x="3114" y="2285"/>
                    </a:lnTo>
                    <a:lnTo>
                      <a:pt x="3114" y="2284"/>
                    </a:lnTo>
                    <a:lnTo>
                      <a:pt x="3117" y="2281"/>
                    </a:lnTo>
                    <a:lnTo>
                      <a:pt x="3116" y="2280"/>
                    </a:lnTo>
                    <a:lnTo>
                      <a:pt x="3114" y="2280"/>
                    </a:lnTo>
                    <a:lnTo>
                      <a:pt x="3113" y="2279"/>
                    </a:lnTo>
                    <a:lnTo>
                      <a:pt x="3113" y="2278"/>
                    </a:lnTo>
                    <a:lnTo>
                      <a:pt x="3114" y="2278"/>
                    </a:lnTo>
                    <a:lnTo>
                      <a:pt x="3114" y="2277"/>
                    </a:lnTo>
                    <a:lnTo>
                      <a:pt x="3114" y="2274"/>
                    </a:lnTo>
                    <a:lnTo>
                      <a:pt x="3114" y="2274"/>
                    </a:lnTo>
                    <a:lnTo>
                      <a:pt x="3114" y="2272"/>
                    </a:lnTo>
                    <a:lnTo>
                      <a:pt x="3114" y="2270"/>
                    </a:lnTo>
                    <a:lnTo>
                      <a:pt x="3114" y="2270"/>
                    </a:lnTo>
                    <a:lnTo>
                      <a:pt x="3115" y="2269"/>
                    </a:lnTo>
                    <a:lnTo>
                      <a:pt x="3116" y="2267"/>
                    </a:lnTo>
                    <a:lnTo>
                      <a:pt x="3116" y="2266"/>
                    </a:lnTo>
                    <a:lnTo>
                      <a:pt x="3116" y="2263"/>
                    </a:lnTo>
                    <a:lnTo>
                      <a:pt x="3119" y="2262"/>
                    </a:lnTo>
                    <a:lnTo>
                      <a:pt x="3121" y="2261"/>
                    </a:lnTo>
                    <a:lnTo>
                      <a:pt x="3122" y="2260"/>
                    </a:lnTo>
                    <a:lnTo>
                      <a:pt x="3123" y="2258"/>
                    </a:lnTo>
                    <a:lnTo>
                      <a:pt x="3124" y="2257"/>
                    </a:lnTo>
                    <a:lnTo>
                      <a:pt x="3124" y="2257"/>
                    </a:lnTo>
                    <a:lnTo>
                      <a:pt x="3124" y="2255"/>
                    </a:lnTo>
                    <a:lnTo>
                      <a:pt x="3122" y="2254"/>
                    </a:lnTo>
                    <a:lnTo>
                      <a:pt x="3122" y="2254"/>
                    </a:lnTo>
                    <a:lnTo>
                      <a:pt x="3120" y="2254"/>
                    </a:lnTo>
                    <a:lnTo>
                      <a:pt x="3119" y="2253"/>
                    </a:lnTo>
                    <a:lnTo>
                      <a:pt x="3118" y="2252"/>
                    </a:lnTo>
                    <a:lnTo>
                      <a:pt x="3118" y="2251"/>
                    </a:lnTo>
                    <a:lnTo>
                      <a:pt x="3116" y="2251"/>
                    </a:lnTo>
                    <a:lnTo>
                      <a:pt x="3115" y="2251"/>
                    </a:lnTo>
                    <a:lnTo>
                      <a:pt x="3112" y="2252"/>
                    </a:lnTo>
                    <a:lnTo>
                      <a:pt x="3112" y="2251"/>
                    </a:lnTo>
                    <a:lnTo>
                      <a:pt x="3112" y="2249"/>
                    </a:lnTo>
                    <a:lnTo>
                      <a:pt x="3112" y="2245"/>
                    </a:lnTo>
                    <a:lnTo>
                      <a:pt x="3112" y="2244"/>
                    </a:lnTo>
                    <a:lnTo>
                      <a:pt x="3112" y="2243"/>
                    </a:lnTo>
                    <a:lnTo>
                      <a:pt x="3112" y="2243"/>
                    </a:lnTo>
                    <a:lnTo>
                      <a:pt x="3111" y="2241"/>
                    </a:lnTo>
                    <a:lnTo>
                      <a:pt x="3111" y="2240"/>
                    </a:lnTo>
                    <a:lnTo>
                      <a:pt x="3111" y="2239"/>
                    </a:lnTo>
                    <a:lnTo>
                      <a:pt x="3110" y="2237"/>
                    </a:lnTo>
                    <a:lnTo>
                      <a:pt x="3110" y="2235"/>
                    </a:lnTo>
                    <a:lnTo>
                      <a:pt x="3110" y="2233"/>
                    </a:lnTo>
                    <a:lnTo>
                      <a:pt x="3110" y="2233"/>
                    </a:lnTo>
                    <a:lnTo>
                      <a:pt x="3111" y="2233"/>
                    </a:lnTo>
                    <a:lnTo>
                      <a:pt x="3113" y="2233"/>
                    </a:lnTo>
                    <a:lnTo>
                      <a:pt x="3114" y="2233"/>
                    </a:lnTo>
                    <a:lnTo>
                      <a:pt x="3115" y="2233"/>
                    </a:lnTo>
                    <a:lnTo>
                      <a:pt x="3116" y="2232"/>
                    </a:lnTo>
                    <a:lnTo>
                      <a:pt x="3116" y="2231"/>
                    </a:lnTo>
                    <a:lnTo>
                      <a:pt x="3116" y="2230"/>
                    </a:lnTo>
                    <a:lnTo>
                      <a:pt x="3116" y="2231"/>
                    </a:lnTo>
                    <a:lnTo>
                      <a:pt x="3118" y="2230"/>
                    </a:lnTo>
                    <a:lnTo>
                      <a:pt x="3120" y="2229"/>
                    </a:lnTo>
                    <a:lnTo>
                      <a:pt x="3121" y="2230"/>
                    </a:lnTo>
                    <a:lnTo>
                      <a:pt x="3122" y="2229"/>
                    </a:lnTo>
                    <a:lnTo>
                      <a:pt x="3123" y="2228"/>
                    </a:lnTo>
                    <a:lnTo>
                      <a:pt x="3122" y="2228"/>
                    </a:lnTo>
                    <a:lnTo>
                      <a:pt x="3122" y="2227"/>
                    </a:lnTo>
                    <a:lnTo>
                      <a:pt x="3123" y="2227"/>
                    </a:lnTo>
                    <a:lnTo>
                      <a:pt x="3123" y="2227"/>
                    </a:lnTo>
                    <a:lnTo>
                      <a:pt x="3124" y="2227"/>
                    </a:lnTo>
                    <a:lnTo>
                      <a:pt x="3125" y="2227"/>
                    </a:lnTo>
                    <a:lnTo>
                      <a:pt x="3127" y="2224"/>
                    </a:lnTo>
                    <a:lnTo>
                      <a:pt x="3127" y="2220"/>
                    </a:lnTo>
                    <a:lnTo>
                      <a:pt x="3128" y="2221"/>
                    </a:lnTo>
                    <a:lnTo>
                      <a:pt x="3132" y="2219"/>
                    </a:lnTo>
                    <a:lnTo>
                      <a:pt x="3136" y="2218"/>
                    </a:lnTo>
                    <a:lnTo>
                      <a:pt x="3138" y="2218"/>
                    </a:lnTo>
                    <a:lnTo>
                      <a:pt x="3141" y="2220"/>
                    </a:lnTo>
                    <a:lnTo>
                      <a:pt x="3141" y="2221"/>
                    </a:lnTo>
                    <a:lnTo>
                      <a:pt x="3142" y="2224"/>
                    </a:lnTo>
                    <a:lnTo>
                      <a:pt x="3143" y="2227"/>
                    </a:lnTo>
                    <a:lnTo>
                      <a:pt x="3143" y="2227"/>
                    </a:lnTo>
                    <a:lnTo>
                      <a:pt x="3141" y="2229"/>
                    </a:lnTo>
                    <a:lnTo>
                      <a:pt x="3141" y="2230"/>
                    </a:lnTo>
                    <a:close/>
                    <a:moveTo>
                      <a:pt x="2135" y="1571"/>
                    </a:moveTo>
                    <a:lnTo>
                      <a:pt x="2137" y="1575"/>
                    </a:lnTo>
                    <a:lnTo>
                      <a:pt x="2139" y="1576"/>
                    </a:lnTo>
                    <a:lnTo>
                      <a:pt x="2139" y="1575"/>
                    </a:lnTo>
                    <a:lnTo>
                      <a:pt x="2141" y="1575"/>
                    </a:lnTo>
                    <a:lnTo>
                      <a:pt x="2148" y="1583"/>
                    </a:lnTo>
                    <a:lnTo>
                      <a:pt x="2150" y="1582"/>
                    </a:lnTo>
                    <a:lnTo>
                      <a:pt x="2152" y="1580"/>
                    </a:lnTo>
                    <a:lnTo>
                      <a:pt x="2153" y="1577"/>
                    </a:lnTo>
                    <a:lnTo>
                      <a:pt x="2154" y="1578"/>
                    </a:lnTo>
                    <a:lnTo>
                      <a:pt x="2160" y="1583"/>
                    </a:lnTo>
                    <a:lnTo>
                      <a:pt x="2160" y="1583"/>
                    </a:lnTo>
                    <a:lnTo>
                      <a:pt x="2156" y="1587"/>
                    </a:lnTo>
                    <a:lnTo>
                      <a:pt x="2154" y="1588"/>
                    </a:lnTo>
                    <a:lnTo>
                      <a:pt x="2149" y="1589"/>
                    </a:lnTo>
                    <a:lnTo>
                      <a:pt x="2147" y="1589"/>
                    </a:lnTo>
                    <a:lnTo>
                      <a:pt x="2140" y="1592"/>
                    </a:lnTo>
                    <a:lnTo>
                      <a:pt x="2139" y="1592"/>
                    </a:lnTo>
                    <a:lnTo>
                      <a:pt x="2137" y="1594"/>
                    </a:lnTo>
                    <a:lnTo>
                      <a:pt x="2133" y="1598"/>
                    </a:lnTo>
                    <a:lnTo>
                      <a:pt x="2133" y="1601"/>
                    </a:lnTo>
                    <a:lnTo>
                      <a:pt x="2133" y="1602"/>
                    </a:lnTo>
                    <a:lnTo>
                      <a:pt x="2133" y="1603"/>
                    </a:lnTo>
                    <a:lnTo>
                      <a:pt x="2133" y="1603"/>
                    </a:lnTo>
                    <a:lnTo>
                      <a:pt x="2135" y="1604"/>
                    </a:lnTo>
                    <a:lnTo>
                      <a:pt x="2135" y="1604"/>
                    </a:lnTo>
                    <a:lnTo>
                      <a:pt x="2135" y="1603"/>
                    </a:lnTo>
                    <a:lnTo>
                      <a:pt x="2137" y="1601"/>
                    </a:lnTo>
                    <a:lnTo>
                      <a:pt x="2141" y="1596"/>
                    </a:lnTo>
                    <a:lnTo>
                      <a:pt x="2142" y="1595"/>
                    </a:lnTo>
                    <a:lnTo>
                      <a:pt x="2144" y="1594"/>
                    </a:lnTo>
                    <a:lnTo>
                      <a:pt x="2147" y="1594"/>
                    </a:lnTo>
                    <a:lnTo>
                      <a:pt x="2147" y="1597"/>
                    </a:lnTo>
                    <a:lnTo>
                      <a:pt x="2147" y="1598"/>
                    </a:lnTo>
                    <a:lnTo>
                      <a:pt x="2149" y="1599"/>
                    </a:lnTo>
                    <a:lnTo>
                      <a:pt x="2154" y="1599"/>
                    </a:lnTo>
                    <a:lnTo>
                      <a:pt x="2157" y="1598"/>
                    </a:lnTo>
                    <a:lnTo>
                      <a:pt x="2158" y="1597"/>
                    </a:lnTo>
                    <a:lnTo>
                      <a:pt x="2158" y="1596"/>
                    </a:lnTo>
                    <a:lnTo>
                      <a:pt x="2158" y="1595"/>
                    </a:lnTo>
                    <a:lnTo>
                      <a:pt x="2159" y="1594"/>
                    </a:lnTo>
                    <a:lnTo>
                      <a:pt x="2160" y="1594"/>
                    </a:lnTo>
                    <a:lnTo>
                      <a:pt x="2163" y="1595"/>
                    </a:lnTo>
                    <a:lnTo>
                      <a:pt x="2162" y="1597"/>
                    </a:lnTo>
                    <a:lnTo>
                      <a:pt x="2162" y="1598"/>
                    </a:lnTo>
                    <a:lnTo>
                      <a:pt x="2163" y="1599"/>
                    </a:lnTo>
                    <a:lnTo>
                      <a:pt x="2165" y="1599"/>
                    </a:lnTo>
                    <a:lnTo>
                      <a:pt x="2170" y="1597"/>
                    </a:lnTo>
                    <a:lnTo>
                      <a:pt x="2172" y="1596"/>
                    </a:lnTo>
                    <a:lnTo>
                      <a:pt x="2175" y="1596"/>
                    </a:lnTo>
                    <a:lnTo>
                      <a:pt x="2176" y="1596"/>
                    </a:lnTo>
                    <a:lnTo>
                      <a:pt x="2176" y="1597"/>
                    </a:lnTo>
                    <a:lnTo>
                      <a:pt x="2176" y="1598"/>
                    </a:lnTo>
                    <a:lnTo>
                      <a:pt x="2174" y="1599"/>
                    </a:lnTo>
                    <a:lnTo>
                      <a:pt x="2172" y="1600"/>
                    </a:lnTo>
                    <a:lnTo>
                      <a:pt x="2172" y="1600"/>
                    </a:lnTo>
                    <a:lnTo>
                      <a:pt x="2172" y="1601"/>
                    </a:lnTo>
                    <a:lnTo>
                      <a:pt x="2174" y="1603"/>
                    </a:lnTo>
                    <a:lnTo>
                      <a:pt x="2175" y="1604"/>
                    </a:lnTo>
                    <a:lnTo>
                      <a:pt x="2176" y="1606"/>
                    </a:lnTo>
                    <a:lnTo>
                      <a:pt x="2175" y="1608"/>
                    </a:lnTo>
                    <a:lnTo>
                      <a:pt x="2172" y="1608"/>
                    </a:lnTo>
                    <a:lnTo>
                      <a:pt x="2172" y="1608"/>
                    </a:lnTo>
                    <a:lnTo>
                      <a:pt x="2171" y="1606"/>
                    </a:lnTo>
                    <a:lnTo>
                      <a:pt x="2171" y="1606"/>
                    </a:lnTo>
                    <a:lnTo>
                      <a:pt x="2171" y="1605"/>
                    </a:lnTo>
                    <a:lnTo>
                      <a:pt x="2170" y="1604"/>
                    </a:lnTo>
                    <a:lnTo>
                      <a:pt x="2169" y="1603"/>
                    </a:lnTo>
                    <a:lnTo>
                      <a:pt x="2166" y="1604"/>
                    </a:lnTo>
                    <a:lnTo>
                      <a:pt x="2164" y="1612"/>
                    </a:lnTo>
                    <a:lnTo>
                      <a:pt x="2164" y="1612"/>
                    </a:lnTo>
                    <a:lnTo>
                      <a:pt x="2164" y="1613"/>
                    </a:lnTo>
                    <a:lnTo>
                      <a:pt x="2168" y="1614"/>
                    </a:lnTo>
                    <a:lnTo>
                      <a:pt x="2169" y="1614"/>
                    </a:lnTo>
                    <a:lnTo>
                      <a:pt x="2170" y="1616"/>
                    </a:lnTo>
                    <a:lnTo>
                      <a:pt x="2167" y="1621"/>
                    </a:lnTo>
                    <a:lnTo>
                      <a:pt x="2166" y="1621"/>
                    </a:lnTo>
                    <a:lnTo>
                      <a:pt x="2166" y="1622"/>
                    </a:lnTo>
                    <a:lnTo>
                      <a:pt x="2164" y="1621"/>
                    </a:lnTo>
                    <a:lnTo>
                      <a:pt x="2164" y="1621"/>
                    </a:lnTo>
                    <a:lnTo>
                      <a:pt x="2164" y="1620"/>
                    </a:lnTo>
                    <a:lnTo>
                      <a:pt x="2163" y="1619"/>
                    </a:lnTo>
                    <a:lnTo>
                      <a:pt x="2160" y="1616"/>
                    </a:lnTo>
                    <a:lnTo>
                      <a:pt x="2158" y="1616"/>
                    </a:lnTo>
                    <a:lnTo>
                      <a:pt x="2157" y="1616"/>
                    </a:lnTo>
                    <a:lnTo>
                      <a:pt x="2154" y="1618"/>
                    </a:lnTo>
                    <a:lnTo>
                      <a:pt x="2153" y="1619"/>
                    </a:lnTo>
                    <a:lnTo>
                      <a:pt x="2151" y="1625"/>
                    </a:lnTo>
                    <a:lnTo>
                      <a:pt x="2151" y="1627"/>
                    </a:lnTo>
                    <a:lnTo>
                      <a:pt x="2155" y="1627"/>
                    </a:lnTo>
                    <a:lnTo>
                      <a:pt x="2151" y="1631"/>
                    </a:lnTo>
                    <a:lnTo>
                      <a:pt x="2146" y="1633"/>
                    </a:lnTo>
                    <a:lnTo>
                      <a:pt x="2145" y="1633"/>
                    </a:lnTo>
                    <a:lnTo>
                      <a:pt x="2145" y="1634"/>
                    </a:lnTo>
                    <a:lnTo>
                      <a:pt x="2145" y="1635"/>
                    </a:lnTo>
                    <a:lnTo>
                      <a:pt x="2146" y="1636"/>
                    </a:lnTo>
                    <a:lnTo>
                      <a:pt x="2147" y="1636"/>
                    </a:lnTo>
                    <a:lnTo>
                      <a:pt x="2149" y="1635"/>
                    </a:lnTo>
                    <a:lnTo>
                      <a:pt x="2151" y="1635"/>
                    </a:lnTo>
                    <a:lnTo>
                      <a:pt x="2153" y="1636"/>
                    </a:lnTo>
                    <a:lnTo>
                      <a:pt x="2154" y="1637"/>
                    </a:lnTo>
                    <a:lnTo>
                      <a:pt x="2158" y="1639"/>
                    </a:lnTo>
                    <a:lnTo>
                      <a:pt x="2163" y="1643"/>
                    </a:lnTo>
                    <a:lnTo>
                      <a:pt x="2164" y="1643"/>
                    </a:lnTo>
                    <a:lnTo>
                      <a:pt x="2164" y="1644"/>
                    </a:lnTo>
                    <a:lnTo>
                      <a:pt x="2162" y="1647"/>
                    </a:lnTo>
                    <a:lnTo>
                      <a:pt x="2160" y="1647"/>
                    </a:lnTo>
                    <a:lnTo>
                      <a:pt x="2151" y="1649"/>
                    </a:lnTo>
                    <a:lnTo>
                      <a:pt x="2149" y="1649"/>
                    </a:lnTo>
                    <a:lnTo>
                      <a:pt x="2145" y="1652"/>
                    </a:lnTo>
                    <a:lnTo>
                      <a:pt x="2143" y="1653"/>
                    </a:lnTo>
                    <a:lnTo>
                      <a:pt x="2141" y="1656"/>
                    </a:lnTo>
                    <a:lnTo>
                      <a:pt x="2138" y="1656"/>
                    </a:lnTo>
                    <a:lnTo>
                      <a:pt x="2135" y="1653"/>
                    </a:lnTo>
                    <a:lnTo>
                      <a:pt x="2133" y="1648"/>
                    </a:lnTo>
                    <a:lnTo>
                      <a:pt x="2130" y="1649"/>
                    </a:lnTo>
                    <a:lnTo>
                      <a:pt x="2128" y="1645"/>
                    </a:lnTo>
                    <a:lnTo>
                      <a:pt x="2128" y="1642"/>
                    </a:lnTo>
                    <a:lnTo>
                      <a:pt x="2125" y="1641"/>
                    </a:lnTo>
                    <a:lnTo>
                      <a:pt x="2124" y="1640"/>
                    </a:lnTo>
                    <a:lnTo>
                      <a:pt x="2123" y="1639"/>
                    </a:lnTo>
                    <a:lnTo>
                      <a:pt x="2122" y="1637"/>
                    </a:lnTo>
                    <a:lnTo>
                      <a:pt x="2122" y="1636"/>
                    </a:lnTo>
                    <a:lnTo>
                      <a:pt x="2123" y="1635"/>
                    </a:lnTo>
                    <a:lnTo>
                      <a:pt x="2123" y="1635"/>
                    </a:lnTo>
                    <a:lnTo>
                      <a:pt x="2123" y="1633"/>
                    </a:lnTo>
                    <a:lnTo>
                      <a:pt x="2121" y="1631"/>
                    </a:lnTo>
                    <a:lnTo>
                      <a:pt x="2119" y="1631"/>
                    </a:lnTo>
                    <a:lnTo>
                      <a:pt x="2118" y="1631"/>
                    </a:lnTo>
                    <a:lnTo>
                      <a:pt x="2117" y="1630"/>
                    </a:lnTo>
                    <a:lnTo>
                      <a:pt x="2117" y="1629"/>
                    </a:lnTo>
                    <a:lnTo>
                      <a:pt x="2116" y="1627"/>
                    </a:lnTo>
                    <a:lnTo>
                      <a:pt x="2113" y="1623"/>
                    </a:lnTo>
                    <a:lnTo>
                      <a:pt x="2112" y="1623"/>
                    </a:lnTo>
                    <a:lnTo>
                      <a:pt x="2111" y="1623"/>
                    </a:lnTo>
                    <a:lnTo>
                      <a:pt x="2111" y="1623"/>
                    </a:lnTo>
                    <a:lnTo>
                      <a:pt x="2111" y="1625"/>
                    </a:lnTo>
                    <a:lnTo>
                      <a:pt x="2112" y="1625"/>
                    </a:lnTo>
                    <a:lnTo>
                      <a:pt x="2113" y="1626"/>
                    </a:lnTo>
                    <a:lnTo>
                      <a:pt x="2114" y="1629"/>
                    </a:lnTo>
                    <a:lnTo>
                      <a:pt x="2118" y="1637"/>
                    </a:lnTo>
                    <a:lnTo>
                      <a:pt x="2119" y="1639"/>
                    </a:lnTo>
                    <a:lnTo>
                      <a:pt x="2119" y="1641"/>
                    </a:lnTo>
                    <a:lnTo>
                      <a:pt x="2119" y="1645"/>
                    </a:lnTo>
                    <a:lnTo>
                      <a:pt x="2121" y="1647"/>
                    </a:lnTo>
                    <a:lnTo>
                      <a:pt x="2122" y="1649"/>
                    </a:lnTo>
                    <a:lnTo>
                      <a:pt x="2121" y="1651"/>
                    </a:lnTo>
                    <a:lnTo>
                      <a:pt x="2119" y="1653"/>
                    </a:lnTo>
                    <a:lnTo>
                      <a:pt x="2116" y="1656"/>
                    </a:lnTo>
                    <a:lnTo>
                      <a:pt x="2112" y="1657"/>
                    </a:lnTo>
                    <a:lnTo>
                      <a:pt x="2109" y="1658"/>
                    </a:lnTo>
                    <a:lnTo>
                      <a:pt x="2108" y="1658"/>
                    </a:lnTo>
                    <a:lnTo>
                      <a:pt x="2105" y="1654"/>
                    </a:lnTo>
                    <a:lnTo>
                      <a:pt x="2104" y="1654"/>
                    </a:lnTo>
                    <a:lnTo>
                      <a:pt x="2101" y="1654"/>
                    </a:lnTo>
                    <a:lnTo>
                      <a:pt x="2099" y="1649"/>
                    </a:lnTo>
                    <a:lnTo>
                      <a:pt x="2099" y="1647"/>
                    </a:lnTo>
                    <a:lnTo>
                      <a:pt x="2100" y="1645"/>
                    </a:lnTo>
                    <a:lnTo>
                      <a:pt x="2097" y="1640"/>
                    </a:lnTo>
                    <a:lnTo>
                      <a:pt x="2096" y="1639"/>
                    </a:lnTo>
                    <a:lnTo>
                      <a:pt x="2092" y="1639"/>
                    </a:lnTo>
                    <a:lnTo>
                      <a:pt x="2090" y="1639"/>
                    </a:lnTo>
                    <a:lnTo>
                      <a:pt x="2088" y="1639"/>
                    </a:lnTo>
                    <a:lnTo>
                      <a:pt x="2086" y="1639"/>
                    </a:lnTo>
                    <a:lnTo>
                      <a:pt x="2086" y="1641"/>
                    </a:lnTo>
                    <a:lnTo>
                      <a:pt x="2087" y="1641"/>
                    </a:lnTo>
                    <a:lnTo>
                      <a:pt x="2090" y="1643"/>
                    </a:lnTo>
                    <a:lnTo>
                      <a:pt x="2092" y="1643"/>
                    </a:lnTo>
                    <a:lnTo>
                      <a:pt x="2094" y="1647"/>
                    </a:lnTo>
                    <a:lnTo>
                      <a:pt x="2093" y="1651"/>
                    </a:lnTo>
                    <a:lnTo>
                      <a:pt x="2092" y="1651"/>
                    </a:lnTo>
                    <a:lnTo>
                      <a:pt x="2088" y="1651"/>
                    </a:lnTo>
                    <a:lnTo>
                      <a:pt x="2084" y="1651"/>
                    </a:lnTo>
                    <a:lnTo>
                      <a:pt x="2082" y="1650"/>
                    </a:lnTo>
                    <a:lnTo>
                      <a:pt x="2080" y="1648"/>
                    </a:lnTo>
                    <a:lnTo>
                      <a:pt x="2078" y="1646"/>
                    </a:lnTo>
                    <a:lnTo>
                      <a:pt x="2078" y="1645"/>
                    </a:lnTo>
                    <a:lnTo>
                      <a:pt x="2077" y="1644"/>
                    </a:lnTo>
                    <a:lnTo>
                      <a:pt x="2076" y="1644"/>
                    </a:lnTo>
                    <a:lnTo>
                      <a:pt x="2075" y="1644"/>
                    </a:lnTo>
                    <a:lnTo>
                      <a:pt x="2075" y="1645"/>
                    </a:lnTo>
                    <a:lnTo>
                      <a:pt x="2075" y="1645"/>
                    </a:lnTo>
                    <a:lnTo>
                      <a:pt x="2075" y="1649"/>
                    </a:lnTo>
                    <a:lnTo>
                      <a:pt x="2077" y="1652"/>
                    </a:lnTo>
                    <a:lnTo>
                      <a:pt x="2079" y="1652"/>
                    </a:lnTo>
                    <a:lnTo>
                      <a:pt x="2080" y="1653"/>
                    </a:lnTo>
                    <a:lnTo>
                      <a:pt x="2088" y="1658"/>
                    </a:lnTo>
                    <a:lnTo>
                      <a:pt x="2090" y="1662"/>
                    </a:lnTo>
                    <a:lnTo>
                      <a:pt x="2090" y="1663"/>
                    </a:lnTo>
                    <a:lnTo>
                      <a:pt x="2089" y="1664"/>
                    </a:lnTo>
                    <a:lnTo>
                      <a:pt x="2086" y="1665"/>
                    </a:lnTo>
                    <a:lnTo>
                      <a:pt x="2085" y="1665"/>
                    </a:lnTo>
                    <a:lnTo>
                      <a:pt x="2082" y="1664"/>
                    </a:lnTo>
                    <a:lnTo>
                      <a:pt x="2080" y="1662"/>
                    </a:lnTo>
                    <a:lnTo>
                      <a:pt x="2071" y="1660"/>
                    </a:lnTo>
                    <a:lnTo>
                      <a:pt x="2071" y="1660"/>
                    </a:lnTo>
                    <a:lnTo>
                      <a:pt x="2071" y="1660"/>
                    </a:lnTo>
                    <a:lnTo>
                      <a:pt x="2071" y="1659"/>
                    </a:lnTo>
                    <a:lnTo>
                      <a:pt x="2070" y="1658"/>
                    </a:lnTo>
                    <a:lnTo>
                      <a:pt x="2068" y="1658"/>
                    </a:lnTo>
                    <a:lnTo>
                      <a:pt x="2065" y="1658"/>
                    </a:lnTo>
                    <a:lnTo>
                      <a:pt x="2063" y="1659"/>
                    </a:lnTo>
                    <a:lnTo>
                      <a:pt x="2063" y="1660"/>
                    </a:lnTo>
                    <a:lnTo>
                      <a:pt x="2063" y="1660"/>
                    </a:lnTo>
                    <a:lnTo>
                      <a:pt x="2063" y="1661"/>
                    </a:lnTo>
                    <a:lnTo>
                      <a:pt x="2063" y="1662"/>
                    </a:lnTo>
                    <a:lnTo>
                      <a:pt x="2062" y="1663"/>
                    </a:lnTo>
                    <a:lnTo>
                      <a:pt x="2058" y="1664"/>
                    </a:lnTo>
                    <a:lnTo>
                      <a:pt x="2053" y="1664"/>
                    </a:lnTo>
                    <a:lnTo>
                      <a:pt x="2053" y="1663"/>
                    </a:lnTo>
                    <a:lnTo>
                      <a:pt x="2052" y="1660"/>
                    </a:lnTo>
                    <a:lnTo>
                      <a:pt x="2056" y="1658"/>
                    </a:lnTo>
                    <a:lnTo>
                      <a:pt x="2056" y="1657"/>
                    </a:lnTo>
                    <a:lnTo>
                      <a:pt x="2056" y="1653"/>
                    </a:lnTo>
                    <a:lnTo>
                      <a:pt x="2053" y="1653"/>
                    </a:lnTo>
                    <a:lnTo>
                      <a:pt x="2053" y="1651"/>
                    </a:lnTo>
                    <a:lnTo>
                      <a:pt x="2055" y="1651"/>
                    </a:lnTo>
                    <a:lnTo>
                      <a:pt x="2058" y="1647"/>
                    </a:lnTo>
                    <a:lnTo>
                      <a:pt x="2059" y="1647"/>
                    </a:lnTo>
                    <a:lnTo>
                      <a:pt x="2062" y="1647"/>
                    </a:lnTo>
                    <a:lnTo>
                      <a:pt x="2063" y="1647"/>
                    </a:lnTo>
                    <a:lnTo>
                      <a:pt x="2068" y="1645"/>
                    </a:lnTo>
                    <a:lnTo>
                      <a:pt x="2069" y="1645"/>
                    </a:lnTo>
                    <a:lnTo>
                      <a:pt x="2069" y="1645"/>
                    </a:lnTo>
                    <a:lnTo>
                      <a:pt x="2068" y="1643"/>
                    </a:lnTo>
                    <a:lnTo>
                      <a:pt x="2066" y="1641"/>
                    </a:lnTo>
                    <a:lnTo>
                      <a:pt x="2065" y="1641"/>
                    </a:lnTo>
                    <a:lnTo>
                      <a:pt x="2064" y="1641"/>
                    </a:lnTo>
                    <a:lnTo>
                      <a:pt x="2064" y="1642"/>
                    </a:lnTo>
                    <a:lnTo>
                      <a:pt x="2050" y="1647"/>
                    </a:lnTo>
                    <a:lnTo>
                      <a:pt x="2049" y="1647"/>
                    </a:lnTo>
                    <a:lnTo>
                      <a:pt x="2048" y="1648"/>
                    </a:lnTo>
                    <a:lnTo>
                      <a:pt x="2047" y="1645"/>
                    </a:lnTo>
                    <a:lnTo>
                      <a:pt x="2046" y="1643"/>
                    </a:lnTo>
                    <a:lnTo>
                      <a:pt x="2046" y="1642"/>
                    </a:lnTo>
                    <a:lnTo>
                      <a:pt x="2041" y="1640"/>
                    </a:lnTo>
                    <a:lnTo>
                      <a:pt x="2039" y="1641"/>
                    </a:lnTo>
                    <a:lnTo>
                      <a:pt x="2038" y="1642"/>
                    </a:lnTo>
                    <a:lnTo>
                      <a:pt x="2038" y="1643"/>
                    </a:lnTo>
                    <a:lnTo>
                      <a:pt x="2042" y="1645"/>
                    </a:lnTo>
                    <a:lnTo>
                      <a:pt x="2042" y="1645"/>
                    </a:lnTo>
                    <a:lnTo>
                      <a:pt x="2042" y="1647"/>
                    </a:lnTo>
                    <a:lnTo>
                      <a:pt x="2040" y="1654"/>
                    </a:lnTo>
                    <a:lnTo>
                      <a:pt x="2038" y="1656"/>
                    </a:lnTo>
                    <a:lnTo>
                      <a:pt x="2033" y="1656"/>
                    </a:lnTo>
                    <a:lnTo>
                      <a:pt x="2031" y="1656"/>
                    </a:lnTo>
                    <a:lnTo>
                      <a:pt x="2028" y="1654"/>
                    </a:lnTo>
                    <a:lnTo>
                      <a:pt x="2026" y="1654"/>
                    </a:lnTo>
                    <a:lnTo>
                      <a:pt x="2022" y="1656"/>
                    </a:lnTo>
                    <a:lnTo>
                      <a:pt x="2022" y="1658"/>
                    </a:lnTo>
                    <a:lnTo>
                      <a:pt x="2022" y="1659"/>
                    </a:lnTo>
                    <a:lnTo>
                      <a:pt x="2023" y="1659"/>
                    </a:lnTo>
                    <a:lnTo>
                      <a:pt x="2023" y="1660"/>
                    </a:lnTo>
                    <a:lnTo>
                      <a:pt x="2022" y="1661"/>
                    </a:lnTo>
                    <a:lnTo>
                      <a:pt x="2020" y="1661"/>
                    </a:lnTo>
                    <a:lnTo>
                      <a:pt x="2015" y="1660"/>
                    </a:lnTo>
                    <a:lnTo>
                      <a:pt x="2014" y="1659"/>
                    </a:lnTo>
                    <a:lnTo>
                      <a:pt x="2015" y="1658"/>
                    </a:lnTo>
                    <a:lnTo>
                      <a:pt x="2014" y="1658"/>
                    </a:lnTo>
                    <a:lnTo>
                      <a:pt x="2014" y="1658"/>
                    </a:lnTo>
                    <a:lnTo>
                      <a:pt x="2012" y="1657"/>
                    </a:lnTo>
                    <a:lnTo>
                      <a:pt x="2011" y="1657"/>
                    </a:lnTo>
                    <a:lnTo>
                      <a:pt x="2005" y="1660"/>
                    </a:lnTo>
                    <a:lnTo>
                      <a:pt x="2002" y="1662"/>
                    </a:lnTo>
                    <a:lnTo>
                      <a:pt x="1999" y="1662"/>
                    </a:lnTo>
                    <a:lnTo>
                      <a:pt x="1997" y="1662"/>
                    </a:lnTo>
                    <a:lnTo>
                      <a:pt x="1997" y="1661"/>
                    </a:lnTo>
                    <a:lnTo>
                      <a:pt x="1995" y="1660"/>
                    </a:lnTo>
                    <a:lnTo>
                      <a:pt x="1996" y="1658"/>
                    </a:lnTo>
                    <a:lnTo>
                      <a:pt x="1995" y="1657"/>
                    </a:lnTo>
                    <a:lnTo>
                      <a:pt x="1995" y="1656"/>
                    </a:lnTo>
                    <a:lnTo>
                      <a:pt x="1993" y="1656"/>
                    </a:lnTo>
                    <a:lnTo>
                      <a:pt x="1992" y="1656"/>
                    </a:lnTo>
                    <a:lnTo>
                      <a:pt x="1990" y="1656"/>
                    </a:lnTo>
                    <a:lnTo>
                      <a:pt x="1989" y="1656"/>
                    </a:lnTo>
                    <a:lnTo>
                      <a:pt x="1988" y="1655"/>
                    </a:lnTo>
                    <a:lnTo>
                      <a:pt x="1988" y="1654"/>
                    </a:lnTo>
                    <a:lnTo>
                      <a:pt x="1992" y="1652"/>
                    </a:lnTo>
                    <a:lnTo>
                      <a:pt x="1999" y="1648"/>
                    </a:lnTo>
                    <a:lnTo>
                      <a:pt x="2000" y="1648"/>
                    </a:lnTo>
                    <a:lnTo>
                      <a:pt x="2001" y="1648"/>
                    </a:lnTo>
                    <a:lnTo>
                      <a:pt x="2002" y="1648"/>
                    </a:lnTo>
                    <a:lnTo>
                      <a:pt x="2003" y="1648"/>
                    </a:lnTo>
                    <a:lnTo>
                      <a:pt x="2008" y="1647"/>
                    </a:lnTo>
                    <a:lnTo>
                      <a:pt x="2012" y="1646"/>
                    </a:lnTo>
                    <a:lnTo>
                      <a:pt x="2016" y="1647"/>
                    </a:lnTo>
                    <a:lnTo>
                      <a:pt x="2019" y="1646"/>
                    </a:lnTo>
                    <a:lnTo>
                      <a:pt x="2020" y="1645"/>
                    </a:lnTo>
                    <a:lnTo>
                      <a:pt x="2020" y="1643"/>
                    </a:lnTo>
                    <a:lnTo>
                      <a:pt x="2018" y="1642"/>
                    </a:lnTo>
                    <a:lnTo>
                      <a:pt x="2018" y="1641"/>
                    </a:lnTo>
                    <a:lnTo>
                      <a:pt x="2017" y="1642"/>
                    </a:lnTo>
                    <a:lnTo>
                      <a:pt x="2016" y="1641"/>
                    </a:lnTo>
                    <a:lnTo>
                      <a:pt x="2013" y="1640"/>
                    </a:lnTo>
                    <a:lnTo>
                      <a:pt x="2014" y="1639"/>
                    </a:lnTo>
                    <a:lnTo>
                      <a:pt x="2016" y="1636"/>
                    </a:lnTo>
                    <a:lnTo>
                      <a:pt x="2024" y="1631"/>
                    </a:lnTo>
                    <a:lnTo>
                      <a:pt x="2028" y="1630"/>
                    </a:lnTo>
                    <a:lnTo>
                      <a:pt x="2029" y="1630"/>
                    </a:lnTo>
                    <a:lnTo>
                      <a:pt x="2030" y="1631"/>
                    </a:lnTo>
                    <a:lnTo>
                      <a:pt x="2035" y="1631"/>
                    </a:lnTo>
                    <a:lnTo>
                      <a:pt x="2038" y="1629"/>
                    </a:lnTo>
                    <a:lnTo>
                      <a:pt x="2039" y="1629"/>
                    </a:lnTo>
                    <a:lnTo>
                      <a:pt x="2040" y="1627"/>
                    </a:lnTo>
                    <a:lnTo>
                      <a:pt x="2040" y="1627"/>
                    </a:lnTo>
                    <a:lnTo>
                      <a:pt x="2038" y="1626"/>
                    </a:lnTo>
                    <a:lnTo>
                      <a:pt x="2036" y="1627"/>
                    </a:lnTo>
                    <a:lnTo>
                      <a:pt x="2036" y="1627"/>
                    </a:lnTo>
                    <a:lnTo>
                      <a:pt x="2032" y="1628"/>
                    </a:lnTo>
                    <a:lnTo>
                      <a:pt x="2022" y="1628"/>
                    </a:lnTo>
                    <a:lnTo>
                      <a:pt x="2020" y="1629"/>
                    </a:lnTo>
                    <a:lnTo>
                      <a:pt x="2015" y="1632"/>
                    </a:lnTo>
                    <a:lnTo>
                      <a:pt x="2011" y="1633"/>
                    </a:lnTo>
                    <a:lnTo>
                      <a:pt x="2009" y="1635"/>
                    </a:lnTo>
                    <a:lnTo>
                      <a:pt x="2005" y="1634"/>
                    </a:lnTo>
                    <a:lnTo>
                      <a:pt x="2003" y="1634"/>
                    </a:lnTo>
                    <a:lnTo>
                      <a:pt x="2003" y="1633"/>
                    </a:lnTo>
                    <a:lnTo>
                      <a:pt x="2002" y="1633"/>
                    </a:lnTo>
                    <a:lnTo>
                      <a:pt x="1997" y="1635"/>
                    </a:lnTo>
                    <a:lnTo>
                      <a:pt x="1995" y="1636"/>
                    </a:lnTo>
                    <a:lnTo>
                      <a:pt x="1994" y="1637"/>
                    </a:lnTo>
                    <a:lnTo>
                      <a:pt x="1993" y="1638"/>
                    </a:lnTo>
                    <a:lnTo>
                      <a:pt x="1989" y="1638"/>
                    </a:lnTo>
                    <a:lnTo>
                      <a:pt x="1987" y="1638"/>
                    </a:lnTo>
                    <a:lnTo>
                      <a:pt x="1987" y="1638"/>
                    </a:lnTo>
                    <a:lnTo>
                      <a:pt x="1987" y="1637"/>
                    </a:lnTo>
                    <a:lnTo>
                      <a:pt x="1989" y="1637"/>
                    </a:lnTo>
                    <a:lnTo>
                      <a:pt x="1991" y="1633"/>
                    </a:lnTo>
                    <a:lnTo>
                      <a:pt x="1992" y="1631"/>
                    </a:lnTo>
                    <a:lnTo>
                      <a:pt x="1992" y="1630"/>
                    </a:lnTo>
                    <a:lnTo>
                      <a:pt x="1991" y="1623"/>
                    </a:lnTo>
                    <a:lnTo>
                      <a:pt x="1991" y="1621"/>
                    </a:lnTo>
                    <a:lnTo>
                      <a:pt x="1988" y="1617"/>
                    </a:lnTo>
                    <a:lnTo>
                      <a:pt x="1987" y="1615"/>
                    </a:lnTo>
                    <a:lnTo>
                      <a:pt x="1986" y="1614"/>
                    </a:lnTo>
                    <a:lnTo>
                      <a:pt x="1987" y="1613"/>
                    </a:lnTo>
                    <a:lnTo>
                      <a:pt x="1989" y="1610"/>
                    </a:lnTo>
                    <a:lnTo>
                      <a:pt x="1993" y="1606"/>
                    </a:lnTo>
                    <a:lnTo>
                      <a:pt x="1999" y="1596"/>
                    </a:lnTo>
                    <a:lnTo>
                      <a:pt x="2001" y="1594"/>
                    </a:lnTo>
                    <a:lnTo>
                      <a:pt x="2001" y="1592"/>
                    </a:lnTo>
                    <a:lnTo>
                      <a:pt x="2003" y="1586"/>
                    </a:lnTo>
                    <a:lnTo>
                      <a:pt x="2003" y="1584"/>
                    </a:lnTo>
                    <a:lnTo>
                      <a:pt x="2003" y="1582"/>
                    </a:lnTo>
                    <a:lnTo>
                      <a:pt x="1999" y="1577"/>
                    </a:lnTo>
                    <a:lnTo>
                      <a:pt x="1999" y="1577"/>
                    </a:lnTo>
                    <a:lnTo>
                      <a:pt x="1996" y="1576"/>
                    </a:lnTo>
                    <a:lnTo>
                      <a:pt x="1995" y="1574"/>
                    </a:lnTo>
                    <a:lnTo>
                      <a:pt x="1994" y="1573"/>
                    </a:lnTo>
                    <a:lnTo>
                      <a:pt x="1998" y="1572"/>
                    </a:lnTo>
                    <a:lnTo>
                      <a:pt x="1999" y="1572"/>
                    </a:lnTo>
                    <a:lnTo>
                      <a:pt x="2008" y="1565"/>
                    </a:lnTo>
                    <a:lnTo>
                      <a:pt x="2009" y="1563"/>
                    </a:lnTo>
                    <a:lnTo>
                      <a:pt x="2009" y="1563"/>
                    </a:lnTo>
                    <a:lnTo>
                      <a:pt x="2012" y="1561"/>
                    </a:lnTo>
                    <a:lnTo>
                      <a:pt x="2020" y="1557"/>
                    </a:lnTo>
                    <a:lnTo>
                      <a:pt x="2021" y="1556"/>
                    </a:lnTo>
                    <a:lnTo>
                      <a:pt x="2022" y="1557"/>
                    </a:lnTo>
                    <a:lnTo>
                      <a:pt x="2023" y="1557"/>
                    </a:lnTo>
                    <a:lnTo>
                      <a:pt x="2028" y="1557"/>
                    </a:lnTo>
                    <a:lnTo>
                      <a:pt x="2032" y="1554"/>
                    </a:lnTo>
                    <a:lnTo>
                      <a:pt x="2032" y="1555"/>
                    </a:lnTo>
                    <a:lnTo>
                      <a:pt x="2034" y="1557"/>
                    </a:lnTo>
                    <a:lnTo>
                      <a:pt x="2037" y="1557"/>
                    </a:lnTo>
                    <a:lnTo>
                      <a:pt x="2039" y="1556"/>
                    </a:lnTo>
                    <a:lnTo>
                      <a:pt x="2045" y="1555"/>
                    </a:lnTo>
                    <a:lnTo>
                      <a:pt x="2054" y="1557"/>
                    </a:lnTo>
                    <a:lnTo>
                      <a:pt x="2055" y="1558"/>
                    </a:lnTo>
                    <a:lnTo>
                      <a:pt x="2055" y="1559"/>
                    </a:lnTo>
                    <a:lnTo>
                      <a:pt x="2061" y="1564"/>
                    </a:lnTo>
                    <a:lnTo>
                      <a:pt x="2062" y="1565"/>
                    </a:lnTo>
                    <a:lnTo>
                      <a:pt x="2064" y="1565"/>
                    </a:lnTo>
                    <a:lnTo>
                      <a:pt x="2066" y="1567"/>
                    </a:lnTo>
                    <a:lnTo>
                      <a:pt x="2066" y="1568"/>
                    </a:lnTo>
                    <a:lnTo>
                      <a:pt x="2066" y="1569"/>
                    </a:lnTo>
                    <a:lnTo>
                      <a:pt x="2063" y="1573"/>
                    </a:lnTo>
                    <a:lnTo>
                      <a:pt x="2059" y="1578"/>
                    </a:lnTo>
                    <a:lnTo>
                      <a:pt x="2058" y="1580"/>
                    </a:lnTo>
                    <a:lnTo>
                      <a:pt x="2059" y="1581"/>
                    </a:lnTo>
                    <a:lnTo>
                      <a:pt x="2060" y="1581"/>
                    </a:lnTo>
                    <a:lnTo>
                      <a:pt x="2060" y="1582"/>
                    </a:lnTo>
                    <a:lnTo>
                      <a:pt x="2060" y="1583"/>
                    </a:lnTo>
                    <a:lnTo>
                      <a:pt x="2059" y="1584"/>
                    </a:lnTo>
                    <a:lnTo>
                      <a:pt x="2058" y="1586"/>
                    </a:lnTo>
                    <a:lnTo>
                      <a:pt x="2057" y="1588"/>
                    </a:lnTo>
                    <a:lnTo>
                      <a:pt x="2054" y="1592"/>
                    </a:lnTo>
                    <a:lnTo>
                      <a:pt x="2053" y="1595"/>
                    </a:lnTo>
                    <a:lnTo>
                      <a:pt x="2053" y="1606"/>
                    </a:lnTo>
                    <a:lnTo>
                      <a:pt x="2053" y="1607"/>
                    </a:lnTo>
                    <a:lnTo>
                      <a:pt x="2055" y="1606"/>
                    </a:lnTo>
                    <a:lnTo>
                      <a:pt x="2056" y="1605"/>
                    </a:lnTo>
                    <a:lnTo>
                      <a:pt x="2057" y="1600"/>
                    </a:lnTo>
                    <a:lnTo>
                      <a:pt x="2057" y="1594"/>
                    </a:lnTo>
                    <a:lnTo>
                      <a:pt x="2060" y="1587"/>
                    </a:lnTo>
                    <a:lnTo>
                      <a:pt x="2064" y="1584"/>
                    </a:lnTo>
                    <a:lnTo>
                      <a:pt x="2065" y="1583"/>
                    </a:lnTo>
                    <a:lnTo>
                      <a:pt x="2067" y="1583"/>
                    </a:lnTo>
                    <a:lnTo>
                      <a:pt x="2069" y="1582"/>
                    </a:lnTo>
                    <a:lnTo>
                      <a:pt x="2071" y="1581"/>
                    </a:lnTo>
                    <a:lnTo>
                      <a:pt x="2071" y="1580"/>
                    </a:lnTo>
                    <a:lnTo>
                      <a:pt x="2071" y="1577"/>
                    </a:lnTo>
                    <a:lnTo>
                      <a:pt x="2070" y="1575"/>
                    </a:lnTo>
                    <a:lnTo>
                      <a:pt x="2071" y="1574"/>
                    </a:lnTo>
                    <a:lnTo>
                      <a:pt x="2072" y="1573"/>
                    </a:lnTo>
                    <a:lnTo>
                      <a:pt x="2073" y="1573"/>
                    </a:lnTo>
                    <a:lnTo>
                      <a:pt x="2073" y="1573"/>
                    </a:lnTo>
                    <a:lnTo>
                      <a:pt x="2079" y="1578"/>
                    </a:lnTo>
                    <a:lnTo>
                      <a:pt x="2080" y="1580"/>
                    </a:lnTo>
                    <a:lnTo>
                      <a:pt x="2082" y="1582"/>
                    </a:lnTo>
                    <a:lnTo>
                      <a:pt x="2084" y="1581"/>
                    </a:lnTo>
                    <a:lnTo>
                      <a:pt x="2084" y="1580"/>
                    </a:lnTo>
                    <a:lnTo>
                      <a:pt x="2084" y="1578"/>
                    </a:lnTo>
                    <a:lnTo>
                      <a:pt x="2080" y="1571"/>
                    </a:lnTo>
                    <a:lnTo>
                      <a:pt x="2077" y="1567"/>
                    </a:lnTo>
                    <a:lnTo>
                      <a:pt x="2075" y="1567"/>
                    </a:lnTo>
                    <a:lnTo>
                      <a:pt x="2073" y="1566"/>
                    </a:lnTo>
                    <a:lnTo>
                      <a:pt x="2073" y="1565"/>
                    </a:lnTo>
                    <a:lnTo>
                      <a:pt x="2073" y="1565"/>
                    </a:lnTo>
                    <a:lnTo>
                      <a:pt x="2081" y="1553"/>
                    </a:lnTo>
                    <a:lnTo>
                      <a:pt x="2091" y="1553"/>
                    </a:lnTo>
                    <a:lnTo>
                      <a:pt x="2096" y="1553"/>
                    </a:lnTo>
                    <a:lnTo>
                      <a:pt x="2098" y="1554"/>
                    </a:lnTo>
                    <a:lnTo>
                      <a:pt x="2102" y="1558"/>
                    </a:lnTo>
                    <a:lnTo>
                      <a:pt x="2102" y="1566"/>
                    </a:lnTo>
                    <a:lnTo>
                      <a:pt x="2100" y="1571"/>
                    </a:lnTo>
                    <a:lnTo>
                      <a:pt x="2098" y="1574"/>
                    </a:lnTo>
                    <a:lnTo>
                      <a:pt x="2098" y="1574"/>
                    </a:lnTo>
                    <a:lnTo>
                      <a:pt x="2096" y="1577"/>
                    </a:lnTo>
                    <a:lnTo>
                      <a:pt x="2095" y="1578"/>
                    </a:lnTo>
                    <a:lnTo>
                      <a:pt x="2095" y="1578"/>
                    </a:lnTo>
                    <a:lnTo>
                      <a:pt x="2096" y="1580"/>
                    </a:lnTo>
                    <a:lnTo>
                      <a:pt x="2098" y="1580"/>
                    </a:lnTo>
                    <a:lnTo>
                      <a:pt x="2103" y="1577"/>
                    </a:lnTo>
                    <a:lnTo>
                      <a:pt x="2106" y="1574"/>
                    </a:lnTo>
                    <a:lnTo>
                      <a:pt x="2106" y="1571"/>
                    </a:lnTo>
                    <a:lnTo>
                      <a:pt x="2107" y="1569"/>
                    </a:lnTo>
                    <a:lnTo>
                      <a:pt x="2108" y="1569"/>
                    </a:lnTo>
                    <a:lnTo>
                      <a:pt x="2110" y="1570"/>
                    </a:lnTo>
                    <a:lnTo>
                      <a:pt x="2111" y="1573"/>
                    </a:lnTo>
                    <a:lnTo>
                      <a:pt x="2112" y="1577"/>
                    </a:lnTo>
                    <a:lnTo>
                      <a:pt x="2113" y="1577"/>
                    </a:lnTo>
                    <a:lnTo>
                      <a:pt x="2116" y="1576"/>
                    </a:lnTo>
                    <a:lnTo>
                      <a:pt x="2116" y="1575"/>
                    </a:lnTo>
                    <a:lnTo>
                      <a:pt x="2117" y="1574"/>
                    </a:lnTo>
                    <a:lnTo>
                      <a:pt x="2114" y="1570"/>
                    </a:lnTo>
                    <a:lnTo>
                      <a:pt x="2112" y="1567"/>
                    </a:lnTo>
                    <a:lnTo>
                      <a:pt x="2112" y="1565"/>
                    </a:lnTo>
                    <a:lnTo>
                      <a:pt x="2112" y="1560"/>
                    </a:lnTo>
                    <a:lnTo>
                      <a:pt x="2112" y="1558"/>
                    </a:lnTo>
                    <a:lnTo>
                      <a:pt x="2112" y="1557"/>
                    </a:lnTo>
                    <a:lnTo>
                      <a:pt x="2113" y="1556"/>
                    </a:lnTo>
                    <a:lnTo>
                      <a:pt x="2115" y="1554"/>
                    </a:lnTo>
                    <a:lnTo>
                      <a:pt x="2116" y="1554"/>
                    </a:lnTo>
                    <a:lnTo>
                      <a:pt x="2118" y="1554"/>
                    </a:lnTo>
                    <a:lnTo>
                      <a:pt x="2119" y="1555"/>
                    </a:lnTo>
                    <a:lnTo>
                      <a:pt x="2119" y="1555"/>
                    </a:lnTo>
                    <a:lnTo>
                      <a:pt x="2119" y="1557"/>
                    </a:lnTo>
                    <a:lnTo>
                      <a:pt x="2123" y="1572"/>
                    </a:lnTo>
                    <a:lnTo>
                      <a:pt x="2125" y="1573"/>
                    </a:lnTo>
                    <a:lnTo>
                      <a:pt x="2128" y="1581"/>
                    </a:lnTo>
                    <a:lnTo>
                      <a:pt x="2129" y="1581"/>
                    </a:lnTo>
                    <a:lnTo>
                      <a:pt x="2131" y="1582"/>
                    </a:lnTo>
                    <a:lnTo>
                      <a:pt x="2130" y="1571"/>
                    </a:lnTo>
                    <a:lnTo>
                      <a:pt x="2129" y="1568"/>
                    </a:lnTo>
                    <a:lnTo>
                      <a:pt x="2128" y="1565"/>
                    </a:lnTo>
                    <a:lnTo>
                      <a:pt x="2129" y="1561"/>
                    </a:lnTo>
                    <a:lnTo>
                      <a:pt x="2129" y="1560"/>
                    </a:lnTo>
                    <a:lnTo>
                      <a:pt x="2129" y="1560"/>
                    </a:lnTo>
                    <a:lnTo>
                      <a:pt x="2131" y="1561"/>
                    </a:lnTo>
                    <a:lnTo>
                      <a:pt x="2133" y="1562"/>
                    </a:lnTo>
                    <a:lnTo>
                      <a:pt x="2133" y="1563"/>
                    </a:lnTo>
                    <a:lnTo>
                      <a:pt x="2133" y="1564"/>
                    </a:lnTo>
                    <a:lnTo>
                      <a:pt x="2135" y="1571"/>
                    </a:lnTo>
                    <a:close/>
                    <a:moveTo>
                      <a:pt x="3163" y="2137"/>
                    </a:moveTo>
                    <a:lnTo>
                      <a:pt x="3165" y="2142"/>
                    </a:lnTo>
                    <a:lnTo>
                      <a:pt x="3166" y="2144"/>
                    </a:lnTo>
                    <a:lnTo>
                      <a:pt x="3166" y="2145"/>
                    </a:lnTo>
                    <a:lnTo>
                      <a:pt x="3162" y="2150"/>
                    </a:lnTo>
                    <a:lnTo>
                      <a:pt x="3159" y="2151"/>
                    </a:lnTo>
                    <a:lnTo>
                      <a:pt x="3156" y="2152"/>
                    </a:lnTo>
                    <a:lnTo>
                      <a:pt x="3149" y="2156"/>
                    </a:lnTo>
                    <a:lnTo>
                      <a:pt x="3148" y="2161"/>
                    </a:lnTo>
                    <a:lnTo>
                      <a:pt x="3148" y="2163"/>
                    </a:lnTo>
                    <a:lnTo>
                      <a:pt x="3150" y="2163"/>
                    </a:lnTo>
                    <a:lnTo>
                      <a:pt x="3151" y="2162"/>
                    </a:lnTo>
                    <a:lnTo>
                      <a:pt x="3153" y="2161"/>
                    </a:lnTo>
                    <a:lnTo>
                      <a:pt x="3154" y="2159"/>
                    </a:lnTo>
                    <a:lnTo>
                      <a:pt x="3155" y="2157"/>
                    </a:lnTo>
                    <a:lnTo>
                      <a:pt x="3155" y="2157"/>
                    </a:lnTo>
                    <a:lnTo>
                      <a:pt x="3157" y="2156"/>
                    </a:lnTo>
                    <a:lnTo>
                      <a:pt x="3161" y="2154"/>
                    </a:lnTo>
                    <a:lnTo>
                      <a:pt x="3167" y="2150"/>
                    </a:lnTo>
                    <a:lnTo>
                      <a:pt x="3169" y="2150"/>
                    </a:lnTo>
                    <a:lnTo>
                      <a:pt x="3170" y="2150"/>
                    </a:lnTo>
                    <a:lnTo>
                      <a:pt x="3171" y="2150"/>
                    </a:lnTo>
                    <a:lnTo>
                      <a:pt x="3175" y="2159"/>
                    </a:lnTo>
                    <a:lnTo>
                      <a:pt x="3176" y="2159"/>
                    </a:lnTo>
                    <a:lnTo>
                      <a:pt x="3185" y="2165"/>
                    </a:lnTo>
                    <a:lnTo>
                      <a:pt x="3186" y="2167"/>
                    </a:lnTo>
                    <a:lnTo>
                      <a:pt x="3186" y="2167"/>
                    </a:lnTo>
                    <a:lnTo>
                      <a:pt x="3186" y="2169"/>
                    </a:lnTo>
                    <a:lnTo>
                      <a:pt x="3191" y="2173"/>
                    </a:lnTo>
                    <a:lnTo>
                      <a:pt x="3192" y="2174"/>
                    </a:lnTo>
                    <a:lnTo>
                      <a:pt x="3192" y="2175"/>
                    </a:lnTo>
                    <a:lnTo>
                      <a:pt x="3192" y="2178"/>
                    </a:lnTo>
                    <a:lnTo>
                      <a:pt x="3191" y="2183"/>
                    </a:lnTo>
                    <a:lnTo>
                      <a:pt x="3188" y="2188"/>
                    </a:lnTo>
                    <a:lnTo>
                      <a:pt x="3188" y="2190"/>
                    </a:lnTo>
                    <a:lnTo>
                      <a:pt x="3180" y="2192"/>
                    </a:lnTo>
                    <a:lnTo>
                      <a:pt x="3175" y="2183"/>
                    </a:lnTo>
                    <a:lnTo>
                      <a:pt x="3172" y="2183"/>
                    </a:lnTo>
                    <a:lnTo>
                      <a:pt x="3172" y="2185"/>
                    </a:lnTo>
                    <a:lnTo>
                      <a:pt x="3173" y="2187"/>
                    </a:lnTo>
                    <a:lnTo>
                      <a:pt x="3173" y="2188"/>
                    </a:lnTo>
                    <a:lnTo>
                      <a:pt x="3176" y="2192"/>
                    </a:lnTo>
                    <a:lnTo>
                      <a:pt x="3178" y="2198"/>
                    </a:lnTo>
                    <a:lnTo>
                      <a:pt x="3180" y="2201"/>
                    </a:lnTo>
                    <a:lnTo>
                      <a:pt x="3180" y="2202"/>
                    </a:lnTo>
                    <a:lnTo>
                      <a:pt x="3174" y="2203"/>
                    </a:lnTo>
                    <a:lnTo>
                      <a:pt x="3163" y="2199"/>
                    </a:lnTo>
                    <a:lnTo>
                      <a:pt x="3161" y="2198"/>
                    </a:lnTo>
                    <a:lnTo>
                      <a:pt x="3157" y="2192"/>
                    </a:lnTo>
                    <a:lnTo>
                      <a:pt x="3157" y="2190"/>
                    </a:lnTo>
                    <a:lnTo>
                      <a:pt x="3155" y="2185"/>
                    </a:lnTo>
                    <a:lnTo>
                      <a:pt x="3154" y="2183"/>
                    </a:lnTo>
                    <a:lnTo>
                      <a:pt x="3149" y="2177"/>
                    </a:lnTo>
                    <a:lnTo>
                      <a:pt x="3148" y="2174"/>
                    </a:lnTo>
                    <a:lnTo>
                      <a:pt x="3146" y="2173"/>
                    </a:lnTo>
                    <a:lnTo>
                      <a:pt x="3145" y="2174"/>
                    </a:lnTo>
                    <a:lnTo>
                      <a:pt x="3145" y="2175"/>
                    </a:lnTo>
                    <a:lnTo>
                      <a:pt x="3145" y="2175"/>
                    </a:lnTo>
                    <a:lnTo>
                      <a:pt x="3145" y="2176"/>
                    </a:lnTo>
                    <a:lnTo>
                      <a:pt x="3148" y="2181"/>
                    </a:lnTo>
                    <a:lnTo>
                      <a:pt x="3148" y="2183"/>
                    </a:lnTo>
                    <a:lnTo>
                      <a:pt x="3149" y="2185"/>
                    </a:lnTo>
                    <a:lnTo>
                      <a:pt x="3153" y="2190"/>
                    </a:lnTo>
                    <a:lnTo>
                      <a:pt x="3153" y="2192"/>
                    </a:lnTo>
                    <a:lnTo>
                      <a:pt x="3153" y="2194"/>
                    </a:lnTo>
                    <a:lnTo>
                      <a:pt x="3153" y="2198"/>
                    </a:lnTo>
                    <a:lnTo>
                      <a:pt x="3155" y="2201"/>
                    </a:lnTo>
                    <a:lnTo>
                      <a:pt x="3160" y="2204"/>
                    </a:lnTo>
                    <a:lnTo>
                      <a:pt x="3164" y="2204"/>
                    </a:lnTo>
                    <a:lnTo>
                      <a:pt x="3168" y="2204"/>
                    </a:lnTo>
                    <a:lnTo>
                      <a:pt x="3170" y="2206"/>
                    </a:lnTo>
                    <a:lnTo>
                      <a:pt x="3172" y="2208"/>
                    </a:lnTo>
                    <a:lnTo>
                      <a:pt x="3173" y="2208"/>
                    </a:lnTo>
                    <a:lnTo>
                      <a:pt x="3176" y="2206"/>
                    </a:lnTo>
                    <a:lnTo>
                      <a:pt x="3178" y="2208"/>
                    </a:lnTo>
                    <a:lnTo>
                      <a:pt x="3178" y="2208"/>
                    </a:lnTo>
                    <a:lnTo>
                      <a:pt x="3178" y="2210"/>
                    </a:lnTo>
                    <a:lnTo>
                      <a:pt x="3176" y="2215"/>
                    </a:lnTo>
                    <a:lnTo>
                      <a:pt x="3175" y="2218"/>
                    </a:lnTo>
                    <a:lnTo>
                      <a:pt x="3175" y="2226"/>
                    </a:lnTo>
                    <a:lnTo>
                      <a:pt x="3175" y="2229"/>
                    </a:lnTo>
                    <a:lnTo>
                      <a:pt x="3171" y="2241"/>
                    </a:lnTo>
                    <a:lnTo>
                      <a:pt x="3169" y="2243"/>
                    </a:lnTo>
                    <a:lnTo>
                      <a:pt x="3167" y="2245"/>
                    </a:lnTo>
                    <a:lnTo>
                      <a:pt x="3164" y="2244"/>
                    </a:lnTo>
                    <a:lnTo>
                      <a:pt x="3157" y="2241"/>
                    </a:lnTo>
                    <a:lnTo>
                      <a:pt x="3153" y="2239"/>
                    </a:lnTo>
                    <a:lnTo>
                      <a:pt x="3153" y="2238"/>
                    </a:lnTo>
                    <a:lnTo>
                      <a:pt x="3153" y="2237"/>
                    </a:lnTo>
                    <a:lnTo>
                      <a:pt x="3152" y="2233"/>
                    </a:lnTo>
                    <a:lnTo>
                      <a:pt x="3148" y="2224"/>
                    </a:lnTo>
                    <a:lnTo>
                      <a:pt x="3145" y="2218"/>
                    </a:lnTo>
                    <a:lnTo>
                      <a:pt x="3141" y="2214"/>
                    </a:lnTo>
                    <a:lnTo>
                      <a:pt x="3138" y="2208"/>
                    </a:lnTo>
                    <a:lnTo>
                      <a:pt x="3137" y="2204"/>
                    </a:lnTo>
                    <a:lnTo>
                      <a:pt x="3135" y="2200"/>
                    </a:lnTo>
                    <a:lnTo>
                      <a:pt x="3133" y="2201"/>
                    </a:lnTo>
                    <a:lnTo>
                      <a:pt x="3129" y="2200"/>
                    </a:lnTo>
                    <a:lnTo>
                      <a:pt x="3128" y="2196"/>
                    </a:lnTo>
                    <a:lnTo>
                      <a:pt x="3126" y="2196"/>
                    </a:lnTo>
                    <a:lnTo>
                      <a:pt x="3126" y="2198"/>
                    </a:lnTo>
                    <a:lnTo>
                      <a:pt x="3126" y="2200"/>
                    </a:lnTo>
                    <a:lnTo>
                      <a:pt x="3127" y="2203"/>
                    </a:lnTo>
                    <a:lnTo>
                      <a:pt x="3130" y="2208"/>
                    </a:lnTo>
                    <a:lnTo>
                      <a:pt x="3131" y="2208"/>
                    </a:lnTo>
                    <a:lnTo>
                      <a:pt x="3133" y="2208"/>
                    </a:lnTo>
                    <a:lnTo>
                      <a:pt x="3134" y="2210"/>
                    </a:lnTo>
                    <a:lnTo>
                      <a:pt x="3134" y="2211"/>
                    </a:lnTo>
                    <a:lnTo>
                      <a:pt x="3134" y="2212"/>
                    </a:lnTo>
                    <a:lnTo>
                      <a:pt x="3133" y="2212"/>
                    </a:lnTo>
                    <a:lnTo>
                      <a:pt x="3131" y="2211"/>
                    </a:lnTo>
                    <a:lnTo>
                      <a:pt x="3130" y="2211"/>
                    </a:lnTo>
                    <a:lnTo>
                      <a:pt x="3128" y="2212"/>
                    </a:lnTo>
                    <a:lnTo>
                      <a:pt x="3127" y="2214"/>
                    </a:lnTo>
                    <a:lnTo>
                      <a:pt x="3126" y="2218"/>
                    </a:lnTo>
                    <a:lnTo>
                      <a:pt x="3126" y="2218"/>
                    </a:lnTo>
                    <a:lnTo>
                      <a:pt x="3126" y="2220"/>
                    </a:lnTo>
                    <a:lnTo>
                      <a:pt x="3126" y="2223"/>
                    </a:lnTo>
                    <a:lnTo>
                      <a:pt x="3125" y="2225"/>
                    </a:lnTo>
                    <a:lnTo>
                      <a:pt x="3124" y="2226"/>
                    </a:lnTo>
                    <a:lnTo>
                      <a:pt x="3120" y="2226"/>
                    </a:lnTo>
                    <a:lnTo>
                      <a:pt x="3119" y="2226"/>
                    </a:lnTo>
                    <a:lnTo>
                      <a:pt x="3119" y="2227"/>
                    </a:lnTo>
                    <a:lnTo>
                      <a:pt x="3118" y="2228"/>
                    </a:lnTo>
                    <a:lnTo>
                      <a:pt x="3118" y="2228"/>
                    </a:lnTo>
                    <a:lnTo>
                      <a:pt x="3117" y="2229"/>
                    </a:lnTo>
                    <a:lnTo>
                      <a:pt x="3116" y="2229"/>
                    </a:lnTo>
                    <a:lnTo>
                      <a:pt x="3114" y="2229"/>
                    </a:lnTo>
                    <a:lnTo>
                      <a:pt x="3114" y="2229"/>
                    </a:lnTo>
                    <a:lnTo>
                      <a:pt x="3114" y="2230"/>
                    </a:lnTo>
                    <a:lnTo>
                      <a:pt x="3113" y="2231"/>
                    </a:lnTo>
                    <a:lnTo>
                      <a:pt x="3112" y="2231"/>
                    </a:lnTo>
                    <a:lnTo>
                      <a:pt x="3111" y="2231"/>
                    </a:lnTo>
                    <a:lnTo>
                      <a:pt x="3110" y="2232"/>
                    </a:lnTo>
                    <a:lnTo>
                      <a:pt x="3109" y="2231"/>
                    </a:lnTo>
                    <a:lnTo>
                      <a:pt x="3107" y="2228"/>
                    </a:lnTo>
                    <a:lnTo>
                      <a:pt x="3102" y="2226"/>
                    </a:lnTo>
                    <a:lnTo>
                      <a:pt x="3101" y="2222"/>
                    </a:lnTo>
                    <a:lnTo>
                      <a:pt x="3101" y="2220"/>
                    </a:lnTo>
                    <a:lnTo>
                      <a:pt x="3102" y="2218"/>
                    </a:lnTo>
                    <a:lnTo>
                      <a:pt x="3100" y="2214"/>
                    </a:lnTo>
                    <a:lnTo>
                      <a:pt x="3099" y="2212"/>
                    </a:lnTo>
                    <a:lnTo>
                      <a:pt x="3099" y="2207"/>
                    </a:lnTo>
                    <a:lnTo>
                      <a:pt x="3099" y="2205"/>
                    </a:lnTo>
                    <a:lnTo>
                      <a:pt x="3099" y="2204"/>
                    </a:lnTo>
                    <a:lnTo>
                      <a:pt x="3101" y="2203"/>
                    </a:lnTo>
                    <a:lnTo>
                      <a:pt x="3100" y="2196"/>
                    </a:lnTo>
                    <a:lnTo>
                      <a:pt x="3099" y="2192"/>
                    </a:lnTo>
                    <a:lnTo>
                      <a:pt x="3098" y="2190"/>
                    </a:lnTo>
                    <a:lnTo>
                      <a:pt x="3095" y="2188"/>
                    </a:lnTo>
                    <a:lnTo>
                      <a:pt x="3094" y="2186"/>
                    </a:lnTo>
                    <a:lnTo>
                      <a:pt x="3094" y="2175"/>
                    </a:lnTo>
                    <a:lnTo>
                      <a:pt x="3094" y="2169"/>
                    </a:lnTo>
                    <a:lnTo>
                      <a:pt x="3095" y="2168"/>
                    </a:lnTo>
                    <a:lnTo>
                      <a:pt x="3095" y="2167"/>
                    </a:lnTo>
                    <a:lnTo>
                      <a:pt x="3095" y="2159"/>
                    </a:lnTo>
                    <a:lnTo>
                      <a:pt x="3095" y="2159"/>
                    </a:lnTo>
                    <a:lnTo>
                      <a:pt x="3093" y="2158"/>
                    </a:lnTo>
                    <a:lnTo>
                      <a:pt x="3091" y="2154"/>
                    </a:lnTo>
                    <a:lnTo>
                      <a:pt x="3091" y="2151"/>
                    </a:lnTo>
                    <a:lnTo>
                      <a:pt x="3091" y="2148"/>
                    </a:lnTo>
                    <a:lnTo>
                      <a:pt x="3089" y="2145"/>
                    </a:lnTo>
                    <a:lnTo>
                      <a:pt x="3087" y="2144"/>
                    </a:lnTo>
                    <a:lnTo>
                      <a:pt x="3087" y="2143"/>
                    </a:lnTo>
                    <a:lnTo>
                      <a:pt x="3087" y="2142"/>
                    </a:lnTo>
                    <a:lnTo>
                      <a:pt x="3094" y="2130"/>
                    </a:lnTo>
                    <a:lnTo>
                      <a:pt x="3096" y="2126"/>
                    </a:lnTo>
                    <a:lnTo>
                      <a:pt x="3097" y="2125"/>
                    </a:lnTo>
                    <a:lnTo>
                      <a:pt x="3099" y="2124"/>
                    </a:lnTo>
                    <a:lnTo>
                      <a:pt x="3102" y="2124"/>
                    </a:lnTo>
                    <a:lnTo>
                      <a:pt x="3103" y="2125"/>
                    </a:lnTo>
                    <a:lnTo>
                      <a:pt x="3103" y="2126"/>
                    </a:lnTo>
                    <a:lnTo>
                      <a:pt x="3108" y="2123"/>
                    </a:lnTo>
                    <a:lnTo>
                      <a:pt x="3115" y="2115"/>
                    </a:lnTo>
                    <a:lnTo>
                      <a:pt x="3116" y="2110"/>
                    </a:lnTo>
                    <a:lnTo>
                      <a:pt x="3118" y="2109"/>
                    </a:lnTo>
                    <a:lnTo>
                      <a:pt x="3122" y="2110"/>
                    </a:lnTo>
                    <a:lnTo>
                      <a:pt x="3124" y="2111"/>
                    </a:lnTo>
                    <a:lnTo>
                      <a:pt x="3123" y="2112"/>
                    </a:lnTo>
                    <a:lnTo>
                      <a:pt x="3122" y="2113"/>
                    </a:lnTo>
                    <a:lnTo>
                      <a:pt x="3121" y="2116"/>
                    </a:lnTo>
                    <a:lnTo>
                      <a:pt x="3121" y="2118"/>
                    </a:lnTo>
                    <a:lnTo>
                      <a:pt x="3120" y="2126"/>
                    </a:lnTo>
                    <a:lnTo>
                      <a:pt x="3124" y="2126"/>
                    </a:lnTo>
                    <a:lnTo>
                      <a:pt x="3124" y="2124"/>
                    </a:lnTo>
                    <a:lnTo>
                      <a:pt x="3124" y="2124"/>
                    </a:lnTo>
                    <a:lnTo>
                      <a:pt x="3128" y="2120"/>
                    </a:lnTo>
                    <a:lnTo>
                      <a:pt x="3130" y="2120"/>
                    </a:lnTo>
                    <a:lnTo>
                      <a:pt x="3136" y="2124"/>
                    </a:lnTo>
                    <a:lnTo>
                      <a:pt x="3136" y="2125"/>
                    </a:lnTo>
                    <a:lnTo>
                      <a:pt x="3139" y="2127"/>
                    </a:lnTo>
                    <a:lnTo>
                      <a:pt x="3140" y="2126"/>
                    </a:lnTo>
                    <a:lnTo>
                      <a:pt x="3145" y="2124"/>
                    </a:lnTo>
                    <a:lnTo>
                      <a:pt x="3152" y="2122"/>
                    </a:lnTo>
                    <a:lnTo>
                      <a:pt x="3154" y="2122"/>
                    </a:lnTo>
                    <a:lnTo>
                      <a:pt x="3155" y="2123"/>
                    </a:lnTo>
                    <a:lnTo>
                      <a:pt x="3155" y="2126"/>
                    </a:lnTo>
                    <a:lnTo>
                      <a:pt x="3155" y="2130"/>
                    </a:lnTo>
                    <a:lnTo>
                      <a:pt x="3156" y="2132"/>
                    </a:lnTo>
                    <a:lnTo>
                      <a:pt x="3161" y="2135"/>
                    </a:lnTo>
                    <a:lnTo>
                      <a:pt x="3163" y="2137"/>
                    </a:lnTo>
                    <a:close/>
                    <a:moveTo>
                      <a:pt x="3214" y="2168"/>
                    </a:moveTo>
                    <a:lnTo>
                      <a:pt x="3214" y="2169"/>
                    </a:lnTo>
                    <a:lnTo>
                      <a:pt x="3215" y="2169"/>
                    </a:lnTo>
                    <a:lnTo>
                      <a:pt x="3218" y="2169"/>
                    </a:lnTo>
                    <a:lnTo>
                      <a:pt x="3220" y="2169"/>
                    </a:lnTo>
                    <a:lnTo>
                      <a:pt x="3220" y="2169"/>
                    </a:lnTo>
                    <a:lnTo>
                      <a:pt x="3221" y="2168"/>
                    </a:lnTo>
                    <a:lnTo>
                      <a:pt x="3224" y="2168"/>
                    </a:lnTo>
                    <a:lnTo>
                      <a:pt x="3225" y="2169"/>
                    </a:lnTo>
                    <a:lnTo>
                      <a:pt x="3225" y="2171"/>
                    </a:lnTo>
                    <a:lnTo>
                      <a:pt x="3227" y="2172"/>
                    </a:lnTo>
                    <a:lnTo>
                      <a:pt x="3228" y="2173"/>
                    </a:lnTo>
                    <a:lnTo>
                      <a:pt x="3229" y="2173"/>
                    </a:lnTo>
                    <a:lnTo>
                      <a:pt x="3230" y="2173"/>
                    </a:lnTo>
                    <a:lnTo>
                      <a:pt x="3232" y="2175"/>
                    </a:lnTo>
                    <a:lnTo>
                      <a:pt x="3232" y="2176"/>
                    </a:lnTo>
                    <a:lnTo>
                      <a:pt x="3233" y="2179"/>
                    </a:lnTo>
                    <a:lnTo>
                      <a:pt x="3236" y="2180"/>
                    </a:lnTo>
                    <a:lnTo>
                      <a:pt x="3237" y="2180"/>
                    </a:lnTo>
                    <a:lnTo>
                      <a:pt x="3237" y="2180"/>
                    </a:lnTo>
                    <a:lnTo>
                      <a:pt x="3241" y="2181"/>
                    </a:lnTo>
                    <a:lnTo>
                      <a:pt x="3243" y="2181"/>
                    </a:lnTo>
                    <a:lnTo>
                      <a:pt x="3246" y="2183"/>
                    </a:lnTo>
                    <a:lnTo>
                      <a:pt x="3245" y="2186"/>
                    </a:lnTo>
                    <a:lnTo>
                      <a:pt x="3245" y="2187"/>
                    </a:lnTo>
                    <a:lnTo>
                      <a:pt x="3244" y="2187"/>
                    </a:lnTo>
                    <a:lnTo>
                      <a:pt x="3242" y="2188"/>
                    </a:lnTo>
                    <a:lnTo>
                      <a:pt x="3241" y="2191"/>
                    </a:lnTo>
                    <a:lnTo>
                      <a:pt x="3241" y="2192"/>
                    </a:lnTo>
                    <a:lnTo>
                      <a:pt x="3241" y="2194"/>
                    </a:lnTo>
                    <a:lnTo>
                      <a:pt x="3242" y="2196"/>
                    </a:lnTo>
                    <a:lnTo>
                      <a:pt x="3243" y="2201"/>
                    </a:lnTo>
                    <a:lnTo>
                      <a:pt x="3243" y="2202"/>
                    </a:lnTo>
                    <a:lnTo>
                      <a:pt x="3243" y="2203"/>
                    </a:lnTo>
                    <a:lnTo>
                      <a:pt x="3243" y="2204"/>
                    </a:lnTo>
                    <a:lnTo>
                      <a:pt x="3241" y="2204"/>
                    </a:lnTo>
                    <a:lnTo>
                      <a:pt x="3241" y="2205"/>
                    </a:lnTo>
                    <a:lnTo>
                      <a:pt x="3241" y="2206"/>
                    </a:lnTo>
                    <a:lnTo>
                      <a:pt x="3242" y="2208"/>
                    </a:lnTo>
                    <a:lnTo>
                      <a:pt x="3243" y="2214"/>
                    </a:lnTo>
                    <a:lnTo>
                      <a:pt x="3244" y="2216"/>
                    </a:lnTo>
                    <a:lnTo>
                      <a:pt x="3243" y="2218"/>
                    </a:lnTo>
                    <a:lnTo>
                      <a:pt x="3243" y="2218"/>
                    </a:lnTo>
                    <a:lnTo>
                      <a:pt x="3243" y="2224"/>
                    </a:lnTo>
                    <a:lnTo>
                      <a:pt x="3244" y="2227"/>
                    </a:lnTo>
                    <a:lnTo>
                      <a:pt x="3244" y="2231"/>
                    </a:lnTo>
                    <a:lnTo>
                      <a:pt x="3244" y="2232"/>
                    </a:lnTo>
                    <a:lnTo>
                      <a:pt x="3243" y="2233"/>
                    </a:lnTo>
                    <a:lnTo>
                      <a:pt x="3243" y="2234"/>
                    </a:lnTo>
                    <a:lnTo>
                      <a:pt x="3238" y="2245"/>
                    </a:lnTo>
                    <a:lnTo>
                      <a:pt x="3239" y="2249"/>
                    </a:lnTo>
                    <a:lnTo>
                      <a:pt x="3239" y="2253"/>
                    </a:lnTo>
                    <a:lnTo>
                      <a:pt x="3240" y="2253"/>
                    </a:lnTo>
                    <a:lnTo>
                      <a:pt x="3240" y="2254"/>
                    </a:lnTo>
                    <a:lnTo>
                      <a:pt x="3240" y="2255"/>
                    </a:lnTo>
                    <a:lnTo>
                      <a:pt x="3240" y="2257"/>
                    </a:lnTo>
                    <a:lnTo>
                      <a:pt x="3239" y="2260"/>
                    </a:lnTo>
                    <a:lnTo>
                      <a:pt x="3238" y="2261"/>
                    </a:lnTo>
                    <a:lnTo>
                      <a:pt x="3238" y="2261"/>
                    </a:lnTo>
                    <a:lnTo>
                      <a:pt x="3237" y="2261"/>
                    </a:lnTo>
                    <a:lnTo>
                      <a:pt x="3236" y="2260"/>
                    </a:lnTo>
                    <a:lnTo>
                      <a:pt x="3237" y="2256"/>
                    </a:lnTo>
                    <a:lnTo>
                      <a:pt x="3237" y="2255"/>
                    </a:lnTo>
                    <a:lnTo>
                      <a:pt x="3237" y="2254"/>
                    </a:lnTo>
                    <a:lnTo>
                      <a:pt x="3236" y="2248"/>
                    </a:lnTo>
                    <a:lnTo>
                      <a:pt x="3235" y="2243"/>
                    </a:lnTo>
                    <a:lnTo>
                      <a:pt x="3234" y="2243"/>
                    </a:lnTo>
                    <a:lnTo>
                      <a:pt x="3234" y="2239"/>
                    </a:lnTo>
                    <a:lnTo>
                      <a:pt x="3235" y="2234"/>
                    </a:lnTo>
                    <a:lnTo>
                      <a:pt x="3237" y="2230"/>
                    </a:lnTo>
                    <a:lnTo>
                      <a:pt x="3237" y="2226"/>
                    </a:lnTo>
                    <a:lnTo>
                      <a:pt x="3235" y="2224"/>
                    </a:lnTo>
                    <a:lnTo>
                      <a:pt x="3235" y="2221"/>
                    </a:lnTo>
                    <a:lnTo>
                      <a:pt x="3234" y="2218"/>
                    </a:lnTo>
                    <a:lnTo>
                      <a:pt x="3235" y="2216"/>
                    </a:lnTo>
                    <a:lnTo>
                      <a:pt x="3235" y="2216"/>
                    </a:lnTo>
                    <a:lnTo>
                      <a:pt x="3235" y="2214"/>
                    </a:lnTo>
                    <a:lnTo>
                      <a:pt x="3234" y="2213"/>
                    </a:lnTo>
                    <a:lnTo>
                      <a:pt x="3233" y="2212"/>
                    </a:lnTo>
                    <a:lnTo>
                      <a:pt x="3231" y="2212"/>
                    </a:lnTo>
                    <a:lnTo>
                      <a:pt x="3230" y="2212"/>
                    </a:lnTo>
                    <a:lnTo>
                      <a:pt x="3230" y="2219"/>
                    </a:lnTo>
                    <a:lnTo>
                      <a:pt x="3231" y="2226"/>
                    </a:lnTo>
                    <a:lnTo>
                      <a:pt x="3231" y="2227"/>
                    </a:lnTo>
                    <a:lnTo>
                      <a:pt x="3231" y="2229"/>
                    </a:lnTo>
                    <a:lnTo>
                      <a:pt x="3231" y="2229"/>
                    </a:lnTo>
                    <a:lnTo>
                      <a:pt x="3227" y="2230"/>
                    </a:lnTo>
                    <a:lnTo>
                      <a:pt x="3227" y="2233"/>
                    </a:lnTo>
                    <a:lnTo>
                      <a:pt x="3227" y="2235"/>
                    </a:lnTo>
                    <a:lnTo>
                      <a:pt x="3229" y="2245"/>
                    </a:lnTo>
                    <a:lnTo>
                      <a:pt x="3229" y="2246"/>
                    </a:lnTo>
                    <a:lnTo>
                      <a:pt x="3230" y="2247"/>
                    </a:lnTo>
                    <a:lnTo>
                      <a:pt x="3231" y="2251"/>
                    </a:lnTo>
                    <a:lnTo>
                      <a:pt x="3232" y="2253"/>
                    </a:lnTo>
                    <a:lnTo>
                      <a:pt x="3231" y="2255"/>
                    </a:lnTo>
                    <a:lnTo>
                      <a:pt x="3229" y="2258"/>
                    </a:lnTo>
                    <a:lnTo>
                      <a:pt x="3229" y="2259"/>
                    </a:lnTo>
                    <a:lnTo>
                      <a:pt x="3229" y="2261"/>
                    </a:lnTo>
                    <a:lnTo>
                      <a:pt x="3229" y="2263"/>
                    </a:lnTo>
                    <a:lnTo>
                      <a:pt x="3229" y="2265"/>
                    </a:lnTo>
                    <a:lnTo>
                      <a:pt x="3229" y="2267"/>
                    </a:lnTo>
                    <a:lnTo>
                      <a:pt x="3229" y="2272"/>
                    </a:lnTo>
                    <a:lnTo>
                      <a:pt x="3225" y="2270"/>
                    </a:lnTo>
                    <a:lnTo>
                      <a:pt x="3225" y="2272"/>
                    </a:lnTo>
                    <a:lnTo>
                      <a:pt x="3224" y="2282"/>
                    </a:lnTo>
                    <a:lnTo>
                      <a:pt x="3223" y="2284"/>
                    </a:lnTo>
                    <a:lnTo>
                      <a:pt x="3223" y="2284"/>
                    </a:lnTo>
                    <a:lnTo>
                      <a:pt x="3223" y="2285"/>
                    </a:lnTo>
                    <a:lnTo>
                      <a:pt x="3214" y="2288"/>
                    </a:lnTo>
                    <a:lnTo>
                      <a:pt x="3213" y="2288"/>
                    </a:lnTo>
                    <a:lnTo>
                      <a:pt x="3212" y="2286"/>
                    </a:lnTo>
                    <a:lnTo>
                      <a:pt x="3211" y="2284"/>
                    </a:lnTo>
                    <a:lnTo>
                      <a:pt x="3210" y="2283"/>
                    </a:lnTo>
                    <a:lnTo>
                      <a:pt x="3208" y="2282"/>
                    </a:lnTo>
                    <a:lnTo>
                      <a:pt x="3207" y="2282"/>
                    </a:lnTo>
                    <a:lnTo>
                      <a:pt x="3207" y="2285"/>
                    </a:lnTo>
                    <a:lnTo>
                      <a:pt x="3207" y="2286"/>
                    </a:lnTo>
                    <a:lnTo>
                      <a:pt x="3202" y="2291"/>
                    </a:lnTo>
                    <a:lnTo>
                      <a:pt x="3198" y="2294"/>
                    </a:lnTo>
                    <a:lnTo>
                      <a:pt x="3194" y="2296"/>
                    </a:lnTo>
                    <a:lnTo>
                      <a:pt x="3185" y="2299"/>
                    </a:lnTo>
                    <a:lnTo>
                      <a:pt x="3184" y="2299"/>
                    </a:lnTo>
                    <a:lnTo>
                      <a:pt x="3181" y="2299"/>
                    </a:lnTo>
                    <a:lnTo>
                      <a:pt x="3178" y="2299"/>
                    </a:lnTo>
                    <a:lnTo>
                      <a:pt x="3178" y="2301"/>
                    </a:lnTo>
                    <a:lnTo>
                      <a:pt x="3176" y="2302"/>
                    </a:lnTo>
                    <a:lnTo>
                      <a:pt x="3169" y="2304"/>
                    </a:lnTo>
                    <a:lnTo>
                      <a:pt x="3168" y="2305"/>
                    </a:lnTo>
                    <a:lnTo>
                      <a:pt x="3167" y="2305"/>
                    </a:lnTo>
                    <a:lnTo>
                      <a:pt x="3162" y="2305"/>
                    </a:lnTo>
                    <a:lnTo>
                      <a:pt x="3161" y="2302"/>
                    </a:lnTo>
                    <a:lnTo>
                      <a:pt x="3163" y="2292"/>
                    </a:lnTo>
                    <a:lnTo>
                      <a:pt x="3168" y="2278"/>
                    </a:lnTo>
                    <a:lnTo>
                      <a:pt x="3169" y="2277"/>
                    </a:lnTo>
                    <a:lnTo>
                      <a:pt x="3173" y="2274"/>
                    </a:lnTo>
                    <a:lnTo>
                      <a:pt x="3176" y="2272"/>
                    </a:lnTo>
                    <a:lnTo>
                      <a:pt x="3180" y="2272"/>
                    </a:lnTo>
                    <a:lnTo>
                      <a:pt x="3180" y="2268"/>
                    </a:lnTo>
                    <a:lnTo>
                      <a:pt x="3179" y="2268"/>
                    </a:lnTo>
                    <a:lnTo>
                      <a:pt x="3178" y="2267"/>
                    </a:lnTo>
                    <a:lnTo>
                      <a:pt x="3181" y="2260"/>
                    </a:lnTo>
                    <a:lnTo>
                      <a:pt x="3183" y="2260"/>
                    </a:lnTo>
                    <a:lnTo>
                      <a:pt x="3184" y="2261"/>
                    </a:lnTo>
                    <a:lnTo>
                      <a:pt x="3184" y="2262"/>
                    </a:lnTo>
                    <a:lnTo>
                      <a:pt x="3184" y="2263"/>
                    </a:lnTo>
                    <a:lnTo>
                      <a:pt x="3186" y="2266"/>
                    </a:lnTo>
                    <a:lnTo>
                      <a:pt x="3188" y="2265"/>
                    </a:lnTo>
                    <a:lnTo>
                      <a:pt x="3186" y="2255"/>
                    </a:lnTo>
                    <a:lnTo>
                      <a:pt x="3185" y="2246"/>
                    </a:lnTo>
                    <a:lnTo>
                      <a:pt x="3186" y="2245"/>
                    </a:lnTo>
                    <a:lnTo>
                      <a:pt x="3187" y="2244"/>
                    </a:lnTo>
                    <a:lnTo>
                      <a:pt x="3188" y="2240"/>
                    </a:lnTo>
                    <a:lnTo>
                      <a:pt x="3186" y="2233"/>
                    </a:lnTo>
                    <a:lnTo>
                      <a:pt x="3186" y="2233"/>
                    </a:lnTo>
                    <a:lnTo>
                      <a:pt x="3189" y="2224"/>
                    </a:lnTo>
                    <a:lnTo>
                      <a:pt x="3189" y="2222"/>
                    </a:lnTo>
                    <a:lnTo>
                      <a:pt x="3189" y="2222"/>
                    </a:lnTo>
                    <a:lnTo>
                      <a:pt x="3188" y="2220"/>
                    </a:lnTo>
                    <a:lnTo>
                      <a:pt x="3188" y="2218"/>
                    </a:lnTo>
                    <a:lnTo>
                      <a:pt x="3191" y="2214"/>
                    </a:lnTo>
                    <a:lnTo>
                      <a:pt x="3193" y="2212"/>
                    </a:lnTo>
                    <a:lnTo>
                      <a:pt x="3196" y="2206"/>
                    </a:lnTo>
                    <a:lnTo>
                      <a:pt x="3197" y="2200"/>
                    </a:lnTo>
                    <a:lnTo>
                      <a:pt x="3198" y="2198"/>
                    </a:lnTo>
                    <a:lnTo>
                      <a:pt x="3197" y="2197"/>
                    </a:lnTo>
                    <a:lnTo>
                      <a:pt x="3201" y="2187"/>
                    </a:lnTo>
                    <a:lnTo>
                      <a:pt x="3201" y="2186"/>
                    </a:lnTo>
                    <a:lnTo>
                      <a:pt x="3201" y="2184"/>
                    </a:lnTo>
                    <a:lnTo>
                      <a:pt x="3203" y="2177"/>
                    </a:lnTo>
                    <a:lnTo>
                      <a:pt x="3205" y="2175"/>
                    </a:lnTo>
                    <a:lnTo>
                      <a:pt x="3206" y="2173"/>
                    </a:lnTo>
                    <a:lnTo>
                      <a:pt x="3206" y="2167"/>
                    </a:lnTo>
                    <a:lnTo>
                      <a:pt x="3205" y="2162"/>
                    </a:lnTo>
                    <a:lnTo>
                      <a:pt x="3205" y="2161"/>
                    </a:lnTo>
                    <a:lnTo>
                      <a:pt x="3204" y="2161"/>
                    </a:lnTo>
                    <a:lnTo>
                      <a:pt x="3204" y="2160"/>
                    </a:lnTo>
                    <a:lnTo>
                      <a:pt x="3204" y="2159"/>
                    </a:lnTo>
                    <a:lnTo>
                      <a:pt x="3204" y="2155"/>
                    </a:lnTo>
                    <a:lnTo>
                      <a:pt x="3205" y="2147"/>
                    </a:lnTo>
                    <a:lnTo>
                      <a:pt x="3209" y="2136"/>
                    </a:lnTo>
                    <a:lnTo>
                      <a:pt x="3211" y="2132"/>
                    </a:lnTo>
                    <a:lnTo>
                      <a:pt x="3212" y="2132"/>
                    </a:lnTo>
                    <a:lnTo>
                      <a:pt x="3213" y="2137"/>
                    </a:lnTo>
                    <a:lnTo>
                      <a:pt x="3216" y="2146"/>
                    </a:lnTo>
                    <a:lnTo>
                      <a:pt x="3216" y="2147"/>
                    </a:lnTo>
                    <a:lnTo>
                      <a:pt x="3215" y="2149"/>
                    </a:lnTo>
                    <a:lnTo>
                      <a:pt x="3215" y="2151"/>
                    </a:lnTo>
                    <a:lnTo>
                      <a:pt x="3216" y="2153"/>
                    </a:lnTo>
                    <a:lnTo>
                      <a:pt x="3218" y="2154"/>
                    </a:lnTo>
                    <a:lnTo>
                      <a:pt x="3218" y="2155"/>
                    </a:lnTo>
                    <a:lnTo>
                      <a:pt x="3216" y="2161"/>
                    </a:lnTo>
                    <a:lnTo>
                      <a:pt x="3216" y="2161"/>
                    </a:lnTo>
                    <a:lnTo>
                      <a:pt x="3215" y="2164"/>
                    </a:lnTo>
                    <a:lnTo>
                      <a:pt x="3214" y="2167"/>
                    </a:lnTo>
                    <a:lnTo>
                      <a:pt x="3214" y="2168"/>
                    </a:lnTo>
                    <a:close/>
                    <a:moveTo>
                      <a:pt x="2230" y="1532"/>
                    </a:moveTo>
                    <a:lnTo>
                      <a:pt x="2226" y="1536"/>
                    </a:lnTo>
                    <a:lnTo>
                      <a:pt x="2220" y="1540"/>
                    </a:lnTo>
                    <a:lnTo>
                      <a:pt x="2219" y="1540"/>
                    </a:lnTo>
                    <a:lnTo>
                      <a:pt x="2216" y="1540"/>
                    </a:lnTo>
                    <a:lnTo>
                      <a:pt x="2211" y="1542"/>
                    </a:lnTo>
                    <a:lnTo>
                      <a:pt x="2207" y="1544"/>
                    </a:lnTo>
                    <a:lnTo>
                      <a:pt x="2206" y="1544"/>
                    </a:lnTo>
                    <a:lnTo>
                      <a:pt x="2205" y="1545"/>
                    </a:lnTo>
                    <a:lnTo>
                      <a:pt x="2200" y="1554"/>
                    </a:lnTo>
                    <a:lnTo>
                      <a:pt x="2201" y="1555"/>
                    </a:lnTo>
                    <a:lnTo>
                      <a:pt x="2206" y="1557"/>
                    </a:lnTo>
                    <a:lnTo>
                      <a:pt x="2208" y="1558"/>
                    </a:lnTo>
                    <a:lnTo>
                      <a:pt x="2211" y="1556"/>
                    </a:lnTo>
                    <a:lnTo>
                      <a:pt x="2211" y="1555"/>
                    </a:lnTo>
                    <a:lnTo>
                      <a:pt x="2212" y="1553"/>
                    </a:lnTo>
                    <a:lnTo>
                      <a:pt x="2212" y="1553"/>
                    </a:lnTo>
                    <a:lnTo>
                      <a:pt x="2213" y="1552"/>
                    </a:lnTo>
                    <a:lnTo>
                      <a:pt x="2215" y="1552"/>
                    </a:lnTo>
                    <a:lnTo>
                      <a:pt x="2215" y="1552"/>
                    </a:lnTo>
                    <a:lnTo>
                      <a:pt x="2216" y="1553"/>
                    </a:lnTo>
                    <a:lnTo>
                      <a:pt x="2216" y="1556"/>
                    </a:lnTo>
                    <a:lnTo>
                      <a:pt x="2216" y="1562"/>
                    </a:lnTo>
                    <a:lnTo>
                      <a:pt x="2215" y="1563"/>
                    </a:lnTo>
                    <a:lnTo>
                      <a:pt x="2215" y="1564"/>
                    </a:lnTo>
                    <a:lnTo>
                      <a:pt x="2216" y="1565"/>
                    </a:lnTo>
                    <a:lnTo>
                      <a:pt x="2223" y="1564"/>
                    </a:lnTo>
                    <a:lnTo>
                      <a:pt x="2223" y="1564"/>
                    </a:lnTo>
                    <a:lnTo>
                      <a:pt x="2223" y="1568"/>
                    </a:lnTo>
                    <a:lnTo>
                      <a:pt x="2223" y="1568"/>
                    </a:lnTo>
                    <a:lnTo>
                      <a:pt x="2219" y="1571"/>
                    </a:lnTo>
                    <a:lnTo>
                      <a:pt x="2215" y="1574"/>
                    </a:lnTo>
                    <a:lnTo>
                      <a:pt x="2212" y="1577"/>
                    </a:lnTo>
                    <a:lnTo>
                      <a:pt x="2211" y="1578"/>
                    </a:lnTo>
                    <a:lnTo>
                      <a:pt x="2213" y="1580"/>
                    </a:lnTo>
                    <a:lnTo>
                      <a:pt x="2214" y="1578"/>
                    </a:lnTo>
                    <a:lnTo>
                      <a:pt x="2215" y="1577"/>
                    </a:lnTo>
                    <a:lnTo>
                      <a:pt x="2219" y="1575"/>
                    </a:lnTo>
                    <a:lnTo>
                      <a:pt x="2227" y="1574"/>
                    </a:lnTo>
                    <a:lnTo>
                      <a:pt x="2227" y="1575"/>
                    </a:lnTo>
                    <a:lnTo>
                      <a:pt x="2227" y="1577"/>
                    </a:lnTo>
                    <a:lnTo>
                      <a:pt x="2226" y="1577"/>
                    </a:lnTo>
                    <a:lnTo>
                      <a:pt x="2223" y="1583"/>
                    </a:lnTo>
                    <a:lnTo>
                      <a:pt x="2219" y="1587"/>
                    </a:lnTo>
                    <a:lnTo>
                      <a:pt x="2217" y="1588"/>
                    </a:lnTo>
                    <a:lnTo>
                      <a:pt x="2207" y="1591"/>
                    </a:lnTo>
                    <a:lnTo>
                      <a:pt x="2205" y="1590"/>
                    </a:lnTo>
                    <a:lnTo>
                      <a:pt x="2203" y="1584"/>
                    </a:lnTo>
                    <a:lnTo>
                      <a:pt x="2203" y="1581"/>
                    </a:lnTo>
                    <a:lnTo>
                      <a:pt x="2203" y="1580"/>
                    </a:lnTo>
                    <a:lnTo>
                      <a:pt x="2204" y="1580"/>
                    </a:lnTo>
                    <a:lnTo>
                      <a:pt x="2205" y="1580"/>
                    </a:lnTo>
                    <a:lnTo>
                      <a:pt x="2205" y="1580"/>
                    </a:lnTo>
                    <a:lnTo>
                      <a:pt x="2206" y="1576"/>
                    </a:lnTo>
                    <a:lnTo>
                      <a:pt x="2205" y="1575"/>
                    </a:lnTo>
                    <a:lnTo>
                      <a:pt x="2203" y="1574"/>
                    </a:lnTo>
                    <a:lnTo>
                      <a:pt x="2200" y="1575"/>
                    </a:lnTo>
                    <a:lnTo>
                      <a:pt x="2196" y="1586"/>
                    </a:lnTo>
                    <a:lnTo>
                      <a:pt x="2195" y="1586"/>
                    </a:lnTo>
                    <a:lnTo>
                      <a:pt x="2191" y="1584"/>
                    </a:lnTo>
                    <a:lnTo>
                      <a:pt x="2188" y="1582"/>
                    </a:lnTo>
                    <a:lnTo>
                      <a:pt x="2187" y="1580"/>
                    </a:lnTo>
                    <a:lnTo>
                      <a:pt x="2184" y="1578"/>
                    </a:lnTo>
                    <a:lnTo>
                      <a:pt x="2181" y="1578"/>
                    </a:lnTo>
                    <a:lnTo>
                      <a:pt x="2178" y="1580"/>
                    </a:lnTo>
                    <a:lnTo>
                      <a:pt x="2178" y="1580"/>
                    </a:lnTo>
                    <a:lnTo>
                      <a:pt x="2177" y="1580"/>
                    </a:lnTo>
                    <a:lnTo>
                      <a:pt x="2176" y="1580"/>
                    </a:lnTo>
                    <a:lnTo>
                      <a:pt x="2176" y="1579"/>
                    </a:lnTo>
                    <a:lnTo>
                      <a:pt x="2178" y="1576"/>
                    </a:lnTo>
                    <a:lnTo>
                      <a:pt x="2182" y="1572"/>
                    </a:lnTo>
                    <a:lnTo>
                      <a:pt x="2183" y="1571"/>
                    </a:lnTo>
                    <a:lnTo>
                      <a:pt x="2183" y="1570"/>
                    </a:lnTo>
                    <a:lnTo>
                      <a:pt x="2183" y="1568"/>
                    </a:lnTo>
                    <a:lnTo>
                      <a:pt x="2182" y="1568"/>
                    </a:lnTo>
                    <a:lnTo>
                      <a:pt x="2176" y="1574"/>
                    </a:lnTo>
                    <a:lnTo>
                      <a:pt x="2172" y="1577"/>
                    </a:lnTo>
                    <a:lnTo>
                      <a:pt x="2169" y="1578"/>
                    </a:lnTo>
                    <a:lnTo>
                      <a:pt x="2166" y="1577"/>
                    </a:lnTo>
                    <a:lnTo>
                      <a:pt x="2162" y="1575"/>
                    </a:lnTo>
                    <a:lnTo>
                      <a:pt x="2162" y="1575"/>
                    </a:lnTo>
                    <a:lnTo>
                      <a:pt x="2163" y="1573"/>
                    </a:lnTo>
                    <a:lnTo>
                      <a:pt x="2162" y="1572"/>
                    </a:lnTo>
                    <a:lnTo>
                      <a:pt x="2162" y="1571"/>
                    </a:lnTo>
                    <a:lnTo>
                      <a:pt x="2160" y="1566"/>
                    </a:lnTo>
                    <a:lnTo>
                      <a:pt x="2157" y="1561"/>
                    </a:lnTo>
                    <a:lnTo>
                      <a:pt x="2157" y="1559"/>
                    </a:lnTo>
                    <a:lnTo>
                      <a:pt x="2157" y="1558"/>
                    </a:lnTo>
                    <a:lnTo>
                      <a:pt x="2156" y="1557"/>
                    </a:lnTo>
                    <a:lnTo>
                      <a:pt x="2149" y="1558"/>
                    </a:lnTo>
                    <a:lnTo>
                      <a:pt x="2149" y="1561"/>
                    </a:lnTo>
                    <a:lnTo>
                      <a:pt x="2148" y="1564"/>
                    </a:lnTo>
                    <a:lnTo>
                      <a:pt x="2149" y="1565"/>
                    </a:lnTo>
                    <a:lnTo>
                      <a:pt x="2151" y="1569"/>
                    </a:lnTo>
                    <a:lnTo>
                      <a:pt x="2153" y="1576"/>
                    </a:lnTo>
                    <a:lnTo>
                      <a:pt x="2153" y="1577"/>
                    </a:lnTo>
                    <a:lnTo>
                      <a:pt x="2153" y="1577"/>
                    </a:lnTo>
                    <a:lnTo>
                      <a:pt x="2147" y="1575"/>
                    </a:lnTo>
                    <a:lnTo>
                      <a:pt x="2146" y="1573"/>
                    </a:lnTo>
                    <a:lnTo>
                      <a:pt x="2141" y="1567"/>
                    </a:lnTo>
                    <a:lnTo>
                      <a:pt x="2137" y="1560"/>
                    </a:lnTo>
                    <a:lnTo>
                      <a:pt x="2137" y="1559"/>
                    </a:lnTo>
                    <a:lnTo>
                      <a:pt x="2137" y="1558"/>
                    </a:lnTo>
                    <a:lnTo>
                      <a:pt x="2134" y="1555"/>
                    </a:lnTo>
                    <a:lnTo>
                      <a:pt x="2130" y="1553"/>
                    </a:lnTo>
                    <a:lnTo>
                      <a:pt x="2129" y="1553"/>
                    </a:lnTo>
                    <a:lnTo>
                      <a:pt x="2127" y="1548"/>
                    </a:lnTo>
                    <a:lnTo>
                      <a:pt x="2128" y="1548"/>
                    </a:lnTo>
                    <a:lnTo>
                      <a:pt x="2129" y="1547"/>
                    </a:lnTo>
                    <a:lnTo>
                      <a:pt x="2139" y="1544"/>
                    </a:lnTo>
                    <a:lnTo>
                      <a:pt x="2142" y="1545"/>
                    </a:lnTo>
                    <a:lnTo>
                      <a:pt x="2143" y="1545"/>
                    </a:lnTo>
                    <a:lnTo>
                      <a:pt x="2143" y="1549"/>
                    </a:lnTo>
                    <a:lnTo>
                      <a:pt x="2143" y="1553"/>
                    </a:lnTo>
                    <a:lnTo>
                      <a:pt x="2143" y="1555"/>
                    </a:lnTo>
                    <a:lnTo>
                      <a:pt x="2144" y="1555"/>
                    </a:lnTo>
                    <a:lnTo>
                      <a:pt x="2146" y="1554"/>
                    </a:lnTo>
                    <a:lnTo>
                      <a:pt x="2147" y="1551"/>
                    </a:lnTo>
                    <a:lnTo>
                      <a:pt x="2146" y="1547"/>
                    </a:lnTo>
                    <a:lnTo>
                      <a:pt x="2146" y="1545"/>
                    </a:lnTo>
                    <a:lnTo>
                      <a:pt x="2151" y="1541"/>
                    </a:lnTo>
                    <a:lnTo>
                      <a:pt x="2153" y="1542"/>
                    </a:lnTo>
                    <a:lnTo>
                      <a:pt x="2156" y="1548"/>
                    </a:lnTo>
                    <a:lnTo>
                      <a:pt x="2157" y="1549"/>
                    </a:lnTo>
                    <a:lnTo>
                      <a:pt x="2159" y="1549"/>
                    </a:lnTo>
                    <a:lnTo>
                      <a:pt x="2162" y="1549"/>
                    </a:lnTo>
                    <a:lnTo>
                      <a:pt x="2162" y="1549"/>
                    </a:lnTo>
                    <a:lnTo>
                      <a:pt x="2162" y="1547"/>
                    </a:lnTo>
                    <a:lnTo>
                      <a:pt x="2160" y="1544"/>
                    </a:lnTo>
                    <a:lnTo>
                      <a:pt x="2160" y="1542"/>
                    </a:lnTo>
                    <a:lnTo>
                      <a:pt x="2160" y="1540"/>
                    </a:lnTo>
                    <a:lnTo>
                      <a:pt x="2160" y="1540"/>
                    </a:lnTo>
                    <a:lnTo>
                      <a:pt x="2166" y="1538"/>
                    </a:lnTo>
                    <a:lnTo>
                      <a:pt x="2168" y="1540"/>
                    </a:lnTo>
                    <a:lnTo>
                      <a:pt x="2168" y="1541"/>
                    </a:lnTo>
                    <a:lnTo>
                      <a:pt x="2168" y="1542"/>
                    </a:lnTo>
                    <a:lnTo>
                      <a:pt x="2170" y="1544"/>
                    </a:lnTo>
                    <a:lnTo>
                      <a:pt x="2173" y="1546"/>
                    </a:lnTo>
                    <a:lnTo>
                      <a:pt x="2174" y="1546"/>
                    </a:lnTo>
                    <a:lnTo>
                      <a:pt x="2176" y="1545"/>
                    </a:lnTo>
                    <a:lnTo>
                      <a:pt x="2175" y="1543"/>
                    </a:lnTo>
                    <a:lnTo>
                      <a:pt x="2174" y="1543"/>
                    </a:lnTo>
                    <a:lnTo>
                      <a:pt x="2174" y="1541"/>
                    </a:lnTo>
                    <a:lnTo>
                      <a:pt x="2174" y="1540"/>
                    </a:lnTo>
                    <a:lnTo>
                      <a:pt x="2174" y="1539"/>
                    </a:lnTo>
                    <a:lnTo>
                      <a:pt x="2176" y="1539"/>
                    </a:lnTo>
                    <a:lnTo>
                      <a:pt x="2178" y="1540"/>
                    </a:lnTo>
                    <a:lnTo>
                      <a:pt x="2178" y="1541"/>
                    </a:lnTo>
                    <a:lnTo>
                      <a:pt x="2180" y="1544"/>
                    </a:lnTo>
                    <a:lnTo>
                      <a:pt x="2182" y="1543"/>
                    </a:lnTo>
                    <a:lnTo>
                      <a:pt x="2186" y="1541"/>
                    </a:lnTo>
                    <a:lnTo>
                      <a:pt x="2185" y="1541"/>
                    </a:lnTo>
                    <a:lnTo>
                      <a:pt x="2183" y="1539"/>
                    </a:lnTo>
                    <a:lnTo>
                      <a:pt x="2182" y="1534"/>
                    </a:lnTo>
                    <a:lnTo>
                      <a:pt x="2183" y="1533"/>
                    </a:lnTo>
                    <a:lnTo>
                      <a:pt x="2184" y="1534"/>
                    </a:lnTo>
                    <a:lnTo>
                      <a:pt x="2185" y="1536"/>
                    </a:lnTo>
                    <a:lnTo>
                      <a:pt x="2186" y="1536"/>
                    </a:lnTo>
                    <a:lnTo>
                      <a:pt x="2188" y="1537"/>
                    </a:lnTo>
                    <a:lnTo>
                      <a:pt x="2190" y="1536"/>
                    </a:lnTo>
                    <a:lnTo>
                      <a:pt x="2191" y="1536"/>
                    </a:lnTo>
                    <a:lnTo>
                      <a:pt x="2195" y="1534"/>
                    </a:lnTo>
                    <a:lnTo>
                      <a:pt x="2195" y="1534"/>
                    </a:lnTo>
                    <a:lnTo>
                      <a:pt x="2197" y="1536"/>
                    </a:lnTo>
                    <a:lnTo>
                      <a:pt x="2203" y="1537"/>
                    </a:lnTo>
                    <a:lnTo>
                      <a:pt x="2204" y="1536"/>
                    </a:lnTo>
                    <a:lnTo>
                      <a:pt x="2205" y="1535"/>
                    </a:lnTo>
                    <a:lnTo>
                      <a:pt x="2204" y="1535"/>
                    </a:lnTo>
                    <a:lnTo>
                      <a:pt x="2203" y="1535"/>
                    </a:lnTo>
                    <a:lnTo>
                      <a:pt x="2203" y="1534"/>
                    </a:lnTo>
                    <a:lnTo>
                      <a:pt x="2203" y="1532"/>
                    </a:lnTo>
                    <a:lnTo>
                      <a:pt x="2205" y="1528"/>
                    </a:lnTo>
                    <a:lnTo>
                      <a:pt x="2207" y="1526"/>
                    </a:lnTo>
                    <a:lnTo>
                      <a:pt x="2209" y="1524"/>
                    </a:lnTo>
                    <a:lnTo>
                      <a:pt x="2212" y="1524"/>
                    </a:lnTo>
                    <a:lnTo>
                      <a:pt x="2216" y="1523"/>
                    </a:lnTo>
                    <a:lnTo>
                      <a:pt x="2216" y="1524"/>
                    </a:lnTo>
                    <a:lnTo>
                      <a:pt x="2216" y="1525"/>
                    </a:lnTo>
                    <a:lnTo>
                      <a:pt x="2215" y="1526"/>
                    </a:lnTo>
                    <a:lnTo>
                      <a:pt x="2215" y="1527"/>
                    </a:lnTo>
                    <a:lnTo>
                      <a:pt x="2217" y="1529"/>
                    </a:lnTo>
                    <a:lnTo>
                      <a:pt x="2222" y="1528"/>
                    </a:lnTo>
                    <a:lnTo>
                      <a:pt x="2228" y="1530"/>
                    </a:lnTo>
                    <a:lnTo>
                      <a:pt x="2229" y="1530"/>
                    </a:lnTo>
                    <a:lnTo>
                      <a:pt x="2230" y="1532"/>
                    </a:lnTo>
                    <a:close/>
                    <a:moveTo>
                      <a:pt x="2634" y="1539"/>
                    </a:moveTo>
                    <a:lnTo>
                      <a:pt x="2635" y="1540"/>
                    </a:lnTo>
                    <a:lnTo>
                      <a:pt x="2639" y="1541"/>
                    </a:lnTo>
                    <a:lnTo>
                      <a:pt x="2639" y="1542"/>
                    </a:lnTo>
                    <a:lnTo>
                      <a:pt x="2638" y="1543"/>
                    </a:lnTo>
                    <a:lnTo>
                      <a:pt x="2637" y="1543"/>
                    </a:lnTo>
                    <a:lnTo>
                      <a:pt x="2631" y="1544"/>
                    </a:lnTo>
                    <a:lnTo>
                      <a:pt x="2629" y="1545"/>
                    </a:lnTo>
                    <a:lnTo>
                      <a:pt x="2629" y="1545"/>
                    </a:lnTo>
                    <a:lnTo>
                      <a:pt x="2629" y="1547"/>
                    </a:lnTo>
                    <a:lnTo>
                      <a:pt x="2631" y="1547"/>
                    </a:lnTo>
                    <a:lnTo>
                      <a:pt x="2639" y="1546"/>
                    </a:lnTo>
                    <a:lnTo>
                      <a:pt x="2641" y="1547"/>
                    </a:lnTo>
                    <a:lnTo>
                      <a:pt x="2642" y="1547"/>
                    </a:lnTo>
                    <a:lnTo>
                      <a:pt x="2642" y="1548"/>
                    </a:lnTo>
                    <a:lnTo>
                      <a:pt x="2641" y="1549"/>
                    </a:lnTo>
                    <a:lnTo>
                      <a:pt x="2637" y="1551"/>
                    </a:lnTo>
                    <a:lnTo>
                      <a:pt x="2631" y="1553"/>
                    </a:lnTo>
                    <a:lnTo>
                      <a:pt x="2620" y="1555"/>
                    </a:lnTo>
                    <a:lnTo>
                      <a:pt x="2615" y="1555"/>
                    </a:lnTo>
                    <a:lnTo>
                      <a:pt x="2610" y="1558"/>
                    </a:lnTo>
                    <a:lnTo>
                      <a:pt x="2599" y="1562"/>
                    </a:lnTo>
                    <a:lnTo>
                      <a:pt x="2596" y="1565"/>
                    </a:lnTo>
                    <a:lnTo>
                      <a:pt x="2595" y="1565"/>
                    </a:lnTo>
                    <a:lnTo>
                      <a:pt x="2591" y="1567"/>
                    </a:lnTo>
                    <a:lnTo>
                      <a:pt x="2586" y="1567"/>
                    </a:lnTo>
                    <a:lnTo>
                      <a:pt x="2585" y="1567"/>
                    </a:lnTo>
                    <a:lnTo>
                      <a:pt x="2584" y="1569"/>
                    </a:lnTo>
                    <a:lnTo>
                      <a:pt x="2584" y="1570"/>
                    </a:lnTo>
                    <a:lnTo>
                      <a:pt x="2584" y="1571"/>
                    </a:lnTo>
                    <a:lnTo>
                      <a:pt x="2584" y="1571"/>
                    </a:lnTo>
                    <a:lnTo>
                      <a:pt x="2585" y="1571"/>
                    </a:lnTo>
                    <a:lnTo>
                      <a:pt x="2586" y="1573"/>
                    </a:lnTo>
                    <a:lnTo>
                      <a:pt x="2586" y="1573"/>
                    </a:lnTo>
                    <a:lnTo>
                      <a:pt x="2583" y="1577"/>
                    </a:lnTo>
                    <a:lnTo>
                      <a:pt x="2581" y="1577"/>
                    </a:lnTo>
                    <a:lnTo>
                      <a:pt x="2577" y="1577"/>
                    </a:lnTo>
                    <a:lnTo>
                      <a:pt x="2576" y="1577"/>
                    </a:lnTo>
                    <a:lnTo>
                      <a:pt x="2577" y="1576"/>
                    </a:lnTo>
                    <a:lnTo>
                      <a:pt x="2577" y="1575"/>
                    </a:lnTo>
                    <a:lnTo>
                      <a:pt x="2576" y="1574"/>
                    </a:lnTo>
                    <a:lnTo>
                      <a:pt x="2575" y="1573"/>
                    </a:lnTo>
                    <a:lnTo>
                      <a:pt x="2573" y="1572"/>
                    </a:lnTo>
                    <a:lnTo>
                      <a:pt x="2570" y="1573"/>
                    </a:lnTo>
                    <a:lnTo>
                      <a:pt x="2569" y="1573"/>
                    </a:lnTo>
                    <a:lnTo>
                      <a:pt x="2569" y="1574"/>
                    </a:lnTo>
                    <a:lnTo>
                      <a:pt x="2569" y="1575"/>
                    </a:lnTo>
                    <a:lnTo>
                      <a:pt x="2567" y="1575"/>
                    </a:lnTo>
                    <a:lnTo>
                      <a:pt x="2565" y="1575"/>
                    </a:lnTo>
                    <a:lnTo>
                      <a:pt x="2564" y="1573"/>
                    </a:lnTo>
                    <a:lnTo>
                      <a:pt x="2563" y="1573"/>
                    </a:lnTo>
                    <a:lnTo>
                      <a:pt x="2563" y="1573"/>
                    </a:lnTo>
                    <a:lnTo>
                      <a:pt x="2558" y="1573"/>
                    </a:lnTo>
                    <a:lnTo>
                      <a:pt x="2556" y="1573"/>
                    </a:lnTo>
                    <a:lnTo>
                      <a:pt x="2554" y="1573"/>
                    </a:lnTo>
                    <a:lnTo>
                      <a:pt x="2552" y="1570"/>
                    </a:lnTo>
                    <a:lnTo>
                      <a:pt x="2552" y="1569"/>
                    </a:lnTo>
                    <a:lnTo>
                      <a:pt x="2552" y="1568"/>
                    </a:lnTo>
                    <a:lnTo>
                      <a:pt x="2556" y="1563"/>
                    </a:lnTo>
                    <a:lnTo>
                      <a:pt x="2558" y="1562"/>
                    </a:lnTo>
                    <a:lnTo>
                      <a:pt x="2560" y="1562"/>
                    </a:lnTo>
                    <a:lnTo>
                      <a:pt x="2561" y="1562"/>
                    </a:lnTo>
                    <a:lnTo>
                      <a:pt x="2564" y="1563"/>
                    </a:lnTo>
                    <a:lnTo>
                      <a:pt x="2566" y="1561"/>
                    </a:lnTo>
                    <a:lnTo>
                      <a:pt x="2567" y="1559"/>
                    </a:lnTo>
                    <a:lnTo>
                      <a:pt x="2568" y="1558"/>
                    </a:lnTo>
                    <a:lnTo>
                      <a:pt x="2573" y="1557"/>
                    </a:lnTo>
                    <a:lnTo>
                      <a:pt x="2574" y="1557"/>
                    </a:lnTo>
                    <a:lnTo>
                      <a:pt x="2575" y="1559"/>
                    </a:lnTo>
                    <a:lnTo>
                      <a:pt x="2576" y="1559"/>
                    </a:lnTo>
                    <a:lnTo>
                      <a:pt x="2579" y="1559"/>
                    </a:lnTo>
                    <a:lnTo>
                      <a:pt x="2579" y="1557"/>
                    </a:lnTo>
                    <a:lnTo>
                      <a:pt x="2581" y="1556"/>
                    </a:lnTo>
                    <a:lnTo>
                      <a:pt x="2589" y="1554"/>
                    </a:lnTo>
                    <a:lnTo>
                      <a:pt x="2595" y="1554"/>
                    </a:lnTo>
                    <a:lnTo>
                      <a:pt x="2597" y="1554"/>
                    </a:lnTo>
                    <a:lnTo>
                      <a:pt x="2599" y="1553"/>
                    </a:lnTo>
                    <a:lnTo>
                      <a:pt x="2602" y="1553"/>
                    </a:lnTo>
                    <a:lnTo>
                      <a:pt x="2603" y="1552"/>
                    </a:lnTo>
                    <a:lnTo>
                      <a:pt x="2612" y="1547"/>
                    </a:lnTo>
                    <a:lnTo>
                      <a:pt x="2612" y="1546"/>
                    </a:lnTo>
                    <a:lnTo>
                      <a:pt x="2613" y="1545"/>
                    </a:lnTo>
                    <a:lnTo>
                      <a:pt x="2614" y="1544"/>
                    </a:lnTo>
                    <a:lnTo>
                      <a:pt x="2616" y="1545"/>
                    </a:lnTo>
                    <a:lnTo>
                      <a:pt x="2618" y="1545"/>
                    </a:lnTo>
                    <a:lnTo>
                      <a:pt x="2618" y="1545"/>
                    </a:lnTo>
                    <a:lnTo>
                      <a:pt x="2622" y="1544"/>
                    </a:lnTo>
                    <a:lnTo>
                      <a:pt x="2623" y="1543"/>
                    </a:lnTo>
                    <a:lnTo>
                      <a:pt x="2624" y="1540"/>
                    </a:lnTo>
                    <a:lnTo>
                      <a:pt x="2626" y="1540"/>
                    </a:lnTo>
                    <a:lnTo>
                      <a:pt x="2628" y="1538"/>
                    </a:lnTo>
                    <a:lnTo>
                      <a:pt x="2628" y="1538"/>
                    </a:lnTo>
                    <a:lnTo>
                      <a:pt x="2628" y="1537"/>
                    </a:lnTo>
                    <a:lnTo>
                      <a:pt x="2627" y="1536"/>
                    </a:lnTo>
                    <a:lnTo>
                      <a:pt x="2626" y="1536"/>
                    </a:lnTo>
                    <a:lnTo>
                      <a:pt x="2627" y="1535"/>
                    </a:lnTo>
                    <a:lnTo>
                      <a:pt x="2628" y="1534"/>
                    </a:lnTo>
                    <a:lnTo>
                      <a:pt x="2628" y="1534"/>
                    </a:lnTo>
                    <a:lnTo>
                      <a:pt x="2633" y="1534"/>
                    </a:lnTo>
                    <a:lnTo>
                      <a:pt x="2635" y="1534"/>
                    </a:lnTo>
                    <a:lnTo>
                      <a:pt x="2636" y="1534"/>
                    </a:lnTo>
                    <a:lnTo>
                      <a:pt x="2637" y="1535"/>
                    </a:lnTo>
                    <a:lnTo>
                      <a:pt x="2636" y="1536"/>
                    </a:lnTo>
                    <a:lnTo>
                      <a:pt x="2635" y="1536"/>
                    </a:lnTo>
                    <a:lnTo>
                      <a:pt x="2635" y="1537"/>
                    </a:lnTo>
                    <a:lnTo>
                      <a:pt x="2634" y="1539"/>
                    </a:lnTo>
                    <a:close/>
                    <a:moveTo>
                      <a:pt x="1685" y="786"/>
                    </a:moveTo>
                    <a:lnTo>
                      <a:pt x="1682" y="793"/>
                    </a:lnTo>
                    <a:lnTo>
                      <a:pt x="1685" y="797"/>
                    </a:lnTo>
                    <a:lnTo>
                      <a:pt x="1686" y="798"/>
                    </a:lnTo>
                    <a:lnTo>
                      <a:pt x="1689" y="800"/>
                    </a:lnTo>
                    <a:lnTo>
                      <a:pt x="1690" y="800"/>
                    </a:lnTo>
                    <a:lnTo>
                      <a:pt x="1690" y="799"/>
                    </a:lnTo>
                    <a:lnTo>
                      <a:pt x="1691" y="799"/>
                    </a:lnTo>
                    <a:lnTo>
                      <a:pt x="1691" y="799"/>
                    </a:lnTo>
                    <a:lnTo>
                      <a:pt x="1693" y="800"/>
                    </a:lnTo>
                    <a:lnTo>
                      <a:pt x="1696" y="806"/>
                    </a:lnTo>
                    <a:lnTo>
                      <a:pt x="1698" y="811"/>
                    </a:lnTo>
                    <a:lnTo>
                      <a:pt x="1698" y="813"/>
                    </a:lnTo>
                    <a:lnTo>
                      <a:pt x="1697" y="815"/>
                    </a:lnTo>
                    <a:lnTo>
                      <a:pt x="1695" y="816"/>
                    </a:lnTo>
                    <a:lnTo>
                      <a:pt x="1690" y="820"/>
                    </a:lnTo>
                    <a:lnTo>
                      <a:pt x="1687" y="822"/>
                    </a:lnTo>
                    <a:lnTo>
                      <a:pt x="1685" y="823"/>
                    </a:lnTo>
                    <a:lnTo>
                      <a:pt x="1684" y="824"/>
                    </a:lnTo>
                    <a:lnTo>
                      <a:pt x="1684" y="825"/>
                    </a:lnTo>
                    <a:lnTo>
                      <a:pt x="1685" y="826"/>
                    </a:lnTo>
                    <a:lnTo>
                      <a:pt x="1685" y="826"/>
                    </a:lnTo>
                    <a:lnTo>
                      <a:pt x="1685" y="827"/>
                    </a:lnTo>
                    <a:lnTo>
                      <a:pt x="1683" y="831"/>
                    </a:lnTo>
                    <a:lnTo>
                      <a:pt x="1681" y="832"/>
                    </a:lnTo>
                    <a:lnTo>
                      <a:pt x="1680" y="832"/>
                    </a:lnTo>
                    <a:lnTo>
                      <a:pt x="1677" y="836"/>
                    </a:lnTo>
                    <a:lnTo>
                      <a:pt x="1673" y="843"/>
                    </a:lnTo>
                    <a:lnTo>
                      <a:pt x="1674" y="848"/>
                    </a:lnTo>
                    <a:lnTo>
                      <a:pt x="1676" y="850"/>
                    </a:lnTo>
                    <a:lnTo>
                      <a:pt x="1674" y="852"/>
                    </a:lnTo>
                    <a:lnTo>
                      <a:pt x="1672" y="854"/>
                    </a:lnTo>
                    <a:lnTo>
                      <a:pt x="1671" y="854"/>
                    </a:lnTo>
                    <a:lnTo>
                      <a:pt x="1668" y="854"/>
                    </a:lnTo>
                    <a:lnTo>
                      <a:pt x="1662" y="850"/>
                    </a:lnTo>
                    <a:lnTo>
                      <a:pt x="1661" y="849"/>
                    </a:lnTo>
                    <a:lnTo>
                      <a:pt x="1662" y="848"/>
                    </a:lnTo>
                    <a:lnTo>
                      <a:pt x="1661" y="848"/>
                    </a:lnTo>
                    <a:lnTo>
                      <a:pt x="1660" y="847"/>
                    </a:lnTo>
                    <a:lnTo>
                      <a:pt x="1650" y="842"/>
                    </a:lnTo>
                    <a:lnTo>
                      <a:pt x="1643" y="840"/>
                    </a:lnTo>
                    <a:lnTo>
                      <a:pt x="1639" y="840"/>
                    </a:lnTo>
                    <a:lnTo>
                      <a:pt x="1637" y="841"/>
                    </a:lnTo>
                    <a:lnTo>
                      <a:pt x="1636" y="844"/>
                    </a:lnTo>
                    <a:lnTo>
                      <a:pt x="1635" y="846"/>
                    </a:lnTo>
                    <a:lnTo>
                      <a:pt x="1636" y="846"/>
                    </a:lnTo>
                    <a:lnTo>
                      <a:pt x="1635" y="846"/>
                    </a:lnTo>
                    <a:lnTo>
                      <a:pt x="1634" y="847"/>
                    </a:lnTo>
                    <a:lnTo>
                      <a:pt x="1632" y="847"/>
                    </a:lnTo>
                    <a:lnTo>
                      <a:pt x="1627" y="843"/>
                    </a:lnTo>
                    <a:lnTo>
                      <a:pt x="1628" y="840"/>
                    </a:lnTo>
                    <a:lnTo>
                      <a:pt x="1629" y="840"/>
                    </a:lnTo>
                    <a:lnTo>
                      <a:pt x="1629" y="838"/>
                    </a:lnTo>
                    <a:lnTo>
                      <a:pt x="1629" y="836"/>
                    </a:lnTo>
                    <a:lnTo>
                      <a:pt x="1629" y="833"/>
                    </a:lnTo>
                    <a:lnTo>
                      <a:pt x="1626" y="823"/>
                    </a:lnTo>
                    <a:lnTo>
                      <a:pt x="1625" y="822"/>
                    </a:lnTo>
                    <a:lnTo>
                      <a:pt x="1624" y="820"/>
                    </a:lnTo>
                    <a:lnTo>
                      <a:pt x="1620" y="817"/>
                    </a:lnTo>
                    <a:lnTo>
                      <a:pt x="1617" y="815"/>
                    </a:lnTo>
                    <a:lnTo>
                      <a:pt x="1615" y="813"/>
                    </a:lnTo>
                    <a:lnTo>
                      <a:pt x="1616" y="812"/>
                    </a:lnTo>
                    <a:lnTo>
                      <a:pt x="1616" y="809"/>
                    </a:lnTo>
                    <a:lnTo>
                      <a:pt x="1615" y="807"/>
                    </a:lnTo>
                    <a:lnTo>
                      <a:pt x="1614" y="805"/>
                    </a:lnTo>
                    <a:lnTo>
                      <a:pt x="1613" y="802"/>
                    </a:lnTo>
                    <a:lnTo>
                      <a:pt x="1613" y="798"/>
                    </a:lnTo>
                    <a:lnTo>
                      <a:pt x="1613" y="792"/>
                    </a:lnTo>
                    <a:lnTo>
                      <a:pt x="1613" y="790"/>
                    </a:lnTo>
                    <a:lnTo>
                      <a:pt x="1611" y="782"/>
                    </a:lnTo>
                    <a:lnTo>
                      <a:pt x="1607" y="779"/>
                    </a:lnTo>
                    <a:lnTo>
                      <a:pt x="1606" y="777"/>
                    </a:lnTo>
                    <a:lnTo>
                      <a:pt x="1605" y="777"/>
                    </a:lnTo>
                    <a:lnTo>
                      <a:pt x="1605" y="776"/>
                    </a:lnTo>
                    <a:lnTo>
                      <a:pt x="1605" y="768"/>
                    </a:lnTo>
                    <a:lnTo>
                      <a:pt x="1606" y="765"/>
                    </a:lnTo>
                    <a:lnTo>
                      <a:pt x="1604" y="763"/>
                    </a:lnTo>
                    <a:lnTo>
                      <a:pt x="1603" y="762"/>
                    </a:lnTo>
                    <a:lnTo>
                      <a:pt x="1602" y="760"/>
                    </a:lnTo>
                    <a:lnTo>
                      <a:pt x="1603" y="759"/>
                    </a:lnTo>
                    <a:lnTo>
                      <a:pt x="1604" y="758"/>
                    </a:lnTo>
                    <a:lnTo>
                      <a:pt x="1605" y="758"/>
                    </a:lnTo>
                    <a:lnTo>
                      <a:pt x="1607" y="755"/>
                    </a:lnTo>
                    <a:lnTo>
                      <a:pt x="1607" y="754"/>
                    </a:lnTo>
                    <a:lnTo>
                      <a:pt x="1608" y="752"/>
                    </a:lnTo>
                    <a:lnTo>
                      <a:pt x="1610" y="744"/>
                    </a:lnTo>
                    <a:lnTo>
                      <a:pt x="1611" y="744"/>
                    </a:lnTo>
                    <a:lnTo>
                      <a:pt x="1615" y="744"/>
                    </a:lnTo>
                    <a:lnTo>
                      <a:pt x="1619" y="746"/>
                    </a:lnTo>
                    <a:lnTo>
                      <a:pt x="1624" y="751"/>
                    </a:lnTo>
                    <a:lnTo>
                      <a:pt x="1627" y="756"/>
                    </a:lnTo>
                    <a:lnTo>
                      <a:pt x="1628" y="757"/>
                    </a:lnTo>
                    <a:lnTo>
                      <a:pt x="1629" y="760"/>
                    </a:lnTo>
                    <a:lnTo>
                      <a:pt x="1633" y="766"/>
                    </a:lnTo>
                    <a:lnTo>
                      <a:pt x="1634" y="767"/>
                    </a:lnTo>
                    <a:lnTo>
                      <a:pt x="1638" y="769"/>
                    </a:lnTo>
                    <a:lnTo>
                      <a:pt x="1641" y="769"/>
                    </a:lnTo>
                    <a:lnTo>
                      <a:pt x="1642" y="768"/>
                    </a:lnTo>
                    <a:lnTo>
                      <a:pt x="1644" y="766"/>
                    </a:lnTo>
                    <a:lnTo>
                      <a:pt x="1644" y="765"/>
                    </a:lnTo>
                    <a:lnTo>
                      <a:pt x="1643" y="764"/>
                    </a:lnTo>
                    <a:lnTo>
                      <a:pt x="1644" y="764"/>
                    </a:lnTo>
                    <a:lnTo>
                      <a:pt x="1646" y="764"/>
                    </a:lnTo>
                    <a:lnTo>
                      <a:pt x="1650" y="764"/>
                    </a:lnTo>
                    <a:lnTo>
                      <a:pt x="1652" y="765"/>
                    </a:lnTo>
                    <a:lnTo>
                      <a:pt x="1656" y="768"/>
                    </a:lnTo>
                    <a:lnTo>
                      <a:pt x="1658" y="770"/>
                    </a:lnTo>
                    <a:lnTo>
                      <a:pt x="1660" y="771"/>
                    </a:lnTo>
                    <a:lnTo>
                      <a:pt x="1660" y="771"/>
                    </a:lnTo>
                    <a:lnTo>
                      <a:pt x="1664" y="768"/>
                    </a:lnTo>
                    <a:lnTo>
                      <a:pt x="1670" y="768"/>
                    </a:lnTo>
                    <a:lnTo>
                      <a:pt x="1672" y="774"/>
                    </a:lnTo>
                    <a:lnTo>
                      <a:pt x="1672" y="775"/>
                    </a:lnTo>
                    <a:lnTo>
                      <a:pt x="1672" y="776"/>
                    </a:lnTo>
                    <a:lnTo>
                      <a:pt x="1672" y="777"/>
                    </a:lnTo>
                    <a:lnTo>
                      <a:pt x="1677" y="778"/>
                    </a:lnTo>
                    <a:lnTo>
                      <a:pt x="1683" y="781"/>
                    </a:lnTo>
                    <a:lnTo>
                      <a:pt x="1685" y="782"/>
                    </a:lnTo>
                    <a:lnTo>
                      <a:pt x="1688" y="779"/>
                    </a:lnTo>
                    <a:lnTo>
                      <a:pt x="1689" y="779"/>
                    </a:lnTo>
                    <a:lnTo>
                      <a:pt x="1689" y="781"/>
                    </a:lnTo>
                    <a:lnTo>
                      <a:pt x="1689" y="783"/>
                    </a:lnTo>
                    <a:lnTo>
                      <a:pt x="1688" y="783"/>
                    </a:lnTo>
                    <a:lnTo>
                      <a:pt x="1687" y="783"/>
                    </a:lnTo>
                    <a:lnTo>
                      <a:pt x="1685" y="786"/>
                    </a:lnTo>
                    <a:close/>
                    <a:moveTo>
                      <a:pt x="2614" y="1507"/>
                    </a:moveTo>
                    <a:lnTo>
                      <a:pt x="2612" y="1510"/>
                    </a:lnTo>
                    <a:lnTo>
                      <a:pt x="2608" y="1511"/>
                    </a:lnTo>
                    <a:lnTo>
                      <a:pt x="2606" y="1512"/>
                    </a:lnTo>
                    <a:lnTo>
                      <a:pt x="2606" y="1514"/>
                    </a:lnTo>
                    <a:lnTo>
                      <a:pt x="2608" y="1515"/>
                    </a:lnTo>
                    <a:lnTo>
                      <a:pt x="2608" y="1516"/>
                    </a:lnTo>
                    <a:lnTo>
                      <a:pt x="2608" y="1518"/>
                    </a:lnTo>
                    <a:lnTo>
                      <a:pt x="2604" y="1520"/>
                    </a:lnTo>
                    <a:lnTo>
                      <a:pt x="2600" y="1522"/>
                    </a:lnTo>
                    <a:lnTo>
                      <a:pt x="2597" y="1524"/>
                    </a:lnTo>
                    <a:lnTo>
                      <a:pt x="2595" y="1528"/>
                    </a:lnTo>
                    <a:lnTo>
                      <a:pt x="2593" y="1530"/>
                    </a:lnTo>
                    <a:lnTo>
                      <a:pt x="2591" y="1532"/>
                    </a:lnTo>
                    <a:lnTo>
                      <a:pt x="2585" y="1536"/>
                    </a:lnTo>
                    <a:lnTo>
                      <a:pt x="2585" y="1536"/>
                    </a:lnTo>
                    <a:lnTo>
                      <a:pt x="2585" y="1535"/>
                    </a:lnTo>
                    <a:lnTo>
                      <a:pt x="2584" y="1532"/>
                    </a:lnTo>
                    <a:lnTo>
                      <a:pt x="2583" y="1529"/>
                    </a:lnTo>
                    <a:lnTo>
                      <a:pt x="2585" y="1529"/>
                    </a:lnTo>
                    <a:lnTo>
                      <a:pt x="2585" y="1528"/>
                    </a:lnTo>
                    <a:lnTo>
                      <a:pt x="2585" y="1526"/>
                    </a:lnTo>
                    <a:lnTo>
                      <a:pt x="2582" y="1524"/>
                    </a:lnTo>
                    <a:lnTo>
                      <a:pt x="2580" y="1522"/>
                    </a:lnTo>
                    <a:lnTo>
                      <a:pt x="2580" y="1522"/>
                    </a:lnTo>
                    <a:lnTo>
                      <a:pt x="2581" y="1520"/>
                    </a:lnTo>
                    <a:lnTo>
                      <a:pt x="2584" y="1517"/>
                    </a:lnTo>
                    <a:lnTo>
                      <a:pt x="2599" y="1505"/>
                    </a:lnTo>
                    <a:lnTo>
                      <a:pt x="2606" y="1501"/>
                    </a:lnTo>
                    <a:lnTo>
                      <a:pt x="2607" y="1500"/>
                    </a:lnTo>
                    <a:lnTo>
                      <a:pt x="2607" y="1501"/>
                    </a:lnTo>
                    <a:lnTo>
                      <a:pt x="2605" y="1502"/>
                    </a:lnTo>
                    <a:lnTo>
                      <a:pt x="2606" y="1506"/>
                    </a:lnTo>
                    <a:lnTo>
                      <a:pt x="2606" y="1506"/>
                    </a:lnTo>
                    <a:lnTo>
                      <a:pt x="2608" y="1506"/>
                    </a:lnTo>
                    <a:lnTo>
                      <a:pt x="2608" y="1506"/>
                    </a:lnTo>
                    <a:lnTo>
                      <a:pt x="2609" y="1504"/>
                    </a:lnTo>
                    <a:lnTo>
                      <a:pt x="2609" y="1503"/>
                    </a:lnTo>
                    <a:lnTo>
                      <a:pt x="2611" y="1500"/>
                    </a:lnTo>
                    <a:lnTo>
                      <a:pt x="2612" y="1499"/>
                    </a:lnTo>
                    <a:lnTo>
                      <a:pt x="2622" y="1497"/>
                    </a:lnTo>
                    <a:lnTo>
                      <a:pt x="2625" y="1497"/>
                    </a:lnTo>
                    <a:lnTo>
                      <a:pt x="2626" y="1497"/>
                    </a:lnTo>
                    <a:lnTo>
                      <a:pt x="2626" y="1498"/>
                    </a:lnTo>
                    <a:lnTo>
                      <a:pt x="2624" y="1499"/>
                    </a:lnTo>
                    <a:lnTo>
                      <a:pt x="2622" y="1502"/>
                    </a:lnTo>
                    <a:lnTo>
                      <a:pt x="2618" y="1503"/>
                    </a:lnTo>
                    <a:lnTo>
                      <a:pt x="2614" y="1507"/>
                    </a:lnTo>
                    <a:close/>
                    <a:moveTo>
                      <a:pt x="1399" y="464"/>
                    </a:moveTo>
                    <a:lnTo>
                      <a:pt x="1400" y="478"/>
                    </a:lnTo>
                    <a:lnTo>
                      <a:pt x="1400" y="479"/>
                    </a:lnTo>
                    <a:lnTo>
                      <a:pt x="1407" y="492"/>
                    </a:lnTo>
                    <a:lnTo>
                      <a:pt x="1411" y="500"/>
                    </a:lnTo>
                    <a:lnTo>
                      <a:pt x="1411" y="501"/>
                    </a:lnTo>
                    <a:lnTo>
                      <a:pt x="1410" y="502"/>
                    </a:lnTo>
                    <a:lnTo>
                      <a:pt x="1410" y="508"/>
                    </a:lnTo>
                    <a:lnTo>
                      <a:pt x="1411" y="509"/>
                    </a:lnTo>
                    <a:lnTo>
                      <a:pt x="1410" y="509"/>
                    </a:lnTo>
                    <a:lnTo>
                      <a:pt x="1408" y="508"/>
                    </a:lnTo>
                    <a:lnTo>
                      <a:pt x="1403" y="500"/>
                    </a:lnTo>
                    <a:lnTo>
                      <a:pt x="1401" y="497"/>
                    </a:lnTo>
                    <a:lnTo>
                      <a:pt x="1399" y="497"/>
                    </a:lnTo>
                    <a:lnTo>
                      <a:pt x="1398" y="497"/>
                    </a:lnTo>
                    <a:lnTo>
                      <a:pt x="1396" y="496"/>
                    </a:lnTo>
                    <a:lnTo>
                      <a:pt x="1394" y="494"/>
                    </a:lnTo>
                    <a:lnTo>
                      <a:pt x="1394" y="493"/>
                    </a:lnTo>
                    <a:lnTo>
                      <a:pt x="1395" y="491"/>
                    </a:lnTo>
                    <a:lnTo>
                      <a:pt x="1393" y="481"/>
                    </a:lnTo>
                    <a:lnTo>
                      <a:pt x="1394" y="475"/>
                    </a:lnTo>
                    <a:lnTo>
                      <a:pt x="1395" y="463"/>
                    </a:lnTo>
                    <a:lnTo>
                      <a:pt x="1395" y="462"/>
                    </a:lnTo>
                    <a:lnTo>
                      <a:pt x="1394" y="462"/>
                    </a:lnTo>
                    <a:lnTo>
                      <a:pt x="1393" y="461"/>
                    </a:lnTo>
                    <a:lnTo>
                      <a:pt x="1389" y="453"/>
                    </a:lnTo>
                    <a:lnTo>
                      <a:pt x="1391" y="452"/>
                    </a:lnTo>
                    <a:lnTo>
                      <a:pt x="1391" y="452"/>
                    </a:lnTo>
                    <a:lnTo>
                      <a:pt x="1394" y="451"/>
                    </a:lnTo>
                    <a:lnTo>
                      <a:pt x="1398" y="448"/>
                    </a:lnTo>
                    <a:lnTo>
                      <a:pt x="1404" y="447"/>
                    </a:lnTo>
                    <a:lnTo>
                      <a:pt x="1405" y="449"/>
                    </a:lnTo>
                    <a:lnTo>
                      <a:pt x="1406" y="451"/>
                    </a:lnTo>
                    <a:lnTo>
                      <a:pt x="1401" y="460"/>
                    </a:lnTo>
                    <a:lnTo>
                      <a:pt x="1400" y="462"/>
                    </a:lnTo>
                    <a:lnTo>
                      <a:pt x="1399" y="464"/>
                    </a:lnTo>
                    <a:close/>
                    <a:moveTo>
                      <a:pt x="2643" y="1489"/>
                    </a:moveTo>
                    <a:lnTo>
                      <a:pt x="2645" y="1496"/>
                    </a:lnTo>
                    <a:lnTo>
                      <a:pt x="2645" y="1497"/>
                    </a:lnTo>
                    <a:lnTo>
                      <a:pt x="2641" y="1499"/>
                    </a:lnTo>
                    <a:lnTo>
                      <a:pt x="2640" y="1499"/>
                    </a:lnTo>
                    <a:lnTo>
                      <a:pt x="2633" y="1497"/>
                    </a:lnTo>
                    <a:lnTo>
                      <a:pt x="2632" y="1495"/>
                    </a:lnTo>
                    <a:lnTo>
                      <a:pt x="2633" y="1491"/>
                    </a:lnTo>
                    <a:lnTo>
                      <a:pt x="2637" y="1488"/>
                    </a:lnTo>
                    <a:lnTo>
                      <a:pt x="2637" y="1487"/>
                    </a:lnTo>
                    <a:lnTo>
                      <a:pt x="2639" y="1488"/>
                    </a:lnTo>
                    <a:lnTo>
                      <a:pt x="2640" y="1488"/>
                    </a:lnTo>
                    <a:lnTo>
                      <a:pt x="2643" y="1489"/>
                    </a:lnTo>
                    <a:close/>
                    <a:moveTo>
                      <a:pt x="2615" y="1477"/>
                    </a:moveTo>
                    <a:lnTo>
                      <a:pt x="2611" y="1476"/>
                    </a:lnTo>
                    <a:lnTo>
                      <a:pt x="2610" y="1473"/>
                    </a:lnTo>
                    <a:lnTo>
                      <a:pt x="2611" y="1465"/>
                    </a:lnTo>
                    <a:lnTo>
                      <a:pt x="2616" y="1465"/>
                    </a:lnTo>
                    <a:lnTo>
                      <a:pt x="2616" y="1465"/>
                    </a:lnTo>
                    <a:lnTo>
                      <a:pt x="2616" y="1466"/>
                    </a:lnTo>
                    <a:lnTo>
                      <a:pt x="2618" y="1468"/>
                    </a:lnTo>
                    <a:lnTo>
                      <a:pt x="2618" y="1474"/>
                    </a:lnTo>
                    <a:lnTo>
                      <a:pt x="2618" y="1475"/>
                    </a:lnTo>
                    <a:lnTo>
                      <a:pt x="2616" y="1476"/>
                    </a:lnTo>
                    <a:lnTo>
                      <a:pt x="2615" y="1477"/>
                    </a:lnTo>
                    <a:close/>
                    <a:moveTo>
                      <a:pt x="2672" y="1476"/>
                    </a:moveTo>
                    <a:lnTo>
                      <a:pt x="2673" y="1479"/>
                    </a:lnTo>
                    <a:lnTo>
                      <a:pt x="2673" y="1479"/>
                    </a:lnTo>
                    <a:lnTo>
                      <a:pt x="2670" y="1481"/>
                    </a:lnTo>
                    <a:lnTo>
                      <a:pt x="2668" y="1481"/>
                    </a:lnTo>
                    <a:lnTo>
                      <a:pt x="2666" y="1481"/>
                    </a:lnTo>
                    <a:lnTo>
                      <a:pt x="2664" y="1479"/>
                    </a:lnTo>
                    <a:lnTo>
                      <a:pt x="2664" y="1477"/>
                    </a:lnTo>
                    <a:lnTo>
                      <a:pt x="2662" y="1475"/>
                    </a:lnTo>
                    <a:lnTo>
                      <a:pt x="2659" y="1473"/>
                    </a:lnTo>
                    <a:lnTo>
                      <a:pt x="2659" y="1473"/>
                    </a:lnTo>
                    <a:lnTo>
                      <a:pt x="2666" y="1473"/>
                    </a:lnTo>
                    <a:lnTo>
                      <a:pt x="2666" y="1473"/>
                    </a:lnTo>
                    <a:lnTo>
                      <a:pt x="2667" y="1474"/>
                    </a:lnTo>
                    <a:lnTo>
                      <a:pt x="2668" y="1475"/>
                    </a:lnTo>
                    <a:lnTo>
                      <a:pt x="2671" y="1475"/>
                    </a:lnTo>
                    <a:lnTo>
                      <a:pt x="2672" y="1476"/>
                    </a:lnTo>
                    <a:close/>
                    <a:moveTo>
                      <a:pt x="2138" y="639"/>
                    </a:moveTo>
                    <a:lnTo>
                      <a:pt x="2137" y="643"/>
                    </a:lnTo>
                    <a:lnTo>
                      <a:pt x="2133" y="647"/>
                    </a:lnTo>
                    <a:lnTo>
                      <a:pt x="2131" y="646"/>
                    </a:lnTo>
                    <a:lnTo>
                      <a:pt x="2129" y="645"/>
                    </a:lnTo>
                    <a:lnTo>
                      <a:pt x="2127" y="642"/>
                    </a:lnTo>
                    <a:lnTo>
                      <a:pt x="2123" y="639"/>
                    </a:lnTo>
                    <a:lnTo>
                      <a:pt x="2122" y="639"/>
                    </a:lnTo>
                    <a:lnTo>
                      <a:pt x="2120" y="637"/>
                    </a:lnTo>
                    <a:lnTo>
                      <a:pt x="2119" y="633"/>
                    </a:lnTo>
                    <a:lnTo>
                      <a:pt x="2119" y="633"/>
                    </a:lnTo>
                    <a:lnTo>
                      <a:pt x="2119" y="630"/>
                    </a:lnTo>
                    <a:lnTo>
                      <a:pt x="2121" y="630"/>
                    </a:lnTo>
                    <a:lnTo>
                      <a:pt x="2124" y="630"/>
                    </a:lnTo>
                    <a:lnTo>
                      <a:pt x="2127" y="629"/>
                    </a:lnTo>
                    <a:lnTo>
                      <a:pt x="2129" y="630"/>
                    </a:lnTo>
                    <a:lnTo>
                      <a:pt x="2131" y="631"/>
                    </a:lnTo>
                    <a:lnTo>
                      <a:pt x="2131" y="631"/>
                    </a:lnTo>
                    <a:lnTo>
                      <a:pt x="2132" y="633"/>
                    </a:lnTo>
                    <a:lnTo>
                      <a:pt x="2132" y="634"/>
                    </a:lnTo>
                    <a:lnTo>
                      <a:pt x="2134" y="636"/>
                    </a:lnTo>
                    <a:lnTo>
                      <a:pt x="2135" y="636"/>
                    </a:lnTo>
                    <a:lnTo>
                      <a:pt x="2135" y="636"/>
                    </a:lnTo>
                    <a:lnTo>
                      <a:pt x="2136" y="636"/>
                    </a:lnTo>
                    <a:lnTo>
                      <a:pt x="2136" y="635"/>
                    </a:lnTo>
                    <a:lnTo>
                      <a:pt x="2137" y="635"/>
                    </a:lnTo>
                    <a:lnTo>
                      <a:pt x="2137" y="637"/>
                    </a:lnTo>
                    <a:lnTo>
                      <a:pt x="2138" y="639"/>
                    </a:lnTo>
                    <a:close/>
                    <a:moveTo>
                      <a:pt x="1763" y="238"/>
                    </a:moveTo>
                    <a:lnTo>
                      <a:pt x="1763" y="239"/>
                    </a:lnTo>
                    <a:lnTo>
                      <a:pt x="1763" y="240"/>
                    </a:lnTo>
                    <a:lnTo>
                      <a:pt x="1761" y="242"/>
                    </a:lnTo>
                    <a:lnTo>
                      <a:pt x="1761" y="242"/>
                    </a:lnTo>
                    <a:lnTo>
                      <a:pt x="1760" y="242"/>
                    </a:lnTo>
                    <a:lnTo>
                      <a:pt x="1759" y="243"/>
                    </a:lnTo>
                    <a:lnTo>
                      <a:pt x="1759" y="243"/>
                    </a:lnTo>
                    <a:lnTo>
                      <a:pt x="1759" y="244"/>
                    </a:lnTo>
                    <a:lnTo>
                      <a:pt x="1756" y="245"/>
                    </a:lnTo>
                    <a:lnTo>
                      <a:pt x="1756" y="246"/>
                    </a:lnTo>
                    <a:lnTo>
                      <a:pt x="1755" y="247"/>
                    </a:lnTo>
                    <a:lnTo>
                      <a:pt x="1755" y="248"/>
                    </a:lnTo>
                    <a:lnTo>
                      <a:pt x="1755" y="249"/>
                    </a:lnTo>
                    <a:lnTo>
                      <a:pt x="1757" y="255"/>
                    </a:lnTo>
                    <a:lnTo>
                      <a:pt x="1759" y="264"/>
                    </a:lnTo>
                    <a:lnTo>
                      <a:pt x="1765" y="274"/>
                    </a:lnTo>
                    <a:lnTo>
                      <a:pt x="1767" y="279"/>
                    </a:lnTo>
                    <a:lnTo>
                      <a:pt x="1769" y="283"/>
                    </a:lnTo>
                    <a:lnTo>
                      <a:pt x="1771" y="288"/>
                    </a:lnTo>
                    <a:lnTo>
                      <a:pt x="1773" y="290"/>
                    </a:lnTo>
                    <a:lnTo>
                      <a:pt x="1774" y="290"/>
                    </a:lnTo>
                    <a:lnTo>
                      <a:pt x="1777" y="290"/>
                    </a:lnTo>
                    <a:lnTo>
                      <a:pt x="1780" y="290"/>
                    </a:lnTo>
                    <a:lnTo>
                      <a:pt x="1788" y="292"/>
                    </a:lnTo>
                    <a:lnTo>
                      <a:pt x="1795" y="294"/>
                    </a:lnTo>
                    <a:lnTo>
                      <a:pt x="1802" y="297"/>
                    </a:lnTo>
                    <a:lnTo>
                      <a:pt x="1802" y="297"/>
                    </a:lnTo>
                    <a:lnTo>
                      <a:pt x="1803" y="298"/>
                    </a:lnTo>
                    <a:lnTo>
                      <a:pt x="1803" y="299"/>
                    </a:lnTo>
                    <a:lnTo>
                      <a:pt x="1806" y="302"/>
                    </a:lnTo>
                    <a:lnTo>
                      <a:pt x="1806" y="303"/>
                    </a:lnTo>
                    <a:lnTo>
                      <a:pt x="1807" y="303"/>
                    </a:lnTo>
                    <a:lnTo>
                      <a:pt x="1808" y="303"/>
                    </a:lnTo>
                    <a:lnTo>
                      <a:pt x="1808" y="304"/>
                    </a:lnTo>
                    <a:lnTo>
                      <a:pt x="1809" y="307"/>
                    </a:lnTo>
                    <a:lnTo>
                      <a:pt x="1809" y="308"/>
                    </a:lnTo>
                    <a:lnTo>
                      <a:pt x="1808" y="310"/>
                    </a:lnTo>
                    <a:lnTo>
                      <a:pt x="1808" y="316"/>
                    </a:lnTo>
                    <a:lnTo>
                      <a:pt x="1808" y="318"/>
                    </a:lnTo>
                    <a:lnTo>
                      <a:pt x="1808" y="319"/>
                    </a:lnTo>
                    <a:lnTo>
                      <a:pt x="1810" y="320"/>
                    </a:lnTo>
                    <a:lnTo>
                      <a:pt x="1810" y="321"/>
                    </a:lnTo>
                    <a:lnTo>
                      <a:pt x="1808" y="324"/>
                    </a:lnTo>
                    <a:lnTo>
                      <a:pt x="1804" y="331"/>
                    </a:lnTo>
                    <a:lnTo>
                      <a:pt x="1800" y="334"/>
                    </a:lnTo>
                    <a:lnTo>
                      <a:pt x="1800" y="335"/>
                    </a:lnTo>
                    <a:lnTo>
                      <a:pt x="1800" y="337"/>
                    </a:lnTo>
                    <a:lnTo>
                      <a:pt x="1802" y="339"/>
                    </a:lnTo>
                    <a:lnTo>
                      <a:pt x="1803" y="343"/>
                    </a:lnTo>
                    <a:lnTo>
                      <a:pt x="1804" y="347"/>
                    </a:lnTo>
                    <a:lnTo>
                      <a:pt x="1807" y="352"/>
                    </a:lnTo>
                    <a:lnTo>
                      <a:pt x="1811" y="356"/>
                    </a:lnTo>
                    <a:lnTo>
                      <a:pt x="1811" y="357"/>
                    </a:lnTo>
                    <a:lnTo>
                      <a:pt x="1812" y="362"/>
                    </a:lnTo>
                    <a:lnTo>
                      <a:pt x="1810" y="364"/>
                    </a:lnTo>
                    <a:lnTo>
                      <a:pt x="1810" y="365"/>
                    </a:lnTo>
                    <a:lnTo>
                      <a:pt x="1810" y="366"/>
                    </a:lnTo>
                    <a:lnTo>
                      <a:pt x="1810" y="368"/>
                    </a:lnTo>
                    <a:lnTo>
                      <a:pt x="1814" y="373"/>
                    </a:lnTo>
                    <a:lnTo>
                      <a:pt x="1815" y="374"/>
                    </a:lnTo>
                    <a:lnTo>
                      <a:pt x="1818" y="378"/>
                    </a:lnTo>
                    <a:lnTo>
                      <a:pt x="1818" y="380"/>
                    </a:lnTo>
                    <a:lnTo>
                      <a:pt x="1819" y="380"/>
                    </a:lnTo>
                    <a:lnTo>
                      <a:pt x="1825" y="388"/>
                    </a:lnTo>
                    <a:lnTo>
                      <a:pt x="1826" y="388"/>
                    </a:lnTo>
                    <a:lnTo>
                      <a:pt x="1827" y="390"/>
                    </a:lnTo>
                    <a:lnTo>
                      <a:pt x="1829" y="392"/>
                    </a:lnTo>
                    <a:lnTo>
                      <a:pt x="1831" y="396"/>
                    </a:lnTo>
                    <a:lnTo>
                      <a:pt x="1831" y="396"/>
                    </a:lnTo>
                    <a:lnTo>
                      <a:pt x="1835" y="404"/>
                    </a:lnTo>
                    <a:lnTo>
                      <a:pt x="1839" y="409"/>
                    </a:lnTo>
                    <a:lnTo>
                      <a:pt x="1839" y="409"/>
                    </a:lnTo>
                    <a:lnTo>
                      <a:pt x="1838" y="410"/>
                    </a:lnTo>
                    <a:lnTo>
                      <a:pt x="1833" y="412"/>
                    </a:lnTo>
                    <a:lnTo>
                      <a:pt x="1828" y="414"/>
                    </a:lnTo>
                    <a:lnTo>
                      <a:pt x="1824" y="415"/>
                    </a:lnTo>
                    <a:lnTo>
                      <a:pt x="1824" y="415"/>
                    </a:lnTo>
                    <a:lnTo>
                      <a:pt x="1821" y="416"/>
                    </a:lnTo>
                    <a:lnTo>
                      <a:pt x="1818" y="415"/>
                    </a:lnTo>
                    <a:lnTo>
                      <a:pt x="1817" y="415"/>
                    </a:lnTo>
                    <a:lnTo>
                      <a:pt x="1816" y="414"/>
                    </a:lnTo>
                    <a:lnTo>
                      <a:pt x="1815" y="411"/>
                    </a:lnTo>
                    <a:lnTo>
                      <a:pt x="1815" y="409"/>
                    </a:lnTo>
                    <a:lnTo>
                      <a:pt x="1814" y="408"/>
                    </a:lnTo>
                    <a:lnTo>
                      <a:pt x="1812" y="405"/>
                    </a:lnTo>
                    <a:lnTo>
                      <a:pt x="1810" y="402"/>
                    </a:lnTo>
                    <a:lnTo>
                      <a:pt x="1806" y="398"/>
                    </a:lnTo>
                    <a:lnTo>
                      <a:pt x="1803" y="396"/>
                    </a:lnTo>
                    <a:lnTo>
                      <a:pt x="1800" y="395"/>
                    </a:lnTo>
                    <a:lnTo>
                      <a:pt x="1796" y="393"/>
                    </a:lnTo>
                    <a:lnTo>
                      <a:pt x="1794" y="394"/>
                    </a:lnTo>
                    <a:lnTo>
                      <a:pt x="1790" y="394"/>
                    </a:lnTo>
                    <a:lnTo>
                      <a:pt x="1788" y="394"/>
                    </a:lnTo>
                    <a:lnTo>
                      <a:pt x="1785" y="393"/>
                    </a:lnTo>
                    <a:lnTo>
                      <a:pt x="1783" y="393"/>
                    </a:lnTo>
                    <a:lnTo>
                      <a:pt x="1780" y="394"/>
                    </a:lnTo>
                    <a:lnTo>
                      <a:pt x="1777" y="394"/>
                    </a:lnTo>
                    <a:lnTo>
                      <a:pt x="1777" y="396"/>
                    </a:lnTo>
                    <a:lnTo>
                      <a:pt x="1776" y="396"/>
                    </a:lnTo>
                    <a:lnTo>
                      <a:pt x="1772" y="400"/>
                    </a:lnTo>
                    <a:lnTo>
                      <a:pt x="1765" y="401"/>
                    </a:lnTo>
                    <a:lnTo>
                      <a:pt x="1763" y="394"/>
                    </a:lnTo>
                    <a:lnTo>
                      <a:pt x="1763" y="394"/>
                    </a:lnTo>
                    <a:lnTo>
                      <a:pt x="1763" y="393"/>
                    </a:lnTo>
                    <a:lnTo>
                      <a:pt x="1765" y="393"/>
                    </a:lnTo>
                    <a:lnTo>
                      <a:pt x="1769" y="385"/>
                    </a:lnTo>
                    <a:lnTo>
                      <a:pt x="1771" y="380"/>
                    </a:lnTo>
                    <a:lnTo>
                      <a:pt x="1771" y="379"/>
                    </a:lnTo>
                    <a:lnTo>
                      <a:pt x="1771" y="375"/>
                    </a:lnTo>
                    <a:lnTo>
                      <a:pt x="1771" y="370"/>
                    </a:lnTo>
                    <a:lnTo>
                      <a:pt x="1771" y="367"/>
                    </a:lnTo>
                    <a:lnTo>
                      <a:pt x="1770" y="366"/>
                    </a:lnTo>
                    <a:lnTo>
                      <a:pt x="1769" y="365"/>
                    </a:lnTo>
                    <a:lnTo>
                      <a:pt x="1770" y="362"/>
                    </a:lnTo>
                    <a:lnTo>
                      <a:pt x="1770" y="362"/>
                    </a:lnTo>
                    <a:lnTo>
                      <a:pt x="1769" y="359"/>
                    </a:lnTo>
                    <a:lnTo>
                      <a:pt x="1769" y="358"/>
                    </a:lnTo>
                    <a:lnTo>
                      <a:pt x="1767" y="356"/>
                    </a:lnTo>
                    <a:lnTo>
                      <a:pt x="1767" y="355"/>
                    </a:lnTo>
                    <a:lnTo>
                      <a:pt x="1766" y="355"/>
                    </a:lnTo>
                    <a:lnTo>
                      <a:pt x="1765" y="355"/>
                    </a:lnTo>
                    <a:lnTo>
                      <a:pt x="1763" y="352"/>
                    </a:lnTo>
                    <a:lnTo>
                      <a:pt x="1763" y="351"/>
                    </a:lnTo>
                    <a:lnTo>
                      <a:pt x="1763" y="350"/>
                    </a:lnTo>
                    <a:lnTo>
                      <a:pt x="1763" y="350"/>
                    </a:lnTo>
                    <a:lnTo>
                      <a:pt x="1764" y="349"/>
                    </a:lnTo>
                    <a:lnTo>
                      <a:pt x="1765" y="349"/>
                    </a:lnTo>
                    <a:lnTo>
                      <a:pt x="1767" y="345"/>
                    </a:lnTo>
                    <a:lnTo>
                      <a:pt x="1767" y="341"/>
                    </a:lnTo>
                    <a:lnTo>
                      <a:pt x="1768" y="338"/>
                    </a:lnTo>
                    <a:lnTo>
                      <a:pt x="1768" y="333"/>
                    </a:lnTo>
                    <a:lnTo>
                      <a:pt x="1767" y="327"/>
                    </a:lnTo>
                    <a:lnTo>
                      <a:pt x="1767" y="323"/>
                    </a:lnTo>
                    <a:lnTo>
                      <a:pt x="1763" y="314"/>
                    </a:lnTo>
                    <a:lnTo>
                      <a:pt x="1760" y="305"/>
                    </a:lnTo>
                    <a:lnTo>
                      <a:pt x="1758" y="302"/>
                    </a:lnTo>
                    <a:lnTo>
                      <a:pt x="1757" y="300"/>
                    </a:lnTo>
                    <a:lnTo>
                      <a:pt x="1753" y="296"/>
                    </a:lnTo>
                    <a:lnTo>
                      <a:pt x="1752" y="294"/>
                    </a:lnTo>
                    <a:lnTo>
                      <a:pt x="1741" y="290"/>
                    </a:lnTo>
                    <a:lnTo>
                      <a:pt x="1740" y="290"/>
                    </a:lnTo>
                    <a:lnTo>
                      <a:pt x="1740" y="290"/>
                    </a:lnTo>
                    <a:lnTo>
                      <a:pt x="1738" y="291"/>
                    </a:lnTo>
                    <a:lnTo>
                      <a:pt x="1738" y="292"/>
                    </a:lnTo>
                    <a:lnTo>
                      <a:pt x="1734" y="292"/>
                    </a:lnTo>
                    <a:lnTo>
                      <a:pt x="1727" y="290"/>
                    </a:lnTo>
                    <a:lnTo>
                      <a:pt x="1726" y="288"/>
                    </a:lnTo>
                    <a:lnTo>
                      <a:pt x="1724" y="282"/>
                    </a:lnTo>
                    <a:lnTo>
                      <a:pt x="1722" y="275"/>
                    </a:lnTo>
                    <a:lnTo>
                      <a:pt x="1720" y="271"/>
                    </a:lnTo>
                    <a:lnTo>
                      <a:pt x="1722" y="265"/>
                    </a:lnTo>
                    <a:lnTo>
                      <a:pt x="1723" y="262"/>
                    </a:lnTo>
                    <a:lnTo>
                      <a:pt x="1724" y="261"/>
                    </a:lnTo>
                    <a:lnTo>
                      <a:pt x="1727" y="256"/>
                    </a:lnTo>
                    <a:lnTo>
                      <a:pt x="1734" y="251"/>
                    </a:lnTo>
                    <a:lnTo>
                      <a:pt x="1737" y="248"/>
                    </a:lnTo>
                    <a:lnTo>
                      <a:pt x="1742" y="247"/>
                    </a:lnTo>
                    <a:lnTo>
                      <a:pt x="1746" y="247"/>
                    </a:lnTo>
                    <a:lnTo>
                      <a:pt x="1748" y="246"/>
                    </a:lnTo>
                    <a:lnTo>
                      <a:pt x="1749" y="245"/>
                    </a:lnTo>
                    <a:lnTo>
                      <a:pt x="1752" y="242"/>
                    </a:lnTo>
                    <a:lnTo>
                      <a:pt x="1753" y="240"/>
                    </a:lnTo>
                    <a:lnTo>
                      <a:pt x="1753" y="241"/>
                    </a:lnTo>
                    <a:lnTo>
                      <a:pt x="1754" y="241"/>
                    </a:lnTo>
                    <a:lnTo>
                      <a:pt x="1755" y="240"/>
                    </a:lnTo>
                    <a:lnTo>
                      <a:pt x="1756" y="240"/>
                    </a:lnTo>
                    <a:lnTo>
                      <a:pt x="1757" y="239"/>
                    </a:lnTo>
                    <a:lnTo>
                      <a:pt x="1758" y="237"/>
                    </a:lnTo>
                    <a:lnTo>
                      <a:pt x="1760" y="235"/>
                    </a:lnTo>
                    <a:lnTo>
                      <a:pt x="1761" y="237"/>
                    </a:lnTo>
                    <a:lnTo>
                      <a:pt x="1762" y="237"/>
                    </a:lnTo>
                    <a:lnTo>
                      <a:pt x="1763" y="237"/>
                    </a:lnTo>
                    <a:lnTo>
                      <a:pt x="1763" y="238"/>
                    </a:lnTo>
                    <a:lnTo>
                      <a:pt x="1763" y="238"/>
                    </a:lnTo>
                    <a:close/>
                    <a:moveTo>
                      <a:pt x="2016" y="293"/>
                    </a:moveTo>
                    <a:lnTo>
                      <a:pt x="2013" y="292"/>
                    </a:lnTo>
                    <a:lnTo>
                      <a:pt x="2011" y="290"/>
                    </a:lnTo>
                    <a:lnTo>
                      <a:pt x="2010" y="287"/>
                    </a:lnTo>
                    <a:lnTo>
                      <a:pt x="2009" y="283"/>
                    </a:lnTo>
                    <a:lnTo>
                      <a:pt x="2010" y="281"/>
                    </a:lnTo>
                    <a:lnTo>
                      <a:pt x="2011" y="279"/>
                    </a:lnTo>
                    <a:lnTo>
                      <a:pt x="2012" y="278"/>
                    </a:lnTo>
                    <a:lnTo>
                      <a:pt x="2014" y="277"/>
                    </a:lnTo>
                    <a:lnTo>
                      <a:pt x="2014" y="277"/>
                    </a:lnTo>
                    <a:lnTo>
                      <a:pt x="2018" y="276"/>
                    </a:lnTo>
                    <a:lnTo>
                      <a:pt x="2019" y="276"/>
                    </a:lnTo>
                    <a:lnTo>
                      <a:pt x="2020" y="277"/>
                    </a:lnTo>
                    <a:lnTo>
                      <a:pt x="2024" y="278"/>
                    </a:lnTo>
                    <a:lnTo>
                      <a:pt x="2026" y="281"/>
                    </a:lnTo>
                    <a:lnTo>
                      <a:pt x="2026" y="284"/>
                    </a:lnTo>
                    <a:lnTo>
                      <a:pt x="2026" y="285"/>
                    </a:lnTo>
                    <a:lnTo>
                      <a:pt x="2026" y="288"/>
                    </a:lnTo>
                    <a:lnTo>
                      <a:pt x="2025" y="290"/>
                    </a:lnTo>
                    <a:lnTo>
                      <a:pt x="2023" y="291"/>
                    </a:lnTo>
                    <a:lnTo>
                      <a:pt x="2022" y="292"/>
                    </a:lnTo>
                    <a:lnTo>
                      <a:pt x="2018" y="293"/>
                    </a:lnTo>
                    <a:lnTo>
                      <a:pt x="2016" y="293"/>
                    </a:lnTo>
                    <a:close/>
                    <a:moveTo>
                      <a:pt x="2055" y="182"/>
                    </a:moveTo>
                    <a:lnTo>
                      <a:pt x="2053" y="181"/>
                    </a:lnTo>
                    <a:lnTo>
                      <a:pt x="2053" y="180"/>
                    </a:lnTo>
                    <a:lnTo>
                      <a:pt x="2053" y="179"/>
                    </a:lnTo>
                    <a:lnTo>
                      <a:pt x="2054" y="179"/>
                    </a:lnTo>
                    <a:lnTo>
                      <a:pt x="2055" y="179"/>
                    </a:lnTo>
                    <a:lnTo>
                      <a:pt x="2055" y="178"/>
                    </a:lnTo>
                    <a:lnTo>
                      <a:pt x="2056" y="178"/>
                    </a:lnTo>
                    <a:lnTo>
                      <a:pt x="2057" y="179"/>
                    </a:lnTo>
                    <a:lnTo>
                      <a:pt x="2057" y="179"/>
                    </a:lnTo>
                    <a:lnTo>
                      <a:pt x="2055" y="182"/>
                    </a:lnTo>
                    <a:lnTo>
                      <a:pt x="2055" y="182"/>
                    </a:lnTo>
                    <a:close/>
                    <a:moveTo>
                      <a:pt x="2207" y="249"/>
                    </a:moveTo>
                    <a:lnTo>
                      <a:pt x="2207" y="249"/>
                    </a:lnTo>
                    <a:lnTo>
                      <a:pt x="2206" y="248"/>
                    </a:lnTo>
                    <a:lnTo>
                      <a:pt x="2206" y="247"/>
                    </a:lnTo>
                    <a:lnTo>
                      <a:pt x="2207" y="245"/>
                    </a:lnTo>
                    <a:lnTo>
                      <a:pt x="2207" y="245"/>
                    </a:lnTo>
                    <a:lnTo>
                      <a:pt x="2208" y="245"/>
                    </a:lnTo>
                    <a:lnTo>
                      <a:pt x="2209" y="245"/>
                    </a:lnTo>
                    <a:lnTo>
                      <a:pt x="2211" y="245"/>
                    </a:lnTo>
                    <a:lnTo>
                      <a:pt x="2212" y="245"/>
                    </a:lnTo>
                    <a:lnTo>
                      <a:pt x="2214" y="247"/>
                    </a:lnTo>
                    <a:lnTo>
                      <a:pt x="2215" y="247"/>
                    </a:lnTo>
                    <a:lnTo>
                      <a:pt x="2215" y="248"/>
                    </a:lnTo>
                    <a:lnTo>
                      <a:pt x="2215" y="249"/>
                    </a:lnTo>
                    <a:lnTo>
                      <a:pt x="2213" y="248"/>
                    </a:lnTo>
                    <a:lnTo>
                      <a:pt x="2211" y="248"/>
                    </a:lnTo>
                    <a:lnTo>
                      <a:pt x="2207" y="249"/>
                    </a:lnTo>
                    <a:close/>
                    <a:moveTo>
                      <a:pt x="3015" y="94"/>
                    </a:moveTo>
                    <a:lnTo>
                      <a:pt x="3016" y="95"/>
                    </a:lnTo>
                    <a:lnTo>
                      <a:pt x="3017" y="96"/>
                    </a:lnTo>
                    <a:lnTo>
                      <a:pt x="3020" y="99"/>
                    </a:lnTo>
                    <a:lnTo>
                      <a:pt x="3024" y="105"/>
                    </a:lnTo>
                    <a:lnTo>
                      <a:pt x="3023" y="110"/>
                    </a:lnTo>
                    <a:lnTo>
                      <a:pt x="3022" y="111"/>
                    </a:lnTo>
                    <a:lnTo>
                      <a:pt x="3021" y="111"/>
                    </a:lnTo>
                    <a:lnTo>
                      <a:pt x="3021" y="113"/>
                    </a:lnTo>
                    <a:lnTo>
                      <a:pt x="3024" y="114"/>
                    </a:lnTo>
                    <a:lnTo>
                      <a:pt x="3027" y="113"/>
                    </a:lnTo>
                    <a:lnTo>
                      <a:pt x="3027" y="115"/>
                    </a:lnTo>
                    <a:lnTo>
                      <a:pt x="3027" y="116"/>
                    </a:lnTo>
                    <a:lnTo>
                      <a:pt x="3029" y="117"/>
                    </a:lnTo>
                    <a:lnTo>
                      <a:pt x="3030" y="117"/>
                    </a:lnTo>
                    <a:lnTo>
                      <a:pt x="3032" y="119"/>
                    </a:lnTo>
                    <a:lnTo>
                      <a:pt x="3035" y="123"/>
                    </a:lnTo>
                    <a:lnTo>
                      <a:pt x="3037" y="127"/>
                    </a:lnTo>
                    <a:lnTo>
                      <a:pt x="3037" y="128"/>
                    </a:lnTo>
                    <a:lnTo>
                      <a:pt x="3036" y="130"/>
                    </a:lnTo>
                    <a:lnTo>
                      <a:pt x="3034" y="132"/>
                    </a:lnTo>
                    <a:lnTo>
                      <a:pt x="3034" y="135"/>
                    </a:lnTo>
                    <a:lnTo>
                      <a:pt x="3034" y="136"/>
                    </a:lnTo>
                    <a:lnTo>
                      <a:pt x="3034" y="137"/>
                    </a:lnTo>
                    <a:lnTo>
                      <a:pt x="3033" y="138"/>
                    </a:lnTo>
                    <a:lnTo>
                      <a:pt x="3031" y="138"/>
                    </a:lnTo>
                    <a:lnTo>
                      <a:pt x="3030" y="139"/>
                    </a:lnTo>
                    <a:lnTo>
                      <a:pt x="3025" y="138"/>
                    </a:lnTo>
                    <a:lnTo>
                      <a:pt x="3021" y="138"/>
                    </a:lnTo>
                    <a:lnTo>
                      <a:pt x="3020" y="139"/>
                    </a:lnTo>
                    <a:lnTo>
                      <a:pt x="3016" y="140"/>
                    </a:lnTo>
                    <a:lnTo>
                      <a:pt x="3011" y="140"/>
                    </a:lnTo>
                    <a:lnTo>
                      <a:pt x="3010" y="138"/>
                    </a:lnTo>
                    <a:lnTo>
                      <a:pt x="3007" y="136"/>
                    </a:lnTo>
                    <a:lnTo>
                      <a:pt x="3005" y="136"/>
                    </a:lnTo>
                    <a:lnTo>
                      <a:pt x="3004" y="137"/>
                    </a:lnTo>
                    <a:lnTo>
                      <a:pt x="2999" y="141"/>
                    </a:lnTo>
                    <a:lnTo>
                      <a:pt x="2999" y="142"/>
                    </a:lnTo>
                    <a:lnTo>
                      <a:pt x="2998" y="146"/>
                    </a:lnTo>
                    <a:lnTo>
                      <a:pt x="2995" y="150"/>
                    </a:lnTo>
                    <a:lnTo>
                      <a:pt x="2995" y="150"/>
                    </a:lnTo>
                    <a:lnTo>
                      <a:pt x="2994" y="150"/>
                    </a:lnTo>
                    <a:lnTo>
                      <a:pt x="2993" y="152"/>
                    </a:lnTo>
                    <a:lnTo>
                      <a:pt x="2993" y="152"/>
                    </a:lnTo>
                    <a:lnTo>
                      <a:pt x="2995" y="154"/>
                    </a:lnTo>
                    <a:lnTo>
                      <a:pt x="2996" y="154"/>
                    </a:lnTo>
                    <a:lnTo>
                      <a:pt x="2998" y="153"/>
                    </a:lnTo>
                    <a:lnTo>
                      <a:pt x="2999" y="153"/>
                    </a:lnTo>
                    <a:lnTo>
                      <a:pt x="3005" y="157"/>
                    </a:lnTo>
                    <a:lnTo>
                      <a:pt x="3008" y="160"/>
                    </a:lnTo>
                    <a:lnTo>
                      <a:pt x="3013" y="161"/>
                    </a:lnTo>
                    <a:lnTo>
                      <a:pt x="3016" y="160"/>
                    </a:lnTo>
                    <a:lnTo>
                      <a:pt x="3017" y="160"/>
                    </a:lnTo>
                    <a:lnTo>
                      <a:pt x="3018" y="160"/>
                    </a:lnTo>
                    <a:lnTo>
                      <a:pt x="3019" y="158"/>
                    </a:lnTo>
                    <a:lnTo>
                      <a:pt x="3020" y="157"/>
                    </a:lnTo>
                    <a:lnTo>
                      <a:pt x="3021" y="155"/>
                    </a:lnTo>
                    <a:lnTo>
                      <a:pt x="3024" y="153"/>
                    </a:lnTo>
                    <a:lnTo>
                      <a:pt x="3025" y="153"/>
                    </a:lnTo>
                    <a:lnTo>
                      <a:pt x="3029" y="152"/>
                    </a:lnTo>
                    <a:lnTo>
                      <a:pt x="3030" y="152"/>
                    </a:lnTo>
                    <a:lnTo>
                      <a:pt x="3032" y="151"/>
                    </a:lnTo>
                    <a:lnTo>
                      <a:pt x="3033" y="150"/>
                    </a:lnTo>
                    <a:lnTo>
                      <a:pt x="3038" y="152"/>
                    </a:lnTo>
                    <a:lnTo>
                      <a:pt x="3037" y="152"/>
                    </a:lnTo>
                    <a:lnTo>
                      <a:pt x="3037" y="153"/>
                    </a:lnTo>
                    <a:lnTo>
                      <a:pt x="3036" y="157"/>
                    </a:lnTo>
                    <a:lnTo>
                      <a:pt x="3036" y="158"/>
                    </a:lnTo>
                    <a:lnTo>
                      <a:pt x="3037" y="158"/>
                    </a:lnTo>
                    <a:lnTo>
                      <a:pt x="3038" y="158"/>
                    </a:lnTo>
                    <a:lnTo>
                      <a:pt x="3039" y="158"/>
                    </a:lnTo>
                    <a:lnTo>
                      <a:pt x="3040" y="157"/>
                    </a:lnTo>
                    <a:lnTo>
                      <a:pt x="3040" y="156"/>
                    </a:lnTo>
                    <a:lnTo>
                      <a:pt x="3041" y="155"/>
                    </a:lnTo>
                    <a:lnTo>
                      <a:pt x="3042" y="153"/>
                    </a:lnTo>
                    <a:lnTo>
                      <a:pt x="3041" y="146"/>
                    </a:lnTo>
                    <a:lnTo>
                      <a:pt x="3041" y="146"/>
                    </a:lnTo>
                    <a:lnTo>
                      <a:pt x="3042" y="145"/>
                    </a:lnTo>
                    <a:lnTo>
                      <a:pt x="3043" y="145"/>
                    </a:lnTo>
                    <a:lnTo>
                      <a:pt x="3049" y="145"/>
                    </a:lnTo>
                    <a:lnTo>
                      <a:pt x="3050" y="146"/>
                    </a:lnTo>
                    <a:lnTo>
                      <a:pt x="3049" y="146"/>
                    </a:lnTo>
                    <a:lnTo>
                      <a:pt x="3048" y="147"/>
                    </a:lnTo>
                    <a:lnTo>
                      <a:pt x="3048" y="150"/>
                    </a:lnTo>
                    <a:lnTo>
                      <a:pt x="3048" y="150"/>
                    </a:lnTo>
                    <a:lnTo>
                      <a:pt x="3048" y="151"/>
                    </a:lnTo>
                    <a:lnTo>
                      <a:pt x="3049" y="152"/>
                    </a:lnTo>
                    <a:lnTo>
                      <a:pt x="3050" y="151"/>
                    </a:lnTo>
                    <a:lnTo>
                      <a:pt x="3051" y="150"/>
                    </a:lnTo>
                    <a:lnTo>
                      <a:pt x="3052" y="148"/>
                    </a:lnTo>
                    <a:lnTo>
                      <a:pt x="3053" y="146"/>
                    </a:lnTo>
                    <a:lnTo>
                      <a:pt x="3056" y="144"/>
                    </a:lnTo>
                    <a:lnTo>
                      <a:pt x="3056" y="145"/>
                    </a:lnTo>
                    <a:lnTo>
                      <a:pt x="3058" y="150"/>
                    </a:lnTo>
                    <a:lnTo>
                      <a:pt x="3062" y="159"/>
                    </a:lnTo>
                    <a:lnTo>
                      <a:pt x="3064" y="169"/>
                    </a:lnTo>
                    <a:lnTo>
                      <a:pt x="3064" y="171"/>
                    </a:lnTo>
                    <a:lnTo>
                      <a:pt x="3064" y="173"/>
                    </a:lnTo>
                    <a:lnTo>
                      <a:pt x="3062" y="175"/>
                    </a:lnTo>
                    <a:lnTo>
                      <a:pt x="3060" y="175"/>
                    </a:lnTo>
                    <a:lnTo>
                      <a:pt x="3059" y="177"/>
                    </a:lnTo>
                    <a:lnTo>
                      <a:pt x="3052" y="181"/>
                    </a:lnTo>
                    <a:lnTo>
                      <a:pt x="3050" y="185"/>
                    </a:lnTo>
                    <a:lnTo>
                      <a:pt x="3050" y="191"/>
                    </a:lnTo>
                    <a:lnTo>
                      <a:pt x="3052" y="193"/>
                    </a:lnTo>
                    <a:lnTo>
                      <a:pt x="3052" y="194"/>
                    </a:lnTo>
                    <a:lnTo>
                      <a:pt x="3053" y="194"/>
                    </a:lnTo>
                    <a:lnTo>
                      <a:pt x="3056" y="195"/>
                    </a:lnTo>
                    <a:lnTo>
                      <a:pt x="3059" y="197"/>
                    </a:lnTo>
                    <a:lnTo>
                      <a:pt x="3061" y="202"/>
                    </a:lnTo>
                    <a:lnTo>
                      <a:pt x="3062" y="204"/>
                    </a:lnTo>
                    <a:lnTo>
                      <a:pt x="3061" y="205"/>
                    </a:lnTo>
                    <a:lnTo>
                      <a:pt x="3059" y="206"/>
                    </a:lnTo>
                    <a:lnTo>
                      <a:pt x="3060" y="209"/>
                    </a:lnTo>
                    <a:lnTo>
                      <a:pt x="3061" y="209"/>
                    </a:lnTo>
                    <a:lnTo>
                      <a:pt x="3064" y="210"/>
                    </a:lnTo>
                    <a:lnTo>
                      <a:pt x="3067" y="210"/>
                    </a:lnTo>
                    <a:lnTo>
                      <a:pt x="3072" y="209"/>
                    </a:lnTo>
                    <a:lnTo>
                      <a:pt x="3073" y="208"/>
                    </a:lnTo>
                    <a:lnTo>
                      <a:pt x="3076" y="207"/>
                    </a:lnTo>
                    <a:lnTo>
                      <a:pt x="3078" y="206"/>
                    </a:lnTo>
                    <a:lnTo>
                      <a:pt x="3079" y="205"/>
                    </a:lnTo>
                    <a:lnTo>
                      <a:pt x="3081" y="205"/>
                    </a:lnTo>
                    <a:lnTo>
                      <a:pt x="3086" y="208"/>
                    </a:lnTo>
                    <a:lnTo>
                      <a:pt x="3087" y="208"/>
                    </a:lnTo>
                    <a:lnTo>
                      <a:pt x="3095" y="216"/>
                    </a:lnTo>
                    <a:lnTo>
                      <a:pt x="3097" y="217"/>
                    </a:lnTo>
                    <a:lnTo>
                      <a:pt x="3100" y="218"/>
                    </a:lnTo>
                    <a:lnTo>
                      <a:pt x="3103" y="220"/>
                    </a:lnTo>
                    <a:lnTo>
                      <a:pt x="3104" y="220"/>
                    </a:lnTo>
                    <a:lnTo>
                      <a:pt x="3108" y="220"/>
                    </a:lnTo>
                    <a:lnTo>
                      <a:pt x="3110" y="220"/>
                    </a:lnTo>
                    <a:lnTo>
                      <a:pt x="3114" y="223"/>
                    </a:lnTo>
                    <a:lnTo>
                      <a:pt x="3116" y="227"/>
                    </a:lnTo>
                    <a:lnTo>
                      <a:pt x="3117" y="229"/>
                    </a:lnTo>
                    <a:lnTo>
                      <a:pt x="3125" y="238"/>
                    </a:lnTo>
                    <a:lnTo>
                      <a:pt x="3126" y="239"/>
                    </a:lnTo>
                    <a:lnTo>
                      <a:pt x="3132" y="243"/>
                    </a:lnTo>
                    <a:lnTo>
                      <a:pt x="3137" y="248"/>
                    </a:lnTo>
                    <a:lnTo>
                      <a:pt x="3142" y="257"/>
                    </a:lnTo>
                    <a:lnTo>
                      <a:pt x="3143" y="259"/>
                    </a:lnTo>
                    <a:lnTo>
                      <a:pt x="3142" y="263"/>
                    </a:lnTo>
                    <a:lnTo>
                      <a:pt x="3141" y="263"/>
                    </a:lnTo>
                    <a:lnTo>
                      <a:pt x="3139" y="263"/>
                    </a:lnTo>
                    <a:lnTo>
                      <a:pt x="3138" y="262"/>
                    </a:lnTo>
                    <a:lnTo>
                      <a:pt x="3137" y="262"/>
                    </a:lnTo>
                    <a:lnTo>
                      <a:pt x="3130" y="265"/>
                    </a:lnTo>
                    <a:lnTo>
                      <a:pt x="3128" y="267"/>
                    </a:lnTo>
                    <a:lnTo>
                      <a:pt x="3122" y="267"/>
                    </a:lnTo>
                    <a:lnTo>
                      <a:pt x="3122" y="267"/>
                    </a:lnTo>
                    <a:lnTo>
                      <a:pt x="3120" y="271"/>
                    </a:lnTo>
                    <a:lnTo>
                      <a:pt x="3118" y="275"/>
                    </a:lnTo>
                    <a:lnTo>
                      <a:pt x="3118" y="277"/>
                    </a:lnTo>
                    <a:lnTo>
                      <a:pt x="3120" y="279"/>
                    </a:lnTo>
                    <a:lnTo>
                      <a:pt x="3122" y="279"/>
                    </a:lnTo>
                    <a:lnTo>
                      <a:pt x="3122" y="279"/>
                    </a:lnTo>
                    <a:lnTo>
                      <a:pt x="3124" y="282"/>
                    </a:lnTo>
                    <a:lnTo>
                      <a:pt x="3126" y="285"/>
                    </a:lnTo>
                    <a:lnTo>
                      <a:pt x="3127" y="286"/>
                    </a:lnTo>
                    <a:lnTo>
                      <a:pt x="3128" y="286"/>
                    </a:lnTo>
                    <a:lnTo>
                      <a:pt x="3130" y="290"/>
                    </a:lnTo>
                    <a:lnTo>
                      <a:pt x="3130" y="291"/>
                    </a:lnTo>
                    <a:lnTo>
                      <a:pt x="3129" y="292"/>
                    </a:lnTo>
                    <a:lnTo>
                      <a:pt x="3130" y="293"/>
                    </a:lnTo>
                    <a:lnTo>
                      <a:pt x="3133" y="294"/>
                    </a:lnTo>
                    <a:lnTo>
                      <a:pt x="3136" y="298"/>
                    </a:lnTo>
                    <a:lnTo>
                      <a:pt x="3138" y="300"/>
                    </a:lnTo>
                    <a:lnTo>
                      <a:pt x="3140" y="302"/>
                    </a:lnTo>
                    <a:lnTo>
                      <a:pt x="3141" y="302"/>
                    </a:lnTo>
                    <a:lnTo>
                      <a:pt x="3143" y="302"/>
                    </a:lnTo>
                    <a:lnTo>
                      <a:pt x="3143" y="303"/>
                    </a:lnTo>
                    <a:lnTo>
                      <a:pt x="3143" y="304"/>
                    </a:lnTo>
                    <a:lnTo>
                      <a:pt x="3143" y="304"/>
                    </a:lnTo>
                    <a:lnTo>
                      <a:pt x="3142" y="304"/>
                    </a:lnTo>
                    <a:lnTo>
                      <a:pt x="3141" y="304"/>
                    </a:lnTo>
                    <a:lnTo>
                      <a:pt x="3139" y="304"/>
                    </a:lnTo>
                    <a:lnTo>
                      <a:pt x="3138" y="305"/>
                    </a:lnTo>
                    <a:lnTo>
                      <a:pt x="3138" y="307"/>
                    </a:lnTo>
                    <a:lnTo>
                      <a:pt x="3138" y="308"/>
                    </a:lnTo>
                    <a:lnTo>
                      <a:pt x="3135" y="308"/>
                    </a:lnTo>
                    <a:lnTo>
                      <a:pt x="3133" y="307"/>
                    </a:lnTo>
                    <a:lnTo>
                      <a:pt x="3128" y="305"/>
                    </a:lnTo>
                    <a:lnTo>
                      <a:pt x="3127" y="306"/>
                    </a:lnTo>
                    <a:lnTo>
                      <a:pt x="3126" y="306"/>
                    </a:lnTo>
                    <a:lnTo>
                      <a:pt x="3126" y="310"/>
                    </a:lnTo>
                    <a:lnTo>
                      <a:pt x="3127" y="311"/>
                    </a:lnTo>
                    <a:lnTo>
                      <a:pt x="3129" y="312"/>
                    </a:lnTo>
                    <a:lnTo>
                      <a:pt x="3131" y="313"/>
                    </a:lnTo>
                    <a:lnTo>
                      <a:pt x="3136" y="317"/>
                    </a:lnTo>
                    <a:lnTo>
                      <a:pt x="3139" y="318"/>
                    </a:lnTo>
                    <a:lnTo>
                      <a:pt x="3141" y="320"/>
                    </a:lnTo>
                    <a:lnTo>
                      <a:pt x="3144" y="323"/>
                    </a:lnTo>
                    <a:lnTo>
                      <a:pt x="3147" y="328"/>
                    </a:lnTo>
                    <a:lnTo>
                      <a:pt x="3148" y="331"/>
                    </a:lnTo>
                    <a:lnTo>
                      <a:pt x="3149" y="335"/>
                    </a:lnTo>
                    <a:lnTo>
                      <a:pt x="3151" y="335"/>
                    </a:lnTo>
                    <a:lnTo>
                      <a:pt x="3153" y="333"/>
                    </a:lnTo>
                    <a:lnTo>
                      <a:pt x="3154" y="332"/>
                    </a:lnTo>
                    <a:lnTo>
                      <a:pt x="3155" y="331"/>
                    </a:lnTo>
                    <a:lnTo>
                      <a:pt x="3158" y="331"/>
                    </a:lnTo>
                    <a:lnTo>
                      <a:pt x="3159" y="331"/>
                    </a:lnTo>
                    <a:lnTo>
                      <a:pt x="3158" y="332"/>
                    </a:lnTo>
                    <a:lnTo>
                      <a:pt x="3157" y="333"/>
                    </a:lnTo>
                    <a:lnTo>
                      <a:pt x="3159" y="335"/>
                    </a:lnTo>
                    <a:lnTo>
                      <a:pt x="3163" y="334"/>
                    </a:lnTo>
                    <a:lnTo>
                      <a:pt x="3166" y="335"/>
                    </a:lnTo>
                    <a:lnTo>
                      <a:pt x="3169" y="336"/>
                    </a:lnTo>
                    <a:lnTo>
                      <a:pt x="3169" y="337"/>
                    </a:lnTo>
                    <a:lnTo>
                      <a:pt x="3171" y="337"/>
                    </a:lnTo>
                    <a:lnTo>
                      <a:pt x="3175" y="337"/>
                    </a:lnTo>
                    <a:lnTo>
                      <a:pt x="3176" y="336"/>
                    </a:lnTo>
                    <a:lnTo>
                      <a:pt x="3177" y="335"/>
                    </a:lnTo>
                    <a:lnTo>
                      <a:pt x="3178" y="337"/>
                    </a:lnTo>
                    <a:lnTo>
                      <a:pt x="3182" y="339"/>
                    </a:lnTo>
                    <a:lnTo>
                      <a:pt x="3183" y="339"/>
                    </a:lnTo>
                    <a:lnTo>
                      <a:pt x="3191" y="345"/>
                    </a:lnTo>
                    <a:lnTo>
                      <a:pt x="3194" y="347"/>
                    </a:lnTo>
                    <a:lnTo>
                      <a:pt x="3192" y="350"/>
                    </a:lnTo>
                    <a:lnTo>
                      <a:pt x="3190" y="351"/>
                    </a:lnTo>
                    <a:lnTo>
                      <a:pt x="3190" y="353"/>
                    </a:lnTo>
                    <a:lnTo>
                      <a:pt x="3192" y="355"/>
                    </a:lnTo>
                    <a:lnTo>
                      <a:pt x="3194" y="356"/>
                    </a:lnTo>
                    <a:lnTo>
                      <a:pt x="3196" y="358"/>
                    </a:lnTo>
                    <a:lnTo>
                      <a:pt x="3199" y="360"/>
                    </a:lnTo>
                    <a:lnTo>
                      <a:pt x="3200" y="360"/>
                    </a:lnTo>
                    <a:lnTo>
                      <a:pt x="3201" y="360"/>
                    </a:lnTo>
                    <a:lnTo>
                      <a:pt x="3215" y="358"/>
                    </a:lnTo>
                    <a:lnTo>
                      <a:pt x="3215" y="362"/>
                    </a:lnTo>
                    <a:lnTo>
                      <a:pt x="3217" y="363"/>
                    </a:lnTo>
                    <a:lnTo>
                      <a:pt x="3219" y="364"/>
                    </a:lnTo>
                    <a:lnTo>
                      <a:pt x="3220" y="364"/>
                    </a:lnTo>
                    <a:lnTo>
                      <a:pt x="3221" y="364"/>
                    </a:lnTo>
                    <a:lnTo>
                      <a:pt x="3223" y="364"/>
                    </a:lnTo>
                    <a:lnTo>
                      <a:pt x="3223" y="365"/>
                    </a:lnTo>
                    <a:lnTo>
                      <a:pt x="3225" y="368"/>
                    </a:lnTo>
                    <a:lnTo>
                      <a:pt x="3226" y="368"/>
                    </a:lnTo>
                    <a:lnTo>
                      <a:pt x="3227" y="369"/>
                    </a:lnTo>
                    <a:lnTo>
                      <a:pt x="3228" y="369"/>
                    </a:lnTo>
                    <a:lnTo>
                      <a:pt x="3229" y="369"/>
                    </a:lnTo>
                    <a:lnTo>
                      <a:pt x="3232" y="369"/>
                    </a:lnTo>
                    <a:lnTo>
                      <a:pt x="3232" y="372"/>
                    </a:lnTo>
                    <a:lnTo>
                      <a:pt x="3232" y="373"/>
                    </a:lnTo>
                    <a:lnTo>
                      <a:pt x="3233" y="374"/>
                    </a:lnTo>
                    <a:lnTo>
                      <a:pt x="3237" y="376"/>
                    </a:lnTo>
                    <a:lnTo>
                      <a:pt x="3241" y="380"/>
                    </a:lnTo>
                    <a:lnTo>
                      <a:pt x="3244" y="385"/>
                    </a:lnTo>
                    <a:lnTo>
                      <a:pt x="3246" y="393"/>
                    </a:lnTo>
                    <a:lnTo>
                      <a:pt x="3247" y="394"/>
                    </a:lnTo>
                    <a:lnTo>
                      <a:pt x="3250" y="396"/>
                    </a:lnTo>
                    <a:lnTo>
                      <a:pt x="3251" y="400"/>
                    </a:lnTo>
                    <a:lnTo>
                      <a:pt x="3254" y="400"/>
                    </a:lnTo>
                    <a:lnTo>
                      <a:pt x="3257" y="400"/>
                    </a:lnTo>
                    <a:lnTo>
                      <a:pt x="3257" y="399"/>
                    </a:lnTo>
                    <a:lnTo>
                      <a:pt x="3258" y="400"/>
                    </a:lnTo>
                    <a:lnTo>
                      <a:pt x="3260" y="403"/>
                    </a:lnTo>
                    <a:lnTo>
                      <a:pt x="3261" y="403"/>
                    </a:lnTo>
                    <a:lnTo>
                      <a:pt x="3261" y="405"/>
                    </a:lnTo>
                    <a:lnTo>
                      <a:pt x="3261" y="413"/>
                    </a:lnTo>
                    <a:lnTo>
                      <a:pt x="3260" y="415"/>
                    </a:lnTo>
                    <a:lnTo>
                      <a:pt x="3258" y="417"/>
                    </a:lnTo>
                    <a:lnTo>
                      <a:pt x="3258" y="418"/>
                    </a:lnTo>
                    <a:lnTo>
                      <a:pt x="3259" y="419"/>
                    </a:lnTo>
                    <a:lnTo>
                      <a:pt x="3260" y="421"/>
                    </a:lnTo>
                    <a:lnTo>
                      <a:pt x="3262" y="422"/>
                    </a:lnTo>
                    <a:lnTo>
                      <a:pt x="3263" y="423"/>
                    </a:lnTo>
                    <a:lnTo>
                      <a:pt x="3268" y="422"/>
                    </a:lnTo>
                    <a:lnTo>
                      <a:pt x="3269" y="421"/>
                    </a:lnTo>
                    <a:lnTo>
                      <a:pt x="3272" y="422"/>
                    </a:lnTo>
                    <a:lnTo>
                      <a:pt x="3274" y="423"/>
                    </a:lnTo>
                    <a:lnTo>
                      <a:pt x="3276" y="425"/>
                    </a:lnTo>
                    <a:lnTo>
                      <a:pt x="3276" y="426"/>
                    </a:lnTo>
                    <a:lnTo>
                      <a:pt x="3276" y="426"/>
                    </a:lnTo>
                    <a:lnTo>
                      <a:pt x="3276" y="427"/>
                    </a:lnTo>
                    <a:lnTo>
                      <a:pt x="3276" y="427"/>
                    </a:lnTo>
                    <a:lnTo>
                      <a:pt x="3280" y="432"/>
                    </a:lnTo>
                    <a:lnTo>
                      <a:pt x="3282" y="436"/>
                    </a:lnTo>
                    <a:lnTo>
                      <a:pt x="3283" y="440"/>
                    </a:lnTo>
                    <a:lnTo>
                      <a:pt x="3282" y="444"/>
                    </a:lnTo>
                    <a:lnTo>
                      <a:pt x="3282" y="447"/>
                    </a:lnTo>
                    <a:lnTo>
                      <a:pt x="3284" y="452"/>
                    </a:lnTo>
                    <a:lnTo>
                      <a:pt x="3285" y="452"/>
                    </a:lnTo>
                    <a:lnTo>
                      <a:pt x="3288" y="454"/>
                    </a:lnTo>
                    <a:lnTo>
                      <a:pt x="3291" y="456"/>
                    </a:lnTo>
                    <a:lnTo>
                      <a:pt x="3293" y="460"/>
                    </a:lnTo>
                    <a:lnTo>
                      <a:pt x="3294" y="461"/>
                    </a:lnTo>
                    <a:lnTo>
                      <a:pt x="3295" y="461"/>
                    </a:lnTo>
                    <a:lnTo>
                      <a:pt x="3297" y="462"/>
                    </a:lnTo>
                    <a:lnTo>
                      <a:pt x="3303" y="462"/>
                    </a:lnTo>
                    <a:lnTo>
                      <a:pt x="3303" y="463"/>
                    </a:lnTo>
                    <a:lnTo>
                      <a:pt x="3302" y="464"/>
                    </a:lnTo>
                    <a:lnTo>
                      <a:pt x="3301" y="466"/>
                    </a:lnTo>
                    <a:lnTo>
                      <a:pt x="3302" y="470"/>
                    </a:lnTo>
                    <a:lnTo>
                      <a:pt x="3303" y="470"/>
                    </a:lnTo>
                    <a:lnTo>
                      <a:pt x="3309" y="475"/>
                    </a:lnTo>
                    <a:lnTo>
                      <a:pt x="3310" y="476"/>
                    </a:lnTo>
                    <a:lnTo>
                      <a:pt x="3315" y="475"/>
                    </a:lnTo>
                    <a:lnTo>
                      <a:pt x="3316" y="474"/>
                    </a:lnTo>
                    <a:lnTo>
                      <a:pt x="3322" y="479"/>
                    </a:lnTo>
                    <a:lnTo>
                      <a:pt x="3322" y="480"/>
                    </a:lnTo>
                    <a:lnTo>
                      <a:pt x="3327" y="481"/>
                    </a:lnTo>
                    <a:lnTo>
                      <a:pt x="3332" y="484"/>
                    </a:lnTo>
                    <a:lnTo>
                      <a:pt x="3334" y="486"/>
                    </a:lnTo>
                    <a:lnTo>
                      <a:pt x="3336" y="488"/>
                    </a:lnTo>
                    <a:lnTo>
                      <a:pt x="3339" y="490"/>
                    </a:lnTo>
                    <a:lnTo>
                      <a:pt x="3340" y="491"/>
                    </a:lnTo>
                    <a:lnTo>
                      <a:pt x="3342" y="491"/>
                    </a:lnTo>
                    <a:lnTo>
                      <a:pt x="3345" y="495"/>
                    </a:lnTo>
                    <a:lnTo>
                      <a:pt x="3346" y="497"/>
                    </a:lnTo>
                    <a:lnTo>
                      <a:pt x="3347" y="498"/>
                    </a:lnTo>
                    <a:lnTo>
                      <a:pt x="3347" y="500"/>
                    </a:lnTo>
                    <a:lnTo>
                      <a:pt x="3350" y="503"/>
                    </a:lnTo>
                    <a:lnTo>
                      <a:pt x="3352" y="504"/>
                    </a:lnTo>
                    <a:lnTo>
                      <a:pt x="3354" y="505"/>
                    </a:lnTo>
                    <a:lnTo>
                      <a:pt x="3357" y="505"/>
                    </a:lnTo>
                    <a:lnTo>
                      <a:pt x="3358" y="504"/>
                    </a:lnTo>
                    <a:lnTo>
                      <a:pt x="3359" y="504"/>
                    </a:lnTo>
                    <a:lnTo>
                      <a:pt x="3360" y="507"/>
                    </a:lnTo>
                    <a:lnTo>
                      <a:pt x="3359" y="509"/>
                    </a:lnTo>
                    <a:lnTo>
                      <a:pt x="3359" y="510"/>
                    </a:lnTo>
                    <a:lnTo>
                      <a:pt x="3360" y="510"/>
                    </a:lnTo>
                    <a:lnTo>
                      <a:pt x="3363" y="518"/>
                    </a:lnTo>
                    <a:lnTo>
                      <a:pt x="3364" y="520"/>
                    </a:lnTo>
                    <a:lnTo>
                      <a:pt x="3367" y="522"/>
                    </a:lnTo>
                    <a:lnTo>
                      <a:pt x="3367" y="523"/>
                    </a:lnTo>
                    <a:lnTo>
                      <a:pt x="3368" y="526"/>
                    </a:lnTo>
                    <a:lnTo>
                      <a:pt x="3367" y="526"/>
                    </a:lnTo>
                    <a:lnTo>
                      <a:pt x="3368" y="529"/>
                    </a:lnTo>
                    <a:lnTo>
                      <a:pt x="3369" y="530"/>
                    </a:lnTo>
                    <a:lnTo>
                      <a:pt x="3371" y="533"/>
                    </a:lnTo>
                    <a:lnTo>
                      <a:pt x="3375" y="536"/>
                    </a:lnTo>
                    <a:lnTo>
                      <a:pt x="3375" y="538"/>
                    </a:lnTo>
                    <a:lnTo>
                      <a:pt x="3375" y="540"/>
                    </a:lnTo>
                    <a:lnTo>
                      <a:pt x="3376" y="540"/>
                    </a:lnTo>
                    <a:lnTo>
                      <a:pt x="3383" y="546"/>
                    </a:lnTo>
                    <a:lnTo>
                      <a:pt x="3383" y="547"/>
                    </a:lnTo>
                    <a:lnTo>
                      <a:pt x="3383" y="549"/>
                    </a:lnTo>
                    <a:lnTo>
                      <a:pt x="3383" y="549"/>
                    </a:lnTo>
                    <a:lnTo>
                      <a:pt x="3386" y="550"/>
                    </a:lnTo>
                    <a:lnTo>
                      <a:pt x="3388" y="551"/>
                    </a:lnTo>
                    <a:lnTo>
                      <a:pt x="3388" y="550"/>
                    </a:lnTo>
                    <a:lnTo>
                      <a:pt x="3389" y="549"/>
                    </a:lnTo>
                    <a:lnTo>
                      <a:pt x="3392" y="551"/>
                    </a:lnTo>
                    <a:lnTo>
                      <a:pt x="3393" y="554"/>
                    </a:lnTo>
                    <a:lnTo>
                      <a:pt x="3396" y="556"/>
                    </a:lnTo>
                    <a:lnTo>
                      <a:pt x="3398" y="557"/>
                    </a:lnTo>
                    <a:lnTo>
                      <a:pt x="3400" y="557"/>
                    </a:lnTo>
                    <a:lnTo>
                      <a:pt x="3405" y="556"/>
                    </a:lnTo>
                    <a:lnTo>
                      <a:pt x="3409" y="555"/>
                    </a:lnTo>
                    <a:lnTo>
                      <a:pt x="3414" y="557"/>
                    </a:lnTo>
                    <a:lnTo>
                      <a:pt x="3415" y="557"/>
                    </a:lnTo>
                    <a:lnTo>
                      <a:pt x="3420" y="559"/>
                    </a:lnTo>
                    <a:lnTo>
                      <a:pt x="3422" y="560"/>
                    </a:lnTo>
                    <a:lnTo>
                      <a:pt x="3426" y="560"/>
                    </a:lnTo>
                    <a:lnTo>
                      <a:pt x="3428" y="561"/>
                    </a:lnTo>
                    <a:lnTo>
                      <a:pt x="3430" y="560"/>
                    </a:lnTo>
                    <a:lnTo>
                      <a:pt x="3439" y="557"/>
                    </a:lnTo>
                    <a:lnTo>
                      <a:pt x="3441" y="558"/>
                    </a:lnTo>
                    <a:lnTo>
                      <a:pt x="3442" y="559"/>
                    </a:lnTo>
                    <a:lnTo>
                      <a:pt x="3445" y="561"/>
                    </a:lnTo>
                    <a:lnTo>
                      <a:pt x="3446" y="560"/>
                    </a:lnTo>
                    <a:lnTo>
                      <a:pt x="3447" y="561"/>
                    </a:lnTo>
                    <a:lnTo>
                      <a:pt x="3451" y="562"/>
                    </a:lnTo>
                    <a:lnTo>
                      <a:pt x="3453" y="563"/>
                    </a:lnTo>
                    <a:lnTo>
                      <a:pt x="3454" y="564"/>
                    </a:lnTo>
                    <a:lnTo>
                      <a:pt x="3454" y="563"/>
                    </a:lnTo>
                    <a:lnTo>
                      <a:pt x="3455" y="563"/>
                    </a:lnTo>
                    <a:lnTo>
                      <a:pt x="3455" y="563"/>
                    </a:lnTo>
                    <a:lnTo>
                      <a:pt x="3457" y="564"/>
                    </a:lnTo>
                    <a:lnTo>
                      <a:pt x="3458" y="567"/>
                    </a:lnTo>
                    <a:lnTo>
                      <a:pt x="3457" y="568"/>
                    </a:lnTo>
                    <a:lnTo>
                      <a:pt x="3456" y="569"/>
                    </a:lnTo>
                    <a:lnTo>
                      <a:pt x="3455" y="570"/>
                    </a:lnTo>
                    <a:lnTo>
                      <a:pt x="3455" y="571"/>
                    </a:lnTo>
                    <a:lnTo>
                      <a:pt x="3457" y="573"/>
                    </a:lnTo>
                    <a:lnTo>
                      <a:pt x="3461" y="575"/>
                    </a:lnTo>
                    <a:lnTo>
                      <a:pt x="3463" y="575"/>
                    </a:lnTo>
                    <a:lnTo>
                      <a:pt x="3464" y="574"/>
                    </a:lnTo>
                    <a:lnTo>
                      <a:pt x="3467" y="575"/>
                    </a:lnTo>
                    <a:lnTo>
                      <a:pt x="3467" y="575"/>
                    </a:lnTo>
                    <a:lnTo>
                      <a:pt x="3469" y="577"/>
                    </a:lnTo>
                    <a:lnTo>
                      <a:pt x="3470" y="579"/>
                    </a:lnTo>
                    <a:lnTo>
                      <a:pt x="3470" y="581"/>
                    </a:lnTo>
                    <a:lnTo>
                      <a:pt x="3470" y="583"/>
                    </a:lnTo>
                    <a:lnTo>
                      <a:pt x="3473" y="585"/>
                    </a:lnTo>
                    <a:lnTo>
                      <a:pt x="3475" y="583"/>
                    </a:lnTo>
                    <a:lnTo>
                      <a:pt x="3478" y="588"/>
                    </a:lnTo>
                    <a:lnTo>
                      <a:pt x="3484" y="596"/>
                    </a:lnTo>
                    <a:lnTo>
                      <a:pt x="3491" y="610"/>
                    </a:lnTo>
                    <a:lnTo>
                      <a:pt x="3492" y="613"/>
                    </a:lnTo>
                    <a:lnTo>
                      <a:pt x="3492" y="616"/>
                    </a:lnTo>
                    <a:lnTo>
                      <a:pt x="3492" y="619"/>
                    </a:lnTo>
                    <a:lnTo>
                      <a:pt x="3497" y="623"/>
                    </a:lnTo>
                    <a:lnTo>
                      <a:pt x="3498" y="625"/>
                    </a:lnTo>
                    <a:lnTo>
                      <a:pt x="3501" y="632"/>
                    </a:lnTo>
                    <a:lnTo>
                      <a:pt x="3502" y="633"/>
                    </a:lnTo>
                    <a:lnTo>
                      <a:pt x="3502" y="633"/>
                    </a:lnTo>
                    <a:lnTo>
                      <a:pt x="3502" y="635"/>
                    </a:lnTo>
                    <a:lnTo>
                      <a:pt x="3502" y="636"/>
                    </a:lnTo>
                    <a:lnTo>
                      <a:pt x="3502" y="641"/>
                    </a:lnTo>
                    <a:lnTo>
                      <a:pt x="3504" y="643"/>
                    </a:lnTo>
                    <a:lnTo>
                      <a:pt x="3505" y="643"/>
                    </a:lnTo>
                    <a:lnTo>
                      <a:pt x="3506" y="642"/>
                    </a:lnTo>
                    <a:lnTo>
                      <a:pt x="3509" y="643"/>
                    </a:lnTo>
                    <a:lnTo>
                      <a:pt x="3509" y="644"/>
                    </a:lnTo>
                    <a:lnTo>
                      <a:pt x="3514" y="650"/>
                    </a:lnTo>
                    <a:lnTo>
                      <a:pt x="3517" y="655"/>
                    </a:lnTo>
                    <a:lnTo>
                      <a:pt x="3519" y="661"/>
                    </a:lnTo>
                    <a:lnTo>
                      <a:pt x="3521" y="667"/>
                    </a:lnTo>
                    <a:lnTo>
                      <a:pt x="3519" y="669"/>
                    </a:lnTo>
                    <a:lnTo>
                      <a:pt x="3519" y="671"/>
                    </a:lnTo>
                    <a:lnTo>
                      <a:pt x="3519" y="674"/>
                    </a:lnTo>
                    <a:lnTo>
                      <a:pt x="3519" y="675"/>
                    </a:lnTo>
                    <a:lnTo>
                      <a:pt x="3523" y="678"/>
                    </a:lnTo>
                    <a:lnTo>
                      <a:pt x="3525" y="678"/>
                    </a:lnTo>
                    <a:lnTo>
                      <a:pt x="3527" y="676"/>
                    </a:lnTo>
                    <a:lnTo>
                      <a:pt x="3530" y="674"/>
                    </a:lnTo>
                    <a:lnTo>
                      <a:pt x="3533" y="677"/>
                    </a:lnTo>
                    <a:lnTo>
                      <a:pt x="3537" y="683"/>
                    </a:lnTo>
                    <a:lnTo>
                      <a:pt x="3467" y="813"/>
                    </a:lnTo>
                    <a:lnTo>
                      <a:pt x="3305" y="1113"/>
                    </a:lnTo>
                    <a:lnTo>
                      <a:pt x="3064" y="1558"/>
                    </a:lnTo>
                    <a:lnTo>
                      <a:pt x="2972" y="1729"/>
                    </a:lnTo>
                    <a:lnTo>
                      <a:pt x="2967" y="1738"/>
                    </a:lnTo>
                    <a:lnTo>
                      <a:pt x="2989" y="1762"/>
                    </a:lnTo>
                    <a:lnTo>
                      <a:pt x="2997" y="1754"/>
                    </a:lnTo>
                    <a:lnTo>
                      <a:pt x="3017" y="1783"/>
                    </a:lnTo>
                    <a:lnTo>
                      <a:pt x="3043" y="1773"/>
                    </a:lnTo>
                    <a:lnTo>
                      <a:pt x="3079" y="1789"/>
                    </a:lnTo>
                    <a:lnTo>
                      <a:pt x="3077" y="1793"/>
                    </a:lnTo>
                    <a:lnTo>
                      <a:pt x="3056" y="1817"/>
                    </a:lnTo>
                    <a:lnTo>
                      <a:pt x="3060" y="1832"/>
                    </a:lnTo>
                    <a:lnTo>
                      <a:pt x="3070" y="1847"/>
                    </a:lnTo>
                    <a:lnTo>
                      <a:pt x="3074" y="1852"/>
                    </a:lnTo>
                    <a:lnTo>
                      <a:pt x="3071" y="1864"/>
                    </a:lnTo>
                    <a:lnTo>
                      <a:pt x="3071" y="1865"/>
                    </a:lnTo>
                    <a:lnTo>
                      <a:pt x="3071" y="1871"/>
                    </a:lnTo>
                    <a:lnTo>
                      <a:pt x="3073" y="1875"/>
                    </a:lnTo>
                    <a:lnTo>
                      <a:pt x="3089" y="1925"/>
                    </a:lnTo>
                    <a:lnTo>
                      <a:pt x="3100" y="1960"/>
                    </a:lnTo>
                    <a:lnTo>
                      <a:pt x="3091" y="1993"/>
                    </a:lnTo>
                    <a:lnTo>
                      <a:pt x="3085" y="2001"/>
                    </a:lnTo>
                    <a:lnTo>
                      <a:pt x="3090" y="2003"/>
                    </a:lnTo>
                    <a:lnTo>
                      <a:pt x="3106" y="1998"/>
                    </a:lnTo>
                    <a:lnTo>
                      <a:pt x="3138" y="1994"/>
                    </a:lnTo>
                    <a:lnTo>
                      <a:pt x="3141" y="1992"/>
                    </a:lnTo>
                    <a:lnTo>
                      <a:pt x="3155" y="1999"/>
                    </a:lnTo>
                    <a:lnTo>
                      <a:pt x="3167" y="1990"/>
                    </a:lnTo>
                    <a:lnTo>
                      <a:pt x="3169" y="1988"/>
                    </a:lnTo>
                    <a:lnTo>
                      <a:pt x="3176" y="1972"/>
                    </a:lnTo>
                    <a:lnTo>
                      <a:pt x="3184" y="1972"/>
                    </a:lnTo>
                    <a:lnTo>
                      <a:pt x="3184" y="1972"/>
                    </a:lnTo>
                    <a:lnTo>
                      <a:pt x="3188" y="1972"/>
                    </a:lnTo>
                    <a:lnTo>
                      <a:pt x="3196" y="1966"/>
                    </a:lnTo>
                    <a:lnTo>
                      <a:pt x="3198" y="1962"/>
                    </a:lnTo>
                    <a:lnTo>
                      <a:pt x="3201" y="1958"/>
                    </a:lnTo>
                    <a:lnTo>
                      <a:pt x="3205" y="1955"/>
                    </a:lnTo>
                    <a:lnTo>
                      <a:pt x="3217" y="1957"/>
                    </a:lnTo>
                    <a:lnTo>
                      <a:pt x="3227" y="1958"/>
                    </a:lnTo>
                    <a:lnTo>
                      <a:pt x="3237" y="1957"/>
                    </a:lnTo>
                    <a:lnTo>
                      <a:pt x="3255" y="1955"/>
                    </a:lnTo>
                    <a:lnTo>
                      <a:pt x="3262" y="1970"/>
                    </a:lnTo>
                    <a:lnTo>
                      <a:pt x="3264" y="1984"/>
                    </a:lnTo>
                    <a:lnTo>
                      <a:pt x="3265" y="1984"/>
                    </a:lnTo>
                    <a:lnTo>
                      <a:pt x="3267" y="1986"/>
                    </a:lnTo>
                    <a:lnTo>
                      <a:pt x="3269" y="1995"/>
                    </a:lnTo>
                    <a:lnTo>
                      <a:pt x="3264" y="2005"/>
                    </a:lnTo>
                    <a:lnTo>
                      <a:pt x="3262" y="2009"/>
                    </a:lnTo>
                    <a:lnTo>
                      <a:pt x="3260" y="2013"/>
                    </a:lnTo>
                    <a:lnTo>
                      <a:pt x="3259" y="2020"/>
                    </a:lnTo>
                    <a:lnTo>
                      <a:pt x="3258" y="2023"/>
                    </a:lnTo>
                    <a:lnTo>
                      <a:pt x="3258" y="2030"/>
                    </a:lnTo>
                    <a:lnTo>
                      <a:pt x="3266" y="2041"/>
                    </a:lnTo>
                    <a:lnTo>
                      <a:pt x="3270" y="2048"/>
                    </a:lnTo>
                    <a:lnTo>
                      <a:pt x="3273" y="2058"/>
                    </a:lnTo>
                    <a:lnTo>
                      <a:pt x="3278" y="2061"/>
                    </a:lnTo>
                    <a:lnTo>
                      <a:pt x="3279" y="2074"/>
                    </a:lnTo>
                    <a:lnTo>
                      <a:pt x="3278" y="2078"/>
                    </a:lnTo>
                    <a:lnTo>
                      <a:pt x="3277" y="2082"/>
                    </a:lnTo>
                    <a:lnTo>
                      <a:pt x="3276" y="2083"/>
                    </a:lnTo>
                    <a:lnTo>
                      <a:pt x="3276" y="2089"/>
                    </a:lnTo>
                    <a:lnTo>
                      <a:pt x="3278" y="2099"/>
                    </a:lnTo>
                    <a:lnTo>
                      <a:pt x="3289" y="2115"/>
                    </a:lnTo>
                    <a:lnTo>
                      <a:pt x="3296" y="2125"/>
                    </a:lnTo>
                    <a:lnTo>
                      <a:pt x="3297" y="2140"/>
                    </a:lnTo>
                    <a:lnTo>
                      <a:pt x="3298" y="2143"/>
                    </a:lnTo>
                    <a:lnTo>
                      <a:pt x="3302" y="2157"/>
                    </a:lnTo>
                    <a:lnTo>
                      <a:pt x="3305" y="2169"/>
                    </a:lnTo>
                    <a:lnTo>
                      <a:pt x="3303" y="2175"/>
                    </a:lnTo>
                    <a:lnTo>
                      <a:pt x="3301" y="2179"/>
                    </a:lnTo>
                    <a:lnTo>
                      <a:pt x="3302" y="2190"/>
                    </a:lnTo>
                    <a:lnTo>
                      <a:pt x="3303" y="2192"/>
                    </a:lnTo>
                    <a:lnTo>
                      <a:pt x="3305" y="2205"/>
                    </a:lnTo>
                    <a:lnTo>
                      <a:pt x="3307" y="2210"/>
                    </a:lnTo>
                    <a:lnTo>
                      <a:pt x="3305" y="2231"/>
                    </a:lnTo>
                    <a:lnTo>
                      <a:pt x="3310" y="2255"/>
                    </a:lnTo>
                    <a:lnTo>
                      <a:pt x="3310" y="2274"/>
                    </a:lnTo>
                    <a:lnTo>
                      <a:pt x="3311" y="2287"/>
                    </a:lnTo>
                    <a:lnTo>
                      <a:pt x="3312" y="2303"/>
                    </a:lnTo>
                    <a:lnTo>
                      <a:pt x="3316" y="2327"/>
                    </a:lnTo>
                    <a:lnTo>
                      <a:pt x="3317" y="2345"/>
                    </a:lnTo>
                    <a:lnTo>
                      <a:pt x="3314" y="2359"/>
                    </a:lnTo>
                    <a:lnTo>
                      <a:pt x="3317" y="2369"/>
                    </a:lnTo>
                    <a:lnTo>
                      <a:pt x="3313" y="2384"/>
                    </a:lnTo>
                    <a:lnTo>
                      <a:pt x="3314" y="2396"/>
                    </a:lnTo>
                    <a:lnTo>
                      <a:pt x="3317" y="2401"/>
                    </a:lnTo>
                    <a:lnTo>
                      <a:pt x="3318" y="2407"/>
                    </a:lnTo>
                    <a:lnTo>
                      <a:pt x="3317" y="2422"/>
                    </a:lnTo>
                    <a:lnTo>
                      <a:pt x="3320" y="2430"/>
                    </a:lnTo>
                    <a:lnTo>
                      <a:pt x="3330" y="2434"/>
                    </a:lnTo>
                    <a:lnTo>
                      <a:pt x="3336" y="2448"/>
                    </a:lnTo>
                    <a:lnTo>
                      <a:pt x="3348" y="2465"/>
                    </a:lnTo>
                    <a:lnTo>
                      <a:pt x="3351" y="2471"/>
                    </a:lnTo>
                    <a:lnTo>
                      <a:pt x="3351" y="2472"/>
                    </a:lnTo>
                    <a:lnTo>
                      <a:pt x="3369" y="2485"/>
                    </a:lnTo>
                    <a:lnTo>
                      <a:pt x="3370" y="2489"/>
                    </a:lnTo>
                    <a:lnTo>
                      <a:pt x="3375" y="2500"/>
                    </a:lnTo>
                    <a:lnTo>
                      <a:pt x="3379" y="2505"/>
                    </a:lnTo>
                    <a:lnTo>
                      <a:pt x="3383" y="2508"/>
                    </a:lnTo>
                    <a:lnTo>
                      <a:pt x="3381" y="2520"/>
                    </a:lnTo>
                    <a:lnTo>
                      <a:pt x="3391" y="2530"/>
                    </a:lnTo>
                    <a:lnTo>
                      <a:pt x="3401" y="2531"/>
                    </a:lnTo>
                    <a:lnTo>
                      <a:pt x="3402" y="2543"/>
                    </a:lnTo>
                    <a:lnTo>
                      <a:pt x="3402" y="2545"/>
                    </a:lnTo>
                    <a:lnTo>
                      <a:pt x="3402" y="2549"/>
                    </a:lnTo>
                    <a:lnTo>
                      <a:pt x="3397" y="2558"/>
                    </a:lnTo>
                    <a:lnTo>
                      <a:pt x="3389" y="2567"/>
                    </a:lnTo>
                    <a:lnTo>
                      <a:pt x="3385" y="2568"/>
                    </a:lnTo>
                    <a:lnTo>
                      <a:pt x="3385" y="2569"/>
                    </a:lnTo>
                    <a:lnTo>
                      <a:pt x="3381" y="2572"/>
                    </a:lnTo>
                    <a:lnTo>
                      <a:pt x="3380" y="2574"/>
                    </a:lnTo>
                    <a:lnTo>
                      <a:pt x="3379" y="2577"/>
                    </a:lnTo>
                    <a:lnTo>
                      <a:pt x="3379" y="2578"/>
                    </a:lnTo>
                    <a:lnTo>
                      <a:pt x="3379" y="2580"/>
                    </a:lnTo>
                    <a:lnTo>
                      <a:pt x="3380" y="2583"/>
                    </a:lnTo>
                    <a:lnTo>
                      <a:pt x="3374" y="2595"/>
                    </a:lnTo>
                    <a:lnTo>
                      <a:pt x="3374" y="2597"/>
                    </a:lnTo>
                    <a:lnTo>
                      <a:pt x="3373" y="2607"/>
                    </a:lnTo>
                    <a:lnTo>
                      <a:pt x="3373" y="2613"/>
                    </a:lnTo>
                    <a:lnTo>
                      <a:pt x="3371" y="2623"/>
                    </a:lnTo>
                    <a:lnTo>
                      <a:pt x="3369" y="2627"/>
                    </a:lnTo>
                    <a:lnTo>
                      <a:pt x="3371" y="2632"/>
                    </a:lnTo>
                    <a:lnTo>
                      <a:pt x="3370" y="2633"/>
                    </a:lnTo>
                    <a:lnTo>
                      <a:pt x="3370" y="2634"/>
                    </a:lnTo>
                    <a:lnTo>
                      <a:pt x="3369" y="2635"/>
                    </a:lnTo>
                    <a:lnTo>
                      <a:pt x="3367" y="2636"/>
                    </a:lnTo>
                    <a:lnTo>
                      <a:pt x="3365" y="2637"/>
                    </a:lnTo>
                    <a:lnTo>
                      <a:pt x="3358" y="2641"/>
                    </a:lnTo>
                    <a:lnTo>
                      <a:pt x="3356" y="2643"/>
                    </a:lnTo>
                    <a:lnTo>
                      <a:pt x="3352" y="2646"/>
                    </a:lnTo>
                    <a:lnTo>
                      <a:pt x="3350" y="2650"/>
                    </a:lnTo>
                    <a:lnTo>
                      <a:pt x="3346" y="2655"/>
                    </a:lnTo>
                    <a:lnTo>
                      <a:pt x="3342" y="2658"/>
                    </a:lnTo>
                    <a:lnTo>
                      <a:pt x="3338" y="2662"/>
                    </a:lnTo>
                    <a:lnTo>
                      <a:pt x="3336" y="2664"/>
                    </a:lnTo>
                    <a:lnTo>
                      <a:pt x="3329" y="2668"/>
                    </a:lnTo>
                    <a:lnTo>
                      <a:pt x="3316" y="2674"/>
                    </a:lnTo>
                    <a:lnTo>
                      <a:pt x="3307" y="2678"/>
                    </a:lnTo>
                    <a:lnTo>
                      <a:pt x="3303" y="2677"/>
                    </a:lnTo>
                    <a:lnTo>
                      <a:pt x="3300" y="2679"/>
                    </a:lnTo>
                    <a:lnTo>
                      <a:pt x="3301" y="2682"/>
                    </a:lnTo>
                    <a:lnTo>
                      <a:pt x="3300" y="2682"/>
                    </a:lnTo>
                    <a:lnTo>
                      <a:pt x="3297" y="2683"/>
                    </a:lnTo>
                    <a:lnTo>
                      <a:pt x="3296" y="2684"/>
                    </a:lnTo>
                    <a:lnTo>
                      <a:pt x="3295" y="2683"/>
                    </a:lnTo>
                    <a:lnTo>
                      <a:pt x="3295" y="2678"/>
                    </a:lnTo>
                    <a:lnTo>
                      <a:pt x="3295" y="2675"/>
                    </a:lnTo>
                    <a:lnTo>
                      <a:pt x="3296" y="2674"/>
                    </a:lnTo>
                    <a:lnTo>
                      <a:pt x="3297" y="2673"/>
                    </a:lnTo>
                    <a:lnTo>
                      <a:pt x="3297" y="2672"/>
                    </a:lnTo>
                    <a:lnTo>
                      <a:pt x="3295" y="2668"/>
                    </a:lnTo>
                    <a:lnTo>
                      <a:pt x="3295" y="2668"/>
                    </a:lnTo>
                    <a:lnTo>
                      <a:pt x="3293" y="2671"/>
                    </a:lnTo>
                    <a:lnTo>
                      <a:pt x="3293" y="2672"/>
                    </a:lnTo>
                    <a:lnTo>
                      <a:pt x="3291" y="2673"/>
                    </a:lnTo>
                    <a:lnTo>
                      <a:pt x="3289" y="2674"/>
                    </a:lnTo>
                    <a:lnTo>
                      <a:pt x="3287" y="2673"/>
                    </a:lnTo>
                    <a:lnTo>
                      <a:pt x="3287" y="2672"/>
                    </a:lnTo>
                    <a:lnTo>
                      <a:pt x="3285" y="2670"/>
                    </a:lnTo>
                    <a:lnTo>
                      <a:pt x="3284" y="2668"/>
                    </a:lnTo>
                    <a:lnTo>
                      <a:pt x="3284" y="2666"/>
                    </a:lnTo>
                    <a:lnTo>
                      <a:pt x="3284" y="2663"/>
                    </a:lnTo>
                    <a:lnTo>
                      <a:pt x="3285" y="2662"/>
                    </a:lnTo>
                    <a:lnTo>
                      <a:pt x="3287" y="2656"/>
                    </a:lnTo>
                    <a:lnTo>
                      <a:pt x="3287" y="2652"/>
                    </a:lnTo>
                    <a:lnTo>
                      <a:pt x="3288" y="2650"/>
                    </a:lnTo>
                    <a:lnTo>
                      <a:pt x="3291" y="2646"/>
                    </a:lnTo>
                    <a:lnTo>
                      <a:pt x="3291" y="2646"/>
                    </a:lnTo>
                    <a:lnTo>
                      <a:pt x="3289" y="2645"/>
                    </a:lnTo>
                    <a:lnTo>
                      <a:pt x="3288" y="2642"/>
                    </a:lnTo>
                    <a:lnTo>
                      <a:pt x="3288" y="2641"/>
                    </a:lnTo>
                    <a:lnTo>
                      <a:pt x="3290" y="2637"/>
                    </a:lnTo>
                    <a:lnTo>
                      <a:pt x="3293" y="2634"/>
                    </a:lnTo>
                    <a:lnTo>
                      <a:pt x="3293" y="2633"/>
                    </a:lnTo>
                    <a:lnTo>
                      <a:pt x="3294" y="2631"/>
                    </a:lnTo>
                    <a:lnTo>
                      <a:pt x="3293" y="2630"/>
                    </a:lnTo>
                    <a:lnTo>
                      <a:pt x="3292" y="2629"/>
                    </a:lnTo>
                    <a:lnTo>
                      <a:pt x="3291" y="2626"/>
                    </a:lnTo>
                    <a:lnTo>
                      <a:pt x="3291" y="2623"/>
                    </a:lnTo>
                    <a:lnTo>
                      <a:pt x="3291" y="2622"/>
                    </a:lnTo>
                    <a:lnTo>
                      <a:pt x="3291" y="2620"/>
                    </a:lnTo>
                    <a:lnTo>
                      <a:pt x="3291" y="2619"/>
                    </a:lnTo>
                    <a:lnTo>
                      <a:pt x="3292" y="2616"/>
                    </a:lnTo>
                    <a:lnTo>
                      <a:pt x="3302" y="2612"/>
                    </a:lnTo>
                    <a:lnTo>
                      <a:pt x="3305" y="2610"/>
                    </a:lnTo>
                    <a:lnTo>
                      <a:pt x="3306" y="2608"/>
                    </a:lnTo>
                    <a:lnTo>
                      <a:pt x="3309" y="2608"/>
                    </a:lnTo>
                    <a:lnTo>
                      <a:pt x="3309" y="2608"/>
                    </a:lnTo>
                    <a:lnTo>
                      <a:pt x="3312" y="2609"/>
                    </a:lnTo>
                    <a:lnTo>
                      <a:pt x="3313" y="2608"/>
                    </a:lnTo>
                    <a:lnTo>
                      <a:pt x="3313" y="2608"/>
                    </a:lnTo>
                    <a:lnTo>
                      <a:pt x="3314" y="2602"/>
                    </a:lnTo>
                    <a:lnTo>
                      <a:pt x="3315" y="2592"/>
                    </a:lnTo>
                    <a:lnTo>
                      <a:pt x="3315" y="2592"/>
                    </a:lnTo>
                    <a:lnTo>
                      <a:pt x="3316" y="2590"/>
                    </a:lnTo>
                    <a:lnTo>
                      <a:pt x="3317" y="2589"/>
                    </a:lnTo>
                    <a:lnTo>
                      <a:pt x="3319" y="2588"/>
                    </a:lnTo>
                    <a:lnTo>
                      <a:pt x="3321" y="2586"/>
                    </a:lnTo>
                    <a:lnTo>
                      <a:pt x="3323" y="2581"/>
                    </a:lnTo>
                    <a:lnTo>
                      <a:pt x="3326" y="2573"/>
                    </a:lnTo>
                    <a:lnTo>
                      <a:pt x="3329" y="2561"/>
                    </a:lnTo>
                    <a:lnTo>
                      <a:pt x="3329" y="2553"/>
                    </a:lnTo>
                    <a:lnTo>
                      <a:pt x="3328" y="2547"/>
                    </a:lnTo>
                    <a:lnTo>
                      <a:pt x="3326" y="2532"/>
                    </a:lnTo>
                    <a:lnTo>
                      <a:pt x="3323" y="2525"/>
                    </a:lnTo>
                    <a:lnTo>
                      <a:pt x="3323" y="2523"/>
                    </a:lnTo>
                    <a:lnTo>
                      <a:pt x="3322" y="2518"/>
                    </a:lnTo>
                    <a:lnTo>
                      <a:pt x="3321" y="2518"/>
                    </a:lnTo>
                    <a:lnTo>
                      <a:pt x="3320" y="2519"/>
                    </a:lnTo>
                    <a:lnTo>
                      <a:pt x="3320" y="2520"/>
                    </a:lnTo>
                    <a:lnTo>
                      <a:pt x="3319" y="2522"/>
                    </a:lnTo>
                    <a:lnTo>
                      <a:pt x="3322" y="2530"/>
                    </a:lnTo>
                    <a:lnTo>
                      <a:pt x="3324" y="2541"/>
                    </a:lnTo>
                    <a:lnTo>
                      <a:pt x="3324" y="2545"/>
                    </a:lnTo>
                    <a:lnTo>
                      <a:pt x="3323" y="2549"/>
                    </a:lnTo>
                    <a:lnTo>
                      <a:pt x="3323" y="2549"/>
                    </a:lnTo>
                    <a:lnTo>
                      <a:pt x="3324" y="2555"/>
                    </a:lnTo>
                    <a:lnTo>
                      <a:pt x="3324" y="2560"/>
                    </a:lnTo>
                    <a:lnTo>
                      <a:pt x="3324" y="2565"/>
                    </a:lnTo>
                    <a:lnTo>
                      <a:pt x="3321" y="2574"/>
                    </a:lnTo>
                    <a:lnTo>
                      <a:pt x="3319" y="2576"/>
                    </a:lnTo>
                    <a:lnTo>
                      <a:pt x="3317" y="2576"/>
                    </a:lnTo>
                    <a:lnTo>
                      <a:pt x="3316" y="2577"/>
                    </a:lnTo>
                    <a:lnTo>
                      <a:pt x="3312" y="2585"/>
                    </a:lnTo>
                    <a:lnTo>
                      <a:pt x="3310" y="2595"/>
                    </a:lnTo>
                    <a:lnTo>
                      <a:pt x="3311" y="2598"/>
                    </a:lnTo>
                    <a:lnTo>
                      <a:pt x="3310" y="2603"/>
                    </a:lnTo>
                    <a:lnTo>
                      <a:pt x="3309" y="2604"/>
                    </a:lnTo>
                    <a:lnTo>
                      <a:pt x="3308" y="2604"/>
                    </a:lnTo>
                    <a:lnTo>
                      <a:pt x="3307" y="2605"/>
                    </a:lnTo>
                    <a:lnTo>
                      <a:pt x="3307" y="2604"/>
                    </a:lnTo>
                    <a:lnTo>
                      <a:pt x="3307" y="2603"/>
                    </a:lnTo>
                    <a:lnTo>
                      <a:pt x="3308" y="2594"/>
                    </a:lnTo>
                    <a:lnTo>
                      <a:pt x="3308" y="2593"/>
                    </a:lnTo>
                    <a:lnTo>
                      <a:pt x="3307" y="2592"/>
                    </a:lnTo>
                    <a:lnTo>
                      <a:pt x="3306" y="2594"/>
                    </a:lnTo>
                    <a:lnTo>
                      <a:pt x="3305" y="2595"/>
                    </a:lnTo>
                    <a:lnTo>
                      <a:pt x="3305" y="2596"/>
                    </a:lnTo>
                    <a:lnTo>
                      <a:pt x="3305" y="2596"/>
                    </a:lnTo>
                    <a:lnTo>
                      <a:pt x="3305" y="2600"/>
                    </a:lnTo>
                    <a:lnTo>
                      <a:pt x="3301" y="2606"/>
                    </a:lnTo>
                    <a:lnTo>
                      <a:pt x="3297" y="2609"/>
                    </a:lnTo>
                    <a:lnTo>
                      <a:pt x="3288" y="2613"/>
                    </a:lnTo>
                    <a:lnTo>
                      <a:pt x="3286" y="2613"/>
                    </a:lnTo>
                    <a:lnTo>
                      <a:pt x="3284" y="2613"/>
                    </a:lnTo>
                    <a:lnTo>
                      <a:pt x="3283" y="2611"/>
                    </a:lnTo>
                    <a:lnTo>
                      <a:pt x="3282" y="2609"/>
                    </a:lnTo>
                    <a:lnTo>
                      <a:pt x="3281" y="2606"/>
                    </a:lnTo>
                    <a:lnTo>
                      <a:pt x="3281" y="2604"/>
                    </a:lnTo>
                    <a:lnTo>
                      <a:pt x="3284" y="2603"/>
                    </a:lnTo>
                    <a:lnTo>
                      <a:pt x="3287" y="2601"/>
                    </a:lnTo>
                    <a:lnTo>
                      <a:pt x="3288" y="2600"/>
                    </a:lnTo>
                    <a:lnTo>
                      <a:pt x="3294" y="2593"/>
                    </a:lnTo>
                    <a:lnTo>
                      <a:pt x="3294" y="2592"/>
                    </a:lnTo>
                    <a:lnTo>
                      <a:pt x="3295" y="2590"/>
                    </a:lnTo>
                    <a:lnTo>
                      <a:pt x="3295" y="2589"/>
                    </a:lnTo>
                    <a:lnTo>
                      <a:pt x="3290" y="2588"/>
                    </a:lnTo>
                    <a:lnTo>
                      <a:pt x="3288" y="2588"/>
                    </a:lnTo>
                    <a:lnTo>
                      <a:pt x="3288" y="2588"/>
                    </a:lnTo>
                    <a:lnTo>
                      <a:pt x="3287" y="2591"/>
                    </a:lnTo>
                    <a:lnTo>
                      <a:pt x="3288" y="2593"/>
                    </a:lnTo>
                    <a:lnTo>
                      <a:pt x="3288" y="2595"/>
                    </a:lnTo>
                    <a:lnTo>
                      <a:pt x="3287" y="2596"/>
                    </a:lnTo>
                    <a:lnTo>
                      <a:pt x="3284" y="2600"/>
                    </a:lnTo>
                    <a:lnTo>
                      <a:pt x="3284" y="2600"/>
                    </a:lnTo>
                    <a:lnTo>
                      <a:pt x="3280" y="2601"/>
                    </a:lnTo>
                    <a:lnTo>
                      <a:pt x="3274" y="2602"/>
                    </a:lnTo>
                    <a:lnTo>
                      <a:pt x="3272" y="2602"/>
                    </a:lnTo>
                    <a:lnTo>
                      <a:pt x="3272" y="2601"/>
                    </a:lnTo>
                    <a:lnTo>
                      <a:pt x="3272" y="2600"/>
                    </a:lnTo>
                    <a:lnTo>
                      <a:pt x="3272" y="2598"/>
                    </a:lnTo>
                    <a:lnTo>
                      <a:pt x="3272" y="2595"/>
                    </a:lnTo>
                    <a:lnTo>
                      <a:pt x="3272" y="2592"/>
                    </a:lnTo>
                    <a:lnTo>
                      <a:pt x="3274" y="2592"/>
                    </a:lnTo>
                    <a:lnTo>
                      <a:pt x="3274" y="2590"/>
                    </a:lnTo>
                    <a:lnTo>
                      <a:pt x="3272" y="2588"/>
                    </a:lnTo>
                    <a:lnTo>
                      <a:pt x="3272" y="2588"/>
                    </a:lnTo>
                    <a:lnTo>
                      <a:pt x="3271" y="2588"/>
                    </a:lnTo>
                    <a:lnTo>
                      <a:pt x="3268" y="2592"/>
                    </a:lnTo>
                    <a:lnTo>
                      <a:pt x="3268" y="2592"/>
                    </a:lnTo>
                    <a:lnTo>
                      <a:pt x="3267" y="2592"/>
                    </a:lnTo>
                    <a:lnTo>
                      <a:pt x="3266" y="2590"/>
                    </a:lnTo>
                    <a:lnTo>
                      <a:pt x="3266" y="2589"/>
                    </a:lnTo>
                    <a:lnTo>
                      <a:pt x="3264" y="2584"/>
                    </a:lnTo>
                    <a:lnTo>
                      <a:pt x="3260" y="2580"/>
                    </a:lnTo>
                    <a:lnTo>
                      <a:pt x="3259" y="2576"/>
                    </a:lnTo>
                    <a:lnTo>
                      <a:pt x="3259" y="2576"/>
                    </a:lnTo>
                    <a:lnTo>
                      <a:pt x="3260" y="2574"/>
                    </a:lnTo>
                    <a:lnTo>
                      <a:pt x="3260" y="2574"/>
                    </a:lnTo>
                    <a:lnTo>
                      <a:pt x="3256" y="2566"/>
                    </a:lnTo>
                    <a:lnTo>
                      <a:pt x="3256" y="2565"/>
                    </a:lnTo>
                    <a:lnTo>
                      <a:pt x="3259" y="2557"/>
                    </a:lnTo>
                    <a:lnTo>
                      <a:pt x="3260" y="2556"/>
                    </a:lnTo>
                    <a:lnTo>
                      <a:pt x="3263" y="2555"/>
                    </a:lnTo>
                    <a:lnTo>
                      <a:pt x="3265" y="2557"/>
                    </a:lnTo>
                    <a:lnTo>
                      <a:pt x="3268" y="2557"/>
                    </a:lnTo>
                    <a:lnTo>
                      <a:pt x="3274" y="2554"/>
                    </a:lnTo>
                    <a:lnTo>
                      <a:pt x="3275" y="2553"/>
                    </a:lnTo>
                    <a:lnTo>
                      <a:pt x="3274" y="2551"/>
                    </a:lnTo>
                    <a:lnTo>
                      <a:pt x="3274" y="2551"/>
                    </a:lnTo>
                    <a:lnTo>
                      <a:pt x="3273" y="2549"/>
                    </a:lnTo>
                    <a:lnTo>
                      <a:pt x="3272" y="2547"/>
                    </a:lnTo>
                    <a:lnTo>
                      <a:pt x="3272" y="2546"/>
                    </a:lnTo>
                    <a:lnTo>
                      <a:pt x="3272" y="2545"/>
                    </a:lnTo>
                    <a:lnTo>
                      <a:pt x="3274" y="2545"/>
                    </a:lnTo>
                    <a:lnTo>
                      <a:pt x="3275" y="2543"/>
                    </a:lnTo>
                    <a:lnTo>
                      <a:pt x="3277" y="2539"/>
                    </a:lnTo>
                    <a:lnTo>
                      <a:pt x="3277" y="2538"/>
                    </a:lnTo>
                    <a:lnTo>
                      <a:pt x="3276" y="2536"/>
                    </a:lnTo>
                    <a:lnTo>
                      <a:pt x="3276" y="2535"/>
                    </a:lnTo>
                    <a:lnTo>
                      <a:pt x="3278" y="2533"/>
                    </a:lnTo>
                    <a:lnTo>
                      <a:pt x="3280" y="2533"/>
                    </a:lnTo>
                    <a:lnTo>
                      <a:pt x="3284" y="2533"/>
                    </a:lnTo>
                    <a:lnTo>
                      <a:pt x="3285" y="2531"/>
                    </a:lnTo>
                    <a:lnTo>
                      <a:pt x="3285" y="2530"/>
                    </a:lnTo>
                    <a:lnTo>
                      <a:pt x="3285" y="2530"/>
                    </a:lnTo>
                    <a:lnTo>
                      <a:pt x="3284" y="2528"/>
                    </a:lnTo>
                    <a:lnTo>
                      <a:pt x="3282" y="2528"/>
                    </a:lnTo>
                    <a:lnTo>
                      <a:pt x="3282" y="2529"/>
                    </a:lnTo>
                    <a:lnTo>
                      <a:pt x="3282" y="2528"/>
                    </a:lnTo>
                    <a:lnTo>
                      <a:pt x="3282" y="2526"/>
                    </a:lnTo>
                    <a:lnTo>
                      <a:pt x="3284" y="2521"/>
                    </a:lnTo>
                    <a:lnTo>
                      <a:pt x="3285" y="2520"/>
                    </a:lnTo>
                    <a:lnTo>
                      <a:pt x="3286" y="2519"/>
                    </a:lnTo>
                    <a:lnTo>
                      <a:pt x="3287" y="2518"/>
                    </a:lnTo>
                    <a:lnTo>
                      <a:pt x="3287" y="2517"/>
                    </a:lnTo>
                    <a:lnTo>
                      <a:pt x="3285" y="2516"/>
                    </a:lnTo>
                    <a:lnTo>
                      <a:pt x="3281" y="2516"/>
                    </a:lnTo>
                    <a:lnTo>
                      <a:pt x="3278" y="2515"/>
                    </a:lnTo>
                    <a:lnTo>
                      <a:pt x="3277" y="2515"/>
                    </a:lnTo>
                    <a:lnTo>
                      <a:pt x="3276" y="2517"/>
                    </a:lnTo>
                    <a:lnTo>
                      <a:pt x="3276" y="2520"/>
                    </a:lnTo>
                    <a:lnTo>
                      <a:pt x="3278" y="2523"/>
                    </a:lnTo>
                    <a:lnTo>
                      <a:pt x="3278" y="2524"/>
                    </a:lnTo>
                    <a:lnTo>
                      <a:pt x="3276" y="2526"/>
                    </a:lnTo>
                    <a:lnTo>
                      <a:pt x="3271" y="2533"/>
                    </a:lnTo>
                    <a:lnTo>
                      <a:pt x="3270" y="2533"/>
                    </a:lnTo>
                    <a:lnTo>
                      <a:pt x="3268" y="2538"/>
                    </a:lnTo>
                    <a:lnTo>
                      <a:pt x="3267" y="2539"/>
                    </a:lnTo>
                    <a:lnTo>
                      <a:pt x="3263" y="2543"/>
                    </a:lnTo>
                    <a:lnTo>
                      <a:pt x="3260" y="2545"/>
                    </a:lnTo>
                    <a:lnTo>
                      <a:pt x="3258" y="2542"/>
                    </a:lnTo>
                    <a:lnTo>
                      <a:pt x="3256" y="2542"/>
                    </a:lnTo>
                    <a:lnTo>
                      <a:pt x="3256" y="2543"/>
                    </a:lnTo>
                    <a:lnTo>
                      <a:pt x="3255" y="2548"/>
                    </a:lnTo>
                    <a:lnTo>
                      <a:pt x="3254" y="2553"/>
                    </a:lnTo>
                    <a:lnTo>
                      <a:pt x="3250" y="2556"/>
                    </a:lnTo>
                    <a:lnTo>
                      <a:pt x="3248" y="2555"/>
                    </a:lnTo>
                    <a:lnTo>
                      <a:pt x="3248" y="2553"/>
                    </a:lnTo>
                    <a:lnTo>
                      <a:pt x="3247" y="2549"/>
                    </a:lnTo>
                    <a:lnTo>
                      <a:pt x="3246" y="2548"/>
                    </a:lnTo>
                    <a:lnTo>
                      <a:pt x="3244" y="2546"/>
                    </a:lnTo>
                    <a:lnTo>
                      <a:pt x="3243" y="2546"/>
                    </a:lnTo>
                    <a:lnTo>
                      <a:pt x="3241" y="2544"/>
                    </a:lnTo>
                    <a:lnTo>
                      <a:pt x="3241" y="2543"/>
                    </a:lnTo>
                    <a:lnTo>
                      <a:pt x="3240" y="2539"/>
                    </a:lnTo>
                    <a:lnTo>
                      <a:pt x="3241" y="2535"/>
                    </a:lnTo>
                    <a:lnTo>
                      <a:pt x="3241" y="2534"/>
                    </a:lnTo>
                    <a:lnTo>
                      <a:pt x="3241" y="2533"/>
                    </a:lnTo>
                    <a:lnTo>
                      <a:pt x="3242" y="2533"/>
                    </a:lnTo>
                    <a:lnTo>
                      <a:pt x="3243" y="2528"/>
                    </a:lnTo>
                    <a:lnTo>
                      <a:pt x="3243" y="2525"/>
                    </a:lnTo>
                    <a:lnTo>
                      <a:pt x="3243" y="2524"/>
                    </a:lnTo>
                    <a:lnTo>
                      <a:pt x="3243" y="2520"/>
                    </a:lnTo>
                    <a:lnTo>
                      <a:pt x="3243" y="2516"/>
                    </a:lnTo>
                    <a:lnTo>
                      <a:pt x="3243" y="2516"/>
                    </a:lnTo>
                    <a:lnTo>
                      <a:pt x="3244" y="2517"/>
                    </a:lnTo>
                    <a:lnTo>
                      <a:pt x="3244" y="2518"/>
                    </a:lnTo>
                    <a:lnTo>
                      <a:pt x="3245" y="2520"/>
                    </a:lnTo>
                    <a:lnTo>
                      <a:pt x="3246" y="2521"/>
                    </a:lnTo>
                    <a:lnTo>
                      <a:pt x="3247" y="2521"/>
                    </a:lnTo>
                    <a:lnTo>
                      <a:pt x="3248" y="2520"/>
                    </a:lnTo>
                    <a:lnTo>
                      <a:pt x="3250" y="2517"/>
                    </a:lnTo>
                    <a:lnTo>
                      <a:pt x="3250" y="2516"/>
                    </a:lnTo>
                    <a:lnTo>
                      <a:pt x="3250" y="2514"/>
                    </a:lnTo>
                    <a:lnTo>
                      <a:pt x="3254" y="2514"/>
                    </a:lnTo>
                    <a:lnTo>
                      <a:pt x="3256" y="2515"/>
                    </a:lnTo>
                    <a:lnTo>
                      <a:pt x="3258" y="2513"/>
                    </a:lnTo>
                    <a:lnTo>
                      <a:pt x="3262" y="2508"/>
                    </a:lnTo>
                    <a:lnTo>
                      <a:pt x="3268" y="2500"/>
                    </a:lnTo>
                    <a:lnTo>
                      <a:pt x="3270" y="2489"/>
                    </a:lnTo>
                    <a:lnTo>
                      <a:pt x="3274" y="2484"/>
                    </a:lnTo>
                    <a:lnTo>
                      <a:pt x="3275" y="2483"/>
                    </a:lnTo>
                    <a:lnTo>
                      <a:pt x="3276" y="2487"/>
                    </a:lnTo>
                    <a:lnTo>
                      <a:pt x="3280" y="2483"/>
                    </a:lnTo>
                    <a:lnTo>
                      <a:pt x="3285" y="2477"/>
                    </a:lnTo>
                    <a:lnTo>
                      <a:pt x="3285" y="2475"/>
                    </a:lnTo>
                    <a:lnTo>
                      <a:pt x="3285" y="2474"/>
                    </a:lnTo>
                    <a:lnTo>
                      <a:pt x="3282" y="2473"/>
                    </a:lnTo>
                    <a:lnTo>
                      <a:pt x="3280" y="2473"/>
                    </a:lnTo>
                    <a:lnTo>
                      <a:pt x="3277" y="2479"/>
                    </a:lnTo>
                    <a:lnTo>
                      <a:pt x="3275" y="2479"/>
                    </a:lnTo>
                    <a:lnTo>
                      <a:pt x="3271" y="2480"/>
                    </a:lnTo>
                    <a:lnTo>
                      <a:pt x="3264" y="2485"/>
                    </a:lnTo>
                    <a:lnTo>
                      <a:pt x="3262" y="2497"/>
                    </a:lnTo>
                    <a:lnTo>
                      <a:pt x="3261" y="2499"/>
                    </a:lnTo>
                    <a:lnTo>
                      <a:pt x="3258" y="2500"/>
                    </a:lnTo>
                    <a:lnTo>
                      <a:pt x="3258" y="2500"/>
                    </a:lnTo>
                    <a:lnTo>
                      <a:pt x="3256" y="2500"/>
                    </a:lnTo>
                    <a:lnTo>
                      <a:pt x="3254" y="2498"/>
                    </a:lnTo>
                    <a:lnTo>
                      <a:pt x="3250" y="2497"/>
                    </a:lnTo>
                    <a:lnTo>
                      <a:pt x="3247" y="2500"/>
                    </a:lnTo>
                    <a:lnTo>
                      <a:pt x="3246" y="2502"/>
                    </a:lnTo>
                    <a:lnTo>
                      <a:pt x="3246" y="2503"/>
                    </a:lnTo>
                    <a:lnTo>
                      <a:pt x="3246" y="2504"/>
                    </a:lnTo>
                    <a:lnTo>
                      <a:pt x="3245" y="2504"/>
                    </a:lnTo>
                    <a:lnTo>
                      <a:pt x="3241" y="2503"/>
                    </a:lnTo>
                    <a:lnTo>
                      <a:pt x="3241" y="2499"/>
                    </a:lnTo>
                    <a:lnTo>
                      <a:pt x="3241" y="2498"/>
                    </a:lnTo>
                    <a:lnTo>
                      <a:pt x="3242" y="2496"/>
                    </a:lnTo>
                    <a:lnTo>
                      <a:pt x="3244" y="2491"/>
                    </a:lnTo>
                    <a:lnTo>
                      <a:pt x="3245" y="2481"/>
                    </a:lnTo>
                    <a:lnTo>
                      <a:pt x="3244" y="2475"/>
                    </a:lnTo>
                    <a:lnTo>
                      <a:pt x="3243" y="2473"/>
                    </a:lnTo>
                    <a:lnTo>
                      <a:pt x="3239" y="2472"/>
                    </a:lnTo>
                    <a:lnTo>
                      <a:pt x="3235" y="2472"/>
                    </a:lnTo>
                    <a:lnTo>
                      <a:pt x="3235" y="2473"/>
                    </a:lnTo>
                    <a:lnTo>
                      <a:pt x="3234" y="2474"/>
                    </a:lnTo>
                    <a:lnTo>
                      <a:pt x="3233" y="2475"/>
                    </a:lnTo>
                    <a:lnTo>
                      <a:pt x="3233" y="2467"/>
                    </a:lnTo>
                    <a:lnTo>
                      <a:pt x="3233" y="2463"/>
                    </a:lnTo>
                    <a:lnTo>
                      <a:pt x="3233" y="2459"/>
                    </a:lnTo>
                    <a:lnTo>
                      <a:pt x="3237" y="2450"/>
                    </a:lnTo>
                    <a:lnTo>
                      <a:pt x="3240" y="2449"/>
                    </a:lnTo>
                    <a:lnTo>
                      <a:pt x="3241" y="2449"/>
                    </a:lnTo>
                    <a:lnTo>
                      <a:pt x="3242" y="2450"/>
                    </a:lnTo>
                    <a:lnTo>
                      <a:pt x="3243" y="2451"/>
                    </a:lnTo>
                    <a:lnTo>
                      <a:pt x="3245" y="2452"/>
                    </a:lnTo>
                    <a:lnTo>
                      <a:pt x="3246" y="2451"/>
                    </a:lnTo>
                    <a:lnTo>
                      <a:pt x="3249" y="2447"/>
                    </a:lnTo>
                    <a:lnTo>
                      <a:pt x="3249" y="2446"/>
                    </a:lnTo>
                    <a:lnTo>
                      <a:pt x="3250" y="2445"/>
                    </a:lnTo>
                    <a:lnTo>
                      <a:pt x="3254" y="2442"/>
                    </a:lnTo>
                    <a:lnTo>
                      <a:pt x="3255" y="2442"/>
                    </a:lnTo>
                    <a:lnTo>
                      <a:pt x="3262" y="2442"/>
                    </a:lnTo>
                    <a:lnTo>
                      <a:pt x="3262" y="2442"/>
                    </a:lnTo>
                    <a:lnTo>
                      <a:pt x="3263" y="2443"/>
                    </a:lnTo>
                    <a:lnTo>
                      <a:pt x="3263" y="2445"/>
                    </a:lnTo>
                    <a:lnTo>
                      <a:pt x="3264" y="2449"/>
                    </a:lnTo>
                    <a:lnTo>
                      <a:pt x="3263" y="2449"/>
                    </a:lnTo>
                    <a:lnTo>
                      <a:pt x="3263" y="2450"/>
                    </a:lnTo>
                    <a:lnTo>
                      <a:pt x="3264" y="2452"/>
                    </a:lnTo>
                    <a:lnTo>
                      <a:pt x="3264" y="2452"/>
                    </a:lnTo>
                    <a:lnTo>
                      <a:pt x="3265" y="2450"/>
                    </a:lnTo>
                    <a:lnTo>
                      <a:pt x="3268" y="2446"/>
                    </a:lnTo>
                    <a:lnTo>
                      <a:pt x="3268" y="2441"/>
                    </a:lnTo>
                    <a:lnTo>
                      <a:pt x="3272" y="2428"/>
                    </a:lnTo>
                    <a:lnTo>
                      <a:pt x="3272" y="2427"/>
                    </a:lnTo>
                    <a:lnTo>
                      <a:pt x="3274" y="2428"/>
                    </a:lnTo>
                    <a:lnTo>
                      <a:pt x="3278" y="2436"/>
                    </a:lnTo>
                    <a:lnTo>
                      <a:pt x="3279" y="2437"/>
                    </a:lnTo>
                    <a:lnTo>
                      <a:pt x="3278" y="2440"/>
                    </a:lnTo>
                    <a:lnTo>
                      <a:pt x="3278" y="2440"/>
                    </a:lnTo>
                    <a:lnTo>
                      <a:pt x="3277" y="2442"/>
                    </a:lnTo>
                    <a:lnTo>
                      <a:pt x="3277" y="2444"/>
                    </a:lnTo>
                    <a:lnTo>
                      <a:pt x="3278" y="2446"/>
                    </a:lnTo>
                    <a:lnTo>
                      <a:pt x="3278" y="2446"/>
                    </a:lnTo>
                    <a:lnTo>
                      <a:pt x="3280" y="2445"/>
                    </a:lnTo>
                    <a:lnTo>
                      <a:pt x="3281" y="2444"/>
                    </a:lnTo>
                    <a:lnTo>
                      <a:pt x="3282" y="2436"/>
                    </a:lnTo>
                    <a:lnTo>
                      <a:pt x="3281" y="2433"/>
                    </a:lnTo>
                    <a:lnTo>
                      <a:pt x="3280" y="2431"/>
                    </a:lnTo>
                    <a:lnTo>
                      <a:pt x="3279" y="2430"/>
                    </a:lnTo>
                    <a:lnTo>
                      <a:pt x="3278" y="2430"/>
                    </a:lnTo>
                    <a:lnTo>
                      <a:pt x="3276" y="2424"/>
                    </a:lnTo>
                    <a:lnTo>
                      <a:pt x="3276" y="2423"/>
                    </a:lnTo>
                    <a:lnTo>
                      <a:pt x="3278" y="2418"/>
                    </a:lnTo>
                    <a:lnTo>
                      <a:pt x="3278" y="2417"/>
                    </a:lnTo>
                    <a:lnTo>
                      <a:pt x="3279" y="2416"/>
                    </a:lnTo>
                    <a:lnTo>
                      <a:pt x="3282" y="2415"/>
                    </a:lnTo>
                    <a:lnTo>
                      <a:pt x="3285" y="2413"/>
                    </a:lnTo>
                    <a:lnTo>
                      <a:pt x="3286" y="2413"/>
                    </a:lnTo>
                    <a:lnTo>
                      <a:pt x="3287" y="2411"/>
                    </a:lnTo>
                    <a:lnTo>
                      <a:pt x="3287" y="2409"/>
                    </a:lnTo>
                    <a:lnTo>
                      <a:pt x="3287" y="2407"/>
                    </a:lnTo>
                    <a:lnTo>
                      <a:pt x="3286" y="2407"/>
                    </a:lnTo>
                    <a:lnTo>
                      <a:pt x="3285" y="2407"/>
                    </a:lnTo>
                    <a:lnTo>
                      <a:pt x="3283" y="2408"/>
                    </a:lnTo>
                    <a:lnTo>
                      <a:pt x="3282" y="2406"/>
                    </a:lnTo>
                    <a:lnTo>
                      <a:pt x="3281" y="2406"/>
                    </a:lnTo>
                    <a:lnTo>
                      <a:pt x="3280" y="2406"/>
                    </a:lnTo>
                    <a:lnTo>
                      <a:pt x="3277" y="2404"/>
                    </a:lnTo>
                    <a:lnTo>
                      <a:pt x="3276" y="2403"/>
                    </a:lnTo>
                    <a:lnTo>
                      <a:pt x="3274" y="2399"/>
                    </a:lnTo>
                    <a:lnTo>
                      <a:pt x="3275" y="2397"/>
                    </a:lnTo>
                    <a:lnTo>
                      <a:pt x="3276" y="2395"/>
                    </a:lnTo>
                    <a:lnTo>
                      <a:pt x="3284" y="2391"/>
                    </a:lnTo>
                    <a:lnTo>
                      <a:pt x="3289" y="2389"/>
                    </a:lnTo>
                    <a:lnTo>
                      <a:pt x="3289" y="2389"/>
                    </a:lnTo>
                    <a:lnTo>
                      <a:pt x="3289" y="2387"/>
                    </a:lnTo>
                    <a:lnTo>
                      <a:pt x="3287" y="2387"/>
                    </a:lnTo>
                    <a:lnTo>
                      <a:pt x="3285" y="2387"/>
                    </a:lnTo>
                    <a:lnTo>
                      <a:pt x="3280" y="2389"/>
                    </a:lnTo>
                    <a:lnTo>
                      <a:pt x="3278" y="2390"/>
                    </a:lnTo>
                    <a:lnTo>
                      <a:pt x="3277" y="2392"/>
                    </a:lnTo>
                    <a:lnTo>
                      <a:pt x="3276" y="2392"/>
                    </a:lnTo>
                    <a:lnTo>
                      <a:pt x="3275" y="2391"/>
                    </a:lnTo>
                    <a:lnTo>
                      <a:pt x="3271" y="2386"/>
                    </a:lnTo>
                    <a:lnTo>
                      <a:pt x="3265" y="2376"/>
                    </a:lnTo>
                    <a:lnTo>
                      <a:pt x="3265" y="2373"/>
                    </a:lnTo>
                    <a:lnTo>
                      <a:pt x="3265" y="2372"/>
                    </a:lnTo>
                    <a:lnTo>
                      <a:pt x="3266" y="2372"/>
                    </a:lnTo>
                    <a:lnTo>
                      <a:pt x="3266" y="2370"/>
                    </a:lnTo>
                    <a:lnTo>
                      <a:pt x="3265" y="2368"/>
                    </a:lnTo>
                    <a:lnTo>
                      <a:pt x="3265" y="2366"/>
                    </a:lnTo>
                    <a:lnTo>
                      <a:pt x="3264" y="2366"/>
                    </a:lnTo>
                    <a:lnTo>
                      <a:pt x="3263" y="2363"/>
                    </a:lnTo>
                    <a:lnTo>
                      <a:pt x="3263" y="2357"/>
                    </a:lnTo>
                    <a:lnTo>
                      <a:pt x="3264" y="2354"/>
                    </a:lnTo>
                    <a:lnTo>
                      <a:pt x="3265" y="2354"/>
                    </a:lnTo>
                    <a:lnTo>
                      <a:pt x="3268" y="2354"/>
                    </a:lnTo>
                    <a:lnTo>
                      <a:pt x="3272" y="2352"/>
                    </a:lnTo>
                    <a:lnTo>
                      <a:pt x="3273" y="2347"/>
                    </a:lnTo>
                    <a:lnTo>
                      <a:pt x="3272" y="2345"/>
                    </a:lnTo>
                    <a:lnTo>
                      <a:pt x="3271" y="2345"/>
                    </a:lnTo>
                    <a:lnTo>
                      <a:pt x="3270" y="2346"/>
                    </a:lnTo>
                    <a:lnTo>
                      <a:pt x="3266" y="2348"/>
                    </a:lnTo>
                    <a:lnTo>
                      <a:pt x="3265" y="2346"/>
                    </a:lnTo>
                    <a:lnTo>
                      <a:pt x="3262" y="2344"/>
                    </a:lnTo>
                    <a:lnTo>
                      <a:pt x="3261" y="2347"/>
                    </a:lnTo>
                    <a:lnTo>
                      <a:pt x="3260" y="2343"/>
                    </a:lnTo>
                    <a:lnTo>
                      <a:pt x="3258" y="2339"/>
                    </a:lnTo>
                    <a:lnTo>
                      <a:pt x="3256" y="2337"/>
                    </a:lnTo>
                    <a:lnTo>
                      <a:pt x="3253" y="2336"/>
                    </a:lnTo>
                    <a:lnTo>
                      <a:pt x="3252" y="2335"/>
                    </a:lnTo>
                    <a:lnTo>
                      <a:pt x="3251" y="2332"/>
                    </a:lnTo>
                    <a:lnTo>
                      <a:pt x="3252" y="2331"/>
                    </a:lnTo>
                    <a:lnTo>
                      <a:pt x="3252" y="2331"/>
                    </a:lnTo>
                    <a:lnTo>
                      <a:pt x="3252" y="2329"/>
                    </a:lnTo>
                    <a:lnTo>
                      <a:pt x="3251" y="2328"/>
                    </a:lnTo>
                    <a:lnTo>
                      <a:pt x="3250" y="2328"/>
                    </a:lnTo>
                    <a:lnTo>
                      <a:pt x="3245" y="2329"/>
                    </a:lnTo>
                    <a:lnTo>
                      <a:pt x="3238" y="2319"/>
                    </a:lnTo>
                    <a:lnTo>
                      <a:pt x="3235" y="2315"/>
                    </a:lnTo>
                    <a:lnTo>
                      <a:pt x="3237" y="2307"/>
                    </a:lnTo>
                    <a:lnTo>
                      <a:pt x="3238" y="2306"/>
                    </a:lnTo>
                    <a:lnTo>
                      <a:pt x="3241" y="2303"/>
                    </a:lnTo>
                    <a:lnTo>
                      <a:pt x="3244" y="2302"/>
                    </a:lnTo>
                    <a:lnTo>
                      <a:pt x="3245" y="2302"/>
                    </a:lnTo>
                    <a:lnTo>
                      <a:pt x="3246" y="2302"/>
                    </a:lnTo>
                    <a:lnTo>
                      <a:pt x="3247" y="2303"/>
                    </a:lnTo>
                    <a:lnTo>
                      <a:pt x="3246" y="2304"/>
                    </a:lnTo>
                    <a:lnTo>
                      <a:pt x="3247" y="2305"/>
                    </a:lnTo>
                    <a:lnTo>
                      <a:pt x="3250" y="2307"/>
                    </a:lnTo>
                    <a:lnTo>
                      <a:pt x="3254" y="2308"/>
                    </a:lnTo>
                    <a:lnTo>
                      <a:pt x="3256" y="2307"/>
                    </a:lnTo>
                    <a:lnTo>
                      <a:pt x="3258" y="2304"/>
                    </a:lnTo>
                    <a:lnTo>
                      <a:pt x="3258" y="2303"/>
                    </a:lnTo>
                    <a:lnTo>
                      <a:pt x="3254" y="2302"/>
                    </a:lnTo>
                    <a:lnTo>
                      <a:pt x="3254" y="2302"/>
                    </a:lnTo>
                    <a:lnTo>
                      <a:pt x="3251" y="2300"/>
                    </a:lnTo>
                    <a:lnTo>
                      <a:pt x="3249" y="2297"/>
                    </a:lnTo>
                    <a:lnTo>
                      <a:pt x="3248" y="2296"/>
                    </a:lnTo>
                    <a:lnTo>
                      <a:pt x="3248" y="2295"/>
                    </a:lnTo>
                    <a:lnTo>
                      <a:pt x="3248" y="2294"/>
                    </a:lnTo>
                    <a:lnTo>
                      <a:pt x="3248" y="2293"/>
                    </a:lnTo>
                    <a:lnTo>
                      <a:pt x="3249" y="2292"/>
                    </a:lnTo>
                    <a:lnTo>
                      <a:pt x="3250" y="2292"/>
                    </a:lnTo>
                    <a:lnTo>
                      <a:pt x="3250" y="2284"/>
                    </a:lnTo>
                    <a:lnTo>
                      <a:pt x="3251" y="2278"/>
                    </a:lnTo>
                    <a:lnTo>
                      <a:pt x="3252" y="2277"/>
                    </a:lnTo>
                    <a:lnTo>
                      <a:pt x="3254" y="2272"/>
                    </a:lnTo>
                    <a:lnTo>
                      <a:pt x="3255" y="2272"/>
                    </a:lnTo>
                    <a:lnTo>
                      <a:pt x="3256" y="2272"/>
                    </a:lnTo>
                    <a:lnTo>
                      <a:pt x="3256" y="2272"/>
                    </a:lnTo>
                    <a:lnTo>
                      <a:pt x="3258" y="2272"/>
                    </a:lnTo>
                    <a:lnTo>
                      <a:pt x="3258" y="2270"/>
                    </a:lnTo>
                    <a:lnTo>
                      <a:pt x="3257" y="2269"/>
                    </a:lnTo>
                    <a:lnTo>
                      <a:pt x="3255" y="2268"/>
                    </a:lnTo>
                    <a:lnTo>
                      <a:pt x="3255" y="2269"/>
                    </a:lnTo>
                    <a:lnTo>
                      <a:pt x="3254" y="2269"/>
                    </a:lnTo>
                    <a:lnTo>
                      <a:pt x="3252" y="2269"/>
                    </a:lnTo>
                    <a:lnTo>
                      <a:pt x="3252" y="2268"/>
                    </a:lnTo>
                    <a:lnTo>
                      <a:pt x="3250" y="2266"/>
                    </a:lnTo>
                    <a:lnTo>
                      <a:pt x="3248" y="2261"/>
                    </a:lnTo>
                    <a:lnTo>
                      <a:pt x="3248" y="2259"/>
                    </a:lnTo>
                    <a:lnTo>
                      <a:pt x="3250" y="2256"/>
                    </a:lnTo>
                    <a:lnTo>
                      <a:pt x="3254" y="2249"/>
                    </a:lnTo>
                    <a:lnTo>
                      <a:pt x="3254" y="2249"/>
                    </a:lnTo>
                    <a:lnTo>
                      <a:pt x="3259" y="2251"/>
                    </a:lnTo>
                    <a:lnTo>
                      <a:pt x="3260" y="2254"/>
                    </a:lnTo>
                    <a:lnTo>
                      <a:pt x="3261" y="2255"/>
                    </a:lnTo>
                    <a:lnTo>
                      <a:pt x="3261" y="2256"/>
                    </a:lnTo>
                    <a:lnTo>
                      <a:pt x="3263" y="2258"/>
                    </a:lnTo>
                    <a:lnTo>
                      <a:pt x="3266" y="2260"/>
                    </a:lnTo>
                    <a:lnTo>
                      <a:pt x="3268" y="2262"/>
                    </a:lnTo>
                    <a:lnTo>
                      <a:pt x="3275" y="2272"/>
                    </a:lnTo>
                    <a:lnTo>
                      <a:pt x="3277" y="2276"/>
                    </a:lnTo>
                    <a:lnTo>
                      <a:pt x="3278" y="2276"/>
                    </a:lnTo>
                    <a:lnTo>
                      <a:pt x="3280" y="2276"/>
                    </a:lnTo>
                    <a:lnTo>
                      <a:pt x="3279" y="2274"/>
                    </a:lnTo>
                    <a:lnTo>
                      <a:pt x="3276" y="2267"/>
                    </a:lnTo>
                    <a:lnTo>
                      <a:pt x="3275" y="2265"/>
                    </a:lnTo>
                    <a:lnTo>
                      <a:pt x="3275" y="2265"/>
                    </a:lnTo>
                    <a:lnTo>
                      <a:pt x="3273" y="2264"/>
                    </a:lnTo>
                    <a:lnTo>
                      <a:pt x="3266" y="2251"/>
                    </a:lnTo>
                    <a:lnTo>
                      <a:pt x="3264" y="2245"/>
                    </a:lnTo>
                    <a:lnTo>
                      <a:pt x="3264" y="2244"/>
                    </a:lnTo>
                    <a:lnTo>
                      <a:pt x="3264" y="2243"/>
                    </a:lnTo>
                    <a:lnTo>
                      <a:pt x="3268" y="2234"/>
                    </a:lnTo>
                    <a:lnTo>
                      <a:pt x="3266" y="2233"/>
                    </a:lnTo>
                    <a:lnTo>
                      <a:pt x="3265" y="2233"/>
                    </a:lnTo>
                    <a:lnTo>
                      <a:pt x="3263" y="2234"/>
                    </a:lnTo>
                    <a:lnTo>
                      <a:pt x="3262" y="2235"/>
                    </a:lnTo>
                    <a:lnTo>
                      <a:pt x="3260" y="2238"/>
                    </a:lnTo>
                    <a:lnTo>
                      <a:pt x="3260" y="2239"/>
                    </a:lnTo>
                    <a:lnTo>
                      <a:pt x="3260" y="2239"/>
                    </a:lnTo>
                    <a:lnTo>
                      <a:pt x="3260" y="2240"/>
                    </a:lnTo>
                    <a:lnTo>
                      <a:pt x="3258" y="2240"/>
                    </a:lnTo>
                    <a:lnTo>
                      <a:pt x="3257" y="2240"/>
                    </a:lnTo>
                    <a:lnTo>
                      <a:pt x="3256" y="2238"/>
                    </a:lnTo>
                    <a:lnTo>
                      <a:pt x="3256" y="2238"/>
                    </a:lnTo>
                    <a:lnTo>
                      <a:pt x="3255" y="2238"/>
                    </a:lnTo>
                    <a:lnTo>
                      <a:pt x="3251" y="2231"/>
                    </a:lnTo>
                    <a:lnTo>
                      <a:pt x="3248" y="2206"/>
                    </a:lnTo>
                    <a:lnTo>
                      <a:pt x="3247" y="2200"/>
                    </a:lnTo>
                    <a:lnTo>
                      <a:pt x="3247" y="2198"/>
                    </a:lnTo>
                    <a:lnTo>
                      <a:pt x="3247" y="2194"/>
                    </a:lnTo>
                    <a:lnTo>
                      <a:pt x="3248" y="2182"/>
                    </a:lnTo>
                    <a:lnTo>
                      <a:pt x="3223" y="2166"/>
                    </a:lnTo>
                    <a:lnTo>
                      <a:pt x="3220" y="2154"/>
                    </a:lnTo>
                    <a:lnTo>
                      <a:pt x="3216" y="2141"/>
                    </a:lnTo>
                    <a:lnTo>
                      <a:pt x="3210" y="2118"/>
                    </a:lnTo>
                    <a:lnTo>
                      <a:pt x="3224" y="2067"/>
                    </a:lnTo>
                    <a:lnTo>
                      <a:pt x="3226" y="2058"/>
                    </a:lnTo>
                    <a:lnTo>
                      <a:pt x="3229" y="2060"/>
                    </a:lnTo>
                    <a:lnTo>
                      <a:pt x="3229" y="2057"/>
                    </a:lnTo>
                    <a:lnTo>
                      <a:pt x="3232" y="2047"/>
                    </a:lnTo>
                    <a:lnTo>
                      <a:pt x="3233" y="2040"/>
                    </a:lnTo>
                    <a:lnTo>
                      <a:pt x="3234" y="2031"/>
                    </a:lnTo>
                    <a:lnTo>
                      <a:pt x="3233" y="2021"/>
                    </a:lnTo>
                    <a:lnTo>
                      <a:pt x="3233" y="2012"/>
                    </a:lnTo>
                    <a:lnTo>
                      <a:pt x="3231" y="2013"/>
                    </a:lnTo>
                    <a:lnTo>
                      <a:pt x="3229" y="2017"/>
                    </a:lnTo>
                    <a:lnTo>
                      <a:pt x="3228" y="2022"/>
                    </a:lnTo>
                    <a:lnTo>
                      <a:pt x="3228" y="2025"/>
                    </a:lnTo>
                    <a:lnTo>
                      <a:pt x="3230" y="2027"/>
                    </a:lnTo>
                    <a:lnTo>
                      <a:pt x="3229" y="2032"/>
                    </a:lnTo>
                    <a:lnTo>
                      <a:pt x="3229" y="2035"/>
                    </a:lnTo>
                    <a:lnTo>
                      <a:pt x="3223" y="2040"/>
                    </a:lnTo>
                    <a:lnTo>
                      <a:pt x="3221" y="2044"/>
                    </a:lnTo>
                    <a:lnTo>
                      <a:pt x="3219" y="2047"/>
                    </a:lnTo>
                    <a:lnTo>
                      <a:pt x="3221" y="2050"/>
                    </a:lnTo>
                    <a:lnTo>
                      <a:pt x="3221" y="2052"/>
                    </a:lnTo>
                    <a:lnTo>
                      <a:pt x="3221" y="2058"/>
                    </a:lnTo>
                    <a:lnTo>
                      <a:pt x="3218" y="2063"/>
                    </a:lnTo>
                    <a:lnTo>
                      <a:pt x="3217" y="2065"/>
                    </a:lnTo>
                    <a:lnTo>
                      <a:pt x="3216" y="2064"/>
                    </a:lnTo>
                    <a:lnTo>
                      <a:pt x="3214" y="2066"/>
                    </a:lnTo>
                    <a:lnTo>
                      <a:pt x="3213" y="2075"/>
                    </a:lnTo>
                    <a:lnTo>
                      <a:pt x="3214" y="2076"/>
                    </a:lnTo>
                    <a:lnTo>
                      <a:pt x="3214" y="2079"/>
                    </a:lnTo>
                    <a:lnTo>
                      <a:pt x="3214" y="2080"/>
                    </a:lnTo>
                    <a:lnTo>
                      <a:pt x="3212" y="2086"/>
                    </a:lnTo>
                    <a:lnTo>
                      <a:pt x="3212" y="2103"/>
                    </a:lnTo>
                    <a:lnTo>
                      <a:pt x="3210" y="2106"/>
                    </a:lnTo>
                    <a:lnTo>
                      <a:pt x="3210" y="2107"/>
                    </a:lnTo>
                    <a:lnTo>
                      <a:pt x="3209" y="2107"/>
                    </a:lnTo>
                    <a:lnTo>
                      <a:pt x="3209" y="2106"/>
                    </a:lnTo>
                    <a:lnTo>
                      <a:pt x="3210" y="2105"/>
                    </a:lnTo>
                    <a:lnTo>
                      <a:pt x="3208" y="2103"/>
                    </a:lnTo>
                    <a:lnTo>
                      <a:pt x="3207" y="2104"/>
                    </a:lnTo>
                    <a:lnTo>
                      <a:pt x="3206" y="2106"/>
                    </a:lnTo>
                    <a:lnTo>
                      <a:pt x="3206" y="2110"/>
                    </a:lnTo>
                    <a:lnTo>
                      <a:pt x="3206" y="2116"/>
                    </a:lnTo>
                    <a:lnTo>
                      <a:pt x="3204" y="2126"/>
                    </a:lnTo>
                    <a:lnTo>
                      <a:pt x="3202" y="2136"/>
                    </a:lnTo>
                    <a:lnTo>
                      <a:pt x="3200" y="2141"/>
                    </a:lnTo>
                    <a:lnTo>
                      <a:pt x="3200" y="2143"/>
                    </a:lnTo>
                    <a:lnTo>
                      <a:pt x="3199" y="2143"/>
                    </a:lnTo>
                    <a:lnTo>
                      <a:pt x="3199" y="2141"/>
                    </a:lnTo>
                    <a:lnTo>
                      <a:pt x="3197" y="2141"/>
                    </a:lnTo>
                    <a:lnTo>
                      <a:pt x="3196" y="2142"/>
                    </a:lnTo>
                    <a:lnTo>
                      <a:pt x="3195" y="2144"/>
                    </a:lnTo>
                    <a:lnTo>
                      <a:pt x="3194" y="2147"/>
                    </a:lnTo>
                    <a:lnTo>
                      <a:pt x="3194" y="2155"/>
                    </a:lnTo>
                    <a:lnTo>
                      <a:pt x="3193" y="2154"/>
                    </a:lnTo>
                    <a:lnTo>
                      <a:pt x="3192" y="2153"/>
                    </a:lnTo>
                    <a:lnTo>
                      <a:pt x="3191" y="2151"/>
                    </a:lnTo>
                    <a:lnTo>
                      <a:pt x="3188" y="2150"/>
                    </a:lnTo>
                    <a:lnTo>
                      <a:pt x="3186" y="2145"/>
                    </a:lnTo>
                    <a:lnTo>
                      <a:pt x="3186" y="2144"/>
                    </a:lnTo>
                    <a:lnTo>
                      <a:pt x="3184" y="2144"/>
                    </a:lnTo>
                    <a:lnTo>
                      <a:pt x="3182" y="2144"/>
                    </a:lnTo>
                    <a:lnTo>
                      <a:pt x="3182" y="2143"/>
                    </a:lnTo>
                    <a:lnTo>
                      <a:pt x="3181" y="2142"/>
                    </a:lnTo>
                    <a:lnTo>
                      <a:pt x="3180" y="2137"/>
                    </a:lnTo>
                    <a:lnTo>
                      <a:pt x="3180" y="2129"/>
                    </a:lnTo>
                    <a:lnTo>
                      <a:pt x="3180" y="2127"/>
                    </a:lnTo>
                    <a:lnTo>
                      <a:pt x="3182" y="2120"/>
                    </a:lnTo>
                    <a:lnTo>
                      <a:pt x="3181" y="2119"/>
                    </a:lnTo>
                    <a:lnTo>
                      <a:pt x="3180" y="2119"/>
                    </a:lnTo>
                    <a:lnTo>
                      <a:pt x="3180" y="2119"/>
                    </a:lnTo>
                    <a:lnTo>
                      <a:pt x="3176" y="2119"/>
                    </a:lnTo>
                    <a:lnTo>
                      <a:pt x="3176" y="2118"/>
                    </a:lnTo>
                    <a:lnTo>
                      <a:pt x="3175" y="2115"/>
                    </a:lnTo>
                    <a:lnTo>
                      <a:pt x="3173" y="2111"/>
                    </a:lnTo>
                    <a:lnTo>
                      <a:pt x="3172" y="2111"/>
                    </a:lnTo>
                    <a:lnTo>
                      <a:pt x="3165" y="2112"/>
                    </a:lnTo>
                    <a:lnTo>
                      <a:pt x="3158" y="2110"/>
                    </a:lnTo>
                    <a:lnTo>
                      <a:pt x="3153" y="2109"/>
                    </a:lnTo>
                    <a:lnTo>
                      <a:pt x="3152" y="2108"/>
                    </a:lnTo>
                    <a:lnTo>
                      <a:pt x="3152" y="2107"/>
                    </a:lnTo>
                    <a:lnTo>
                      <a:pt x="3155" y="2105"/>
                    </a:lnTo>
                    <a:lnTo>
                      <a:pt x="3157" y="2101"/>
                    </a:lnTo>
                    <a:lnTo>
                      <a:pt x="3157" y="2099"/>
                    </a:lnTo>
                    <a:lnTo>
                      <a:pt x="3156" y="2099"/>
                    </a:lnTo>
                    <a:lnTo>
                      <a:pt x="3155" y="2099"/>
                    </a:lnTo>
                    <a:lnTo>
                      <a:pt x="3152" y="2097"/>
                    </a:lnTo>
                    <a:lnTo>
                      <a:pt x="3152" y="2095"/>
                    </a:lnTo>
                    <a:lnTo>
                      <a:pt x="3153" y="2095"/>
                    </a:lnTo>
                    <a:lnTo>
                      <a:pt x="3153" y="2094"/>
                    </a:lnTo>
                    <a:lnTo>
                      <a:pt x="3155" y="2093"/>
                    </a:lnTo>
                    <a:lnTo>
                      <a:pt x="3156" y="2094"/>
                    </a:lnTo>
                    <a:lnTo>
                      <a:pt x="3157" y="2094"/>
                    </a:lnTo>
                    <a:lnTo>
                      <a:pt x="3159" y="2094"/>
                    </a:lnTo>
                    <a:lnTo>
                      <a:pt x="3161" y="2093"/>
                    </a:lnTo>
                    <a:lnTo>
                      <a:pt x="3162" y="2091"/>
                    </a:lnTo>
                    <a:lnTo>
                      <a:pt x="3161" y="2090"/>
                    </a:lnTo>
                    <a:lnTo>
                      <a:pt x="3162" y="2085"/>
                    </a:lnTo>
                    <a:lnTo>
                      <a:pt x="3165" y="2081"/>
                    </a:lnTo>
                    <a:lnTo>
                      <a:pt x="3165" y="2067"/>
                    </a:lnTo>
                    <a:lnTo>
                      <a:pt x="3165" y="2066"/>
                    </a:lnTo>
                    <a:lnTo>
                      <a:pt x="3166" y="2065"/>
                    </a:lnTo>
                    <a:lnTo>
                      <a:pt x="3166" y="2064"/>
                    </a:lnTo>
                    <a:lnTo>
                      <a:pt x="3166" y="2058"/>
                    </a:lnTo>
                    <a:lnTo>
                      <a:pt x="3165" y="2054"/>
                    </a:lnTo>
                    <a:lnTo>
                      <a:pt x="3165" y="2053"/>
                    </a:lnTo>
                    <a:lnTo>
                      <a:pt x="3167" y="2052"/>
                    </a:lnTo>
                    <a:lnTo>
                      <a:pt x="3169" y="2052"/>
                    </a:lnTo>
                    <a:lnTo>
                      <a:pt x="3173" y="2042"/>
                    </a:lnTo>
                    <a:lnTo>
                      <a:pt x="3173" y="2040"/>
                    </a:lnTo>
                    <a:lnTo>
                      <a:pt x="3172" y="2035"/>
                    </a:lnTo>
                    <a:lnTo>
                      <a:pt x="3171" y="2033"/>
                    </a:lnTo>
                    <a:lnTo>
                      <a:pt x="3170" y="2032"/>
                    </a:lnTo>
                    <a:lnTo>
                      <a:pt x="3170" y="2033"/>
                    </a:lnTo>
                    <a:lnTo>
                      <a:pt x="3169" y="2034"/>
                    </a:lnTo>
                    <a:lnTo>
                      <a:pt x="3169" y="2036"/>
                    </a:lnTo>
                    <a:lnTo>
                      <a:pt x="3169" y="2039"/>
                    </a:lnTo>
                    <a:lnTo>
                      <a:pt x="3167" y="2047"/>
                    </a:lnTo>
                    <a:lnTo>
                      <a:pt x="3159" y="2058"/>
                    </a:lnTo>
                    <a:lnTo>
                      <a:pt x="3157" y="2058"/>
                    </a:lnTo>
                    <a:lnTo>
                      <a:pt x="3155" y="2057"/>
                    </a:lnTo>
                    <a:lnTo>
                      <a:pt x="3153" y="2056"/>
                    </a:lnTo>
                    <a:lnTo>
                      <a:pt x="3147" y="2044"/>
                    </a:lnTo>
                    <a:lnTo>
                      <a:pt x="3145" y="2043"/>
                    </a:lnTo>
                    <a:lnTo>
                      <a:pt x="3143" y="2040"/>
                    </a:lnTo>
                    <a:lnTo>
                      <a:pt x="3143" y="2038"/>
                    </a:lnTo>
                    <a:lnTo>
                      <a:pt x="3145" y="2027"/>
                    </a:lnTo>
                    <a:lnTo>
                      <a:pt x="3147" y="2025"/>
                    </a:lnTo>
                    <a:lnTo>
                      <a:pt x="3147" y="2023"/>
                    </a:lnTo>
                    <a:lnTo>
                      <a:pt x="3145" y="2023"/>
                    </a:lnTo>
                    <a:lnTo>
                      <a:pt x="3145" y="2023"/>
                    </a:lnTo>
                    <a:lnTo>
                      <a:pt x="3143" y="2024"/>
                    </a:lnTo>
                    <a:lnTo>
                      <a:pt x="3143" y="2026"/>
                    </a:lnTo>
                    <a:lnTo>
                      <a:pt x="3141" y="2028"/>
                    </a:lnTo>
                    <a:lnTo>
                      <a:pt x="3138" y="2029"/>
                    </a:lnTo>
                    <a:lnTo>
                      <a:pt x="3135" y="2027"/>
                    </a:lnTo>
                    <a:lnTo>
                      <a:pt x="3134" y="2025"/>
                    </a:lnTo>
                    <a:lnTo>
                      <a:pt x="3134" y="2024"/>
                    </a:lnTo>
                    <a:lnTo>
                      <a:pt x="3134" y="2023"/>
                    </a:lnTo>
                    <a:lnTo>
                      <a:pt x="3132" y="2021"/>
                    </a:lnTo>
                    <a:lnTo>
                      <a:pt x="3131" y="2019"/>
                    </a:lnTo>
                    <a:lnTo>
                      <a:pt x="3130" y="2019"/>
                    </a:lnTo>
                    <a:lnTo>
                      <a:pt x="3129" y="2020"/>
                    </a:lnTo>
                    <a:lnTo>
                      <a:pt x="3126" y="2019"/>
                    </a:lnTo>
                    <a:lnTo>
                      <a:pt x="3126" y="2017"/>
                    </a:lnTo>
                    <a:lnTo>
                      <a:pt x="3127" y="2017"/>
                    </a:lnTo>
                    <a:lnTo>
                      <a:pt x="3127" y="2013"/>
                    </a:lnTo>
                    <a:lnTo>
                      <a:pt x="3124" y="2014"/>
                    </a:lnTo>
                    <a:lnTo>
                      <a:pt x="3123" y="2015"/>
                    </a:lnTo>
                    <a:lnTo>
                      <a:pt x="3121" y="2017"/>
                    </a:lnTo>
                    <a:lnTo>
                      <a:pt x="3120" y="2018"/>
                    </a:lnTo>
                    <a:lnTo>
                      <a:pt x="3120" y="2019"/>
                    </a:lnTo>
                    <a:lnTo>
                      <a:pt x="3123" y="2023"/>
                    </a:lnTo>
                    <a:lnTo>
                      <a:pt x="3128" y="2027"/>
                    </a:lnTo>
                    <a:lnTo>
                      <a:pt x="3130" y="2027"/>
                    </a:lnTo>
                    <a:lnTo>
                      <a:pt x="3133" y="2032"/>
                    </a:lnTo>
                    <a:lnTo>
                      <a:pt x="3136" y="2035"/>
                    </a:lnTo>
                    <a:lnTo>
                      <a:pt x="3138" y="2036"/>
                    </a:lnTo>
                    <a:lnTo>
                      <a:pt x="3139" y="2040"/>
                    </a:lnTo>
                    <a:lnTo>
                      <a:pt x="3141" y="2046"/>
                    </a:lnTo>
                    <a:lnTo>
                      <a:pt x="3143" y="2060"/>
                    </a:lnTo>
                    <a:lnTo>
                      <a:pt x="3142" y="2061"/>
                    </a:lnTo>
                    <a:lnTo>
                      <a:pt x="3140" y="2062"/>
                    </a:lnTo>
                    <a:lnTo>
                      <a:pt x="3138" y="2063"/>
                    </a:lnTo>
                    <a:lnTo>
                      <a:pt x="3138" y="2063"/>
                    </a:lnTo>
                    <a:lnTo>
                      <a:pt x="3136" y="2063"/>
                    </a:lnTo>
                    <a:lnTo>
                      <a:pt x="3134" y="2064"/>
                    </a:lnTo>
                    <a:lnTo>
                      <a:pt x="3131" y="2065"/>
                    </a:lnTo>
                    <a:lnTo>
                      <a:pt x="3132" y="2066"/>
                    </a:lnTo>
                    <a:lnTo>
                      <a:pt x="3138" y="2066"/>
                    </a:lnTo>
                    <a:lnTo>
                      <a:pt x="3141" y="2066"/>
                    </a:lnTo>
                    <a:lnTo>
                      <a:pt x="3143" y="2064"/>
                    </a:lnTo>
                    <a:lnTo>
                      <a:pt x="3144" y="2063"/>
                    </a:lnTo>
                    <a:lnTo>
                      <a:pt x="3147" y="2066"/>
                    </a:lnTo>
                    <a:lnTo>
                      <a:pt x="3149" y="2065"/>
                    </a:lnTo>
                    <a:lnTo>
                      <a:pt x="3150" y="2066"/>
                    </a:lnTo>
                    <a:lnTo>
                      <a:pt x="3150" y="2067"/>
                    </a:lnTo>
                    <a:lnTo>
                      <a:pt x="3146" y="2077"/>
                    </a:lnTo>
                    <a:lnTo>
                      <a:pt x="3145" y="2083"/>
                    </a:lnTo>
                    <a:lnTo>
                      <a:pt x="3145" y="2084"/>
                    </a:lnTo>
                    <a:lnTo>
                      <a:pt x="3147" y="2089"/>
                    </a:lnTo>
                    <a:lnTo>
                      <a:pt x="3146" y="2092"/>
                    </a:lnTo>
                    <a:lnTo>
                      <a:pt x="3145" y="2096"/>
                    </a:lnTo>
                    <a:lnTo>
                      <a:pt x="3146" y="2098"/>
                    </a:lnTo>
                    <a:lnTo>
                      <a:pt x="3146" y="2100"/>
                    </a:lnTo>
                    <a:lnTo>
                      <a:pt x="3145" y="2105"/>
                    </a:lnTo>
                    <a:lnTo>
                      <a:pt x="3139" y="2107"/>
                    </a:lnTo>
                    <a:lnTo>
                      <a:pt x="3138" y="2107"/>
                    </a:lnTo>
                    <a:lnTo>
                      <a:pt x="3128" y="2106"/>
                    </a:lnTo>
                    <a:lnTo>
                      <a:pt x="3127" y="2106"/>
                    </a:lnTo>
                    <a:lnTo>
                      <a:pt x="3126" y="2105"/>
                    </a:lnTo>
                    <a:lnTo>
                      <a:pt x="3126" y="2105"/>
                    </a:lnTo>
                    <a:lnTo>
                      <a:pt x="3126" y="2104"/>
                    </a:lnTo>
                    <a:lnTo>
                      <a:pt x="3126" y="2103"/>
                    </a:lnTo>
                    <a:lnTo>
                      <a:pt x="3126" y="2103"/>
                    </a:lnTo>
                    <a:lnTo>
                      <a:pt x="3127" y="2102"/>
                    </a:lnTo>
                    <a:lnTo>
                      <a:pt x="3128" y="2101"/>
                    </a:lnTo>
                    <a:lnTo>
                      <a:pt x="3130" y="2100"/>
                    </a:lnTo>
                    <a:lnTo>
                      <a:pt x="3130" y="2099"/>
                    </a:lnTo>
                    <a:lnTo>
                      <a:pt x="3129" y="2099"/>
                    </a:lnTo>
                    <a:lnTo>
                      <a:pt x="3126" y="2097"/>
                    </a:lnTo>
                    <a:lnTo>
                      <a:pt x="3123" y="2097"/>
                    </a:lnTo>
                    <a:lnTo>
                      <a:pt x="3123" y="2099"/>
                    </a:lnTo>
                    <a:lnTo>
                      <a:pt x="3124" y="2100"/>
                    </a:lnTo>
                    <a:lnTo>
                      <a:pt x="3123" y="2102"/>
                    </a:lnTo>
                    <a:lnTo>
                      <a:pt x="3120" y="2105"/>
                    </a:lnTo>
                    <a:lnTo>
                      <a:pt x="3120" y="2105"/>
                    </a:lnTo>
                    <a:lnTo>
                      <a:pt x="3119" y="2105"/>
                    </a:lnTo>
                    <a:lnTo>
                      <a:pt x="3114" y="2101"/>
                    </a:lnTo>
                    <a:lnTo>
                      <a:pt x="3112" y="2096"/>
                    </a:lnTo>
                    <a:lnTo>
                      <a:pt x="3112" y="2095"/>
                    </a:lnTo>
                    <a:lnTo>
                      <a:pt x="3110" y="2093"/>
                    </a:lnTo>
                    <a:lnTo>
                      <a:pt x="3108" y="2092"/>
                    </a:lnTo>
                    <a:lnTo>
                      <a:pt x="3107" y="2093"/>
                    </a:lnTo>
                    <a:lnTo>
                      <a:pt x="3106" y="2094"/>
                    </a:lnTo>
                    <a:lnTo>
                      <a:pt x="3106" y="2095"/>
                    </a:lnTo>
                    <a:lnTo>
                      <a:pt x="3106" y="2101"/>
                    </a:lnTo>
                    <a:lnTo>
                      <a:pt x="3106" y="2103"/>
                    </a:lnTo>
                    <a:lnTo>
                      <a:pt x="3105" y="2105"/>
                    </a:lnTo>
                    <a:lnTo>
                      <a:pt x="3102" y="2108"/>
                    </a:lnTo>
                    <a:lnTo>
                      <a:pt x="3102" y="2108"/>
                    </a:lnTo>
                    <a:lnTo>
                      <a:pt x="3101" y="2108"/>
                    </a:lnTo>
                    <a:lnTo>
                      <a:pt x="3098" y="2107"/>
                    </a:lnTo>
                    <a:lnTo>
                      <a:pt x="3096" y="2105"/>
                    </a:lnTo>
                    <a:lnTo>
                      <a:pt x="3096" y="2101"/>
                    </a:lnTo>
                    <a:lnTo>
                      <a:pt x="3096" y="2099"/>
                    </a:lnTo>
                    <a:lnTo>
                      <a:pt x="3098" y="2098"/>
                    </a:lnTo>
                    <a:lnTo>
                      <a:pt x="3098" y="2096"/>
                    </a:lnTo>
                    <a:lnTo>
                      <a:pt x="3096" y="2095"/>
                    </a:lnTo>
                    <a:lnTo>
                      <a:pt x="3095" y="2094"/>
                    </a:lnTo>
                    <a:lnTo>
                      <a:pt x="3092" y="2089"/>
                    </a:lnTo>
                    <a:lnTo>
                      <a:pt x="3093" y="2087"/>
                    </a:lnTo>
                    <a:lnTo>
                      <a:pt x="3091" y="2077"/>
                    </a:lnTo>
                    <a:lnTo>
                      <a:pt x="3089" y="2075"/>
                    </a:lnTo>
                    <a:lnTo>
                      <a:pt x="3088" y="2074"/>
                    </a:lnTo>
                    <a:lnTo>
                      <a:pt x="3087" y="2074"/>
                    </a:lnTo>
                    <a:lnTo>
                      <a:pt x="3083" y="2073"/>
                    </a:lnTo>
                    <a:lnTo>
                      <a:pt x="3081" y="2073"/>
                    </a:lnTo>
                    <a:lnTo>
                      <a:pt x="3081" y="2070"/>
                    </a:lnTo>
                    <a:lnTo>
                      <a:pt x="3079" y="2066"/>
                    </a:lnTo>
                    <a:lnTo>
                      <a:pt x="3077" y="2062"/>
                    </a:lnTo>
                    <a:lnTo>
                      <a:pt x="3076" y="2061"/>
                    </a:lnTo>
                    <a:lnTo>
                      <a:pt x="3075" y="2060"/>
                    </a:lnTo>
                    <a:lnTo>
                      <a:pt x="3074" y="2059"/>
                    </a:lnTo>
                    <a:lnTo>
                      <a:pt x="3070" y="2050"/>
                    </a:lnTo>
                    <a:lnTo>
                      <a:pt x="3067" y="2042"/>
                    </a:lnTo>
                    <a:lnTo>
                      <a:pt x="3065" y="2036"/>
                    </a:lnTo>
                    <a:lnTo>
                      <a:pt x="3063" y="2034"/>
                    </a:lnTo>
                    <a:lnTo>
                      <a:pt x="3062" y="2034"/>
                    </a:lnTo>
                    <a:lnTo>
                      <a:pt x="3060" y="2031"/>
                    </a:lnTo>
                    <a:lnTo>
                      <a:pt x="3060" y="2030"/>
                    </a:lnTo>
                    <a:lnTo>
                      <a:pt x="3062" y="2027"/>
                    </a:lnTo>
                    <a:lnTo>
                      <a:pt x="3062" y="2025"/>
                    </a:lnTo>
                    <a:lnTo>
                      <a:pt x="3062" y="2025"/>
                    </a:lnTo>
                    <a:lnTo>
                      <a:pt x="3059" y="2015"/>
                    </a:lnTo>
                    <a:lnTo>
                      <a:pt x="3056" y="2008"/>
                    </a:lnTo>
                    <a:lnTo>
                      <a:pt x="3055" y="2007"/>
                    </a:lnTo>
                    <a:lnTo>
                      <a:pt x="3054" y="2004"/>
                    </a:lnTo>
                    <a:lnTo>
                      <a:pt x="3054" y="2002"/>
                    </a:lnTo>
                    <a:lnTo>
                      <a:pt x="3055" y="2001"/>
                    </a:lnTo>
                    <a:lnTo>
                      <a:pt x="3055" y="2001"/>
                    </a:lnTo>
                    <a:lnTo>
                      <a:pt x="3056" y="2000"/>
                    </a:lnTo>
                    <a:lnTo>
                      <a:pt x="3056" y="1999"/>
                    </a:lnTo>
                    <a:lnTo>
                      <a:pt x="3057" y="1999"/>
                    </a:lnTo>
                    <a:lnTo>
                      <a:pt x="3058" y="1997"/>
                    </a:lnTo>
                    <a:lnTo>
                      <a:pt x="3059" y="1994"/>
                    </a:lnTo>
                    <a:lnTo>
                      <a:pt x="3059" y="1992"/>
                    </a:lnTo>
                    <a:lnTo>
                      <a:pt x="3058" y="1988"/>
                    </a:lnTo>
                    <a:lnTo>
                      <a:pt x="3056" y="1980"/>
                    </a:lnTo>
                    <a:lnTo>
                      <a:pt x="3054" y="1974"/>
                    </a:lnTo>
                    <a:lnTo>
                      <a:pt x="3055" y="1972"/>
                    </a:lnTo>
                    <a:lnTo>
                      <a:pt x="3056" y="1972"/>
                    </a:lnTo>
                    <a:lnTo>
                      <a:pt x="3057" y="1971"/>
                    </a:lnTo>
                    <a:lnTo>
                      <a:pt x="3056" y="1969"/>
                    </a:lnTo>
                    <a:lnTo>
                      <a:pt x="3051" y="1964"/>
                    </a:lnTo>
                    <a:lnTo>
                      <a:pt x="3033" y="1943"/>
                    </a:lnTo>
                    <a:lnTo>
                      <a:pt x="3030" y="1937"/>
                    </a:lnTo>
                    <a:lnTo>
                      <a:pt x="3029" y="1932"/>
                    </a:lnTo>
                    <a:lnTo>
                      <a:pt x="3026" y="1926"/>
                    </a:lnTo>
                    <a:lnTo>
                      <a:pt x="3023" y="1921"/>
                    </a:lnTo>
                    <a:lnTo>
                      <a:pt x="3018" y="1914"/>
                    </a:lnTo>
                    <a:lnTo>
                      <a:pt x="3008" y="1900"/>
                    </a:lnTo>
                    <a:lnTo>
                      <a:pt x="3005" y="1896"/>
                    </a:lnTo>
                    <a:lnTo>
                      <a:pt x="3002" y="1891"/>
                    </a:lnTo>
                    <a:lnTo>
                      <a:pt x="2997" y="1883"/>
                    </a:lnTo>
                    <a:lnTo>
                      <a:pt x="2995" y="1879"/>
                    </a:lnTo>
                    <a:lnTo>
                      <a:pt x="2990" y="1867"/>
                    </a:lnTo>
                    <a:lnTo>
                      <a:pt x="2986" y="1861"/>
                    </a:lnTo>
                    <a:lnTo>
                      <a:pt x="2986" y="1859"/>
                    </a:lnTo>
                    <a:lnTo>
                      <a:pt x="2988" y="1858"/>
                    </a:lnTo>
                    <a:lnTo>
                      <a:pt x="2989" y="1858"/>
                    </a:lnTo>
                    <a:lnTo>
                      <a:pt x="2990" y="1860"/>
                    </a:lnTo>
                    <a:lnTo>
                      <a:pt x="2992" y="1859"/>
                    </a:lnTo>
                    <a:lnTo>
                      <a:pt x="2995" y="1856"/>
                    </a:lnTo>
                    <a:lnTo>
                      <a:pt x="2999" y="1853"/>
                    </a:lnTo>
                    <a:lnTo>
                      <a:pt x="2999" y="1853"/>
                    </a:lnTo>
                    <a:lnTo>
                      <a:pt x="3000" y="1853"/>
                    </a:lnTo>
                    <a:lnTo>
                      <a:pt x="3001" y="1853"/>
                    </a:lnTo>
                    <a:lnTo>
                      <a:pt x="3003" y="1854"/>
                    </a:lnTo>
                    <a:lnTo>
                      <a:pt x="3003" y="1855"/>
                    </a:lnTo>
                    <a:lnTo>
                      <a:pt x="3003" y="1857"/>
                    </a:lnTo>
                    <a:lnTo>
                      <a:pt x="3001" y="1857"/>
                    </a:lnTo>
                    <a:lnTo>
                      <a:pt x="3001" y="1857"/>
                    </a:lnTo>
                    <a:lnTo>
                      <a:pt x="3001" y="1858"/>
                    </a:lnTo>
                    <a:lnTo>
                      <a:pt x="3001" y="1859"/>
                    </a:lnTo>
                    <a:lnTo>
                      <a:pt x="3003" y="1861"/>
                    </a:lnTo>
                    <a:lnTo>
                      <a:pt x="3003" y="1861"/>
                    </a:lnTo>
                    <a:lnTo>
                      <a:pt x="3005" y="1861"/>
                    </a:lnTo>
                    <a:lnTo>
                      <a:pt x="3006" y="1860"/>
                    </a:lnTo>
                    <a:lnTo>
                      <a:pt x="3006" y="1859"/>
                    </a:lnTo>
                    <a:lnTo>
                      <a:pt x="3006" y="1858"/>
                    </a:lnTo>
                    <a:lnTo>
                      <a:pt x="3008" y="1857"/>
                    </a:lnTo>
                    <a:lnTo>
                      <a:pt x="3015" y="1853"/>
                    </a:lnTo>
                    <a:lnTo>
                      <a:pt x="3015" y="1850"/>
                    </a:lnTo>
                    <a:lnTo>
                      <a:pt x="3013" y="1850"/>
                    </a:lnTo>
                    <a:lnTo>
                      <a:pt x="3013" y="1849"/>
                    </a:lnTo>
                    <a:lnTo>
                      <a:pt x="3012" y="1848"/>
                    </a:lnTo>
                    <a:lnTo>
                      <a:pt x="3012" y="1847"/>
                    </a:lnTo>
                    <a:lnTo>
                      <a:pt x="3013" y="1847"/>
                    </a:lnTo>
                    <a:lnTo>
                      <a:pt x="3013" y="1846"/>
                    </a:lnTo>
                    <a:lnTo>
                      <a:pt x="3014" y="1845"/>
                    </a:lnTo>
                    <a:lnTo>
                      <a:pt x="3015" y="1845"/>
                    </a:lnTo>
                    <a:lnTo>
                      <a:pt x="3017" y="1845"/>
                    </a:lnTo>
                    <a:lnTo>
                      <a:pt x="3017" y="1842"/>
                    </a:lnTo>
                    <a:lnTo>
                      <a:pt x="3017" y="1840"/>
                    </a:lnTo>
                    <a:lnTo>
                      <a:pt x="3017" y="1837"/>
                    </a:lnTo>
                    <a:lnTo>
                      <a:pt x="3019" y="1830"/>
                    </a:lnTo>
                    <a:lnTo>
                      <a:pt x="3020" y="1828"/>
                    </a:lnTo>
                    <a:lnTo>
                      <a:pt x="3021" y="1825"/>
                    </a:lnTo>
                    <a:lnTo>
                      <a:pt x="3022" y="1825"/>
                    </a:lnTo>
                    <a:lnTo>
                      <a:pt x="3023" y="1825"/>
                    </a:lnTo>
                    <a:lnTo>
                      <a:pt x="3023" y="1825"/>
                    </a:lnTo>
                    <a:lnTo>
                      <a:pt x="3025" y="1825"/>
                    </a:lnTo>
                    <a:lnTo>
                      <a:pt x="3028" y="1824"/>
                    </a:lnTo>
                    <a:lnTo>
                      <a:pt x="3029" y="1824"/>
                    </a:lnTo>
                    <a:lnTo>
                      <a:pt x="3034" y="1819"/>
                    </a:lnTo>
                    <a:lnTo>
                      <a:pt x="3035" y="1817"/>
                    </a:lnTo>
                    <a:lnTo>
                      <a:pt x="3036" y="1814"/>
                    </a:lnTo>
                    <a:lnTo>
                      <a:pt x="3033" y="1812"/>
                    </a:lnTo>
                    <a:lnTo>
                      <a:pt x="3030" y="1814"/>
                    </a:lnTo>
                    <a:lnTo>
                      <a:pt x="3026" y="1820"/>
                    </a:lnTo>
                    <a:lnTo>
                      <a:pt x="3025" y="1820"/>
                    </a:lnTo>
                    <a:lnTo>
                      <a:pt x="3022" y="1820"/>
                    </a:lnTo>
                    <a:lnTo>
                      <a:pt x="3020" y="1819"/>
                    </a:lnTo>
                    <a:lnTo>
                      <a:pt x="3019" y="1819"/>
                    </a:lnTo>
                    <a:lnTo>
                      <a:pt x="3019" y="1820"/>
                    </a:lnTo>
                    <a:lnTo>
                      <a:pt x="3011" y="1824"/>
                    </a:lnTo>
                    <a:lnTo>
                      <a:pt x="3010" y="1827"/>
                    </a:lnTo>
                    <a:lnTo>
                      <a:pt x="3009" y="1828"/>
                    </a:lnTo>
                    <a:lnTo>
                      <a:pt x="3007" y="1828"/>
                    </a:lnTo>
                    <a:lnTo>
                      <a:pt x="3006" y="1828"/>
                    </a:lnTo>
                    <a:lnTo>
                      <a:pt x="2999" y="1828"/>
                    </a:lnTo>
                    <a:lnTo>
                      <a:pt x="2985" y="1828"/>
                    </a:lnTo>
                    <a:lnTo>
                      <a:pt x="2982" y="1828"/>
                    </a:lnTo>
                    <a:lnTo>
                      <a:pt x="2981" y="1828"/>
                    </a:lnTo>
                    <a:lnTo>
                      <a:pt x="2980" y="1828"/>
                    </a:lnTo>
                    <a:lnTo>
                      <a:pt x="2978" y="1829"/>
                    </a:lnTo>
                    <a:lnTo>
                      <a:pt x="2976" y="1830"/>
                    </a:lnTo>
                    <a:lnTo>
                      <a:pt x="2973" y="1830"/>
                    </a:lnTo>
                    <a:lnTo>
                      <a:pt x="2972" y="1829"/>
                    </a:lnTo>
                    <a:lnTo>
                      <a:pt x="2971" y="1829"/>
                    </a:lnTo>
                    <a:lnTo>
                      <a:pt x="2970" y="1828"/>
                    </a:lnTo>
                    <a:lnTo>
                      <a:pt x="2966" y="1826"/>
                    </a:lnTo>
                    <a:lnTo>
                      <a:pt x="2954" y="1818"/>
                    </a:lnTo>
                    <a:lnTo>
                      <a:pt x="2952" y="1817"/>
                    </a:lnTo>
                    <a:lnTo>
                      <a:pt x="2947" y="1814"/>
                    </a:lnTo>
                    <a:lnTo>
                      <a:pt x="2939" y="1807"/>
                    </a:lnTo>
                    <a:lnTo>
                      <a:pt x="2937" y="1804"/>
                    </a:lnTo>
                    <a:lnTo>
                      <a:pt x="2934" y="1799"/>
                    </a:lnTo>
                    <a:lnTo>
                      <a:pt x="2929" y="1789"/>
                    </a:lnTo>
                    <a:lnTo>
                      <a:pt x="2926" y="1786"/>
                    </a:lnTo>
                    <a:lnTo>
                      <a:pt x="2917" y="1775"/>
                    </a:lnTo>
                    <a:lnTo>
                      <a:pt x="2916" y="1774"/>
                    </a:lnTo>
                    <a:lnTo>
                      <a:pt x="2917" y="1771"/>
                    </a:lnTo>
                    <a:lnTo>
                      <a:pt x="2921" y="1762"/>
                    </a:lnTo>
                    <a:lnTo>
                      <a:pt x="2918" y="1760"/>
                    </a:lnTo>
                    <a:lnTo>
                      <a:pt x="2911" y="1758"/>
                    </a:lnTo>
                    <a:lnTo>
                      <a:pt x="2906" y="1757"/>
                    </a:lnTo>
                    <a:lnTo>
                      <a:pt x="2900" y="1746"/>
                    </a:lnTo>
                    <a:lnTo>
                      <a:pt x="2898" y="1744"/>
                    </a:lnTo>
                    <a:lnTo>
                      <a:pt x="2896" y="1741"/>
                    </a:lnTo>
                    <a:lnTo>
                      <a:pt x="2894" y="1740"/>
                    </a:lnTo>
                    <a:lnTo>
                      <a:pt x="2890" y="1738"/>
                    </a:lnTo>
                    <a:lnTo>
                      <a:pt x="2888" y="1736"/>
                    </a:lnTo>
                    <a:lnTo>
                      <a:pt x="2887" y="1735"/>
                    </a:lnTo>
                    <a:lnTo>
                      <a:pt x="2882" y="1729"/>
                    </a:lnTo>
                    <a:lnTo>
                      <a:pt x="2867" y="1716"/>
                    </a:lnTo>
                    <a:lnTo>
                      <a:pt x="2865" y="1714"/>
                    </a:lnTo>
                    <a:lnTo>
                      <a:pt x="2859" y="1710"/>
                    </a:lnTo>
                    <a:lnTo>
                      <a:pt x="2853" y="1706"/>
                    </a:lnTo>
                    <a:lnTo>
                      <a:pt x="2849" y="1705"/>
                    </a:lnTo>
                    <a:lnTo>
                      <a:pt x="2847" y="1703"/>
                    </a:lnTo>
                    <a:lnTo>
                      <a:pt x="2837" y="1701"/>
                    </a:lnTo>
                    <a:lnTo>
                      <a:pt x="2833" y="1699"/>
                    </a:lnTo>
                    <a:lnTo>
                      <a:pt x="2830" y="1698"/>
                    </a:lnTo>
                    <a:lnTo>
                      <a:pt x="2816" y="1692"/>
                    </a:lnTo>
                    <a:lnTo>
                      <a:pt x="2804" y="1687"/>
                    </a:lnTo>
                    <a:lnTo>
                      <a:pt x="2799" y="1686"/>
                    </a:lnTo>
                    <a:lnTo>
                      <a:pt x="2787" y="1683"/>
                    </a:lnTo>
                    <a:lnTo>
                      <a:pt x="2784" y="1681"/>
                    </a:lnTo>
                    <a:lnTo>
                      <a:pt x="2782" y="1679"/>
                    </a:lnTo>
                    <a:lnTo>
                      <a:pt x="2782" y="1678"/>
                    </a:lnTo>
                    <a:lnTo>
                      <a:pt x="2782" y="1678"/>
                    </a:lnTo>
                    <a:lnTo>
                      <a:pt x="2782" y="1677"/>
                    </a:lnTo>
                    <a:lnTo>
                      <a:pt x="2782" y="1676"/>
                    </a:lnTo>
                    <a:lnTo>
                      <a:pt x="2781" y="1676"/>
                    </a:lnTo>
                    <a:lnTo>
                      <a:pt x="2780" y="1674"/>
                    </a:lnTo>
                    <a:lnTo>
                      <a:pt x="2780" y="1673"/>
                    </a:lnTo>
                    <a:lnTo>
                      <a:pt x="2781" y="1672"/>
                    </a:lnTo>
                    <a:lnTo>
                      <a:pt x="2783" y="1671"/>
                    </a:lnTo>
                    <a:lnTo>
                      <a:pt x="2780" y="1662"/>
                    </a:lnTo>
                    <a:lnTo>
                      <a:pt x="2778" y="1657"/>
                    </a:lnTo>
                    <a:lnTo>
                      <a:pt x="2777" y="1656"/>
                    </a:lnTo>
                    <a:lnTo>
                      <a:pt x="2777" y="1653"/>
                    </a:lnTo>
                    <a:lnTo>
                      <a:pt x="2779" y="1651"/>
                    </a:lnTo>
                    <a:lnTo>
                      <a:pt x="2775" y="1647"/>
                    </a:lnTo>
                    <a:lnTo>
                      <a:pt x="2773" y="1647"/>
                    </a:lnTo>
                    <a:lnTo>
                      <a:pt x="2772" y="1647"/>
                    </a:lnTo>
                    <a:lnTo>
                      <a:pt x="2771" y="1648"/>
                    </a:lnTo>
                    <a:lnTo>
                      <a:pt x="2767" y="1647"/>
                    </a:lnTo>
                    <a:lnTo>
                      <a:pt x="2766" y="1646"/>
                    </a:lnTo>
                    <a:lnTo>
                      <a:pt x="2766" y="1643"/>
                    </a:lnTo>
                    <a:lnTo>
                      <a:pt x="2766" y="1641"/>
                    </a:lnTo>
                    <a:lnTo>
                      <a:pt x="2764" y="1641"/>
                    </a:lnTo>
                    <a:lnTo>
                      <a:pt x="2763" y="1641"/>
                    </a:lnTo>
                    <a:lnTo>
                      <a:pt x="2762" y="1641"/>
                    </a:lnTo>
                    <a:lnTo>
                      <a:pt x="2762" y="1641"/>
                    </a:lnTo>
                    <a:lnTo>
                      <a:pt x="2760" y="1639"/>
                    </a:lnTo>
                    <a:lnTo>
                      <a:pt x="2758" y="1635"/>
                    </a:lnTo>
                    <a:lnTo>
                      <a:pt x="2758" y="1633"/>
                    </a:lnTo>
                    <a:lnTo>
                      <a:pt x="2759" y="1632"/>
                    </a:lnTo>
                    <a:lnTo>
                      <a:pt x="2760" y="1631"/>
                    </a:lnTo>
                    <a:lnTo>
                      <a:pt x="2760" y="1630"/>
                    </a:lnTo>
                    <a:lnTo>
                      <a:pt x="2759" y="1625"/>
                    </a:lnTo>
                    <a:lnTo>
                      <a:pt x="2758" y="1623"/>
                    </a:lnTo>
                    <a:lnTo>
                      <a:pt x="2756" y="1621"/>
                    </a:lnTo>
                    <a:lnTo>
                      <a:pt x="2750" y="1617"/>
                    </a:lnTo>
                    <a:lnTo>
                      <a:pt x="2748" y="1618"/>
                    </a:lnTo>
                    <a:lnTo>
                      <a:pt x="2748" y="1616"/>
                    </a:lnTo>
                    <a:lnTo>
                      <a:pt x="2754" y="1609"/>
                    </a:lnTo>
                    <a:lnTo>
                      <a:pt x="2759" y="1606"/>
                    </a:lnTo>
                    <a:lnTo>
                      <a:pt x="2761" y="1605"/>
                    </a:lnTo>
                    <a:lnTo>
                      <a:pt x="2764" y="1603"/>
                    </a:lnTo>
                    <a:lnTo>
                      <a:pt x="2764" y="1601"/>
                    </a:lnTo>
                    <a:lnTo>
                      <a:pt x="2762" y="1600"/>
                    </a:lnTo>
                    <a:lnTo>
                      <a:pt x="2762" y="1600"/>
                    </a:lnTo>
                    <a:lnTo>
                      <a:pt x="2760" y="1600"/>
                    </a:lnTo>
                    <a:lnTo>
                      <a:pt x="2756" y="1598"/>
                    </a:lnTo>
                    <a:lnTo>
                      <a:pt x="2756" y="1598"/>
                    </a:lnTo>
                    <a:lnTo>
                      <a:pt x="2754" y="1596"/>
                    </a:lnTo>
                    <a:lnTo>
                      <a:pt x="2747" y="1595"/>
                    </a:lnTo>
                    <a:lnTo>
                      <a:pt x="2745" y="1595"/>
                    </a:lnTo>
                    <a:lnTo>
                      <a:pt x="2742" y="1595"/>
                    </a:lnTo>
                    <a:lnTo>
                      <a:pt x="2741" y="1596"/>
                    </a:lnTo>
                    <a:lnTo>
                      <a:pt x="2739" y="1598"/>
                    </a:lnTo>
                    <a:lnTo>
                      <a:pt x="2738" y="1604"/>
                    </a:lnTo>
                    <a:lnTo>
                      <a:pt x="2738" y="1610"/>
                    </a:lnTo>
                    <a:lnTo>
                      <a:pt x="2738" y="1610"/>
                    </a:lnTo>
                    <a:lnTo>
                      <a:pt x="2733" y="1606"/>
                    </a:lnTo>
                    <a:lnTo>
                      <a:pt x="2727" y="1597"/>
                    </a:lnTo>
                    <a:lnTo>
                      <a:pt x="2723" y="1587"/>
                    </a:lnTo>
                    <a:lnTo>
                      <a:pt x="2725" y="1584"/>
                    </a:lnTo>
                    <a:lnTo>
                      <a:pt x="2725" y="1584"/>
                    </a:lnTo>
                    <a:lnTo>
                      <a:pt x="2726" y="1583"/>
                    </a:lnTo>
                    <a:lnTo>
                      <a:pt x="2725" y="1581"/>
                    </a:lnTo>
                    <a:lnTo>
                      <a:pt x="2724" y="1579"/>
                    </a:lnTo>
                    <a:lnTo>
                      <a:pt x="2723" y="1577"/>
                    </a:lnTo>
                    <a:lnTo>
                      <a:pt x="2719" y="1573"/>
                    </a:lnTo>
                    <a:lnTo>
                      <a:pt x="2717" y="1570"/>
                    </a:lnTo>
                    <a:lnTo>
                      <a:pt x="2712" y="1569"/>
                    </a:lnTo>
                    <a:lnTo>
                      <a:pt x="2708" y="1569"/>
                    </a:lnTo>
                    <a:lnTo>
                      <a:pt x="2707" y="1568"/>
                    </a:lnTo>
                    <a:lnTo>
                      <a:pt x="2703" y="1565"/>
                    </a:lnTo>
                    <a:lnTo>
                      <a:pt x="2703" y="1564"/>
                    </a:lnTo>
                    <a:lnTo>
                      <a:pt x="2703" y="1563"/>
                    </a:lnTo>
                    <a:lnTo>
                      <a:pt x="2704" y="1563"/>
                    </a:lnTo>
                    <a:lnTo>
                      <a:pt x="2708" y="1562"/>
                    </a:lnTo>
                    <a:lnTo>
                      <a:pt x="2711" y="1563"/>
                    </a:lnTo>
                    <a:lnTo>
                      <a:pt x="2716" y="1563"/>
                    </a:lnTo>
                    <a:lnTo>
                      <a:pt x="2725" y="1559"/>
                    </a:lnTo>
                    <a:lnTo>
                      <a:pt x="2725" y="1557"/>
                    </a:lnTo>
                    <a:lnTo>
                      <a:pt x="2723" y="1556"/>
                    </a:lnTo>
                    <a:lnTo>
                      <a:pt x="2721" y="1557"/>
                    </a:lnTo>
                    <a:lnTo>
                      <a:pt x="2719" y="1558"/>
                    </a:lnTo>
                    <a:lnTo>
                      <a:pt x="2717" y="1559"/>
                    </a:lnTo>
                    <a:lnTo>
                      <a:pt x="2707" y="1558"/>
                    </a:lnTo>
                    <a:lnTo>
                      <a:pt x="2701" y="1557"/>
                    </a:lnTo>
                    <a:lnTo>
                      <a:pt x="2699" y="1558"/>
                    </a:lnTo>
                    <a:lnTo>
                      <a:pt x="2696" y="1558"/>
                    </a:lnTo>
                    <a:lnTo>
                      <a:pt x="2689" y="1557"/>
                    </a:lnTo>
                    <a:lnTo>
                      <a:pt x="2687" y="1555"/>
                    </a:lnTo>
                    <a:lnTo>
                      <a:pt x="2684" y="1553"/>
                    </a:lnTo>
                    <a:lnTo>
                      <a:pt x="2684" y="1552"/>
                    </a:lnTo>
                    <a:lnTo>
                      <a:pt x="2682" y="1551"/>
                    </a:lnTo>
                    <a:lnTo>
                      <a:pt x="2681" y="1552"/>
                    </a:lnTo>
                    <a:lnTo>
                      <a:pt x="2680" y="1555"/>
                    </a:lnTo>
                    <a:lnTo>
                      <a:pt x="2679" y="1557"/>
                    </a:lnTo>
                    <a:lnTo>
                      <a:pt x="2680" y="1557"/>
                    </a:lnTo>
                    <a:lnTo>
                      <a:pt x="2682" y="1557"/>
                    </a:lnTo>
                    <a:lnTo>
                      <a:pt x="2683" y="1558"/>
                    </a:lnTo>
                    <a:lnTo>
                      <a:pt x="2692" y="1561"/>
                    </a:lnTo>
                    <a:lnTo>
                      <a:pt x="2692" y="1562"/>
                    </a:lnTo>
                    <a:lnTo>
                      <a:pt x="2693" y="1565"/>
                    </a:lnTo>
                    <a:lnTo>
                      <a:pt x="2689" y="1567"/>
                    </a:lnTo>
                    <a:lnTo>
                      <a:pt x="2684" y="1567"/>
                    </a:lnTo>
                    <a:lnTo>
                      <a:pt x="2679" y="1566"/>
                    </a:lnTo>
                    <a:lnTo>
                      <a:pt x="2678" y="1565"/>
                    </a:lnTo>
                    <a:lnTo>
                      <a:pt x="2671" y="1564"/>
                    </a:lnTo>
                    <a:lnTo>
                      <a:pt x="2666" y="1564"/>
                    </a:lnTo>
                    <a:lnTo>
                      <a:pt x="2664" y="1564"/>
                    </a:lnTo>
                    <a:lnTo>
                      <a:pt x="2659" y="1565"/>
                    </a:lnTo>
                    <a:lnTo>
                      <a:pt x="2653" y="1566"/>
                    </a:lnTo>
                    <a:lnTo>
                      <a:pt x="2653" y="1565"/>
                    </a:lnTo>
                    <a:lnTo>
                      <a:pt x="2652" y="1565"/>
                    </a:lnTo>
                    <a:lnTo>
                      <a:pt x="2651" y="1565"/>
                    </a:lnTo>
                    <a:lnTo>
                      <a:pt x="2651" y="1560"/>
                    </a:lnTo>
                    <a:lnTo>
                      <a:pt x="2651" y="1559"/>
                    </a:lnTo>
                    <a:lnTo>
                      <a:pt x="2652" y="1559"/>
                    </a:lnTo>
                    <a:lnTo>
                      <a:pt x="2653" y="1558"/>
                    </a:lnTo>
                    <a:lnTo>
                      <a:pt x="2655" y="1558"/>
                    </a:lnTo>
                    <a:lnTo>
                      <a:pt x="2660" y="1558"/>
                    </a:lnTo>
                    <a:lnTo>
                      <a:pt x="2661" y="1559"/>
                    </a:lnTo>
                    <a:lnTo>
                      <a:pt x="2664" y="1558"/>
                    </a:lnTo>
                    <a:lnTo>
                      <a:pt x="2665" y="1557"/>
                    </a:lnTo>
                    <a:lnTo>
                      <a:pt x="2665" y="1555"/>
                    </a:lnTo>
                    <a:lnTo>
                      <a:pt x="2663" y="1555"/>
                    </a:lnTo>
                    <a:lnTo>
                      <a:pt x="2661" y="1554"/>
                    </a:lnTo>
                    <a:lnTo>
                      <a:pt x="2659" y="1555"/>
                    </a:lnTo>
                    <a:lnTo>
                      <a:pt x="2658" y="1553"/>
                    </a:lnTo>
                    <a:lnTo>
                      <a:pt x="2655" y="1551"/>
                    </a:lnTo>
                    <a:lnTo>
                      <a:pt x="2655" y="1549"/>
                    </a:lnTo>
                    <a:lnTo>
                      <a:pt x="2657" y="1546"/>
                    </a:lnTo>
                    <a:lnTo>
                      <a:pt x="2658" y="1545"/>
                    </a:lnTo>
                    <a:lnTo>
                      <a:pt x="2667" y="1540"/>
                    </a:lnTo>
                    <a:lnTo>
                      <a:pt x="2670" y="1540"/>
                    </a:lnTo>
                    <a:lnTo>
                      <a:pt x="2671" y="1540"/>
                    </a:lnTo>
                    <a:lnTo>
                      <a:pt x="2675" y="1541"/>
                    </a:lnTo>
                    <a:lnTo>
                      <a:pt x="2674" y="1542"/>
                    </a:lnTo>
                    <a:lnTo>
                      <a:pt x="2675" y="1544"/>
                    </a:lnTo>
                    <a:lnTo>
                      <a:pt x="2677" y="1547"/>
                    </a:lnTo>
                    <a:lnTo>
                      <a:pt x="2683" y="1548"/>
                    </a:lnTo>
                    <a:lnTo>
                      <a:pt x="2686" y="1548"/>
                    </a:lnTo>
                    <a:lnTo>
                      <a:pt x="2690" y="1547"/>
                    </a:lnTo>
                    <a:lnTo>
                      <a:pt x="2698" y="1550"/>
                    </a:lnTo>
                    <a:lnTo>
                      <a:pt x="2702" y="1551"/>
                    </a:lnTo>
                    <a:lnTo>
                      <a:pt x="2711" y="1551"/>
                    </a:lnTo>
                    <a:lnTo>
                      <a:pt x="2716" y="1553"/>
                    </a:lnTo>
                    <a:lnTo>
                      <a:pt x="2717" y="1553"/>
                    </a:lnTo>
                    <a:lnTo>
                      <a:pt x="2718" y="1554"/>
                    </a:lnTo>
                    <a:lnTo>
                      <a:pt x="2721" y="1555"/>
                    </a:lnTo>
                    <a:lnTo>
                      <a:pt x="2722" y="1554"/>
                    </a:lnTo>
                    <a:lnTo>
                      <a:pt x="2722" y="1553"/>
                    </a:lnTo>
                    <a:lnTo>
                      <a:pt x="2721" y="1552"/>
                    </a:lnTo>
                    <a:lnTo>
                      <a:pt x="2721" y="1551"/>
                    </a:lnTo>
                    <a:lnTo>
                      <a:pt x="2719" y="1551"/>
                    </a:lnTo>
                    <a:lnTo>
                      <a:pt x="2717" y="1550"/>
                    </a:lnTo>
                    <a:lnTo>
                      <a:pt x="2717" y="1549"/>
                    </a:lnTo>
                    <a:lnTo>
                      <a:pt x="2717" y="1549"/>
                    </a:lnTo>
                    <a:lnTo>
                      <a:pt x="2718" y="1547"/>
                    </a:lnTo>
                    <a:lnTo>
                      <a:pt x="2719" y="1545"/>
                    </a:lnTo>
                    <a:lnTo>
                      <a:pt x="2721" y="1545"/>
                    </a:lnTo>
                    <a:lnTo>
                      <a:pt x="2722" y="1544"/>
                    </a:lnTo>
                    <a:lnTo>
                      <a:pt x="2725" y="1543"/>
                    </a:lnTo>
                    <a:lnTo>
                      <a:pt x="2725" y="1543"/>
                    </a:lnTo>
                    <a:lnTo>
                      <a:pt x="2725" y="1542"/>
                    </a:lnTo>
                    <a:lnTo>
                      <a:pt x="2724" y="1542"/>
                    </a:lnTo>
                    <a:lnTo>
                      <a:pt x="2723" y="1542"/>
                    </a:lnTo>
                    <a:lnTo>
                      <a:pt x="2721" y="1543"/>
                    </a:lnTo>
                    <a:lnTo>
                      <a:pt x="2721" y="1543"/>
                    </a:lnTo>
                    <a:lnTo>
                      <a:pt x="2718" y="1544"/>
                    </a:lnTo>
                    <a:lnTo>
                      <a:pt x="2716" y="1546"/>
                    </a:lnTo>
                    <a:lnTo>
                      <a:pt x="2714" y="1546"/>
                    </a:lnTo>
                    <a:lnTo>
                      <a:pt x="2711" y="1545"/>
                    </a:lnTo>
                    <a:lnTo>
                      <a:pt x="2711" y="1545"/>
                    </a:lnTo>
                    <a:lnTo>
                      <a:pt x="2712" y="1544"/>
                    </a:lnTo>
                    <a:lnTo>
                      <a:pt x="2713" y="1543"/>
                    </a:lnTo>
                    <a:lnTo>
                      <a:pt x="2717" y="1541"/>
                    </a:lnTo>
                    <a:lnTo>
                      <a:pt x="2719" y="1540"/>
                    </a:lnTo>
                    <a:lnTo>
                      <a:pt x="2720" y="1540"/>
                    </a:lnTo>
                    <a:lnTo>
                      <a:pt x="2722" y="1540"/>
                    </a:lnTo>
                    <a:lnTo>
                      <a:pt x="2723" y="1539"/>
                    </a:lnTo>
                    <a:lnTo>
                      <a:pt x="2724" y="1538"/>
                    </a:lnTo>
                    <a:lnTo>
                      <a:pt x="2723" y="1538"/>
                    </a:lnTo>
                    <a:lnTo>
                      <a:pt x="2717" y="1539"/>
                    </a:lnTo>
                    <a:lnTo>
                      <a:pt x="2714" y="1540"/>
                    </a:lnTo>
                    <a:lnTo>
                      <a:pt x="2713" y="1540"/>
                    </a:lnTo>
                    <a:lnTo>
                      <a:pt x="2711" y="1539"/>
                    </a:lnTo>
                    <a:lnTo>
                      <a:pt x="2709" y="1539"/>
                    </a:lnTo>
                    <a:lnTo>
                      <a:pt x="2707" y="1539"/>
                    </a:lnTo>
                    <a:lnTo>
                      <a:pt x="2706" y="1539"/>
                    </a:lnTo>
                    <a:lnTo>
                      <a:pt x="2705" y="1539"/>
                    </a:lnTo>
                    <a:lnTo>
                      <a:pt x="2705" y="1539"/>
                    </a:lnTo>
                    <a:lnTo>
                      <a:pt x="2702" y="1538"/>
                    </a:lnTo>
                    <a:lnTo>
                      <a:pt x="2698" y="1536"/>
                    </a:lnTo>
                    <a:lnTo>
                      <a:pt x="2698" y="1536"/>
                    </a:lnTo>
                    <a:lnTo>
                      <a:pt x="2699" y="1535"/>
                    </a:lnTo>
                    <a:lnTo>
                      <a:pt x="2699" y="1534"/>
                    </a:lnTo>
                    <a:lnTo>
                      <a:pt x="2700" y="1533"/>
                    </a:lnTo>
                    <a:lnTo>
                      <a:pt x="2700" y="1533"/>
                    </a:lnTo>
                    <a:lnTo>
                      <a:pt x="2706" y="1532"/>
                    </a:lnTo>
                    <a:lnTo>
                      <a:pt x="2707" y="1532"/>
                    </a:lnTo>
                    <a:lnTo>
                      <a:pt x="2710" y="1531"/>
                    </a:lnTo>
                    <a:lnTo>
                      <a:pt x="2711" y="1531"/>
                    </a:lnTo>
                    <a:lnTo>
                      <a:pt x="2713" y="1531"/>
                    </a:lnTo>
                    <a:lnTo>
                      <a:pt x="2718" y="1530"/>
                    </a:lnTo>
                    <a:lnTo>
                      <a:pt x="2719" y="1529"/>
                    </a:lnTo>
                    <a:lnTo>
                      <a:pt x="2719" y="1528"/>
                    </a:lnTo>
                    <a:lnTo>
                      <a:pt x="2719" y="1526"/>
                    </a:lnTo>
                    <a:lnTo>
                      <a:pt x="2719" y="1526"/>
                    </a:lnTo>
                    <a:lnTo>
                      <a:pt x="2718" y="1526"/>
                    </a:lnTo>
                    <a:lnTo>
                      <a:pt x="2717" y="1527"/>
                    </a:lnTo>
                    <a:lnTo>
                      <a:pt x="2713" y="1528"/>
                    </a:lnTo>
                    <a:lnTo>
                      <a:pt x="2711" y="1528"/>
                    </a:lnTo>
                    <a:lnTo>
                      <a:pt x="2710" y="1528"/>
                    </a:lnTo>
                    <a:lnTo>
                      <a:pt x="2709" y="1526"/>
                    </a:lnTo>
                    <a:lnTo>
                      <a:pt x="2709" y="1526"/>
                    </a:lnTo>
                    <a:lnTo>
                      <a:pt x="2709" y="1525"/>
                    </a:lnTo>
                    <a:lnTo>
                      <a:pt x="2709" y="1524"/>
                    </a:lnTo>
                    <a:lnTo>
                      <a:pt x="2707" y="1525"/>
                    </a:lnTo>
                    <a:lnTo>
                      <a:pt x="2706" y="1526"/>
                    </a:lnTo>
                    <a:lnTo>
                      <a:pt x="2705" y="1526"/>
                    </a:lnTo>
                    <a:lnTo>
                      <a:pt x="2704" y="1526"/>
                    </a:lnTo>
                    <a:lnTo>
                      <a:pt x="2702" y="1525"/>
                    </a:lnTo>
                    <a:lnTo>
                      <a:pt x="2701" y="1524"/>
                    </a:lnTo>
                    <a:lnTo>
                      <a:pt x="2701" y="1523"/>
                    </a:lnTo>
                    <a:lnTo>
                      <a:pt x="2703" y="1522"/>
                    </a:lnTo>
                    <a:lnTo>
                      <a:pt x="2701" y="1521"/>
                    </a:lnTo>
                    <a:lnTo>
                      <a:pt x="2698" y="1522"/>
                    </a:lnTo>
                    <a:lnTo>
                      <a:pt x="2695" y="1524"/>
                    </a:lnTo>
                    <a:lnTo>
                      <a:pt x="2694" y="1524"/>
                    </a:lnTo>
                    <a:lnTo>
                      <a:pt x="2690" y="1522"/>
                    </a:lnTo>
                    <a:lnTo>
                      <a:pt x="2689" y="1522"/>
                    </a:lnTo>
                    <a:lnTo>
                      <a:pt x="2689" y="1520"/>
                    </a:lnTo>
                    <a:lnTo>
                      <a:pt x="2688" y="1520"/>
                    </a:lnTo>
                    <a:lnTo>
                      <a:pt x="2686" y="1518"/>
                    </a:lnTo>
                    <a:lnTo>
                      <a:pt x="2684" y="1518"/>
                    </a:lnTo>
                    <a:lnTo>
                      <a:pt x="2682" y="1518"/>
                    </a:lnTo>
                    <a:lnTo>
                      <a:pt x="2681" y="1516"/>
                    </a:lnTo>
                    <a:lnTo>
                      <a:pt x="2681" y="1515"/>
                    </a:lnTo>
                    <a:lnTo>
                      <a:pt x="2682" y="1510"/>
                    </a:lnTo>
                    <a:lnTo>
                      <a:pt x="2682" y="1508"/>
                    </a:lnTo>
                    <a:lnTo>
                      <a:pt x="2689" y="1510"/>
                    </a:lnTo>
                    <a:lnTo>
                      <a:pt x="2690" y="1512"/>
                    </a:lnTo>
                    <a:lnTo>
                      <a:pt x="2696" y="1512"/>
                    </a:lnTo>
                    <a:lnTo>
                      <a:pt x="2697" y="1513"/>
                    </a:lnTo>
                    <a:lnTo>
                      <a:pt x="2704" y="1515"/>
                    </a:lnTo>
                    <a:lnTo>
                      <a:pt x="2707" y="1516"/>
                    </a:lnTo>
                    <a:lnTo>
                      <a:pt x="2711" y="1516"/>
                    </a:lnTo>
                    <a:lnTo>
                      <a:pt x="2717" y="1514"/>
                    </a:lnTo>
                    <a:lnTo>
                      <a:pt x="2719" y="1513"/>
                    </a:lnTo>
                    <a:lnTo>
                      <a:pt x="2719" y="1512"/>
                    </a:lnTo>
                    <a:lnTo>
                      <a:pt x="2719" y="1512"/>
                    </a:lnTo>
                    <a:lnTo>
                      <a:pt x="2715" y="1509"/>
                    </a:lnTo>
                    <a:lnTo>
                      <a:pt x="2714" y="1510"/>
                    </a:lnTo>
                    <a:lnTo>
                      <a:pt x="2711" y="1511"/>
                    </a:lnTo>
                    <a:lnTo>
                      <a:pt x="2709" y="1512"/>
                    </a:lnTo>
                    <a:lnTo>
                      <a:pt x="2707" y="1512"/>
                    </a:lnTo>
                    <a:lnTo>
                      <a:pt x="2703" y="1511"/>
                    </a:lnTo>
                    <a:lnTo>
                      <a:pt x="2695" y="1506"/>
                    </a:lnTo>
                    <a:lnTo>
                      <a:pt x="2696" y="1497"/>
                    </a:lnTo>
                    <a:lnTo>
                      <a:pt x="2693" y="1496"/>
                    </a:lnTo>
                    <a:lnTo>
                      <a:pt x="2690" y="1497"/>
                    </a:lnTo>
                    <a:lnTo>
                      <a:pt x="2688" y="1498"/>
                    </a:lnTo>
                    <a:lnTo>
                      <a:pt x="2687" y="1499"/>
                    </a:lnTo>
                    <a:lnTo>
                      <a:pt x="2686" y="1500"/>
                    </a:lnTo>
                    <a:lnTo>
                      <a:pt x="2686" y="1500"/>
                    </a:lnTo>
                    <a:lnTo>
                      <a:pt x="2684" y="1499"/>
                    </a:lnTo>
                    <a:lnTo>
                      <a:pt x="2682" y="1498"/>
                    </a:lnTo>
                    <a:lnTo>
                      <a:pt x="2681" y="1497"/>
                    </a:lnTo>
                    <a:lnTo>
                      <a:pt x="2683" y="1494"/>
                    </a:lnTo>
                    <a:lnTo>
                      <a:pt x="2684" y="1492"/>
                    </a:lnTo>
                    <a:lnTo>
                      <a:pt x="2686" y="1492"/>
                    </a:lnTo>
                    <a:lnTo>
                      <a:pt x="2688" y="1491"/>
                    </a:lnTo>
                    <a:lnTo>
                      <a:pt x="2689" y="1492"/>
                    </a:lnTo>
                    <a:lnTo>
                      <a:pt x="2690" y="1494"/>
                    </a:lnTo>
                    <a:lnTo>
                      <a:pt x="2692" y="1495"/>
                    </a:lnTo>
                    <a:lnTo>
                      <a:pt x="2692" y="1491"/>
                    </a:lnTo>
                    <a:lnTo>
                      <a:pt x="2692" y="1489"/>
                    </a:lnTo>
                    <a:lnTo>
                      <a:pt x="2693" y="1486"/>
                    </a:lnTo>
                    <a:lnTo>
                      <a:pt x="2695" y="1483"/>
                    </a:lnTo>
                    <a:lnTo>
                      <a:pt x="2699" y="1482"/>
                    </a:lnTo>
                    <a:lnTo>
                      <a:pt x="2705" y="1477"/>
                    </a:lnTo>
                    <a:lnTo>
                      <a:pt x="2706" y="1475"/>
                    </a:lnTo>
                    <a:lnTo>
                      <a:pt x="2705" y="1473"/>
                    </a:lnTo>
                    <a:lnTo>
                      <a:pt x="2698" y="1473"/>
                    </a:lnTo>
                    <a:lnTo>
                      <a:pt x="2692" y="1475"/>
                    </a:lnTo>
                    <a:lnTo>
                      <a:pt x="2690" y="1477"/>
                    </a:lnTo>
                    <a:lnTo>
                      <a:pt x="2690" y="1477"/>
                    </a:lnTo>
                    <a:lnTo>
                      <a:pt x="2689" y="1478"/>
                    </a:lnTo>
                    <a:lnTo>
                      <a:pt x="2688" y="1478"/>
                    </a:lnTo>
                    <a:lnTo>
                      <a:pt x="2684" y="1479"/>
                    </a:lnTo>
                    <a:lnTo>
                      <a:pt x="2681" y="1478"/>
                    </a:lnTo>
                    <a:lnTo>
                      <a:pt x="2678" y="1475"/>
                    </a:lnTo>
                    <a:lnTo>
                      <a:pt x="2677" y="1474"/>
                    </a:lnTo>
                    <a:lnTo>
                      <a:pt x="2678" y="1472"/>
                    </a:lnTo>
                    <a:lnTo>
                      <a:pt x="2679" y="1471"/>
                    </a:lnTo>
                    <a:lnTo>
                      <a:pt x="2681" y="1469"/>
                    </a:lnTo>
                    <a:lnTo>
                      <a:pt x="2681" y="1467"/>
                    </a:lnTo>
                    <a:lnTo>
                      <a:pt x="2680" y="1466"/>
                    </a:lnTo>
                    <a:lnTo>
                      <a:pt x="2678" y="1466"/>
                    </a:lnTo>
                    <a:lnTo>
                      <a:pt x="2676" y="1468"/>
                    </a:lnTo>
                    <a:lnTo>
                      <a:pt x="2674" y="1469"/>
                    </a:lnTo>
                    <a:lnTo>
                      <a:pt x="2673" y="1471"/>
                    </a:lnTo>
                    <a:lnTo>
                      <a:pt x="2672" y="1472"/>
                    </a:lnTo>
                    <a:lnTo>
                      <a:pt x="2670" y="1472"/>
                    </a:lnTo>
                    <a:lnTo>
                      <a:pt x="2670" y="1471"/>
                    </a:lnTo>
                    <a:lnTo>
                      <a:pt x="2669" y="1469"/>
                    </a:lnTo>
                    <a:lnTo>
                      <a:pt x="2669" y="1469"/>
                    </a:lnTo>
                    <a:lnTo>
                      <a:pt x="2669" y="1468"/>
                    </a:lnTo>
                    <a:lnTo>
                      <a:pt x="2669" y="1467"/>
                    </a:lnTo>
                    <a:lnTo>
                      <a:pt x="2670" y="1466"/>
                    </a:lnTo>
                    <a:lnTo>
                      <a:pt x="2671" y="1465"/>
                    </a:lnTo>
                    <a:lnTo>
                      <a:pt x="2669" y="1464"/>
                    </a:lnTo>
                    <a:lnTo>
                      <a:pt x="2668" y="1464"/>
                    </a:lnTo>
                    <a:lnTo>
                      <a:pt x="2666" y="1465"/>
                    </a:lnTo>
                    <a:lnTo>
                      <a:pt x="2663" y="1470"/>
                    </a:lnTo>
                    <a:lnTo>
                      <a:pt x="2655" y="1471"/>
                    </a:lnTo>
                    <a:lnTo>
                      <a:pt x="2653" y="1467"/>
                    </a:lnTo>
                    <a:lnTo>
                      <a:pt x="2653" y="1466"/>
                    </a:lnTo>
                    <a:lnTo>
                      <a:pt x="2655" y="1464"/>
                    </a:lnTo>
                    <a:lnTo>
                      <a:pt x="2656" y="1462"/>
                    </a:lnTo>
                    <a:lnTo>
                      <a:pt x="2656" y="1459"/>
                    </a:lnTo>
                    <a:lnTo>
                      <a:pt x="2655" y="1458"/>
                    </a:lnTo>
                    <a:lnTo>
                      <a:pt x="2652" y="1461"/>
                    </a:lnTo>
                    <a:lnTo>
                      <a:pt x="2652" y="1462"/>
                    </a:lnTo>
                    <a:lnTo>
                      <a:pt x="2652" y="1464"/>
                    </a:lnTo>
                    <a:lnTo>
                      <a:pt x="2649" y="1464"/>
                    </a:lnTo>
                    <a:lnTo>
                      <a:pt x="2649" y="1463"/>
                    </a:lnTo>
                    <a:lnTo>
                      <a:pt x="2649" y="1462"/>
                    </a:lnTo>
                    <a:lnTo>
                      <a:pt x="2657" y="1450"/>
                    </a:lnTo>
                    <a:lnTo>
                      <a:pt x="2658" y="1449"/>
                    </a:lnTo>
                    <a:lnTo>
                      <a:pt x="2661" y="1446"/>
                    </a:lnTo>
                    <a:lnTo>
                      <a:pt x="2663" y="1446"/>
                    </a:lnTo>
                    <a:lnTo>
                      <a:pt x="2663" y="1442"/>
                    </a:lnTo>
                    <a:lnTo>
                      <a:pt x="2663" y="1442"/>
                    </a:lnTo>
                    <a:lnTo>
                      <a:pt x="2661" y="1441"/>
                    </a:lnTo>
                    <a:lnTo>
                      <a:pt x="2661" y="1442"/>
                    </a:lnTo>
                    <a:lnTo>
                      <a:pt x="2660" y="1443"/>
                    </a:lnTo>
                    <a:lnTo>
                      <a:pt x="2654" y="1449"/>
                    </a:lnTo>
                    <a:lnTo>
                      <a:pt x="2649" y="1453"/>
                    </a:lnTo>
                    <a:lnTo>
                      <a:pt x="2648" y="1455"/>
                    </a:lnTo>
                    <a:lnTo>
                      <a:pt x="2647" y="1460"/>
                    </a:lnTo>
                    <a:lnTo>
                      <a:pt x="2644" y="1464"/>
                    </a:lnTo>
                    <a:lnTo>
                      <a:pt x="2642" y="1466"/>
                    </a:lnTo>
                    <a:lnTo>
                      <a:pt x="2640" y="1466"/>
                    </a:lnTo>
                    <a:lnTo>
                      <a:pt x="2637" y="1465"/>
                    </a:lnTo>
                    <a:lnTo>
                      <a:pt x="2637" y="1464"/>
                    </a:lnTo>
                    <a:lnTo>
                      <a:pt x="2639" y="1462"/>
                    </a:lnTo>
                    <a:lnTo>
                      <a:pt x="2640" y="1462"/>
                    </a:lnTo>
                    <a:lnTo>
                      <a:pt x="2641" y="1460"/>
                    </a:lnTo>
                    <a:lnTo>
                      <a:pt x="2639" y="1456"/>
                    </a:lnTo>
                    <a:lnTo>
                      <a:pt x="2637" y="1454"/>
                    </a:lnTo>
                    <a:lnTo>
                      <a:pt x="2633" y="1458"/>
                    </a:lnTo>
                    <a:lnTo>
                      <a:pt x="2633" y="1459"/>
                    </a:lnTo>
                    <a:lnTo>
                      <a:pt x="2633" y="1460"/>
                    </a:lnTo>
                    <a:lnTo>
                      <a:pt x="2634" y="1461"/>
                    </a:lnTo>
                    <a:lnTo>
                      <a:pt x="2633" y="1465"/>
                    </a:lnTo>
                    <a:lnTo>
                      <a:pt x="2633" y="1465"/>
                    </a:lnTo>
                    <a:lnTo>
                      <a:pt x="2631" y="1465"/>
                    </a:lnTo>
                    <a:lnTo>
                      <a:pt x="2629" y="1465"/>
                    </a:lnTo>
                    <a:lnTo>
                      <a:pt x="2628" y="1462"/>
                    </a:lnTo>
                    <a:lnTo>
                      <a:pt x="2626" y="1461"/>
                    </a:lnTo>
                    <a:lnTo>
                      <a:pt x="2624" y="1458"/>
                    </a:lnTo>
                    <a:lnTo>
                      <a:pt x="2623" y="1459"/>
                    </a:lnTo>
                    <a:lnTo>
                      <a:pt x="2622" y="1460"/>
                    </a:lnTo>
                    <a:lnTo>
                      <a:pt x="2614" y="1459"/>
                    </a:lnTo>
                    <a:lnTo>
                      <a:pt x="2611" y="1456"/>
                    </a:lnTo>
                    <a:lnTo>
                      <a:pt x="2610" y="1454"/>
                    </a:lnTo>
                    <a:lnTo>
                      <a:pt x="2609" y="1454"/>
                    </a:lnTo>
                    <a:lnTo>
                      <a:pt x="2610" y="1451"/>
                    </a:lnTo>
                    <a:lnTo>
                      <a:pt x="2611" y="1450"/>
                    </a:lnTo>
                    <a:lnTo>
                      <a:pt x="2619" y="1444"/>
                    </a:lnTo>
                    <a:lnTo>
                      <a:pt x="2621" y="1442"/>
                    </a:lnTo>
                    <a:lnTo>
                      <a:pt x="2624" y="1441"/>
                    </a:lnTo>
                    <a:lnTo>
                      <a:pt x="2628" y="1439"/>
                    </a:lnTo>
                    <a:lnTo>
                      <a:pt x="2635" y="1435"/>
                    </a:lnTo>
                    <a:lnTo>
                      <a:pt x="2637" y="1434"/>
                    </a:lnTo>
                    <a:lnTo>
                      <a:pt x="2637" y="1432"/>
                    </a:lnTo>
                    <a:lnTo>
                      <a:pt x="2637" y="1430"/>
                    </a:lnTo>
                    <a:lnTo>
                      <a:pt x="2637" y="1430"/>
                    </a:lnTo>
                    <a:lnTo>
                      <a:pt x="2636" y="1429"/>
                    </a:lnTo>
                    <a:lnTo>
                      <a:pt x="2635" y="1430"/>
                    </a:lnTo>
                    <a:lnTo>
                      <a:pt x="2635" y="1430"/>
                    </a:lnTo>
                    <a:lnTo>
                      <a:pt x="2628" y="1434"/>
                    </a:lnTo>
                    <a:lnTo>
                      <a:pt x="2627" y="1433"/>
                    </a:lnTo>
                    <a:lnTo>
                      <a:pt x="2627" y="1432"/>
                    </a:lnTo>
                    <a:lnTo>
                      <a:pt x="2628" y="1429"/>
                    </a:lnTo>
                    <a:lnTo>
                      <a:pt x="2629" y="1425"/>
                    </a:lnTo>
                    <a:lnTo>
                      <a:pt x="2628" y="1423"/>
                    </a:lnTo>
                    <a:lnTo>
                      <a:pt x="2627" y="1423"/>
                    </a:lnTo>
                    <a:lnTo>
                      <a:pt x="2626" y="1426"/>
                    </a:lnTo>
                    <a:lnTo>
                      <a:pt x="2622" y="1430"/>
                    </a:lnTo>
                    <a:lnTo>
                      <a:pt x="2618" y="1433"/>
                    </a:lnTo>
                    <a:lnTo>
                      <a:pt x="2616" y="1434"/>
                    </a:lnTo>
                    <a:lnTo>
                      <a:pt x="2614" y="1435"/>
                    </a:lnTo>
                    <a:lnTo>
                      <a:pt x="2612" y="1434"/>
                    </a:lnTo>
                    <a:lnTo>
                      <a:pt x="2610" y="1436"/>
                    </a:lnTo>
                    <a:lnTo>
                      <a:pt x="2606" y="1441"/>
                    </a:lnTo>
                    <a:lnTo>
                      <a:pt x="2603" y="1444"/>
                    </a:lnTo>
                    <a:lnTo>
                      <a:pt x="2600" y="1446"/>
                    </a:lnTo>
                    <a:lnTo>
                      <a:pt x="2599" y="1446"/>
                    </a:lnTo>
                    <a:lnTo>
                      <a:pt x="2598" y="1445"/>
                    </a:lnTo>
                    <a:lnTo>
                      <a:pt x="2597" y="1444"/>
                    </a:lnTo>
                    <a:lnTo>
                      <a:pt x="2597" y="1443"/>
                    </a:lnTo>
                    <a:lnTo>
                      <a:pt x="2596" y="1440"/>
                    </a:lnTo>
                    <a:lnTo>
                      <a:pt x="2594" y="1442"/>
                    </a:lnTo>
                    <a:lnTo>
                      <a:pt x="2593" y="1443"/>
                    </a:lnTo>
                    <a:lnTo>
                      <a:pt x="2592" y="1444"/>
                    </a:lnTo>
                    <a:lnTo>
                      <a:pt x="2592" y="1446"/>
                    </a:lnTo>
                    <a:lnTo>
                      <a:pt x="2592" y="1446"/>
                    </a:lnTo>
                    <a:lnTo>
                      <a:pt x="2594" y="1446"/>
                    </a:lnTo>
                    <a:lnTo>
                      <a:pt x="2594" y="1447"/>
                    </a:lnTo>
                    <a:lnTo>
                      <a:pt x="2595" y="1448"/>
                    </a:lnTo>
                    <a:lnTo>
                      <a:pt x="2595" y="1450"/>
                    </a:lnTo>
                    <a:lnTo>
                      <a:pt x="2594" y="1452"/>
                    </a:lnTo>
                    <a:lnTo>
                      <a:pt x="2589" y="1457"/>
                    </a:lnTo>
                    <a:lnTo>
                      <a:pt x="2589" y="1459"/>
                    </a:lnTo>
                    <a:lnTo>
                      <a:pt x="2591" y="1459"/>
                    </a:lnTo>
                    <a:lnTo>
                      <a:pt x="2594" y="1457"/>
                    </a:lnTo>
                    <a:lnTo>
                      <a:pt x="2599" y="1454"/>
                    </a:lnTo>
                    <a:lnTo>
                      <a:pt x="2600" y="1454"/>
                    </a:lnTo>
                    <a:lnTo>
                      <a:pt x="2602" y="1454"/>
                    </a:lnTo>
                    <a:lnTo>
                      <a:pt x="2606" y="1458"/>
                    </a:lnTo>
                    <a:lnTo>
                      <a:pt x="2607" y="1460"/>
                    </a:lnTo>
                    <a:lnTo>
                      <a:pt x="2607" y="1461"/>
                    </a:lnTo>
                    <a:lnTo>
                      <a:pt x="2604" y="1468"/>
                    </a:lnTo>
                    <a:lnTo>
                      <a:pt x="2602" y="1470"/>
                    </a:lnTo>
                    <a:lnTo>
                      <a:pt x="2597" y="1472"/>
                    </a:lnTo>
                    <a:lnTo>
                      <a:pt x="2591" y="1472"/>
                    </a:lnTo>
                    <a:lnTo>
                      <a:pt x="2591" y="1471"/>
                    </a:lnTo>
                    <a:lnTo>
                      <a:pt x="2589" y="1471"/>
                    </a:lnTo>
                    <a:lnTo>
                      <a:pt x="2585" y="1473"/>
                    </a:lnTo>
                    <a:lnTo>
                      <a:pt x="2583" y="1475"/>
                    </a:lnTo>
                    <a:lnTo>
                      <a:pt x="2581" y="1476"/>
                    </a:lnTo>
                    <a:lnTo>
                      <a:pt x="2581" y="1476"/>
                    </a:lnTo>
                    <a:lnTo>
                      <a:pt x="2578" y="1478"/>
                    </a:lnTo>
                    <a:lnTo>
                      <a:pt x="2577" y="1480"/>
                    </a:lnTo>
                    <a:lnTo>
                      <a:pt x="2577" y="1482"/>
                    </a:lnTo>
                    <a:lnTo>
                      <a:pt x="2579" y="1482"/>
                    </a:lnTo>
                    <a:lnTo>
                      <a:pt x="2582" y="1483"/>
                    </a:lnTo>
                    <a:lnTo>
                      <a:pt x="2583" y="1482"/>
                    </a:lnTo>
                    <a:lnTo>
                      <a:pt x="2583" y="1481"/>
                    </a:lnTo>
                    <a:lnTo>
                      <a:pt x="2585" y="1480"/>
                    </a:lnTo>
                    <a:lnTo>
                      <a:pt x="2590" y="1478"/>
                    </a:lnTo>
                    <a:lnTo>
                      <a:pt x="2597" y="1476"/>
                    </a:lnTo>
                    <a:lnTo>
                      <a:pt x="2598" y="1477"/>
                    </a:lnTo>
                    <a:lnTo>
                      <a:pt x="2598" y="1477"/>
                    </a:lnTo>
                    <a:lnTo>
                      <a:pt x="2598" y="1489"/>
                    </a:lnTo>
                    <a:lnTo>
                      <a:pt x="2598" y="1491"/>
                    </a:lnTo>
                    <a:lnTo>
                      <a:pt x="2597" y="1493"/>
                    </a:lnTo>
                    <a:lnTo>
                      <a:pt x="2596" y="1493"/>
                    </a:lnTo>
                    <a:lnTo>
                      <a:pt x="2596" y="1499"/>
                    </a:lnTo>
                    <a:lnTo>
                      <a:pt x="2587" y="1506"/>
                    </a:lnTo>
                    <a:lnTo>
                      <a:pt x="2579" y="1514"/>
                    </a:lnTo>
                    <a:lnTo>
                      <a:pt x="2577" y="1512"/>
                    </a:lnTo>
                    <a:lnTo>
                      <a:pt x="2575" y="1510"/>
                    </a:lnTo>
                    <a:lnTo>
                      <a:pt x="2574" y="1507"/>
                    </a:lnTo>
                    <a:lnTo>
                      <a:pt x="2575" y="1506"/>
                    </a:lnTo>
                    <a:lnTo>
                      <a:pt x="2575" y="1506"/>
                    </a:lnTo>
                    <a:lnTo>
                      <a:pt x="2576" y="1504"/>
                    </a:lnTo>
                    <a:lnTo>
                      <a:pt x="2576" y="1502"/>
                    </a:lnTo>
                    <a:lnTo>
                      <a:pt x="2575" y="1501"/>
                    </a:lnTo>
                    <a:lnTo>
                      <a:pt x="2573" y="1501"/>
                    </a:lnTo>
                    <a:lnTo>
                      <a:pt x="2572" y="1502"/>
                    </a:lnTo>
                    <a:lnTo>
                      <a:pt x="2571" y="1504"/>
                    </a:lnTo>
                    <a:lnTo>
                      <a:pt x="2571" y="1504"/>
                    </a:lnTo>
                    <a:lnTo>
                      <a:pt x="2565" y="1505"/>
                    </a:lnTo>
                    <a:lnTo>
                      <a:pt x="2563" y="1505"/>
                    </a:lnTo>
                    <a:lnTo>
                      <a:pt x="2562" y="1505"/>
                    </a:lnTo>
                    <a:lnTo>
                      <a:pt x="2557" y="1508"/>
                    </a:lnTo>
                    <a:lnTo>
                      <a:pt x="2558" y="1510"/>
                    </a:lnTo>
                    <a:lnTo>
                      <a:pt x="2559" y="1510"/>
                    </a:lnTo>
                    <a:lnTo>
                      <a:pt x="2559" y="1510"/>
                    </a:lnTo>
                    <a:lnTo>
                      <a:pt x="2564" y="1508"/>
                    </a:lnTo>
                    <a:lnTo>
                      <a:pt x="2568" y="1509"/>
                    </a:lnTo>
                    <a:lnTo>
                      <a:pt x="2569" y="1509"/>
                    </a:lnTo>
                    <a:lnTo>
                      <a:pt x="2569" y="1510"/>
                    </a:lnTo>
                    <a:lnTo>
                      <a:pt x="2569" y="1511"/>
                    </a:lnTo>
                    <a:lnTo>
                      <a:pt x="2568" y="1512"/>
                    </a:lnTo>
                    <a:lnTo>
                      <a:pt x="2567" y="1512"/>
                    </a:lnTo>
                    <a:lnTo>
                      <a:pt x="2565" y="1511"/>
                    </a:lnTo>
                    <a:lnTo>
                      <a:pt x="2565" y="1512"/>
                    </a:lnTo>
                    <a:lnTo>
                      <a:pt x="2565" y="1516"/>
                    </a:lnTo>
                    <a:lnTo>
                      <a:pt x="2567" y="1516"/>
                    </a:lnTo>
                    <a:lnTo>
                      <a:pt x="2568" y="1516"/>
                    </a:lnTo>
                    <a:lnTo>
                      <a:pt x="2569" y="1515"/>
                    </a:lnTo>
                    <a:lnTo>
                      <a:pt x="2570" y="1514"/>
                    </a:lnTo>
                    <a:lnTo>
                      <a:pt x="2571" y="1514"/>
                    </a:lnTo>
                    <a:lnTo>
                      <a:pt x="2572" y="1518"/>
                    </a:lnTo>
                    <a:lnTo>
                      <a:pt x="2569" y="1520"/>
                    </a:lnTo>
                    <a:lnTo>
                      <a:pt x="2567" y="1520"/>
                    </a:lnTo>
                    <a:lnTo>
                      <a:pt x="2566" y="1522"/>
                    </a:lnTo>
                    <a:lnTo>
                      <a:pt x="2567" y="1522"/>
                    </a:lnTo>
                    <a:lnTo>
                      <a:pt x="2569" y="1523"/>
                    </a:lnTo>
                    <a:lnTo>
                      <a:pt x="2569" y="1523"/>
                    </a:lnTo>
                    <a:lnTo>
                      <a:pt x="2570" y="1522"/>
                    </a:lnTo>
                    <a:lnTo>
                      <a:pt x="2570" y="1521"/>
                    </a:lnTo>
                    <a:lnTo>
                      <a:pt x="2571" y="1521"/>
                    </a:lnTo>
                    <a:lnTo>
                      <a:pt x="2572" y="1521"/>
                    </a:lnTo>
                    <a:lnTo>
                      <a:pt x="2573" y="1521"/>
                    </a:lnTo>
                    <a:lnTo>
                      <a:pt x="2573" y="1526"/>
                    </a:lnTo>
                    <a:lnTo>
                      <a:pt x="2573" y="1526"/>
                    </a:lnTo>
                    <a:lnTo>
                      <a:pt x="2571" y="1527"/>
                    </a:lnTo>
                    <a:lnTo>
                      <a:pt x="2571" y="1527"/>
                    </a:lnTo>
                    <a:lnTo>
                      <a:pt x="2570" y="1528"/>
                    </a:lnTo>
                    <a:lnTo>
                      <a:pt x="2569" y="1526"/>
                    </a:lnTo>
                    <a:lnTo>
                      <a:pt x="2565" y="1528"/>
                    </a:lnTo>
                    <a:lnTo>
                      <a:pt x="2560" y="1532"/>
                    </a:lnTo>
                    <a:lnTo>
                      <a:pt x="2561" y="1534"/>
                    </a:lnTo>
                    <a:lnTo>
                      <a:pt x="2562" y="1534"/>
                    </a:lnTo>
                    <a:lnTo>
                      <a:pt x="2565" y="1533"/>
                    </a:lnTo>
                    <a:lnTo>
                      <a:pt x="2567" y="1531"/>
                    </a:lnTo>
                    <a:lnTo>
                      <a:pt x="2569" y="1531"/>
                    </a:lnTo>
                    <a:lnTo>
                      <a:pt x="2573" y="1531"/>
                    </a:lnTo>
                    <a:lnTo>
                      <a:pt x="2575" y="1533"/>
                    </a:lnTo>
                    <a:lnTo>
                      <a:pt x="2576" y="1536"/>
                    </a:lnTo>
                    <a:lnTo>
                      <a:pt x="2575" y="1537"/>
                    </a:lnTo>
                    <a:lnTo>
                      <a:pt x="2575" y="1538"/>
                    </a:lnTo>
                    <a:lnTo>
                      <a:pt x="2567" y="1538"/>
                    </a:lnTo>
                    <a:lnTo>
                      <a:pt x="2566" y="1538"/>
                    </a:lnTo>
                    <a:lnTo>
                      <a:pt x="2563" y="1540"/>
                    </a:lnTo>
                    <a:lnTo>
                      <a:pt x="2561" y="1543"/>
                    </a:lnTo>
                    <a:lnTo>
                      <a:pt x="2561" y="1544"/>
                    </a:lnTo>
                    <a:lnTo>
                      <a:pt x="2562" y="1545"/>
                    </a:lnTo>
                    <a:lnTo>
                      <a:pt x="2568" y="1543"/>
                    </a:lnTo>
                    <a:lnTo>
                      <a:pt x="2572" y="1541"/>
                    </a:lnTo>
                    <a:lnTo>
                      <a:pt x="2573" y="1541"/>
                    </a:lnTo>
                    <a:lnTo>
                      <a:pt x="2575" y="1541"/>
                    </a:lnTo>
                    <a:lnTo>
                      <a:pt x="2575" y="1541"/>
                    </a:lnTo>
                    <a:lnTo>
                      <a:pt x="2576" y="1543"/>
                    </a:lnTo>
                    <a:lnTo>
                      <a:pt x="2576" y="1544"/>
                    </a:lnTo>
                    <a:lnTo>
                      <a:pt x="2575" y="1545"/>
                    </a:lnTo>
                    <a:lnTo>
                      <a:pt x="2574" y="1545"/>
                    </a:lnTo>
                    <a:lnTo>
                      <a:pt x="2569" y="1549"/>
                    </a:lnTo>
                    <a:lnTo>
                      <a:pt x="2565" y="1549"/>
                    </a:lnTo>
                    <a:lnTo>
                      <a:pt x="2559" y="1549"/>
                    </a:lnTo>
                    <a:lnTo>
                      <a:pt x="2557" y="1548"/>
                    </a:lnTo>
                    <a:lnTo>
                      <a:pt x="2557" y="1546"/>
                    </a:lnTo>
                    <a:lnTo>
                      <a:pt x="2557" y="1545"/>
                    </a:lnTo>
                    <a:lnTo>
                      <a:pt x="2558" y="1543"/>
                    </a:lnTo>
                    <a:lnTo>
                      <a:pt x="2557" y="1543"/>
                    </a:lnTo>
                    <a:lnTo>
                      <a:pt x="2555" y="1544"/>
                    </a:lnTo>
                    <a:lnTo>
                      <a:pt x="2554" y="1544"/>
                    </a:lnTo>
                    <a:lnTo>
                      <a:pt x="2552" y="1544"/>
                    </a:lnTo>
                    <a:lnTo>
                      <a:pt x="2550" y="1544"/>
                    </a:lnTo>
                    <a:lnTo>
                      <a:pt x="2546" y="1542"/>
                    </a:lnTo>
                    <a:lnTo>
                      <a:pt x="2545" y="1541"/>
                    </a:lnTo>
                    <a:lnTo>
                      <a:pt x="2545" y="1540"/>
                    </a:lnTo>
                    <a:lnTo>
                      <a:pt x="2550" y="1538"/>
                    </a:lnTo>
                    <a:lnTo>
                      <a:pt x="2551" y="1538"/>
                    </a:lnTo>
                    <a:lnTo>
                      <a:pt x="2552" y="1539"/>
                    </a:lnTo>
                    <a:lnTo>
                      <a:pt x="2554" y="1540"/>
                    </a:lnTo>
                    <a:lnTo>
                      <a:pt x="2554" y="1540"/>
                    </a:lnTo>
                    <a:lnTo>
                      <a:pt x="2555" y="1540"/>
                    </a:lnTo>
                    <a:lnTo>
                      <a:pt x="2555" y="1538"/>
                    </a:lnTo>
                    <a:lnTo>
                      <a:pt x="2554" y="1536"/>
                    </a:lnTo>
                    <a:lnTo>
                      <a:pt x="2552" y="1535"/>
                    </a:lnTo>
                    <a:lnTo>
                      <a:pt x="2548" y="1534"/>
                    </a:lnTo>
                    <a:lnTo>
                      <a:pt x="2546" y="1530"/>
                    </a:lnTo>
                    <a:lnTo>
                      <a:pt x="2549" y="1528"/>
                    </a:lnTo>
                    <a:lnTo>
                      <a:pt x="2550" y="1528"/>
                    </a:lnTo>
                    <a:lnTo>
                      <a:pt x="2556" y="1518"/>
                    </a:lnTo>
                    <a:lnTo>
                      <a:pt x="2556" y="1516"/>
                    </a:lnTo>
                    <a:lnTo>
                      <a:pt x="2556" y="1516"/>
                    </a:lnTo>
                    <a:lnTo>
                      <a:pt x="2554" y="1515"/>
                    </a:lnTo>
                    <a:lnTo>
                      <a:pt x="2554" y="1515"/>
                    </a:lnTo>
                    <a:lnTo>
                      <a:pt x="2550" y="1518"/>
                    </a:lnTo>
                    <a:lnTo>
                      <a:pt x="2546" y="1524"/>
                    </a:lnTo>
                    <a:lnTo>
                      <a:pt x="2540" y="1531"/>
                    </a:lnTo>
                    <a:lnTo>
                      <a:pt x="2536" y="1533"/>
                    </a:lnTo>
                    <a:lnTo>
                      <a:pt x="2535" y="1533"/>
                    </a:lnTo>
                    <a:lnTo>
                      <a:pt x="2534" y="1531"/>
                    </a:lnTo>
                    <a:lnTo>
                      <a:pt x="2534" y="1530"/>
                    </a:lnTo>
                    <a:lnTo>
                      <a:pt x="2534" y="1530"/>
                    </a:lnTo>
                    <a:lnTo>
                      <a:pt x="2535" y="1529"/>
                    </a:lnTo>
                    <a:lnTo>
                      <a:pt x="2536" y="1528"/>
                    </a:lnTo>
                    <a:lnTo>
                      <a:pt x="2534" y="1526"/>
                    </a:lnTo>
                    <a:lnTo>
                      <a:pt x="2532" y="1525"/>
                    </a:lnTo>
                    <a:lnTo>
                      <a:pt x="2530" y="1527"/>
                    </a:lnTo>
                    <a:lnTo>
                      <a:pt x="2526" y="1529"/>
                    </a:lnTo>
                    <a:lnTo>
                      <a:pt x="2523" y="1529"/>
                    </a:lnTo>
                    <a:lnTo>
                      <a:pt x="2521" y="1527"/>
                    </a:lnTo>
                    <a:lnTo>
                      <a:pt x="2521" y="1526"/>
                    </a:lnTo>
                    <a:lnTo>
                      <a:pt x="2522" y="1526"/>
                    </a:lnTo>
                    <a:lnTo>
                      <a:pt x="2523" y="1525"/>
                    </a:lnTo>
                    <a:lnTo>
                      <a:pt x="2524" y="1525"/>
                    </a:lnTo>
                    <a:lnTo>
                      <a:pt x="2524" y="1524"/>
                    </a:lnTo>
                    <a:lnTo>
                      <a:pt x="2523" y="1524"/>
                    </a:lnTo>
                    <a:lnTo>
                      <a:pt x="2522" y="1524"/>
                    </a:lnTo>
                    <a:lnTo>
                      <a:pt x="2520" y="1524"/>
                    </a:lnTo>
                    <a:lnTo>
                      <a:pt x="2520" y="1523"/>
                    </a:lnTo>
                    <a:lnTo>
                      <a:pt x="2520" y="1522"/>
                    </a:lnTo>
                    <a:lnTo>
                      <a:pt x="2520" y="1521"/>
                    </a:lnTo>
                    <a:lnTo>
                      <a:pt x="2520" y="1520"/>
                    </a:lnTo>
                    <a:lnTo>
                      <a:pt x="2520" y="1520"/>
                    </a:lnTo>
                    <a:lnTo>
                      <a:pt x="2520" y="1519"/>
                    </a:lnTo>
                    <a:lnTo>
                      <a:pt x="2519" y="1519"/>
                    </a:lnTo>
                    <a:lnTo>
                      <a:pt x="2517" y="1519"/>
                    </a:lnTo>
                    <a:lnTo>
                      <a:pt x="2517" y="1519"/>
                    </a:lnTo>
                    <a:lnTo>
                      <a:pt x="2515" y="1520"/>
                    </a:lnTo>
                    <a:lnTo>
                      <a:pt x="2513" y="1520"/>
                    </a:lnTo>
                    <a:lnTo>
                      <a:pt x="2511" y="1519"/>
                    </a:lnTo>
                    <a:lnTo>
                      <a:pt x="2511" y="1518"/>
                    </a:lnTo>
                    <a:lnTo>
                      <a:pt x="2511" y="1517"/>
                    </a:lnTo>
                    <a:lnTo>
                      <a:pt x="2511" y="1516"/>
                    </a:lnTo>
                    <a:lnTo>
                      <a:pt x="2511" y="1514"/>
                    </a:lnTo>
                    <a:lnTo>
                      <a:pt x="2511" y="1514"/>
                    </a:lnTo>
                    <a:lnTo>
                      <a:pt x="2512" y="1513"/>
                    </a:lnTo>
                    <a:lnTo>
                      <a:pt x="2511" y="1512"/>
                    </a:lnTo>
                    <a:lnTo>
                      <a:pt x="2510" y="1511"/>
                    </a:lnTo>
                    <a:lnTo>
                      <a:pt x="2508" y="1511"/>
                    </a:lnTo>
                    <a:lnTo>
                      <a:pt x="2507" y="1512"/>
                    </a:lnTo>
                    <a:lnTo>
                      <a:pt x="2505" y="1511"/>
                    </a:lnTo>
                    <a:lnTo>
                      <a:pt x="2505" y="1510"/>
                    </a:lnTo>
                    <a:lnTo>
                      <a:pt x="2505" y="1510"/>
                    </a:lnTo>
                    <a:lnTo>
                      <a:pt x="2506" y="1509"/>
                    </a:lnTo>
                    <a:lnTo>
                      <a:pt x="2506" y="1508"/>
                    </a:lnTo>
                    <a:lnTo>
                      <a:pt x="2505" y="1508"/>
                    </a:lnTo>
                    <a:lnTo>
                      <a:pt x="2503" y="1509"/>
                    </a:lnTo>
                    <a:lnTo>
                      <a:pt x="2501" y="1508"/>
                    </a:lnTo>
                    <a:lnTo>
                      <a:pt x="2501" y="1507"/>
                    </a:lnTo>
                    <a:lnTo>
                      <a:pt x="2502" y="1507"/>
                    </a:lnTo>
                    <a:lnTo>
                      <a:pt x="2502" y="1506"/>
                    </a:lnTo>
                    <a:lnTo>
                      <a:pt x="2503" y="1506"/>
                    </a:lnTo>
                    <a:lnTo>
                      <a:pt x="2503" y="1506"/>
                    </a:lnTo>
                    <a:lnTo>
                      <a:pt x="2505" y="1504"/>
                    </a:lnTo>
                    <a:lnTo>
                      <a:pt x="2508" y="1504"/>
                    </a:lnTo>
                    <a:lnTo>
                      <a:pt x="2509" y="1504"/>
                    </a:lnTo>
                    <a:lnTo>
                      <a:pt x="2509" y="1502"/>
                    </a:lnTo>
                    <a:lnTo>
                      <a:pt x="2509" y="1501"/>
                    </a:lnTo>
                    <a:lnTo>
                      <a:pt x="2509" y="1501"/>
                    </a:lnTo>
                    <a:lnTo>
                      <a:pt x="2506" y="1501"/>
                    </a:lnTo>
                    <a:lnTo>
                      <a:pt x="2504" y="1500"/>
                    </a:lnTo>
                    <a:lnTo>
                      <a:pt x="2497" y="1501"/>
                    </a:lnTo>
                    <a:lnTo>
                      <a:pt x="2495" y="1503"/>
                    </a:lnTo>
                    <a:lnTo>
                      <a:pt x="2491" y="1508"/>
                    </a:lnTo>
                    <a:lnTo>
                      <a:pt x="2485" y="1509"/>
                    </a:lnTo>
                    <a:lnTo>
                      <a:pt x="2489" y="1499"/>
                    </a:lnTo>
                    <a:lnTo>
                      <a:pt x="2490" y="1498"/>
                    </a:lnTo>
                    <a:lnTo>
                      <a:pt x="2495" y="1489"/>
                    </a:lnTo>
                    <a:lnTo>
                      <a:pt x="2495" y="1486"/>
                    </a:lnTo>
                    <a:lnTo>
                      <a:pt x="2494" y="1485"/>
                    </a:lnTo>
                    <a:lnTo>
                      <a:pt x="2492" y="1485"/>
                    </a:lnTo>
                    <a:lnTo>
                      <a:pt x="2485" y="1495"/>
                    </a:lnTo>
                    <a:lnTo>
                      <a:pt x="2485" y="1495"/>
                    </a:lnTo>
                    <a:lnTo>
                      <a:pt x="2483" y="1495"/>
                    </a:lnTo>
                    <a:lnTo>
                      <a:pt x="2480" y="1499"/>
                    </a:lnTo>
                    <a:lnTo>
                      <a:pt x="2479" y="1498"/>
                    </a:lnTo>
                    <a:lnTo>
                      <a:pt x="2478" y="1495"/>
                    </a:lnTo>
                    <a:lnTo>
                      <a:pt x="2473" y="1499"/>
                    </a:lnTo>
                    <a:lnTo>
                      <a:pt x="2467" y="1503"/>
                    </a:lnTo>
                    <a:lnTo>
                      <a:pt x="2466" y="1509"/>
                    </a:lnTo>
                    <a:lnTo>
                      <a:pt x="2466" y="1512"/>
                    </a:lnTo>
                    <a:lnTo>
                      <a:pt x="2462" y="1517"/>
                    </a:lnTo>
                    <a:lnTo>
                      <a:pt x="2458" y="1514"/>
                    </a:lnTo>
                    <a:lnTo>
                      <a:pt x="2459" y="1508"/>
                    </a:lnTo>
                    <a:lnTo>
                      <a:pt x="2462" y="1502"/>
                    </a:lnTo>
                    <a:lnTo>
                      <a:pt x="2464" y="1494"/>
                    </a:lnTo>
                    <a:lnTo>
                      <a:pt x="2458" y="1497"/>
                    </a:lnTo>
                    <a:lnTo>
                      <a:pt x="2449" y="1512"/>
                    </a:lnTo>
                    <a:lnTo>
                      <a:pt x="2447" y="1513"/>
                    </a:lnTo>
                    <a:lnTo>
                      <a:pt x="2446" y="1514"/>
                    </a:lnTo>
                    <a:lnTo>
                      <a:pt x="2444" y="1515"/>
                    </a:lnTo>
                    <a:lnTo>
                      <a:pt x="2442" y="1515"/>
                    </a:lnTo>
                    <a:lnTo>
                      <a:pt x="2441" y="1511"/>
                    </a:lnTo>
                    <a:lnTo>
                      <a:pt x="2445" y="1506"/>
                    </a:lnTo>
                    <a:lnTo>
                      <a:pt x="2445" y="1501"/>
                    </a:lnTo>
                    <a:lnTo>
                      <a:pt x="2441" y="1496"/>
                    </a:lnTo>
                    <a:lnTo>
                      <a:pt x="2438" y="1495"/>
                    </a:lnTo>
                    <a:lnTo>
                      <a:pt x="2436" y="1497"/>
                    </a:lnTo>
                    <a:lnTo>
                      <a:pt x="2436" y="1499"/>
                    </a:lnTo>
                    <a:lnTo>
                      <a:pt x="2437" y="1502"/>
                    </a:lnTo>
                    <a:lnTo>
                      <a:pt x="2437" y="1506"/>
                    </a:lnTo>
                    <a:lnTo>
                      <a:pt x="2435" y="1507"/>
                    </a:lnTo>
                    <a:lnTo>
                      <a:pt x="2431" y="1507"/>
                    </a:lnTo>
                    <a:lnTo>
                      <a:pt x="2429" y="1510"/>
                    </a:lnTo>
                    <a:lnTo>
                      <a:pt x="2425" y="1514"/>
                    </a:lnTo>
                    <a:lnTo>
                      <a:pt x="2425" y="1510"/>
                    </a:lnTo>
                    <a:lnTo>
                      <a:pt x="2424" y="1508"/>
                    </a:lnTo>
                    <a:lnTo>
                      <a:pt x="2420" y="1512"/>
                    </a:lnTo>
                    <a:lnTo>
                      <a:pt x="2413" y="1514"/>
                    </a:lnTo>
                    <a:lnTo>
                      <a:pt x="2409" y="1514"/>
                    </a:lnTo>
                    <a:lnTo>
                      <a:pt x="2406" y="1516"/>
                    </a:lnTo>
                    <a:lnTo>
                      <a:pt x="2402" y="1515"/>
                    </a:lnTo>
                    <a:lnTo>
                      <a:pt x="2401" y="1513"/>
                    </a:lnTo>
                    <a:lnTo>
                      <a:pt x="2404" y="1510"/>
                    </a:lnTo>
                    <a:lnTo>
                      <a:pt x="2406" y="1508"/>
                    </a:lnTo>
                    <a:lnTo>
                      <a:pt x="2409" y="1505"/>
                    </a:lnTo>
                    <a:lnTo>
                      <a:pt x="2407" y="1504"/>
                    </a:lnTo>
                    <a:lnTo>
                      <a:pt x="2406" y="1504"/>
                    </a:lnTo>
                    <a:lnTo>
                      <a:pt x="2400" y="1506"/>
                    </a:lnTo>
                    <a:lnTo>
                      <a:pt x="2396" y="1510"/>
                    </a:lnTo>
                    <a:lnTo>
                      <a:pt x="2390" y="1514"/>
                    </a:lnTo>
                    <a:lnTo>
                      <a:pt x="2388" y="1513"/>
                    </a:lnTo>
                    <a:lnTo>
                      <a:pt x="2388" y="1512"/>
                    </a:lnTo>
                    <a:lnTo>
                      <a:pt x="2388" y="1511"/>
                    </a:lnTo>
                    <a:lnTo>
                      <a:pt x="2388" y="1510"/>
                    </a:lnTo>
                    <a:lnTo>
                      <a:pt x="2389" y="1510"/>
                    </a:lnTo>
                    <a:lnTo>
                      <a:pt x="2390" y="1510"/>
                    </a:lnTo>
                    <a:lnTo>
                      <a:pt x="2390" y="1508"/>
                    </a:lnTo>
                    <a:lnTo>
                      <a:pt x="2390" y="1508"/>
                    </a:lnTo>
                    <a:lnTo>
                      <a:pt x="2390" y="1506"/>
                    </a:lnTo>
                    <a:lnTo>
                      <a:pt x="2391" y="1504"/>
                    </a:lnTo>
                    <a:lnTo>
                      <a:pt x="2392" y="1502"/>
                    </a:lnTo>
                    <a:lnTo>
                      <a:pt x="2394" y="1501"/>
                    </a:lnTo>
                    <a:lnTo>
                      <a:pt x="2396" y="1499"/>
                    </a:lnTo>
                    <a:lnTo>
                      <a:pt x="2396" y="1498"/>
                    </a:lnTo>
                    <a:lnTo>
                      <a:pt x="2396" y="1497"/>
                    </a:lnTo>
                    <a:lnTo>
                      <a:pt x="2395" y="1497"/>
                    </a:lnTo>
                    <a:lnTo>
                      <a:pt x="2393" y="1497"/>
                    </a:lnTo>
                    <a:lnTo>
                      <a:pt x="2392" y="1499"/>
                    </a:lnTo>
                    <a:lnTo>
                      <a:pt x="2390" y="1500"/>
                    </a:lnTo>
                    <a:lnTo>
                      <a:pt x="2390" y="1500"/>
                    </a:lnTo>
                    <a:lnTo>
                      <a:pt x="2389" y="1500"/>
                    </a:lnTo>
                    <a:lnTo>
                      <a:pt x="2388" y="1499"/>
                    </a:lnTo>
                    <a:lnTo>
                      <a:pt x="2388" y="1499"/>
                    </a:lnTo>
                    <a:lnTo>
                      <a:pt x="2386" y="1501"/>
                    </a:lnTo>
                    <a:lnTo>
                      <a:pt x="2386" y="1502"/>
                    </a:lnTo>
                    <a:lnTo>
                      <a:pt x="2386" y="1503"/>
                    </a:lnTo>
                    <a:lnTo>
                      <a:pt x="2386" y="1505"/>
                    </a:lnTo>
                    <a:lnTo>
                      <a:pt x="2387" y="1505"/>
                    </a:lnTo>
                    <a:lnTo>
                      <a:pt x="2386" y="1506"/>
                    </a:lnTo>
                    <a:lnTo>
                      <a:pt x="2386" y="1508"/>
                    </a:lnTo>
                    <a:lnTo>
                      <a:pt x="2386" y="1508"/>
                    </a:lnTo>
                    <a:lnTo>
                      <a:pt x="2384" y="1509"/>
                    </a:lnTo>
                    <a:lnTo>
                      <a:pt x="2383" y="1511"/>
                    </a:lnTo>
                    <a:lnTo>
                      <a:pt x="2383" y="1512"/>
                    </a:lnTo>
                    <a:lnTo>
                      <a:pt x="2381" y="1513"/>
                    </a:lnTo>
                    <a:lnTo>
                      <a:pt x="2378" y="1512"/>
                    </a:lnTo>
                    <a:lnTo>
                      <a:pt x="2378" y="1511"/>
                    </a:lnTo>
                    <a:lnTo>
                      <a:pt x="2379" y="1509"/>
                    </a:lnTo>
                    <a:lnTo>
                      <a:pt x="2380" y="1508"/>
                    </a:lnTo>
                    <a:lnTo>
                      <a:pt x="2380" y="1507"/>
                    </a:lnTo>
                    <a:lnTo>
                      <a:pt x="2378" y="1506"/>
                    </a:lnTo>
                    <a:lnTo>
                      <a:pt x="2376" y="1506"/>
                    </a:lnTo>
                    <a:lnTo>
                      <a:pt x="2375" y="1506"/>
                    </a:lnTo>
                    <a:lnTo>
                      <a:pt x="2373" y="1508"/>
                    </a:lnTo>
                    <a:lnTo>
                      <a:pt x="2371" y="1510"/>
                    </a:lnTo>
                    <a:lnTo>
                      <a:pt x="2368" y="1512"/>
                    </a:lnTo>
                    <a:lnTo>
                      <a:pt x="2366" y="1512"/>
                    </a:lnTo>
                    <a:lnTo>
                      <a:pt x="2364" y="1512"/>
                    </a:lnTo>
                    <a:lnTo>
                      <a:pt x="2363" y="1512"/>
                    </a:lnTo>
                    <a:lnTo>
                      <a:pt x="2358" y="1514"/>
                    </a:lnTo>
                    <a:lnTo>
                      <a:pt x="2356" y="1514"/>
                    </a:lnTo>
                    <a:lnTo>
                      <a:pt x="2355" y="1514"/>
                    </a:lnTo>
                    <a:lnTo>
                      <a:pt x="2355" y="1517"/>
                    </a:lnTo>
                    <a:lnTo>
                      <a:pt x="2354" y="1518"/>
                    </a:lnTo>
                    <a:lnTo>
                      <a:pt x="2354" y="1519"/>
                    </a:lnTo>
                    <a:lnTo>
                      <a:pt x="2353" y="1520"/>
                    </a:lnTo>
                    <a:lnTo>
                      <a:pt x="2349" y="1520"/>
                    </a:lnTo>
                    <a:lnTo>
                      <a:pt x="2347" y="1520"/>
                    </a:lnTo>
                    <a:lnTo>
                      <a:pt x="2347" y="1519"/>
                    </a:lnTo>
                    <a:lnTo>
                      <a:pt x="2346" y="1519"/>
                    </a:lnTo>
                    <a:lnTo>
                      <a:pt x="2345" y="1520"/>
                    </a:lnTo>
                    <a:lnTo>
                      <a:pt x="2345" y="1518"/>
                    </a:lnTo>
                    <a:lnTo>
                      <a:pt x="2346" y="1517"/>
                    </a:lnTo>
                    <a:lnTo>
                      <a:pt x="2346" y="1516"/>
                    </a:lnTo>
                    <a:lnTo>
                      <a:pt x="2347" y="1516"/>
                    </a:lnTo>
                    <a:lnTo>
                      <a:pt x="2348" y="1514"/>
                    </a:lnTo>
                    <a:lnTo>
                      <a:pt x="2347" y="1514"/>
                    </a:lnTo>
                    <a:lnTo>
                      <a:pt x="2347" y="1513"/>
                    </a:lnTo>
                    <a:lnTo>
                      <a:pt x="2347" y="1510"/>
                    </a:lnTo>
                    <a:lnTo>
                      <a:pt x="2347" y="1510"/>
                    </a:lnTo>
                    <a:lnTo>
                      <a:pt x="2347" y="1509"/>
                    </a:lnTo>
                    <a:lnTo>
                      <a:pt x="2345" y="1510"/>
                    </a:lnTo>
                    <a:lnTo>
                      <a:pt x="2345" y="1510"/>
                    </a:lnTo>
                    <a:lnTo>
                      <a:pt x="2345" y="1510"/>
                    </a:lnTo>
                    <a:lnTo>
                      <a:pt x="2343" y="1512"/>
                    </a:lnTo>
                    <a:lnTo>
                      <a:pt x="2343" y="1511"/>
                    </a:lnTo>
                    <a:lnTo>
                      <a:pt x="2342" y="1511"/>
                    </a:lnTo>
                    <a:lnTo>
                      <a:pt x="2341" y="1514"/>
                    </a:lnTo>
                    <a:lnTo>
                      <a:pt x="2339" y="1515"/>
                    </a:lnTo>
                    <a:lnTo>
                      <a:pt x="2338" y="1516"/>
                    </a:lnTo>
                    <a:lnTo>
                      <a:pt x="2337" y="1516"/>
                    </a:lnTo>
                    <a:lnTo>
                      <a:pt x="2334" y="1516"/>
                    </a:lnTo>
                    <a:lnTo>
                      <a:pt x="2333" y="1514"/>
                    </a:lnTo>
                    <a:lnTo>
                      <a:pt x="2334" y="1514"/>
                    </a:lnTo>
                    <a:lnTo>
                      <a:pt x="2334" y="1512"/>
                    </a:lnTo>
                    <a:lnTo>
                      <a:pt x="2333" y="1511"/>
                    </a:lnTo>
                    <a:lnTo>
                      <a:pt x="2330" y="1510"/>
                    </a:lnTo>
                    <a:lnTo>
                      <a:pt x="2330" y="1508"/>
                    </a:lnTo>
                    <a:lnTo>
                      <a:pt x="2330" y="1508"/>
                    </a:lnTo>
                    <a:lnTo>
                      <a:pt x="2329" y="1509"/>
                    </a:lnTo>
                    <a:lnTo>
                      <a:pt x="2328" y="1510"/>
                    </a:lnTo>
                    <a:lnTo>
                      <a:pt x="2327" y="1510"/>
                    </a:lnTo>
                    <a:lnTo>
                      <a:pt x="2326" y="1507"/>
                    </a:lnTo>
                    <a:lnTo>
                      <a:pt x="2326" y="1503"/>
                    </a:lnTo>
                    <a:lnTo>
                      <a:pt x="2326" y="1502"/>
                    </a:lnTo>
                    <a:lnTo>
                      <a:pt x="2327" y="1501"/>
                    </a:lnTo>
                    <a:lnTo>
                      <a:pt x="2327" y="1499"/>
                    </a:lnTo>
                    <a:lnTo>
                      <a:pt x="2327" y="1499"/>
                    </a:lnTo>
                    <a:lnTo>
                      <a:pt x="2325" y="1499"/>
                    </a:lnTo>
                    <a:lnTo>
                      <a:pt x="2324" y="1500"/>
                    </a:lnTo>
                    <a:lnTo>
                      <a:pt x="2322" y="1500"/>
                    </a:lnTo>
                    <a:lnTo>
                      <a:pt x="2320" y="1500"/>
                    </a:lnTo>
                    <a:lnTo>
                      <a:pt x="2318" y="1499"/>
                    </a:lnTo>
                    <a:lnTo>
                      <a:pt x="2317" y="1499"/>
                    </a:lnTo>
                    <a:lnTo>
                      <a:pt x="2316" y="1500"/>
                    </a:lnTo>
                    <a:lnTo>
                      <a:pt x="2316" y="1501"/>
                    </a:lnTo>
                    <a:lnTo>
                      <a:pt x="2317" y="1502"/>
                    </a:lnTo>
                    <a:lnTo>
                      <a:pt x="2317" y="1502"/>
                    </a:lnTo>
                    <a:lnTo>
                      <a:pt x="2316" y="1503"/>
                    </a:lnTo>
                    <a:lnTo>
                      <a:pt x="2316" y="1504"/>
                    </a:lnTo>
                    <a:lnTo>
                      <a:pt x="2314" y="1503"/>
                    </a:lnTo>
                    <a:lnTo>
                      <a:pt x="2313" y="1501"/>
                    </a:lnTo>
                    <a:lnTo>
                      <a:pt x="2312" y="1501"/>
                    </a:lnTo>
                    <a:lnTo>
                      <a:pt x="2311" y="1502"/>
                    </a:lnTo>
                    <a:lnTo>
                      <a:pt x="2310" y="1503"/>
                    </a:lnTo>
                    <a:lnTo>
                      <a:pt x="2309" y="1504"/>
                    </a:lnTo>
                    <a:lnTo>
                      <a:pt x="2308" y="1504"/>
                    </a:lnTo>
                    <a:lnTo>
                      <a:pt x="2302" y="1500"/>
                    </a:lnTo>
                    <a:lnTo>
                      <a:pt x="2302" y="1500"/>
                    </a:lnTo>
                    <a:lnTo>
                      <a:pt x="2301" y="1500"/>
                    </a:lnTo>
                    <a:lnTo>
                      <a:pt x="2300" y="1499"/>
                    </a:lnTo>
                    <a:lnTo>
                      <a:pt x="2300" y="1499"/>
                    </a:lnTo>
                    <a:lnTo>
                      <a:pt x="2300" y="1496"/>
                    </a:lnTo>
                    <a:lnTo>
                      <a:pt x="2302" y="1493"/>
                    </a:lnTo>
                    <a:lnTo>
                      <a:pt x="2303" y="1492"/>
                    </a:lnTo>
                    <a:lnTo>
                      <a:pt x="2304" y="1491"/>
                    </a:lnTo>
                    <a:lnTo>
                      <a:pt x="2299" y="1489"/>
                    </a:lnTo>
                    <a:lnTo>
                      <a:pt x="2297" y="1488"/>
                    </a:lnTo>
                    <a:lnTo>
                      <a:pt x="2296" y="1485"/>
                    </a:lnTo>
                    <a:lnTo>
                      <a:pt x="2296" y="1484"/>
                    </a:lnTo>
                    <a:lnTo>
                      <a:pt x="2297" y="1484"/>
                    </a:lnTo>
                    <a:lnTo>
                      <a:pt x="2297" y="1484"/>
                    </a:lnTo>
                    <a:lnTo>
                      <a:pt x="2298" y="1483"/>
                    </a:lnTo>
                    <a:lnTo>
                      <a:pt x="2297" y="1481"/>
                    </a:lnTo>
                    <a:lnTo>
                      <a:pt x="2296" y="1481"/>
                    </a:lnTo>
                    <a:lnTo>
                      <a:pt x="2295" y="1481"/>
                    </a:lnTo>
                    <a:lnTo>
                      <a:pt x="2295" y="1479"/>
                    </a:lnTo>
                    <a:lnTo>
                      <a:pt x="2299" y="1473"/>
                    </a:lnTo>
                    <a:lnTo>
                      <a:pt x="2302" y="1471"/>
                    </a:lnTo>
                    <a:lnTo>
                      <a:pt x="2303" y="1471"/>
                    </a:lnTo>
                    <a:lnTo>
                      <a:pt x="2305" y="1471"/>
                    </a:lnTo>
                    <a:lnTo>
                      <a:pt x="2306" y="1471"/>
                    </a:lnTo>
                    <a:lnTo>
                      <a:pt x="2308" y="1470"/>
                    </a:lnTo>
                    <a:lnTo>
                      <a:pt x="2309" y="1469"/>
                    </a:lnTo>
                    <a:lnTo>
                      <a:pt x="2308" y="1467"/>
                    </a:lnTo>
                    <a:lnTo>
                      <a:pt x="2309" y="1467"/>
                    </a:lnTo>
                    <a:lnTo>
                      <a:pt x="2312" y="1465"/>
                    </a:lnTo>
                    <a:lnTo>
                      <a:pt x="2316" y="1466"/>
                    </a:lnTo>
                    <a:lnTo>
                      <a:pt x="2320" y="1467"/>
                    </a:lnTo>
                    <a:lnTo>
                      <a:pt x="2321" y="1468"/>
                    </a:lnTo>
                    <a:lnTo>
                      <a:pt x="2321" y="1469"/>
                    </a:lnTo>
                    <a:lnTo>
                      <a:pt x="2322" y="1469"/>
                    </a:lnTo>
                    <a:lnTo>
                      <a:pt x="2322" y="1469"/>
                    </a:lnTo>
                    <a:lnTo>
                      <a:pt x="2324" y="1468"/>
                    </a:lnTo>
                    <a:lnTo>
                      <a:pt x="2326" y="1467"/>
                    </a:lnTo>
                    <a:lnTo>
                      <a:pt x="2330" y="1469"/>
                    </a:lnTo>
                    <a:lnTo>
                      <a:pt x="2332" y="1472"/>
                    </a:lnTo>
                    <a:lnTo>
                      <a:pt x="2334" y="1473"/>
                    </a:lnTo>
                    <a:lnTo>
                      <a:pt x="2335" y="1473"/>
                    </a:lnTo>
                    <a:lnTo>
                      <a:pt x="2336" y="1474"/>
                    </a:lnTo>
                    <a:lnTo>
                      <a:pt x="2337" y="1475"/>
                    </a:lnTo>
                    <a:lnTo>
                      <a:pt x="2337" y="1476"/>
                    </a:lnTo>
                    <a:lnTo>
                      <a:pt x="2339" y="1475"/>
                    </a:lnTo>
                    <a:lnTo>
                      <a:pt x="2340" y="1473"/>
                    </a:lnTo>
                    <a:lnTo>
                      <a:pt x="2344" y="1471"/>
                    </a:lnTo>
                    <a:lnTo>
                      <a:pt x="2345" y="1471"/>
                    </a:lnTo>
                    <a:lnTo>
                      <a:pt x="2348" y="1472"/>
                    </a:lnTo>
                    <a:lnTo>
                      <a:pt x="2351" y="1473"/>
                    </a:lnTo>
                    <a:lnTo>
                      <a:pt x="2355" y="1474"/>
                    </a:lnTo>
                    <a:lnTo>
                      <a:pt x="2355" y="1474"/>
                    </a:lnTo>
                    <a:lnTo>
                      <a:pt x="2356" y="1473"/>
                    </a:lnTo>
                    <a:lnTo>
                      <a:pt x="2356" y="1472"/>
                    </a:lnTo>
                    <a:lnTo>
                      <a:pt x="2357" y="1471"/>
                    </a:lnTo>
                    <a:lnTo>
                      <a:pt x="2357" y="1470"/>
                    </a:lnTo>
                    <a:lnTo>
                      <a:pt x="2357" y="1470"/>
                    </a:lnTo>
                    <a:lnTo>
                      <a:pt x="2361" y="1473"/>
                    </a:lnTo>
                    <a:lnTo>
                      <a:pt x="2360" y="1475"/>
                    </a:lnTo>
                    <a:lnTo>
                      <a:pt x="2359" y="1475"/>
                    </a:lnTo>
                    <a:lnTo>
                      <a:pt x="2358" y="1476"/>
                    </a:lnTo>
                    <a:lnTo>
                      <a:pt x="2359" y="1477"/>
                    </a:lnTo>
                    <a:lnTo>
                      <a:pt x="2363" y="1475"/>
                    </a:lnTo>
                    <a:lnTo>
                      <a:pt x="2363" y="1475"/>
                    </a:lnTo>
                    <a:lnTo>
                      <a:pt x="2363" y="1473"/>
                    </a:lnTo>
                    <a:lnTo>
                      <a:pt x="2363" y="1472"/>
                    </a:lnTo>
                    <a:lnTo>
                      <a:pt x="2363" y="1469"/>
                    </a:lnTo>
                    <a:lnTo>
                      <a:pt x="2364" y="1467"/>
                    </a:lnTo>
                    <a:lnTo>
                      <a:pt x="2365" y="1467"/>
                    </a:lnTo>
                    <a:lnTo>
                      <a:pt x="2367" y="1468"/>
                    </a:lnTo>
                    <a:lnTo>
                      <a:pt x="2371" y="1468"/>
                    </a:lnTo>
                    <a:lnTo>
                      <a:pt x="2371" y="1467"/>
                    </a:lnTo>
                    <a:lnTo>
                      <a:pt x="2371" y="1467"/>
                    </a:lnTo>
                    <a:lnTo>
                      <a:pt x="2373" y="1465"/>
                    </a:lnTo>
                    <a:lnTo>
                      <a:pt x="2375" y="1465"/>
                    </a:lnTo>
                    <a:lnTo>
                      <a:pt x="2382" y="1462"/>
                    </a:lnTo>
                    <a:lnTo>
                      <a:pt x="2390" y="1462"/>
                    </a:lnTo>
                    <a:lnTo>
                      <a:pt x="2389" y="1462"/>
                    </a:lnTo>
                    <a:lnTo>
                      <a:pt x="2386" y="1461"/>
                    </a:lnTo>
                    <a:lnTo>
                      <a:pt x="2386" y="1460"/>
                    </a:lnTo>
                    <a:lnTo>
                      <a:pt x="2386" y="1459"/>
                    </a:lnTo>
                    <a:lnTo>
                      <a:pt x="2385" y="1458"/>
                    </a:lnTo>
                    <a:lnTo>
                      <a:pt x="2383" y="1457"/>
                    </a:lnTo>
                    <a:lnTo>
                      <a:pt x="2379" y="1457"/>
                    </a:lnTo>
                    <a:lnTo>
                      <a:pt x="2374" y="1458"/>
                    </a:lnTo>
                    <a:lnTo>
                      <a:pt x="2370" y="1458"/>
                    </a:lnTo>
                    <a:lnTo>
                      <a:pt x="2361" y="1459"/>
                    </a:lnTo>
                    <a:lnTo>
                      <a:pt x="2358" y="1458"/>
                    </a:lnTo>
                    <a:lnTo>
                      <a:pt x="2355" y="1457"/>
                    </a:lnTo>
                    <a:lnTo>
                      <a:pt x="2354" y="1457"/>
                    </a:lnTo>
                    <a:lnTo>
                      <a:pt x="2353" y="1457"/>
                    </a:lnTo>
                    <a:lnTo>
                      <a:pt x="2353" y="1458"/>
                    </a:lnTo>
                    <a:lnTo>
                      <a:pt x="2352" y="1458"/>
                    </a:lnTo>
                    <a:lnTo>
                      <a:pt x="2351" y="1458"/>
                    </a:lnTo>
                    <a:lnTo>
                      <a:pt x="2348" y="1458"/>
                    </a:lnTo>
                    <a:lnTo>
                      <a:pt x="2341" y="1451"/>
                    </a:lnTo>
                    <a:lnTo>
                      <a:pt x="2340" y="1448"/>
                    </a:lnTo>
                    <a:lnTo>
                      <a:pt x="2339" y="1443"/>
                    </a:lnTo>
                    <a:lnTo>
                      <a:pt x="2337" y="1439"/>
                    </a:lnTo>
                    <a:lnTo>
                      <a:pt x="2337" y="1436"/>
                    </a:lnTo>
                    <a:lnTo>
                      <a:pt x="2337" y="1434"/>
                    </a:lnTo>
                    <a:lnTo>
                      <a:pt x="2337" y="1432"/>
                    </a:lnTo>
                    <a:lnTo>
                      <a:pt x="2338" y="1430"/>
                    </a:lnTo>
                    <a:lnTo>
                      <a:pt x="2339" y="1429"/>
                    </a:lnTo>
                    <a:lnTo>
                      <a:pt x="2341" y="1428"/>
                    </a:lnTo>
                    <a:lnTo>
                      <a:pt x="2343" y="1426"/>
                    </a:lnTo>
                    <a:lnTo>
                      <a:pt x="2347" y="1424"/>
                    </a:lnTo>
                    <a:lnTo>
                      <a:pt x="2350" y="1421"/>
                    </a:lnTo>
                    <a:lnTo>
                      <a:pt x="2351" y="1420"/>
                    </a:lnTo>
                    <a:lnTo>
                      <a:pt x="2353" y="1420"/>
                    </a:lnTo>
                    <a:lnTo>
                      <a:pt x="2355" y="1419"/>
                    </a:lnTo>
                    <a:lnTo>
                      <a:pt x="2358" y="1416"/>
                    </a:lnTo>
                    <a:lnTo>
                      <a:pt x="2364" y="1410"/>
                    </a:lnTo>
                    <a:lnTo>
                      <a:pt x="2367" y="1408"/>
                    </a:lnTo>
                    <a:lnTo>
                      <a:pt x="2371" y="1407"/>
                    </a:lnTo>
                    <a:lnTo>
                      <a:pt x="2375" y="1405"/>
                    </a:lnTo>
                    <a:lnTo>
                      <a:pt x="2376" y="1405"/>
                    </a:lnTo>
                    <a:lnTo>
                      <a:pt x="2382" y="1404"/>
                    </a:lnTo>
                    <a:lnTo>
                      <a:pt x="2384" y="1403"/>
                    </a:lnTo>
                    <a:lnTo>
                      <a:pt x="2388" y="1402"/>
                    </a:lnTo>
                    <a:lnTo>
                      <a:pt x="2395" y="1399"/>
                    </a:lnTo>
                    <a:lnTo>
                      <a:pt x="2396" y="1399"/>
                    </a:lnTo>
                    <a:lnTo>
                      <a:pt x="2400" y="1395"/>
                    </a:lnTo>
                    <a:lnTo>
                      <a:pt x="2403" y="1392"/>
                    </a:lnTo>
                    <a:lnTo>
                      <a:pt x="2405" y="1389"/>
                    </a:lnTo>
                    <a:lnTo>
                      <a:pt x="2408" y="1386"/>
                    </a:lnTo>
                    <a:lnTo>
                      <a:pt x="2408" y="1386"/>
                    </a:lnTo>
                    <a:lnTo>
                      <a:pt x="2409" y="1385"/>
                    </a:lnTo>
                    <a:lnTo>
                      <a:pt x="2413" y="1386"/>
                    </a:lnTo>
                    <a:lnTo>
                      <a:pt x="2413" y="1386"/>
                    </a:lnTo>
                    <a:lnTo>
                      <a:pt x="2416" y="1383"/>
                    </a:lnTo>
                    <a:lnTo>
                      <a:pt x="2418" y="1381"/>
                    </a:lnTo>
                    <a:lnTo>
                      <a:pt x="2419" y="1380"/>
                    </a:lnTo>
                    <a:lnTo>
                      <a:pt x="2424" y="1373"/>
                    </a:lnTo>
                    <a:lnTo>
                      <a:pt x="2425" y="1372"/>
                    </a:lnTo>
                    <a:lnTo>
                      <a:pt x="2427" y="1370"/>
                    </a:lnTo>
                    <a:lnTo>
                      <a:pt x="2427" y="1370"/>
                    </a:lnTo>
                    <a:lnTo>
                      <a:pt x="2427" y="1367"/>
                    </a:lnTo>
                    <a:lnTo>
                      <a:pt x="2426" y="1365"/>
                    </a:lnTo>
                    <a:lnTo>
                      <a:pt x="2427" y="1364"/>
                    </a:lnTo>
                    <a:lnTo>
                      <a:pt x="2427" y="1362"/>
                    </a:lnTo>
                    <a:lnTo>
                      <a:pt x="2428" y="1360"/>
                    </a:lnTo>
                    <a:lnTo>
                      <a:pt x="2429" y="1359"/>
                    </a:lnTo>
                    <a:lnTo>
                      <a:pt x="2429" y="1358"/>
                    </a:lnTo>
                    <a:lnTo>
                      <a:pt x="2430" y="1355"/>
                    </a:lnTo>
                    <a:lnTo>
                      <a:pt x="2431" y="1352"/>
                    </a:lnTo>
                    <a:lnTo>
                      <a:pt x="2431" y="1350"/>
                    </a:lnTo>
                    <a:lnTo>
                      <a:pt x="2432" y="1348"/>
                    </a:lnTo>
                    <a:lnTo>
                      <a:pt x="2433" y="1347"/>
                    </a:lnTo>
                    <a:lnTo>
                      <a:pt x="2435" y="1347"/>
                    </a:lnTo>
                    <a:lnTo>
                      <a:pt x="2435" y="1347"/>
                    </a:lnTo>
                    <a:lnTo>
                      <a:pt x="2439" y="1348"/>
                    </a:lnTo>
                    <a:lnTo>
                      <a:pt x="2441" y="1349"/>
                    </a:lnTo>
                    <a:lnTo>
                      <a:pt x="2442" y="1349"/>
                    </a:lnTo>
                    <a:lnTo>
                      <a:pt x="2443" y="1348"/>
                    </a:lnTo>
                    <a:lnTo>
                      <a:pt x="2444" y="1347"/>
                    </a:lnTo>
                    <a:lnTo>
                      <a:pt x="2445" y="1347"/>
                    </a:lnTo>
                    <a:lnTo>
                      <a:pt x="2447" y="1347"/>
                    </a:lnTo>
                    <a:lnTo>
                      <a:pt x="2453" y="1351"/>
                    </a:lnTo>
                    <a:lnTo>
                      <a:pt x="2456" y="1352"/>
                    </a:lnTo>
                    <a:lnTo>
                      <a:pt x="2457" y="1352"/>
                    </a:lnTo>
                    <a:lnTo>
                      <a:pt x="2458" y="1352"/>
                    </a:lnTo>
                    <a:lnTo>
                      <a:pt x="2458" y="1352"/>
                    </a:lnTo>
                    <a:lnTo>
                      <a:pt x="2460" y="1352"/>
                    </a:lnTo>
                    <a:lnTo>
                      <a:pt x="2469" y="1351"/>
                    </a:lnTo>
                    <a:lnTo>
                      <a:pt x="2470" y="1351"/>
                    </a:lnTo>
                    <a:lnTo>
                      <a:pt x="2470" y="1350"/>
                    </a:lnTo>
                    <a:lnTo>
                      <a:pt x="2474" y="1350"/>
                    </a:lnTo>
                    <a:lnTo>
                      <a:pt x="2476" y="1350"/>
                    </a:lnTo>
                    <a:lnTo>
                      <a:pt x="2480" y="1350"/>
                    </a:lnTo>
                    <a:lnTo>
                      <a:pt x="2485" y="1349"/>
                    </a:lnTo>
                    <a:lnTo>
                      <a:pt x="2488" y="1348"/>
                    </a:lnTo>
                    <a:lnTo>
                      <a:pt x="2493" y="1349"/>
                    </a:lnTo>
                    <a:lnTo>
                      <a:pt x="2495" y="1349"/>
                    </a:lnTo>
                    <a:lnTo>
                      <a:pt x="2499" y="1349"/>
                    </a:lnTo>
                    <a:lnTo>
                      <a:pt x="2500" y="1349"/>
                    </a:lnTo>
                    <a:lnTo>
                      <a:pt x="2501" y="1349"/>
                    </a:lnTo>
                    <a:lnTo>
                      <a:pt x="2504" y="1350"/>
                    </a:lnTo>
                    <a:lnTo>
                      <a:pt x="2505" y="1350"/>
                    </a:lnTo>
                    <a:lnTo>
                      <a:pt x="2508" y="1349"/>
                    </a:lnTo>
                    <a:lnTo>
                      <a:pt x="2509" y="1350"/>
                    </a:lnTo>
                    <a:lnTo>
                      <a:pt x="2510" y="1352"/>
                    </a:lnTo>
                    <a:lnTo>
                      <a:pt x="2510" y="1352"/>
                    </a:lnTo>
                    <a:lnTo>
                      <a:pt x="2509" y="1358"/>
                    </a:lnTo>
                    <a:lnTo>
                      <a:pt x="2509" y="1361"/>
                    </a:lnTo>
                    <a:lnTo>
                      <a:pt x="2509" y="1364"/>
                    </a:lnTo>
                    <a:lnTo>
                      <a:pt x="2509" y="1365"/>
                    </a:lnTo>
                    <a:lnTo>
                      <a:pt x="2510" y="1367"/>
                    </a:lnTo>
                    <a:lnTo>
                      <a:pt x="2511" y="1369"/>
                    </a:lnTo>
                    <a:lnTo>
                      <a:pt x="2515" y="1374"/>
                    </a:lnTo>
                    <a:lnTo>
                      <a:pt x="2517" y="1374"/>
                    </a:lnTo>
                    <a:lnTo>
                      <a:pt x="2517" y="1376"/>
                    </a:lnTo>
                    <a:lnTo>
                      <a:pt x="2517" y="1375"/>
                    </a:lnTo>
                    <a:lnTo>
                      <a:pt x="2518" y="1374"/>
                    </a:lnTo>
                    <a:lnTo>
                      <a:pt x="2518" y="1374"/>
                    </a:lnTo>
                    <a:lnTo>
                      <a:pt x="2524" y="1376"/>
                    </a:lnTo>
                    <a:lnTo>
                      <a:pt x="2526" y="1377"/>
                    </a:lnTo>
                    <a:lnTo>
                      <a:pt x="2530" y="1376"/>
                    </a:lnTo>
                    <a:lnTo>
                      <a:pt x="2532" y="1376"/>
                    </a:lnTo>
                    <a:lnTo>
                      <a:pt x="2532" y="1376"/>
                    </a:lnTo>
                    <a:lnTo>
                      <a:pt x="2533" y="1378"/>
                    </a:lnTo>
                    <a:lnTo>
                      <a:pt x="2536" y="1379"/>
                    </a:lnTo>
                    <a:lnTo>
                      <a:pt x="2536" y="1380"/>
                    </a:lnTo>
                    <a:lnTo>
                      <a:pt x="2536" y="1380"/>
                    </a:lnTo>
                    <a:lnTo>
                      <a:pt x="2539" y="1378"/>
                    </a:lnTo>
                    <a:lnTo>
                      <a:pt x="2540" y="1377"/>
                    </a:lnTo>
                    <a:lnTo>
                      <a:pt x="2541" y="1375"/>
                    </a:lnTo>
                    <a:lnTo>
                      <a:pt x="2541" y="1374"/>
                    </a:lnTo>
                    <a:lnTo>
                      <a:pt x="2540" y="1371"/>
                    </a:lnTo>
                    <a:lnTo>
                      <a:pt x="2540" y="1370"/>
                    </a:lnTo>
                    <a:lnTo>
                      <a:pt x="2540" y="1368"/>
                    </a:lnTo>
                    <a:lnTo>
                      <a:pt x="2540" y="1365"/>
                    </a:lnTo>
                    <a:lnTo>
                      <a:pt x="2539" y="1364"/>
                    </a:lnTo>
                    <a:lnTo>
                      <a:pt x="2538" y="1360"/>
                    </a:lnTo>
                    <a:lnTo>
                      <a:pt x="2536" y="1356"/>
                    </a:lnTo>
                    <a:lnTo>
                      <a:pt x="2534" y="1350"/>
                    </a:lnTo>
                    <a:lnTo>
                      <a:pt x="2534" y="1349"/>
                    </a:lnTo>
                    <a:lnTo>
                      <a:pt x="2534" y="1348"/>
                    </a:lnTo>
                    <a:lnTo>
                      <a:pt x="2534" y="1347"/>
                    </a:lnTo>
                    <a:lnTo>
                      <a:pt x="2540" y="1345"/>
                    </a:lnTo>
                    <a:lnTo>
                      <a:pt x="2543" y="1344"/>
                    </a:lnTo>
                    <a:lnTo>
                      <a:pt x="2544" y="1343"/>
                    </a:lnTo>
                    <a:lnTo>
                      <a:pt x="2540" y="1338"/>
                    </a:lnTo>
                    <a:lnTo>
                      <a:pt x="2538" y="1335"/>
                    </a:lnTo>
                    <a:lnTo>
                      <a:pt x="2534" y="1333"/>
                    </a:lnTo>
                    <a:lnTo>
                      <a:pt x="2531" y="1331"/>
                    </a:lnTo>
                    <a:lnTo>
                      <a:pt x="2530" y="1331"/>
                    </a:lnTo>
                    <a:lnTo>
                      <a:pt x="2530" y="1331"/>
                    </a:lnTo>
                    <a:lnTo>
                      <a:pt x="2530" y="1330"/>
                    </a:lnTo>
                    <a:lnTo>
                      <a:pt x="2529" y="1329"/>
                    </a:lnTo>
                    <a:lnTo>
                      <a:pt x="2528" y="1329"/>
                    </a:lnTo>
                    <a:lnTo>
                      <a:pt x="2527" y="1329"/>
                    </a:lnTo>
                    <a:lnTo>
                      <a:pt x="2524" y="1327"/>
                    </a:lnTo>
                    <a:lnTo>
                      <a:pt x="2522" y="1326"/>
                    </a:lnTo>
                    <a:lnTo>
                      <a:pt x="2519" y="1325"/>
                    </a:lnTo>
                    <a:lnTo>
                      <a:pt x="2518" y="1324"/>
                    </a:lnTo>
                    <a:lnTo>
                      <a:pt x="2518" y="1323"/>
                    </a:lnTo>
                    <a:lnTo>
                      <a:pt x="2517" y="1317"/>
                    </a:lnTo>
                    <a:lnTo>
                      <a:pt x="2516" y="1317"/>
                    </a:lnTo>
                    <a:lnTo>
                      <a:pt x="2515" y="1317"/>
                    </a:lnTo>
                    <a:lnTo>
                      <a:pt x="2514" y="1315"/>
                    </a:lnTo>
                    <a:lnTo>
                      <a:pt x="2514" y="1313"/>
                    </a:lnTo>
                    <a:lnTo>
                      <a:pt x="2513" y="1313"/>
                    </a:lnTo>
                    <a:lnTo>
                      <a:pt x="2511" y="1315"/>
                    </a:lnTo>
                    <a:lnTo>
                      <a:pt x="2510" y="1315"/>
                    </a:lnTo>
                    <a:lnTo>
                      <a:pt x="2509" y="1315"/>
                    </a:lnTo>
                    <a:lnTo>
                      <a:pt x="2507" y="1315"/>
                    </a:lnTo>
                    <a:lnTo>
                      <a:pt x="2500" y="1314"/>
                    </a:lnTo>
                    <a:lnTo>
                      <a:pt x="2499" y="1314"/>
                    </a:lnTo>
                    <a:lnTo>
                      <a:pt x="2498" y="1314"/>
                    </a:lnTo>
                    <a:lnTo>
                      <a:pt x="2495" y="1313"/>
                    </a:lnTo>
                    <a:lnTo>
                      <a:pt x="2493" y="1313"/>
                    </a:lnTo>
                    <a:lnTo>
                      <a:pt x="2493" y="1312"/>
                    </a:lnTo>
                    <a:lnTo>
                      <a:pt x="2492" y="1312"/>
                    </a:lnTo>
                    <a:lnTo>
                      <a:pt x="2491" y="1313"/>
                    </a:lnTo>
                    <a:lnTo>
                      <a:pt x="2491" y="1313"/>
                    </a:lnTo>
                    <a:lnTo>
                      <a:pt x="2489" y="1313"/>
                    </a:lnTo>
                    <a:lnTo>
                      <a:pt x="2489" y="1312"/>
                    </a:lnTo>
                    <a:lnTo>
                      <a:pt x="2487" y="1312"/>
                    </a:lnTo>
                    <a:lnTo>
                      <a:pt x="2486" y="1312"/>
                    </a:lnTo>
                    <a:lnTo>
                      <a:pt x="2481" y="1314"/>
                    </a:lnTo>
                    <a:lnTo>
                      <a:pt x="2480" y="1315"/>
                    </a:lnTo>
                    <a:lnTo>
                      <a:pt x="2475" y="1318"/>
                    </a:lnTo>
                    <a:lnTo>
                      <a:pt x="2474" y="1319"/>
                    </a:lnTo>
                    <a:lnTo>
                      <a:pt x="2474" y="1319"/>
                    </a:lnTo>
                    <a:lnTo>
                      <a:pt x="2472" y="1320"/>
                    </a:lnTo>
                    <a:lnTo>
                      <a:pt x="2469" y="1321"/>
                    </a:lnTo>
                    <a:lnTo>
                      <a:pt x="2468" y="1321"/>
                    </a:lnTo>
                    <a:lnTo>
                      <a:pt x="2464" y="1319"/>
                    </a:lnTo>
                    <a:lnTo>
                      <a:pt x="2462" y="1317"/>
                    </a:lnTo>
                    <a:lnTo>
                      <a:pt x="2460" y="1317"/>
                    </a:lnTo>
                    <a:lnTo>
                      <a:pt x="2460" y="1318"/>
                    </a:lnTo>
                    <a:lnTo>
                      <a:pt x="2458" y="1319"/>
                    </a:lnTo>
                    <a:lnTo>
                      <a:pt x="2457" y="1318"/>
                    </a:lnTo>
                    <a:lnTo>
                      <a:pt x="2456" y="1318"/>
                    </a:lnTo>
                    <a:lnTo>
                      <a:pt x="2453" y="1315"/>
                    </a:lnTo>
                    <a:lnTo>
                      <a:pt x="2451" y="1314"/>
                    </a:lnTo>
                    <a:lnTo>
                      <a:pt x="2450" y="1313"/>
                    </a:lnTo>
                    <a:lnTo>
                      <a:pt x="2446" y="1313"/>
                    </a:lnTo>
                    <a:lnTo>
                      <a:pt x="2443" y="1314"/>
                    </a:lnTo>
                    <a:lnTo>
                      <a:pt x="2439" y="1314"/>
                    </a:lnTo>
                    <a:lnTo>
                      <a:pt x="2437" y="1315"/>
                    </a:lnTo>
                    <a:lnTo>
                      <a:pt x="2433" y="1315"/>
                    </a:lnTo>
                    <a:lnTo>
                      <a:pt x="2433" y="1315"/>
                    </a:lnTo>
                    <a:lnTo>
                      <a:pt x="2431" y="1315"/>
                    </a:lnTo>
                    <a:lnTo>
                      <a:pt x="2430" y="1316"/>
                    </a:lnTo>
                    <a:lnTo>
                      <a:pt x="2428" y="1317"/>
                    </a:lnTo>
                    <a:lnTo>
                      <a:pt x="2424" y="1317"/>
                    </a:lnTo>
                    <a:lnTo>
                      <a:pt x="2423" y="1318"/>
                    </a:lnTo>
                    <a:lnTo>
                      <a:pt x="2422" y="1319"/>
                    </a:lnTo>
                    <a:lnTo>
                      <a:pt x="2421" y="1320"/>
                    </a:lnTo>
                    <a:lnTo>
                      <a:pt x="2421" y="1322"/>
                    </a:lnTo>
                    <a:lnTo>
                      <a:pt x="2420" y="1324"/>
                    </a:lnTo>
                    <a:lnTo>
                      <a:pt x="2420" y="1327"/>
                    </a:lnTo>
                    <a:lnTo>
                      <a:pt x="2418" y="1335"/>
                    </a:lnTo>
                    <a:lnTo>
                      <a:pt x="2418" y="1335"/>
                    </a:lnTo>
                    <a:lnTo>
                      <a:pt x="2417" y="1336"/>
                    </a:lnTo>
                    <a:lnTo>
                      <a:pt x="2416" y="1337"/>
                    </a:lnTo>
                    <a:lnTo>
                      <a:pt x="2415" y="1335"/>
                    </a:lnTo>
                    <a:lnTo>
                      <a:pt x="2415" y="1334"/>
                    </a:lnTo>
                    <a:lnTo>
                      <a:pt x="2413" y="1333"/>
                    </a:lnTo>
                    <a:lnTo>
                      <a:pt x="2413" y="1331"/>
                    </a:lnTo>
                    <a:lnTo>
                      <a:pt x="2413" y="1331"/>
                    </a:lnTo>
                    <a:lnTo>
                      <a:pt x="2413" y="1329"/>
                    </a:lnTo>
                    <a:lnTo>
                      <a:pt x="2413" y="1329"/>
                    </a:lnTo>
                    <a:lnTo>
                      <a:pt x="2412" y="1327"/>
                    </a:lnTo>
                    <a:lnTo>
                      <a:pt x="2411" y="1327"/>
                    </a:lnTo>
                    <a:lnTo>
                      <a:pt x="2411" y="1329"/>
                    </a:lnTo>
                    <a:lnTo>
                      <a:pt x="2411" y="1329"/>
                    </a:lnTo>
                    <a:lnTo>
                      <a:pt x="2409" y="1329"/>
                    </a:lnTo>
                    <a:lnTo>
                      <a:pt x="2406" y="1329"/>
                    </a:lnTo>
                    <a:lnTo>
                      <a:pt x="2406" y="1328"/>
                    </a:lnTo>
                    <a:lnTo>
                      <a:pt x="2407" y="1327"/>
                    </a:lnTo>
                    <a:lnTo>
                      <a:pt x="2407" y="1327"/>
                    </a:lnTo>
                    <a:lnTo>
                      <a:pt x="2406" y="1326"/>
                    </a:lnTo>
                    <a:lnTo>
                      <a:pt x="2406" y="1327"/>
                    </a:lnTo>
                    <a:lnTo>
                      <a:pt x="2405" y="1327"/>
                    </a:lnTo>
                    <a:lnTo>
                      <a:pt x="2404" y="1327"/>
                    </a:lnTo>
                    <a:lnTo>
                      <a:pt x="2404" y="1325"/>
                    </a:lnTo>
                    <a:lnTo>
                      <a:pt x="2396" y="1325"/>
                    </a:lnTo>
                    <a:lnTo>
                      <a:pt x="2390" y="1330"/>
                    </a:lnTo>
                    <a:lnTo>
                      <a:pt x="2384" y="1335"/>
                    </a:lnTo>
                    <a:lnTo>
                      <a:pt x="2384" y="1335"/>
                    </a:lnTo>
                    <a:lnTo>
                      <a:pt x="2383" y="1334"/>
                    </a:lnTo>
                    <a:lnTo>
                      <a:pt x="2380" y="1334"/>
                    </a:lnTo>
                    <a:lnTo>
                      <a:pt x="2375" y="1335"/>
                    </a:lnTo>
                    <a:lnTo>
                      <a:pt x="2370" y="1336"/>
                    </a:lnTo>
                    <a:lnTo>
                      <a:pt x="2369" y="1337"/>
                    </a:lnTo>
                    <a:lnTo>
                      <a:pt x="2367" y="1339"/>
                    </a:lnTo>
                    <a:lnTo>
                      <a:pt x="2365" y="1340"/>
                    </a:lnTo>
                    <a:lnTo>
                      <a:pt x="2365" y="1342"/>
                    </a:lnTo>
                    <a:lnTo>
                      <a:pt x="2364" y="1343"/>
                    </a:lnTo>
                    <a:lnTo>
                      <a:pt x="2364" y="1345"/>
                    </a:lnTo>
                    <a:lnTo>
                      <a:pt x="2364" y="1346"/>
                    </a:lnTo>
                    <a:lnTo>
                      <a:pt x="2366" y="1350"/>
                    </a:lnTo>
                    <a:lnTo>
                      <a:pt x="2361" y="1351"/>
                    </a:lnTo>
                    <a:lnTo>
                      <a:pt x="2360" y="1351"/>
                    </a:lnTo>
                    <a:lnTo>
                      <a:pt x="2359" y="1351"/>
                    </a:lnTo>
                    <a:lnTo>
                      <a:pt x="2357" y="1350"/>
                    </a:lnTo>
                    <a:lnTo>
                      <a:pt x="2356" y="1350"/>
                    </a:lnTo>
                    <a:lnTo>
                      <a:pt x="2355" y="1350"/>
                    </a:lnTo>
                    <a:lnTo>
                      <a:pt x="2355" y="1350"/>
                    </a:lnTo>
                    <a:lnTo>
                      <a:pt x="2353" y="1352"/>
                    </a:lnTo>
                    <a:lnTo>
                      <a:pt x="2352" y="1353"/>
                    </a:lnTo>
                    <a:lnTo>
                      <a:pt x="2351" y="1354"/>
                    </a:lnTo>
                    <a:lnTo>
                      <a:pt x="2349" y="1355"/>
                    </a:lnTo>
                    <a:lnTo>
                      <a:pt x="2348" y="1355"/>
                    </a:lnTo>
                    <a:lnTo>
                      <a:pt x="2347" y="1354"/>
                    </a:lnTo>
                    <a:lnTo>
                      <a:pt x="2346" y="1354"/>
                    </a:lnTo>
                    <a:lnTo>
                      <a:pt x="2344" y="1354"/>
                    </a:lnTo>
                    <a:lnTo>
                      <a:pt x="2339" y="1354"/>
                    </a:lnTo>
                    <a:lnTo>
                      <a:pt x="2338" y="1355"/>
                    </a:lnTo>
                    <a:lnTo>
                      <a:pt x="2337" y="1356"/>
                    </a:lnTo>
                    <a:lnTo>
                      <a:pt x="2336" y="1356"/>
                    </a:lnTo>
                    <a:lnTo>
                      <a:pt x="2332" y="1354"/>
                    </a:lnTo>
                    <a:lnTo>
                      <a:pt x="2332" y="1354"/>
                    </a:lnTo>
                    <a:lnTo>
                      <a:pt x="2333" y="1354"/>
                    </a:lnTo>
                    <a:lnTo>
                      <a:pt x="2332" y="1353"/>
                    </a:lnTo>
                    <a:lnTo>
                      <a:pt x="2332" y="1351"/>
                    </a:lnTo>
                    <a:lnTo>
                      <a:pt x="2332" y="1350"/>
                    </a:lnTo>
                    <a:lnTo>
                      <a:pt x="2330" y="1350"/>
                    </a:lnTo>
                    <a:lnTo>
                      <a:pt x="2330" y="1349"/>
                    </a:lnTo>
                    <a:lnTo>
                      <a:pt x="2327" y="1349"/>
                    </a:lnTo>
                    <a:lnTo>
                      <a:pt x="2326" y="1350"/>
                    </a:lnTo>
                    <a:lnTo>
                      <a:pt x="2325" y="1350"/>
                    </a:lnTo>
                    <a:lnTo>
                      <a:pt x="2324" y="1351"/>
                    </a:lnTo>
                    <a:lnTo>
                      <a:pt x="2324" y="1353"/>
                    </a:lnTo>
                    <a:lnTo>
                      <a:pt x="2324" y="1355"/>
                    </a:lnTo>
                    <a:lnTo>
                      <a:pt x="2324" y="1357"/>
                    </a:lnTo>
                    <a:lnTo>
                      <a:pt x="2325" y="1358"/>
                    </a:lnTo>
                    <a:lnTo>
                      <a:pt x="2326" y="1358"/>
                    </a:lnTo>
                    <a:lnTo>
                      <a:pt x="2325" y="1360"/>
                    </a:lnTo>
                    <a:lnTo>
                      <a:pt x="2323" y="1360"/>
                    </a:lnTo>
                    <a:lnTo>
                      <a:pt x="2324" y="1364"/>
                    </a:lnTo>
                    <a:lnTo>
                      <a:pt x="2324" y="1365"/>
                    </a:lnTo>
                    <a:lnTo>
                      <a:pt x="2325" y="1368"/>
                    </a:lnTo>
                    <a:lnTo>
                      <a:pt x="2325" y="1370"/>
                    </a:lnTo>
                    <a:lnTo>
                      <a:pt x="2324" y="1372"/>
                    </a:lnTo>
                    <a:lnTo>
                      <a:pt x="2322" y="1374"/>
                    </a:lnTo>
                    <a:lnTo>
                      <a:pt x="2320" y="1375"/>
                    </a:lnTo>
                    <a:lnTo>
                      <a:pt x="2319" y="1376"/>
                    </a:lnTo>
                    <a:lnTo>
                      <a:pt x="2318" y="1376"/>
                    </a:lnTo>
                    <a:lnTo>
                      <a:pt x="2317" y="1377"/>
                    </a:lnTo>
                    <a:lnTo>
                      <a:pt x="2314" y="1378"/>
                    </a:lnTo>
                    <a:lnTo>
                      <a:pt x="2310" y="1379"/>
                    </a:lnTo>
                    <a:lnTo>
                      <a:pt x="2307" y="1382"/>
                    </a:lnTo>
                    <a:lnTo>
                      <a:pt x="2306" y="1383"/>
                    </a:lnTo>
                    <a:lnTo>
                      <a:pt x="2305" y="1383"/>
                    </a:lnTo>
                    <a:lnTo>
                      <a:pt x="2302" y="1383"/>
                    </a:lnTo>
                    <a:lnTo>
                      <a:pt x="2299" y="1382"/>
                    </a:lnTo>
                    <a:lnTo>
                      <a:pt x="2298" y="1382"/>
                    </a:lnTo>
                    <a:lnTo>
                      <a:pt x="2297" y="1383"/>
                    </a:lnTo>
                    <a:lnTo>
                      <a:pt x="2295" y="1382"/>
                    </a:lnTo>
                    <a:lnTo>
                      <a:pt x="2294" y="1381"/>
                    </a:lnTo>
                    <a:lnTo>
                      <a:pt x="2294" y="1380"/>
                    </a:lnTo>
                    <a:lnTo>
                      <a:pt x="2293" y="1380"/>
                    </a:lnTo>
                    <a:lnTo>
                      <a:pt x="2291" y="1379"/>
                    </a:lnTo>
                    <a:lnTo>
                      <a:pt x="2290" y="1378"/>
                    </a:lnTo>
                    <a:lnTo>
                      <a:pt x="2289" y="1377"/>
                    </a:lnTo>
                    <a:lnTo>
                      <a:pt x="2288" y="1375"/>
                    </a:lnTo>
                    <a:lnTo>
                      <a:pt x="2287" y="1374"/>
                    </a:lnTo>
                    <a:lnTo>
                      <a:pt x="2285" y="1374"/>
                    </a:lnTo>
                    <a:lnTo>
                      <a:pt x="2283" y="1374"/>
                    </a:lnTo>
                    <a:lnTo>
                      <a:pt x="2278" y="1372"/>
                    </a:lnTo>
                    <a:lnTo>
                      <a:pt x="2275" y="1370"/>
                    </a:lnTo>
                    <a:lnTo>
                      <a:pt x="2274" y="1370"/>
                    </a:lnTo>
                    <a:lnTo>
                      <a:pt x="2273" y="1370"/>
                    </a:lnTo>
                    <a:lnTo>
                      <a:pt x="2271" y="1370"/>
                    </a:lnTo>
                    <a:lnTo>
                      <a:pt x="2269" y="1370"/>
                    </a:lnTo>
                    <a:lnTo>
                      <a:pt x="2268" y="1371"/>
                    </a:lnTo>
                    <a:lnTo>
                      <a:pt x="2267" y="1372"/>
                    </a:lnTo>
                    <a:lnTo>
                      <a:pt x="2267" y="1372"/>
                    </a:lnTo>
                    <a:lnTo>
                      <a:pt x="2269" y="1373"/>
                    </a:lnTo>
                    <a:lnTo>
                      <a:pt x="2271" y="1373"/>
                    </a:lnTo>
                    <a:lnTo>
                      <a:pt x="2272" y="1373"/>
                    </a:lnTo>
                    <a:lnTo>
                      <a:pt x="2273" y="1374"/>
                    </a:lnTo>
                    <a:lnTo>
                      <a:pt x="2273" y="1375"/>
                    </a:lnTo>
                    <a:lnTo>
                      <a:pt x="2274" y="1378"/>
                    </a:lnTo>
                    <a:lnTo>
                      <a:pt x="2277" y="1378"/>
                    </a:lnTo>
                    <a:lnTo>
                      <a:pt x="2279" y="1377"/>
                    </a:lnTo>
                    <a:lnTo>
                      <a:pt x="2283" y="1380"/>
                    </a:lnTo>
                    <a:lnTo>
                      <a:pt x="2283" y="1380"/>
                    </a:lnTo>
                    <a:lnTo>
                      <a:pt x="2283" y="1381"/>
                    </a:lnTo>
                    <a:lnTo>
                      <a:pt x="2283" y="1384"/>
                    </a:lnTo>
                    <a:lnTo>
                      <a:pt x="2281" y="1385"/>
                    </a:lnTo>
                    <a:lnTo>
                      <a:pt x="2274" y="1391"/>
                    </a:lnTo>
                    <a:lnTo>
                      <a:pt x="2271" y="1393"/>
                    </a:lnTo>
                    <a:lnTo>
                      <a:pt x="2267" y="1393"/>
                    </a:lnTo>
                    <a:lnTo>
                      <a:pt x="2265" y="1392"/>
                    </a:lnTo>
                    <a:lnTo>
                      <a:pt x="2262" y="1393"/>
                    </a:lnTo>
                    <a:lnTo>
                      <a:pt x="2258" y="1393"/>
                    </a:lnTo>
                    <a:lnTo>
                      <a:pt x="2256" y="1392"/>
                    </a:lnTo>
                    <a:lnTo>
                      <a:pt x="2256" y="1391"/>
                    </a:lnTo>
                    <a:lnTo>
                      <a:pt x="2256" y="1390"/>
                    </a:lnTo>
                    <a:lnTo>
                      <a:pt x="2257" y="1387"/>
                    </a:lnTo>
                    <a:lnTo>
                      <a:pt x="2257" y="1387"/>
                    </a:lnTo>
                    <a:lnTo>
                      <a:pt x="2256" y="1386"/>
                    </a:lnTo>
                    <a:lnTo>
                      <a:pt x="2255" y="1386"/>
                    </a:lnTo>
                    <a:lnTo>
                      <a:pt x="2254" y="1386"/>
                    </a:lnTo>
                    <a:lnTo>
                      <a:pt x="2254" y="1387"/>
                    </a:lnTo>
                    <a:lnTo>
                      <a:pt x="2254" y="1389"/>
                    </a:lnTo>
                    <a:lnTo>
                      <a:pt x="2253" y="1390"/>
                    </a:lnTo>
                    <a:lnTo>
                      <a:pt x="2252" y="1390"/>
                    </a:lnTo>
                    <a:lnTo>
                      <a:pt x="2250" y="1389"/>
                    </a:lnTo>
                    <a:lnTo>
                      <a:pt x="2250" y="1387"/>
                    </a:lnTo>
                    <a:lnTo>
                      <a:pt x="2249" y="1386"/>
                    </a:lnTo>
                    <a:lnTo>
                      <a:pt x="2248" y="1386"/>
                    </a:lnTo>
                    <a:lnTo>
                      <a:pt x="2248" y="1385"/>
                    </a:lnTo>
                    <a:lnTo>
                      <a:pt x="2248" y="1384"/>
                    </a:lnTo>
                    <a:lnTo>
                      <a:pt x="2248" y="1384"/>
                    </a:lnTo>
                    <a:lnTo>
                      <a:pt x="2250" y="1384"/>
                    </a:lnTo>
                    <a:lnTo>
                      <a:pt x="2251" y="1383"/>
                    </a:lnTo>
                    <a:lnTo>
                      <a:pt x="2253" y="1381"/>
                    </a:lnTo>
                    <a:lnTo>
                      <a:pt x="2257" y="1377"/>
                    </a:lnTo>
                    <a:lnTo>
                      <a:pt x="2258" y="1369"/>
                    </a:lnTo>
                    <a:lnTo>
                      <a:pt x="2257" y="1368"/>
                    </a:lnTo>
                    <a:lnTo>
                      <a:pt x="2255" y="1370"/>
                    </a:lnTo>
                    <a:lnTo>
                      <a:pt x="2254" y="1373"/>
                    </a:lnTo>
                    <a:lnTo>
                      <a:pt x="2253" y="1374"/>
                    </a:lnTo>
                    <a:lnTo>
                      <a:pt x="2252" y="1376"/>
                    </a:lnTo>
                    <a:lnTo>
                      <a:pt x="2251" y="1378"/>
                    </a:lnTo>
                    <a:lnTo>
                      <a:pt x="2250" y="1378"/>
                    </a:lnTo>
                    <a:lnTo>
                      <a:pt x="2246" y="1382"/>
                    </a:lnTo>
                    <a:lnTo>
                      <a:pt x="2244" y="1382"/>
                    </a:lnTo>
                    <a:lnTo>
                      <a:pt x="2240" y="1381"/>
                    </a:lnTo>
                    <a:lnTo>
                      <a:pt x="2240" y="1380"/>
                    </a:lnTo>
                    <a:lnTo>
                      <a:pt x="2240" y="1377"/>
                    </a:lnTo>
                    <a:lnTo>
                      <a:pt x="2238" y="1378"/>
                    </a:lnTo>
                    <a:lnTo>
                      <a:pt x="2236" y="1378"/>
                    </a:lnTo>
                    <a:lnTo>
                      <a:pt x="2236" y="1380"/>
                    </a:lnTo>
                    <a:lnTo>
                      <a:pt x="2236" y="1381"/>
                    </a:lnTo>
                    <a:lnTo>
                      <a:pt x="2238" y="1383"/>
                    </a:lnTo>
                    <a:lnTo>
                      <a:pt x="2237" y="1384"/>
                    </a:lnTo>
                    <a:lnTo>
                      <a:pt x="2236" y="1385"/>
                    </a:lnTo>
                    <a:lnTo>
                      <a:pt x="2232" y="1387"/>
                    </a:lnTo>
                    <a:lnTo>
                      <a:pt x="2232" y="1387"/>
                    </a:lnTo>
                    <a:lnTo>
                      <a:pt x="2230" y="1386"/>
                    </a:lnTo>
                    <a:lnTo>
                      <a:pt x="2230" y="1385"/>
                    </a:lnTo>
                    <a:lnTo>
                      <a:pt x="2229" y="1385"/>
                    </a:lnTo>
                    <a:lnTo>
                      <a:pt x="2225" y="1382"/>
                    </a:lnTo>
                    <a:lnTo>
                      <a:pt x="2222" y="1382"/>
                    </a:lnTo>
                    <a:lnTo>
                      <a:pt x="2221" y="1384"/>
                    </a:lnTo>
                    <a:lnTo>
                      <a:pt x="2221" y="1386"/>
                    </a:lnTo>
                    <a:lnTo>
                      <a:pt x="2220" y="1390"/>
                    </a:lnTo>
                    <a:lnTo>
                      <a:pt x="2219" y="1392"/>
                    </a:lnTo>
                    <a:lnTo>
                      <a:pt x="2216" y="1394"/>
                    </a:lnTo>
                    <a:lnTo>
                      <a:pt x="2214" y="1394"/>
                    </a:lnTo>
                    <a:lnTo>
                      <a:pt x="2211" y="1393"/>
                    </a:lnTo>
                    <a:lnTo>
                      <a:pt x="2209" y="1392"/>
                    </a:lnTo>
                    <a:lnTo>
                      <a:pt x="2208" y="1390"/>
                    </a:lnTo>
                    <a:lnTo>
                      <a:pt x="2205" y="1389"/>
                    </a:lnTo>
                    <a:lnTo>
                      <a:pt x="2205" y="1389"/>
                    </a:lnTo>
                    <a:lnTo>
                      <a:pt x="2203" y="1389"/>
                    </a:lnTo>
                    <a:lnTo>
                      <a:pt x="2201" y="1391"/>
                    </a:lnTo>
                    <a:lnTo>
                      <a:pt x="2200" y="1390"/>
                    </a:lnTo>
                    <a:lnTo>
                      <a:pt x="2201" y="1389"/>
                    </a:lnTo>
                    <a:lnTo>
                      <a:pt x="2201" y="1389"/>
                    </a:lnTo>
                    <a:lnTo>
                      <a:pt x="2199" y="1388"/>
                    </a:lnTo>
                    <a:lnTo>
                      <a:pt x="2198" y="1388"/>
                    </a:lnTo>
                    <a:lnTo>
                      <a:pt x="2197" y="1389"/>
                    </a:lnTo>
                    <a:lnTo>
                      <a:pt x="2197" y="1389"/>
                    </a:lnTo>
                    <a:lnTo>
                      <a:pt x="2196" y="1388"/>
                    </a:lnTo>
                    <a:lnTo>
                      <a:pt x="2196" y="1387"/>
                    </a:lnTo>
                    <a:lnTo>
                      <a:pt x="2195" y="1387"/>
                    </a:lnTo>
                    <a:lnTo>
                      <a:pt x="2195" y="1386"/>
                    </a:lnTo>
                    <a:lnTo>
                      <a:pt x="2194" y="1386"/>
                    </a:lnTo>
                    <a:lnTo>
                      <a:pt x="2191" y="1387"/>
                    </a:lnTo>
                    <a:lnTo>
                      <a:pt x="2191" y="1387"/>
                    </a:lnTo>
                    <a:lnTo>
                      <a:pt x="2190" y="1386"/>
                    </a:lnTo>
                    <a:lnTo>
                      <a:pt x="2190" y="1386"/>
                    </a:lnTo>
                    <a:lnTo>
                      <a:pt x="2189" y="1387"/>
                    </a:lnTo>
                    <a:lnTo>
                      <a:pt x="2189" y="1389"/>
                    </a:lnTo>
                    <a:lnTo>
                      <a:pt x="2193" y="1391"/>
                    </a:lnTo>
                    <a:lnTo>
                      <a:pt x="2192" y="1393"/>
                    </a:lnTo>
                    <a:lnTo>
                      <a:pt x="2191" y="1393"/>
                    </a:lnTo>
                    <a:lnTo>
                      <a:pt x="2188" y="1393"/>
                    </a:lnTo>
                    <a:lnTo>
                      <a:pt x="2185" y="1393"/>
                    </a:lnTo>
                    <a:lnTo>
                      <a:pt x="2184" y="1394"/>
                    </a:lnTo>
                    <a:lnTo>
                      <a:pt x="2181" y="1396"/>
                    </a:lnTo>
                    <a:lnTo>
                      <a:pt x="2178" y="1401"/>
                    </a:lnTo>
                    <a:lnTo>
                      <a:pt x="2178" y="1401"/>
                    </a:lnTo>
                    <a:lnTo>
                      <a:pt x="2172" y="1404"/>
                    </a:lnTo>
                    <a:lnTo>
                      <a:pt x="2168" y="1404"/>
                    </a:lnTo>
                    <a:lnTo>
                      <a:pt x="2166" y="1404"/>
                    </a:lnTo>
                    <a:lnTo>
                      <a:pt x="2166" y="1403"/>
                    </a:lnTo>
                    <a:lnTo>
                      <a:pt x="2165" y="1404"/>
                    </a:lnTo>
                    <a:lnTo>
                      <a:pt x="2164" y="1406"/>
                    </a:lnTo>
                    <a:lnTo>
                      <a:pt x="2164" y="1407"/>
                    </a:lnTo>
                    <a:lnTo>
                      <a:pt x="2164" y="1407"/>
                    </a:lnTo>
                    <a:lnTo>
                      <a:pt x="2166" y="1407"/>
                    </a:lnTo>
                    <a:lnTo>
                      <a:pt x="2168" y="1409"/>
                    </a:lnTo>
                    <a:lnTo>
                      <a:pt x="2168" y="1409"/>
                    </a:lnTo>
                    <a:lnTo>
                      <a:pt x="2167" y="1411"/>
                    </a:lnTo>
                    <a:lnTo>
                      <a:pt x="2166" y="1413"/>
                    </a:lnTo>
                    <a:lnTo>
                      <a:pt x="2166" y="1413"/>
                    </a:lnTo>
                    <a:lnTo>
                      <a:pt x="2163" y="1413"/>
                    </a:lnTo>
                    <a:lnTo>
                      <a:pt x="2162" y="1415"/>
                    </a:lnTo>
                    <a:lnTo>
                      <a:pt x="2162" y="1417"/>
                    </a:lnTo>
                    <a:lnTo>
                      <a:pt x="2161" y="1419"/>
                    </a:lnTo>
                    <a:lnTo>
                      <a:pt x="2160" y="1421"/>
                    </a:lnTo>
                    <a:lnTo>
                      <a:pt x="2161" y="1421"/>
                    </a:lnTo>
                    <a:lnTo>
                      <a:pt x="2163" y="1421"/>
                    </a:lnTo>
                    <a:lnTo>
                      <a:pt x="2165" y="1421"/>
                    </a:lnTo>
                    <a:lnTo>
                      <a:pt x="2170" y="1419"/>
                    </a:lnTo>
                    <a:lnTo>
                      <a:pt x="2172" y="1419"/>
                    </a:lnTo>
                    <a:lnTo>
                      <a:pt x="2174" y="1421"/>
                    </a:lnTo>
                    <a:lnTo>
                      <a:pt x="2176" y="1423"/>
                    </a:lnTo>
                    <a:lnTo>
                      <a:pt x="2176" y="1425"/>
                    </a:lnTo>
                    <a:lnTo>
                      <a:pt x="2180" y="1428"/>
                    </a:lnTo>
                    <a:lnTo>
                      <a:pt x="2181" y="1429"/>
                    </a:lnTo>
                    <a:lnTo>
                      <a:pt x="2183" y="1429"/>
                    </a:lnTo>
                    <a:lnTo>
                      <a:pt x="2184" y="1428"/>
                    </a:lnTo>
                    <a:lnTo>
                      <a:pt x="2184" y="1428"/>
                    </a:lnTo>
                    <a:lnTo>
                      <a:pt x="2184" y="1429"/>
                    </a:lnTo>
                    <a:lnTo>
                      <a:pt x="2186" y="1432"/>
                    </a:lnTo>
                    <a:lnTo>
                      <a:pt x="2186" y="1432"/>
                    </a:lnTo>
                    <a:lnTo>
                      <a:pt x="2187" y="1432"/>
                    </a:lnTo>
                    <a:lnTo>
                      <a:pt x="2190" y="1432"/>
                    </a:lnTo>
                    <a:lnTo>
                      <a:pt x="2190" y="1432"/>
                    </a:lnTo>
                    <a:lnTo>
                      <a:pt x="2189" y="1439"/>
                    </a:lnTo>
                    <a:lnTo>
                      <a:pt x="2189" y="1442"/>
                    </a:lnTo>
                    <a:lnTo>
                      <a:pt x="2191" y="1448"/>
                    </a:lnTo>
                    <a:lnTo>
                      <a:pt x="2191" y="1449"/>
                    </a:lnTo>
                    <a:lnTo>
                      <a:pt x="2193" y="1450"/>
                    </a:lnTo>
                    <a:lnTo>
                      <a:pt x="2195" y="1449"/>
                    </a:lnTo>
                    <a:lnTo>
                      <a:pt x="2195" y="1451"/>
                    </a:lnTo>
                    <a:lnTo>
                      <a:pt x="2195" y="1452"/>
                    </a:lnTo>
                    <a:lnTo>
                      <a:pt x="2195" y="1454"/>
                    </a:lnTo>
                    <a:lnTo>
                      <a:pt x="2197" y="1454"/>
                    </a:lnTo>
                    <a:lnTo>
                      <a:pt x="2197" y="1456"/>
                    </a:lnTo>
                    <a:lnTo>
                      <a:pt x="2197" y="1457"/>
                    </a:lnTo>
                    <a:lnTo>
                      <a:pt x="2196" y="1458"/>
                    </a:lnTo>
                    <a:lnTo>
                      <a:pt x="2196" y="1461"/>
                    </a:lnTo>
                    <a:lnTo>
                      <a:pt x="2197" y="1462"/>
                    </a:lnTo>
                    <a:lnTo>
                      <a:pt x="2197" y="1462"/>
                    </a:lnTo>
                    <a:lnTo>
                      <a:pt x="2197" y="1464"/>
                    </a:lnTo>
                    <a:lnTo>
                      <a:pt x="2196" y="1468"/>
                    </a:lnTo>
                    <a:lnTo>
                      <a:pt x="2195" y="1468"/>
                    </a:lnTo>
                    <a:lnTo>
                      <a:pt x="2195" y="1469"/>
                    </a:lnTo>
                    <a:lnTo>
                      <a:pt x="2195" y="1469"/>
                    </a:lnTo>
                    <a:lnTo>
                      <a:pt x="2195" y="1470"/>
                    </a:lnTo>
                    <a:lnTo>
                      <a:pt x="2197" y="1471"/>
                    </a:lnTo>
                    <a:lnTo>
                      <a:pt x="2197" y="1471"/>
                    </a:lnTo>
                    <a:lnTo>
                      <a:pt x="2197" y="1472"/>
                    </a:lnTo>
                    <a:lnTo>
                      <a:pt x="2193" y="1471"/>
                    </a:lnTo>
                    <a:lnTo>
                      <a:pt x="2192" y="1470"/>
                    </a:lnTo>
                    <a:lnTo>
                      <a:pt x="2191" y="1469"/>
                    </a:lnTo>
                    <a:lnTo>
                      <a:pt x="2191" y="1470"/>
                    </a:lnTo>
                    <a:lnTo>
                      <a:pt x="2190" y="1470"/>
                    </a:lnTo>
                    <a:lnTo>
                      <a:pt x="2188" y="1471"/>
                    </a:lnTo>
                    <a:lnTo>
                      <a:pt x="2186" y="1473"/>
                    </a:lnTo>
                    <a:lnTo>
                      <a:pt x="2183" y="1477"/>
                    </a:lnTo>
                    <a:lnTo>
                      <a:pt x="2180" y="1478"/>
                    </a:lnTo>
                    <a:lnTo>
                      <a:pt x="2178" y="1479"/>
                    </a:lnTo>
                    <a:lnTo>
                      <a:pt x="2176" y="1480"/>
                    </a:lnTo>
                    <a:lnTo>
                      <a:pt x="2175" y="1479"/>
                    </a:lnTo>
                    <a:lnTo>
                      <a:pt x="2174" y="1479"/>
                    </a:lnTo>
                    <a:lnTo>
                      <a:pt x="2168" y="1478"/>
                    </a:lnTo>
                    <a:lnTo>
                      <a:pt x="2166" y="1479"/>
                    </a:lnTo>
                    <a:lnTo>
                      <a:pt x="2164" y="1481"/>
                    </a:lnTo>
                    <a:lnTo>
                      <a:pt x="2162" y="1481"/>
                    </a:lnTo>
                    <a:lnTo>
                      <a:pt x="2162" y="1482"/>
                    </a:lnTo>
                    <a:lnTo>
                      <a:pt x="2156" y="1481"/>
                    </a:lnTo>
                    <a:lnTo>
                      <a:pt x="2151" y="1478"/>
                    </a:lnTo>
                    <a:lnTo>
                      <a:pt x="2149" y="1477"/>
                    </a:lnTo>
                    <a:lnTo>
                      <a:pt x="2147" y="1475"/>
                    </a:lnTo>
                    <a:lnTo>
                      <a:pt x="2147" y="1474"/>
                    </a:lnTo>
                    <a:lnTo>
                      <a:pt x="2144" y="1473"/>
                    </a:lnTo>
                    <a:lnTo>
                      <a:pt x="2143" y="1473"/>
                    </a:lnTo>
                    <a:lnTo>
                      <a:pt x="2135" y="1481"/>
                    </a:lnTo>
                    <a:lnTo>
                      <a:pt x="2136" y="1482"/>
                    </a:lnTo>
                    <a:lnTo>
                      <a:pt x="2133" y="1483"/>
                    </a:lnTo>
                    <a:lnTo>
                      <a:pt x="2133" y="1483"/>
                    </a:lnTo>
                    <a:lnTo>
                      <a:pt x="2131" y="1483"/>
                    </a:lnTo>
                    <a:lnTo>
                      <a:pt x="2131" y="1482"/>
                    </a:lnTo>
                    <a:lnTo>
                      <a:pt x="2131" y="1481"/>
                    </a:lnTo>
                    <a:lnTo>
                      <a:pt x="2129" y="1481"/>
                    </a:lnTo>
                    <a:lnTo>
                      <a:pt x="2126" y="1479"/>
                    </a:lnTo>
                    <a:lnTo>
                      <a:pt x="2125" y="1479"/>
                    </a:lnTo>
                    <a:lnTo>
                      <a:pt x="2125" y="1479"/>
                    </a:lnTo>
                    <a:lnTo>
                      <a:pt x="2124" y="1480"/>
                    </a:lnTo>
                    <a:lnTo>
                      <a:pt x="2123" y="1481"/>
                    </a:lnTo>
                    <a:lnTo>
                      <a:pt x="2122" y="1483"/>
                    </a:lnTo>
                    <a:lnTo>
                      <a:pt x="2121" y="1483"/>
                    </a:lnTo>
                    <a:lnTo>
                      <a:pt x="2121" y="1486"/>
                    </a:lnTo>
                    <a:lnTo>
                      <a:pt x="2121" y="1488"/>
                    </a:lnTo>
                    <a:lnTo>
                      <a:pt x="2121" y="1489"/>
                    </a:lnTo>
                    <a:lnTo>
                      <a:pt x="2121" y="1489"/>
                    </a:lnTo>
                    <a:lnTo>
                      <a:pt x="2122" y="1490"/>
                    </a:lnTo>
                    <a:lnTo>
                      <a:pt x="2123" y="1492"/>
                    </a:lnTo>
                    <a:lnTo>
                      <a:pt x="2121" y="1493"/>
                    </a:lnTo>
                    <a:lnTo>
                      <a:pt x="2113" y="1492"/>
                    </a:lnTo>
                    <a:lnTo>
                      <a:pt x="2112" y="1490"/>
                    </a:lnTo>
                    <a:lnTo>
                      <a:pt x="2112" y="1489"/>
                    </a:lnTo>
                    <a:lnTo>
                      <a:pt x="2111" y="1489"/>
                    </a:lnTo>
                    <a:lnTo>
                      <a:pt x="2110" y="1488"/>
                    </a:lnTo>
                    <a:lnTo>
                      <a:pt x="2109" y="1489"/>
                    </a:lnTo>
                    <a:lnTo>
                      <a:pt x="2107" y="1491"/>
                    </a:lnTo>
                    <a:lnTo>
                      <a:pt x="2108" y="1492"/>
                    </a:lnTo>
                    <a:lnTo>
                      <a:pt x="2108" y="1493"/>
                    </a:lnTo>
                    <a:lnTo>
                      <a:pt x="2108" y="1499"/>
                    </a:lnTo>
                    <a:lnTo>
                      <a:pt x="2100" y="1504"/>
                    </a:lnTo>
                    <a:lnTo>
                      <a:pt x="2097" y="1504"/>
                    </a:lnTo>
                    <a:lnTo>
                      <a:pt x="2094" y="1504"/>
                    </a:lnTo>
                    <a:lnTo>
                      <a:pt x="2091" y="1506"/>
                    </a:lnTo>
                    <a:lnTo>
                      <a:pt x="2091" y="1508"/>
                    </a:lnTo>
                    <a:lnTo>
                      <a:pt x="2091" y="1509"/>
                    </a:lnTo>
                    <a:lnTo>
                      <a:pt x="2090" y="1509"/>
                    </a:lnTo>
                    <a:lnTo>
                      <a:pt x="2087" y="1507"/>
                    </a:lnTo>
                    <a:lnTo>
                      <a:pt x="2086" y="1506"/>
                    </a:lnTo>
                    <a:lnTo>
                      <a:pt x="2080" y="1508"/>
                    </a:lnTo>
                    <a:lnTo>
                      <a:pt x="2080" y="1504"/>
                    </a:lnTo>
                    <a:lnTo>
                      <a:pt x="2080" y="1499"/>
                    </a:lnTo>
                    <a:lnTo>
                      <a:pt x="2080" y="1499"/>
                    </a:lnTo>
                    <a:lnTo>
                      <a:pt x="2079" y="1498"/>
                    </a:lnTo>
                    <a:lnTo>
                      <a:pt x="2078" y="1498"/>
                    </a:lnTo>
                    <a:lnTo>
                      <a:pt x="2077" y="1500"/>
                    </a:lnTo>
                    <a:lnTo>
                      <a:pt x="2077" y="1501"/>
                    </a:lnTo>
                    <a:lnTo>
                      <a:pt x="2075" y="1504"/>
                    </a:lnTo>
                    <a:lnTo>
                      <a:pt x="2071" y="1507"/>
                    </a:lnTo>
                    <a:lnTo>
                      <a:pt x="2070" y="1507"/>
                    </a:lnTo>
                    <a:lnTo>
                      <a:pt x="2069" y="1506"/>
                    </a:lnTo>
                    <a:lnTo>
                      <a:pt x="2067" y="1504"/>
                    </a:lnTo>
                    <a:lnTo>
                      <a:pt x="2063" y="1506"/>
                    </a:lnTo>
                    <a:lnTo>
                      <a:pt x="2062" y="1506"/>
                    </a:lnTo>
                    <a:lnTo>
                      <a:pt x="2060" y="1502"/>
                    </a:lnTo>
                    <a:lnTo>
                      <a:pt x="2061" y="1501"/>
                    </a:lnTo>
                    <a:lnTo>
                      <a:pt x="2061" y="1500"/>
                    </a:lnTo>
                    <a:lnTo>
                      <a:pt x="2062" y="1499"/>
                    </a:lnTo>
                    <a:lnTo>
                      <a:pt x="2061" y="1499"/>
                    </a:lnTo>
                    <a:lnTo>
                      <a:pt x="2061" y="1498"/>
                    </a:lnTo>
                    <a:lnTo>
                      <a:pt x="2057" y="1497"/>
                    </a:lnTo>
                    <a:lnTo>
                      <a:pt x="2057" y="1497"/>
                    </a:lnTo>
                    <a:lnTo>
                      <a:pt x="2055" y="1499"/>
                    </a:lnTo>
                    <a:lnTo>
                      <a:pt x="2055" y="1499"/>
                    </a:lnTo>
                    <a:lnTo>
                      <a:pt x="2054" y="1500"/>
                    </a:lnTo>
                    <a:lnTo>
                      <a:pt x="2053" y="1501"/>
                    </a:lnTo>
                    <a:lnTo>
                      <a:pt x="2051" y="1501"/>
                    </a:lnTo>
                    <a:lnTo>
                      <a:pt x="2050" y="1500"/>
                    </a:lnTo>
                    <a:lnTo>
                      <a:pt x="2049" y="1499"/>
                    </a:lnTo>
                    <a:lnTo>
                      <a:pt x="2048" y="1498"/>
                    </a:lnTo>
                    <a:lnTo>
                      <a:pt x="2048" y="1497"/>
                    </a:lnTo>
                    <a:lnTo>
                      <a:pt x="2049" y="1497"/>
                    </a:lnTo>
                    <a:lnTo>
                      <a:pt x="2049" y="1496"/>
                    </a:lnTo>
                    <a:lnTo>
                      <a:pt x="2047" y="1493"/>
                    </a:lnTo>
                    <a:lnTo>
                      <a:pt x="2046" y="1493"/>
                    </a:lnTo>
                    <a:lnTo>
                      <a:pt x="2040" y="1490"/>
                    </a:lnTo>
                    <a:lnTo>
                      <a:pt x="2037" y="1490"/>
                    </a:lnTo>
                    <a:lnTo>
                      <a:pt x="2028" y="1491"/>
                    </a:lnTo>
                    <a:lnTo>
                      <a:pt x="2028" y="1495"/>
                    </a:lnTo>
                    <a:lnTo>
                      <a:pt x="2028" y="1497"/>
                    </a:lnTo>
                    <a:lnTo>
                      <a:pt x="2028" y="1498"/>
                    </a:lnTo>
                    <a:lnTo>
                      <a:pt x="2028" y="1499"/>
                    </a:lnTo>
                    <a:lnTo>
                      <a:pt x="2026" y="1501"/>
                    </a:lnTo>
                    <a:lnTo>
                      <a:pt x="2024" y="1501"/>
                    </a:lnTo>
                    <a:lnTo>
                      <a:pt x="2022" y="1501"/>
                    </a:lnTo>
                    <a:lnTo>
                      <a:pt x="2019" y="1500"/>
                    </a:lnTo>
                    <a:lnTo>
                      <a:pt x="2012" y="1499"/>
                    </a:lnTo>
                    <a:lnTo>
                      <a:pt x="2010" y="1498"/>
                    </a:lnTo>
                    <a:lnTo>
                      <a:pt x="2008" y="1497"/>
                    </a:lnTo>
                    <a:lnTo>
                      <a:pt x="2008" y="1495"/>
                    </a:lnTo>
                    <a:lnTo>
                      <a:pt x="2007" y="1495"/>
                    </a:lnTo>
                    <a:lnTo>
                      <a:pt x="2006" y="1496"/>
                    </a:lnTo>
                    <a:lnTo>
                      <a:pt x="2003" y="1500"/>
                    </a:lnTo>
                    <a:lnTo>
                      <a:pt x="2003" y="1502"/>
                    </a:lnTo>
                    <a:lnTo>
                      <a:pt x="2003" y="1503"/>
                    </a:lnTo>
                    <a:lnTo>
                      <a:pt x="2004" y="1504"/>
                    </a:lnTo>
                    <a:lnTo>
                      <a:pt x="2002" y="1506"/>
                    </a:lnTo>
                    <a:lnTo>
                      <a:pt x="2001" y="1507"/>
                    </a:lnTo>
                    <a:lnTo>
                      <a:pt x="1995" y="1505"/>
                    </a:lnTo>
                    <a:lnTo>
                      <a:pt x="1993" y="1498"/>
                    </a:lnTo>
                    <a:lnTo>
                      <a:pt x="1993" y="1495"/>
                    </a:lnTo>
                    <a:lnTo>
                      <a:pt x="1993" y="1492"/>
                    </a:lnTo>
                    <a:lnTo>
                      <a:pt x="1993" y="1491"/>
                    </a:lnTo>
                    <a:lnTo>
                      <a:pt x="1993" y="1491"/>
                    </a:lnTo>
                    <a:lnTo>
                      <a:pt x="1991" y="1489"/>
                    </a:lnTo>
                    <a:lnTo>
                      <a:pt x="1991" y="1489"/>
                    </a:lnTo>
                    <a:lnTo>
                      <a:pt x="1989" y="1489"/>
                    </a:lnTo>
                    <a:lnTo>
                      <a:pt x="1988" y="1489"/>
                    </a:lnTo>
                    <a:lnTo>
                      <a:pt x="1987" y="1489"/>
                    </a:lnTo>
                    <a:lnTo>
                      <a:pt x="1982" y="1494"/>
                    </a:lnTo>
                    <a:lnTo>
                      <a:pt x="1981" y="1495"/>
                    </a:lnTo>
                    <a:lnTo>
                      <a:pt x="1981" y="1497"/>
                    </a:lnTo>
                    <a:lnTo>
                      <a:pt x="1981" y="1498"/>
                    </a:lnTo>
                    <a:lnTo>
                      <a:pt x="1977" y="1501"/>
                    </a:lnTo>
                    <a:lnTo>
                      <a:pt x="1973" y="1499"/>
                    </a:lnTo>
                    <a:lnTo>
                      <a:pt x="1971" y="1499"/>
                    </a:lnTo>
                    <a:lnTo>
                      <a:pt x="1968" y="1502"/>
                    </a:lnTo>
                    <a:lnTo>
                      <a:pt x="1967" y="1503"/>
                    </a:lnTo>
                    <a:lnTo>
                      <a:pt x="1964" y="1506"/>
                    </a:lnTo>
                    <a:lnTo>
                      <a:pt x="1964" y="1507"/>
                    </a:lnTo>
                    <a:lnTo>
                      <a:pt x="1961" y="1505"/>
                    </a:lnTo>
                    <a:lnTo>
                      <a:pt x="1956" y="1501"/>
                    </a:lnTo>
                    <a:lnTo>
                      <a:pt x="1953" y="1501"/>
                    </a:lnTo>
                    <a:lnTo>
                      <a:pt x="1952" y="1499"/>
                    </a:lnTo>
                    <a:lnTo>
                      <a:pt x="1951" y="1498"/>
                    </a:lnTo>
                    <a:lnTo>
                      <a:pt x="1950" y="1496"/>
                    </a:lnTo>
                    <a:lnTo>
                      <a:pt x="1951" y="1496"/>
                    </a:lnTo>
                    <a:lnTo>
                      <a:pt x="1951" y="1493"/>
                    </a:lnTo>
                    <a:lnTo>
                      <a:pt x="1949" y="1493"/>
                    </a:lnTo>
                    <a:lnTo>
                      <a:pt x="1948" y="1493"/>
                    </a:lnTo>
                    <a:lnTo>
                      <a:pt x="1943" y="1499"/>
                    </a:lnTo>
                    <a:lnTo>
                      <a:pt x="1942" y="1501"/>
                    </a:lnTo>
                    <a:lnTo>
                      <a:pt x="1941" y="1502"/>
                    </a:lnTo>
                    <a:lnTo>
                      <a:pt x="1941" y="1505"/>
                    </a:lnTo>
                    <a:lnTo>
                      <a:pt x="1940" y="1506"/>
                    </a:lnTo>
                    <a:lnTo>
                      <a:pt x="1936" y="1503"/>
                    </a:lnTo>
                    <a:lnTo>
                      <a:pt x="1936" y="1502"/>
                    </a:lnTo>
                    <a:lnTo>
                      <a:pt x="1936" y="1498"/>
                    </a:lnTo>
                    <a:lnTo>
                      <a:pt x="1934" y="1495"/>
                    </a:lnTo>
                    <a:lnTo>
                      <a:pt x="1934" y="1495"/>
                    </a:lnTo>
                    <a:lnTo>
                      <a:pt x="1933" y="1495"/>
                    </a:lnTo>
                    <a:lnTo>
                      <a:pt x="1931" y="1497"/>
                    </a:lnTo>
                    <a:lnTo>
                      <a:pt x="1930" y="1497"/>
                    </a:lnTo>
                    <a:lnTo>
                      <a:pt x="1929" y="1498"/>
                    </a:lnTo>
                    <a:lnTo>
                      <a:pt x="1927" y="1497"/>
                    </a:lnTo>
                    <a:lnTo>
                      <a:pt x="1921" y="1495"/>
                    </a:lnTo>
                    <a:lnTo>
                      <a:pt x="1919" y="1496"/>
                    </a:lnTo>
                    <a:lnTo>
                      <a:pt x="1917" y="1497"/>
                    </a:lnTo>
                    <a:lnTo>
                      <a:pt x="1907" y="1497"/>
                    </a:lnTo>
                    <a:lnTo>
                      <a:pt x="1905" y="1497"/>
                    </a:lnTo>
                    <a:lnTo>
                      <a:pt x="1903" y="1496"/>
                    </a:lnTo>
                    <a:lnTo>
                      <a:pt x="1903" y="1497"/>
                    </a:lnTo>
                    <a:lnTo>
                      <a:pt x="1899" y="1499"/>
                    </a:lnTo>
                    <a:lnTo>
                      <a:pt x="1899" y="1501"/>
                    </a:lnTo>
                    <a:lnTo>
                      <a:pt x="1901" y="1502"/>
                    </a:lnTo>
                    <a:lnTo>
                      <a:pt x="1908" y="1502"/>
                    </a:lnTo>
                    <a:lnTo>
                      <a:pt x="1915" y="1504"/>
                    </a:lnTo>
                    <a:lnTo>
                      <a:pt x="1912" y="1508"/>
                    </a:lnTo>
                    <a:lnTo>
                      <a:pt x="1909" y="1511"/>
                    </a:lnTo>
                    <a:lnTo>
                      <a:pt x="1907" y="1512"/>
                    </a:lnTo>
                    <a:lnTo>
                      <a:pt x="1907" y="1511"/>
                    </a:lnTo>
                    <a:lnTo>
                      <a:pt x="1906" y="1510"/>
                    </a:lnTo>
                    <a:lnTo>
                      <a:pt x="1904" y="1510"/>
                    </a:lnTo>
                    <a:lnTo>
                      <a:pt x="1903" y="1511"/>
                    </a:lnTo>
                    <a:lnTo>
                      <a:pt x="1902" y="1513"/>
                    </a:lnTo>
                    <a:lnTo>
                      <a:pt x="1901" y="1514"/>
                    </a:lnTo>
                    <a:lnTo>
                      <a:pt x="1902" y="1517"/>
                    </a:lnTo>
                    <a:lnTo>
                      <a:pt x="1903" y="1518"/>
                    </a:lnTo>
                    <a:lnTo>
                      <a:pt x="1903" y="1518"/>
                    </a:lnTo>
                    <a:lnTo>
                      <a:pt x="1903" y="1519"/>
                    </a:lnTo>
                    <a:lnTo>
                      <a:pt x="1899" y="1520"/>
                    </a:lnTo>
                    <a:lnTo>
                      <a:pt x="1899" y="1521"/>
                    </a:lnTo>
                    <a:lnTo>
                      <a:pt x="1898" y="1521"/>
                    </a:lnTo>
                    <a:lnTo>
                      <a:pt x="1893" y="1520"/>
                    </a:lnTo>
                    <a:lnTo>
                      <a:pt x="1890" y="1522"/>
                    </a:lnTo>
                    <a:lnTo>
                      <a:pt x="1890" y="1523"/>
                    </a:lnTo>
                    <a:lnTo>
                      <a:pt x="1890" y="1524"/>
                    </a:lnTo>
                    <a:lnTo>
                      <a:pt x="1890" y="1524"/>
                    </a:lnTo>
                    <a:lnTo>
                      <a:pt x="1883" y="1525"/>
                    </a:lnTo>
                    <a:lnTo>
                      <a:pt x="1881" y="1524"/>
                    </a:lnTo>
                    <a:lnTo>
                      <a:pt x="1878" y="1526"/>
                    </a:lnTo>
                    <a:lnTo>
                      <a:pt x="1877" y="1528"/>
                    </a:lnTo>
                    <a:lnTo>
                      <a:pt x="1876" y="1530"/>
                    </a:lnTo>
                    <a:lnTo>
                      <a:pt x="1875" y="1530"/>
                    </a:lnTo>
                    <a:lnTo>
                      <a:pt x="1872" y="1526"/>
                    </a:lnTo>
                    <a:lnTo>
                      <a:pt x="1865" y="1521"/>
                    </a:lnTo>
                    <a:lnTo>
                      <a:pt x="1864" y="1521"/>
                    </a:lnTo>
                    <a:lnTo>
                      <a:pt x="1862" y="1522"/>
                    </a:lnTo>
                    <a:lnTo>
                      <a:pt x="1861" y="1522"/>
                    </a:lnTo>
                    <a:lnTo>
                      <a:pt x="1861" y="1522"/>
                    </a:lnTo>
                    <a:lnTo>
                      <a:pt x="1859" y="1524"/>
                    </a:lnTo>
                    <a:lnTo>
                      <a:pt x="1857" y="1527"/>
                    </a:lnTo>
                    <a:lnTo>
                      <a:pt x="1855" y="1527"/>
                    </a:lnTo>
                    <a:lnTo>
                      <a:pt x="1854" y="1527"/>
                    </a:lnTo>
                    <a:lnTo>
                      <a:pt x="1853" y="1526"/>
                    </a:lnTo>
                    <a:lnTo>
                      <a:pt x="1855" y="1520"/>
                    </a:lnTo>
                    <a:lnTo>
                      <a:pt x="1855" y="1519"/>
                    </a:lnTo>
                    <a:lnTo>
                      <a:pt x="1855" y="1518"/>
                    </a:lnTo>
                    <a:lnTo>
                      <a:pt x="1856" y="1518"/>
                    </a:lnTo>
                    <a:lnTo>
                      <a:pt x="1856" y="1518"/>
                    </a:lnTo>
                    <a:lnTo>
                      <a:pt x="1855" y="1517"/>
                    </a:lnTo>
                    <a:lnTo>
                      <a:pt x="1855" y="1516"/>
                    </a:lnTo>
                    <a:lnTo>
                      <a:pt x="1854" y="1516"/>
                    </a:lnTo>
                    <a:lnTo>
                      <a:pt x="1853" y="1516"/>
                    </a:lnTo>
                    <a:lnTo>
                      <a:pt x="1849" y="1520"/>
                    </a:lnTo>
                    <a:lnTo>
                      <a:pt x="1846" y="1519"/>
                    </a:lnTo>
                    <a:lnTo>
                      <a:pt x="1845" y="1519"/>
                    </a:lnTo>
                    <a:lnTo>
                      <a:pt x="1843" y="1519"/>
                    </a:lnTo>
                    <a:lnTo>
                      <a:pt x="1841" y="1520"/>
                    </a:lnTo>
                    <a:lnTo>
                      <a:pt x="1835" y="1522"/>
                    </a:lnTo>
                    <a:lnTo>
                      <a:pt x="1831" y="1519"/>
                    </a:lnTo>
                    <a:lnTo>
                      <a:pt x="1830" y="1520"/>
                    </a:lnTo>
                    <a:lnTo>
                      <a:pt x="1829" y="1520"/>
                    </a:lnTo>
                    <a:lnTo>
                      <a:pt x="1829" y="1523"/>
                    </a:lnTo>
                    <a:lnTo>
                      <a:pt x="1828" y="1524"/>
                    </a:lnTo>
                    <a:lnTo>
                      <a:pt x="1825" y="1525"/>
                    </a:lnTo>
                    <a:lnTo>
                      <a:pt x="1824" y="1525"/>
                    </a:lnTo>
                    <a:lnTo>
                      <a:pt x="1823" y="1524"/>
                    </a:lnTo>
                    <a:lnTo>
                      <a:pt x="1822" y="1517"/>
                    </a:lnTo>
                    <a:lnTo>
                      <a:pt x="1822" y="1516"/>
                    </a:lnTo>
                    <a:lnTo>
                      <a:pt x="1822" y="1516"/>
                    </a:lnTo>
                    <a:lnTo>
                      <a:pt x="1822" y="1515"/>
                    </a:lnTo>
                    <a:lnTo>
                      <a:pt x="1822" y="1511"/>
                    </a:lnTo>
                    <a:lnTo>
                      <a:pt x="1821" y="1507"/>
                    </a:lnTo>
                    <a:lnTo>
                      <a:pt x="1820" y="1506"/>
                    </a:lnTo>
                    <a:lnTo>
                      <a:pt x="1818" y="1505"/>
                    </a:lnTo>
                    <a:lnTo>
                      <a:pt x="1816" y="1505"/>
                    </a:lnTo>
                    <a:lnTo>
                      <a:pt x="1814" y="1506"/>
                    </a:lnTo>
                    <a:lnTo>
                      <a:pt x="1814" y="1507"/>
                    </a:lnTo>
                    <a:lnTo>
                      <a:pt x="1812" y="1508"/>
                    </a:lnTo>
                    <a:lnTo>
                      <a:pt x="1812" y="1510"/>
                    </a:lnTo>
                    <a:lnTo>
                      <a:pt x="1812" y="1510"/>
                    </a:lnTo>
                    <a:lnTo>
                      <a:pt x="1814" y="1510"/>
                    </a:lnTo>
                    <a:lnTo>
                      <a:pt x="1814" y="1511"/>
                    </a:lnTo>
                    <a:lnTo>
                      <a:pt x="1814" y="1512"/>
                    </a:lnTo>
                    <a:lnTo>
                      <a:pt x="1813" y="1514"/>
                    </a:lnTo>
                    <a:lnTo>
                      <a:pt x="1812" y="1515"/>
                    </a:lnTo>
                    <a:lnTo>
                      <a:pt x="1806" y="1511"/>
                    </a:lnTo>
                    <a:lnTo>
                      <a:pt x="1804" y="1511"/>
                    </a:lnTo>
                    <a:lnTo>
                      <a:pt x="1802" y="1512"/>
                    </a:lnTo>
                    <a:lnTo>
                      <a:pt x="1801" y="1513"/>
                    </a:lnTo>
                    <a:lnTo>
                      <a:pt x="1798" y="1515"/>
                    </a:lnTo>
                    <a:lnTo>
                      <a:pt x="1798" y="1518"/>
                    </a:lnTo>
                    <a:lnTo>
                      <a:pt x="1798" y="1518"/>
                    </a:lnTo>
                    <a:lnTo>
                      <a:pt x="1798" y="1521"/>
                    </a:lnTo>
                    <a:lnTo>
                      <a:pt x="1799" y="1522"/>
                    </a:lnTo>
                    <a:lnTo>
                      <a:pt x="1800" y="1522"/>
                    </a:lnTo>
                    <a:lnTo>
                      <a:pt x="1800" y="1526"/>
                    </a:lnTo>
                    <a:lnTo>
                      <a:pt x="1799" y="1526"/>
                    </a:lnTo>
                    <a:lnTo>
                      <a:pt x="1798" y="1527"/>
                    </a:lnTo>
                    <a:lnTo>
                      <a:pt x="1797" y="1527"/>
                    </a:lnTo>
                    <a:lnTo>
                      <a:pt x="1795" y="1526"/>
                    </a:lnTo>
                    <a:lnTo>
                      <a:pt x="1793" y="1525"/>
                    </a:lnTo>
                    <a:lnTo>
                      <a:pt x="1792" y="1524"/>
                    </a:lnTo>
                    <a:lnTo>
                      <a:pt x="1790" y="1522"/>
                    </a:lnTo>
                    <a:lnTo>
                      <a:pt x="1790" y="1522"/>
                    </a:lnTo>
                    <a:lnTo>
                      <a:pt x="1789" y="1521"/>
                    </a:lnTo>
                    <a:lnTo>
                      <a:pt x="1787" y="1521"/>
                    </a:lnTo>
                    <a:lnTo>
                      <a:pt x="1785" y="1520"/>
                    </a:lnTo>
                    <a:lnTo>
                      <a:pt x="1785" y="1516"/>
                    </a:lnTo>
                    <a:lnTo>
                      <a:pt x="1785" y="1514"/>
                    </a:lnTo>
                    <a:lnTo>
                      <a:pt x="1786" y="1514"/>
                    </a:lnTo>
                    <a:lnTo>
                      <a:pt x="1786" y="1513"/>
                    </a:lnTo>
                    <a:lnTo>
                      <a:pt x="1787" y="1510"/>
                    </a:lnTo>
                    <a:lnTo>
                      <a:pt x="1787" y="1509"/>
                    </a:lnTo>
                    <a:lnTo>
                      <a:pt x="1786" y="1508"/>
                    </a:lnTo>
                    <a:lnTo>
                      <a:pt x="1776" y="1504"/>
                    </a:lnTo>
                    <a:lnTo>
                      <a:pt x="1775" y="1504"/>
                    </a:lnTo>
                    <a:lnTo>
                      <a:pt x="1764" y="1505"/>
                    </a:lnTo>
                    <a:lnTo>
                      <a:pt x="1763" y="1506"/>
                    </a:lnTo>
                    <a:lnTo>
                      <a:pt x="1763" y="1507"/>
                    </a:lnTo>
                    <a:lnTo>
                      <a:pt x="1765" y="1509"/>
                    </a:lnTo>
                    <a:lnTo>
                      <a:pt x="1767" y="1509"/>
                    </a:lnTo>
                    <a:lnTo>
                      <a:pt x="1768" y="1509"/>
                    </a:lnTo>
                    <a:lnTo>
                      <a:pt x="1771" y="1511"/>
                    </a:lnTo>
                    <a:lnTo>
                      <a:pt x="1772" y="1517"/>
                    </a:lnTo>
                    <a:lnTo>
                      <a:pt x="1772" y="1519"/>
                    </a:lnTo>
                    <a:lnTo>
                      <a:pt x="1769" y="1523"/>
                    </a:lnTo>
                    <a:lnTo>
                      <a:pt x="1769" y="1524"/>
                    </a:lnTo>
                    <a:lnTo>
                      <a:pt x="1765" y="1524"/>
                    </a:lnTo>
                    <a:lnTo>
                      <a:pt x="1765" y="1524"/>
                    </a:lnTo>
                    <a:lnTo>
                      <a:pt x="1764" y="1522"/>
                    </a:lnTo>
                    <a:lnTo>
                      <a:pt x="1763" y="1517"/>
                    </a:lnTo>
                    <a:lnTo>
                      <a:pt x="1758" y="1514"/>
                    </a:lnTo>
                    <a:lnTo>
                      <a:pt x="1754" y="1509"/>
                    </a:lnTo>
                    <a:lnTo>
                      <a:pt x="1753" y="1509"/>
                    </a:lnTo>
                    <a:lnTo>
                      <a:pt x="1752" y="1510"/>
                    </a:lnTo>
                    <a:lnTo>
                      <a:pt x="1752" y="1511"/>
                    </a:lnTo>
                    <a:lnTo>
                      <a:pt x="1752" y="1512"/>
                    </a:lnTo>
                    <a:lnTo>
                      <a:pt x="1752" y="1512"/>
                    </a:lnTo>
                    <a:lnTo>
                      <a:pt x="1750" y="1514"/>
                    </a:lnTo>
                    <a:lnTo>
                      <a:pt x="1749" y="1514"/>
                    </a:lnTo>
                    <a:lnTo>
                      <a:pt x="1743" y="1509"/>
                    </a:lnTo>
                    <a:lnTo>
                      <a:pt x="1742" y="1506"/>
                    </a:lnTo>
                    <a:lnTo>
                      <a:pt x="1740" y="1504"/>
                    </a:lnTo>
                    <a:lnTo>
                      <a:pt x="1734" y="1503"/>
                    </a:lnTo>
                    <a:lnTo>
                      <a:pt x="1722" y="1506"/>
                    </a:lnTo>
                    <a:lnTo>
                      <a:pt x="1722" y="1506"/>
                    </a:lnTo>
                    <a:lnTo>
                      <a:pt x="1721" y="1508"/>
                    </a:lnTo>
                    <a:lnTo>
                      <a:pt x="1720" y="1510"/>
                    </a:lnTo>
                    <a:lnTo>
                      <a:pt x="1723" y="1513"/>
                    </a:lnTo>
                    <a:lnTo>
                      <a:pt x="1724" y="1516"/>
                    </a:lnTo>
                    <a:lnTo>
                      <a:pt x="1726" y="1519"/>
                    </a:lnTo>
                    <a:lnTo>
                      <a:pt x="1727" y="1519"/>
                    </a:lnTo>
                    <a:lnTo>
                      <a:pt x="1727" y="1520"/>
                    </a:lnTo>
                    <a:lnTo>
                      <a:pt x="1731" y="1528"/>
                    </a:lnTo>
                    <a:lnTo>
                      <a:pt x="1730" y="1529"/>
                    </a:lnTo>
                    <a:lnTo>
                      <a:pt x="1728" y="1530"/>
                    </a:lnTo>
                    <a:lnTo>
                      <a:pt x="1725" y="1530"/>
                    </a:lnTo>
                    <a:lnTo>
                      <a:pt x="1724" y="1529"/>
                    </a:lnTo>
                    <a:lnTo>
                      <a:pt x="1719" y="1528"/>
                    </a:lnTo>
                    <a:lnTo>
                      <a:pt x="1718" y="1530"/>
                    </a:lnTo>
                    <a:lnTo>
                      <a:pt x="1718" y="1530"/>
                    </a:lnTo>
                    <a:lnTo>
                      <a:pt x="1721" y="1534"/>
                    </a:lnTo>
                    <a:lnTo>
                      <a:pt x="1726" y="1535"/>
                    </a:lnTo>
                    <a:lnTo>
                      <a:pt x="1728" y="1535"/>
                    </a:lnTo>
                    <a:lnTo>
                      <a:pt x="1732" y="1537"/>
                    </a:lnTo>
                    <a:lnTo>
                      <a:pt x="1732" y="1538"/>
                    </a:lnTo>
                    <a:lnTo>
                      <a:pt x="1730" y="1538"/>
                    </a:lnTo>
                    <a:lnTo>
                      <a:pt x="1720" y="1537"/>
                    </a:lnTo>
                    <a:lnTo>
                      <a:pt x="1715" y="1536"/>
                    </a:lnTo>
                    <a:lnTo>
                      <a:pt x="1709" y="1536"/>
                    </a:lnTo>
                    <a:lnTo>
                      <a:pt x="1706" y="1538"/>
                    </a:lnTo>
                    <a:lnTo>
                      <a:pt x="1705" y="1540"/>
                    </a:lnTo>
                    <a:lnTo>
                      <a:pt x="1702" y="1542"/>
                    </a:lnTo>
                    <a:lnTo>
                      <a:pt x="1701" y="1541"/>
                    </a:lnTo>
                    <a:lnTo>
                      <a:pt x="1702" y="1538"/>
                    </a:lnTo>
                    <a:lnTo>
                      <a:pt x="1703" y="1538"/>
                    </a:lnTo>
                    <a:lnTo>
                      <a:pt x="1703" y="1537"/>
                    </a:lnTo>
                    <a:lnTo>
                      <a:pt x="1703" y="1536"/>
                    </a:lnTo>
                    <a:lnTo>
                      <a:pt x="1703" y="1535"/>
                    </a:lnTo>
                    <a:lnTo>
                      <a:pt x="1702" y="1535"/>
                    </a:lnTo>
                    <a:lnTo>
                      <a:pt x="1700" y="1536"/>
                    </a:lnTo>
                    <a:lnTo>
                      <a:pt x="1700" y="1536"/>
                    </a:lnTo>
                    <a:lnTo>
                      <a:pt x="1699" y="1541"/>
                    </a:lnTo>
                    <a:lnTo>
                      <a:pt x="1699" y="1544"/>
                    </a:lnTo>
                    <a:lnTo>
                      <a:pt x="1697" y="1547"/>
                    </a:lnTo>
                    <a:lnTo>
                      <a:pt x="1696" y="1547"/>
                    </a:lnTo>
                    <a:lnTo>
                      <a:pt x="1695" y="1547"/>
                    </a:lnTo>
                    <a:lnTo>
                      <a:pt x="1694" y="1547"/>
                    </a:lnTo>
                    <a:lnTo>
                      <a:pt x="1694" y="1547"/>
                    </a:lnTo>
                    <a:lnTo>
                      <a:pt x="1695" y="1543"/>
                    </a:lnTo>
                    <a:lnTo>
                      <a:pt x="1695" y="1542"/>
                    </a:lnTo>
                    <a:lnTo>
                      <a:pt x="1693" y="1541"/>
                    </a:lnTo>
                    <a:lnTo>
                      <a:pt x="1692" y="1542"/>
                    </a:lnTo>
                    <a:lnTo>
                      <a:pt x="1692" y="1543"/>
                    </a:lnTo>
                    <a:lnTo>
                      <a:pt x="1692" y="1543"/>
                    </a:lnTo>
                    <a:lnTo>
                      <a:pt x="1691" y="1545"/>
                    </a:lnTo>
                    <a:lnTo>
                      <a:pt x="1690" y="1546"/>
                    </a:lnTo>
                    <a:lnTo>
                      <a:pt x="1689" y="1545"/>
                    </a:lnTo>
                    <a:lnTo>
                      <a:pt x="1690" y="1536"/>
                    </a:lnTo>
                    <a:lnTo>
                      <a:pt x="1690" y="1535"/>
                    </a:lnTo>
                    <a:lnTo>
                      <a:pt x="1695" y="1529"/>
                    </a:lnTo>
                    <a:lnTo>
                      <a:pt x="1696" y="1529"/>
                    </a:lnTo>
                    <a:lnTo>
                      <a:pt x="1697" y="1529"/>
                    </a:lnTo>
                    <a:lnTo>
                      <a:pt x="1697" y="1529"/>
                    </a:lnTo>
                    <a:lnTo>
                      <a:pt x="1697" y="1527"/>
                    </a:lnTo>
                    <a:lnTo>
                      <a:pt x="1694" y="1526"/>
                    </a:lnTo>
                    <a:lnTo>
                      <a:pt x="1693" y="1526"/>
                    </a:lnTo>
                    <a:lnTo>
                      <a:pt x="1691" y="1527"/>
                    </a:lnTo>
                    <a:lnTo>
                      <a:pt x="1689" y="1529"/>
                    </a:lnTo>
                    <a:lnTo>
                      <a:pt x="1685" y="1534"/>
                    </a:lnTo>
                    <a:lnTo>
                      <a:pt x="1685" y="1534"/>
                    </a:lnTo>
                    <a:lnTo>
                      <a:pt x="1685" y="1536"/>
                    </a:lnTo>
                    <a:lnTo>
                      <a:pt x="1685" y="1536"/>
                    </a:lnTo>
                    <a:lnTo>
                      <a:pt x="1684" y="1538"/>
                    </a:lnTo>
                    <a:lnTo>
                      <a:pt x="1683" y="1540"/>
                    </a:lnTo>
                    <a:lnTo>
                      <a:pt x="1679" y="1541"/>
                    </a:lnTo>
                    <a:lnTo>
                      <a:pt x="1678" y="1541"/>
                    </a:lnTo>
                    <a:lnTo>
                      <a:pt x="1675" y="1538"/>
                    </a:lnTo>
                    <a:lnTo>
                      <a:pt x="1674" y="1537"/>
                    </a:lnTo>
                    <a:lnTo>
                      <a:pt x="1675" y="1536"/>
                    </a:lnTo>
                    <a:lnTo>
                      <a:pt x="1678" y="1534"/>
                    </a:lnTo>
                    <a:lnTo>
                      <a:pt x="1679" y="1534"/>
                    </a:lnTo>
                    <a:lnTo>
                      <a:pt x="1679" y="1532"/>
                    </a:lnTo>
                    <a:lnTo>
                      <a:pt x="1672" y="1528"/>
                    </a:lnTo>
                    <a:lnTo>
                      <a:pt x="1666" y="1531"/>
                    </a:lnTo>
                    <a:lnTo>
                      <a:pt x="1664" y="1532"/>
                    </a:lnTo>
                    <a:lnTo>
                      <a:pt x="1658" y="1529"/>
                    </a:lnTo>
                    <a:lnTo>
                      <a:pt x="1649" y="1524"/>
                    </a:lnTo>
                    <a:lnTo>
                      <a:pt x="1641" y="1520"/>
                    </a:lnTo>
                    <a:lnTo>
                      <a:pt x="1636" y="1518"/>
                    </a:lnTo>
                    <a:lnTo>
                      <a:pt x="1634" y="1518"/>
                    </a:lnTo>
                    <a:lnTo>
                      <a:pt x="1631" y="1518"/>
                    </a:lnTo>
                    <a:lnTo>
                      <a:pt x="1631" y="1518"/>
                    </a:lnTo>
                    <a:lnTo>
                      <a:pt x="1629" y="1520"/>
                    </a:lnTo>
                    <a:lnTo>
                      <a:pt x="1627" y="1522"/>
                    </a:lnTo>
                    <a:lnTo>
                      <a:pt x="1626" y="1524"/>
                    </a:lnTo>
                    <a:lnTo>
                      <a:pt x="1625" y="1524"/>
                    </a:lnTo>
                    <a:lnTo>
                      <a:pt x="1624" y="1524"/>
                    </a:lnTo>
                    <a:lnTo>
                      <a:pt x="1624" y="1522"/>
                    </a:lnTo>
                    <a:lnTo>
                      <a:pt x="1625" y="1518"/>
                    </a:lnTo>
                    <a:lnTo>
                      <a:pt x="1626" y="1516"/>
                    </a:lnTo>
                    <a:lnTo>
                      <a:pt x="1626" y="1516"/>
                    </a:lnTo>
                    <a:lnTo>
                      <a:pt x="1627" y="1515"/>
                    </a:lnTo>
                    <a:lnTo>
                      <a:pt x="1631" y="1512"/>
                    </a:lnTo>
                    <a:lnTo>
                      <a:pt x="1631" y="1510"/>
                    </a:lnTo>
                    <a:lnTo>
                      <a:pt x="1629" y="1509"/>
                    </a:lnTo>
                    <a:lnTo>
                      <a:pt x="1627" y="1509"/>
                    </a:lnTo>
                    <a:lnTo>
                      <a:pt x="1626" y="1510"/>
                    </a:lnTo>
                    <a:lnTo>
                      <a:pt x="1626" y="1514"/>
                    </a:lnTo>
                    <a:lnTo>
                      <a:pt x="1619" y="1522"/>
                    </a:lnTo>
                    <a:lnTo>
                      <a:pt x="1617" y="1524"/>
                    </a:lnTo>
                    <a:lnTo>
                      <a:pt x="1615" y="1524"/>
                    </a:lnTo>
                    <a:lnTo>
                      <a:pt x="1613" y="1524"/>
                    </a:lnTo>
                    <a:lnTo>
                      <a:pt x="1611" y="1526"/>
                    </a:lnTo>
                    <a:lnTo>
                      <a:pt x="1610" y="1526"/>
                    </a:lnTo>
                    <a:lnTo>
                      <a:pt x="1610" y="1528"/>
                    </a:lnTo>
                    <a:lnTo>
                      <a:pt x="1608" y="1531"/>
                    </a:lnTo>
                    <a:lnTo>
                      <a:pt x="1606" y="1532"/>
                    </a:lnTo>
                    <a:lnTo>
                      <a:pt x="1604" y="1532"/>
                    </a:lnTo>
                    <a:lnTo>
                      <a:pt x="1598" y="1534"/>
                    </a:lnTo>
                    <a:lnTo>
                      <a:pt x="1592" y="1532"/>
                    </a:lnTo>
                    <a:lnTo>
                      <a:pt x="1590" y="1531"/>
                    </a:lnTo>
                    <a:lnTo>
                      <a:pt x="1592" y="1528"/>
                    </a:lnTo>
                    <a:lnTo>
                      <a:pt x="1592" y="1527"/>
                    </a:lnTo>
                    <a:lnTo>
                      <a:pt x="1593" y="1527"/>
                    </a:lnTo>
                    <a:lnTo>
                      <a:pt x="1594" y="1527"/>
                    </a:lnTo>
                    <a:lnTo>
                      <a:pt x="1597" y="1529"/>
                    </a:lnTo>
                    <a:lnTo>
                      <a:pt x="1597" y="1530"/>
                    </a:lnTo>
                    <a:lnTo>
                      <a:pt x="1598" y="1530"/>
                    </a:lnTo>
                    <a:lnTo>
                      <a:pt x="1600" y="1530"/>
                    </a:lnTo>
                    <a:lnTo>
                      <a:pt x="1601" y="1528"/>
                    </a:lnTo>
                    <a:lnTo>
                      <a:pt x="1601" y="1527"/>
                    </a:lnTo>
                    <a:lnTo>
                      <a:pt x="1600" y="1525"/>
                    </a:lnTo>
                    <a:lnTo>
                      <a:pt x="1602" y="1522"/>
                    </a:lnTo>
                    <a:lnTo>
                      <a:pt x="1606" y="1517"/>
                    </a:lnTo>
                    <a:lnTo>
                      <a:pt x="1607" y="1516"/>
                    </a:lnTo>
                    <a:lnTo>
                      <a:pt x="1614" y="1513"/>
                    </a:lnTo>
                    <a:lnTo>
                      <a:pt x="1615" y="1513"/>
                    </a:lnTo>
                    <a:lnTo>
                      <a:pt x="1616" y="1514"/>
                    </a:lnTo>
                    <a:lnTo>
                      <a:pt x="1616" y="1513"/>
                    </a:lnTo>
                    <a:lnTo>
                      <a:pt x="1616" y="1510"/>
                    </a:lnTo>
                    <a:lnTo>
                      <a:pt x="1613" y="1505"/>
                    </a:lnTo>
                    <a:lnTo>
                      <a:pt x="1609" y="1499"/>
                    </a:lnTo>
                    <a:lnTo>
                      <a:pt x="1607" y="1499"/>
                    </a:lnTo>
                    <a:lnTo>
                      <a:pt x="1606" y="1499"/>
                    </a:lnTo>
                    <a:lnTo>
                      <a:pt x="1606" y="1499"/>
                    </a:lnTo>
                    <a:lnTo>
                      <a:pt x="1604" y="1501"/>
                    </a:lnTo>
                    <a:lnTo>
                      <a:pt x="1603" y="1503"/>
                    </a:lnTo>
                    <a:lnTo>
                      <a:pt x="1600" y="1504"/>
                    </a:lnTo>
                    <a:lnTo>
                      <a:pt x="1600" y="1503"/>
                    </a:lnTo>
                    <a:lnTo>
                      <a:pt x="1599" y="1502"/>
                    </a:lnTo>
                    <a:lnTo>
                      <a:pt x="1598" y="1499"/>
                    </a:lnTo>
                    <a:lnTo>
                      <a:pt x="1594" y="1496"/>
                    </a:lnTo>
                    <a:lnTo>
                      <a:pt x="1592" y="1496"/>
                    </a:lnTo>
                    <a:lnTo>
                      <a:pt x="1589" y="1497"/>
                    </a:lnTo>
                    <a:lnTo>
                      <a:pt x="1588" y="1497"/>
                    </a:lnTo>
                    <a:lnTo>
                      <a:pt x="1588" y="1498"/>
                    </a:lnTo>
                    <a:lnTo>
                      <a:pt x="1588" y="1499"/>
                    </a:lnTo>
                    <a:lnTo>
                      <a:pt x="1584" y="1501"/>
                    </a:lnTo>
                    <a:lnTo>
                      <a:pt x="1577" y="1502"/>
                    </a:lnTo>
                    <a:lnTo>
                      <a:pt x="1572" y="1502"/>
                    </a:lnTo>
                    <a:lnTo>
                      <a:pt x="1566" y="1499"/>
                    </a:lnTo>
                    <a:lnTo>
                      <a:pt x="1564" y="1497"/>
                    </a:lnTo>
                    <a:lnTo>
                      <a:pt x="1563" y="1495"/>
                    </a:lnTo>
                    <a:lnTo>
                      <a:pt x="1561" y="1491"/>
                    </a:lnTo>
                    <a:lnTo>
                      <a:pt x="1561" y="1491"/>
                    </a:lnTo>
                    <a:lnTo>
                      <a:pt x="1560" y="1491"/>
                    </a:lnTo>
                    <a:lnTo>
                      <a:pt x="1559" y="1491"/>
                    </a:lnTo>
                    <a:lnTo>
                      <a:pt x="1559" y="1491"/>
                    </a:lnTo>
                    <a:lnTo>
                      <a:pt x="1558" y="1492"/>
                    </a:lnTo>
                    <a:lnTo>
                      <a:pt x="1557" y="1498"/>
                    </a:lnTo>
                    <a:lnTo>
                      <a:pt x="1552" y="1499"/>
                    </a:lnTo>
                    <a:lnTo>
                      <a:pt x="1550" y="1499"/>
                    </a:lnTo>
                    <a:lnTo>
                      <a:pt x="1547" y="1501"/>
                    </a:lnTo>
                    <a:lnTo>
                      <a:pt x="1547" y="1502"/>
                    </a:lnTo>
                    <a:lnTo>
                      <a:pt x="1546" y="1503"/>
                    </a:lnTo>
                    <a:lnTo>
                      <a:pt x="1545" y="1504"/>
                    </a:lnTo>
                    <a:lnTo>
                      <a:pt x="1543" y="1504"/>
                    </a:lnTo>
                    <a:lnTo>
                      <a:pt x="1541" y="1504"/>
                    </a:lnTo>
                    <a:lnTo>
                      <a:pt x="1539" y="1504"/>
                    </a:lnTo>
                    <a:lnTo>
                      <a:pt x="1538" y="1504"/>
                    </a:lnTo>
                    <a:lnTo>
                      <a:pt x="1540" y="1501"/>
                    </a:lnTo>
                    <a:lnTo>
                      <a:pt x="1541" y="1498"/>
                    </a:lnTo>
                    <a:lnTo>
                      <a:pt x="1543" y="1493"/>
                    </a:lnTo>
                    <a:lnTo>
                      <a:pt x="1543" y="1491"/>
                    </a:lnTo>
                    <a:lnTo>
                      <a:pt x="1543" y="1490"/>
                    </a:lnTo>
                    <a:lnTo>
                      <a:pt x="1540" y="1491"/>
                    </a:lnTo>
                    <a:lnTo>
                      <a:pt x="1538" y="1491"/>
                    </a:lnTo>
                    <a:lnTo>
                      <a:pt x="1537" y="1491"/>
                    </a:lnTo>
                    <a:lnTo>
                      <a:pt x="1536" y="1488"/>
                    </a:lnTo>
                    <a:lnTo>
                      <a:pt x="1534" y="1487"/>
                    </a:lnTo>
                    <a:lnTo>
                      <a:pt x="1533" y="1486"/>
                    </a:lnTo>
                    <a:lnTo>
                      <a:pt x="1532" y="1486"/>
                    </a:lnTo>
                    <a:lnTo>
                      <a:pt x="1531" y="1487"/>
                    </a:lnTo>
                    <a:lnTo>
                      <a:pt x="1530" y="1487"/>
                    </a:lnTo>
                    <a:lnTo>
                      <a:pt x="1532" y="1490"/>
                    </a:lnTo>
                    <a:lnTo>
                      <a:pt x="1535" y="1494"/>
                    </a:lnTo>
                    <a:lnTo>
                      <a:pt x="1535" y="1495"/>
                    </a:lnTo>
                    <a:lnTo>
                      <a:pt x="1535" y="1496"/>
                    </a:lnTo>
                    <a:lnTo>
                      <a:pt x="1534" y="1497"/>
                    </a:lnTo>
                    <a:lnTo>
                      <a:pt x="1532" y="1499"/>
                    </a:lnTo>
                    <a:lnTo>
                      <a:pt x="1530" y="1499"/>
                    </a:lnTo>
                    <a:lnTo>
                      <a:pt x="1524" y="1495"/>
                    </a:lnTo>
                    <a:lnTo>
                      <a:pt x="1523" y="1493"/>
                    </a:lnTo>
                    <a:lnTo>
                      <a:pt x="1522" y="1490"/>
                    </a:lnTo>
                    <a:lnTo>
                      <a:pt x="1523" y="1488"/>
                    </a:lnTo>
                    <a:lnTo>
                      <a:pt x="1524" y="1487"/>
                    </a:lnTo>
                    <a:lnTo>
                      <a:pt x="1526" y="1487"/>
                    </a:lnTo>
                    <a:lnTo>
                      <a:pt x="1526" y="1487"/>
                    </a:lnTo>
                    <a:lnTo>
                      <a:pt x="1526" y="1486"/>
                    </a:lnTo>
                    <a:lnTo>
                      <a:pt x="1526" y="1485"/>
                    </a:lnTo>
                    <a:lnTo>
                      <a:pt x="1525" y="1483"/>
                    </a:lnTo>
                    <a:lnTo>
                      <a:pt x="1522" y="1481"/>
                    </a:lnTo>
                    <a:lnTo>
                      <a:pt x="1522" y="1481"/>
                    </a:lnTo>
                    <a:lnTo>
                      <a:pt x="1520" y="1481"/>
                    </a:lnTo>
                    <a:lnTo>
                      <a:pt x="1515" y="1483"/>
                    </a:lnTo>
                    <a:lnTo>
                      <a:pt x="1514" y="1484"/>
                    </a:lnTo>
                    <a:lnTo>
                      <a:pt x="1514" y="1485"/>
                    </a:lnTo>
                    <a:lnTo>
                      <a:pt x="1513" y="1485"/>
                    </a:lnTo>
                    <a:lnTo>
                      <a:pt x="1511" y="1485"/>
                    </a:lnTo>
                    <a:lnTo>
                      <a:pt x="1509" y="1486"/>
                    </a:lnTo>
                    <a:lnTo>
                      <a:pt x="1491" y="1483"/>
                    </a:lnTo>
                    <a:lnTo>
                      <a:pt x="1489" y="1481"/>
                    </a:lnTo>
                    <a:lnTo>
                      <a:pt x="1487" y="1478"/>
                    </a:lnTo>
                    <a:lnTo>
                      <a:pt x="1487" y="1478"/>
                    </a:lnTo>
                    <a:lnTo>
                      <a:pt x="1489" y="1477"/>
                    </a:lnTo>
                    <a:lnTo>
                      <a:pt x="1489" y="1477"/>
                    </a:lnTo>
                    <a:lnTo>
                      <a:pt x="1488" y="1475"/>
                    </a:lnTo>
                    <a:lnTo>
                      <a:pt x="1487" y="1474"/>
                    </a:lnTo>
                    <a:lnTo>
                      <a:pt x="1481" y="1471"/>
                    </a:lnTo>
                    <a:lnTo>
                      <a:pt x="1479" y="1472"/>
                    </a:lnTo>
                    <a:lnTo>
                      <a:pt x="1478" y="1471"/>
                    </a:lnTo>
                    <a:lnTo>
                      <a:pt x="1477" y="1469"/>
                    </a:lnTo>
                    <a:lnTo>
                      <a:pt x="1479" y="1467"/>
                    </a:lnTo>
                    <a:lnTo>
                      <a:pt x="1479" y="1467"/>
                    </a:lnTo>
                    <a:lnTo>
                      <a:pt x="1481" y="1467"/>
                    </a:lnTo>
                    <a:lnTo>
                      <a:pt x="1483" y="1465"/>
                    </a:lnTo>
                    <a:lnTo>
                      <a:pt x="1485" y="1464"/>
                    </a:lnTo>
                    <a:lnTo>
                      <a:pt x="1489" y="1460"/>
                    </a:lnTo>
                    <a:lnTo>
                      <a:pt x="1489" y="1459"/>
                    </a:lnTo>
                    <a:lnTo>
                      <a:pt x="1491" y="1458"/>
                    </a:lnTo>
                    <a:lnTo>
                      <a:pt x="1502" y="1456"/>
                    </a:lnTo>
                    <a:lnTo>
                      <a:pt x="1503" y="1455"/>
                    </a:lnTo>
                    <a:lnTo>
                      <a:pt x="1506" y="1453"/>
                    </a:lnTo>
                    <a:lnTo>
                      <a:pt x="1506" y="1452"/>
                    </a:lnTo>
                    <a:lnTo>
                      <a:pt x="1506" y="1452"/>
                    </a:lnTo>
                    <a:lnTo>
                      <a:pt x="1506" y="1449"/>
                    </a:lnTo>
                    <a:lnTo>
                      <a:pt x="1505" y="1448"/>
                    </a:lnTo>
                    <a:lnTo>
                      <a:pt x="1501" y="1444"/>
                    </a:lnTo>
                    <a:lnTo>
                      <a:pt x="1498" y="1442"/>
                    </a:lnTo>
                    <a:lnTo>
                      <a:pt x="1495" y="1441"/>
                    </a:lnTo>
                    <a:lnTo>
                      <a:pt x="1493" y="1441"/>
                    </a:lnTo>
                    <a:lnTo>
                      <a:pt x="1492" y="1441"/>
                    </a:lnTo>
                    <a:lnTo>
                      <a:pt x="1480" y="1445"/>
                    </a:lnTo>
                    <a:lnTo>
                      <a:pt x="1480" y="1446"/>
                    </a:lnTo>
                    <a:lnTo>
                      <a:pt x="1472" y="1455"/>
                    </a:lnTo>
                    <a:lnTo>
                      <a:pt x="1472" y="1456"/>
                    </a:lnTo>
                    <a:lnTo>
                      <a:pt x="1471" y="1457"/>
                    </a:lnTo>
                    <a:lnTo>
                      <a:pt x="1467" y="1458"/>
                    </a:lnTo>
                    <a:lnTo>
                      <a:pt x="1454" y="1462"/>
                    </a:lnTo>
                    <a:lnTo>
                      <a:pt x="1453" y="1462"/>
                    </a:lnTo>
                    <a:lnTo>
                      <a:pt x="1452" y="1462"/>
                    </a:lnTo>
                    <a:lnTo>
                      <a:pt x="1452" y="1462"/>
                    </a:lnTo>
                    <a:lnTo>
                      <a:pt x="1450" y="1462"/>
                    </a:lnTo>
                    <a:lnTo>
                      <a:pt x="1448" y="1463"/>
                    </a:lnTo>
                    <a:lnTo>
                      <a:pt x="1447" y="1464"/>
                    </a:lnTo>
                    <a:lnTo>
                      <a:pt x="1446" y="1465"/>
                    </a:lnTo>
                    <a:lnTo>
                      <a:pt x="1446" y="1465"/>
                    </a:lnTo>
                    <a:lnTo>
                      <a:pt x="1443" y="1466"/>
                    </a:lnTo>
                    <a:lnTo>
                      <a:pt x="1442" y="1465"/>
                    </a:lnTo>
                    <a:lnTo>
                      <a:pt x="1442" y="1462"/>
                    </a:lnTo>
                    <a:lnTo>
                      <a:pt x="1442" y="1460"/>
                    </a:lnTo>
                    <a:lnTo>
                      <a:pt x="1439" y="1457"/>
                    </a:lnTo>
                    <a:lnTo>
                      <a:pt x="1438" y="1456"/>
                    </a:lnTo>
                    <a:lnTo>
                      <a:pt x="1438" y="1457"/>
                    </a:lnTo>
                    <a:lnTo>
                      <a:pt x="1437" y="1458"/>
                    </a:lnTo>
                    <a:lnTo>
                      <a:pt x="1434" y="1465"/>
                    </a:lnTo>
                    <a:lnTo>
                      <a:pt x="1435" y="1467"/>
                    </a:lnTo>
                    <a:lnTo>
                      <a:pt x="1434" y="1471"/>
                    </a:lnTo>
                    <a:lnTo>
                      <a:pt x="1432" y="1472"/>
                    </a:lnTo>
                    <a:lnTo>
                      <a:pt x="1431" y="1473"/>
                    </a:lnTo>
                    <a:lnTo>
                      <a:pt x="1424" y="1471"/>
                    </a:lnTo>
                    <a:lnTo>
                      <a:pt x="1423" y="1465"/>
                    </a:lnTo>
                    <a:lnTo>
                      <a:pt x="1424" y="1463"/>
                    </a:lnTo>
                    <a:lnTo>
                      <a:pt x="1426" y="1462"/>
                    </a:lnTo>
                    <a:lnTo>
                      <a:pt x="1426" y="1460"/>
                    </a:lnTo>
                    <a:lnTo>
                      <a:pt x="1426" y="1460"/>
                    </a:lnTo>
                    <a:lnTo>
                      <a:pt x="1424" y="1458"/>
                    </a:lnTo>
                    <a:lnTo>
                      <a:pt x="1419" y="1460"/>
                    </a:lnTo>
                    <a:lnTo>
                      <a:pt x="1417" y="1460"/>
                    </a:lnTo>
                    <a:lnTo>
                      <a:pt x="1417" y="1461"/>
                    </a:lnTo>
                    <a:lnTo>
                      <a:pt x="1416" y="1464"/>
                    </a:lnTo>
                    <a:lnTo>
                      <a:pt x="1416" y="1465"/>
                    </a:lnTo>
                    <a:lnTo>
                      <a:pt x="1415" y="1466"/>
                    </a:lnTo>
                    <a:lnTo>
                      <a:pt x="1411" y="1468"/>
                    </a:lnTo>
                    <a:lnTo>
                      <a:pt x="1409" y="1467"/>
                    </a:lnTo>
                    <a:lnTo>
                      <a:pt x="1409" y="1467"/>
                    </a:lnTo>
                    <a:lnTo>
                      <a:pt x="1408" y="1466"/>
                    </a:lnTo>
                    <a:lnTo>
                      <a:pt x="1407" y="1465"/>
                    </a:lnTo>
                    <a:lnTo>
                      <a:pt x="1407" y="1464"/>
                    </a:lnTo>
                    <a:lnTo>
                      <a:pt x="1407" y="1463"/>
                    </a:lnTo>
                    <a:lnTo>
                      <a:pt x="1408" y="1463"/>
                    </a:lnTo>
                    <a:lnTo>
                      <a:pt x="1405" y="1460"/>
                    </a:lnTo>
                    <a:lnTo>
                      <a:pt x="1401" y="1458"/>
                    </a:lnTo>
                    <a:lnTo>
                      <a:pt x="1399" y="1454"/>
                    </a:lnTo>
                    <a:lnTo>
                      <a:pt x="1399" y="1452"/>
                    </a:lnTo>
                    <a:lnTo>
                      <a:pt x="1400" y="1448"/>
                    </a:lnTo>
                    <a:lnTo>
                      <a:pt x="1401" y="1446"/>
                    </a:lnTo>
                    <a:lnTo>
                      <a:pt x="1402" y="1445"/>
                    </a:lnTo>
                    <a:lnTo>
                      <a:pt x="1403" y="1446"/>
                    </a:lnTo>
                    <a:lnTo>
                      <a:pt x="1407" y="1447"/>
                    </a:lnTo>
                    <a:lnTo>
                      <a:pt x="1407" y="1448"/>
                    </a:lnTo>
                    <a:lnTo>
                      <a:pt x="1407" y="1449"/>
                    </a:lnTo>
                    <a:lnTo>
                      <a:pt x="1407" y="1450"/>
                    </a:lnTo>
                    <a:lnTo>
                      <a:pt x="1407" y="1451"/>
                    </a:lnTo>
                    <a:lnTo>
                      <a:pt x="1407" y="1452"/>
                    </a:lnTo>
                    <a:lnTo>
                      <a:pt x="1407" y="1452"/>
                    </a:lnTo>
                    <a:lnTo>
                      <a:pt x="1409" y="1450"/>
                    </a:lnTo>
                    <a:lnTo>
                      <a:pt x="1409" y="1446"/>
                    </a:lnTo>
                    <a:lnTo>
                      <a:pt x="1409" y="1443"/>
                    </a:lnTo>
                    <a:lnTo>
                      <a:pt x="1409" y="1440"/>
                    </a:lnTo>
                    <a:lnTo>
                      <a:pt x="1411" y="1438"/>
                    </a:lnTo>
                    <a:lnTo>
                      <a:pt x="1412" y="1437"/>
                    </a:lnTo>
                    <a:lnTo>
                      <a:pt x="1415" y="1433"/>
                    </a:lnTo>
                    <a:lnTo>
                      <a:pt x="1415" y="1432"/>
                    </a:lnTo>
                    <a:lnTo>
                      <a:pt x="1415" y="1425"/>
                    </a:lnTo>
                    <a:lnTo>
                      <a:pt x="1413" y="1423"/>
                    </a:lnTo>
                    <a:lnTo>
                      <a:pt x="1411" y="1422"/>
                    </a:lnTo>
                    <a:lnTo>
                      <a:pt x="1410" y="1422"/>
                    </a:lnTo>
                    <a:lnTo>
                      <a:pt x="1407" y="1423"/>
                    </a:lnTo>
                    <a:lnTo>
                      <a:pt x="1405" y="1424"/>
                    </a:lnTo>
                    <a:lnTo>
                      <a:pt x="1402" y="1425"/>
                    </a:lnTo>
                    <a:lnTo>
                      <a:pt x="1401" y="1426"/>
                    </a:lnTo>
                    <a:lnTo>
                      <a:pt x="1401" y="1427"/>
                    </a:lnTo>
                    <a:lnTo>
                      <a:pt x="1400" y="1429"/>
                    </a:lnTo>
                    <a:lnTo>
                      <a:pt x="1401" y="1431"/>
                    </a:lnTo>
                    <a:lnTo>
                      <a:pt x="1403" y="1432"/>
                    </a:lnTo>
                    <a:lnTo>
                      <a:pt x="1403" y="1432"/>
                    </a:lnTo>
                    <a:lnTo>
                      <a:pt x="1403" y="1435"/>
                    </a:lnTo>
                    <a:lnTo>
                      <a:pt x="1401" y="1440"/>
                    </a:lnTo>
                    <a:lnTo>
                      <a:pt x="1400" y="1441"/>
                    </a:lnTo>
                    <a:lnTo>
                      <a:pt x="1399" y="1441"/>
                    </a:lnTo>
                    <a:lnTo>
                      <a:pt x="1399" y="1440"/>
                    </a:lnTo>
                    <a:lnTo>
                      <a:pt x="1395" y="1442"/>
                    </a:lnTo>
                    <a:lnTo>
                      <a:pt x="1393" y="1448"/>
                    </a:lnTo>
                    <a:lnTo>
                      <a:pt x="1391" y="1452"/>
                    </a:lnTo>
                    <a:lnTo>
                      <a:pt x="1387" y="1457"/>
                    </a:lnTo>
                    <a:lnTo>
                      <a:pt x="1386" y="1456"/>
                    </a:lnTo>
                    <a:lnTo>
                      <a:pt x="1386" y="1453"/>
                    </a:lnTo>
                    <a:lnTo>
                      <a:pt x="1386" y="1450"/>
                    </a:lnTo>
                    <a:lnTo>
                      <a:pt x="1384" y="1449"/>
                    </a:lnTo>
                    <a:lnTo>
                      <a:pt x="1382" y="1448"/>
                    </a:lnTo>
                    <a:lnTo>
                      <a:pt x="1381" y="1448"/>
                    </a:lnTo>
                    <a:lnTo>
                      <a:pt x="1380" y="1449"/>
                    </a:lnTo>
                    <a:lnTo>
                      <a:pt x="1380" y="1450"/>
                    </a:lnTo>
                    <a:lnTo>
                      <a:pt x="1380" y="1451"/>
                    </a:lnTo>
                    <a:lnTo>
                      <a:pt x="1379" y="1452"/>
                    </a:lnTo>
                    <a:lnTo>
                      <a:pt x="1374" y="1451"/>
                    </a:lnTo>
                    <a:lnTo>
                      <a:pt x="1370" y="1448"/>
                    </a:lnTo>
                    <a:lnTo>
                      <a:pt x="1369" y="1448"/>
                    </a:lnTo>
                    <a:lnTo>
                      <a:pt x="1368" y="1445"/>
                    </a:lnTo>
                    <a:lnTo>
                      <a:pt x="1368" y="1442"/>
                    </a:lnTo>
                    <a:lnTo>
                      <a:pt x="1369" y="1434"/>
                    </a:lnTo>
                    <a:lnTo>
                      <a:pt x="1370" y="1433"/>
                    </a:lnTo>
                    <a:lnTo>
                      <a:pt x="1371" y="1434"/>
                    </a:lnTo>
                    <a:lnTo>
                      <a:pt x="1372" y="1432"/>
                    </a:lnTo>
                    <a:lnTo>
                      <a:pt x="1372" y="1431"/>
                    </a:lnTo>
                    <a:lnTo>
                      <a:pt x="1374" y="1426"/>
                    </a:lnTo>
                    <a:lnTo>
                      <a:pt x="1373" y="1421"/>
                    </a:lnTo>
                    <a:lnTo>
                      <a:pt x="1373" y="1419"/>
                    </a:lnTo>
                    <a:lnTo>
                      <a:pt x="1372" y="1419"/>
                    </a:lnTo>
                    <a:lnTo>
                      <a:pt x="1371" y="1418"/>
                    </a:lnTo>
                    <a:lnTo>
                      <a:pt x="1367" y="1416"/>
                    </a:lnTo>
                    <a:lnTo>
                      <a:pt x="1365" y="1416"/>
                    </a:lnTo>
                    <a:lnTo>
                      <a:pt x="1362" y="1417"/>
                    </a:lnTo>
                    <a:lnTo>
                      <a:pt x="1360" y="1418"/>
                    </a:lnTo>
                    <a:lnTo>
                      <a:pt x="1359" y="1419"/>
                    </a:lnTo>
                    <a:lnTo>
                      <a:pt x="1358" y="1420"/>
                    </a:lnTo>
                    <a:lnTo>
                      <a:pt x="1358" y="1421"/>
                    </a:lnTo>
                    <a:lnTo>
                      <a:pt x="1358" y="1423"/>
                    </a:lnTo>
                    <a:lnTo>
                      <a:pt x="1359" y="1424"/>
                    </a:lnTo>
                    <a:lnTo>
                      <a:pt x="1360" y="1425"/>
                    </a:lnTo>
                    <a:lnTo>
                      <a:pt x="1362" y="1432"/>
                    </a:lnTo>
                    <a:lnTo>
                      <a:pt x="1362" y="1434"/>
                    </a:lnTo>
                    <a:lnTo>
                      <a:pt x="1360" y="1437"/>
                    </a:lnTo>
                    <a:lnTo>
                      <a:pt x="1357" y="1437"/>
                    </a:lnTo>
                    <a:lnTo>
                      <a:pt x="1349" y="1437"/>
                    </a:lnTo>
                    <a:lnTo>
                      <a:pt x="1343" y="1438"/>
                    </a:lnTo>
                    <a:lnTo>
                      <a:pt x="1337" y="1435"/>
                    </a:lnTo>
                    <a:lnTo>
                      <a:pt x="1332" y="1434"/>
                    </a:lnTo>
                    <a:lnTo>
                      <a:pt x="1330" y="1434"/>
                    </a:lnTo>
                    <a:lnTo>
                      <a:pt x="1329" y="1435"/>
                    </a:lnTo>
                    <a:lnTo>
                      <a:pt x="1329" y="1439"/>
                    </a:lnTo>
                    <a:lnTo>
                      <a:pt x="1329" y="1442"/>
                    </a:lnTo>
                    <a:lnTo>
                      <a:pt x="1334" y="1446"/>
                    </a:lnTo>
                    <a:lnTo>
                      <a:pt x="1335" y="1446"/>
                    </a:lnTo>
                    <a:lnTo>
                      <a:pt x="1337" y="1446"/>
                    </a:lnTo>
                    <a:lnTo>
                      <a:pt x="1338" y="1446"/>
                    </a:lnTo>
                    <a:lnTo>
                      <a:pt x="1339" y="1449"/>
                    </a:lnTo>
                    <a:lnTo>
                      <a:pt x="1339" y="1454"/>
                    </a:lnTo>
                    <a:lnTo>
                      <a:pt x="1337" y="1460"/>
                    </a:lnTo>
                    <a:lnTo>
                      <a:pt x="1336" y="1462"/>
                    </a:lnTo>
                    <a:lnTo>
                      <a:pt x="1335" y="1463"/>
                    </a:lnTo>
                    <a:lnTo>
                      <a:pt x="1333" y="1461"/>
                    </a:lnTo>
                    <a:lnTo>
                      <a:pt x="1332" y="1459"/>
                    </a:lnTo>
                    <a:lnTo>
                      <a:pt x="1333" y="1456"/>
                    </a:lnTo>
                    <a:lnTo>
                      <a:pt x="1331" y="1453"/>
                    </a:lnTo>
                    <a:lnTo>
                      <a:pt x="1331" y="1452"/>
                    </a:lnTo>
                    <a:lnTo>
                      <a:pt x="1329" y="1452"/>
                    </a:lnTo>
                    <a:lnTo>
                      <a:pt x="1326" y="1449"/>
                    </a:lnTo>
                    <a:lnTo>
                      <a:pt x="1326" y="1444"/>
                    </a:lnTo>
                    <a:lnTo>
                      <a:pt x="1327" y="1442"/>
                    </a:lnTo>
                    <a:lnTo>
                      <a:pt x="1328" y="1442"/>
                    </a:lnTo>
                    <a:lnTo>
                      <a:pt x="1327" y="1440"/>
                    </a:lnTo>
                    <a:lnTo>
                      <a:pt x="1326" y="1440"/>
                    </a:lnTo>
                    <a:lnTo>
                      <a:pt x="1325" y="1439"/>
                    </a:lnTo>
                    <a:lnTo>
                      <a:pt x="1324" y="1439"/>
                    </a:lnTo>
                    <a:lnTo>
                      <a:pt x="1321" y="1440"/>
                    </a:lnTo>
                    <a:lnTo>
                      <a:pt x="1320" y="1440"/>
                    </a:lnTo>
                    <a:lnTo>
                      <a:pt x="1319" y="1440"/>
                    </a:lnTo>
                    <a:lnTo>
                      <a:pt x="1314" y="1445"/>
                    </a:lnTo>
                    <a:lnTo>
                      <a:pt x="1312" y="1443"/>
                    </a:lnTo>
                    <a:lnTo>
                      <a:pt x="1312" y="1442"/>
                    </a:lnTo>
                    <a:lnTo>
                      <a:pt x="1304" y="1442"/>
                    </a:lnTo>
                    <a:lnTo>
                      <a:pt x="1303" y="1442"/>
                    </a:lnTo>
                    <a:lnTo>
                      <a:pt x="1302" y="1442"/>
                    </a:lnTo>
                    <a:lnTo>
                      <a:pt x="1300" y="1436"/>
                    </a:lnTo>
                    <a:lnTo>
                      <a:pt x="1296" y="1432"/>
                    </a:lnTo>
                    <a:lnTo>
                      <a:pt x="1293" y="1429"/>
                    </a:lnTo>
                    <a:lnTo>
                      <a:pt x="1290" y="1426"/>
                    </a:lnTo>
                    <a:lnTo>
                      <a:pt x="1285" y="1423"/>
                    </a:lnTo>
                    <a:lnTo>
                      <a:pt x="1284" y="1421"/>
                    </a:lnTo>
                    <a:lnTo>
                      <a:pt x="1277" y="1417"/>
                    </a:lnTo>
                    <a:lnTo>
                      <a:pt x="1270" y="1414"/>
                    </a:lnTo>
                    <a:lnTo>
                      <a:pt x="1266" y="1413"/>
                    </a:lnTo>
                    <a:lnTo>
                      <a:pt x="1264" y="1413"/>
                    </a:lnTo>
                    <a:lnTo>
                      <a:pt x="1256" y="1413"/>
                    </a:lnTo>
                    <a:lnTo>
                      <a:pt x="1255" y="1413"/>
                    </a:lnTo>
                    <a:lnTo>
                      <a:pt x="1253" y="1416"/>
                    </a:lnTo>
                    <a:lnTo>
                      <a:pt x="1252" y="1417"/>
                    </a:lnTo>
                    <a:lnTo>
                      <a:pt x="1251" y="1417"/>
                    </a:lnTo>
                    <a:lnTo>
                      <a:pt x="1249" y="1418"/>
                    </a:lnTo>
                    <a:lnTo>
                      <a:pt x="1243" y="1418"/>
                    </a:lnTo>
                    <a:lnTo>
                      <a:pt x="1240" y="1417"/>
                    </a:lnTo>
                    <a:lnTo>
                      <a:pt x="1237" y="1416"/>
                    </a:lnTo>
                    <a:lnTo>
                      <a:pt x="1236" y="1415"/>
                    </a:lnTo>
                    <a:lnTo>
                      <a:pt x="1232" y="1413"/>
                    </a:lnTo>
                    <a:lnTo>
                      <a:pt x="1231" y="1412"/>
                    </a:lnTo>
                    <a:lnTo>
                      <a:pt x="1228" y="1411"/>
                    </a:lnTo>
                    <a:lnTo>
                      <a:pt x="1222" y="1405"/>
                    </a:lnTo>
                    <a:lnTo>
                      <a:pt x="1221" y="1403"/>
                    </a:lnTo>
                    <a:lnTo>
                      <a:pt x="1219" y="1398"/>
                    </a:lnTo>
                    <a:lnTo>
                      <a:pt x="1220" y="1394"/>
                    </a:lnTo>
                    <a:lnTo>
                      <a:pt x="1220" y="1393"/>
                    </a:lnTo>
                    <a:lnTo>
                      <a:pt x="1224" y="1387"/>
                    </a:lnTo>
                    <a:lnTo>
                      <a:pt x="1224" y="1387"/>
                    </a:lnTo>
                    <a:lnTo>
                      <a:pt x="1224" y="1384"/>
                    </a:lnTo>
                    <a:lnTo>
                      <a:pt x="1224" y="1383"/>
                    </a:lnTo>
                    <a:lnTo>
                      <a:pt x="1228" y="1378"/>
                    </a:lnTo>
                    <a:lnTo>
                      <a:pt x="1228" y="1378"/>
                    </a:lnTo>
                    <a:lnTo>
                      <a:pt x="1231" y="1377"/>
                    </a:lnTo>
                    <a:lnTo>
                      <a:pt x="1232" y="1377"/>
                    </a:lnTo>
                    <a:lnTo>
                      <a:pt x="1239" y="1379"/>
                    </a:lnTo>
                    <a:lnTo>
                      <a:pt x="1243" y="1382"/>
                    </a:lnTo>
                    <a:lnTo>
                      <a:pt x="1245" y="1382"/>
                    </a:lnTo>
                    <a:lnTo>
                      <a:pt x="1246" y="1382"/>
                    </a:lnTo>
                    <a:lnTo>
                      <a:pt x="1248" y="1382"/>
                    </a:lnTo>
                    <a:lnTo>
                      <a:pt x="1260" y="1378"/>
                    </a:lnTo>
                    <a:lnTo>
                      <a:pt x="1269" y="1374"/>
                    </a:lnTo>
                    <a:lnTo>
                      <a:pt x="1272" y="1372"/>
                    </a:lnTo>
                    <a:lnTo>
                      <a:pt x="1275" y="1370"/>
                    </a:lnTo>
                    <a:lnTo>
                      <a:pt x="1276" y="1369"/>
                    </a:lnTo>
                    <a:lnTo>
                      <a:pt x="1282" y="1369"/>
                    </a:lnTo>
                    <a:lnTo>
                      <a:pt x="1286" y="1370"/>
                    </a:lnTo>
                    <a:lnTo>
                      <a:pt x="1286" y="1371"/>
                    </a:lnTo>
                    <a:lnTo>
                      <a:pt x="1288" y="1375"/>
                    </a:lnTo>
                    <a:lnTo>
                      <a:pt x="1288" y="1376"/>
                    </a:lnTo>
                    <a:lnTo>
                      <a:pt x="1287" y="1378"/>
                    </a:lnTo>
                    <a:lnTo>
                      <a:pt x="1287" y="1378"/>
                    </a:lnTo>
                    <a:lnTo>
                      <a:pt x="1290" y="1380"/>
                    </a:lnTo>
                    <a:lnTo>
                      <a:pt x="1298" y="1382"/>
                    </a:lnTo>
                    <a:lnTo>
                      <a:pt x="1298" y="1382"/>
                    </a:lnTo>
                    <a:lnTo>
                      <a:pt x="1302" y="1382"/>
                    </a:lnTo>
                    <a:lnTo>
                      <a:pt x="1306" y="1382"/>
                    </a:lnTo>
                    <a:lnTo>
                      <a:pt x="1306" y="1384"/>
                    </a:lnTo>
                    <a:lnTo>
                      <a:pt x="1307" y="1384"/>
                    </a:lnTo>
                    <a:lnTo>
                      <a:pt x="1308" y="1386"/>
                    </a:lnTo>
                    <a:lnTo>
                      <a:pt x="1310" y="1387"/>
                    </a:lnTo>
                    <a:lnTo>
                      <a:pt x="1314" y="1387"/>
                    </a:lnTo>
                    <a:lnTo>
                      <a:pt x="1316" y="1387"/>
                    </a:lnTo>
                    <a:lnTo>
                      <a:pt x="1319" y="1387"/>
                    </a:lnTo>
                    <a:lnTo>
                      <a:pt x="1322" y="1387"/>
                    </a:lnTo>
                    <a:lnTo>
                      <a:pt x="1323" y="1387"/>
                    </a:lnTo>
                    <a:lnTo>
                      <a:pt x="1324" y="1387"/>
                    </a:lnTo>
                    <a:lnTo>
                      <a:pt x="1325" y="1388"/>
                    </a:lnTo>
                    <a:lnTo>
                      <a:pt x="1325" y="1389"/>
                    </a:lnTo>
                    <a:lnTo>
                      <a:pt x="1328" y="1390"/>
                    </a:lnTo>
                    <a:lnTo>
                      <a:pt x="1330" y="1390"/>
                    </a:lnTo>
                    <a:lnTo>
                      <a:pt x="1331" y="1391"/>
                    </a:lnTo>
                    <a:lnTo>
                      <a:pt x="1332" y="1393"/>
                    </a:lnTo>
                    <a:lnTo>
                      <a:pt x="1337" y="1398"/>
                    </a:lnTo>
                    <a:lnTo>
                      <a:pt x="1341" y="1401"/>
                    </a:lnTo>
                    <a:lnTo>
                      <a:pt x="1343" y="1403"/>
                    </a:lnTo>
                    <a:lnTo>
                      <a:pt x="1343" y="1404"/>
                    </a:lnTo>
                    <a:lnTo>
                      <a:pt x="1341" y="1405"/>
                    </a:lnTo>
                    <a:lnTo>
                      <a:pt x="1341" y="1407"/>
                    </a:lnTo>
                    <a:lnTo>
                      <a:pt x="1341" y="1413"/>
                    </a:lnTo>
                    <a:lnTo>
                      <a:pt x="1341" y="1415"/>
                    </a:lnTo>
                    <a:lnTo>
                      <a:pt x="1341" y="1417"/>
                    </a:lnTo>
                    <a:lnTo>
                      <a:pt x="1340" y="1419"/>
                    </a:lnTo>
                    <a:lnTo>
                      <a:pt x="1338" y="1424"/>
                    </a:lnTo>
                    <a:lnTo>
                      <a:pt x="1337" y="1425"/>
                    </a:lnTo>
                    <a:lnTo>
                      <a:pt x="1335" y="1425"/>
                    </a:lnTo>
                    <a:lnTo>
                      <a:pt x="1333" y="1426"/>
                    </a:lnTo>
                    <a:lnTo>
                      <a:pt x="1333" y="1427"/>
                    </a:lnTo>
                    <a:lnTo>
                      <a:pt x="1334" y="1428"/>
                    </a:lnTo>
                    <a:lnTo>
                      <a:pt x="1339" y="1429"/>
                    </a:lnTo>
                    <a:lnTo>
                      <a:pt x="1340" y="1429"/>
                    </a:lnTo>
                    <a:lnTo>
                      <a:pt x="1341" y="1428"/>
                    </a:lnTo>
                    <a:lnTo>
                      <a:pt x="1342" y="1427"/>
                    </a:lnTo>
                    <a:lnTo>
                      <a:pt x="1342" y="1425"/>
                    </a:lnTo>
                    <a:lnTo>
                      <a:pt x="1342" y="1425"/>
                    </a:lnTo>
                    <a:lnTo>
                      <a:pt x="1343" y="1424"/>
                    </a:lnTo>
                    <a:lnTo>
                      <a:pt x="1345" y="1422"/>
                    </a:lnTo>
                    <a:lnTo>
                      <a:pt x="1345" y="1421"/>
                    </a:lnTo>
                    <a:lnTo>
                      <a:pt x="1347" y="1422"/>
                    </a:lnTo>
                    <a:lnTo>
                      <a:pt x="1347" y="1423"/>
                    </a:lnTo>
                    <a:lnTo>
                      <a:pt x="1347" y="1425"/>
                    </a:lnTo>
                    <a:lnTo>
                      <a:pt x="1348" y="1425"/>
                    </a:lnTo>
                    <a:lnTo>
                      <a:pt x="1351" y="1426"/>
                    </a:lnTo>
                    <a:lnTo>
                      <a:pt x="1351" y="1426"/>
                    </a:lnTo>
                    <a:lnTo>
                      <a:pt x="1351" y="1425"/>
                    </a:lnTo>
                    <a:lnTo>
                      <a:pt x="1352" y="1419"/>
                    </a:lnTo>
                    <a:lnTo>
                      <a:pt x="1356" y="1414"/>
                    </a:lnTo>
                    <a:lnTo>
                      <a:pt x="1360" y="1409"/>
                    </a:lnTo>
                    <a:lnTo>
                      <a:pt x="1360" y="1407"/>
                    </a:lnTo>
                    <a:lnTo>
                      <a:pt x="1360" y="1407"/>
                    </a:lnTo>
                    <a:lnTo>
                      <a:pt x="1362" y="1407"/>
                    </a:lnTo>
                    <a:lnTo>
                      <a:pt x="1366" y="1407"/>
                    </a:lnTo>
                    <a:lnTo>
                      <a:pt x="1371" y="1408"/>
                    </a:lnTo>
                    <a:lnTo>
                      <a:pt x="1374" y="1409"/>
                    </a:lnTo>
                    <a:lnTo>
                      <a:pt x="1378" y="1411"/>
                    </a:lnTo>
                    <a:lnTo>
                      <a:pt x="1378" y="1413"/>
                    </a:lnTo>
                    <a:lnTo>
                      <a:pt x="1378" y="1413"/>
                    </a:lnTo>
                    <a:lnTo>
                      <a:pt x="1380" y="1415"/>
                    </a:lnTo>
                    <a:lnTo>
                      <a:pt x="1384" y="1419"/>
                    </a:lnTo>
                    <a:lnTo>
                      <a:pt x="1389" y="1422"/>
                    </a:lnTo>
                    <a:lnTo>
                      <a:pt x="1391" y="1421"/>
                    </a:lnTo>
                    <a:lnTo>
                      <a:pt x="1395" y="1420"/>
                    </a:lnTo>
                    <a:lnTo>
                      <a:pt x="1396" y="1418"/>
                    </a:lnTo>
                    <a:lnTo>
                      <a:pt x="1396" y="1417"/>
                    </a:lnTo>
                    <a:lnTo>
                      <a:pt x="1396" y="1417"/>
                    </a:lnTo>
                    <a:lnTo>
                      <a:pt x="1395" y="1416"/>
                    </a:lnTo>
                    <a:lnTo>
                      <a:pt x="1394" y="1417"/>
                    </a:lnTo>
                    <a:lnTo>
                      <a:pt x="1393" y="1415"/>
                    </a:lnTo>
                    <a:lnTo>
                      <a:pt x="1393" y="1415"/>
                    </a:lnTo>
                    <a:lnTo>
                      <a:pt x="1394" y="1414"/>
                    </a:lnTo>
                    <a:lnTo>
                      <a:pt x="1396" y="1413"/>
                    </a:lnTo>
                    <a:lnTo>
                      <a:pt x="1397" y="1413"/>
                    </a:lnTo>
                    <a:lnTo>
                      <a:pt x="1407" y="1416"/>
                    </a:lnTo>
                    <a:lnTo>
                      <a:pt x="1408" y="1417"/>
                    </a:lnTo>
                    <a:lnTo>
                      <a:pt x="1410" y="1417"/>
                    </a:lnTo>
                    <a:lnTo>
                      <a:pt x="1413" y="1417"/>
                    </a:lnTo>
                    <a:lnTo>
                      <a:pt x="1417" y="1415"/>
                    </a:lnTo>
                    <a:lnTo>
                      <a:pt x="1423" y="1413"/>
                    </a:lnTo>
                    <a:lnTo>
                      <a:pt x="1428" y="1411"/>
                    </a:lnTo>
                    <a:lnTo>
                      <a:pt x="1428" y="1411"/>
                    </a:lnTo>
                    <a:lnTo>
                      <a:pt x="1432" y="1411"/>
                    </a:lnTo>
                    <a:lnTo>
                      <a:pt x="1434" y="1411"/>
                    </a:lnTo>
                    <a:lnTo>
                      <a:pt x="1437" y="1411"/>
                    </a:lnTo>
                    <a:lnTo>
                      <a:pt x="1446" y="1409"/>
                    </a:lnTo>
                    <a:lnTo>
                      <a:pt x="1455" y="1407"/>
                    </a:lnTo>
                    <a:lnTo>
                      <a:pt x="1460" y="1405"/>
                    </a:lnTo>
                    <a:lnTo>
                      <a:pt x="1465" y="1404"/>
                    </a:lnTo>
                    <a:lnTo>
                      <a:pt x="1469" y="1405"/>
                    </a:lnTo>
                    <a:lnTo>
                      <a:pt x="1473" y="1405"/>
                    </a:lnTo>
                    <a:lnTo>
                      <a:pt x="1479" y="1405"/>
                    </a:lnTo>
                    <a:lnTo>
                      <a:pt x="1481" y="1404"/>
                    </a:lnTo>
                    <a:lnTo>
                      <a:pt x="1490" y="1405"/>
                    </a:lnTo>
                    <a:lnTo>
                      <a:pt x="1497" y="1406"/>
                    </a:lnTo>
                    <a:lnTo>
                      <a:pt x="1501" y="1405"/>
                    </a:lnTo>
                    <a:lnTo>
                      <a:pt x="1505" y="1404"/>
                    </a:lnTo>
                    <a:lnTo>
                      <a:pt x="1506" y="1405"/>
                    </a:lnTo>
                    <a:lnTo>
                      <a:pt x="1508" y="1405"/>
                    </a:lnTo>
                    <a:lnTo>
                      <a:pt x="1512" y="1408"/>
                    </a:lnTo>
                    <a:lnTo>
                      <a:pt x="1517" y="1409"/>
                    </a:lnTo>
                    <a:lnTo>
                      <a:pt x="1522" y="1411"/>
                    </a:lnTo>
                    <a:lnTo>
                      <a:pt x="1530" y="1415"/>
                    </a:lnTo>
                    <a:lnTo>
                      <a:pt x="1535" y="1417"/>
                    </a:lnTo>
                    <a:lnTo>
                      <a:pt x="1541" y="1419"/>
                    </a:lnTo>
                    <a:lnTo>
                      <a:pt x="1541" y="1421"/>
                    </a:lnTo>
                    <a:lnTo>
                      <a:pt x="1541" y="1421"/>
                    </a:lnTo>
                    <a:lnTo>
                      <a:pt x="1540" y="1423"/>
                    </a:lnTo>
                    <a:lnTo>
                      <a:pt x="1541" y="1426"/>
                    </a:lnTo>
                    <a:lnTo>
                      <a:pt x="1543" y="1426"/>
                    </a:lnTo>
                    <a:lnTo>
                      <a:pt x="1549" y="1431"/>
                    </a:lnTo>
                    <a:lnTo>
                      <a:pt x="1549" y="1433"/>
                    </a:lnTo>
                    <a:lnTo>
                      <a:pt x="1551" y="1434"/>
                    </a:lnTo>
                    <a:lnTo>
                      <a:pt x="1553" y="1434"/>
                    </a:lnTo>
                    <a:lnTo>
                      <a:pt x="1553" y="1434"/>
                    </a:lnTo>
                    <a:lnTo>
                      <a:pt x="1563" y="1436"/>
                    </a:lnTo>
                    <a:lnTo>
                      <a:pt x="1565" y="1437"/>
                    </a:lnTo>
                    <a:lnTo>
                      <a:pt x="1565" y="1438"/>
                    </a:lnTo>
                    <a:lnTo>
                      <a:pt x="1564" y="1444"/>
                    </a:lnTo>
                    <a:lnTo>
                      <a:pt x="1563" y="1444"/>
                    </a:lnTo>
                    <a:lnTo>
                      <a:pt x="1562" y="1446"/>
                    </a:lnTo>
                    <a:lnTo>
                      <a:pt x="1560" y="1448"/>
                    </a:lnTo>
                    <a:lnTo>
                      <a:pt x="1559" y="1447"/>
                    </a:lnTo>
                    <a:lnTo>
                      <a:pt x="1559" y="1446"/>
                    </a:lnTo>
                    <a:lnTo>
                      <a:pt x="1553" y="1444"/>
                    </a:lnTo>
                    <a:lnTo>
                      <a:pt x="1548" y="1448"/>
                    </a:lnTo>
                    <a:lnTo>
                      <a:pt x="1547" y="1450"/>
                    </a:lnTo>
                    <a:lnTo>
                      <a:pt x="1546" y="1451"/>
                    </a:lnTo>
                    <a:lnTo>
                      <a:pt x="1546" y="1452"/>
                    </a:lnTo>
                    <a:lnTo>
                      <a:pt x="1546" y="1465"/>
                    </a:lnTo>
                    <a:lnTo>
                      <a:pt x="1550" y="1465"/>
                    </a:lnTo>
                    <a:lnTo>
                      <a:pt x="1551" y="1468"/>
                    </a:lnTo>
                    <a:lnTo>
                      <a:pt x="1552" y="1473"/>
                    </a:lnTo>
                    <a:lnTo>
                      <a:pt x="1553" y="1473"/>
                    </a:lnTo>
                    <a:lnTo>
                      <a:pt x="1553" y="1473"/>
                    </a:lnTo>
                    <a:lnTo>
                      <a:pt x="1554" y="1472"/>
                    </a:lnTo>
                    <a:lnTo>
                      <a:pt x="1554" y="1471"/>
                    </a:lnTo>
                    <a:lnTo>
                      <a:pt x="1554" y="1470"/>
                    </a:lnTo>
                    <a:lnTo>
                      <a:pt x="1553" y="1469"/>
                    </a:lnTo>
                    <a:lnTo>
                      <a:pt x="1553" y="1464"/>
                    </a:lnTo>
                    <a:lnTo>
                      <a:pt x="1553" y="1463"/>
                    </a:lnTo>
                    <a:lnTo>
                      <a:pt x="1558" y="1456"/>
                    </a:lnTo>
                    <a:lnTo>
                      <a:pt x="1561" y="1456"/>
                    </a:lnTo>
                    <a:lnTo>
                      <a:pt x="1562" y="1458"/>
                    </a:lnTo>
                    <a:lnTo>
                      <a:pt x="1565" y="1462"/>
                    </a:lnTo>
                    <a:lnTo>
                      <a:pt x="1569" y="1464"/>
                    </a:lnTo>
                    <a:lnTo>
                      <a:pt x="1570" y="1465"/>
                    </a:lnTo>
                    <a:lnTo>
                      <a:pt x="1572" y="1465"/>
                    </a:lnTo>
                    <a:lnTo>
                      <a:pt x="1573" y="1466"/>
                    </a:lnTo>
                    <a:lnTo>
                      <a:pt x="1573" y="1467"/>
                    </a:lnTo>
                    <a:lnTo>
                      <a:pt x="1572" y="1471"/>
                    </a:lnTo>
                    <a:lnTo>
                      <a:pt x="1570" y="1472"/>
                    </a:lnTo>
                    <a:lnTo>
                      <a:pt x="1570" y="1477"/>
                    </a:lnTo>
                    <a:lnTo>
                      <a:pt x="1573" y="1479"/>
                    </a:lnTo>
                    <a:lnTo>
                      <a:pt x="1574" y="1483"/>
                    </a:lnTo>
                    <a:lnTo>
                      <a:pt x="1576" y="1487"/>
                    </a:lnTo>
                    <a:lnTo>
                      <a:pt x="1576" y="1487"/>
                    </a:lnTo>
                    <a:lnTo>
                      <a:pt x="1578" y="1487"/>
                    </a:lnTo>
                    <a:lnTo>
                      <a:pt x="1578" y="1485"/>
                    </a:lnTo>
                    <a:lnTo>
                      <a:pt x="1578" y="1483"/>
                    </a:lnTo>
                    <a:lnTo>
                      <a:pt x="1578" y="1481"/>
                    </a:lnTo>
                    <a:lnTo>
                      <a:pt x="1579" y="1480"/>
                    </a:lnTo>
                    <a:lnTo>
                      <a:pt x="1582" y="1481"/>
                    </a:lnTo>
                    <a:lnTo>
                      <a:pt x="1584" y="1478"/>
                    </a:lnTo>
                    <a:lnTo>
                      <a:pt x="1582" y="1475"/>
                    </a:lnTo>
                    <a:lnTo>
                      <a:pt x="1581" y="1470"/>
                    </a:lnTo>
                    <a:lnTo>
                      <a:pt x="1581" y="1467"/>
                    </a:lnTo>
                    <a:lnTo>
                      <a:pt x="1578" y="1462"/>
                    </a:lnTo>
                    <a:lnTo>
                      <a:pt x="1577" y="1458"/>
                    </a:lnTo>
                    <a:lnTo>
                      <a:pt x="1579" y="1456"/>
                    </a:lnTo>
                    <a:lnTo>
                      <a:pt x="1580" y="1456"/>
                    </a:lnTo>
                    <a:lnTo>
                      <a:pt x="1581" y="1455"/>
                    </a:lnTo>
                    <a:lnTo>
                      <a:pt x="1582" y="1454"/>
                    </a:lnTo>
                    <a:lnTo>
                      <a:pt x="1582" y="1454"/>
                    </a:lnTo>
                    <a:lnTo>
                      <a:pt x="1581" y="1452"/>
                    </a:lnTo>
                    <a:lnTo>
                      <a:pt x="1580" y="1452"/>
                    </a:lnTo>
                    <a:lnTo>
                      <a:pt x="1580" y="1452"/>
                    </a:lnTo>
                    <a:lnTo>
                      <a:pt x="1579" y="1452"/>
                    </a:lnTo>
                    <a:lnTo>
                      <a:pt x="1578" y="1452"/>
                    </a:lnTo>
                    <a:lnTo>
                      <a:pt x="1578" y="1452"/>
                    </a:lnTo>
                    <a:lnTo>
                      <a:pt x="1581" y="1450"/>
                    </a:lnTo>
                    <a:lnTo>
                      <a:pt x="1591" y="1447"/>
                    </a:lnTo>
                    <a:lnTo>
                      <a:pt x="1592" y="1446"/>
                    </a:lnTo>
                    <a:lnTo>
                      <a:pt x="1598" y="1444"/>
                    </a:lnTo>
                    <a:lnTo>
                      <a:pt x="1605" y="1439"/>
                    </a:lnTo>
                    <a:lnTo>
                      <a:pt x="1609" y="1436"/>
                    </a:lnTo>
                    <a:lnTo>
                      <a:pt x="1611" y="1435"/>
                    </a:lnTo>
                    <a:lnTo>
                      <a:pt x="1615" y="1433"/>
                    </a:lnTo>
                    <a:lnTo>
                      <a:pt x="1617" y="1433"/>
                    </a:lnTo>
                    <a:lnTo>
                      <a:pt x="1619" y="1433"/>
                    </a:lnTo>
                    <a:lnTo>
                      <a:pt x="1623" y="1433"/>
                    </a:lnTo>
                    <a:lnTo>
                      <a:pt x="1628" y="1433"/>
                    </a:lnTo>
                    <a:lnTo>
                      <a:pt x="1629" y="1432"/>
                    </a:lnTo>
                    <a:lnTo>
                      <a:pt x="1631" y="1432"/>
                    </a:lnTo>
                    <a:lnTo>
                      <a:pt x="1637" y="1431"/>
                    </a:lnTo>
                    <a:lnTo>
                      <a:pt x="1641" y="1433"/>
                    </a:lnTo>
                    <a:lnTo>
                      <a:pt x="1647" y="1434"/>
                    </a:lnTo>
                    <a:lnTo>
                      <a:pt x="1650" y="1434"/>
                    </a:lnTo>
                    <a:lnTo>
                      <a:pt x="1653" y="1433"/>
                    </a:lnTo>
                    <a:lnTo>
                      <a:pt x="1665" y="1431"/>
                    </a:lnTo>
                    <a:lnTo>
                      <a:pt x="1666" y="1431"/>
                    </a:lnTo>
                    <a:lnTo>
                      <a:pt x="1679" y="1434"/>
                    </a:lnTo>
                    <a:lnTo>
                      <a:pt x="1687" y="1436"/>
                    </a:lnTo>
                    <a:lnTo>
                      <a:pt x="1693" y="1439"/>
                    </a:lnTo>
                    <a:lnTo>
                      <a:pt x="1699" y="1440"/>
                    </a:lnTo>
                    <a:lnTo>
                      <a:pt x="1702" y="1441"/>
                    </a:lnTo>
                    <a:lnTo>
                      <a:pt x="1708" y="1440"/>
                    </a:lnTo>
                    <a:lnTo>
                      <a:pt x="1708" y="1439"/>
                    </a:lnTo>
                    <a:lnTo>
                      <a:pt x="1710" y="1439"/>
                    </a:lnTo>
                    <a:lnTo>
                      <a:pt x="1718" y="1440"/>
                    </a:lnTo>
                    <a:lnTo>
                      <a:pt x="1722" y="1440"/>
                    </a:lnTo>
                    <a:lnTo>
                      <a:pt x="1724" y="1440"/>
                    </a:lnTo>
                    <a:lnTo>
                      <a:pt x="1728" y="1440"/>
                    </a:lnTo>
                    <a:lnTo>
                      <a:pt x="1730" y="1440"/>
                    </a:lnTo>
                    <a:lnTo>
                      <a:pt x="1736" y="1440"/>
                    </a:lnTo>
                    <a:lnTo>
                      <a:pt x="1736" y="1440"/>
                    </a:lnTo>
                    <a:lnTo>
                      <a:pt x="1736" y="1443"/>
                    </a:lnTo>
                    <a:lnTo>
                      <a:pt x="1736" y="1445"/>
                    </a:lnTo>
                    <a:lnTo>
                      <a:pt x="1736" y="1447"/>
                    </a:lnTo>
                    <a:lnTo>
                      <a:pt x="1736" y="1449"/>
                    </a:lnTo>
                    <a:lnTo>
                      <a:pt x="1737" y="1450"/>
                    </a:lnTo>
                    <a:lnTo>
                      <a:pt x="1740" y="1454"/>
                    </a:lnTo>
                    <a:lnTo>
                      <a:pt x="1747" y="1459"/>
                    </a:lnTo>
                    <a:lnTo>
                      <a:pt x="1750" y="1457"/>
                    </a:lnTo>
                    <a:lnTo>
                      <a:pt x="1752" y="1455"/>
                    </a:lnTo>
                    <a:lnTo>
                      <a:pt x="1752" y="1454"/>
                    </a:lnTo>
                    <a:lnTo>
                      <a:pt x="1752" y="1452"/>
                    </a:lnTo>
                    <a:lnTo>
                      <a:pt x="1756" y="1444"/>
                    </a:lnTo>
                    <a:lnTo>
                      <a:pt x="1762" y="1438"/>
                    </a:lnTo>
                    <a:lnTo>
                      <a:pt x="1767" y="1434"/>
                    </a:lnTo>
                    <a:lnTo>
                      <a:pt x="1770" y="1433"/>
                    </a:lnTo>
                    <a:lnTo>
                      <a:pt x="1785" y="1428"/>
                    </a:lnTo>
                    <a:lnTo>
                      <a:pt x="1792" y="1426"/>
                    </a:lnTo>
                    <a:lnTo>
                      <a:pt x="1800" y="1424"/>
                    </a:lnTo>
                    <a:lnTo>
                      <a:pt x="1802" y="1424"/>
                    </a:lnTo>
                    <a:lnTo>
                      <a:pt x="1813" y="1425"/>
                    </a:lnTo>
                    <a:lnTo>
                      <a:pt x="1819" y="1426"/>
                    </a:lnTo>
                    <a:lnTo>
                      <a:pt x="1827" y="1426"/>
                    </a:lnTo>
                    <a:lnTo>
                      <a:pt x="1827" y="1425"/>
                    </a:lnTo>
                    <a:lnTo>
                      <a:pt x="1828" y="1426"/>
                    </a:lnTo>
                    <a:lnTo>
                      <a:pt x="1829" y="1426"/>
                    </a:lnTo>
                    <a:lnTo>
                      <a:pt x="1831" y="1426"/>
                    </a:lnTo>
                    <a:lnTo>
                      <a:pt x="1833" y="1425"/>
                    </a:lnTo>
                    <a:lnTo>
                      <a:pt x="1838" y="1424"/>
                    </a:lnTo>
                    <a:lnTo>
                      <a:pt x="1841" y="1422"/>
                    </a:lnTo>
                    <a:lnTo>
                      <a:pt x="1841" y="1422"/>
                    </a:lnTo>
                    <a:lnTo>
                      <a:pt x="1854" y="1422"/>
                    </a:lnTo>
                    <a:lnTo>
                      <a:pt x="1855" y="1422"/>
                    </a:lnTo>
                    <a:lnTo>
                      <a:pt x="1861" y="1423"/>
                    </a:lnTo>
                    <a:lnTo>
                      <a:pt x="1862" y="1424"/>
                    </a:lnTo>
                    <a:lnTo>
                      <a:pt x="1861" y="1425"/>
                    </a:lnTo>
                    <a:lnTo>
                      <a:pt x="1859" y="1426"/>
                    </a:lnTo>
                    <a:lnTo>
                      <a:pt x="1858" y="1432"/>
                    </a:lnTo>
                    <a:lnTo>
                      <a:pt x="1859" y="1434"/>
                    </a:lnTo>
                    <a:lnTo>
                      <a:pt x="1861" y="1436"/>
                    </a:lnTo>
                    <a:lnTo>
                      <a:pt x="1863" y="1434"/>
                    </a:lnTo>
                    <a:lnTo>
                      <a:pt x="1864" y="1432"/>
                    </a:lnTo>
                    <a:lnTo>
                      <a:pt x="1868" y="1426"/>
                    </a:lnTo>
                    <a:lnTo>
                      <a:pt x="1869" y="1423"/>
                    </a:lnTo>
                    <a:lnTo>
                      <a:pt x="1869" y="1423"/>
                    </a:lnTo>
                    <a:lnTo>
                      <a:pt x="1867" y="1420"/>
                    </a:lnTo>
                    <a:lnTo>
                      <a:pt x="1865" y="1419"/>
                    </a:lnTo>
                    <a:lnTo>
                      <a:pt x="1864" y="1419"/>
                    </a:lnTo>
                    <a:lnTo>
                      <a:pt x="1866" y="1415"/>
                    </a:lnTo>
                    <a:lnTo>
                      <a:pt x="1873" y="1407"/>
                    </a:lnTo>
                    <a:lnTo>
                      <a:pt x="1879" y="1403"/>
                    </a:lnTo>
                    <a:lnTo>
                      <a:pt x="1888" y="1395"/>
                    </a:lnTo>
                    <a:lnTo>
                      <a:pt x="1896" y="1387"/>
                    </a:lnTo>
                    <a:lnTo>
                      <a:pt x="1903" y="1380"/>
                    </a:lnTo>
                    <a:lnTo>
                      <a:pt x="1908" y="1375"/>
                    </a:lnTo>
                    <a:lnTo>
                      <a:pt x="1911" y="1372"/>
                    </a:lnTo>
                    <a:lnTo>
                      <a:pt x="1912" y="1372"/>
                    </a:lnTo>
                    <a:lnTo>
                      <a:pt x="1915" y="1371"/>
                    </a:lnTo>
                    <a:lnTo>
                      <a:pt x="1917" y="1370"/>
                    </a:lnTo>
                    <a:lnTo>
                      <a:pt x="1919" y="1371"/>
                    </a:lnTo>
                    <a:lnTo>
                      <a:pt x="1919" y="1372"/>
                    </a:lnTo>
                    <a:lnTo>
                      <a:pt x="1925" y="1375"/>
                    </a:lnTo>
                    <a:lnTo>
                      <a:pt x="1927" y="1374"/>
                    </a:lnTo>
                    <a:lnTo>
                      <a:pt x="1931" y="1372"/>
                    </a:lnTo>
                    <a:lnTo>
                      <a:pt x="1932" y="1370"/>
                    </a:lnTo>
                    <a:lnTo>
                      <a:pt x="1931" y="1370"/>
                    </a:lnTo>
                    <a:lnTo>
                      <a:pt x="1930" y="1370"/>
                    </a:lnTo>
                    <a:lnTo>
                      <a:pt x="1928" y="1371"/>
                    </a:lnTo>
                    <a:lnTo>
                      <a:pt x="1927" y="1370"/>
                    </a:lnTo>
                    <a:lnTo>
                      <a:pt x="1927" y="1368"/>
                    </a:lnTo>
                    <a:lnTo>
                      <a:pt x="1926" y="1362"/>
                    </a:lnTo>
                    <a:lnTo>
                      <a:pt x="1926" y="1359"/>
                    </a:lnTo>
                    <a:lnTo>
                      <a:pt x="1926" y="1358"/>
                    </a:lnTo>
                    <a:lnTo>
                      <a:pt x="1927" y="1355"/>
                    </a:lnTo>
                    <a:lnTo>
                      <a:pt x="1930" y="1352"/>
                    </a:lnTo>
                    <a:lnTo>
                      <a:pt x="1936" y="1347"/>
                    </a:lnTo>
                    <a:lnTo>
                      <a:pt x="1938" y="1345"/>
                    </a:lnTo>
                    <a:lnTo>
                      <a:pt x="1944" y="1341"/>
                    </a:lnTo>
                    <a:lnTo>
                      <a:pt x="1946" y="1341"/>
                    </a:lnTo>
                    <a:lnTo>
                      <a:pt x="1948" y="1340"/>
                    </a:lnTo>
                    <a:lnTo>
                      <a:pt x="1949" y="1339"/>
                    </a:lnTo>
                    <a:lnTo>
                      <a:pt x="1954" y="1339"/>
                    </a:lnTo>
                    <a:lnTo>
                      <a:pt x="1954" y="1341"/>
                    </a:lnTo>
                    <a:lnTo>
                      <a:pt x="1956" y="1341"/>
                    </a:lnTo>
                    <a:lnTo>
                      <a:pt x="1959" y="1340"/>
                    </a:lnTo>
                    <a:lnTo>
                      <a:pt x="1961" y="1339"/>
                    </a:lnTo>
                    <a:lnTo>
                      <a:pt x="1966" y="1337"/>
                    </a:lnTo>
                    <a:lnTo>
                      <a:pt x="1967" y="1337"/>
                    </a:lnTo>
                    <a:lnTo>
                      <a:pt x="1969" y="1336"/>
                    </a:lnTo>
                    <a:lnTo>
                      <a:pt x="1975" y="1335"/>
                    </a:lnTo>
                    <a:lnTo>
                      <a:pt x="1985" y="1335"/>
                    </a:lnTo>
                    <a:lnTo>
                      <a:pt x="1987" y="1333"/>
                    </a:lnTo>
                    <a:lnTo>
                      <a:pt x="1997" y="1327"/>
                    </a:lnTo>
                    <a:lnTo>
                      <a:pt x="1999" y="1325"/>
                    </a:lnTo>
                    <a:lnTo>
                      <a:pt x="1999" y="1325"/>
                    </a:lnTo>
                    <a:lnTo>
                      <a:pt x="1999" y="1323"/>
                    </a:lnTo>
                    <a:lnTo>
                      <a:pt x="2000" y="1321"/>
                    </a:lnTo>
                    <a:lnTo>
                      <a:pt x="2001" y="1320"/>
                    </a:lnTo>
                    <a:lnTo>
                      <a:pt x="2004" y="1320"/>
                    </a:lnTo>
                    <a:lnTo>
                      <a:pt x="2005" y="1320"/>
                    </a:lnTo>
                    <a:lnTo>
                      <a:pt x="2006" y="1319"/>
                    </a:lnTo>
                    <a:lnTo>
                      <a:pt x="2008" y="1315"/>
                    </a:lnTo>
                    <a:lnTo>
                      <a:pt x="2007" y="1311"/>
                    </a:lnTo>
                    <a:lnTo>
                      <a:pt x="2006" y="1312"/>
                    </a:lnTo>
                    <a:lnTo>
                      <a:pt x="2003" y="1315"/>
                    </a:lnTo>
                    <a:lnTo>
                      <a:pt x="1999" y="1317"/>
                    </a:lnTo>
                    <a:lnTo>
                      <a:pt x="1995" y="1317"/>
                    </a:lnTo>
                    <a:lnTo>
                      <a:pt x="1990" y="1316"/>
                    </a:lnTo>
                    <a:lnTo>
                      <a:pt x="1989" y="1315"/>
                    </a:lnTo>
                    <a:lnTo>
                      <a:pt x="1988" y="1315"/>
                    </a:lnTo>
                    <a:lnTo>
                      <a:pt x="1987" y="1315"/>
                    </a:lnTo>
                    <a:lnTo>
                      <a:pt x="1985" y="1314"/>
                    </a:lnTo>
                    <a:lnTo>
                      <a:pt x="1985" y="1313"/>
                    </a:lnTo>
                    <a:lnTo>
                      <a:pt x="1979" y="1312"/>
                    </a:lnTo>
                    <a:lnTo>
                      <a:pt x="1973" y="1311"/>
                    </a:lnTo>
                    <a:lnTo>
                      <a:pt x="1970" y="1310"/>
                    </a:lnTo>
                    <a:lnTo>
                      <a:pt x="1966" y="1310"/>
                    </a:lnTo>
                    <a:lnTo>
                      <a:pt x="1966" y="1310"/>
                    </a:lnTo>
                    <a:lnTo>
                      <a:pt x="1965" y="1310"/>
                    </a:lnTo>
                    <a:lnTo>
                      <a:pt x="1964" y="1310"/>
                    </a:lnTo>
                    <a:lnTo>
                      <a:pt x="1954" y="1307"/>
                    </a:lnTo>
                    <a:lnTo>
                      <a:pt x="1952" y="1306"/>
                    </a:lnTo>
                    <a:lnTo>
                      <a:pt x="1950" y="1306"/>
                    </a:lnTo>
                    <a:lnTo>
                      <a:pt x="1946" y="1306"/>
                    </a:lnTo>
                    <a:lnTo>
                      <a:pt x="1942" y="1306"/>
                    </a:lnTo>
                    <a:lnTo>
                      <a:pt x="1932" y="1303"/>
                    </a:lnTo>
                    <a:lnTo>
                      <a:pt x="1929" y="1302"/>
                    </a:lnTo>
                    <a:lnTo>
                      <a:pt x="1925" y="1301"/>
                    </a:lnTo>
                    <a:lnTo>
                      <a:pt x="1923" y="1300"/>
                    </a:lnTo>
                    <a:lnTo>
                      <a:pt x="1920" y="1298"/>
                    </a:lnTo>
                    <a:lnTo>
                      <a:pt x="1919" y="1297"/>
                    </a:lnTo>
                    <a:lnTo>
                      <a:pt x="1918" y="1296"/>
                    </a:lnTo>
                    <a:lnTo>
                      <a:pt x="1917" y="1292"/>
                    </a:lnTo>
                    <a:lnTo>
                      <a:pt x="1917" y="1290"/>
                    </a:lnTo>
                    <a:lnTo>
                      <a:pt x="1917" y="1288"/>
                    </a:lnTo>
                    <a:lnTo>
                      <a:pt x="1917" y="1287"/>
                    </a:lnTo>
                    <a:lnTo>
                      <a:pt x="1917" y="1286"/>
                    </a:lnTo>
                    <a:lnTo>
                      <a:pt x="1917" y="1286"/>
                    </a:lnTo>
                    <a:lnTo>
                      <a:pt x="1919" y="1284"/>
                    </a:lnTo>
                    <a:lnTo>
                      <a:pt x="1920" y="1282"/>
                    </a:lnTo>
                    <a:lnTo>
                      <a:pt x="1921" y="1280"/>
                    </a:lnTo>
                    <a:lnTo>
                      <a:pt x="1921" y="1276"/>
                    </a:lnTo>
                    <a:lnTo>
                      <a:pt x="1921" y="1274"/>
                    </a:lnTo>
                    <a:lnTo>
                      <a:pt x="1921" y="1273"/>
                    </a:lnTo>
                    <a:lnTo>
                      <a:pt x="1919" y="1271"/>
                    </a:lnTo>
                    <a:lnTo>
                      <a:pt x="1917" y="1267"/>
                    </a:lnTo>
                    <a:lnTo>
                      <a:pt x="1916" y="1266"/>
                    </a:lnTo>
                    <a:lnTo>
                      <a:pt x="1916" y="1265"/>
                    </a:lnTo>
                    <a:lnTo>
                      <a:pt x="1916" y="1263"/>
                    </a:lnTo>
                    <a:lnTo>
                      <a:pt x="1916" y="1263"/>
                    </a:lnTo>
                    <a:lnTo>
                      <a:pt x="1917" y="1262"/>
                    </a:lnTo>
                    <a:lnTo>
                      <a:pt x="1919" y="1260"/>
                    </a:lnTo>
                    <a:lnTo>
                      <a:pt x="1921" y="1258"/>
                    </a:lnTo>
                    <a:lnTo>
                      <a:pt x="1922" y="1256"/>
                    </a:lnTo>
                    <a:lnTo>
                      <a:pt x="1922" y="1252"/>
                    </a:lnTo>
                    <a:lnTo>
                      <a:pt x="1922" y="1251"/>
                    </a:lnTo>
                    <a:lnTo>
                      <a:pt x="1914" y="1250"/>
                    </a:lnTo>
                    <a:lnTo>
                      <a:pt x="1913" y="1250"/>
                    </a:lnTo>
                    <a:lnTo>
                      <a:pt x="1913" y="1249"/>
                    </a:lnTo>
                    <a:lnTo>
                      <a:pt x="1911" y="1249"/>
                    </a:lnTo>
                    <a:lnTo>
                      <a:pt x="1905" y="1253"/>
                    </a:lnTo>
                    <a:lnTo>
                      <a:pt x="1905" y="1253"/>
                    </a:lnTo>
                    <a:lnTo>
                      <a:pt x="1905" y="1254"/>
                    </a:lnTo>
                    <a:lnTo>
                      <a:pt x="1904" y="1255"/>
                    </a:lnTo>
                    <a:lnTo>
                      <a:pt x="1903" y="1257"/>
                    </a:lnTo>
                    <a:lnTo>
                      <a:pt x="1903" y="1258"/>
                    </a:lnTo>
                    <a:lnTo>
                      <a:pt x="1902" y="1259"/>
                    </a:lnTo>
                    <a:lnTo>
                      <a:pt x="1900" y="1259"/>
                    </a:lnTo>
                    <a:lnTo>
                      <a:pt x="1898" y="1261"/>
                    </a:lnTo>
                    <a:lnTo>
                      <a:pt x="1898" y="1261"/>
                    </a:lnTo>
                    <a:lnTo>
                      <a:pt x="1896" y="1260"/>
                    </a:lnTo>
                    <a:lnTo>
                      <a:pt x="1895" y="1259"/>
                    </a:lnTo>
                    <a:lnTo>
                      <a:pt x="1892" y="1261"/>
                    </a:lnTo>
                    <a:lnTo>
                      <a:pt x="1888" y="1270"/>
                    </a:lnTo>
                    <a:lnTo>
                      <a:pt x="1885" y="1280"/>
                    </a:lnTo>
                    <a:lnTo>
                      <a:pt x="1883" y="1287"/>
                    </a:lnTo>
                    <a:lnTo>
                      <a:pt x="1883" y="1289"/>
                    </a:lnTo>
                    <a:lnTo>
                      <a:pt x="1872" y="1293"/>
                    </a:lnTo>
                    <a:lnTo>
                      <a:pt x="1869" y="1292"/>
                    </a:lnTo>
                    <a:lnTo>
                      <a:pt x="1866" y="1291"/>
                    </a:lnTo>
                    <a:lnTo>
                      <a:pt x="1865" y="1290"/>
                    </a:lnTo>
                    <a:lnTo>
                      <a:pt x="1863" y="1288"/>
                    </a:lnTo>
                    <a:lnTo>
                      <a:pt x="1860" y="1281"/>
                    </a:lnTo>
                    <a:lnTo>
                      <a:pt x="1859" y="1280"/>
                    </a:lnTo>
                    <a:lnTo>
                      <a:pt x="1861" y="1277"/>
                    </a:lnTo>
                    <a:lnTo>
                      <a:pt x="1864" y="1261"/>
                    </a:lnTo>
                    <a:lnTo>
                      <a:pt x="1866" y="1253"/>
                    </a:lnTo>
                    <a:lnTo>
                      <a:pt x="1870" y="1237"/>
                    </a:lnTo>
                    <a:lnTo>
                      <a:pt x="1870" y="1233"/>
                    </a:lnTo>
                    <a:lnTo>
                      <a:pt x="1870" y="1226"/>
                    </a:lnTo>
                    <a:lnTo>
                      <a:pt x="1870" y="1222"/>
                    </a:lnTo>
                    <a:lnTo>
                      <a:pt x="1870" y="1220"/>
                    </a:lnTo>
                    <a:lnTo>
                      <a:pt x="1868" y="1218"/>
                    </a:lnTo>
                    <a:lnTo>
                      <a:pt x="1868" y="1217"/>
                    </a:lnTo>
                    <a:lnTo>
                      <a:pt x="1864" y="1214"/>
                    </a:lnTo>
                    <a:lnTo>
                      <a:pt x="1870" y="1212"/>
                    </a:lnTo>
                    <a:lnTo>
                      <a:pt x="1871" y="1212"/>
                    </a:lnTo>
                    <a:lnTo>
                      <a:pt x="1872" y="1211"/>
                    </a:lnTo>
                    <a:lnTo>
                      <a:pt x="1873" y="1209"/>
                    </a:lnTo>
                    <a:lnTo>
                      <a:pt x="1873" y="1208"/>
                    </a:lnTo>
                    <a:lnTo>
                      <a:pt x="1873" y="1206"/>
                    </a:lnTo>
                    <a:lnTo>
                      <a:pt x="1872" y="1204"/>
                    </a:lnTo>
                    <a:lnTo>
                      <a:pt x="1872" y="1204"/>
                    </a:lnTo>
                    <a:lnTo>
                      <a:pt x="1870" y="1203"/>
                    </a:lnTo>
                    <a:lnTo>
                      <a:pt x="1868" y="1202"/>
                    </a:lnTo>
                    <a:lnTo>
                      <a:pt x="1868" y="1202"/>
                    </a:lnTo>
                    <a:lnTo>
                      <a:pt x="1867" y="1202"/>
                    </a:lnTo>
                    <a:lnTo>
                      <a:pt x="1860" y="1208"/>
                    </a:lnTo>
                    <a:lnTo>
                      <a:pt x="1858" y="1205"/>
                    </a:lnTo>
                    <a:lnTo>
                      <a:pt x="1855" y="1210"/>
                    </a:lnTo>
                    <a:lnTo>
                      <a:pt x="1853" y="1210"/>
                    </a:lnTo>
                    <a:lnTo>
                      <a:pt x="1846" y="1209"/>
                    </a:lnTo>
                    <a:lnTo>
                      <a:pt x="1847" y="1198"/>
                    </a:lnTo>
                    <a:lnTo>
                      <a:pt x="1850" y="1197"/>
                    </a:lnTo>
                    <a:lnTo>
                      <a:pt x="1847" y="1192"/>
                    </a:lnTo>
                    <a:lnTo>
                      <a:pt x="1843" y="1193"/>
                    </a:lnTo>
                    <a:lnTo>
                      <a:pt x="1841" y="1190"/>
                    </a:lnTo>
                    <a:lnTo>
                      <a:pt x="1845" y="1185"/>
                    </a:lnTo>
                    <a:lnTo>
                      <a:pt x="1840" y="1183"/>
                    </a:lnTo>
                    <a:lnTo>
                      <a:pt x="1841" y="1177"/>
                    </a:lnTo>
                    <a:lnTo>
                      <a:pt x="1840" y="1174"/>
                    </a:lnTo>
                    <a:lnTo>
                      <a:pt x="1847" y="1173"/>
                    </a:lnTo>
                    <a:lnTo>
                      <a:pt x="1850" y="1163"/>
                    </a:lnTo>
                    <a:lnTo>
                      <a:pt x="1838" y="1161"/>
                    </a:lnTo>
                    <a:lnTo>
                      <a:pt x="1825" y="1159"/>
                    </a:lnTo>
                    <a:lnTo>
                      <a:pt x="1815" y="1160"/>
                    </a:lnTo>
                    <a:lnTo>
                      <a:pt x="1803" y="1165"/>
                    </a:lnTo>
                    <a:lnTo>
                      <a:pt x="1807" y="1158"/>
                    </a:lnTo>
                    <a:lnTo>
                      <a:pt x="1798" y="1155"/>
                    </a:lnTo>
                    <a:lnTo>
                      <a:pt x="1795" y="1154"/>
                    </a:lnTo>
                    <a:lnTo>
                      <a:pt x="1790" y="1154"/>
                    </a:lnTo>
                    <a:lnTo>
                      <a:pt x="1783" y="1153"/>
                    </a:lnTo>
                    <a:lnTo>
                      <a:pt x="1771" y="1151"/>
                    </a:lnTo>
                    <a:lnTo>
                      <a:pt x="1771" y="1152"/>
                    </a:lnTo>
                    <a:lnTo>
                      <a:pt x="1767" y="1153"/>
                    </a:lnTo>
                    <a:lnTo>
                      <a:pt x="1763" y="1157"/>
                    </a:lnTo>
                    <a:lnTo>
                      <a:pt x="1753" y="1154"/>
                    </a:lnTo>
                    <a:lnTo>
                      <a:pt x="1750" y="1154"/>
                    </a:lnTo>
                    <a:lnTo>
                      <a:pt x="1746" y="1152"/>
                    </a:lnTo>
                    <a:lnTo>
                      <a:pt x="1739" y="1153"/>
                    </a:lnTo>
                    <a:lnTo>
                      <a:pt x="1735" y="1151"/>
                    </a:lnTo>
                    <a:lnTo>
                      <a:pt x="1738" y="1146"/>
                    </a:lnTo>
                    <a:lnTo>
                      <a:pt x="1736" y="1138"/>
                    </a:lnTo>
                    <a:lnTo>
                      <a:pt x="1725" y="1131"/>
                    </a:lnTo>
                    <a:lnTo>
                      <a:pt x="1722" y="1124"/>
                    </a:lnTo>
                    <a:lnTo>
                      <a:pt x="1734" y="1127"/>
                    </a:lnTo>
                    <a:lnTo>
                      <a:pt x="1734" y="1133"/>
                    </a:lnTo>
                    <a:lnTo>
                      <a:pt x="1738" y="1135"/>
                    </a:lnTo>
                    <a:lnTo>
                      <a:pt x="1743" y="1132"/>
                    </a:lnTo>
                    <a:lnTo>
                      <a:pt x="1753" y="1129"/>
                    </a:lnTo>
                    <a:lnTo>
                      <a:pt x="1757" y="1124"/>
                    </a:lnTo>
                    <a:lnTo>
                      <a:pt x="1769" y="1110"/>
                    </a:lnTo>
                    <a:lnTo>
                      <a:pt x="1775" y="1099"/>
                    </a:lnTo>
                    <a:lnTo>
                      <a:pt x="1774" y="1083"/>
                    </a:lnTo>
                    <a:lnTo>
                      <a:pt x="1780" y="1071"/>
                    </a:lnTo>
                    <a:lnTo>
                      <a:pt x="1785" y="1068"/>
                    </a:lnTo>
                    <a:lnTo>
                      <a:pt x="1786" y="1074"/>
                    </a:lnTo>
                    <a:lnTo>
                      <a:pt x="1794" y="1064"/>
                    </a:lnTo>
                    <a:lnTo>
                      <a:pt x="1798" y="1064"/>
                    </a:lnTo>
                    <a:lnTo>
                      <a:pt x="1804" y="1064"/>
                    </a:lnTo>
                    <a:lnTo>
                      <a:pt x="1806" y="1064"/>
                    </a:lnTo>
                    <a:lnTo>
                      <a:pt x="1810" y="1062"/>
                    </a:lnTo>
                    <a:lnTo>
                      <a:pt x="1813" y="1064"/>
                    </a:lnTo>
                    <a:lnTo>
                      <a:pt x="1817" y="1063"/>
                    </a:lnTo>
                    <a:lnTo>
                      <a:pt x="1820" y="1054"/>
                    </a:lnTo>
                    <a:lnTo>
                      <a:pt x="1823" y="1042"/>
                    </a:lnTo>
                    <a:lnTo>
                      <a:pt x="1828" y="1030"/>
                    </a:lnTo>
                    <a:lnTo>
                      <a:pt x="1830" y="1017"/>
                    </a:lnTo>
                    <a:lnTo>
                      <a:pt x="1831" y="1009"/>
                    </a:lnTo>
                    <a:lnTo>
                      <a:pt x="1836" y="1002"/>
                    </a:lnTo>
                    <a:lnTo>
                      <a:pt x="1837" y="1001"/>
                    </a:lnTo>
                    <a:lnTo>
                      <a:pt x="1837" y="1000"/>
                    </a:lnTo>
                    <a:lnTo>
                      <a:pt x="1836" y="998"/>
                    </a:lnTo>
                    <a:lnTo>
                      <a:pt x="1836" y="996"/>
                    </a:lnTo>
                    <a:lnTo>
                      <a:pt x="1837" y="993"/>
                    </a:lnTo>
                    <a:lnTo>
                      <a:pt x="1837" y="990"/>
                    </a:lnTo>
                    <a:lnTo>
                      <a:pt x="1839" y="986"/>
                    </a:lnTo>
                    <a:lnTo>
                      <a:pt x="1841" y="984"/>
                    </a:lnTo>
                    <a:lnTo>
                      <a:pt x="1842" y="982"/>
                    </a:lnTo>
                    <a:lnTo>
                      <a:pt x="1843" y="982"/>
                    </a:lnTo>
                    <a:lnTo>
                      <a:pt x="1844" y="982"/>
                    </a:lnTo>
                    <a:lnTo>
                      <a:pt x="1846" y="982"/>
                    </a:lnTo>
                    <a:lnTo>
                      <a:pt x="1849" y="979"/>
                    </a:lnTo>
                    <a:lnTo>
                      <a:pt x="1850" y="978"/>
                    </a:lnTo>
                    <a:lnTo>
                      <a:pt x="1850" y="975"/>
                    </a:lnTo>
                    <a:lnTo>
                      <a:pt x="1849" y="974"/>
                    </a:lnTo>
                    <a:lnTo>
                      <a:pt x="1849" y="974"/>
                    </a:lnTo>
                    <a:lnTo>
                      <a:pt x="1848" y="974"/>
                    </a:lnTo>
                    <a:lnTo>
                      <a:pt x="1847" y="974"/>
                    </a:lnTo>
                    <a:lnTo>
                      <a:pt x="1847" y="975"/>
                    </a:lnTo>
                    <a:lnTo>
                      <a:pt x="1842" y="977"/>
                    </a:lnTo>
                    <a:lnTo>
                      <a:pt x="1841" y="978"/>
                    </a:lnTo>
                    <a:lnTo>
                      <a:pt x="1841" y="978"/>
                    </a:lnTo>
                    <a:lnTo>
                      <a:pt x="1839" y="978"/>
                    </a:lnTo>
                    <a:lnTo>
                      <a:pt x="1839" y="977"/>
                    </a:lnTo>
                    <a:lnTo>
                      <a:pt x="1841" y="972"/>
                    </a:lnTo>
                    <a:lnTo>
                      <a:pt x="1842" y="969"/>
                    </a:lnTo>
                    <a:lnTo>
                      <a:pt x="1843" y="969"/>
                    </a:lnTo>
                    <a:lnTo>
                      <a:pt x="1843" y="968"/>
                    </a:lnTo>
                    <a:lnTo>
                      <a:pt x="1842" y="967"/>
                    </a:lnTo>
                    <a:lnTo>
                      <a:pt x="1841" y="965"/>
                    </a:lnTo>
                    <a:lnTo>
                      <a:pt x="1839" y="965"/>
                    </a:lnTo>
                    <a:lnTo>
                      <a:pt x="1839" y="966"/>
                    </a:lnTo>
                    <a:lnTo>
                      <a:pt x="1837" y="967"/>
                    </a:lnTo>
                    <a:lnTo>
                      <a:pt x="1835" y="967"/>
                    </a:lnTo>
                    <a:lnTo>
                      <a:pt x="1834" y="967"/>
                    </a:lnTo>
                    <a:lnTo>
                      <a:pt x="1833" y="968"/>
                    </a:lnTo>
                    <a:lnTo>
                      <a:pt x="1831" y="970"/>
                    </a:lnTo>
                    <a:lnTo>
                      <a:pt x="1830" y="972"/>
                    </a:lnTo>
                    <a:lnTo>
                      <a:pt x="1827" y="976"/>
                    </a:lnTo>
                    <a:lnTo>
                      <a:pt x="1822" y="980"/>
                    </a:lnTo>
                    <a:lnTo>
                      <a:pt x="1820" y="980"/>
                    </a:lnTo>
                    <a:lnTo>
                      <a:pt x="1816" y="978"/>
                    </a:lnTo>
                    <a:lnTo>
                      <a:pt x="1814" y="977"/>
                    </a:lnTo>
                    <a:lnTo>
                      <a:pt x="1812" y="976"/>
                    </a:lnTo>
                    <a:lnTo>
                      <a:pt x="1811" y="974"/>
                    </a:lnTo>
                    <a:lnTo>
                      <a:pt x="1808" y="972"/>
                    </a:lnTo>
                    <a:lnTo>
                      <a:pt x="1808" y="972"/>
                    </a:lnTo>
                    <a:lnTo>
                      <a:pt x="1806" y="973"/>
                    </a:lnTo>
                    <a:lnTo>
                      <a:pt x="1806" y="972"/>
                    </a:lnTo>
                    <a:lnTo>
                      <a:pt x="1801" y="972"/>
                    </a:lnTo>
                    <a:lnTo>
                      <a:pt x="1796" y="970"/>
                    </a:lnTo>
                    <a:lnTo>
                      <a:pt x="1791" y="968"/>
                    </a:lnTo>
                    <a:lnTo>
                      <a:pt x="1787" y="968"/>
                    </a:lnTo>
                    <a:lnTo>
                      <a:pt x="1781" y="967"/>
                    </a:lnTo>
                    <a:lnTo>
                      <a:pt x="1776" y="966"/>
                    </a:lnTo>
                    <a:lnTo>
                      <a:pt x="1765" y="961"/>
                    </a:lnTo>
                    <a:lnTo>
                      <a:pt x="1763" y="959"/>
                    </a:lnTo>
                    <a:lnTo>
                      <a:pt x="1754" y="953"/>
                    </a:lnTo>
                    <a:lnTo>
                      <a:pt x="1749" y="949"/>
                    </a:lnTo>
                    <a:lnTo>
                      <a:pt x="1747" y="947"/>
                    </a:lnTo>
                    <a:lnTo>
                      <a:pt x="1744" y="944"/>
                    </a:lnTo>
                    <a:lnTo>
                      <a:pt x="1737" y="937"/>
                    </a:lnTo>
                    <a:lnTo>
                      <a:pt x="1732" y="928"/>
                    </a:lnTo>
                    <a:lnTo>
                      <a:pt x="1731" y="926"/>
                    </a:lnTo>
                    <a:lnTo>
                      <a:pt x="1731" y="924"/>
                    </a:lnTo>
                    <a:lnTo>
                      <a:pt x="1731" y="921"/>
                    </a:lnTo>
                    <a:lnTo>
                      <a:pt x="1734" y="914"/>
                    </a:lnTo>
                    <a:lnTo>
                      <a:pt x="1735" y="912"/>
                    </a:lnTo>
                    <a:lnTo>
                      <a:pt x="1736" y="911"/>
                    </a:lnTo>
                    <a:lnTo>
                      <a:pt x="1736" y="910"/>
                    </a:lnTo>
                    <a:lnTo>
                      <a:pt x="1737" y="910"/>
                    </a:lnTo>
                    <a:lnTo>
                      <a:pt x="1739" y="911"/>
                    </a:lnTo>
                    <a:lnTo>
                      <a:pt x="1740" y="911"/>
                    </a:lnTo>
                    <a:lnTo>
                      <a:pt x="1742" y="913"/>
                    </a:lnTo>
                    <a:lnTo>
                      <a:pt x="1743" y="912"/>
                    </a:lnTo>
                    <a:lnTo>
                      <a:pt x="1744" y="910"/>
                    </a:lnTo>
                    <a:lnTo>
                      <a:pt x="1744" y="904"/>
                    </a:lnTo>
                    <a:lnTo>
                      <a:pt x="1741" y="896"/>
                    </a:lnTo>
                    <a:lnTo>
                      <a:pt x="1740" y="895"/>
                    </a:lnTo>
                    <a:lnTo>
                      <a:pt x="1739" y="891"/>
                    </a:lnTo>
                    <a:lnTo>
                      <a:pt x="1741" y="882"/>
                    </a:lnTo>
                    <a:lnTo>
                      <a:pt x="1742" y="877"/>
                    </a:lnTo>
                    <a:lnTo>
                      <a:pt x="1743" y="877"/>
                    </a:lnTo>
                    <a:lnTo>
                      <a:pt x="1744" y="876"/>
                    </a:lnTo>
                    <a:lnTo>
                      <a:pt x="1744" y="875"/>
                    </a:lnTo>
                    <a:lnTo>
                      <a:pt x="1744" y="873"/>
                    </a:lnTo>
                    <a:lnTo>
                      <a:pt x="1743" y="872"/>
                    </a:lnTo>
                    <a:lnTo>
                      <a:pt x="1742" y="871"/>
                    </a:lnTo>
                    <a:lnTo>
                      <a:pt x="1742" y="868"/>
                    </a:lnTo>
                    <a:lnTo>
                      <a:pt x="1742" y="866"/>
                    </a:lnTo>
                    <a:lnTo>
                      <a:pt x="1742" y="865"/>
                    </a:lnTo>
                    <a:lnTo>
                      <a:pt x="1742" y="863"/>
                    </a:lnTo>
                    <a:lnTo>
                      <a:pt x="1743" y="862"/>
                    </a:lnTo>
                    <a:lnTo>
                      <a:pt x="1744" y="861"/>
                    </a:lnTo>
                    <a:lnTo>
                      <a:pt x="1744" y="857"/>
                    </a:lnTo>
                    <a:lnTo>
                      <a:pt x="1742" y="856"/>
                    </a:lnTo>
                    <a:lnTo>
                      <a:pt x="1740" y="854"/>
                    </a:lnTo>
                    <a:lnTo>
                      <a:pt x="1738" y="850"/>
                    </a:lnTo>
                    <a:lnTo>
                      <a:pt x="1736" y="846"/>
                    </a:lnTo>
                    <a:lnTo>
                      <a:pt x="1736" y="841"/>
                    </a:lnTo>
                    <a:lnTo>
                      <a:pt x="1735" y="837"/>
                    </a:lnTo>
                    <a:lnTo>
                      <a:pt x="1735" y="832"/>
                    </a:lnTo>
                    <a:lnTo>
                      <a:pt x="1736" y="825"/>
                    </a:lnTo>
                    <a:lnTo>
                      <a:pt x="1736" y="824"/>
                    </a:lnTo>
                    <a:lnTo>
                      <a:pt x="1738" y="824"/>
                    </a:lnTo>
                    <a:lnTo>
                      <a:pt x="1741" y="825"/>
                    </a:lnTo>
                    <a:lnTo>
                      <a:pt x="1742" y="826"/>
                    </a:lnTo>
                    <a:lnTo>
                      <a:pt x="1744" y="826"/>
                    </a:lnTo>
                    <a:lnTo>
                      <a:pt x="1746" y="826"/>
                    </a:lnTo>
                    <a:lnTo>
                      <a:pt x="1750" y="825"/>
                    </a:lnTo>
                    <a:lnTo>
                      <a:pt x="1752" y="824"/>
                    </a:lnTo>
                    <a:lnTo>
                      <a:pt x="1753" y="823"/>
                    </a:lnTo>
                    <a:lnTo>
                      <a:pt x="1753" y="822"/>
                    </a:lnTo>
                    <a:lnTo>
                      <a:pt x="1753" y="822"/>
                    </a:lnTo>
                    <a:lnTo>
                      <a:pt x="1752" y="821"/>
                    </a:lnTo>
                    <a:lnTo>
                      <a:pt x="1749" y="818"/>
                    </a:lnTo>
                    <a:lnTo>
                      <a:pt x="1739" y="816"/>
                    </a:lnTo>
                    <a:lnTo>
                      <a:pt x="1736" y="814"/>
                    </a:lnTo>
                    <a:lnTo>
                      <a:pt x="1732" y="808"/>
                    </a:lnTo>
                    <a:lnTo>
                      <a:pt x="1732" y="807"/>
                    </a:lnTo>
                    <a:lnTo>
                      <a:pt x="1732" y="803"/>
                    </a:lnTo>
                    <a:lnTo>
                      <a:pt x="1733" y="801"/>
                    </a:lnTo>
                    <a:lnTo>
                      <a:pt x="1734" y="801"/>
                    </a:lnTo>
                    <a:lnTo>
                      <a:pt x="1737" y="801"/>
                    </a:lnTo>
                    <a:lnTo>
                      <a:pt x="1738" y="801"/>
                    </a:lnTo>
                    <a:lnTo>
                      <a:pt x="1739" y="802"/>
                    </a:lnTo>
                    <a:lnTo>
                      <a:pt x="1740" y="804"/>
                    </a:lnTo>
                    <a:lnTo>
                      <a:pt x="1741" y="805"/>
                    </a:lnTo>
                    <a:lnTo>
                      <a:pt x="1742" y="805"/>
                    </a:lnTo>
                    <a:lnTo>
                      <a:pt x="1751" y="805"/>
                    </a:lnTo>
                    <a:lnTo>
                      <a:pt x="1752" y="805"/>
                    </a:lnTo>
                    <a:lnTo>
                      <a:pt x="1754" y="804"/>
                    </a:lnTo>
                    <a:lnTo>
                      <a:pt x="1761" y="804"/>
                    </a:lnTo>
                    <a:lnTo>
                      <a:pt x="1762" y="805"/>
                    </a:lnTo>
                    <a:lnTo>
                      <a:pt x="1762" y="805"/>
                    </a:lnTo>
                    <a:lnTo>
                      <a:pt x="1763" y="806"/>
                    </a:lnTo>
                    <a:lnTo>
                      <a:pt x="1766" y="807"/>
                    </a:lnTo>
                    <a:lnTo>
                      <a:pt x="1768" y="806"/>
                    </a:lnTo>
                    <a:lnTo>
                      <a:pt x="1769" y="806"/>
                    </a:lnTo>
                    <a:lnTo>
                      <a:pt x="1769" y="805"/>
                    </a:lnTo>
                    <a:lnTo>
                      <a:pt x="1769" y="805"/>
                    </a:lnTo>
                    <a:lnTo>
                      <a:pt x="1769" y="801"/>
                    </a:lnTo>
                    <a:lnTo>
                      <a:pt x="1769" y="800"/>
                    </a:lnTo>
                    <a:lnTo>
                      <a:pt x="1769" y="799"/>
                    </a:lnTo>
                    <a:lnTo>
                      <a:pt x="1770" y="797"/>
                    </a:lnTo>
                    <a:lnTo>
                      <a:pt x="1771" y="796"/>
                    </a:lnTo>
                    <a:lnTo>
                      <a:pt x="1771" y="796"/>
                    </a:lnTo>
                    <a:lnTo>
                      <a:pt x="1771" y="797"/>
                    </a:lnTo>
                    <a:lnTo>
                      <a:pt x="1772" y="797"/>
                    </a:lnTo>
                    <a:lnTo>
                      <a:pt x="1775" y="799"/>
                    </a:lnTo>
                    <a:lnTo>
                      <a:pt x="1777" y="799"/>
                    </a:lnTo>
                    <a:lnTo>
                      <a:pt x="1779" y="799"/>
                    </a:lnTo>
                    <a:lnTo>
                      <a:pt x="1779" y="797"/>
                    </a:lnTo>
                    <a:lnTo>
                      <a:pt x="1775" y="795"/>
                    </a:lnTo>
                    <a:lnTo>
                      <a:pt x="1775" y="794"/>
                    </a:lnTo>
                    <a:lnTo>
                      <a:pt x="1775" y="793"/>
                    </a:lnTo>
                    <a:lnTo>
                      <a:pt x="1776" y="791"/>
                    </a:lnTo>
                    <a:lnTo>
                      <a:pt x="1781" y="789"/>
                    </a:lnTo>
                    <a:lnTo>
                      <a:pt x="1787" y="787"/>
                    </a:lnTo>
                    <a:lnTo>
                      <a:pt x="1788" y="787"/>
                    </a:lnTo>
                    <a:lnTo>
                      <a:pt x="1788" y="788"/>
                    </a:lnTo>
                    <a:lnTo>
                      <a:pt x="1789" y="788"/>
                    </a:lnTo>
                    <a:lnTo>
                      <a:pt x="1791" y="787"/>
                    </a:lnTo>
                    <a:lnTo>
                      <a:pt x="1790" y="786"/>
                    </a:lnTo>
                    <a:lnTo>
                      <a:pt x="1790" y="785"/>
                    </a:lnTo>
                    <a:lnTo>
                      <a:pt x="1785" y="785"/>
                    </a:lnTo>
                    <a:lnTo>
                      <a:pt x="1782" y="785"/>
                    </a:lnTo>
                    <a:lnTo>
                      <a:pt x="1781" y="787"/>
                    </a:lnTo>
                    <a:lnTo>
                      <a:pt x="1776" y="787"/>
                    </a:lnTo>
                    <a:lnTo>
                      <a:pt x="1773" y="786"/>
                    </a:lnTo>
                    <a:lnTo>
                      <a:pt x="1771" y="785"/>
                    </a:lnTo>
                    <a:lnTo>
                      <a:pt x="1771" y="783"/>
                    </a:lnTo>
                    <a:lnTo>
                      <a:pt x="1773" y="778"/>
                    </a:lnTo>
                    <a:lnTo>
                      <a:pt x="1775" y="776"/>
                    </a:lnTo>
                    <a:lnTo>
                      <a:pt x="1777" y="779"/>
                    </a:lnTo>
                    <a:lnTo>
                      <a:pt x="1779" y="777"/>
                    </a:lnTo>
                    <a:lnTo>
                      <a:pt x="1779" y="776"/>
                    </a:lnTo>
                    <a:lnTo>
                      <a:pt x="1781" y="772"/>
                    </a:lnTo>
                    <a:lnTo>
                      <a:pt x="1781" y="772"/>
                    </a:lnTo>
                    <a:lnTo>
                      <a:pt x="1782" y="772"/>
                    </a:lnTo>
                    <a:lnTo>
                      <a:pt x="1787" y="771"/>
                    </a:lnTo>
                    <a:lnTo>
                      <a:pt x="1788" y="772"/>
                    </a:lnTo>
                    <a:lnTo>
                      <a:pt x="1789" y="772"/>
                    </a:lnTo>
                    <a:lnTo>
                      <a:pt x="1789" y="773"/>
                    </a:lnTo>
                    <a:lnTo>
                      <a:pt x="1792" y="776"/>
                    </a:lnTo>
                    <a:lnTo>
                      <a:pt x="1793" y="777"/>
                    </a:lnTo>
                    <a:lnTo>
                      <a:pt x="1796" y="777"/>
                    </a:lnTo>
                    <a:lnTo>
                      <a:pt x="1797" y="777"/>
                    </a:lnTo>
                    <a:lnTo>
                      <a:pt x="1798" y="776"/>
                    </a:lnTo>
                    <a:lnTo>
                      <a:pt x="1802" y="773"/>
                    </a:lnTo>
                    <a:lnTo>
                      <a:pt x="1803" y="775"/>
                    </a:lnTo>
                    <a:lnTo>
                      <a:pt x="1805" y="776"/>
                    </a:lnTo>
                    <a:lnTo>
                      <a:pt x="1806" y="775"/>
                    </a:lnTo>
                    <a:lnTo>
                      <a:pt x="1806" y="773"/>
                    </a:lnTo>
                    <a:lnTo>
                      <a:pt x="1806" y="772"/>
                    </a:lnTo>
                    <a:lnTo>
                      <a:pt x="1804" y="770"/>
                    </a:lnTo>
                    <a:lnTo>
                      <a:pt x="1802" y="768"/>
                    </a:lnTo>
                    <a:lnTo>
                      <a:pt x="1802" y="768"/>
                    </a:lnTo>
                    <a:lnTo>
                      <a:pt x="1801" y="768"/>
                    </a:lnTo>
                    <a:lnTo>
                      <a:pt x="1799" y="771"/>
                    </a:lnTo>
                    <a:lnTo>
                      <a:pt x="1798" y="772"/>
                    </a:lnTo>
                    <a:lnTo>
                      <a:pt x="1797" y="773"/>
                    </a:lnTo>
                    <a:lnTo>
                      <a:pt x="1796" y="773"/>
                    </a:lnTo>
                    <a:lnTo>
                      <a:pt x="1795" y="772"/>
                    </a:lnTo>
                    <a:lnTo>
                      <a:pt x="1794" y="770"/>
                    </a:lnTo>
                    <a:lnTo>
                      <a:pt x="1793" y="766"/>
                    </a:lnTo>
                    <a:lnTo>
                      <a:pt x="1794" y="760"/>
                    </a:lnTo>
                    <a:lnTo>
                      <a:pt x="1794" y="759"/>
                    </a:lnTo>
                    <a:lnTo>
                      <a:pt x="1795" y="758"/>
                    </a:lnTo>
                    <a:lnTo>
                      <a:pt x="1796" y="758"/>
                    </a:lnTo>
                    <a:lnTo>
                      <a:pt x="1797" y="757"/>
                    </a:lnTo>
                    <a:lnTo>
                      <a:pt x="1796" y="755"/>
                    </a:lnTo>
                    <a:lnTo>
                      <a:pt x="1795" y="748"/>
                    </a:lnTo>
                    <a:lnTo>
                      <a:pt x="1794" y="748"/>
                    </a:lnTo>
                    <a:lnTo>
                      <a:pt x="1792" y="748"/>
                    </a:lnTo>
                    <a:lnTo>
                      <a:pt x="1787" y="752"/>
                    </a:lnTo>
                    <a:lnTo>
                      <a:pt x="1785" y="753"/>
                    </a:lnTo>
                    <a:lnTo>
                      <a:pt x="1785" y="754"/>
                    </a:lnTo>
                    <a:lnTo>
                      <a:pt x="1784" y="755"/>
                    </a:lnTo>
                    <a:lnTo>
                      <a:pt x="1783" y="756"/>
                    </a:lnTo>
                    <a:lnTo>
                      <a:pt x="1783" y="756"/>
                    </a:lnTo>
                    <a:lnTo>
                      <a:pt x="1783" y="756"/>
                    </a:lnTo>
                    <a:lnTo>
                      <a:pt x="1781" y="756"/>
                    </a:lnTo>
                    <a:lnTo>
                      <a:pt x="1779" y="754"/>
                    </a:lnTo>
                    <a:lnTo>
                      <a:pt x="1776" y="749"/>
                    </a:lnTo>
                    <a:lnTo>
                      <a:pt x="1775" y="746"/>
                    </a:lnTo>
                    <a:lnTo>
                      <a:pt x="1775" y="744"/>
                    </a:lnTo>
                    <a:lnTo>
                      <a:pt x="1775" y="742"/>
                    </a:lnTo>
                    <a:lnTo>
                      <a:pt x="1783" y="730"/>
                    </a:lnTo>
                    <a:lnTo>
                      <a:pt x="1785" y="729"/>
                    </a:lnTo>
                    <a:lnTo>
                      <a:pt x="1787" y="727"/>
                    </a:lnTo>
                    <a:lnTo>
                      <a:pt x="1788" y="726"/>
                    </a:lnTo>
                    <a:lnTo>
                      <a:pt x="1788" y="725"/>
                    </a:lnTo>
                    <a:lnTo>
                      <a:pt x="1788" y="724"/>
                    </a:lnTo>
                    <a:lnTo>
                      <a:pt x="1788" y="722"/>
                    </a:lnTo>
                    <a:lnTo>
                      <a:pt x="1784" y="715"/>
                    </a:lnTo>
                    <a:lnTo>
                      <a:pt x="1783" y="715"/>
                    </a:lnTo>
                    <a:lnTo>
                      <a:pt x="1782" y="715"/>
                    </a:lnTo>
                    <a:lnTo>
                      <a:pt x="1781" y="713"/>
                    </a:lnTo>
                    <a:lnTo>
                      <a:pt x="1781" y="711"/>
                    </a:lnTo>
                    <a:lnTo>
                      <a:pt x="1782" y="709"/>
                    </a:lnTo>
                    <a:lnTo>
                      <a:pt x="1785" y="702"/>
                    </a:lnTo>
                    <a:lnTo>
                      <a:pt x="1786" y="701"/>
                    </a:lnTo>
                    <a:lnTo>
                      <a:pt x="1787" y="700"/>
                    </a:lnTo>
                    <a:lnTo>
                      <a:pt x="1788" y="700"/>
                    </a:lnTo>
                    <a:lnTo>
                      <a:pt x="1793" y="701"/>
                    </a:lnTo>
                    <a:lnTo>
                      <a:pt x="1796" y="701"/>
                    </a:lnTo>
                    <a:lnTo>
                      <a:pt x="1796" y="702"/>
                    </a:lnTo>
                    <a:lnTo>
                      <a:pt x="1798" y="702"/>
                    </a:lnTo>
                    <a:lnTo>
                      <a:pt x="1800" y="701"/>
                    </a:lnTo>
                    <a:lnTo>
                      <a:pt x="1802" y="700"/>
                    </a:lnTo>
                    <a:lnTo>
                      <a:pt x="1802" y="699"/>
                    </a:lnTo>
                    <a:lnTo>
                      <a:pt x="1802" y="694"/>
                    </a:lnTo>
                    <a:lnTo>
                      <a:pt x="1800" y="687"/>
                    </a:lnTo>
                    <a:lnTo>
                      <a:pt x="1798" y="685"/>
                    </a:lnTo>
                    <a:lnTo>
                      <a:pt x="1796" y="684"/>
                    </a:lnTo>
                    <a:lnTo>
                      <a:pt x="1796" y="684"/>
                    </a:lnTo>
                    <a:lnTo>
                      <a:pt x="1795" y="685"/>
                    </a:lnTo>
                    <a:lnTo>
                      <a:pt x="1793" y="684"/>
                    </a:lnTo>
                    <a:lnTo>
                      <a:pt x="1790" y="682"/>
                    </a:lnTo>
                    <a:lnTo>
                      <a:pt x="1789" y="682"/>
                    </a:lnTo>
                    <a:lnTo>
                      <a:pt x="1789" y="684"/>
                    </a:lnTo>
                    <a:lnTo>
                      <a:pt x="1788" y="686"/>
                    </a:lnTo>
                    <a:lnTo>
                      <a:pt x="1787" y="686"/>
                    </a:lnTo>
                    <a:lnTo>
                      <a:pt x="1786" y="684"/>
                    </a:lnTo>
                    <a:lnTo>
                      <a:pt x="1786" y="682"/>
                    </a:lnTo>
                    <a:lnTo>
                      <a:pt x="1788" y="678"/>
                    </a:lnTo>
                    <a:lnTo>
                      <a:pt x="1788" y="676"/>
                    </a:lnTo>
                    <a:lnTo>
                      <a:pt x="1790" y="674"/>
                    </a:lnTo>
                    <a:lnTo>
                      <a:pt x="1790" y="673"/>
                    </a:lnTo>
                    <a:lnTo>
                      <a:pt x="1791" y="672"/>
                    </a:lnTo>
                    <a:lnTo>
                      <a:pt x="1802" y="663"/>
                    </a:lnTo>
                    <a:lnTo>
                      <a:pt x="1804" y="662"/>
                    </a:lnTo>
                    <a:lnTo>
                      <a:pt x="1805" y="661"/>
                    </a:lnTo>
                    <a:lnTo>
                      <a:pt x="1805" y="662"/>
                    </a:lnTo>
                    <a:lnTo>
                      <a:pt x="1804" y="663"/>
                    </a:lnTo>
                    <a:lnTo>
                      <a:pt x="1800" y="667"/>
                    </a:lnTo>
                    <a:lnTo>
                      <a:pt x="1798" y="669"/>
                    </a:lnTo>
                    <a:lnTo>
                      <a:pt x="1797" y="670"/>
                    </a:lnTo>
                    <a:lnTo>
                      <a:pt x="1801" y="673"/>
                    </a:lnTo>
                    <a:lnTo>
                      <a:pt x="1802" y="674"/>
                    </a:lnTo>
                    <a:lnTo>
                      <a:pt x="1804" y="674"/>
                    </a:lnTo>
                    <a:lnTo>
                      <a:pt x="1806" y="676"/>
                    </a:lnTo>
                    <a:lnTo>
                      <a:pt x="1810" y="678"/>
                    </a:lnTo>
                    <a:lnTo>
                      <a:pt x="1814" y="680"/>
                    </a:lnTo>
                    <a:lnTo>
                      <a:pt x="1815" y="680"/>
                    </a:lnTo>
                    <a:lnTo>
                      <a:pt x="1816" y="679"/>
                    </a:lnTo>
                    <a:lnTo>
                      <a:pt x="1815" y="677"/>
                    </a:lnTo>
                    <a:lnTo>
                      <a:pt x="1812" y="672"/>
                    </a:lnTo>
                    <a:lnTo>
                      <a:pt x="1812" y="668"/>
                    </a:lnTo>
                    <a:lnTo>
                      <a:pt x="1812" y="667"/>
                    </a:lnTo>
                    <a:lnTo>
                      <a:pt x="1814" y="657"/>
                    </a:lnTo>
                    <a:lnTo>
                      <a:pt x="1814" y="656"/>
                    </a:lnTo>
                    <a:lnTo>
                      <a:pt x="1815" y="655"/>
                    </a:lnTo>
                    <a:lnTo>
                      <a:pt x="1816" y="655"/>
                    </a:lnTo>
                    <a:lnTo>
                      <a:pt x="1823" y="660"/>
                    </a:lnTo>
                    <a:lnTo>
                      <a:pt x="1826" y="664"/>
                    </a:lnTo>
                    <a:lnTo>
                      <a:pt x="1831" y="668"/>
                    </a:lnTo>
                    <a:lnTo>
                      <a:pt x="1831" y="669"/>
                    </a:lnTo>
                    <a:lnTo>
                      <a:pt x="1833" y="669"/>
                    </a:lnTo>
                    <a:lnTo>
                      <a:pt x="1833" y="668"/>
                    </a:lnTo>
                    <a:lnTo>
                      <a:pt x="1835" y="669"/>
                    </a:lnTo>
                    <a:lnTo>
                      <a:pt x="1838" y="672"/>
                    </a:lnTo>
                    <a:lnTo>
                      <a:pt x="1840" y="672"/>
                    </a:lnTo>
                    <a:lnTo>
                      <a:pt x="1841" y="672"/>
                    </a:lnTo>
                    <a:lnTo>
                      <a:pt x="1841" y="670"/>
                    </a:lnTo>
                    <a:lnTo>
                      <a:pt x="1841" y="666"/>
                    </a:lnTo>
                    <a:lnTo>
                      <a:pt x="1842" y="662"/>
                    </a:lnTo>
                    <a:lnTo>
                      <a:pt x="1843" y="659"/>
                    </a:lnTo>
                    <a:lnTo>
                      <a:pt x="1845" y="656"/>
                    </a:lnTo>
                    <a:lnTo>
                      <a:pt x="1847" y="652"/>
                    </a:lnTo>
                    <a:lnTo>
                      <a:pt x="1848" y="651"/>
                    </a:lnTo>
                    <a:lnTo>
                      <a:pt x="1851" y="649"/>
                    </a:lnTo>
                    <a:lnTo>
                      <a:pt x="1853" y="647"/>
                    </a:lnTo>
                    <a:lnTo>
                      <a:pt x="1855" y="647"/>
                    </a:lnTo>
                    <a:lnTo>
                      <a:pt x="1859" y="645"/>
                    </a:lnTo>
                    <a:lnTo>
                      <a:pt x="1862" y="643"/>
                    </a:lnTo>
                    <a:lnTo>
                      <a:pt x="1868" y="643"/>
                    </a:lnTo>
                    <a:lnTo>
                      <a:pt x="1880" y="640"/>
                    </a:lnTo>
                    <a:lnTo>
                      <a:pt x="1894" y="637"/>
                    </a:lnTo>
                    <a:lnTo>
                      <a:pt x="1897" y="637"/>
                    </a:lnTo>
                    <a:lnTo>
                      <a:pt x="1900" y="636"/>
                    </a:lnTo>
                    <a:lnTo>
                      <a:pt x="1903" y="635"/>
                    </a:lnTo>
                    <a:lnTo>
                      <a:pt x="1906" y="633"/>
                    </a:lnTo>
                    <a:lnTo>
                      <a:pt x="1913" y="633"/>
                    </a:lnTo>
                    <a:lnTo>
                      <a:pt x="1922" y="632"/>
                    </a:lnTo>
                    <a:lnTo>
                      <a:pt x="1926" y="633"/>
                    </a:lnTo>
                    <a:lnTo>
                      <a:pt x="1936" y="637"/>
                    </a:lnTo>
                    <a:lnTo>
                      <a:pt x="1942" y="639"/>
                    </a:lnTo>
                    <a:lnTo>
                      <a:pt x="1944" y="637"/>
                    </a:lnTo>
                    <a:lnTo>
                      <a:pt x="1943" y="636"/>
                    </a:lnTo>
                    <a:lnTo>
                      <a:pt x="1940" y="635"/>
                    </a:lnTo>
                    <a:lnTo>
                      <a:pt x="1938" y="633"/>
                    </a:lnTo>
                    <a:lnTo>
                      <a:pt x="1937" y="632"/>
                    </a:lnTo>
                    <a:lnTo>
                      <a:pt x="1937" y="631"/>
                    </a:lnTo>
                    <a:lnTo>
                      <a:pt x="1937" y="630"/>
                    </a:lnTo>
                    <a:lnTo>
                      <a:pt x="1937" y="629"/>
                    </a:lnTo>
                    <a:lnTo>
                      <a:pt x="1938" y="629"/>
                    </a:lnTo>
                    <a:lnTo>
                      <a:pt x="1940" y="627"/>
                    </a:lnTo>
                    <a:lnTo>
                      <a:pt x="1942" y="627"/>
                    </a:lnTo>
                    <a:lnTo>
                      <a:pt x="1943" y="630"/>
                    </a:lnTo>
                    <a:lnTo>
                      <a:pt x="1942" y="631"/>
                    </a:lnTo>
                    <a:lnTo>
                      <a:pt x="1943" y="633"/>
                    </a:lnTo>
                    <a:lnTo>
                      <a:pt x="1944" y="633"/>
                    </a:lnTo>
                    <a:lnTo>
                      <a:pt x="1954" y="619"/>
                    </a:lnTo>
                    <a:lnTo>
                      <a:pt x="1954" y="618"/>
                    </a:lnTo>
                    <a:lnTo>
                      <a:pt x="1955" y="617"/>
                    </a:lnTo>
                    <a:lnTo>
                      <a:pt x="1956" y="616"/>
                    </a:lnTo>
                    <a:lnTo>
                      <a:pt x="1957" y="615"/>
                    </a:lnTo>
                    <a:lnTo>
                      <a:pt x="1961" y="613"/>
                    </a:lnTo>
                    <a:lnTo>
                      <a:pt x="1963" y="612"/>
                    </a:lnTo>
                    <a:lnTo>
                      <a:pt x="1965" y="614"/>
                    </a:lnTo>
                    <a:lnTo>
                      <a:pt x="1968" y="613"/>
                    </a:lnTo>
                    <a:lnTo>
                      <a:pt x="1970" y="612"/>
                    </a:lnTo>
                    <a:lnTo>
                      <a:pt x="1973" y="610"/>
                    </a:lnTo>
                    <a:lnTo>
                      <a:pt x="1975" y="607"/>
                    </a:lnTo>
                    <a:lnTo>
                      <a:pt x="1975" y="606"/>
                    </a:lnTo>
                    <a:lnTo>
                      <a:pt x="1975" y="605"/>
                    </a:lnTo>
                    <a:lnTo>
                      <a:pt x="1981" y="603"/>
                    </a:lnTo>
                    <a:lnTo>
                      <a:pt x="1984" y="602"/>
                    </a:lnTo>
                    <a:lnTo>
                      <a:pt x="1992" y="603"/>
                    </a:lnTo>
                    <a:lnTo>
                      <a:pt x="1993" y="602"/>
                    </a:lnTo>
                    <a:lnTo>
                      <a:pt x="1992" y="600"/>
                    </a:lnTo>
                    <a:lnTo>
                      <a:pt x="1991" y="600"/>
                    </a:lnTo>
                    <a:lnTo>
                      <a:pt x="1991" y="599"/>
                    </a:lnTo>
                    <a:lnTo>
                      <a:pt x="1992" y="598"/>
                    </a:lnTo>
                    <a:lnTo>
                      <a:pt x="1993" y="598"/>
                    </a:lnTo>
                    <a:lnTo>
                      <a:pt x="2007" y="596"/>
                    </a:lnTo>
                    <a:lnTo>
                      <a:pt x="2012" y="596"/>
                    </a:lnTo>
                    <a:lnTo>
                      <a:pt x="2016" y="596"/>
                    </a:lnTo>
                    <a:lnTo>
                      <a:pt x="2025" y="600"/>
                    </a:lnTo>
                    <a:lnTo>
                      <a:pt x="2029" y="602"/>
                    </a:lnTo>
                    <a:lnTo>
                      <a:pt x="2032" y="605"/>
                    </a:lnTo>
                    <a:lnTo>
                      <a:pt x="2034" y="606"/>
                    </a:lnTo>
                    <a:lnTo>
                      <a:pt x="2035" y="610"/>
                    </a:lnTo>
                    <a:lnTo>
                      <a:pt x="2036" y="614"/>
                    </a:lnTo>
                    <a:lnTo>
                      <a:pt x="2037" y="616"/>
                    </a:lnTo>
                    <a:lnTo>
                      <a:pt x="2040" y="621"/>
                    </a:lnTo>
                    <a:lnTo>
                      <a:pt x="2042" y="622"/>
                    </a:lnTo>
                    <a:lnTo>
                      <a:pt x="2043" y="624"/>
                    </a:lnTo>
                    <a:lnTo>
                      <a:pt x="2043" y="624"/>
                    </a:lnTo>
                    <a:lnTo>
                      <a:pt x="2042" y="624"/>
                    </a:lnTo>
                    <a:lnTo>
                      <a:pt x="2042" y="627"/>
                    </a:lnTo>
                    <a:lnTo>
                      <a:pt x="2042" y="632"/>
                    </a:lnTo>
                    <a:lnTo>
                      <a:pt x="2042" y="635"/>
                    </a:lnTo>
                    <a:lnTo>
                      <a:pt x="2043" y="635"/>
                    </a:lnTo>
                    <a:lnTo>
                      <a:pt x="2045" y="639"/>
                    </a:lnTo>
                    <a:lnTo>
                      <a:pt x="2044" y="641"/>
                    </a:lnTo>
                    <a:lnTo>
                      <a:pt x="2044" y="642"/>
                    </a:lnTo>
                    <a:lnTo>
                      <a:pt x="2044" y="645"/>
                    </a:lnTo>
                    <a:lnTo>
                      <a:pt x="2045" y="647"/>
                    </a:lnTo>
                    <a:lnTo>
                      <a:pt x="2045" y="649"/>
                    </a:lnTo>
                    <a:lnTo>
                      <a:pt x="2045" y="653"/>
                    </a:lnTo>
                    <a:lnTo>
                      <a:pt x="2045" y="657"/>
                    </a:lnTo>
                    <a:lnTo>
                      <a:pt x="2055" y="663"/>
                    </a:lnTo>
                    <a:lnTo>
                      <a:pt x="2059" y="666"/>
                    </a:lnTo>
                    <a:lnTo>
                      <a:pt x="2060" y="666"/>
                    </a:lnTo>
                    <a:lnTo>
                      <a:pt x="2064" y="665"/>
                    </a:lnTo>
                    <a:lnTo>
                      <a:pt x="2071" y="665"/>
                    </a:lnTo>
                    <a:lnTo>
                      <a:pt x="2072" y="665"/>
                    </a:lnTo>
                    <a:lnTo>
                      <a:pt x="2077" y="665"/>
                    </a:lnTo>
                    <a:lnTo>
                      <a:pt x="2077" y="664"/>
                    </a:lnTo>
                    <a:lnTo>
                      <a:pt x="2078" y="664"/>
                    </a:lnTo>
                    <a:lnTo>
                      <a:pt x="2080" y="662"/>
                    </a:lnTo>
                    <a:lnTo>
                      <a:pt x="2080" y="661"/>
                    </a:lnTo>
                    <a:lnTo>
                      <a:pt x="2081" y="661"/>
                    </a:lnTo>
                    <a:lnTo>
                      <a:pt x="2082" y="661"/>
                    </a:lnTo>
                    <a:lnTo>
                      <a:pt x="2085" y="662"/>
                    </a:lnTo>
                    <a:lnTo>
                      <a:pt x="2086" y="663"/>
                    </a:lnTo>
                    <a:lnTo>
                      <a:pt x="2086" y="663"/>
                    </a:lnTo>
                    <a:lnTo>
                      <a:pt x="2087" y="664"/>
                    </a:lnTo>
                    <a:lnTo>
                      <a:pt x="2089" y="664"/>
                    </a:lnTo>
                    <a:lnTo>
                      <a:pt x="2091" y="665"/>
                    </a:lnTo>
                    <a:lnTo>
                      <a:pt x="2098" y="664"/>
                    </a:lnTo>
                    <a:lnTo>
                      <a:pt x="2100" y="663"/>
                    </a:lnTo>
                    <a:lnTo>
                      <a:pt x="2114" y="660"/>
                    </a:lnTo>
                    <a:lnTo>
                      <a:pt x="2115" y="659"/>
                    </a:lnTo>
                    <a:lnTo>
                      <a:pt x="2116" y="659"/>
                    </a:lnTo>
                    <a:lnTo>
                      <a:pt x="2116" y="658"/>
                    </a:lnTo>
                    <a:lnTo>
                      <a:pt x="2117" y="657"/>
                    </a:lnTo>
                    <a:lnTo>
                      <a:pt x="2121" y="657"/>
                    </a:lnTo>
                    <a:lnTo>
                      <a:pt x="2124" y="656"/>
                    </a:lnTo>
                    <a:lnTo>
                      <a:pt x="2128" y="656"/>
                    </a:lnTo>
                    <a:lnTo>
                      <a:pt x="2131" y="656"/>
                    </a:lnTo>
                    <a:lnTo>
                      <a:pt x="2131" y="656"/>
                    </a:lnTo>
                    <a:lnTo>
                      <a:pt x="2131" y="655"/>
                    </a:lnTo>
                    <a:lnTo>
                      <a:pt x="2133" y="651"/>
                    </a:lnTo>
                    <a:lnTo>
                      <a:pt x="2133" y="650"/>
                    </a:lnTo>
                    <a:lnTo>
                      <a:pt x="2134" y="650"/>
                    </a:lnTo>
                    <a:lnTo>
                      <a:pt x="2136" y="651"/>
                    </a:lnTo>
                    <a:lnTo>
                      <a:pt x="2138" y="655"/>
                    </a:lnTo>
                    <a:lnTo>
                      <a:pt x="2139" y="658"/>
                    </a:lnTo>
                    <a:lnTo>
                      <a:pt x="2139" y="659"/>
                    </a:lnTo>
                    <a:lnTo>
                      <a:pt x="2140" y="660"/>
                    </a:lnTo>
                    <a:lnTo>
                      <a:pt x="2142" y="661"/>
                    </a:lnTo>
                    <a:lnTo>
                      <a:pt x="2141" y="664"/>
                    </a:lnTo>
                    <a:lnTo>
                      <a:pt x="2139" y="666"/>
                    </a:lnTo>
                    <a:lnTo>
                      <a:pt x="2139" y="666"/>
                    </a:lnTo>
                    <a:lnTo>
                      <a:pt x="2139" y="668"/>
                    </a:lnTo>
                    <a:lnTo>
                      <a:pt x="2138" y="669"/>
                    </a:lnTo>
                    <a:lnTo>
                      <a:pt x="2142" y="673"/>
                    </a:lnTo>
                    <a:lnTo>
                      <a:pt x="2147" y="677"/>
                    </a:lnTo>
                    <a:lnTo>
                      <a:pt x="2151" y="679"/>
                    </a:lnTo>
                    <a:lnTo>
                      <a:pt x="2154" y="680"/>
                    </a:lnTo>
                    <a:lnTo>
                      <a:pt x="2155" y="682"/>
                    </a:lnTo>
                    <a:lnTo>
                      <a:pt x="2158" y="686"/>
                    </a:lnTo>
                    <a:lnTo>
                      <a:pt x="2158" y="687"/>
                    </a:lnTo>
                    <a:lnTo>
                      <a:pt x="2159" y="688"/>
                    </a:lnTo>
                    <a:lnTo>
                      <a:pt x="2164" y="691"/>
                    </a:lnTo>
                    <a:lnTo>
                      <a:pt x="2172" y="695"/>
                    </a:lnTo>
                    <a:lnTo>
                      <a:pt x="2179" y="698"/>
                    </a:lnTo>
                    <a:lnTo>
                      <a:pt x="2183" y="699"/>
                    </a:lnTo>
                    <a:lnTo>
                      <a:pt x="2186" y="697"/>
                    </a:lnTo>
                    <a:lnTo>
                      <a:pt x="2188" y="696"/>
                    </a:lnTo>
                    <a:lnTo>
                      <a:pt x="2193" y="696"/>
                    </a:lnTo>
                    <a:lnTo>
                      <a:pt x="2204" y="694"/>
                    </a:lnTo>
                    <a:lnTo>
                      <a:pt x="2206" y="693"/>
                    </a:lnTo>
                    <a:lnTo>
                      <a:pt x="2217" y="690"/>
                    </a:lnTo>
                    <a:lnTo>
                      <a:pt x="2219" y="688"/>
                    </a:lnTo>
                    <a:lnTo>
                      <a:pt x="2222" y="687"/>
                    </a:lnTo>
                    <a:lnTo>
                      <a:pt x="2224" y="685"/>
                    </a:lnTo>
                    <a:lnTo>
                      <a:pt x="2227" y="681"/>
                    </a:lnTo>
                    <a:lnTo>
                      <a:pt x="2228" y="677"/>
                    </a:lnTo>
                    <a:lnTo>
                      <a:pt x="2230" y="672"/>
                    </a:lnTo>
                    <a:lnTo>
                      <a:pt x="2233" y="666"/>
                    </a:lnTo>
                    <a:lnTo>
                      <a:pt x="2234" y="663"/>
                    </a:lnTo>
                    <a:lnTo>
                      <a:pt x="2234" y="661"/>
                    </a:lnTo>
                    <a:lnTo>
                      <a:pt x="2238" y="654"/>
                    </a:lnTo>
                    <a:lnTo>
                      <a:pt x="2240" y="649"/>
                    </a:lnTo>
                    <a:lnTo>
                      <a:pt x="2244" y="645"/>
                    </a:lnTo>
                    <a:lnTo>
                      <a:pt x="2248" y="639"/>
                    </a:lnTo>
                    <a:lnTo>
                      <a:pt x="2249" y="639"/>
                    </a:lnTo>
                    <a:lnTo>
                      <a:pt x="2250" y="638"/>
                    </a:lnTo>
                    <a:lnTo>
                      <a:pt x="2251" y="634"/>
                    </a:lnTo>
                    <a:lnTo>
                      <a:pt x="2252" y="612"/>
                    </a:lnTo>
                    <a:lnTo>
                      <a:pt x="2252" y="608"/>
                    </a:lnTo>
                    <a:lnTo>
                      <a:pt x="2250" y="605"/>
                    </a:lnTo>
                    <a:lnTo>
                      <a:pt x="2248" y="600"/>
                    </a:lnTo>
                    <a:lnTo>
                      <a:pt x="2246" y="598"/>
                    </a:lnTo>
                    <a:lnTo>
                      <a:pt x="2245" y="598"/>
                    </a:lnTo>
                    <a:lnTo>
                      <a:pt x="2243" y="598"/>
                    </a:lnTo>
                    <a:lnTo>
                      <a:pt x="2244" y="596"/>
                    </a:lnTo>
                    <a:lnTo>
                      <a:pt x="2250" y="590"/>
                    </a:lnTo>
                    <a:lnTo>
                      <a:pt x="2252" y="589"/>
                    </a:lnTo>
                    <a:lnTo>
                      <a:pt x="2258" y="590"/>
                    </a:lnTo>
                    <a:lnTo>
                      <a:pt x="2259" y="590"/>
                    </a:lnTo>
                    <a:lnTo>
                      <a:pt x="2259" y="591"/>
                    </a:lnTo>
                    <a:lnTo>
                      <a:pt x="2259" y="592"/>
                    </a:lnTo>
                    <a:lnTo>
                      <a:pt x="2260" y="594"/>
                    </a:lnTo>
                    <a:lnTo>
                      <a:pt x="2262" y="598"/>
                    </a:lnTo>
                    <a:lnTo>
                      <a:pt x="2263" y="600"/>
                    </a:lnTo>
                    <a:lnTo>
                      <a:pt x="2265" y="602"/>
                    </a:lnTo>
                    <a:lnTo>
                      <a:pt x="2269" y="605"/>
                    </a:lnTo>
                    <a:lnTo>
                      <a:pt x="2271" y="606"/>
                    </a:lnTo>
                    <a:lnTo>
                      <a:pt x="2272" y="607"/>
                    </a:lnTo>
                    <a:lnTo>
                      <a:pt x="2273" y="606"/>
                    </a:lnTo>
                    <a:lnTo>
                      <a:pt x="2273" y="605"/>
                    </a:lnTo>
                    <a:lnTo>
                      <a:pt x="2273" y="604"/>
                    </a:lnTo>
                    <a:lnTo>
                      <a:pt x="2273" y="603"/>
                    </a:lnTo>
                    <a:lnTo>
                      <a:pt x="2273" y="602"/>
                    </a:lnTo>
                    <a:lnTo>
                      <a:pt x="2273" y="602"/>
                    </a:lnTo>
                    <a:lnTo>
                      <a:pt x="2274" y="602"/>
                    </a:lnTo>
                    <a:lnTo>
                      <a:pt x="2276" y="604"/>
                    </a:lnTo>
                    <a:lnTo>
                      <a:pt x="2277" y="604"/>
                    </a:lnTo>
                    <a:lnTo>
                      <a:pt x="2279" y="605"/>
                    </a:lnTo>
                    <a:lnTo>
                      <a:pt x="2291" y="604"/>
                    </a:lnTo>
                    <a:lnTo>
                      <a:pt x="2291" y="604"/>
                    </a:lnTo>
                    <a:lnTo>
                      <a:pt x="2292" y="604"/>
                    </a:lnTo>
                    <a:lnTo>
                      <a:pt x="2297" y="598"/>
                    </a:lnTo>
                    <a:lnTo>
                      <a:pt x="2300" y="594"/>
                    </a:lnTo>
                    <a:lnTo>
                      <a:pt x="2302" y="585"/>
                    </a:lnTo>
                    <a:lnTo>
                      <a:pt x="2302" y="579"/>
                    </a:lnTo>
                    <a:lnTo>
                      <a:pt x="2301" y="576"/>
                    </a:lnTo>
                    <a:lnTo>
                      <a:pt x="2300" y="569"/>
                    </a:lnTo>
                    <a:lnTo>
                      <a:pt x="2300" y="567"/>
                    </a:lnTo>
                    <a:lnTo>
                      <a:pt x="2300" y="564"/>
                    </a:lnTo>
                    <a:lnTo>
                      <a:pt x="2300" y="562"/>
                    </a:lnTo>
                    <a:lnTo>
                      <a:pt x="2301" y="561"/>
                    </a:lnTo>
                    <a:lnTo>
                      <a:pt x="2302" y="561"/>
                    </a:lnTo>
                    <a:lnTo>
                      <a:pt x="2300" y="559"/>
                    </a:lnTo>
                    <a:lnTo>
                      <a:pt x="2300" y="559"/>
                    </a:lnTo>
                    <a:lnTo>
                      <a:pt x="2299" y="559"/>
                    </a:lnTo>
                    <a:lnTo>
                      <a:pt x="2298" y="561"/>
                    </a:lnTo>
                    <a:lnTo>
                      <a:pt x="2297" y="561"/>
                    </a:lnTo>
                    <a:lnTo>
                      <a:pt x="2297" y="562"/>
                    </a:lnTo>
                    <a:lnTo>
                      <a:pt x="2295" y="562"/>
                    </a:lnTo>
                    <a:lnTo>
                      <a:pt x="2291" y="563"/>
                    </a:lnTo>
                    <a:lnTo>
                      <a:pt x="2289" y="562"/>
                    </a:lnTo>
                    <a:lnTo>
                      <a:pt x="2286" y="563"/>
                    </a:lnTo>
                    <a:lnTo>
                      <a:pt x="2283" y="564"/>
                    </a:lnTo>
                    <a:lnTo>
                      <a:pt x="2281" y="565"/>
                    </a:lnTo>
                    <a:lnTo>
                      <a:pt x="2281" y="567"/>
                    </a:lnTo>
                    <a:lnTo>
                      <a:pt x="2280" y="567"/>
                    </a:lnTo>
                    <a:lnTo>
                      <a:pt x="2279" y="567"/>
                    </a:lnTo>
                    <a:lnTo>
                      <a:pt x="2277" y="567"/>
                    </a:lnTo>
                    <a:lnTo>
                      <a:pt x="2275" y="566"/>
                    </a:lnTo>
                    <a:lnTo>
                      <a:pt x="2271" y="563"/>
                    </a:lnTo>
                    <a:lnTo>
                      <a:pt x="2269" y="559"/>
                    </a:lnTo>
                    <a:lnTo>
                      <a:pt x="2268" y="557"/>
                    </a:lnTo>
                    <a:lnTo>
                      <a:pt x="2267" y="556"/>
                    </a:lnTo>
                    <a:lnTo>
                      <a:pt x="2268" y="554"/>
                    </a:lnTo>
                    <a:lnTo>
                      <a:pt x="2252" y="554"/>
                    </a:lnTo>
                    <a:lnTo>
                      <a:pt x="2250" y="553"/>
                    </a:lnTo>
                    <a:lnTo>
                      <a:pt x="2248" y="553"/>
                    </a:lnTo>
                    <a:lnTo>
                      <a:pt x="2241" y="548"/>
                    </a:lnTo>
                    <a:lnTo>
                      <a:pt x="2239" y="546"/>
                    </a:lnTo>
                    <a:lnTo>
                      <a:pt x="2237" y="546"/>
                    </a:lnTo>
                    <a:lnTo>
                      <a:pt x="2236" y="546"/>
                    </a:lnTo>
                    <a:lnTo>
                      <a:pt x="2233" y="546"/>
                    </a:lnTo>
                    <a:lnTo>
                      <a:pt x="2232" y="547"/>
                    </a:lnTo>
                    <a:lnTo>
                      <a:pt x="2229" y="549"/>
                    </a:lnTo>
                    <a:lnTo>
                      <a:pt x="2226" y="549"/>
                    </a:lnTo>
                    <a:lnTo>
                      <a:pt x="2225" y="548"/>
                    </a:lnTo>
                    <a:lnTo>
                      <a:pt x="2222" y="548"/>
                    </a:lnTo>
                    <a:lnTo>
                      <a:pt x="2208" y="546"/>
                    </a:lnTo>
                    <a:lnTo>
                      <a:pt x="2207" y="546"/>
                    </a:lnTo>
                    <a:lnTo>
                      <a:pt x="2200" y="548"/>
                    </a:lnTo>
                    <a:lnTo>
                      <a:pt x="2199" y="549"/>
                    </a:lnTo>
                    <a:lnTo>
                      <a:pt x="2199" y="550"/>
                    </a:lnTo>
                    <a:lnTo>
                      <a:pt x="2199" y="551"/>
                    </a:lnTo>
                    <a:lnTo>
                      <a:pt x="2192" y="556"/>
                    </a:lnTo>
                    <a:lnTo>
                      <a:pt x="2191" y="556"/>
                    </a:lnTo>
                    <a:lnTo>
                      <a:pt x="2190" y="555"/>
                    </a:lnTo>
                    <a:lnTo>
                      <a:pt x="2186" y="555"/>
                    </a:lnTo>
                    <a:lnTo>
                      <a:pt x="2182" y="555"/>
                    </a:lnTo>
                    <a:lnTo>
                      <a:pt x="2180" y="555"/>
                    </a:lnTo>
                    <a:lnTo>
                      <a:pt x="2180" y="555"/>
                    </a:lnTo>
                    <a:lnTo>
                      <a:pt x="2180" y="554"/>
                    </a:lnTo>
                    <a:lnTo>
                      <a:pt x="2182" y="552"/>
                    </a:lnTo>
                    <a:lnTo>
                      <a:pt x="2182" y="551"/>
                    </a:lnTo>
                    <a:lnTo>
                      <a:pt x="2184" y="550"/>
                    </a:lnTo>
                    <a:lnTo>
                      <a:pt x="2186" y="548"/>
                    </a:lnTo>
                    <a:lnTo>
                      <a:pt x="2186" y="547"/>
                    </a:lnTo>
                    <a:lnTo>
                      <a:pt x="2188" y="543"/>
                    </a:lnTo>
                    <a:lnTo>
                      <a:pt x="2190" y="538"/>
                    </a:lnTo>
                    <a:lnTo>
                      <a:pt x="2192" y="536"/>
                    </a:lnTo>
                    <a:lnTo>
                      <a:pt x="2192" y="529"/>
                    </a:lnTo>
                    <a:lnTo>
                      <a:pt x="2191" y="528"/>
                    </a:lnTo>
                    <a:lnTo>
                      <a:pt x="2188" y="526"/>
                    </a:lnTo>
                    <a:lnTo>
                      <a:pt x="2188" y="525"/>
                    </a:lnTo>
                    <a:lnTo>
                      <a:pt x="2187" y="527"/>
                    </a:lnTo>
                    <a:lnTo>
                      <a:pt x="2186" y="528"/>
                    </a:lnTo>
                    <a:lnTo>
                      <a:pt x="2183" y="532"/>
                    </a:lnTo>
                    <a:lnTo>
                      <a:pt x="2176" y="533"/>
                    </a:lnTo>
                    <a:lnTo>
                      <a:pt x="2174" y="535"/>
                    </a:lnTo>
                    <a:lnTo>
                      <a:pt x="2172" y="535"/>
                    </a:lnTo>
                    <a:lnTo>
                      <a:pt x="2170" y="534"/>
                    </a:lnTo>
                    <a:lnTo>
                      <a:pt x="2170" y="534"/>
                    </a:lnTo>
                    <a:lnTo>
                      <a:pt x="2170" y="528"/>
                    </a:lnTo>
                    <a:lnTo>
                      <a:pt x="2172" y="525"/>
                    </a:lnTo>
                    <a:lnTo>
                      <a:pt x="2172" y="524"/>
                    </a:lnTo>
                    <a:lnTo>
                      <a:pt x="2171" y="516"/>
                    </a:lnTo>
                    <a:lnTo>
                      <a:pt x="2170" y="512"/>
                    </a:lnTo>
                    <a:lnTo>
                      <a:pt x="2170" y="510"/>
                    </a:lnTo>
                    <a:lnTo>
                      <a:pt x="2166" y="501"/>
                    </a:lnTo>
                    <a:lnTo>
                      <a:pt x="2164" y="499"/>
                    </a:lnTo>
                    <a:lnTo>
                      <a:pt x="2157" y="491"/>
                    </a:lnTo>
                    <a:lnTo>
                      <a:pt x="2154" y="489"/>
                    </a:lnTo>
                    <a:lnTo>
                      <a:pt x="2153" y="489"/>
                    </a:lnTo>
                    <a:lnTo>
                      <a:pt x="2149" y="487"/>
                    </a:lnTo>
                    <a:lnTo>
                      <a:pt x="2148" y="487"/>
                    </a:lnTo>
                    <a:lnTo>
                      <a:pt x="2147" y="484"/>
                    </a:lnTo>
                    <a:lnTo>
                      <a:pt x="2145" y="483"/>
                    </a:lnTo>
                    <a:lnTo>
                      <a:pt x="2143" y="479"/>
                    </a:lnTo>
                    <a:lnTo>
                      <a:pt x="2138" y="475"/>
                    </a:lnTo>
                    <a:lnTo>
                      <a:pt x="2135" y="473"/>
                    </a:lnTo>
                    <a:lnTo>
                      <a:pt x="2129" y="471"/>
                    </a:lnTo>
                    <a:lnTo>
                      <a:pt x="2125" y="470"/>
                    </a:lnTo>
                    <a:lnTo>
                      <a:pt x="2121" y="468"/>
                    </a:lnTo>
                    <a:lnTo>
                      <a:pt x="2104" y="464"/>
                    </a:lnTo>
                    <a:lnTo>
                      <a:pt x="2103" y="464"/>
                    </a:lnTo>
                    <a:lnTo>
                      <a:pt x="2101" y="462"/>
                    </a:lnTo>
                    <a:lnTo>
                      <a:pt x="2095" y="458"/>
                    </a:lnTo>
                    <a:lnTo>
                      <a:pt x="2094" y="458"/>
                    </a:lnTo>
                    <a:lnTo>
                      <a:pt x="2089" y="446"/>
                    </a:lnTo>
                    <a:lnTo>
                      <a:pt x="2083" y="436"/>
                    </a:lnTo>
                    <a:lnTo>
                      <a:pt x="2079" y="429"/>
                    </a:lnTo>
                    <a:lnTo>
                      <a:pt x="2073" y="419"/>
                    </a:lnTo>
                    <a:lnTo>
                      <a:pt x="2070" y="415"/>
                    </a:lnTo>
                    <a:lnTo>
                      <a:pt x="2067" y="411"/>
                    </a:lnTo>
                    <a:lnTo>
                      <a:pt x="2058" y="397"/>
                    </a:lnTo>
                    <a:lnTo>
                      <a:pt x="2057" y="395"/>
                    </a:lnTo>
                    <a:lnTo>
                      <a:pt x="2055" y="383"/>
                    </a:lnTo>
                    <a:lnTo>
                      <a:pt x="2055" y="381"/>
                    </a:lnTo>
                    <a:lnTo>
                      <a:pt x="2057" y="376"/>
                    </a:lnTo>
                    <a:lnTo>
                      <a:pt x="2059" y="372"/>
                    </a:lnTo>
                    <a:lnTo>
                      <a:pt x="2060" y="371"/>
                    </a:lnTo>
                    <a:lnTo>
                      <a:pt x="2065" y="366"/>
                    </a:lnTo>
                    <a:lnTo>
                      <a:pt x="2066" y="365"/>
                    </a:lnTo>
                    <a:lnTo>
                      <a:pt x="2069" y="366"/>
                    </a:lnTo>
                    <a:lnTo>
                      <a:pt x="2071" y="366"/>
                    </a:lnTo>
                    <a:lnTo>
                      <a:pt x="2072" y="365"/>
                    </a:lnTo>
                    <a:lnTo>
                      <a:pt x="2073" y="364"/>
                    </a:lnTo>
                    <a:lnTo>
                      <a:pt x="2074" y="363"/>
                    </a:lnTo>
                    <a:lnTo>
                      <a:pt x="2075" y="362"/>
                    </a:lnTo>
                    <a:lnTo>
                      <a:pt x="2075" y="361"/>
                    </a:lnTo>
                    <a:lnTo>
                      <a:pt x="2076" y="359"/>
                    </a:lnTo>
                    <a:lnTo>
                      <a:pt x="2077" y="351"/>
                    </a:lnTo>
                    <a:lnTo>
                      <a:pt x="2076" y="347"/>
                    </a:lnTo>
                    <a:lnTo>
                      <a:pt x="2075" y="345"/>
                    </a:lnTo>
                    <a:lnTo>
                      <a:pt x="2075" y="343"/>
                    </a:lnTo>
                    <a:lnTo>
                      <a:pt x="2075" y="339"/>
                    </a:lnTo>
                    <a:lnTo>
                      <a:pt x="2075" y="338"/>
                    </a:lnTo>
                    <a:lnTo>
                      <a:pt x="2075" y="337"/>
                    </a:lnTo>
                    <a:lnTo>
                      <a:pt x="2076" y="337"/>
                    </a:lnTo>
                    <a:lnTo>
                      <a:pt x="2077" y="337"/>
                    </a:lnTo>
                    <a:lnTo>
                      <a:pt x="2078" y="335"/>
                    </a:lnTo>
                    <a:lnTo>
                      <a:pt x="2079" y="335"/>
                    </a:lnTo>
                    <a:lnTo>
                      <a:pt x="2079" y="331"/>
                    </a:lnTo>
                    <a:lnTo>
                      <a:pt x="2077" y="326"/>
                    </a:lnTo>
                    <a:lnTo>
                      <a:pt x="2077" y="323"/>
                    </a:lnTo>
                    <a:lnTo>
                      <a:pt x="2077" y="321"/>
                    </a:lnTo>
                    <a:lnTo>
                      <a:pt x="2078" y="318"/>
                    </a:lnTo>
                    <a:lnTo>
                      <a:pt x="2079" y="317"/>
                    </a:lnTo>
                    <a:lnTo>
                      <a:pt x="2079" y="317"/>
                    </a:lnTo>
                    <a:lnTo>
                      <a:pt x="2080" y="317"/>
                    </a:lnTo>
                    <a:lnTo>
                      <a:pt x="2080" y="318"/>
                    </a:lnTo>
                    <a:lnTo>
                      <a:pt x="2080" y="318"/>
                    </a:lnTo>
                    <a:lnTo>
                      <a:pt x="2081" y="320"/>
                    </a:lnTo>
                    <a:lnTo>
                      <a:pt x="2081" y="321"/>
                    </a:lnTo>
                    <a:lnTo>
                      <a:pt x="2081" y="322"/>
                    </a:lnTo>
                    <a:lnTo>
                      <a:pt x="2083" y="325"/>
                    </a:lnTo>
                    <a:lnTo>
                      <a:pt x="2086" y="329"/>
                    </a:lnTo>
                    <a:lnTo>
                      <a:pt x="2088" y="330"/>
                    </a:lnTo>
                    <a:lnTo>
                      <a:pt x="2089" y="329"/>
                    </a:lnTo>
                    <a:lnTo>
                      <a:pt x="2091" y="329"/>
                    </a:lnTo>
                    <a:lnTo>
                      <a:pt x="2096" y="331"/>
                    </a:lnTo>
                    <a:lnTo>
                      <a:pt x="2097" y="331"/>
                    </a:lnTo>
                    <a:lnTo>
                      <a:pt x="2099" y="331"/>
                    </a:lnTo>
                    <a:lnTo>
                      <a:pt x="2101" y="331"/>
                    </a:lnTo>
                    <a:lnTo>
                      <a:pt x="2102" y="331"/>
                    </a:lnTo>
                    <a:lnTo>
                      <a:pt x="2102" y="330"/>
                    </a:lnTo>
                    <a:lnTo>
                      <a:pt x="2102" y="329"/>
                    </a:lnTo>
                    <a:lnTo>
                      <a:pt x="2104" y="327"/>
                    </a:lnTo>
                    <a:lnTo>
                      <a:pt x="2104" y="326"/>
                    </a:lnTo>
                    <a:lnTo>
                      <a:pt x="2106" y="326"/>
                    </a:lnTo>
                    <a:lnTo>
                      <a:pt x="2111" y="327"/>
                    </a:lnTo>
                    <a:lnTo>
                      <a:pt x="2114" y="327"/>
                    </a:lnTo>
                    <a:lnTo>
                      <a:pt x="2115" y="325"/>
                    </a:lnTo>
                    <a:lnTo>
                      <a:pt x="2115" y="323"/>
                    </a:lnTo>
                    <a:lnTo>
                      <a:pt x="2114" y="319"/>
                    </a:lnTo>
                    <a:lnTo>
                      <a:pt x="2114" y="316"/>
                    </a:lnTo>
                    <a:lnTo>
                      <a:pt x="2113" y="314"/>
                    </a:lnTo>
                    <a:lnTo>
                      <a:pt x="2112" y="313"/>
                    </a:lnTo>
                    <a:lnTo>
                      <a:pt x="2111" y="312"/>
                    </a:lnTo>
                    <a:lnTo>
                      <a:pt x="2110" y="311"/>
                    </a:lnTo>
                    <a:lnTo>
                      <a:pt x="2108" y="311"/>
                    </a:lnTo>
                    <a:lnTo>
                      <a:pt x="2106" y="310"/>
                    </a:lnTo>
                    <a:lnTo>
                      <a:pt x="2106" y="308"/>
                    </a:lnTo>
                    <a:lnTo>
                      <a:pt x="2102" y="303"/>
                    </a:lnTo>
                    <a:lnTo>
                      <a:pt x="2100" y="300"/>
                    </a:lnTo>
                    <a:lnTo>
                      <a:pt x="2100" y="297"/>
                    </a:lnTo>
                    <a:lnTo>
                      <a:pt x="2096" y="290"/>
                    </a:lnTo>
                    <a:lnTo>
                      <a:pt x="2094" y="286"/>
                    </a:lnTo>
                    <a:lnTo>
                      <a:pt x="2091" y="283"/>
                    </a:lnTo>
                    <a:lnTo>
                      <a:pt x="2083" y="273"/>
                    </a:lnTo>
                    <a:lnTo>
                      <a:pt x="2081" y="269"/>
                    </a:lnTo>
                    <a:lnTo>
                      <a:pt x="2080" y="262"/>
                    </a:lnTo>
                    <a:lnTo>
                      <a:pt x="2080" y="259"/>
                    </a:lnTo>
                    <a:lnTo>
                      <a:pt x="2080" y="258"/>
                    </a:lnTo>
                    <a:lnTo>
                      <a:pt x="2080" y="252"/>
                    </a:lnTo>
                    <a:lnTo>
                      <a:pt x="2077" y="244"/>
                    </a:lnTo>
                    <a:lnTo>
                      <a:pt x="2078" y="243"/>
                    </a:lnTo>
                    <a:lnTo>
                      <a:pt x="2077" y="239"/>
                    </a:lnTo>
                    <a:lnTo>
                      <a:pt x="2075" y="236"/>
                    </a:lnTo>
                    <a:lnTo>
                      <a:pt x="2074" y="235"/>
                    </a:lnTo>
                    <a:lnTo>
                      <a:pt x="2073" y="232"/>
                    </a:lnTo>
                    <a:lnTo>
                      <a:pt x="2073" y="230"/>
                    </a:lnTo>
                    <a:lnTo>
                      <a:pt x="2073" y="228"/>
                    </a:lnTo>
                    <a:lnTo>
                      <a:pt x="2073" y="227"/>
                    </a:lnTo>
                    <a:lnTo>
                      <a:pt x="2074" y="227"/>
                    </a:lnTo>
                    <a:lnTo>
                      <a:pt x="2075" y="226"/>
                    </a:lnTo>
                    <a:lnTo>
                      <a:pt x="2075" y="224"/>
                    </a:lnTo>
                    <a:lnTo>
                      <a:pt x="2076" y="222"/>
                    </a:lnTo>
                    <a:lnTo>
                      <a:pt x="2077" y="221"/>
                    </a:lnTo>
                    <a:lnTo>
                      <a:pt x="2081" y="219"/>
                    </a:lnTo>
                    <a:lnTo>
                      <a:pt x="2090" y="220"/>
                    </a:lnTo>
                    <a:lnTo>
                      <a:pt x="2097" y="223"/>
                    </a:lnTo>
                    <a:lnTo>
                      <a:pt x="2104" y="226"/>
                    </a:lnTo>
                    <a:lnTo>
                      <a:pt x="2116" y="230"/>
                    </a:lnTo>
                    <a:lnTo>
                      <a:pt x="2131" y="232"/>
                    </a:lnTo>
                    <a:lnTo>
                      <a:pt x="2135" y="233"/>
                    </a:lnTo>
                    <a:lnTo>
                      <a:pt x="2143" y="234"/>
                    </a:lnTo>
                    <a:lnTo>
                      <a:pt x="2154" y="236"/>
                    </a:lnTo>
                    <a:lnTo>
                      <a:pt x="2156" y="236"/>
                    </a:lnTo>
                    <a:lnTo>
                      <a:pt x="2165" y="236"/>
                    </a:lnTo>
                    <a:lnTo>
                      <a:pt x="2180" y="240"/>
                    </a:lnTo>
                    <a:lnTo>
                      <a:pt x="2185" y="240"/>
                    </a:lnTo>
                    <a:lnTo>
                      <a:pt x="2197" y="244"/>
                    </a:lnTo>
                    <a:lnTo>
                      <a:pt x="2197" y="245"/>
                    </a:lnTo>
                    <a:lnTo>
                      <a:pt x="2198" y="246"/>
                    </a:lnTo>
                    <a:lnTo>
                      <a:pt x="2199" y="248"/>
                    </a:lnTo>
                    <a:lnTo>
                      <a:pt x="2199" y="249"/>
                    </a:lnTo>
                    <a:lnTo>
                      <a:pt x="2201" y="251"/>
                    </a:lnTo>
                    <a:lnTo>
                      <a:pt x="2201" y="251"/>
                    </a:lnTo>
                    <a:lnTo>
                      <a:pt x="2201" y="253"/>
                    </a:lnTo>
                    <a:lnTo>
                      <a:pt x="2202" y="254"/>
                    </a:lnTo>
                    <a:lnTo>
                      <a:pt x="2202" y="255"/>
                    </a:lnTo>
                    <a:lnTo>
                      <a:pt x="2201" y="255"/>
                    </a:lnTo>
                    <a:lnTo>
                      <a:pt x="2201" y="255"/>
                    </a:lnTo>
                    <a:lnTo>
                      <a:pt x="2200" y="255"/>
                    </a:lnTo>
                    <a:lnTo>
                      <a:pt x="2199" y="255"/>
                    </a:lnTo>
                    <a:lnTo>
                      <a:pt x="2199" y="256"/>
                    </a:lnTo>
                    <a:lnTo>
                      <a:pt x="2200" y="258"/>
                    </a:lnTo>
                    <a:lnTo>
                      <a:pt x="2200" y="259"/>
                    </a:lnTo>
                    <a:lnTo>
                      <a:pt x="2200" y="260"/>
                    </a:lnTo>
                    <a:lnTo>
                      <a:pt x="2201" y="262"/>
                    </a:lnTo>
                    <a:lnTo>
                      <a:pt x="2203" y="263"/>
                    </a:lnTo>
                    <a:lnTo>
                      <a:pt x="2205" y="265"/>
                    </a:lnTo>
                    <a:lnTo>
                      <a:pt x="2206" y="266"/>
                    </a:lnTo>
                    <a:lnTo>
                      <a:pt x="2208" y="267"/>
                    </a:lnTo>
                    <a:lnTo>
                      <a:pt x="2209" y="268"/>
                    </a:lnTo>
                    <a:lnTo>
                      <a:pt x="2209" y="269"/>
                    </a:lnTo>
                    <a:lnTo>
                      <a:pt x="2210" y="272"/>
                    </a:lnTo>
                    <a:lnTo>
                      <a:pt x="2211" y="273"/>
                    </a:lnTo>
                    <a:lnTo>
                      <a:pt x="2211" y="275"/>
                    </a:lnTo>
                    <a:lnTo>
                      <a:pt x="2213" y="275"/>
                    </a:lnTo>
                    <a:lnTo>
                      <a:pt x="2215" y="276"/>
                    </a:lnTo>
                    <a:lnTo>
                      <a:pt x="2217" y="276"/>
                    </a:lnTo>
                    <a:lnTo>
                      <a:pt x="2218" y="276"/>
                    </a:lnTo>
                    <a:lnTo>
                      <a:pt x="2218" y="277"/>
                    </a:lnTo>
                    <a:lnTo>
                      <a:pt x="2217" y="277"/>
                    </a:lnTo>
                    <a:lnTo>
                      <a:pt x="2219" y="277"/>
                    </a:lnTo>
                    <a:lnTo>
                      <a:pt x="2219" y="278"/>
                    </a:lnTo>
                    <a:lnTo>
                      <a:pt x="2220" y="278"/>
                    </a:lnTo>
                    <a:lnTo>
                      <a:pt x="2221" y="279"/>
                    </a:lnTo>
                    <a:lnTo>
                      <a:pt x="2221" y="278"/>
                    </a:lnTo>
                    <a:lnTo>
                      <a:pt x="2224" y="278"/>
                    </a:lnTo>
                    <a:lnTo>
                      <a:pt x="2225" y="277"/>
                    </a:lnTo>
                    <a:lnTo>
                      <a:pt x="2226" y="276"/>
                    </a:lnTo>
                    <a:lnTo>
                      <a:pt x="2225" y="275"/>
                    </a:lnTo>
                    <a:lnTo>
                      <a:pt x="2225" y="274"/>
                    </a:lnTo>
                    <a:lnTo>
                      <a:pt x="2225" y="271"/>
                    </a:lnTo>
                    <a:lnTo>
                      <a:pt x="2225" y="269"/>
                    </a:lnTo>
                    <a:lnTo>
                      <a:pt x="2224" y="267"/>
                    </a:lnTo>
                    <a:lnTo>
                      <a:pt x="2221" y="263"/>
                    </a:lnTo>
                    <a:lnTo>
                      <a:pt x="2219" y="261"/>
                    </a:lnTo>
                    <a:lnTo>
                      <a:pt x="2218" y="260"/>
                    </a:lnTo>
                    <a:lnTo>
                      <a:pt x="2218" y="259"/>
                    </a:lnTo>
                    <a:lnTo>
                      <a:pt x="2218" y="258"/>
                    </a:lnTo>
                    <a:lnTo>
                      <a:pt x="2219" y="257"/>
                    </a:lnTo>
                    <a:lnTo>
                      <a:pt x="2219" y="256"/>
                    </a:lnTo>
                    <a:lnTo>
                      <a:pt x="2221" y="256"/>
                    </a:lnTo>
                    <a:lnTo>
                      <a:pt x="2223" y="255"/>
                    </a:lnTo>
                    <a:lnTo>
                      <a:pt x="2223" y="253"/>
                    </a:lnTo>
                    <a:lnTo>
                      <a:pt x="2224" y="252"/>
                    </a:lnTo>
                    <a:lnTo>
                      <a:pt x="2225" y="251"/>
                    </a:lnTo>
                    <a:lnTo>
                      <a:pt x="2225" y="250"/>
                    </a:lnTo>
                    <a:lnTo>
                      <a:pt x="2226" y="249"/>
                    </a:lnTo>
                    <a:lnTo>
                      <a:pt x="2226" y="249"/>
                    </a:lnTo>
                    <a:lnTo>
                      <a:pt x="2230" y="250"/>
                    </a:lnTo>
                    <a:lnTo>
                      <a:pt x="2238" y="253"/>
                    </a:lnTo>
                    <a:lnTo>
                      <a:pt x="2254" y="257"/>
                    </a:lnTo>
                    <a:lnTo>
                      <a:pt x="2267" y="261"/>
                    </a:lnTo>
                    <a:lnTo>
                      <a:pt x="2270" y="263"/>
                    </a:lnTo>
                    <a:lnTo>
                      <a:pt x="2293" y="273"/>
                    </a:lnTo>
                    <a:lnTo>
                      <a:pt x="2308" y="281"/>
                    </a:lnTo>
                    <a:lnTo>
                      <a:pt x="2311" y="282"/>
                    </a:lnTo>
                    <a:lnTo>
                      <a:pt x="2322" y="291"/>
                    </a:lnTo>
                    <a:lnTo>
                      <a:pt x="2327" y="295"/>
                    </a:lnTo>
                    <a:lnTo>
                      <a:pt x="2327" y="296"/>
                    </a:lnTo>
                    <a:lnTo>
                      <a:pt x="2325" y="296"/>
                    </a:lnTo>
                    <a:lnTo>
                      <a:pt x="2326" y="302"/>
                    </a:lnTo>
                    <a:lnTo>
                      <a:pt x="2328" y="302"/>
                    </a:lnTo>
                    <a:lnTo>
                      <a:pt x="2330" y="303"/>
                    </a:lnTo>
                    <a:lnTo>
                      <a:pt x="2332" y="308"/>
                    </a:lnTo>
                    <a:lnTo>
                      <a:pt x="2330" y="312"/>
                    </a:lnTo>
                    <a:lnTo>
                      <a:pt x="2329" y="314"/>
                    </a:lnTo>
                    <a:lnTo>
                      <a:pt x="2328" y="314"/>
                    </a:lnTo>
                    <a:lnTo>
                      <a:pt x="2324" y="316"/>
                    </a:lnTo>
                    <a:lnTo>
                      <a:pt x="2320" y="317"/>
                    </a:lnTo>
                    <a:lnTo>
                      <a:pt x="2317" y="317"/>
                    </a:lnTo>
                    <a:lnTo>
                      <a:pt x="2316" y="317"/>
                    </a:lnTo>
                    <a:lnTo>
                      <a:pt x="2313" y="318"/>
                    </a:lnTo>
                    <a:lnTo>
                      <a:pt x="2308" y="324"/>
                    </a:lnTo>
                    <a:lnTo>
                      <a:pt x="2307" y="327"/>
                    </a:lnTo>
                    <a:lnTo>
                      <a:pt x="2307" y="327"/>
                    </a:lnTo>
                    <a:lnTo>
                      <a:pt x="2306" y="330"/>
                    </a:lnTo>
                    <a:lnTo>
                      <a:pt x="2304" y="331"/>
                    </a:lnTo>
                    <a:lnTo>
                      <a:pt x="2303" y="331"/>
                    </a:lnTo>
                    <a:lnTo>
                      <a:pt x="2298" y="332"/>
                    </a:lnTo>
                    <a:lnTo>
                      <a:pt x="2295" y="331"/>
                    </a:lnTo>
                    <a:lnTo>
                      <a:pt x="2291" y="329"/>
                    </a:lnTo>
                    <a:lnTo>
                      <a:pt x="2289" y="328"/>
                    </a:lnTo>
                    <a:lnTo>
                      <a:pt x="2287" y="329"/>
                    </a:lnTo>
                    <a:lnTo>
                      <a:pt x="2287" y="330"/>
                    </a:lnTo>
                    <a:lnTo>
                      <a:pt x="2289" y="333"/>
                    </a:lnTo>
                    <a:lnTo>
                      <a:pt x="2294" y="335"/>
                    </a:lnTo>
                    <a:lnTo>
                      <a:pt x="2293" y="340"/>
                    </a:lnTo>
                    <a:lnTo>
                      <a:pt x="2292" y="343"/>
                    </a:lnTo>
                    <a:lnTo>
                      <a:pt x="2291" y="345"/>
                    </a:lnTo>
                    <a:lnTo>
                      <a:pt x="2291" y="349"/>
                    </a:lnTo>
                    <a:lnTo>
                      <a:pt x="2291" y="351"/>
                    </a:lnTo>
                    <a:lnTo>
                      <a:pt x="2290" y="352"/>
                    </a:lnTo>
                    <a:lnTo>
                      <a:pt x="2289" y="353"/>
                    </a:lnTo>
                    <a:lnTo>
                      <a:pt x="2295" y="359"/>
                    </a:lnTo>
                    <a:lnTo>
                      <a:pt x="2299" y="361"/>
                    </a:lnTo>
                    <a:lnTo>
                      <a:pt x="2302" y="361"/>
                    </a:lnTo>
                    <a:lnTo>
                      <a:pt x="2302" y="361"/>
                    </a:lnTo>
                    <a:lnTo>
                      <a:pt x="2308" y="367"/>
                    </a:lnTo>
                    <a:lnTo>
                      <a:pt x="2309" y="369"/>
                    </a:lnTo>
                    <a:lnTo>
                      <a:pt x="2309" y="370"/>
                    </a:lnTo>
                    <a:lnTo>
                      <a:pt x="2314" y="376"/>
                    </a:lnTo>
                    <a:lnTo>
                      <a:pt x="2314" y="377"/>
                    </a:lnTo>
                    <a:lnTo>
                      <a:pt x="2317" y="378"/>
                    </a:lnTo>
                    <a:lnTo>
                      <a:pt x="2319" y="380"/>
                    </a:lnTo>
                    <a:lnTo>
                      <a:pt x="2322" y="381"/>
                    </a:lnTo>
                    <a:lnTo>
                      <a:pt x="2328" y="385"/>
                    </a:lnTo>
                    <a:lnTo>
                      <a:pt x="2332" y="388"/>
                    </a:lnTo>
                    <a:lnTo>
                      <a:pt x="2334" y="389"/>
                    </a:lnTo>
                    <a:lnTo>
                      <a:pt x="2334" y="394"/>
                    </a:lnTo>
                    <a:lnTo>
                      <a:pt x="2334" y="395"/>
                    </a:lnTo>
                    <a:lnTo>
                      <a:pt x="2334" y="397"/>
                    </a:lnTo>
                    <a:lnTo>
                      <a:pt x="2334" y="398"/>
                    </a:lnTo>
                    <a:lnTo>
                      <a:pt x="2339" y="401"/>
                    </a:lnTo>
                    <a:lnTo>
                      <a:pt x="2343" y="403"/>
                    </a:lnTo>
                    <a:lnTo>
                      <a:pt x="2343" y="405"/>
                    </a:lnTo>
                    <a:lnTo>
                      <a:pt x="2343" y="407"/>
                    </a:lnTo>
                    <a:lnTo>
                      <a:pt x="2343" y="408"/>
                    </a:lnTo>
                    <a:lnTo>
                      <a:pt x="2343" y="409"/>
                    </a:lnTo>
                    <a:lnTo>
                      <a:pt x="2345" y="410"/>
                    </a:lnTo>
                    <a:lnTo>
                      <a:pt x="2349" y="411"/>
                    </a:lnTo>
                    <a:lnTo>
                      <a:pt x="2353" y="412"/>
                    </a:lnTo>
                    <a:lnTo>
                      <a:pt x="2358" y="413"/>
                    </a:lnTo>
                    <a:lnTo>
                      <a:pt x="2357" y="414"/>
                    </a:lnTo>
                    <a:lnTo>
                      <a:pt x="2361" y="418"/>
                    </a:lnTo>
                    <a:lnTo>
                      <a:pt x="2362" y="423"/>
                    </a:lnTo>
                    <a:lnTo>
                      <a:pt x="2365" y="429"/>
                    </a:lnTo>
                    <a:lnTo>
                      <a:pt x="2367" y="429"/>
                    </a:lnTo>
                    <a:lnTo>
                      <a:pt x="2368" y="428"/>
                    </a:lnTo>
                    <a:lnTo>
                      <a:pt x="2370" y="427"/>
                    </a:lnTo>
                    <a:lnTo>
                      <a:pt x="2372" y="427"/>
                    </a:lnTo>
                    <a:lnTo>
                      <a:pt x="2380" y="427"/>
                    </a:lnTo>
                    <a:lnTo>
                      <a:pt x="2381" y="426"/>
                    </a:lnTo>
                    <a:lnTo>
                      <a:pt x="2385" y="424"/>
                    </a:lnTo>
                    <a:lnTo>
                      <a:pt x="2386" y="423"/>
                    </a:lnTo>
                    <a:lnTo>
                      <a:pt x="2388" y="423"/>
                    </a:lnTo>
                    <a:lnTo>
                      <a:pt x="2396" y="419"/>
                    </a:lnTo>
                    <a:lnTo>
                      <a:pt x="2400" y="419"/>
                    </a:lnTo>
                    <a:lnTo>
                      <a:pt x="2405" y="423"/>
                    </a:lnTo>
                    <a:lnTo>
                      <a:pt x="2406" y="425"/>
                    </a:lnTo>
                    <a:lnTo>
                      <a:pt x="2405" y="426"/>
                    </a:lnTo>
                    <a:lnTo>
                      <a:pt x="2405" y="427"/>
                    </a:lnTo>
                    <a:lnTo>
                      <a:pt x="2404" y="429"/>
                    </a:lnTo>
                    <a:lnTo>
                      <a:pt x="2404" y="429"/>
                    </a:lnTo>
                    <a:lnTo>
                      <a:pt x="2406" y="432"/>
                    </a:lnTo>
                    <a:lnTo>
                      <a:pt x="2408" y="434"/>
                    </a:lnTo>
                    <a:lnTo>
                      <a:pt x="2411" y="435"/>
                    </a:lnTo>
                    <a:lnTo>
                      <a:pt x="2415" y="436"/>
                    </a:lnTo>
                    <a:lnTo>
                      <a:pt x="2415" y="436"/>
                    </a:lnTo>
                    <a:lnTo>
                      <a:pt x="2416" y="438"/>
                    </a:lnTo>
                    <a:lnTo>
                      <a:pt x="2417" y="438"/>
                    </a:lnTo>
                    <a:lnTo>
                      <a:pt x="2418" y="439"/>
                    </a:lnTo>
                    <a:lnTo>
                      <a:pt x="2419" y="440"/>
                    </a:lnTo>
                    <a:lnTo>
                      <a:pt x="2419" y="439"/>
                    </a:lnTo>
                    <a:lnTo>
                      <a:pt x="2419" y="439"/>
                    </a:lnTo>
                    <a:lnTo>
                      <a:pt x="2420" y="438"/>
                    </a:lnTo>
                    <a:lnTo>
                      <a:pt x="2420" y="437"/>
                    </a:lnTo>
                    <a:lnTo>
                      <a:pt x="2420" y="433"/>
                    </a:lnTo>
                    <a:lnTo>
                      <a:pt x="2421" y="429"/>
                    </a:lnTo>
                    <a:lnTo>
                      <a:pt x="2421" y="429"/>
                    </a:lnTo>
                    <a:lnTo>
                      <a:pt x="2422" y="427"/>
                    </a:lnTo>
                    <a:lnTo>
                      <a:pt x="2421" y="425"/>
                    </a:lnTo>
                    <a:lnTo>
                      <a:pt x="2421" y="423"/>
                    </a:lnTo>
                    <a:lnTo>
                      <a:pt x="2419" y="420"/>
                    </a:lnTo>
                    <a:lnTo>
                      <a:pt x="2415" y="413"/>
                    </a:lnTo>
                    <a:lnTo>
                      <a:pt x="2410" y="405"/>
                    </a:lnTo>
                    <a:lnTo>
                      <a:pt x="2403" y="398"/>
                    </a:lnTo>
                    <a:lnTo>
                      <a:pt x="2395" y="397"/>
                    </a:lnTo>
                    <a:lnTo>
                      <a:pt x="2390" y="396"/>
                    </a:lnTo>
                    <a:lnTo>
                      <a:pt x="2390" y="395"/>
                    </a:lnTo>
                    <a:lnTo>
                      <a:pt x="2396" y="392"/>
                    </a:lnTo>
                    <a:lnTo>
                      <a:pt x="2398" y="390"/>
                    </a:lnTo>
                    <a:lnTo>
                      <a:pt x="2400" y="388"/>
                    </a:lnTo>
                    <a:lnTo>
                      <a:pt x="2404" y="384"/>
                    </a:lnTo>
                    <a:lnTo>
                      <a:pt x="2406" y="381"/>
                    </a:lnTo>
                    <a:lnTo>
                      <a:pt x="2406" y="368"/>
                    </a:lnTo>
                    <a:lnTo>
                      <a:pt x="2405" y="364"/>
                    </a:lnTo>
                    <a:lnTo>
                      <a:pt x="2405" y="363"/>
                    </a:lnTo>
                    <a:lnTo>
                      <a:pt x="2406" y="362"/>
                    </a:lnTo>
                    <a:lnTo>
                      <a:pt x="2407" y="360"/>
                    </a:lnTo>
                    <a:lnTo>
                      <a:pt x="2407" y="358"/>
                    </a:lnTo>
                    <a:lnTo>
                      <a:pt x="2408" y="357"/>
                    </a:lnTo>
                    <a:lnTo>
                      <a:pt x="2408" y="353"/>
                    </a:lnTo>
                    <a:lnTo>
                      <a:pt x="2408" y="349"/>
                    </a:lnTo>
                    <a:lnTo>
                      <a:pt x="2407" y="347"/>
                    </a:lnTo>
                    <a:lnTo>
                      <a:pt x="2404" y="343"/>
                    </a:lnTo>
                    <a:lnTo>
                      <a:pt x="2402" y="339"/>
                    </a:lnTo>
                    <a:lnTo>
                      <a:pt x="2400" y="335"/>
                    </a:lnTo>
                    <a:lnTo>
                      <a:pt x="2400" y="335"/>
                    </a:lnTo>
                    <a:lnTo>
                      <a:pt x="2401" y="334"/>
                    </a:lnTo>
                    <a:lnTo>
                      <a:pt x="2402" y="332"/>
                    </a:lnTo>
                    <a:lnTo>
                      <a:pt x="2403" y="328"/>
                    </a:lnTo>
                    <a:lnTo>
                      <a:pt x="2404" y="325"/>
                    </a:lnTo>
                    <a:lnTo>
                      <a:pt x="2404" y="323"/>
                    </a:lnTo>
                    <a:lnTo>
                      <a:pt x="2404" y="321"/>
                    </a:lnTo>
                    <a:lnTo>
                      <a:pt x="2404" y="321"/>
                    </a:lnTo>
                    <a:lnTo>
                      <a:pt x="2404" y="320"/>
                    </a:lnTo>
                    <a:lnTo>
                      <a:pt x="2406" y="319"/>
                    </a:lnTo>
                    <a:lnTo>
                      <a:pt x="2408" y="318"/>
                    </a:lnTo>
                    <a:lnTo>
                      <a:pt x="2409" y="317"/>
                    </a:lnTo>
                    <a:lnTo>
                      <a:pt x="2410" y="318"/>
                    </a:lnTo>
                    <a:lnTo>
                      <a:pt x="2415" y="319"/>
                    </a:lnTo>
                    <a:lnTo>
                      <a:pt x="2422" y="323"/>
                    </a:lnTo>
                    <a:lnTo>
                      <a:pt x="2423" y="327"/>
                    </a:lnTo>
                    <a:lnTo>
                      <a:pt x="2423" y="329"/>
                    </a:lnTo>
                    <a:lnTo>
                      <a:pt x="2421" y="333"/>
                    </a:lnTo>
                    <a:lnTo>
                      <a:pt x="2420" y="344"/>
                    </a:lnTo>
                    <a:lnTo>
                      <a:pt x="2420" y="346"/>
                    </a:lnTo>
                    <a:lnTo>
                      <a:pt x="2421" y="347"/>
                    </a:lnTo>
                    <a:lnTo>
                      <a:pt x="2421" y="349"/>
                    </a:lnTo>
                    <a:lnTo>
                      <a:pt x="2423" y="350"/>
                    </a:lnTo>
                    <a:lnTo>
                      <a:pt x="2421" y="352"/>
                    </a:lnTo>
                    <a:lnTo>
                      <a:pt x="2418" y="354"/>
                    </a:lnTo>
                    <a:lnTo>
                      <a:pt x="2417" y="355"/>
                    </a:lnTo>
                    <a:lnTo>
                      <a:pt x="2415" y="355"/>
                    </a:lnTo>
                    <a:lnTo>
                      <a:pt x="2414" y="355"/>
                    </a:lnTo>
                    <a:lnTo>
                      <a:pt x="2413" y="355"/>
                    </a:lnTo>
                    <a:lnTo>
                      <a:pt x="2412" y="356"/>
                    </a:lnTo>
                    <a:lnTo>
                      <a:pt x="2410" y="358"/>
                    </a:lnTo>
                    <a:lnTo>
                      <a:pt x="2409" y="360"/>
                    </a:lnTo>
                    <a:lnTo>
                      <a:pt x="2409" y="360"/>
                    </a:lnTo>
                    <a:lnTo>
                      <a:pt x="2409" y="363"/>
                    </a:lnTo>
                    <a:lnTo>
                      <a:pt x="2409" y="368"/>
                    </a:lnTo>
                    <a:lnTo>
                      <a:pt x="2409" y="370"/>
                    </a:lnTo>
                    <a:lnTo>
                      <a:pt x="2408" y="372"/>
                    </a:lnTo>
                    <a:lnTo>
                      <a:pt x="2408" y="374"/>
                    </a:lnTo>
                    <a:lnTo>
                      <a:pt x="2407" y="376"/>
                    </a:lnTo>
                    <a:lnTo>
                      <a:pt x="2408" y="378"/>
                    </a:lnTo>
                    <a:lnTo>
                      <a:pt x="2409" y="386"/>
                    </a:lnTo>
                    <a:lnTo>
                      <a:pt x="2411" y="396"/>
                    </a:lnTo>
                    <a:lnTo>
                      <a:pt x="2411" y="399"/>
                    </a:lnTo>
                    <a:lnTo>
                      <a:pt x="2414" y="400"/>
                    </a:lnTo>
                    <a:lnTo>
                      <a:pt x="2419" y="402"/>
                    </a:lnTo>
                    <a:lnTo>
                      <a:pt x="2425" y="404"/>
                    </a:lnTo>
                    <a:lnTo>
                      <a:pt x="2429" y="403"/>
                    </a:lnTo>
                    <a:lnTo>
                      <a:pt x="2430" y="401"/>
                    </a:lnTo>
                    <a:lnTo>
                      <a:pt x="2426" y="397"/>
                    </a:lnTo>
                    <a:lnTo>
                      <a:pt x="2424" y="395"/>
                    </a:lnTo>
                    <a:lnTo>
                      <a:pt x="2423" y="394"/>
                    </a:lnTo>
                    <a:lnTo>
                      <a:pt x="2423" y="394"/>
                    </a:lnTo>
                    <a:lnTo>
                      <a:pt x="2423" y="393"/>
                    </a:lnTo>
                    <a:lnTo>
                      <a:pt x="2423" y="392"/>
                    </a:lnTo>
                    <a:lnTo>
                      <a:pt x="2424" y="392"/>
                    </a:lnTo>
                    <a:lnTo>
                      <a:pt x="2425" y="392"/>
                    </a:lnTo>
                    <a:lnTo>
                      <a:pt x="2425" y="390"/>
                    </a:lnTo>
                    <a:lnTo>
                      <a:pt x="2425" y="386"/>
                    </a:lnTo>
                    <a:lnTo>
                      <a:pt x="2424" y="383"/>
                    </a:lnTo>
                    <a:lnTo>
                      <a:pt x="2423" y="379"/>
                    </a:lnTo>
                    <a:lnTo>
                      <a:pt x="2422" y="377"/>
                    </a:lnTo>
                    <a:lnTo>
                      <a:pt x="2422" y="362"/>
                    </a:lnTo>
                    <a:lnTo>
                      <a:pt x="2423" y="360"/>
                    </a:lnTo>
                    <a:lnTo>
                      <a:pt x="2431" y="354"/>
                    </a:lnTo>
                    <a:lnTo>
                      <a:pt x="2433" y="353"/>
                    </a:lnTo>
                    <a:lnTo>
                      <a:pt x="2434" y="353"/>
                    </a:lnTo>
                    <a:lnTo>
                      <a:pt x="2436" y="353"/>
                    </a:lnTo>
                    <a:lnTo>
                      <a:pt x="2438" y="352"/>
                    </a:lnTo>
                    <a:lnTo>
                      <a:pt x="2439" y="351"/>
                    </a:lnTo>
                    <a:lnTo>
                      <a:pt x="2446" y="347"/>
                    </a:lnTo>
                    <a:lnTo>
                      <a:pt x="2450" y="345"/>
                    </a:lnTo>
                    <a:lnTo>
                      <a:pt x="2451" y="345"/>
                    </a:lnTo>
                    <a:lnTo>
                      <a:pt x="2451" y="344"/>
                    </a:lnTo>
                    <a:lnTo>
                      <a:pt x="2452" y="344"/>
                    </a:lnTo>
                    <a:lnTo>
                      <a:pt x="2452" y="345"/>
                    </a:lnTo>
                    <a:lnTo>
                      <a:pt x="2454" y="351"/>
                    </a:lnTo>
                    <a:lnTo>
                      <a:pt x="2458" y="354"/>
                    </a:lnTo>
                    <a:lnTo>
                      <a:pt x="2458" y="353"/>
                    </a:lnTo>
                    <a:lnTo>
                      <a:pt x="2460" y="351"/>
                    </a:lnTo>
                    <a:lnTo>
                      <a:pt x="2460" y="349"/>
                    </a:lnTo>
                    <a:lnTo>
                      <a:pt x="2460" y="347"/>
                    </a:lnTo>
                    <a:lnTo>
                      <a:pt x="2458" y="342"/>
                    </a:lnTo>
                    <a:lnTo>
                      <a:pt x="2455" y="339"/>
                    </a:lnTo>
                    <a:lnTo>
                      <a:pt x="2454" y="339"/>
                    </a:lnTo>
                    <a:lnTo>
                      <a:pt x="2454" y="335"/>
                    </a:lnTo>
                    <a:lnTo>
                      <a:pt x="2454" y="332"/>
                    </a:lnTo>
                    <a:lnTo>
                      <a:pt x="2454" y="331"/>
                    </a:lnTo>
                    <a:lnTo>
                      <a:pt x="2453" y="330"/>
                    </a:lnTo>
                    <a:lnTo>
                      <a:pt x="2452" y="329"/>
                    </a:lnTo>
                    <a:lnTo>
                      <a:pt x="2450" y="328"/>
                    </a:lnTo>
                    <a:lnTo>
                      <a:pt x="2439" y="322"/>
                    </a:lnTo>
                    <a:lnTo>
                      <a:pt x="2434" y="321"/>
                    </a:lnTo>
                    <a:lnTo>
                      <a:pt x="2433" y="321"/>
                    </a:lnTo>
                    <a:lnTo>
                      <a:pt x="2432" y="321"/>
                    </a:lnTo>
                    <a:lnTo>
                      <a:pt x="2432" y="321"/>
                    </a:lnTo>
                    <a:lnTo>
                      <a:pt x="2427" y="317"/>
                    </a:lnTo>
                    <a:lnTo>
                      <a:pt x="2425" y="316"/>
                    </a:lnTo>
                    <a:lnTo>
                      <a:pt x="2424" y="316"/>
                    </a:lnTo>
                    <a:lnTo>
                      <a:pt x="2423" y="315"/>
                    </a:lnTo>
                    <a:lnTo>
                      <a:pt x="2423" y="314"/>
                    </a:lnTo>
                    <a:lnTo>
                      <a:pt x="2423" y="313"/>
                    </a:lnTo>
                    <a:lnTo>
                      <a:pt x="2423" y="312"/>
                    </a:lnTo>
                    <a:lnTo>
                      <a:pt x="2423" y="312"/>
                    </a:lnTo>
                    <a:lnTo>
                      <a:pt x="2425" y="310"/>
                    </a:lnTo>
                    <a:lnTo>
                      <a:pt x="2426" y="308"/>
                    </a:lnTo>
                    <a:lnTo>
                      <a:pt x="2426" y="308"/>
                    </a:lnTo>
                    <a:lnTo>
                      <a:pt x="2426" y="307"/>
                    </a:lnTo>
                    <a:lnTo>
                      <a:pt x="2425" y="307"/>
                    </a:lnTo>
                    <a:lnTo>
                      <a:pt x="2424" y="308"/>
                    </a:lnTo>
                    <a:lnTo>
                      <a:pt x="2422" y="309"/>
                    </a:lnTo>
                    <a:lnTo>
                      <a:pt x="2418" y="306"/>
                    </a:lnTo>
                    <a:lnTo>
                      <a:pt x="2417" y="305"/>
                    </a:lnTo>
                    <a:lnTo>
                      <a:pt x="2417" y="304"/>
                    </a:lnTo>
                    <a:lnTo>
                      <a:pt x="2417" y="304"/>
                    </a:lnTo>
                    <a:lnTo>
                      <a:pt x="2417" y="303"/>
                    </a:lnTo>
                    <a:lnTo>
                      <a:pt x="2418" y="302"/>
                    </a:lnTo>
                    <a:lnTo>
                      <a:pt x="2419" y="300"/>
                    </a:lnTo>
                    <a:lnTo>
                      <a:pt x="2418" y="298"/>
                    </a:lnTo>
                    <a:lnTo>
                      <a:pt x="2414" y="296"/>
                    </a:lnTo>
                    <a:lnTo>
                      <a:pt x="2411" y="296"/>
                    </a:lnTo>
                    <a:lnTo>
                      <a:pt x="2411" y="296"/>
                    </a:lnTo>
                    <a:lnTo>
                      <a:pt x="2409" y="296"/>
                    </a:lnTo>
                    <a:lnTo>
                      <a:pt x="2408" y="296"/>
                    </a:lnTo>
                    <a:lnTo>
                      <a:pt x="2406" y="296"/>
                    </a:lnTo>
                    <a:lnTo>
                      <a:pt x="2401" y="285"/>
                    </a:lnTo>
                    <a:lnTo>
                      <a:pt x="2395" y="276"/>
                    </a:lnTo>
                    <a:lnTo>
                      <a:pt x="2392" y="271"/>
                    </a:lnTo>
                    <a:lnTo>
                      <a:pt x="2391" y="269"/>
                    </a:lnTo>
                    <a:lnTo>
                      <a:pt x="2389" y="267"/>
                    </a:lnTo>
                    <a:lnTo>
                      <a:pt x="2386" y="263"/>
                    </a:lnTo>
                    <a:lnTo>
                      <a:pt x="2385" y="261"/>
                    </a:lnTo>
                    <a:lnTo>
                      <a:pt x="2384" y="257"/>
                    </a:lnTo>
                    <a:lnTo>
                      <a:pt x="2383" y="254"/>
                    </a:lnTo>
                    <a:lnTo>
                      <a:pt x="2383" y="253"/>
                    </a:lnTo>
                    <a:lnTo>
                      <a:pt x="2384" y="253"/>
                    </a:lnTo>
                    <a:lnTo>
                      <a:pt x="2386" y="250"/>
                    </a:lnTo>
                    <a:lnTo>
                      <a:pt x="2388" y="248"/>
                    </a:lnTo>
                    <a:lnTo>
                      <a:pt x="2390" y="246"/>
                    </a:lnTo>
                    <a:lnTo>
                      <a:pt x="2394" y="241"/>
                    </a:lnTo>
                    <a:lnTo>
                      <a:pt x="2399" y="230"/>
                    </a:lnTo>
                    <a:lnTo>
                      <a:pt x="2401" y="225"/>
                    </a:lnTo>
                    <a:lnTo>
                      <a:pt x="2402" y="221"/>
                    </a:lnTo>
                    <a:lnTo>
                      <a:pt x="2408" y="205"/>
                    </a:lnTo>
                    <a:lnTo>
                      <a:pt x="2409" y="198"/>
                    </a:lnTo>
                    <a:lnTo>
                      <a:pt x="2409" y="195"/>
                    </a:lnTo>
                    <a:lnTo>
                      <a:pt x="2409" y="193"/>
                    </a:lnTo>
                    <a:lnTo>
                      <a:pt x="2409" y="188"/>
                    </a:lnTo>
                    <a:lnTo>
                      <a:pt x="2404" y="168"/>
                    </a:lnTo>
                    <a:lnTo>
                      <a:pt x="2403" y="150"/>
                    </a:lnTo>
                    <a:lnTo>
                      <a:pt x="2402" y="141"/>
                    </a:lnTo>
                    <a:lnTo>
                      <a:pt x="2401" y="131"/>
                    </a:lnTo>
                    <a:lnTo>
                      <a:pt x="2400" y="127"/>
                    </a:lnTo>
                    <a:lnTo>
                      <a:pt x="2400" y="122"/>
                    </a:lnTo>
                    <a:lnTo>
                      <a:pt x="2400" y="119"/>
                    </a:lnTo>
                    <a:lnTo>
                      <a:pt x="2401" y="118"/>
                    </a:lnTo>
                    <a:lnTo>
                      <a:pt x="2401" y="117"/>
                    </a:lnTo>
                    <a:lnTo>
                      <a:pt x="2399" y="110"/>
                    </a:lnTo>
                    <a:lnTo>
                      <a:pt x="2398" y="106"/>
                    </a:lnTo>
                    <a:lnTo>
                      <a:pt x="2396" y="102"/>
                    </a:lnTo>
                    <a:lnTo>
                      <a:pt x="2392" y="94"/>
                    </a:lnTo>
                    <a:lnTo>
                      <a:pt x="2388" y="91"/>
                    </a:lnTo>
                    <a:lnTo>
                      <a:pt x="2387" y="90"/>
                    </a:lnTo>
                    <a:lnTo>
                      <a:pt x="2386" y="86"/>
                    </a:lnTo>
                    <a:lnTo>
                      <a:pt x="2384" y="79"/>
                    </a:lnTo>
                    <a:lnTo>
                      <a:pt x="2384" y="78"/>
                    </a:lnTo>
                    <a:lnTo>
                      <a:pt x="2385" y="76"/>
                    </a:lnTo>
                    <a:lnTo>
                      <a:pt x="2385" y="76"/>
                    </a:lnTo>
                    <a:lnTo>
                      <a:pt x="2384" y="57"/>
                    </a:lnTo>
                    <a:lnTo>
                      <a:pt x="2384" y="53"/>
                    </a:lnTo>
                    <a:lnTo>
                      <a:pt x="2383" y="49"/>
                    </a:lnTo>
                    <a:lnTo>
                      <a:pt x="2381" y="43"/>
                    </a:lnTo>
                    <a:lnTo>
                      <a:pt x="2380" y="39"/>
                    </a:lnTo>
                    <a:lnTo>
                      <a:pt x="2377" y="33"/>
                    </a:lnTo>
                    <a:lnTo>
                      <a:pt x="2373" y="29"/>
                    </a:lnTo>
                    <a:lnTo>
                      <a:pt x="2371" y="27"/>
                    </a:lnTo>
                    <a:lnTo>
                      <a:pt x="2370" y="27"/>
                    </a:lnTo>
                    <a:lnTo>
                      <a:pt x="2370" y="27"/>
                    </a:lnTo>
                    <a:lnTo>
                      <a:pt x="2371" y="27"/>
                    </a:lnTo>
                    <a:lnTo>
                      <a:pt x="2372" y="27"/>
                    </a:lnTo>
                    <a:lnTo>
                      <a:pt x="2378" y="29"/>
                    </a:lnTo>
                    <a:lnTo>
                      <a:pt x="2396" y="36"/>
                    </a:lnTo>
                    <a:lnTo>
                      <a:pt x="2396" y="37"/>
                    </a:lnTo>
                    <a:lnTo>
                      <a:pt x="2398" y="37"/>
                    </a:lnTo>
                    <a:lnTo>
                      <a:pt x="2399" y="36"/>
                    </a:lnTo>
                    <a:lnTo>
                      <a:pt x="2402" y="35"/>
                    </a:lnTo>
                    <a:lnTo>
                      <a:pt x="2402" y="35"/>
                    </a:lnTo>
                    <a:lnTo>
                      <a:pt x="2403" y="35"/>
                    </a:lnTo>
                    <a:lnTo>
                      <a:pt x="2406" y="31"/>
                    </a:lnTo>
                    <a:lnTo>
                      <a:pt x="2412" y="29"/>
                    </a:lnTo>
                    <a:lnTo>
                      <a:pt x="2413" y="29"/>
                    </a:lnTo>
                    <a:lnTo>
                      <a:pt x="2415" y="27"/>
                    </a:lnTo>
                    <a:lnTo>
                      <a:pt x="2415" y="27"/>
                    </a:lnTo>
                    <a:lnTo>
                      <a:pt x="2415" y="27"/>
                    </a:lnTo>
                    <a:lnTo>
                      <a:pt x="2418" y="24"/>
                    </a:lnTo>
                    <a:lnTo>
                      <a:pt x="2423" y="20"/>
                    </a:lnTo>
                    <a:lnTo>
                      <a:pt x="2425" y="19"/>
                    </a:lnTo>
                    <a:lnTo>
                      <a:pt x="2426" y="18"/>
                    </a:lnTo>
                    <a:lnTo>
                      <a:pt x="2435" y="10"/>
                    </a:lnTo>
                    <a:lnTo>
                      <a:pt x="2435" y="10"/>
                    </a:lnTo>
                    <a:lnTo>
                      <a:pt x="2437" y="8"/>
                    </a:lnTo>
                    <a:lnTo>
                      <a:pt x="2437" y="6"/>
                    </a:lnTo>
                    <a:lnTo>
                      <a:pt x="2441" y="2"/>
                    </a:lnTo>
                    <a:lnTo>
                      <a:pt x="2442" y="0"/>
                    </a:lnTo>
                    <a:lnTo>
                      <a:pt x="2443" y="0"/>
                    </a:lnTo>
                    <a:lnTo>
                      <a:pt x="2456" y="16"/>
                    </a:lnTo>
                    <a:lnTo>
                      <a:pt x="2461" y="22"/>
                    </a:lnTo>
                    <a:lnTo>
                      <a:pt x="2464" y="25"/>
                    </a:lnTo>
                    <a:lnTo>
                      <a:pt x="2466" y="27"/>
                    </a:lnTo>
                    <a:lnTo>
                      <a:pt x="2474" y="34"/>
                    </a:lnTo>
                    <a:lnTo>
                      <a:pt x="2489" y="45"/>
                    </a:lnTo>
                    <a:lnTo>
                      <a:pt x="2493" y="47"/>
                    </a:lnTo>
                    <a:lnTo>
                      <a:pt x="2496" y="49"/>
                    </a:lnTo>
                    <a:lnTo>
                      <a:pt x="2503" y="53"/>
                    </a:lnTo>
                    <a:lnTo>
                      <a:pt x="2509" y="57"/>
                    </a:lnTo>
                    <a:lnTo>
                      <a:pt x="2518" y="64"/>
                    </a:lnTo>
                    <a:lnTo>
                      <a:pt x="2520" y="65"/>
                    </a:lnTo>
                    <a:lnTo>
                      <a:pt x="2525" y="67"/>
                    </a:lnTo>
                    <a:lnTo>
                      <a:pt x="2527" y="68"/>
                    </a:lnTo>
                    <a:lnTo>
                      <a:pt x="2531" y="68"/>
                    </a:lnTo>
                    <a:lnTo>
                      <a:pt x="2536" y="70"/>
                    </a:lnTo>
                    <a:lnTo>
                      <a:pt x="2541" y="70"/>
                    </a:lnTo>
                    <a:lnTo>
                      <a:pt x="2544" y="70"/>
                    </a:lnTo>
                    <a:lnTo>
                      <a:pt x="2546" y="70"/>
                    </a:lnTo>
                    <a:lnTo>
                      <a:pt x="2552" y="71"/>
                    </a:lnTo>
                    <a:lnTo>
                      <a:pt x="2557" y="71"/>
                    </a:lnTo>
                    <a:lnTo>
                      <a:pt x="2563" y="71"/>
                    </a:lnTo>
                    <a:lnTo>
                      <a:pt x="2566" y="70"/>
                    </a:lnTo>
                    <a:lnTo>
                      <a:pt x="2574" y="68"/>
                    </a:lnTo>
                    <a:lnTo>
                      <a:pt x="2587" y="66"/>
                    </a:lnTo>
                    <a:lnTo>
                      <a:pt x="2590" y="68"/>
                    </a:lnTo>
                    <a:lnTo>
                      <a:pt x="2599" y="64"/>
                    </a:lnTo>
                    <a:lnTo>
                      <a:pt x="2602" y="63"/>
                    </a:lnTo>
                    <a:lnTo>
                      <a:pt x="2604" y="62"/>
                    </a:lnTo>
                    <a:lnTo>
                      <a:pt x="2605" y="61"/>
                    </a:lnTo>
                    <a:lnTo>
                      <a:pt x="2606" y="60"/>
                    </a:lnTo>
                    <a:lnTo>
                      <a:pt x="2611" y="56"/>
                    </a:lnTo>
                    <a:lnTo>
                      <a:pt x="2614" y="55"/>
                    </a:lnTo>
                    <a:lnTo>
                      <a:pt x="2614" y="55"/>
                    </a:lnTo>
                    <a:lnTo>
                      <a:pt x="2615" y="54"/>
                    </a:lnTo>
                    <a:lnTo>
                      <a:pt x="2617" y="53"/>
                    </a:lnTo>
                    <a:lnTo>
                      <a:pt x="2620" y="51"/>
                    </a:lnTo>
                    <a:lnTo>
                      <a:pt x="2620" y="50"/>
                    </a:lnTo>
                    <a:lnTo>
                      <a:pt x="2621" y="49"/>
                    </a:lnTo>
                    <a:lnTo>
                      <a:pt x="2620" y="46"/>
                    </a:lnTo>
                    <a:lnTo>
                      <a:pt x="2620" y="43"/>
                    </a:lnTo>
                    <a:lnTo>
                      <a:pt x="2621" y="42"/>
                    </a:lnTo>
                    <a:lnTo>
                      <a:pt x="2622" y="42"/>
                    </a:lnTo>
                    <a:lnTo>
                      <a:pt x="2626" y="44"/>
                    </a:lnTo>
                    <a:lnTo>
                      <a:pt x="2637" y="39"/>
                    </a:lnTo>
                    <a:lnTo>
                      <a:pt x="2637" y="39"/>
                    </a:lnTo>
                    <a:lnTo>
                      <a:pt x="2637" y="36"/>
                    </a:lnTo>
                    <a:lnTo>
                      <a:pt x="2637" y="33"/>
                    </a:lnTo>
                    <a:lnTo>
                      <a:pt x="2636" y="33"/>
                    </a:lnTo>
                    <a:lnTo>
                      <a:pt x="2635" y="32"/>
                    </a:lnTo>
                    <a:lnTo>
                      <a:pt x="2639" y="30"/>
                    </a:lnTo>
                    <a:lnTo>
                      <a:pt x="2643" y="29"/>
                    </a:lnTo>
                    <a:lnTo>
                      <a:pt x="2647" y="29"/>
                    </a:lnTo>
                    <a:lnTo>
                      <a:pt x="2648" y="30"/>
                    </a:lnTo>
                    <a:lnTo>
                      <a:pt x="2650" y="31"/>
                    </a:lnTo>
                    <a:lnTo>
                      <a:pt x="2657" y="29"/>
                    </a:lnTo>
                    <a:lnTo>
                      <a:pt x="2661" y="29"/>
                    </a:lnTo>
                    <a:lnTo>
                      <a:pt x="2668" y="28"/>
                    </a:lnTo>
                    <a:lnTo>
                      <a:pt x="2668" y="29"/>
                    </a:lnTo>
                    <a:lnTo>
                      <a:pt x="2668" y="29"/>
                    </a:lnTo>
                    <a:lnTo>
                      <a:pt x="2668" y="29"/>
                    </a:lnTo>
                    <a:lnTo>
                      <a:pt x="2678" y="27"/>
                    </a:lnTo>
                    <a:lnTo>
                      <a:pt x="2678" y="27"/>
                    </a:lnTo>
                    <a:lnTo>
                      <a:pt x="2680" y="25"/>
                    </a:lnTo>
                    <a:lnTo>
                      <a:pt x="2682" y="24"/>
                    </a:lnTo>
                    <a:lnTo>
                      <a:pt x="2684" y="21"/>
                    </a:lnTo>
                    <a:lnTo>
                      <a:pt x="2684" y="21"/>
                    </a:lnTo>
                    <a:lnTo>
                      <a:pt x="2687" y="23"/>
                    </a:lnTo>
                    <a:lnTo>
                      <a:pt x="2690" y="23"/>
                    </a:lnTo>
                    <a:lnTo>
                      <a:pt x="2690" y="23"/>
                    </a:lnTo>
                    <a:lnTo>
                      <a:pt x="2691" y="21"/>
                    </a:lnTo>
                    <a:lnTo>
                      <a:pt x="2696" y="20"/>
                    </a:lnTo>
                    <a:lnTo>
                      <a:pt x="2705" y="20"/>
                    </a:lnTo>
                    <a:lnTo>
                      <a:pt x="2710" y="19"/>
                    </a:lnTo>
                    <a:lnTo>
                      <a:pt x="2716" y="19"/>
                    </a:lnTo>
                    <a:lnTo>
                      <a:pt x="2719" y="17"/>
                    </a:lnTo>
                    <a:lnTo>
                      <a:pt x="2722" y="16"/>
                    </a:lnTo>
                    <a:lnTo>
                      <a:pt x="2725" y="15"/>
                    </a:lnTo>
                    <a:lnTo>
                      <a:pt x="2729" y="16"/>
                    </a:lnTo>
                    <a:lnTo>
                      <a:pt x="2730" y="16"/>
                    </a:lnTo>
                    <a:lnTo>
                      <a:pt x="2729" y="17"/>
                    </a:lnTo>
                    <a:lnTo>
                      <a:pt x="2729" y="17"/>
                    </a:lnTo>
                    <a:lnTo>
                      <a:pt x="2729" y="17"/>
                    </a:lnTo>
                    <a:lnTo>
                      <a:pt x="2727" y="19"/>
                    </a:lnTo>
                    <a:lnTo>
                      <a:pt x="2727" y="20"/>
                    </a:lnTo>
                    <a:lnTo>
                      <a:pt x="2727" y="22"/>
                    </a:lnTo>
                    <a:lnTo>
                      <a:pt x="2728" y="23"/>
                    </a:lnTo>
                    <a:lnTo>
                      <a:pt x="2729" y="23"/>
                    </a:lnTo>
                    <a:lnTo>
                      <a:pt x="2729" y="23"/>
                    </a:lnTo>
                    <a:lnTo>
                      <a:pt x="2730" y="23"/>
                    </a:lnTo>
                    <a:lnTo>
                      <a:pt x="2732" y="25"/>
                    </a:lnTo>
                    <a:lnTo>
                      <a:pt x="2732" y="27"/>
                    </a:lnTo>
                    <a:lnTo>
                      <a:pt x="2731" y="28"/>
                    </a:lnTo>
                    <a:lnTo>
                      <a:pt x="2732" y="30"/>
                    </a:lnTo>
                    <a:lnTo>
                      <a:pt x="2736" y="34"/>
                    </a:lnTo>
                    <a:lnTo>
                      <a:pt x="2740" y="38"/>
                    </a:lnTo>
                    <a:lnTo>
                      <a:pt x="2744" y="40"/>
                    </a:lnTo>
                    <a:lnTo>
                      <a:pt x="2747" y="41"/>
                    </a:lnTo>
                    <a:lnTo>
                      <a:pt x="2758" y="42"/>
                    </a:lnTo>
                    <a:lnTo>
                      <a:pt x="2762" y="42"/>
                    </a:lnTo>
                    <a:lnTo>
                      <a:pt x="2762" y="43"/>
                    </a:lnTo>
                    <a:lnTo>
                      <a:pt x="2763" y="44"/>
                    </a:lnTo>
                    <a:lnTo>
                      <a:pt x="2770" y="46"/>
                    </a:lnTo>
                    <a:lnTo>
                      <a:pt x="2777" y="47"/>
                    </a:lnTo>
                    <a:lnTo>
                      <a:pt x="2790" y="47"/>
                    </a:lnTo>
                    <a:lnTo>
                      <a:pt x="2793" y="47"/>
                    </a:lnTo>
                    <a:lnTo>
                      <a:pt x="2793" y="47"/>
                    </a:lnTo>
                    <a:lnTo>
                      <a:pt x="2794" y="46"/>
                    </a:lnTo>
                    <a:lnTo>
                      <a:pt x="2812" y="45"/>
                    </a:lnTo>
                    <a:lnTo>
                      <a:pt x="2824" y="43"/>
                    </a:lnTo>
                    <a:lnTo>
                      <a:pt x="2834" y="42"/>
                    </a:lnTo>
                    <a:lnTo>
                      <a:pt x="2842" y="41"/>
                    </a:lnTo>
                    <a:lnTo>
                      <a:pt x="2853" y="40"/>
                    </a:lnTo>
                    <a:lnTo>
                      <a:pt x="2856" y="41"/>
                    </a:lnTo>
                    <a:lnTo>
                      <a:pt x="2859" y="41"/>
                    </a:lnTo>
                    <a:lnTo>
                      <a:pt x="2875" y="47"/>
                    </a:lnTo>
                    <a:lnTo>
                      <a:pt x="2877" y="47"/>
                    </a:lnTo>
                    <a:lnTo>
                      <a:pt x="2878" y="48"/>
                    </a:lnTo>
                    <a:lnTo>
                      <a:pt x="2877" y="49"/>
                    </a:lnTo>
                    <a:lnTo>
                      <a:pt x="2876" y="50"/>
                    </a:lnTo>
                    <a:lnTo>
                      <a:pt x="2875" y="53"/>
                    </a:lnTo>
                    <a:lnTo>
                      <a:pt x="2873" y="53"/>
                    </a:lnTo>
                    <a:lnTo>
                      <a:pt x="2867" y="50"/>
                    </a:lnTo>
                    <a:lnTo>
                      <a:pt x="2865" y="49"/>
                    </a:lnTo>
                    <a:lnTo>
                      <a:pt x="2865" y="49"/>
                    </a:lnTo>
                    <a:lnTo>
                      <a:pt x="2863" y="51"/>
                    </a:lnTo>
                    <a:lnTo>
                      <a:pt x="2863" y="54"/>
                    </a:lnTo>
                    <a:lnTo>
                      <a:pt x="2864" y="55"/>
                    </a:lnTo>
                    <a:lnTo>
                      <a:pt x="2869" y="60"/>
                    </a:lnTo>
                    <a:lnTo>
                      <a:pt x="2875" y="63"/>
                    </a:lnTo>
                    <a:lnTo>
                      <a:pt x="2876" y="64"/>
                    </a:lnTo>
                    <a:lnTo>
                      <a:pt x="2877" y="64"/>
                    </a:lnTo>
                    <a:lnTo>
                      <a:pt x="2878" y="62"/>
                    </a:lnTo>
                    <a:lnTo>
                      <a:pt x="2877" y="62"/>
                    </a:lnTo>
                    <a:lnTo>
                      <a:pt x="2878" y="61"/>
                    </a:lnTo>
                    <a:lnTo>
                      <a:pt x="2889" y="72"/>
                    </a:lnTo>
                    <a:lnTo>
                      <a:pt x="2891" y="73"/>
                    </a:lnTo>
                    <a:lnTo>
                      <a:pt x="2900" y="79"/>
                    </a:lnTo>
                    <a:lnTo>
                      <a:pt x="2902" y="78"/>
                    </a:lnTo>
                    <a:lnTo>
                      <a:pt x="2902" y="77"/>
                    </a:lnTo>
                    <a:lnTo>
                      <a:pt x="2903" y="76"/>
                    </a:lnTo>
                    <a:lnTo>
                      <a:pt x="2907" y="82"/>
                    </a:lnTo>
                    <a:lnTo>
                      <a:pt x="2911" y="84"/>
                    </a:lnTo>
                    <a:lnTo>
                      <a:pt x="2917" y="87"/>
                    </a:lnTo>
                    <a:lnTo>
                      <a:pt x="2924" y="89"/>
                    </a:lnTo>
                    <a:lnTo>
                      <a:pt x="2926" y="90"/>
                    </a:lnTo>
                    <a:lnTo>
                      <a:pt x="2930" y="90"/>
                    </a:lnTo>
                    <a:lnTo>
                      <a:pt x="2934" y="91"/>
                    </a:lnTo>
                    <a:lnTo>
                      <a:pt x="2946" y="91"/>
                    </a:lnTo>
                    <a:lnTo>
                      <a:pt x="2952" y="91"/>
                    </a:lnTo>
                    <a:lnTo>
                      <a:pt x="2954" y="91"/>
                    </a:lnTo>
                    <a:lnTo>
                      <a:pt x="2964" y="89"/>
                    </a:lnTo>
                    <a:lnTo>
                      <a:pt x="2975" y="85"/>
                    </a:lnTo>
                    <a:lnTo>
                      <a:pt x="2979" y="84"/>
                    </a:lnTo>
                    <a:lnTo>
                      <a:pt x="2988" y="81"/>
                    </a:lnTo>
                    <a:lnTo>
                      <a:pt x="2999" y="78"/>
                    </a:lnTo>
                    <a:lnTo>
                      <a:pt x="3002" y="78"/>
                    </a:lnTo>
                    <a:lnTo>
                      <a:pt x="3010" y="78"/>
                    </a:lnTo>
                    <a:lnTo>
                      <a:pt x="3011" y="78"/>
                    </a:lnTo>
                    <a:lnTo>
                      <a:pt x="3014" y="79"/>
                    </a:lnTo>
                    <a:lnTo>
                      <a:pt x="3013" y="81"/>
                    </a:lnTo>
                    <a:lnTo>
                      <a:pt x="3011" y="83"/>
                    </a:lnTo>
                    <a:lnTo>
                      <a:pt x="3011" y="84"/>
                    </a:lnTo>
                    <a:lnTo>
                      <a:pt x="3011" y="86"/>
                    </a:lnTo>
                    <a:lnTo>
                      <a:pt x="3011" y="86"/>
                    </a:lnTo>
                    <a:lnTo>
                      <a:pt x="3013" y="92"/>
                    </a:lnTo>
                    <a:lnTo>
                      <a:pt x="3015" y="94"/>
                    </a:lnTo>
                    <a:close/>
                    <a:moveTo>
                      <a:pt x="148" y="719"/>
                    </a:moveTo>
                    <a:lnTo>
                      <a:pt x="149" y="723"/>
                    </a:lnTo>
                    <a:lnTo>
                      <a:pt x="151" y="726"/>
                    </a:lnTo>
                    <a:lnTo>
                      <a:pt x="152" y="727"/>
                    </a:lnTo>
                    <a:lnTo>
                      <a:pt x="153" y="731"/>
                    </a:lnTo>
                    <a:lnTo>
                      <a:pt x="155" y="735"/>
                    </a:lnTo>
                    <a:lnTo>
                      <a:pt x="154" y="736"/>
                    </a:lnTo>
                    <a:lnTo>
                      <a:pt x="153" y="737"/>
                    </a:lnTo>
                    <a:lnTo>
                      <a:pt x="153" y="737"/>
                    </a:lnTo>
                    <a:lnTo>
                      <a:pt x="153" y="738"/>
                    </a:lnTo>
                    <a:lnTo>
                      <a:pt x="153" y="745"/>
                    </a:lnTo>
                    <a:lnTo>
                      <a:pt x="151" y="754"/>
                    </a:lnTo>
                    <a:lnTo>
                      <a:pt x="150" y="756"/>
                    </a:lnTo>
                    <a:lnTo>
                      <a:pt x="151" y="760"/>
                    </a:lnTo>
                    <a:lnTo>
                      <a:pt x="151" y="762"/>
                    </a:lnTo>
                    <a:lnTo>
                      <a:pt x="151" y="763"/>
                    </a:lnTo>
                    <a:lnTo>
                      <a:pt x="152" y="764"/>
                    </a:lnTo>
                    <a:lnTo>
                      <a:pt x="151" y="767"/>
                    </a:lnTo>
                    <a:lnTo>
                      <a:pt x="149" y="769"/>
                    </a:lnTo>
                    <a:lnTo>
                      <a:pt x="149" y="770"/>
                    </a:lnTo>
                    <a:lnTo>
                      <a:pt x="149" y="770"/>
                    </a:lnTo>
                    <a:lnTo>
                      <a:pt x="149" y="772"/>
                    </a:lnTo>
                    <a:lnTo>
                      <a:pt x="153" y="777"/>
                    </a:lnTo>
                    <a:lnTo>
                      <a:pt x="155" y="780"/>
                    </a:lnTo>
                    <a:lnTo>
                      <a:pt x="155" y="781"/>
                    </a:lnTo>
                    <a:lnTo>
                      <a:pt x="155" y="787"/>
                    </a:lnTo>
                    <a:lnTo>
                      <a:pt x="155" y="787"/>
                    </a:lnTo>
                    <a:lnTo>
                      <a:pt x="154" y="787"/>
                    </a:lnTo>
                    <a:lnTo>
                      <a:pt x="151" y="784"/>
                    </a:lnTo>
                    <a:lnTo>
                      <a:pt x="151" y="783"/>
                    </a:lnTo>
                    <a:lnTo>
                      <a:pt x="151" y="783"/>
                    </a:lnTo>
                    <a:lnTo>
                      <a:pt x="151" y="781"/>
                    </a:lnTo>
                    <a:lnTo>
                      <a:pt x="144" y="776"/>
                    </a:lnTo>
                    <a:lnTo>
                      <a:pt x="144" y="772"/>
                    </a:lnTo>
                    <a:lnTo>
                      <a:pt x="146" y="771"/>
                    </a:lnTo>
                    <a:lnTo>
                      <a:pt x="146" y="770"/>
                    </a:lnTo>
                    <a:lnTo>
                      <a:pt x="146" y="760"/>
                    </a:lnTo>
                    <a:lnTo>
                      <a:pt x="146" y="756"/>
                    </a:lnTo>
                    <a:lnTo>
                      <a:pt x="147" y="753"/>
                    </a:lnTo>
                    <a:lnTo>
                      <a:pt x="147" y="750"/>
                    </a:lnTo>
                    <a:lnTo>
                      <a:pt x="149" y="745"/>
                    </a:lnTo>
                    <a:lnTo>
                      <a:pt x="149" y="743"/>
                    </a:lnTo>
                    <a:lnTo>
                      <a:pt x="148" y="733"/>
                    </a:lnTo>
                    <a:lnTo>
                      <a:pt x="148" y="733"/>
                    </a:lnTo>
                    <a:lnTo>
                      <a:pt x="146" y="731"/>
                    </a:lnTo>
                    <a:lnTo>
                      <a:pt x="145" y="731"/>
                    </a:lnTo>
                    <a:lnTo>
                      <a:pt x="145" y="729"/>
                    </a:lnTo>
                    <a:lnTo>
                      <a:pt x="144" y="724"/>
                    </a:lnTo>
                    <a:lnTo>
                      <a:pt x="144" y="717"/>
                    </a:lnTo>
                    <a:lnTo>
                      <a:pt x="144" y="717"/>
                    </a:lnTo>
                    <a:lnTo>
                      <a:pt x="144" y="716"/>
                    </a:lnTo>
                    <a:lnTo>
                      <a:pt x="147" y="715"/>
                    </a:lnTo>
                    <a:lnTo>
                      <a:pt x="149" y="716"/>
                    </a:lnTo>
                    <a:lnTo>
                      <a:pt x="149" y="717"/>
                    </a:lnTo>
                    <a:lnTo>
                      <a:pt x="148" y="718"/>
                    </a:lnTo>
                    <a:lnTo>
                      <a:pt x="148" y="719"/>
                    </a:lnTo>
                    <a:close/>
                    <a:moveTo>
                      <a:pt x="147" y="690"/>
                    </a:moveTo>
                    <a:lnTo>
                      <a:pt x="147" y="691"/>
                    </a:lnTo>
                    <a:lnTo>
                      <a:pt x="147" y="690"/>
                    </a:lnTo>
                    <a:lnTo>
                      <a:pt x="146" y="688"/>
                    </a:lnTo>
                    <a:lnTo>
                      <a:pt x="146" y="688"/>
                    </a:lnTo>
                    <a:lnTo>
                      <a:pt x="145" y="687"/>
                    </a:lnTo>
                    <a:lnTo>
                      <a:pt x="145" y="686"/>
                    </a:lnTo>
                    <a:lnTo>
                      <a:pt x="146" y="679"/>
                    </a:lnTo>
                    <a:lnTo>
                      <a:pt x="147" y="678"/>
                    </a:lnTo>
                    <a:lnTo>
                      <a:pt x="149" y="682"/>
                    </a:lnTo>
                    <a:lnTo>
                      <a:pt x="149" y="684"/>
                    </a:lnTo>
                    <a:lnTo>
                      <a:pt x="149" y="685"/>
                    </a:lnTo>
                    <a:lnTo>
                      <a:pt x="147" y="690"/>
                    </a:lnTo>
                    <a:close/>
                    <a:moveTo>
                      <a:pt x="167" y="690"/>
                    </a:moveTo>
                    <a:lnTo>
                      <a:pt x="166" y="688"/>
                    </a:lnTo>
                    <a:lnTo>
                      <a:pt x="167" y="686"/>
                    </a:lnTo>
                    <a:lnTo>
                      <a:pt x="168" y="684"/>
                    </a:lnTo>
                    <a:lnTo>
                      <a:pt x="170" y="681"/>
                    </a:lnTo>
                    <a:lnTo>
                      <a:pt x="172" y="679"/>
                    </a:lnTo>
                    <a:lnTo>
                      <a:pt x="173" y="679"/>
                    </a:lnTo>
                    <a:lnTo>
                      <a:pt x="174" y="680"/>
                    </a:lnTo>
                    <a:lnTo>
                      <a:pt x="176" y="686"/>
                    </a:lnTo>
                    <a:lnTo>
                      <a:pt x="176" y="688"/>
                    </a:lnTo>
                    <a:lnTo>
                      <a:pt x="175" y="690"/>
                    </a:lnTo>
                    <a:lnTo>
                      <a:pt x="175" y="690"/>
                    </a:lnTo>
                    <a:lnTo>
                      <a:pt x="172" y="690"/>
                    </a:lnTo>
                    <a:lnTo>
                      <a:pt x="168" y="690"/>
                    </a:lnTo>
                    <a:lnTo>
                      <a:pt x="167" y="690"/>
                    </a:lnTo>
                    <a:close/>
                    <a:moveTo>
                      <a:pt x="231" y="753"/>
                    </a:moveTo>
                    <a:lnTo>
                      <a:pt x="231" y="760"/>
                    </a:lnTo>
                    <a:lnTo>
                      <a:pt x="230" y="761"/>
                    </a:lnTo>
                    <a:lnTo>
                      <a:pt x="229" y="762"/>
                    </a:lnTo>
                    <a:lnTo>
                      <a:pt x="228" y="762"/>
                    </a:lnTo>
                    <a:lnTo>
                      <a:pt x="227" y="761"/>
                    </a:lnTo>
                    <a:lnTo>
                      <a:pt x="225" y="762"/>
                    </a:lnTo>
                    <a:lnTo>
                      <a:pt x="223" y="763"/>
                    </a:lnTo>
                    <a:lnTo>
                      <a:pt x="222" y="763"/>
                    </a:lnTo>
                    <a:lnTo>
                      <a:pt x="215" y="760"/>
                    </a:lnTo>
                    <a:lnTo>
                      <a:pt x="214" y="760"/>
                    </a:lnTo>
                    <a:lnTo>
                      <a:pt x="214" y="758"/>
                    </a:lnTo>
                    <a:lnTo>
                      <a:pt x="212" y="750"/>
                    </a:lnTo>
                    <a:lnTo>
                      <a:pt x="212" y="746"/>
                    </a:lnTo>
                    <a:lnTo>
                      <a:pt x="214" y="744"/>
                    </a:lnTo>
                    <a:lnTo>
                      <a:pt x="219" y="742"/>
                    </a:lnTo>
                    <a:lnTo>
                      <a:pt x="220" y="744"/>
                    </a:lnTo>
                    <a:lnTo>
                      <a:pt x="220" y="744"/>
                    </a:lnTo>
                    <a:lnTo>
                      <a:pt x="221" y="745"/>
                    </a:lnTo>
                    <a:lnTo>
                      <a:pt x="225" y="745"/>
                    </a:lnTo>
                    <a:lnTo>
                      <a:pt x="227" y="745"/>
                    </a:lnTo>
                    <a:lnTo>
                      <a:pt x="229" y="747"/>
                    </a:lnTo>
                    <a:lnTo>
                      <a:pt x="231" y="748"/>
                    </a:lnTo>
                    <a:lnTo>
                      <a:pt x="231" y="750"/>
                    </a:lnTo>
                    <a:lnTo>
                      <a:pt x="231" y="753"/>
                    </a:lnTo>
                    <a:close/>
                    <a:moveTo>
                      <a:pt x="161" y="661"/>
                    </a:moveTo>
                    <a:lnTo>
                      <a:pt x="159" y="659"/>
                    </a:lnTo>
                    <a:lnTo>
                      <a:pt x="159" y="657"/>
                    </a:lnTo>
                    <a:lnTo>
                      <a:pt x="159" y="656"/>
                    </a:lnTo>
                    <a:lnTo>
                      <a:pt x="162" y="653"/>
                    </a:lnTo>
                    <a:lnTo>
                      <a:pt x="163" y="653"/>
                    </a:lnTo>
                    <a:lnTo>
                      <a:pt x="165" y="653"/>
                    </a:lnTo>
                    <a:lnTo>
                      <a:pt x="166" y="655"/>
                    </a:lnTo>
                    <a:lnTo>
                      <a:pt x="166" y="658"/>
                    </a:lnTo>
                    <a:lnTo>
                      <a:pt x="165" y="659"/>
                    </a:lnTo>
                    <a:lnTo>
                      <a:pt x="163" y="661"/>
                    </a:lnTo>
                    <a:lnTo>
                      <a:pt x="161" y="661"/>
                    </a:lnTo>
                    <a:close/>
                    <a:moveTo>
                      <a:pt x="147" y="624"/>
                    </a:moveTo>
                    <a:lnTo>
                      <a:pt x="146" y="624"/>
                    </a:lnTo>
                    <a:lnTo>
                      <a:pt x="146" y="624"/>
                    </a:lnTo>
                    <a:lnTo>
                      <a:pt x="146" y="623"/>
                    </a:lnTo>
                    <a:lnTo>
                      <a:pt x="145" y="623"/>
                    </a:lnTo>
                    <a:lnTo>
                      <a:pt x="140" y="624"/>
                    </a:lnTo>
                    <a:lnTo>
                      <a:pt x="138" y="624"/>
                    </a:lnTo>
                    <a:lnTo>
                      <a:pt x="136" y="624"/>
                    </a:lnTo>
                    <a:lnTo>
                      <a:pt x="136" y="624"/>
                    </a:lnTo>
                    <a:lnTo>
                      <a:pt x="132" y="624"/>
                    </a:lnTo>
                    <a:lnTo>
                      <a:pt x="130" y="624"/>
                    </a:lnTo>
                    <a:lnTo>
                      <a:pt x="130" y="625"/>
                    </a:lnTo>
                    <a:lnTo>
                      <a:pt x="130" y="625"/>
                    </a:lnTo>
                    <a:lnTo>
                      <a:pt x="130" y="627"/>
                    </a:lnTo>
                    <a:lnTo>
                      <a:pt x="130" y="628"/>
                    </a:lnTo>
                    <a:lnTo>
                      <a:pt x="132" y="629"/>
                    </a:lnTo>
                    <a:lnTo>
                      <a:pt x="132" y="630"/>
                    </a:lnTo>
                    <a:lnTo>
                      <a:pt x="130" y="631"/>
                    </a:lnTo>
                    <a:lnTo>
                      <a:pt x="129" y="631"/>
                    </a:lnTo>
                    <a:lnTo>
                      <a:pt x="128" y="631"/>
                    </a:lnTo>
                    <a:lnTo>
                      <a:pt x="126" y="629"/>
                    </a:lnTo>
                    <a:lnTo>
                      <a:pt x="124" y="624"/>
                    </a:lnTo>
                    <a:lnTo>
                      <a:pt x="121" y="619"/>
                    </a:lnTo>
                    <a:lnTo>
                      <a:pt x="118" y="618"/>
                    </a:lnTo>
                    <a:lnTo>
                      <a:pt x="116" y="617"/>
                    </a:lnTo>
                    <a:lnTo>
                      <a:pt x="111" y="618"/>
                    </a:lnTo>
                    <a:lnTo>
                      <a:pt x="111" y="619"/>
                    </a:lnTo>
                    <a:lnTo>
                      <a:pt x="109" y="621"/>
                    </a:lnTo>
                    <a:lnTo>
                      <a:pt x="107" y="621"/>
                    </a:lnTo>
                    <a:lnTo>
                      <a:pt x="106" y="621"/>
                    </a:lnTo>
                    <a:lnTo>
                      <a:pt x="106" y="620"/>
                    </a:lnTo>
                    <a:lnTo>
                      <a:pt x="106" y="619"/>
                    </a:lnTo>
                    <a:lnTo>
                      <a:pt x="107" y="619"/>
                    </a:lnTo>
                    <a:lnTo>
                      <a:pt x="107" y="618"/>
                    </a:lnTo>
                    <a:lnTo>
                      <a:pt x="107" y="616"/>
                    </a:lnTo>
                    <a:lnTo>
                      <a:pt x="107" y="612"/>
                    </a:lnTo>
                    <a:lnTo>
                      <a:pt x="107" y="611"/>
                    </a:lnTo>
                    <a:lnTo>
                      <a:pt x="107" y="610"/>
                    </a:lnTo>
                    <a:lnTo>
                      <a:pt x="108" y="609"/>
                    </a:lnTo>
                    <a:lnTo>
                      <a:pt x="109" y="609"/>
                    </a:lnTo>
                    <a:lnTo>
                      <a:pt x="111" y="610"/>
                    </a:lnTo>
                    <a:lnTo>
                      <a:pt x="114" y="611"/>
                    </a:lnTo>
                    <a:lnTo>
                      <a:pt x="114" y="612"/>
                    </a:lnTo>
                    <a:lnTo>
                      <a:pt x="120" y="613"/>
                    </a:lnTo>
                    <a:lnTo>
                      <a:pt x="122" y="612"/>
                    </a:lnTo>
                    <a:lnTo>
                      <a:pt x="126" y="616"/>
                    </a:lnTo>
                    <a:lnTo>
                      <a:pt x="130" y="620"/>
                    </a:lnTo>
                    <a:lnTo>
                      <a:pt x="132" y="620"/>
                    </a:lnTo>
                    <a:lnTo>
                      <a:pt x="133" y="619"/>
                    </a:lnTo>
                    <a:lnTo>
                      <a:pt x="134" y="618"/>
                    </a:lnTo>
                    <a:lnTo>
                      <a:pt x="136" y="617"/>
                    </a:lnTo>
                    <a:lnTo>
                      <a:pt x="145" y="615"/>
                    </a:lnTo>
                    <a:lnTo>
                      <a:pt x="147" y="614"/>
                    </a:lnTo>
                    <a:lnTo>
                      <a:pt x="151" y="616"/>
                    </a:lnTo>
                    <a:lnTo>
                      <a:pt x="151" y="621"/>
                    </a:lnTo>
                    <a:lnTo>
                      <a:pt x="149" y="624"/>
                    </a:lnTo>
                    <a:lnTo>
                      <a:pt x="147" y="624"/>
                    </a:lnTo>
                    <a:close/>
                    <a:moveTo>
                      <a:pt x="135" y="607"/>
                    </a:moveTo>
                    <a:lnTo>
                      <a:pt x="133" y="605"/>
                    </a:lnTo>
                    <a:lnTo>
                      <a:pt x="133" y="604"/>
                    </a:lnTo>
                    <a:lnTo>
                      <a:pt x="133" y="602"/>
                    </a:lnTo>
                    <a:lnTo>
                      <a:pt x="133" y="600"/>
                    </a:lnTo>
                    <a:lnTo>
                      <a:pt x="134" y="599"/>
                    </a:lnTo>
                    <a:lnTo>
                      <a:pt x="135" y="598"/>
                    </a:lnTo>
                    <a:lnTo>
                      <a:pt x="136" y="596"/>
                    </a:lnTo>
                    <a:lnTo>
                      <a:pt x="137" y="596"/>
                    </a:lnTo>
                    <a:lnTo>
                      <a:pt x="138" y="596"/>
                    </a:lnTo>
                    <a:lnTo>
                      <a:pt x="140" y="596"/>
                    </a:lnTo>
                    <a:lnTo>
                      <a:pt x="142" y="596"/>
                    </a:lnTo>
                    <a:lnTo>
                      <a:pt x="143" y="597"/>
                    </a:lnTo>
                    <a:lnTo>
                      <a:pt x="145" y="598"/>
                    </a:lnTo>
                    <a:lnTo>
                      <a:pt x="146" y="599"/>
                    </a:lnTo>
                    <a:lnTo>
                      <a:pt x="146" y="601"/>
                    </a:lnTo>
                    <a:lnTo>
                      <a:pt x="146" y="603"/>
                    </a:lnTo>
                    <a:lnTo>
                      <a:pt x="145" y="604"/>
                    </a:lnTo>
                    <a:lnTo>
                      <a:pt x="144" y="606"/>
                    </a:lnTo>
                    <a:lnTo>
                      <a:pt x="142" y="608"/>
                    </a:lnTo>
                    <a:lnTo>
                      <a:pt x="141" y="608"/>
                    </a:lnTo>
                    <a:lnTo>
                      <a:pt x="140" y="608"/>
                    </a:lnTo>
                    <a:lnTo>
                      <a:pt x="139" y="608"/>
                    </a:lnTo>
                    <a:lnTo>
                      <a:pt x="136" y="608"/>
                    </a:lnTo>
                    <a:lnTo>
                      <a:pt x="135" y="607"/>
                    </a:lnTo>
                    <a:close/>
                    <a:moveTo>
                      <a:pt x="101" y="499"/>
                    </a:moveTo>
                    <a:lnTo>
                      <a:pt x="99" y="497"/>
                    </a:lnTo>
                    <a:lnTo>
                      <a:pt x="99" y="496"/>
                    </a:lnTo>
                    <a:lnTo>
                      <a:pt x="99" y="495"/>
                    </a:lnTo>
                    <a:lnTo>
                      <a:pt x="100" y="493"/>
                    </a:lnTo>
                    <a:lnTo>
                      <a:pt x="101" y="492"/>
                    </a:lnTo>
                    <a:lnTo>
                      <a:pt x="103" y="493"/>
                    </a:lnTo>
                    <a:lnTo>
                      <a:pt x="104" y="497"/>
                    </a:lnTo>
                    <a:lnTo>
                      <a:pt x="104" y="499"/>
                    </a:lnTo>
                    <a:lnTo>
                      <a:pt x="101" y="499"/>
                    </a:lnTo>
                    <a:close/>
                    <a:moveTo>
                      <a:pt x="22" y="349"/>
                    </a:moveTo>
                    <a:lnTo>
                      <a:pt x="19" y="350"/>
                    </a:lnTo>
                    <a:lnTo>
                      <a:pt x="18" y="351"/>
                    </a:lnTo>
                    <a:lnTo>
                      <a:pt x="17" y="351"/>
                    </a:lnTo>
                    <a:lnTo>
                      <a:pt x="17" y="352"/>
                    </a:lnTo>
                    <a:lnTo>
                      <a:pt x="17" y="352"/>
                    </a:lnTo>
                    <a:lnTo>
                      <a:pt x="16" y="353"/>
                    </a:lnTo>
                    <a:lnTo>
                      <a:pt x="14" y="356"/>
                    </a:lnTo>
                    <a:lnTo>
                      <a:pt x="10" y="359"/>
                    </a:lnTo>
                    <a:lnTo>
                      <a:pt x="7" y="354"/>
                    </a:lnTo>
                    <a:lnTo>
                      <a:pt x="7" y="353"/>
                    </a:lnTo>
                    <a:lnTo>
                      <a:pt x="7" y="350"/>
                    </a:lnTo>
                    <a:lnTo>
                      <a:pt x="8" y="348"/>
                    </a:lnTo>
                    <a:lnTo>
                      <a:pt x="9" y="347"/>
                    </a:lnTo>
                    <a:lnTo>
                      <a:pt x="8" y="345"/>
                    </a:lnTo>
                    <a:lnTo>
                      <a:pt x="6" y="345"/>
                    </a:lnTo>
                    <a:lnTo>
                      <a:pt x="4" y="343"/>
                    </a:lnTo>
                    <a:lnTo>
                      <a:pt x="3" y="342"/>
                    </a:lnTo>
                    <a:lnTo>
                      <a:pt x="2" y="341"/>
                    </a:lnTo>
                    <a:lnTo>
                      <a:pt x="2" y="339"/>
                    </a:lnTo>
                    <a:lnTo>
                      <a:pt x="1" y="335"/>
                    </a:lnTo>
                    <a:lnTo>
                      <a:pt x="1" y="334"/>
                    </a:lnTo>
                    <a:lnTo>
                      <a:pt x="0" y="332"/>
                    </a:lnTo>
                    <a:lnTo>
                      <a:pt x="0" y="332"/>
                    </a:lnTo>
                    <a:lnTo>
                      <a:pt x="3" y="332"/>
                    </a:lnTo>
                    <a:lnTo>
                      <a:pt x="9" y="334"/>
                    </a:lnTo>
                    <a:lnTo>
                      <a:pt x="9" y="337"/>
                    </a:lnTo>
                    <a:lnTo>
                      <a:pt x="9" y="337"/>
                    </a:lnTo>
                    <a:lnTo>
                      <a:pt x="9" y="339"/>
                    </a:lnTo>
                    <a:lnTo>
                      <a:pt x="11" y="340"/>
                    </a:lnTo>
                    <a:lnTo>
                      <a:pt x="12" y="340"/>
                    </a:lnTo>
                    <a:lnTo>
                      <a:pt x="15" y="340"/>
                    </a:lnTo>
                    <a:lnTo>
                      <a:pt x="15" y="339"/>
                    </a:lnTo>
                    <a:lnTo>
                      <a:pt x="16" y="339"/>
                    </a:lnTo>
                    <a:lnTo>
                      <a:pt x="17" y="342"/>
                    </a:lnTo>
                    <a:lnTo>
                      <a:pt x="22" y="342"/>
                    </a:lnTo>
                    <a:lnTo>
                      <a:pt x="25" y="345"/>
                    </a:lnTo>
                    <a:lnTo>
                      <a:pt x="27" y="349"/>
                    </a:lnTo>
                    <a:lnTo>
                      <a:pt x="29" y="351"/>
                    </a:lnTo>
                    <a:lnTo>
                      <a:pt x="28" y="351"/>
                    </a:lnTo>
                    <a:lnTo>
                      <a:pt x="26" y="351"/>
                    </a:lnTo>
                    <a:lnTo>
                      <a:pt x="25" y="350"/>
                    </a:lnTo>
                    <a:lnTo>
                      <a:pt x="22" y="349"/>
                    </a:lnTo>
                    <a:close/>
                    <a:moveTo>
                      <a:pt x="65" y="361"/>
                    </a:moveTo>
                    <a:lnTo>
                      <a:pt x="63" y="358"/>
                    </a:lnTo>
                    <a:lnTo>
                      <a:pt x="63" y="355"/>
                    </a:lnTo>
                    <a:lnTo>
                      <a:pt x="64" y="354"/>
                    </a:lnTo>
                    <a:lnTo>
                      <a:pt x="64" y="354"/>
                    </a:lnTo>
                    <a:lnTo>
                      <a:pt x="66" y="355"/>
                    </a:lnTo>
                    <a:lnTo>
                      <a:pt x="66" y="355"/>
                    </a:lnTo>
                    <a:lnTo>
                      <a:pt x="67" y="358"/>
                    </a:lnTo>
                    <a:lnTo>
                      <a:pt x="67" y="359"/>
                    </a:lnTo>
                    <a:lnTo>
                      <a:pt x="66" y="360"/>
                    </a:lnTo>
                    <a:lnTo>
                      <a:pt x="65" y="361"/>
                    </a:lnTo>
                    <a:close/>
                    <a:moveTo>
                      <a:pt x="62" y="351"/>
                    </a:moveTo>
                    <a:lnTo>
                      <a:pt x="60" y="351"/>
                    </a:lnTo>
                    <a:lnTo>
                      <a:pt x="60" y="348"/>
                    </a:lnTo>
                    <a:lnTo>
                      <a:pt x="60" y="347"/>
                    </a:lnTo>
                    <a:lnTo>
                      <a:pt x="61" y="345"/>
                    </a:lnTo>
                    <a:lnTo>
                      <a:pt x="62" y="345"/>
                    </a:lnTo>
                    <a:lnTo>
                      <a:pt x="62" y="347"/>
                    </a:lnTo>
                    <a:lnTo>
                      <a:pt x="63" y="349"/>
                    </a:lnTo>
                    <a:lnTo>
                      <a:pt x="62" y="351"/>
                    </a:lnTo>
                    <a:close/>
                    <a:moveTo>
                      <a:pt x="62" y="343"/>
                    </a:moveTo>
                    <a:lnTo>
                      <a:pt x="61" y="345"/>
                    </a:lnTo>
                    <a:lnTo>
                      <a:pt x="60" y="345"/>
                    </a:lnTo>
                    <a:lnTo>
                      <a:pt x="60" y="344"/>
                    </a:lnTo>
                    <a:lnTo>
                      <a:pt x="60" y="343"/>
                    </a:lnTo>
                    <a:lnTo>
                      <a:pt x="59" y="342"/>
                    </a:lnTo>
                    <a:lnTo>
                      <a:pt x="60" y="340"/>
                    </a:lnTo>
                    <a:lnTo>
                      <a:pt x="60" y="338"/>
                    </a:lnTo>
                    <a:lnTo>
                      <a:pt x="60" y="339"/>
                    </a:lnTo>
                    <a:lnTo>
                      <a:pt x="61" y="339"/>
                    </a:lnTo>
                    <a:lnTo>
                      <a:pt x="62" y="341"/>
                    </a:lnTo>
                    <a:lnTo>
                      <a:pt x="62" y="343"/>
                    </a:lnTo>
                    <a:close/>
                    <a:moveTo>
                      <a:pt x="52" y="282"/>
                    </a:moveTo>
                    <a:lnTo>
                      <a:pt x="52" y="286"/>
                    </a:lnTo>
                    <a:lnTo>
                      <a:pt x="53" y="287"/>
                    </a:lnTo>
                    <a:lnTo>
                      <a:pt x="54" y="288"/>
                    </a:lnTo>
                    <a:lnTo>
                      <a:pt x="54" y="292"/>
                    </a:lnTo>
                    <a:lnTo>
                      <a:pt x="50" y="306"/>
                    </a:lnTo>
                    <a:lnTo>
                      <a:pt x="48" y="307"/>
                    </a:lnTo>
                    <a:lnTo>
                      <a:pt x="48" y="306"/>
                    </a:lnTo>
                    <a:lnTo>
                      <a:pt x="42" y="300"/>
                    </a:lnTo>
                    <a:lnTo>
                      <a:pt x="42" y="298"/>
                    </a:lnTo>
                    <a:lnTo>
                      <a:pt x="43" y="293"/>
                    </a:lnTo>
                    <a:lnTo>
                      <a:pt x="43" y="292"/>
                    </a:lnTo>
                    <a:lnTo>
                      <a:pt x="42" y="292"/>
                    </a:lnTo>
                    <a:lnTo>
                      <a:pt x="39" y="292"/>
                    </a:lnTo>
                    <a:lnTo>
                      <a:pt x="35" y="293"/>
                    </a:lnTo>
                    <a:lnTo>
                      <a:pt x="35" y="293"/>
                    </a:lnTo>
                    <a:lnTo>
                      <a:pt x="33" y="292"/>
                    </a:lnTo>
                    <a:lnTo>
                      <a:pt x="32" y="292"/>
                    </a:lnTo>
                    <a:lnTo>
                      <a:pt x="31" y="291"/>
                    </a:lnTo>
                    <a:lnTo>
                      <a:pt x="28" y="282"/>
                    </a:lnTo>
                    <a:lnTo>
                      <a:pt x="20" y="279"/>
                    </a:lnTo>
                    <a:lnTo>
                      <a:pt x="19" y="271"/>
                    </a:lnTo>
                    <a:lnTo>
                      <a:pt x="21" y="266"/>
                    </a:lnTo>
                    <a:lnTo>
                      <a:pt x="24" y="265"/>
                    </a:lnTo>
                    <a:lnTo>
                      <a:pt x="25" y="263"/>
                    </a:lnTo>
                    <a:lnTo>
                      <a:pt x="27" y="262"/>
                    </a:lnTo>
                    <a:lnTo>
                      <a:pt x="27" y="251"/>
                    </a:lnTo>
                    <a:lnTo>
                      <a:pt x="25" y="248"/>
                    </a:lnTo>
                    <a:lnTo>
                      <a:pt x="23" y="246"/>
                    </a:lnTo>
                    <a:lnTo>
                      <a:pt x="20" y="245"/>
                    </a:lnTo>
                    <a:lnTo>
                      <a:pt x="19" y="242"/>
                    </a:lnTo>
                    <a:lnTo>
                      <a:pt x="20" y="240"/>
                    </a:lnTo>
                    <a:lnTo>
                      <a:pt x="35" y="245"/>
                    </a:lnTo>
                    <a:lnTo>
                      <a:pt x="36" y="246"/>
                    </a:lnTo>
                    <a:lnTo>
                      <a:pt x="40" y="252"/>
                    </a:lnTo>
                    <a:lnTo>
                      <a:pt x="53" y="276"/>
                    </a:lnTo>
                    <a:lnTo>
                      <a:pt x="54" y="277"/>
                    </a:lnTo>
                    <a:lnTo>
                      <a:pt x="54" y="278"/>
                    </a:lnTo>
                    <a:lnTo>
                      <a:pt x="53" y="281"/>
                    </a:lnTo>
                    <a:lnTo>
                      <a:pt x="52" y="282"/>
                    </a:lnTo>
                    <a:close/>
                  </a:path>
                </a:pathLst>
              </a:custGeom>
              <a:solidFill>
                <a:srgbClr val="70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7" name="Freeform 383"/>
              <p:cNvSpPr>
                <a:spLocks/>
              </p:cNvSpPr>
              <p:nvPr/>
            </p:nvSpPr>
            <p:spPr bwMode="auto">
              <a:xfrm>
                <a:off x="581332" y="4907882"/>
                <a:ext cx="4607" cy="4095"/>
              </a:xfrm>
              <a:custGeom>
                <a:avLst/>
                <a:gdLst>
                  <a:gd name="T0" fmla="*/ 2 w 9"/>
                  <a:gd name="T1" fmla="*/ 8 h 8"/>
                  <a:gd name="T2" fmla="*/ 0 w 9"/>
                  <a:gd name="T3" fmla="*/ 6 h 8"/>
                  <a:gd name="T4" fmla="*/ 0 w 9"/>
                  <a:gd name="T5" fmla="*/ 5 h 8"/>
                  <a:gd name="T6" fmla="*/ 5 w 9"/>
                  <a:gd name="T7" fmla="*/ 0 h 8"/>
                  <a:gd name="T8" fmla="*/ 6 w 9"/>
                  <a:gd name="T9" fmla="*/ 0 h 8"/>
                  <a:gd name="T10" fmla="*/ 9 w 9"/>
                  <a:gd name="T11" fmla="*/ 0 h 8"/>
                  <a:gd name="T12" fmla="*/ 9 w 9"/>
                  <a:gd name="T13" fmla="*/ 2 h 8"/>
                  <a:gd name="T14" fmla="*/ 9 w 9"/>
                  <a:gd name="T15" fmla="*/ 4 h 8"/>
                  <a:gd name="T16" fmla="*/ 7 w 9"/>
                  <a:gd name="T17" fmla="*/ 6 h 8"/>
                  <a:gd name="T18" fmla="*/ 5 w 9"/>
                  <a:gd name="T19" fmla="*/ 7 h 8"/>
                  <a:gd name="T20" fmla="*/ 2 w 9"/>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8">
                    <a:moveTo>
                      <a:pt x="2" y="8"/>
                    </a:moveTo>
                    <a:lnTo>
                      <a:pt x="0" y="6"/>
                    </a:lnTo>
                    <a:lnTo>
                      <a:pt x="0" y="5"/>
                    </a:lnTo>
                    <a:lnTo>
                      <a:pt x="5" y="0"/>
                    </a:lnTo>
                    <a:lnTo>
                      <a:pt x="6" y="0"/>
                    </a:lnTo>
                    <a:lnTo>
                      <a:pt x="9" y="0"/>
                    </a:lnTo>
                    <a:lnTo>
                      <a:pt x="9" y="2"/>
                    </a:lnTo>
                    <a:lnTo>
                      <a:pt x="9" y="4"/>
                    </a:lnTo>
                    <a:lnTo>
                      <a:pt x="7" y="6"/>
                    </a:lnTo>
                    <a:lnTo>
                      <a:pt x="5" y="7"/>
                    </a:lnTo>
                    <a:lnTo>
                      <a:pt x="2" y="8"/>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8" name="Freeform 384"/>
              <p:cNvSpPr>
                <a:spLocks/>
              </p:cNvSpPr>
              <p:nvPr/>
            </p:nvSpPr>
            <p:spPr bwMode="auto">
              <a:xfrm>
                <a:off x="589010" y="4908393"/>
                <a:ext cx="5631" cy="4607"/>
              </a:xfrm>
              <a:custGeom>
                <a:avLst/>
                <a:gdLst>
                  <a:gd name="T0" fmla="*/ 1 w 11"/>
                  <a:gd name="T1" fmla="*/ 7 h 9"/>
                  <a:gd name="T2" fmla="*/ 1 w 11"/>
                  <a:gd name="T3" fmla="*/ 7 h 9"/>
                  <a:gd name="T4" fmla="*/ 0 w 11"/>
                  <a:gd name="T5" fmla="*/ 6 h 9"/>
                  <a:gd name="T6" fmla="*/ 7 w 11"/>
                  <a:gd name="T7" fmla="*/ 1 h 9"/>
                  <a:gd name="T8" fmla="*/ 10 w 11"/>
                  <a:gd name="T9" fmla="*/ 0 h 9"/>
                  <a:gd name="T10" fmla="*/ 11 w 11"/>
                  <a:gd name="T11" fmla="*/ 1 h 9"/>
                  <a:gd name="T12" fmla="*/ 11 w 11"/>
                  <a:gd name="T13" fmla="*/ 5 h 9"/>
                  <a:gd name="T14" fmla="*/ 9 w 11"/>
                  <a:gd name="T15" fmla="*/ 7 h 9"/>
                  <a:gd name="T16" fmla="*/ 7 w 11"/>
                  <a:gd name="T17" fmla="*/ 9 h 9"/>
                  <a:gd name="T18" fmla="*/ 5 w 11"/>
                  <a:gd name="T19" fmla="*/ 6 h 9"/>
                  <a:gd name="T20" fmla="*/ 4 w 11"/>
                  <a:gd name="T21" fmla="*/ 7 h 9"/>
                  <a:gd name="T22" fmla="*/ 3 w 11"/>
                  <a:gd name="T23" fmla="*/ 7 h 9"/>
                  <a:gd name="T24" fmla="*/ 1 w 11"/>
                  <a:gd name="T25"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9">
                    <a:moveTo>
                      <a:pt x="1" y="7"/>
                    </a:moveTo>
                    <a:lnTo>
                      <a:pt x="1" y="7"/>
                    </a:lnTo>
                    <a:lnTo>
                      <a:pt x="0" y="6"/>
                    </a:lnTo>
                    <a:lnTo>
                      <a:pt x="7" y="1"/>
                    </a:lnTo>
                    <a:lnTo>
                      <a:pt x="10" y="0"/>
                    </a:lnTo>
                    <a:lnTo>
                      <a:pt x="11" y="1"/>
                    </a:lnTo>
                    <a:lnTo>
                      <a:pt x="11" y="5"/>
                    </a:lnTo>
                    <a:lnTo>
                      <a:pt x="9" y="7"/>
                    </a:lnTo>
                    <a:lnTo>
                      <a:pt x="7" y="9"/>
                    </a:lnTo>
                    <a:lnTo>
                      <a:pt x="5" y="6"/>
                    </a:lnTo>
                    <a:lnTo>
                      <a:pt x="4" y="7"/>
                    </a:lnTo>
                    <a:lnTo>
                      <a:pt x="3" y="7"/>
                    </a:lnTo>
                    <a:lnTo>
                      <a:pt x="1" y="7"/>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9" name="Freeform 385"/>
              <p:cNvSpPr>
                <a:spLocks/>
              </p:cNvSpPr>
              <p:nvPr/>
            </p:nvSpPr>
            <p:spPr bwMode="auto">
              <a:xfrm>
                <a:off x="616139" y="4895085"/>
                <a:ext cx="5119" cy="5631"/>
              </a:xfrm>
              <a:custGeom>
                <a:avLst/>
                <a:gdLst>
                  <a:gd name="T0" fmla="*/ 1 w 10"/>
                  <a:gd name="T1" fmla="*/ 11 h 11"/>
                  <a:gd name="T2" fmla="*/ 1 w 10"/>
                  <a:gd name="T3" fmla="*/ 10 h 11"/>
                  <a:gd name="T4" fmla="*/ 0 w 10"/>
                  <a:gd name="T5" fmla="*/ 9 h 11"/>
                  <a:gd name="T6" fmla="*/ 0 w 10"/>
                  <a:gd name="T7" fmla="*/ 8 h 11"/>
                  <a:gd name="T8" fmla="*/ 1 w 10"/>
                  <a:gd name="T9" fmla="*/ 2 h 11"/>
                  <a:gd name="T10" fmla="*/ 2 w 10"/>
                  <a:gd name="T11" fmla="*/ 1 h 11"/>
                  <a:gd name="T12" fmla="*/ 5 w 10"/>
                  <a:gd name="T13" fmla="*/ 0 h 11"/>
                  <a:gd name="T14" fmla="*/ 8 w 10"/>
                  <a:gd name="T15" fmla="*/ 1 h 11"/>
                  <a:gd name="T16" fmla="*/ 9 w 10"/>
                  <a:gd name="T17" fmla="*/ 1 h 11"/>
                  <a:gd name="T18" fmla="*/ 9 w 10"/>
                  <a:gd name="T19" fmla="*/ 1 h 11"/>
                  <a:gd name="T20" fmla="*/ 9 w 10"/>
                  <a:gd name="T21" fmla="*/ 3 h 11"/>
                  <a:gd name="T22" fmla="*/ 10 w 10"/>
                  <a:gd name="T23" fmla="*/ 5 h 11"/>
                  <a:gd name="T24" fmla="*/ 9 w 10"/>
                  <a:gd name="T25" fmla="*/ 7 h 11"/>
                  <a:gd name="T26" fmla="*/ 7 w 10"/>
                  <a:gd name="T27" fmla="*/ 11 h 11"/>
                  <a:gd name="T28" fmla="*/ 4 w 10"/>
                  <a:gd name="T29" fmla="*/ 11 h 11"/>
                  <a:gd name="T30" fmla="*/ 1 w 10"/>
                  <a:gd name="T3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1">
                    <a:moveTo>
                      <a:pt x="1" y="11"/>
                    </a:moveTo>
                    <a:lnTo>
                      <a:pt x="1" y="10"/>
                    </a:lnTo>
                    <a:lnTo>
                      <a:pt x="0" y="9"/>
                    </a:lnTo>
                    <a:lnTo>
                      <a:pt x="0" y="8"/>
                    </a:lnTo>
                    <a:lnTo>
                      <a:pt x="1" y="2"/>
                    </a:lnTo>
                    <a:lnTo>
                      <a:pt x="2" y="1"/>
                    </a:lnTo>
                    <a:lnTo>
                      <a:pt x="5" y="0"/>
                    </a:lnTo>
                    <a:lnTo>
                      <a:pt x="8" y="1"/>
                    </a:lnTo>
                    <a:lnTo>
                      <a:pt x="9" y="1"/>
                    </a:lnTo>
                    <a:lnTo>
                      <a:pt x="9" y="1"/>
                    </a:lnTo>
                    <a:lnTo>
                      <a:pt x="9" y="3"/>
                    </a:lnTo>
                    <a:lnTo>
                      <a:pt x="10" y="5"/>
                    </a:lnTo>
                    <a:lnTo>
                      <a:pt x="9" y="7"/>
                    </a:lnTo>
                    <a:lnTo>
                      <a:pt x="7" y="11"/>
                    </a:lnTo>
                    <a:lnTo>
                      <a:pt x="4" y="11"/>
                    </a:lnTo>
                    <a:lnTo>
                      <a:pt x="1" y="11"/>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0" name="Freeform 386"/>
              <p:cNvSpPr>
                <a:spLocks/>
              </p:cNvSpPr>
              <p:nvPr/>
            </p:nvSpPr>
            <p:spPr bwMode="auto">
              <a:xfrm>
                <a:off x="682172" y="4972890"/>
                <a:ext cx="10750" cy="8702"/>
              </a:xfrm>
              <a:custGeom>
                <a:avLst/>
                <a:gdLst>
                  <a:gd name="T0" fmla="*/ 21 w 21"/>
                  <a:gd name="T1" fmla="*/ 11 h 17"/>
                  <a:gd name="T2" fmla="*/ 20 w 21"/>
                  <a:gd name="T3" fmla="*/ 13 h 17"/>
                  <a:gd name="T4" fmla="*/ 21 w 21"/>
                  <a:gd name="T5" fmla="*/ 14 h 17"/>
                  <a:gd name="T6" fmla="*/ 20 w 21"/>
                  <a:gd name="T7" fmla="*/ 15 h 17"/>
                  <a:gd name="T8" fmla="*/ 18 w 21"/>
                  <a:gd name="T9" fmla="*/ 16 h 17"/>
                  <a:gd name="T10" fmla="*/ 16 w 21"/>
                  <a:gd name="T11" fmla="*/ 17 h 17"/>
                  <a:gd name="T12" fmla="*/ 16 w 21"/>
                  <a:gd name="T13" fmla="*/ 15 h 17"/>
                  <a:gd name="T14" fmla="*/ 12 w 21"/>
                  <a:gd name="T15" fmla="*/ 12 h 17"/>
                  <a:gd name="T16" fmla="*/ 6 w 21"/>
                  <a:gd name="T17" fmla="*/ 12 h 17"/>
                  <a:gd name="T18" fmla="*/ 4 w 21"/>
                  <a:gd name="T19" fmla="*/ 11 h 17"/>
                  <a:gd name="T20" fmla="*/ 3 w 21"/>
                  <a:gd name="T21" fmla="*/ 11 h 17"/>
                  <a:gd name="T22" fmla="*/ 1 w 21"/>
                  <a:gd name="T23" fmla="*/ 7 h 17"/>
                  <a:gd name="T24" fmla="*/ 0 w 21"/>
                  <a:gd name="T25" fmla="*/ 5 h 17"/>
                  <a:gd name="T26" fmla="*/ 0 w 21"/>
                  <a:gd name="T27" fmla="*/ 3 h 17"/>
                  <a:gd name="T28" fmla="*/ 0 w 21"/>
                  <a:gd name="T29" fmla="*/ 3 h 17"/>
                  <a:gd name="T30" fmla="*/ 6 w 21"/>
                  <a:gd name="T31" fmla="*/ 0 h 17"/>
                  <a:gd name="T32" fmla="*/ 8 w 21"/>
                  <a:gd name="T33" fmla="*/ 0 h 17"/>
                  <a:gd name="T34" fmla="*/ 9 w 21"/>
                  <a:gd name="T35" fmla="*/ 2 h 17"/>
                  <a:gd name="T36" fmla="*/ 9 w 21"/>
                  <a:gd name="T37" fmla="*/ 3 h 17"/>
                  <a:gd name="T38" fmla="*/ 8 w 21"/>
                  <a:gd name="T39" fmla="*/ 4 h 17"/>
                  <a:gd name="T40" fmla="*/ 8 w 21"/>
                  <a:gd name="T41" fmla="*/ 6 h 17"/>
                  <a:gd name="T42" fmla="*/ 10 w 21"/>
                  <a:gd name="T43" fmla="*/ 9 h 17"/>
                  <a:gd name="T44" fmla="*/ 11 w 21"/>
                  <a:gd name="T45" fmla="*/ 9 h 17"/>
                  <a:gd name="T46" fmla="*/ 12 w 21"/>
                  <a:gd name="T47" fmla="*/ 9 h 17"/>
                  <a:gd name="T48" fmla="*/ 13 w 21"/>
                  <a:gd name="T49" fmla="*/ 9 h 17"/>
                  <a:gd name="T50" fmla="*/ 13 w 21"/>
                  <a:gd name="T51" fmla="*/ 8 h 17"/>
                  <a:gd name="T52" fmla="*/ 12 w 21"/>
                  <a:gd name="T53" fmla="*/ 5 h 17"/>
                  <a:gd name="T54" fmla="*/ 13 w 21"/>
                  <a:gd name="T55" fmla="*/ 5 h 17"/>
                  <a:gd name="T56" fmla="*/ 16 w 21"/>
                  <a:gd name="T57" fmla="*/ 7 h 17"/>
                  <a:gd name="T58" fmla="*/ 20 w 21"/>
                  <a:gd name="T59" fmla="*/ 9 h 17"/>
                  <a:gd name="T60" fmla="*/ 21 w 21"/>
                  <a:gd name="T61" fmla="*/ 10 h 17"/>
                  <a:gd name="T62" fmla="*/ 21 w 21"/>
                  <a:gd name="T63"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 h="17">
                    <a:moveTo>
                      <a:pt x="21" y="11"/>
                    </a:moveTo>
                    <a:lnTo>
                      <a:pt x="20" y="13"/>
                    </a:lnTo>
                    <a:lnTo>
                      <a:pt x="21" y="14"/>
                    </a:lnTo>
                    <a:lnTo>
                      <a:pt x="20" y="15"/>
                    </a:lnTo>
                    <a:lnTo>
                      <a:pt x="18" y="16"/>
                    </a:lnTo>
                    <a:lnTo>
                      <a:pt x="16" y="17"/>
                    </a:lnTo>
                    <a:lnTo>
                      <a:pt x="16" y="15"/>
                    </a:lnTo>
                    <a:lnTo>
                      <a:pt x="12" y="12"/>
                    </a:lnTo>
                    <a:lnTo>
                      <a:pt x="6" y="12"/>
                    </a:lnTo>
                    <a:lnTo>
                      <a:pt x="4" y="11"/>
                    </a:lnTo>
                    <a:lnTo>
                      <a:pt x="3" y="11"/>
                    </a:lnTo>
                    <a:lnTo>
                      <a:pt x="1" y="7"/>
                    </a:lnTo>
                    <a:lnTo>
                      <a:pt x="0" y="5"/>
                    </a:lnTo>
                    <a:lnTo>
                      <a:pt x="0" y="3"/>
                    </a:lnTo>
                    <a:lnTo>
                      <a:pt x="0" y="3"/>
                    </a:lnTo>
                    <a:lnTo>
                      <a:pt x="6" y="0"/>
                    </a:lnTo>
                    <a:lnTo>
                      <a:pt x="8" y="0"/>
                    </a:lnTo>
                    <a:lnTo>
                      <a:pt x="9" y="2"/>
                    </a:lnTo>
                    <a:lnTo>
                      <a:pt x="9" y="3"/>
                    </a:lnTo>
                    <a:lnTo>
                      <a:pt x="8" y="4"/>
                    </a:lnTo>
                    <a:lnTo>
                      <a:pt x="8" y="6"/>
                    </a:lnTo>
                    <a:lnTo>
                      <a:pt x="10" y="9"/>
                    </a:lnTo>
                    <a:lnTo>
                      <a:pt x="11" y="9"/>
                    </a:lnTo>
                    <a:lnTo>
                      <a:pt x="12" y="9"/>
                    </a:lnTo>
                    <a:lnTo>
                      <a:pt x="13" y="9"/>
                    </a:lnTo>
                    <a:lnTo>
                      <a:pt x="13" y="8"/>
                    </a:lnTo>
                    <a:lnTo>
                      <a:pt x="12" y="5"/>
                    </a:lnTo>
                    <a:lnTo>
                      <a:pt x="13" y="5"/>
                    </a:lnTo>
                    <a:lnTo>
                      <a:pt x="16" y="7"/>
                    </a:lnTo>
                    <a:lnTo>
                      <a:pt x="20" y="9"/>
                    </a:lnTo>
                    <a:lnTo>
                      <a:pt x="21" y="10"/>
                    </a:lnTo>
                    <a:lnTo>
                      <a:pt x="21" y="11"/>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1" name="Freeform 387"/>
              <p:cNvSpPr>
                <a:spLocks/>
              </p:cNvSpPr>
              <p:nvPr/>
            </p:nvSpPr>
            <p:spPr bwMode="auto">
              <a:xfrm>
                <a:off x="628937" y="4911977"/>
                <a:ext cx="21499" cy="21499"/>
              </a:xfrm>
              <a:custGeom>
                <a:avLst/>
                <a:gdLst>
                  <a:gd name="T0" fmla="*/ 29 w 42"/>
                  <a:gd name="T1" fmla="*/ 11 h 42"/>
                  <a:gd name="T2" fmla="*/ 32 w 42"/>
                  <a:gd name="T3" fmla="*/ 13 h 42"/>
                  <a:gd name="T4" fmla="*/ 27 w 42"/>
                  <a:gd name="T5" fmla="*/ 20 h 42"/>
                  <a:gd name="T6" fmla="*/ 27 w 42"/>
                  <a:gd name="T7" fmla="*/ 26 h 42"/>
                  <a:gd name="T8" fmla="*/ 32 w 42"/>
                  <a:gd name="T9" fmla="*/ 32 h 42"/>
                  <a:gd name="T10" fmla="*/ 42 w 42"/>
                  <a:gd name="T11" fmla="*/ 39 h 42"/>
                  <a:gd name="T12" fmla="*/ 36 w 42"/>
                  <a:gd name="T13" fmla="*/ 39 h 42"/>
                  <a:gd name="T14" fmla="*/ 34 w 42"/>
                  <a:gd name="T15" fmla="*/ 37 h 42"/>
                  <a:gd name="T16" fmla="*/ 27 w 42"/>
                  <a:gd name="T17" fmla="*/ 33 h 42"/>
                  <a:gd name="T18" fmla="*/ 25 w 42"/>
                  <a:gd name="T19" fmla="*/ 35 h 42"/>
                  <a:gd name="T20" fmla="*/ 19 w 42"/>
                  <a:gd name="T21" fmla="*/ 35 h 42"/>
                  <a:gd name="T22" fmla="*/ 17 w 42"/>
                  <a:gd name="T23" fmla="*/ 37 h 42"/>
                  <a:gd name="T24" fmla="*/ 17 w 42"/>
                  <a:gd name="T25" fmla="*/ 38 h 42"/>
                  <a:gd name="T26" fmla="*/ 13 w 42"/>
                  <a:gd name="T27" fmla="*/ 38 h 42"/>
                  <a:gd name="T28" fmla="*/ 12 w 42"/>
                  <a:gd name="T29" fmla="*/ 37 h 42"/>
                  <a:gd name="T30" fmla="*/ 12 w 42"/>
                  <a:gd name="T31" fmla="*/ 35 h 42"/>
                  <a:gd name="T32" fmla="*/ 7 w 42"/>
                  <a:gd name="T33" fmla="*/ 36 h 42"/>
                  <a:gd name="T34" fmla="*/ 5 w 42"/>
                  <a:gd name="T35" fmla="*/ 39 h 42"/>
                  <a:gd name="T36" fmla="*/ 2 w 42"/>
                  <a:gd name="T37" fmla="*/ 42 h 42"/>
                  <a:gd name="T38" fmla="*/ 2 w 42"/>
                  <a:gd name="T39" fmla="*/ 39 h 42"/>
                  <a:gd name="T40" fmla="*/ 4 w 42"/>
                  <a:gd name="T41" fmla="*/ 36 h 42"/>
                  <a:gd name="T42" fmla="*/ 5 w 42"/>
                  <a:gd name="T43" fmla="*/ 34 h 42"/>
                  <a:gd name="T44" fmla="*/ 0 w 42"/>
                  <a:gd name="T45" fmla="*/ 26 h 42"/>
                  <a:gd name="T46" fmla="*/ 0 w 42"/>
                  <a:gd name="T47" fmla="*/ 23 h 42"/>
                  <a:gd name="T48" fmla="*/ 8 w 42"/>
                  <a:gd name="T49" fmla="*/ 26 h 42"/>
                  <a:gd name="T50" fmla="*/ 13 w 42"/>
                  <a:gd name="T51" fmla="*/ 29 h 42"/>
                  <a:gd name="T52" fmla="*/ 16 w 42"/>
                  <a:gd name="T53" fmla="*/ 27 h 42"/>
                  <a:gd name="T54" fmla="*/ 17 w 42"/>
                  <a:gd name="T55" fmla="*/ 25 h 42"/>
                  <a:gd name="T56" fmla="*/ 17 w 42"/>
                  <a:gd name="T57" fmla="*/ 22 h 42"/>
                  <a:gd name="T58" fmla="*/ 14 w 42"/>
                  <a:gd name="T59" fmla="*/ 17 h 42"/>
                  <a:gd name="T60" fmla="*/ 15 w 42"/>
                  <a:gd name="T61" fmla="*/ 14 h 42"/>
                  <a:gd name="T62" fmla="*/ 14 w 42"/>
                  <a:gd name="T63" fmla="*/ 3 h 42"/>
                  <a:gd name="T64" fmla="*/ 15 w 42"/>
                  <a:gd name="T65" fmla="*/ 1 h 42"/>
                  <a:gd name="T66" fmla="*/ 17 w 42"/>
                  <a:gd name="T67" fmla="*/ 0 h 42"/>
                  <a:gd name="T68" fmla="*/ 21 w 42"/>
                  <a:gd name="T69" fmla="*/ 1 h 42"/>
                  <a:gd name="T70" fmla="*/ 25 w 42"/>
                  <a:gd name="T71" fmla="*/ 3 h 42"/>
                  <a:gd name="T72" fmla="*/ 27 w 42"/>
                  <a:gd name="T73"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 h="42">
                    <a:moveTo>
                      <a:pt x="27" y="7"/>
                    </a:moveTo>
                    <a:lnTo>
                      <a:pt x="29" y="11"/>
                    </a:lnTo>
                    <a:lnTo>
                      <a:pt x="32" y="13"/>
                    </a:lnTo>
                    <a:lnTo>
                      <a:pt x="32" y="13"/>
                    </a:lnTo>
                    <a:lnTo>
                      <a:pt x="31" y="19"/>
                    </a:lnTo>
                    <a:lnTo>
                      <a:pt x="27" y="20"/>
                    </a:lnTo>
                    <a:lnTo>
                      <a:pt x="27" y="21"/>
                    </a:lnTo>
                    <a:lnTo>
                      <a:pt x="27" y="26"/>
                    </a:lnTo>
                    <a:lnTo>
                      <a:pt x="28" y="27"/>
                    </a:lnTo>
                    <a:lnTo>
                      <a:pt x="32" y="32"/>
                    </a:lnTo>
                    <a:lnTo>
                      <a:pt x="37" y="35"/>
                    </a:lnTo>
                    <a:lnTo>
                      <a:pt x="42" y="39"/>
                    </a:lnTo>
                    <a:lnTo>
                      <a:pt x="40" y="39"/>
                    </a:lnTo>
                    <a:lnTo>
                      <a:pt x="36" y="39"/>
                    </a:lnTo>
                    <a:lnTo>
                      <a:pt x="34" y="38"/>
                    </a:lnTo>
                    <a:lnTo>
                      <a:pt x="34" y="37"/>
                    </a:lnTo>
                    <a:lnTo>
                      <a:pt x="31" y="35"/>
                    </a:lnTo>
                    <a:lnTo>
                      <a:pt x="27" y="33"/>
                    </a:lnTo>
                    <a:lnTo>
                      <a:pt x="25" y="34"/>
                    </a:lnTo>
                    <a:lnTo>
                      <a:pt x="25" y="35"/>
                    </a:lnTo>
                    <a:lnTo>
                      <a:pt x="23" y="35"/>
                    </a:lnTo>
                    <a:lnTo>
                      <a:pt x="19" y="35"/>
                    </a:lnTo>
                    <a:lnTo>
                      <a:pt x="18" y="35"/>
                    </a:lnTo>
                    <a:lnTo>
                      <a:pt x="17" y="37"/>
                    </a:lnTo>
                    <a:lnTo>
                      <a:pt x="17" y="37"/>
                    </a:lnTo>
                    <a:lnTo>
                      <a:pt x="17" y="38"/>
                    </a:lnTo>
                    <a:lnTo>
                      <a:pt x="15" y="39"/>
                    </a:lnTo>
                    <a:lnTo>
                      <a:pt x="13" y="38"/>
                    </a:lnTo>
                    <a:lnTo>
                      <a:pt x="12" y="37"/>
                    </a:lnTo>
                    <a:lnTo>
                      <a:pt x="12" y="37"/>
                    </a:lnTo>
                    <a:lnTo>
                      <a:pt x="13" y="35"/>
                    </a:lnTo>
                    <a:lnTo>
                      <a:pt x="12" y="35"/>
                    </a:lnTo>
                    <a:lnTo>
                      <a:pt x="9" y="35"/>
                    </a:lnTo>
                    <a:lnTo>
                      <a:pt x="7" y="36"/>
                    </a:lnTo>
                    <a:lnTo>
                      <a:pt x="6" y="37"/>
                    </a:lnTo>
                    <a:lnTo>
                      <a:pt x="5" y="39"/>
                    </a:lnTo>
                    <a:lnTo>
                      <a:pt x="3" y="41"/>
                    </a:lnTo>
                    <a:lnTo>
                      <a:pt x="2" y="42"/>
                    </a:lnTo>
                    <a:lnTo>
                      <a:pt x="1" y="40"/>
                    </a:lnTo>
                    <a:lnTo>
                      <a:pt x="2" y="39"/>
                    </a:lnTo>
                    <a:lnTo>
                      <a:pt x="2" y="37"/>
                    </a:lnTo>
                    <a:lnTo>
                      <a:pt x="4" y="36"/>
                    </a:lnTo>
                    <a:lnTo>
                      <a:pt x="5" y="35"/>
                    </a:lnTo>
                    <a:lnTo>
                      <a:pt x="5" y="34"/>
                    </a:lnTo>
                    <a:lnTo>
                      <a:pt x="2" y="26"/>
                    </a:lnTo>
                    <a:lnTo>
                      <a:pt x="0" y="26"/>
                    </a:lnTo>
                    <a:lnTo>
                      <a:pt x="0" y="24"/>
                    </a:lnTo>
                    <a:lnTo>
                      <a:pt x="0" y="23"/>
                    </a:lnTo>
                    <a:lnTo>
                      <a:pt x="3" y="21"/>
                    </a:lnTo>
                    <a:lnTo>
                      <a:pt x="8" y="26"/>
                    </a:lnTo>
                    <a:lnTo>
                      <a:pt x="12" y="29"/>
                    </a:lnTo>
                    <a:lnTo>
                      <a:pt x="13" y="29"/>
                    </a:lnTo>
                    <a:lnTo>
                      <a:pt x="15" y="28"/>
                    </a:lnTo>
                    <a:lnTo>
                      <a:pt x="16" y="27"/>
                    </a:lnTo>
                    <a:lnTo>
                      <a:pt x="17" y="26"/>
                    </a:lnTo>
                    <a:lnTo>
                      <a:pt x="17" y="25"/>
                    </a:lnTo>
                    <a:lnTo>
                      <a:pt x="17" y="24"/>
                    </a:lnTo>
                    <a:lnTo>
                      <a:pt x="17" y="22"/>
                    </a:lnTo>
                    <a:lnTo>
                      <a:pt x="14" y="19"/>
                    </a:lnTo>
                    <a:lnTo>
                      <a:pt x="14" y="17"/>
                    </a:lnTo>
                    <a:lnTo>
                      <a:pt x="14" y="15"/>
                    </a:lnTo>
                    <a:lnTo>
                      <a:pt x="15" y="14"/>
                    </a:lnTo>
                    <a:lnTo>
                      <a:pt x="14" y="7"/>
                    </a:lnTo>
                    <a:lnTo>
                      <a:pt x="14" y="3"/>
                    </a:lnTo>
                    <a:lnTo>
                      <a:pt x="14" y="2"/>
                    </a:lnTo>
                    <a:lnTo>
                      <a:pt x="15" y="1"/>
                    </a:lnTo>
                    <a:lnTo>
                      <a:pt x="16" y="0"/>
                    </a:lnTo>
                    <a:lnTo>
                      <a:pt x="17" y="0"/>
                    </a:lnTo>
                    <a:lnTo>
                      <a:pt x="19" y="0"/>
                    </a:lnTo>
                    <a:lnTo>
                      <a:pt x="21" y="1"/>
                    </a:lnTo>
                    <a:lnTo>
                      <a:pt x="23" y="2"/>
                    </a:lnTo>
                    <a:lnTo>
                      <a:pt x="25" y="3"/>
                    </a:lnTo>
                    <a:lnTo>
                      <a:pt x="26" y="5"/>
                    </a:lnTo>
                    <a:lnTo>
                      <a:pt x="27" y="7"/>
                    </a:lnTo>
                    <a:lnTo>
                      <a:pt x="27" y="7"/>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2" name="Freeform 388"/>
              <p:cNvSpPr>
                <a:spLocks/>
              </p:cNvSpPr>
              <p:nvPr/>
            </p:nvSpPr>
            <p:spPr bwMode="auto">
              <a:xfrm>
                <a:off x="639174" y="4935011"/>
                <a:ext cx="27641" cy="16892"/>
              </a:xfrm>
              <a:custGeom>
                <a:avLst/>
                <a:gdLst>
                  <a:gd name="T0" fmla="*/ 34 w 54"/>
                  <a:gd name="T1" fmla="*/ 32 h 33"/>
                  <a:gd name="T2" fmla="*/ 32 w 54"/>
                  <a:gd name="T3" fmla="*/ 33 h 33"/>
                  <a:gd name="T4" fmla="*/ 29 w 54"/>
                  <a:gd name="T5" fmla="*/ 33 h 33"/>
                  <a:gd name="T6" fmla="*/ 21 w 54"/>
                  <a:gd name="T7" fmla="*/ 29 h 33"/>
                  <a:gd name="T8" fmla="*/ 20 w 54"/>
                  <a:gd name="T9" fmla="*/ 28 h 33"/>
                  <a:gd name="T10" fmla="*/ 20 w 54"/>
                  <a:gd name="T11" fmla="*/ 26 h 33"/>
                  <a:gd name="T12" fmla="*/ 20 w 54"/>
                  <a:gd name="T13" fmla="*/ 25 h 33"/>
                  <a:gd name="T14" fmla="*/ 20 w 54"/>
                  <a:gd name="T15" fmla="*/ 24 h 33"/>
                  <a:gd name="T16" fmla="*/ 20 w 54"/>
                  <a:gd name="T17" fmla="*/ 23 h 33"/>
                  <a:gd name="T18" fmla="*/ 21 w 54"/>
                  <a:gd name="T19" fmla="*/ 22 h 33"/>
                  <a:gd name="T20" fmla="*/ 21 w 54"/>
                  <a:gd name="T21" fmla="*/ 21 h 33"/>
                  <a:gd name="T22" fmla="*/ 21 w 54"/>
                  <a:gd name="T23" fmla="*/ 19 h 33"/>
                  <a:gd name="T24" fmla="*/ 20 w 54"/>
                  <a:gd name="T25" fmla="*/ 17 h 33"/>
                  <a:gd name="T26" fmla="*/ 18 w 54"/>
                  <a:gd name="T27" fmla="*/ 15 h 33"/>
                  <a:gd name="T28" fmla="*/ 17 w 54"/>
                  <a:gd name="T29" fmla="*/ 14 h 33"/>
                  <a:gd name="T30" fmla="*/ 15 w 54"/>
                  <a:gd name="T31" fmla="*/ 14 h 33"/>
                  <a:gd name="T32" fmla="*/ 12 w 54"/>
                  <a:gd name="T33" fmla="*/ 13 h 33"/>
                  <a:gd name="T34" fmla="*/ 10 w 54"/>
                  <a:gd name="T35" fmla="*/ 11 h 33"/>
                  <a:gd name="T36" fmla="*/ 9 w 54"/>
                  <a:gd name="T37" fmla="*/ 9 h 33"/>
                  <a:gd name="T38" fmla="*/ 7 w 54"/>
                  <a:gd name="T39" fmla="*/ 6 h 33"/>
                  <a:gd name="T40" fmla="*/ 7 w 54"/>
                  <a:gd name="T41" fmla="*/ 5 h 33"/>
                  <a:gd name="T42" fmla="*/ 5 w 54"/>
                  <a:gd name="T43" fmla="*/ 5 h 33"/>
                  <a:gd name="T44" fmla="*/ 3 w 54"/>
                  <a:gd name="T45" fmla="*/ 7 h 33"/>
                  <a:gd name="T46" fmla="*/ 1 w 54"/>
                  <a:gd name="T47" fmla="*/ 8 h 33"/>
                  <a:gd name="T48" fmla="*/ 0 w 54"/>
                  <a:gd name="T49" fmla="*/ 7 h 33"/>
                  <a:gd name="T50" fmla="*/ 0 w 54"/>
                  <a:gd name="T51" fmla="*/ 5 h 33"/>
                  <a:gd name="T52" fmla="*/ 2 w 54"/>
                  <a:gd name="T53" fmla="*/ 0 h 33"/>
                  <a:gd name="T54" fmla="*/ 3 w 54"/>
                  <a:gd name="T55" fmla="*/ 0 h 33"/>
                  <a:gd name="T56" fmla="*/ 4 w 54"/>
                  <a:gd name="T57" fmla="*/ 0 h 33"/>
                  <a:gd name="T58" fmla="*/ 9 w 54"/>
                  <a:gd name="T59" fmla="*/ 1 h 33"/>
                  <a:gd name="T60" fmla="*/ 10 w 54"/>
                  <a:gd name="T61" fmla="*/ 5 h 33"/>
                  <a:gd name="T62" fmla="*/ 11 w 54"/>
                  <a:gd name="T63" fmla="*/ 7 h 33"/>
                  <a:gd name="T64" fmla="*/ 12 w 54"/>
                  <a:gd name="T65" fmla="*/ 9 h 33"/>
                  <a:gd name="T66" fmla="*/ 14 w 54"/>
                  <a:gd name="T67" fmla="*/ 10 h 33"/>
                  <a:gd name="T68" fmla="*/ 16 w 54"/>
                  <a:gd name="T69" fmla="*/ 10 h 33"/>
                  <a:gd name="T70" fmla="*/ 18 w 54"/>
                  <a:gd name="T71" fmla="*/ 11 h 33"/>
                  <a:gd name="T72" fmla="*/ 30 w 54"/>
                  <a:gd name="T73" fmla="*/ 19 h 33"/>
                  <a:gd name="T74" fmla="*/ 34 w 54"/>
                  <a:gd name="T75" fmla="*/ 21 h 33"/>
                  <a:gd name="T76" fmla="*/ 37 w 54"/>
                  <a:gd name="T77" fmla="*/ 21 h 33"/>
                  <a:gd name="T78" fmla="*/ 38 w 54"/>
                  <a:gd name="T79" fmla="*/ 21 h 33"/>
                  <a:gd name="T80" fmla="*/ 40 w 54"/>
                  <a:gd name="T81" fmla="*/ 19 h 33"/>
                  <a:gd name="T82" fmla="*/ 44 w 54"/>
                  <a:gd name="T83" fmla="*/ 16 h 33"/>
                  <a:gd name="T84" fmla="*/ 48 w 54"/>
                  <a:gd name="T85" fmla="*/ 13 h 33"/>
                  <a:gd name="T86" fmla="*/ 49 w 54"/>
                  <a:gd name="T87" fmla="*/ 12 h 33"/>
                  <a:gd name="T88" fmla="*/ 50 w 54"/>
                  <a:gd name="T89" fmla="*/ 12 h 33"/>
                  <a:gd name="T90" fmla="*/ 51 w 54"/>
                  <a:gd name="T91" fmla="*/ 12 h 33"/>
                  <a:gd name="T92" fmla="*/ 53 w 54"/>
                  <a:gd name="T93" fmla="*/ 13 h 33"/>
                  <a:gd name="T94" fmla="*/ 54 w 54"/>
                  <a:gd name="T95" fmla="*/ 17 h 33"/>
                  <a:gd name="T96" fmla="*/ 53 w 54"/>
                  <a:gd name="T97" fmla="*/ 22 h 33"/>
                  <a:gd name="T98" fmla="*/ 53 w 54"/>
                  <a:gd name="T99" fmla="*/ 24 h 33"/>
                  <a:gd name="T100" fmla="*/ 47 w 54"/>
                  <a:gd name="T101" fmla="*/ 25 h 33"/>
                  <a:gd name="T102" fmla="*/ 44 w 54"/>
                  <a:gd name="T103" fmla="*/ 24 h 33"/>
                  <a:gd name="T104" fmla="*/ 43 w 54"/>
                  <a:gd name="T105" fmla="*/ 24 h 33"/>
                  <a:gd name="T106" fmla="*/ 40 w 54"/>
                  <a:gd name="T107" fmla="*/ 25 h 33"/>
                  <a:gd name="T108" fmla="*/ 36 w 54"/>
                  <a:gd name="T109" fmla="*/ 29 h 33"/>
                  <a:gd name="T110" fmla="*/ 34 w 54"/>
                  <a:gd name="T111"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33">
                    <a:moveTo>
                      <a:pt x="34" y="32"/>
                    </a:moveTo>
                    <a:lnTo>
                      <a:pt x="32" y="33"/>
                    </a:lnTo>
                    <a:lnTo>
                      <a:pt x="29" y="33"/>
                    </a:lnTo>
                    <a:lnTo>
                      <a:pt x="21" y="29"/>
                    </a:lnTo>
                    <a:lnTo>
                      <a:pt x="20" y="28"/>
                    </a:lnTo>
                    <a:lnTo>
                      <a:pt x="20" y="26"/>
                    </a:lnTo>
                    <a:lnTo>
                      <a:pt x="20" y="25"/>
                    </a:lnTo>
                    <a:lnTo>
                      <a:pt x="20" y="24"/>
                    </a:lnTo>
                    <a:lnTo>
                      <a:pt x="20" y="23"/>
                    </a:lnTo>
                    <a:lnTo>
                      <a:pt x="21" y="22"/>
                    </a:lnTo>
                    <a:lnTo>
                      <a:pt x="21" y="21"/>
                    </a:lnTo>
                    <a:lnTo>
                      <a:pt x="21" y="19"/>
                    </a:lnTo>
                    <a:lnTo>
                      <a:pt x="20" y="17"/>
                    </a:lnTo>
                    <a:lnTo>
                      <a:pt x="18" y="15"/>
                    </a:lnTo>
                    <a:lnTo>
                      <a:pt x="17" y="14"/>
                    </a:lnTo>
                    <a:lnTo>
                      <a:pt x="15" y="14"/>
                    </a:lnTo>
                    <a:lnTo>
                      <a:pt x="12" y="13"/>
                    </a:lnTo>
                    <a:lnTo>
                      <a:pt x="10" y="11"/>
                    </a:lnTo>
                    <a:lnTo>
                      <a:pt x="9" y="9"/>
                    </a:lnTo>
                    <a:lnTo>
                      <a:pt x="7" y="6"/>
                    </a:lnTo>
                    <a:lnTo>
                      <a:pt x="7" y="5"/>
                    </a:lnTo>
                    <a:lnTo>
                      <a:pt x="5" y="5"/>
                    </a:lnTo>
                    <a:lnTo>
                      <a:pt x="3" y="7"/>
                    </a:lnTo>
                    <a:lnTo>
                      <a:pt x="1" y="8"/>
                    </a:lnTo>
                    <a:lnTo>
                      <a:pt x="0" y="7"/>
                    </a:lnTo>
                    <a:lnTo>
                      <a:pt x="0" y="5"/>
                    </a:lnTo>
                    <a:lnTo>
                      <a:pt x="2" y="0"/>
                    </a:lnTo>
                    <a:lnTo>
                      <a:pt x="3" y="0"/>
                    </a:lnTo>
                    <a:lnTo>
                      <a:pt x="4" y="0"/>
                    </a:lnTo>
                    <a:lnTo>
                      <a:pt x="9" y="1"/>
                    </a:lnTo>
                    <a:lnTo>
                      <a:pt x="10" y="5"/>
                    </a:lnTo>
                    <a:lnTo>
                      <a:pt x="11" y="7"/>
                    </a:lnTo>
                    <a:lnTo>
                      <a:pt x="12" y="9"/>
                    </a:lnTo>
                    <a:lnTo>
                      <a:pt x="14" y="10"/>
                    </a:lnTo>
                    <a:lnTo>
                      <a:pt x="16" y="10"/>
                    </a:lnTo>
                    <a:lnTo>
                      <a:pt x="18" y="11"/>
                    </a:lnTo>
                    <a:lnTo>
                      <a:pt x="30" y="19"/>
                    </a:lnTo>
                    <a:lnTo>
                      <a:pt x="34" y="21"/>
                    </a:lnTo>
                    <a:lnTo>
                      <a:pt x="37" y="21"/>
                    </a:lnTo>
                    <a:lnTo>
                      <a:pt x="38" y="21"/>
                    </a:lnTo>
                    <a:lnTo>
                      <a:pt x="40" y="19"/>
                    </a:lnTo>
                    <a:lnTo>
                      <a:pt x="44" y="16"/>
                    </a:lnTo>
                    <a:lnTo>
                      <a:pt x="48" y="13"/>
                    </a:lnTo>
                    <a:lnTo>
                      <a:pt x="49" y="12"/>
                    </a:lnTo>
                    <a:lnTo>
                      <a:pt x="50" y="12"/>
                    </a:lnTo>
                    <a:lnTo>
                      <a:pt x="51" y="12"/>
                    </a:lnTo>
                    <a:lnTo>
                      <a:pt x="53" y="13"/>
                    </a:lnTo>
                    <a:lnTo>
                      <a:pt x="54" y="17"/>
                    </a:lnTo>
                    <a:lnTo>
                      <a:pt x="53" y="22"/>
                    </a:lnTo>
                    <a:lnTo>
                      <a:pt x="53" y="24"/>
                    </a:lnTo>
                    <a:lnTo>
                      <a:pt x="47" y="25"/>
                    </a:lnTo>
                    <a:lnTo>
                      <a:pt x="44" y="24"/>
                    </a:lnTo>
                    <a:lnTo>
                      <a:pt x="43" y="24"/>
                    </a:lnTo>
                    <a:lnTo>
                      <a:pt x="40" y="25"/>
                    </a:lnTo>
                    <a:lnTo>
                      <a:pt x="36" y="29"/>
                    </a:lnTo>
                    <a:lnTo>
                      <a:pt x="34" y="32"/>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3" name="Freeform 389"/>
              <p:cNvSpPr>
                <a:spLocks/>
              </p:cNvSpPr>
              <p:nvPr/>
            </p:nvSpPr>
            <p:spPr bwMode="auto">
              <a:xfrm>
                <a:off x="700599" y="4983128"/>
                <a:ext cx="3583" cy="3071"/>
              </a:xfrm>
              <a:custGeom>
                <a:avLst/>
                <a:gdLst>
                  <a:gd name="T0" fmla="*/ 4 w 7"/>
                  <a:gd name="T1" fmla="*/ 1 h 6"/>
                  <a:gd name="T2" fmla="*/ 5 w 7"/>
                  <a:gd name="T3" fmla="*/ 4 h 6"/>
                  <a:gd name="T4" fmla="*/ 6 w 7"/>
                  <a:gd name="T5" fmla="*/ 4 h 6"/>
                  <a:gd name="T6" fmla="*/ 7 w 7"/>
                  <a:gd name="T7" fmla="*/ 5 h 6"/>
                  <a:gd name="T8" fmla="*/ 7 w 7"/>
                  <a:gd name="T9" fmla="*/ 6 h 6"/>
                  <a:gd name="T10" fmla="*/ 6 w 7"/>
                  <a:gd name="T11" fmla="*/ 6 h 6"/>
                  <a:gd name="T12" fmla="*/ 0 w 7"/>
                  <a:gd name="T13" fmla="*/ 5 h 6"/>
                  <a:gd name="T14" fmla="*/ 0 w 7"/>
                  <a:gd name="T15" fmla="*/ 4 h 6"/>
                  <a:gd name="T16" fmla="*/ 0 w 7"/>
                  <a:gd name="T17" fmla="*/ 2 h 6"/>
                  <a:gd name="T18" fmla="*/ 1 w 7"/>
                  <a:gd name="T19" fmla="*/ 1 h 6"/>
                  <a:gd name="T20" fmla="*/ 2 w 7"/>
                  <a:gd name="T21" fmla="*/ 0 h 6"/>
                  <a:gd name="T22" fmla="*/ 3 w 7"/>
                  <a:gd name="T23" fmla="*/ 0 h 6"/>
                  <a:gd name="T24" fmla="*/ 4 w 7"/>
                  <a:gd name="T2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6">
                    <a:moveTo>
                      <a:pt x="4" y="1"/>
                    </a:moveTo>
                    <a:lnTo>
                      <a:pt x="5" y="4"/>
                    </a:lnTo>
                    <a:lnTo>
                      <a:pt x="6" y="4"/>
                    </a:lnTo>
                    <a:lnTo>
                      <a:pt x="7" y="5"/>
                    </a:lnTo>
                    <a:lnTo>
                      <a:pt x="7" y="6"/>
                    </a:lnTo>
                    <a:lnTo>
                      <a:pt x="6" y="6"/>
                    </a:lnTo>
                    <a:lnTo>
                      <a:pt x="0" y="5"/>
                    </a:lnTo>
                    <a:lnTo>
                      <a:pt x="0" y="4"/>
                    </a:lnTo>
                    <a:lnTo>
                      <a:pt x="0" y="2"/>
                    </a:lnTo>
                    <a:lnTo>
                      <a:pt x="1" y="1"/>
                    </a:lnTo>
                    <a:lnTo>
                      <a:pt x="2" y="0"/>
                    </a:lnTo>
                    <a:lnTo>
                      <a:pt x="3" y="0"/>
                    </a:lnTo>
                    <a:lnTo>
                      <a:pt x="4" y="1"/>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4" name="Freeform 390"/>
              <p:cNvSpPr>
                <a:spLocks/>
              </p:cNvSpPr>
              <p:nvPr/>
            </p:nvSpPr>
            <p:spPr bwMode="auto">
              <a:xfrm>
                <a:off x="652483" y="4952415"/>
                <a:ext cx="30713" cy="24058"/>
              </a:xfrm>
              <a:custGeom>
                <a:avLst/>
                <a:gdLst>
                  <a:gd name="T0" fmla="*/ 54 w 60"/>
                  <a:gd name="T1" fmla="*/ 17 h 47"/>
                  <a:gd name="T2" fmla="*/ 51 w 60"/>
                  <a:gd name="T3" fmla="*/ 18 h 47"/>
                  <a:gd name="T4" fmla="*/ 52 w 60"/>
                  <a:gd name="T5" fmla="*/ 16 h 47"/>
                  <a:gd name="T6" fmla="*/ 55 w 60"/>
                  <a:gd name="T7" fmla="*/ 13 h 47"/>
                  <a:gd name="T8" fmla="*/ 54 w 60"/>
                  <a:gd name="T9" fmla="*/ 13 h 47"/>
                  <a:gd name="T10" fmla="*/ 47 w 60"/>
                  <a:gd name="T11" fmla="*/ 15 h 47"/>
                  <a:gd name="T12" fmla="*/ 43 w 60"/>
                  <a:gd name="T13" fmla="*/ 18 h 47"/>
                  <a:gd name="T14" fmla="*/ 45 w 60"/>
                  <a:gd name="T15" fmla="*/ 24 h 47"/>
                  <a:gd name="T16" fmla="*/ 47 w 60"/>
                  <a:gd name="T17" fmla="*/ 26 h 47"/>
                  <a:gd name="T18" fmla="*/ 60 w 60"/>
                  <a:gd name="T19" fmla="*/ 35 h 47"/>
                  <a:gd name="T20" fmla="*/ 60 w 60"/>
                  <a:gd name="T21" fmla="*/ 38 h 47"/>
                  <a:gd name="T22" fmla="*/ 53 w 60"/>
                  <a:gd name="T23" fmla="*/ 44 h 47"/>
                  <a:gd name="T24" fmla="*/ 48 w 60"/>
                  <a:gd name="T25" fmla="*/ 47 h 47"/>
                  <a:gd name="T26" fmla="*/ 39 w 60"/>
                  <a:gd name="T27" fmla="*/ 36 h 47"/>
                  <a:gd name="T28" fmla="*/ 39 w 60"/>
                  <a:gd name="T29" fmla="*/ 32 h 47"/>
                  <a:gd name="T30" fmla="*/ 29 w 60"/>
                  <a:gd name="T31" fmla="*/ 34 h 47"/>
                  <a:gd name="T32" fmla="*/ 22 w 60"/>
                  <a:gd name="T33" fmla="*/ 27 h 47"/>
                  <a:gd name="T34" fmla="*/ 18 w 60"/>
                  <a:gd name="T35" fmla="*/ 27 h 47"/>
                  <a:gd name="T36" fmla="*/ 10 w 60"/>
                  <a:gd name="T37" fmla="*/ 27 h 47"/>
                  <a:gd name="T38" fmla="*/ 12 w 60"/>
                  <a:gd name="T39" fmla="*/ 24 h 47"/>
                  <a:gd name="T40" fmla="*/ 14 w 60"/>
                  <a:gd name="T41" fmla="*/ 22 h 47"/>
                  <a:gd name="T42" fmla="*/ 15 w 60"/>
                  <a:gd name="T43" fmla="*/ 18 h 47"/>
                  <a:gd name="T44" fmla="*/ 2 w 60"/>
                  <a:gd name="T45" fmla="*/ 21 h 47"/>
                  <a:gd name="T46" fmla="*/ 1 w 60"/>
                  <a:gd name="T47" fmla="*/ 20 h 47"/>
                  <a:gd name="T48" fmla="*/ 1 w 60"/>
                  <a:gd name="T49" fmla="*/ 16 h 47"/>
                  <a:gd name="T50" fmla="*/ 6 w 60"/>
                  <a:gd name="T51" fmla="*/ 12 h 47"/>
                  <a:gd name="T52" fmla="*/ 10 w 60"/>
                  <a:gd name="T53" fmla="*/ 12 h 47"/>
                  <a:gd name="T54" fmla="*/ 14 w 60"/>
                  <a:gd name="T55" fmla="*/ 14 h 47"/>
                  <a:gd name="T56" fmla="*/ 18 w 60"/>
                  <a:gd name="T57" fmla="*/ 14 h 47"/>
                  <a:gd name="T58" fmla="*/ 19 w 60"/>
                  <a:gd name="T59" fmla="*/ 13 h 47"/>
                  <a:gd name="T60" fmla="*/ 21 w 60"/>
                  <a:gd name="T61" fmla="*/ 8 h 47"/>
                  <a:gd name="T62" fmla="*/ 23 w 60"/>
                  <a:gd name="T63" fmla="*/ 5 h 47"/>
                  <a:gd name="T64" fmla="*/ 25 w 60"/>
                  <a:gd name="T65" fmla="*/ 5 h 47"/>
                  <a:gd name="T66" fmla="*/ 31 w 60"/>
                  <a:gd name="T67" fmla="*/ 11 h 47"/>
                  <a:gd name="T68" fmla="*/ 40 w 60"/>
                  <a:gd name="T69" fmla="*/ 3 h 47"/>
                  <a:gd name="T70" fmla="*/ 45 w 60"/>
                  <a:gd name="T71" fmla="*/ 0 h 47"/>
                  <a:gd name="T72" fmla="*/ 49 w 60"/>
                  <a:gd name="T73" fmla="*/ 2 h 47"/>
                  <a:gd name="T74" fmla="*/ 50 w 60"/>
                  <a:gd name="T75" fmla="*/ 4 h 47"/>
                  <a:gd name="T76" fmla="*/ 55 w 60"/>
                  <a:gd name="T77" fmla="*/ 8 h 47"/>
                  <a:gd name="T78" fmla="*/ 59 w 60"/>
                  <a:gd name="T79" fmla="*/ 8 h 47"/>
                  <a:gd name="T80" fmla="*/ 60 w 60"/>
                  <a:gd name="T81"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47">
                    <a:moveTo>
                      <a:pt x="60" y="11"/>
                    </a:moveTo>
                    <a:lnTo>
                      <a:pt x="54" y="17"/>
                    </a:lnTo>
                    <a:lnTo>
                      <a:pt x="52" y="18"/>
                    </a:lnTo>
                    <a:lnTo>
                      <a:pt x="51" y="18"/>
                    </a:lnTo>
                    <a:lnTo>
                      <a:pt x="52" y="16"/>
                    </a:lnTo>
                    <a:lnTo>
                      <a:pt x="52" y="16"/>
                    </a:lnTo>
                    <a:lnTo>
                      <a:pt x="53" y="16"/>
                    </a:lnTo>
                    <a:lnTo>
                      <a:pt x="55" y="13"/>
                    </a:lnTo>
                    <a:lnTo>
                      <a:pt x="55" y="13"/>
                    </a:lnTo>
                    <a:lnTo>
                      <a:pt x="54" y="13"/>
                    </a:lnTo>
                    <a:lnTo>
                      <a:pt x="48" y="14"/>
                    </a:lnTo>
                    <a:lnTo>
                      <a:pt x="47" y="15"/>
                    </a:lnTo>
                    <a:lnTo>
                      <a:pt x="46" y="16"/>
                    </a:lnTo>
                    <a:lnTo>
                      <a:pt x="43" y="18"/>
                    </a:lnTo>
                    <a:lnTo>
                      <a:pt x="44" y="22"/>
                    </a:lnTo>
                    <a:lnTo>
                      <a:pt x="45" y="24"/>
                    </a:lnTo>
                    <a:lnTo>
                      <a:pt x="47" y="26"/>
                    </a:lnTo>
                    <a:lnTo>
                      <a:pt x="47" y="26"/>
                    </a:lnTo>
                    <a:lnTo>
                      <a:pt x="55" y="30"/>
                    </a:lnTo>
                    <a:lnTo>
                      <a:pt x="60" y="35"/>
                    </a:lnTo>
                    <a:lnTo>
                      <a:pt x="60" y="36"/>
                    </a:lnTo>
                    <a:lnTo>
                      <a:pt x="60" y="38"/>
                    </a:lnTo>
                    <a:lnTo>
                      <a:pt x="57" y="42"/>
                    </a:lnTo>
                    <a:lnTo>
                      <a:pt x="53" y="44"/>
                    </a:lnTo>
                    <a:lnTo>
                      <a:pt x="51" y="45"/>
                    </a:lnTo>
                    <a:lnTo>
                      <a:pt x="48" y="47"/>
                    </a:lnTo>
                    <a:lnTo>
                      <a:pt x="44" y="44"/>
                    </a:lnTo>
                    <a:lnTo>
                      <a:pt x="39" y="36"/>
                    </a:lnTo>
                    <a:lnTo>
                      <a:pt x="40" y="33"/>
                    </a:lnTo>
                    <a:lnTo>
                      <a:pt x="39" y="32"/>
                    </a:lnTo>
                    <a:lnTo>
                      <a:pt x="39" y="32"/>
                    </a:lnTo>
                    <a:lnTo>
                      <a:pt x="29" y="34"/>
                    </a:lnTo>
                    <a:lnTo>
                      <a:pt x="27" y="32"/>
                    </a:lnTo>
                    <a:lnTo>
                      <a:pt x="22" y="27"/>
                    </a:lnTo>
                    <a:lnTo>
                      <a:pt x="21" y="26"/>
                    </a:lnTo>
                    <a:lnTo>
                      <a:pt x="18" y="27"/>
                    </a:lnTo>
                    <a:lnTo>
                      <a:pt x="15" y="28"/>
                    </a:lnTo>
                    <a:lnTo>
                      <a:pt x="10" y="27"/>
                    </a:lnTo>
                    <a:lnTo>
                      <a:pt x="10" y="26"/>
                    </a:lnTo>
                    <a:lnTo>
                      <a:pt x="12" y="24"/>
                    </a:lnTo>
                    <a:lnTo>
                      <a:pt x="12" y="24"/>
                    </a:lnTo>
                    <a:lnTo>
                      <a:pt x="14" y="22"/>
                    </a:lnTo>
                    <a:lnTo>
                      <a:pt x="16" y="19"/>
                    </a:lnTo>
                    <a:lnTo>
                      <a:pt x="15" y="18"/>
                    </a:lnTo>
                    <a:lnTo>
                      <a:pt x="8" y="19"/>
                    </a:lnTo>
                    <a:lnTo>
                      <a:pt x="2" y="21"/>
                    </a:lnTo>
                    <a:lnTo>
                      <a:pt x="2" y="21"/>
                    </a:lnTo>
                    <a:lnTo>
                      <a:pt x="1" y="20"/>
                    </a:lnTo>
                    <a:lnTo>
                      <a:pt x="0" y="17"/>
                    </a:lnTo>
                    <a:lnTo>
                      <a:pt x="1" y="16"/>
                    </a:lnTo>
                    <a:lnTo>
                      <a:pt x="3" y="14"/>
                    </a:lnTo>
                    <a:lnTo>
                      <a:pt x="6" y="12"/>
                    </a:lnTo>
                    <a:lnTo>
                      <a:pt x="8" y="12"/>
                    </a:lnTo>
                    <a:lnTo>
                      <a:pt x="10" y="12"/>
                    </a:lnTo>
                    <a:lnTo>
                      <a:pt x="12" y="12"/>
                    </a:lnTo>
                    <a:lnTo>
                      <a:pt x="14" y="14"/>
                    </a:lnTo>
                    <a:lnTo>
                      <a:pt x="14" y="14"/>
                    </a:lnTo>
                    <a:lnTo>
                      <a:pt x="18" y="14"/>
                    </a:lnTo>
                    <a:lnTo>
                      <a:pt x="19" y="14"/>
                    </a:lnTo>
                    <a:lnTo>
                      <a:pt x="19" y="13"/>
                    </a:lnTo>
                    <a:lnTo>
                      <a:pt x="21" y="10"/>
                    </a:lnTo>
                    <a:lnTo>
                      <a:pt x="21" y="8"/>
                    </a:lnTo>
                    <a:lnTo>
                      <a:pt x="22" y="6"/>
                    </a:lnTo>
                    <a:lnTo>
                      <a:pt x="23" y="5"/>
                    </a:lnTo>
                    <a:lnTo>
                      <a:pt x="25" y="5"/>
                    </a:lnTo>
                    <a:lnTo>
                      <a:pt x="25" y="5"/>
                    </a:lnTo>
                    <a:lnTo>
                      <a:pt x="28" y="7"/>
                    </a:lnTo>
                    <a:lnTo>
                      <a:pt x="31" y="11"/>
                    </a:lnTo>
                    <a:lnTo>
                      <a:pt x="37" y="8"/>
                    </a:lnTo>
                    <a:lnTo>
                      <a:pt x="40" y="3"/>
                    </a:lnTo>
                    <a:lnTo>
                      <a:pt x="41" y="1"/>
                    </a:lnTo>
                    <a:lnTo>
                      <a:pt x="45" y="0"/>
                    </a:lnTo>
                    <a:lnTo>
                      <a:pt x="47" y="0"/>
                    </a:lnTo>
                    <a:lnTo>
                      <a:pt x="49" y="2"/>
                    </a:lnTo>
                    <a:lnTo>
                      <a:pt x="50" y="3"/>
                    </a:lnTo>
                    <a:lnTo>
                      <a:pt x="50" y="4"/>
                    </a:lnTo>
                    <a:lnTo>
                      <a:pt x="54" y="8"/>
                    </a:lnTo>
                    <a:lnTo>
                      <a:pt x="55" y="8"/>
                    </a:lnTo>
                    <a:lnTo>
                      <a:pt x="58" y="8"/>
                    </a:lnTo>
                    <a:lnTo>
                      <a:pt x="59" y="8"/>
                    </a:lnTo>
                    <a:lnTo>
                      <a:pt x="60" y="8"/>
                    </a:lnTo>
                    <a:lnTo>
                      <a:pt x="60" y="10"/>
                    </a:lnTo>
                    <a:lnTo>
                      <a:pt x="60" y="11"/>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5" name="Freeform 391"/>
              <p:cNvSpPr>
                <a:spLocks/>
              </p:cNvSpPr>
              <p:nvPr/>
            </p:nvSpPr>
            <p:spPr bwMode="auto">
              <a:xfrm>
                <a:off x="692409" y="4964700"/>
                <a:ext cx="8702" cy="9726"/>
              </a:xfrm>
              <a:custGeom>
                <a:avLst/>
                <a:gdLst>
                  <a:gd name="T0" fmla="*/ 6 w 17"/>
                  <a:gd name="T1" fmla="*/ 19 h 19"/>
                  <a:gd name="T2" fmla="*/ 4 w 17"/>
                  <a:gd name="T3" fmla="*/ 18 h 19"/>
                  <a:gd name="T4" fmla="*/ 2 w 17"/>
                  <a:gd name="T5" fmla="*/ 17 h 19"/>
                  <a:gd name="T6" fmla="*/ 0 w 17"/>
                  <a:gd name="T7" fmla="*/ 8 h 19"/>
                  <a:gd name="T8" fmla="*/ 1 w 17"/>
                  <a:gd name="T9" fmla="*/ 8 h 19"/>
                  <a:gd name="T10" fmla="*/ 4 w 17"/>
                  <a:gd name="T11" fmla="*/ 4 h 19"/>
                  <a:gd name="T12" fmla="*/ 6 w 17"/>
                  <a:gd name="T13" fmla="*/ 1 h 19"/>
                  <a:gd name="T14" fmla="*/ 7 w 17"/>
                  <a:gd name="T15" fmla="*/ 0 h 19"/>
                  <a:gd name="T16" fmla="*/ 11 w 17"/>
                  <a:gd name="T17" fmla="*/ 0 h 19"/>
                  <a:gd name="T18" fmla="*/ 14 w 17"/>
                  <a:gd name="T19" fmla="*/ 1 h 19"/>
                  <a:gd name="T20" fmla="*/ 17 w 17"/>
                  <a:gd name="T21" fmla="*/ 6 h 19"/>
                  <a:gd name="T22" fmla="*/ 14 w 17"/>
                  <a:gd name="T23" fmla="*/ 16 h 19"/>
                  <a:gd name="T24" fmla="*/ 12 w 17"/>
                  <a:gd name="T25" fmla="*/ 17 h 19"/>
                  <a:gd name="T26" fmla="*/ 10 w 17"/>
                  <a:gd name="T27" fmla="*/ 16 h 19"/>
                  <a:gd name="T28" fmla="*/ 8 w 17"/>
                  <a:gd name="T29" fmla="*/ 16 h 19"/>
                  <a:gd name="T30" fmla="*/ 7 w 17"/>
                  <a:gd name="T31" fmla="*/ 17 h 19"/>
                  <a:gd name="T32" fmla="*/ 7 w 17"/>
                  <a:gd name="T33" fmla="*/ 19 h 19"/>
                  <a:gd name="T34" fmla="*/ 6 w 17"/>
                  <a:gd name="T35" fmla="*/ 19 h 19"/>
                  <a:gd name="T36" fmla="*/ 6 w 17"/>
                  <a:gd name="T3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9">
                    <a:moveTo>
                      <a:pt x="6" y="19"/>
                    </a:moveTo>
                    <a:lnTo>
                      <a:pt x="4" y="18"/>
                    </a:lnTo>
                    <a:lnTo>
                      <a:pt x="2" y="17"/>
                    </a:lnTo>
                    <a:lnTo>
                      <a:pt x="0" y="8"/>
                    </a:lnTo>
                    <a:lnTo>
                      <a:pt x="1" y="8"/>
                    </a:lnTo>
                    <a:lnTo>
                      <a:pt x="4" y="4"/>
                    </a:lnTo>
                    <a:lnTo>
                      <a:pt x="6" y="1"/>
                    </a:lnTo>
                    <a:lnTo>
                      <a:pt x="7" y="0"/>
                    </a:lnTo>
                    <a:lnTo>
                      <a:pt x="11" y="0"/>
                    </a:lnTo>
                    <a:lnTo>
                      <a:pt x="14" y="1"/>
                    </a:lnTo>
                    <a:lnTo>
                      <a:pt x="17" y="6"/>
                    </a:lnTo>
                    <a:lnTo>
                      <a:pt x="14" y="16"/>
                    </a:lnTo>
                    <a:lnTo>
                      <a:pt x="12" y="17"/>
                    </a:lnTo>
                    <a:lnTo>
                      <a:pt x="10" y="16"/>
                    </a:lnTo>
                    <a:lnTo>
                      <a:pt x="8" y="16"/>
                    </a:lnTo>
                    <a:lnTo>
                      <a:pt x="7" y="17"/>
                    </a:lnTo>
                    <a:lnTo>
                      <a:pt x="7" y="19"/>
                    </a:lnTo>
                    <a:lnTo>
                      <a:pt x="6" y="19"/>
                    </a:lnTo>
                    <a:lnTo>
                      <a:pt x="6" y="19"/>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6" name="Freeform 392"/>
              <p:cNvSpPr>
                <a:spLocks/>
              </p:cNvSpPr>
              <p:nvPr/>
            </p:nvSpPr>
            <p:spPr bwMode="auto">
              <a:xfrm>
                <a:off x="751275" y="5026125"/>
                <a:ext cx="26618" cy="33784"/>
              </a:xfrm>
              <a:custGeom>
                <a:avLst/>
                <a:gdLst>
                  <a:gd name="T0" fmla="*/ 26 w 52"/>
                  <a:gd name="T1" fmla="*/ 32 h 66"/>
                  <a:gd name="T2" fmla="*/ 27 w 52"/>
                  <a:gd name="T3" fmla="*/ 34 h 66"/>
                  <a:gd name="T4" fmla="*/ 29 w 52"/>
                  <a:gd name="T5" fmla="*/ 34 h 66"/>
                  <a:gd name="T6" fmla="*/ 33 w 52"/>
                  <a:gd name="T7" fmla="*/ 40 h 66"/>
                  <a:gd name="T8" fmla="*/ 33 w 52"/>
                  <a:gd name="T9" fmla="*/ 41 h 66"/>
                  <a:gd name="T10" fmla="*/ 33 w 52"/>
                  <a:gd name="T11" fmla="*/ 41 h 66"/>
                  <a:gd name="T12" fmla="*/ 33 w 52"/>
                  <a:gd name="T13" fmla="*/ 42 h 66"/>
                  <a:gd name="T14" fmla="*/ 39 w 52"/>
                  <a:gd name="T15" fmla="*/ 49 h 66"/>
                  <a:gd name="T16" fmla="*/ 43 w 52"/>
                  <a:gd name="T17" fmla="*/ 51 h 66"/>
                  <a:gd name="T18" fmla="*/ 46 w 52"/>
                  <a:gd name="T19" fmla="*/ 55 h 66"/>
                  <a:gd name="T20" fmla="*/ 46 w 52"/>
                  <a:gd name="T21" fmla="*/ 56 h 66"/>
                  <a:gd name="T22" fmla="*/ 47 w 52"/>
                  <a:gd name="T23" fmla="*/ 59 h 66"/>
                  <a:gd name="T24" fmla="*/ 50 w 52"/>
                  <a:gd name="T25" fmla="*/ 61 h 66"/>
                  <a:gd name="T26" fmla="*/ 52 w 52"/>
                  <a:gd name="T27" fmla="*/ 65 h 66"/>
                  <a:gd name="T28" fmla="*/ 52 w 52"/>
                  <a:gd name="T29" fmla="*/ 66 h 66"/>
                  <a:gd name="T30" fmla="*/ 47 w 52"/>
                  <a:gd name="T31" fmla="*/ 63 h 66"/>
                  <a:gd name="T32" fmla="*/ 46 w 52"/>
                  <a:gd name="T33" fmla="*/ 62 h 66"/>
                  <a:gd name="T34" fmla="*/ 44 w 52"/>
                  <a:gd name="T35" fmla="*/ 58 h 66"/>
                  <a:gd name="T36" fmla="*/ 37 w 52"/>
                  <a:gd name="T37" fmla="*/ 53 h 66"/>
                  <a:gd name="T38" fmla="*/ 31 w 52"/>
                  <a:gd name="T39" fmla="*/ 48 h 66"/>
                  <a:gd name="T40" fmla="*/ 25 w 52"/>
                  <a:gd name="T41" fmla="*/ 43 h 66"/>
                  <a:gd name="T42" fmla="*/ 19 w 52"/>
                  <a:gd name="T43" fmla="*/ 39 h 66"/>
                  <a:gd name="T44" fmla="*/ 17 w 52"/>
                  <a:gd name="T45" fmla="*/ 38 h 66"/>
                  <a:gd name="T46" fmla="*/ 16 w 52"/>
                  <a:gd name="T47" fmla="*/ 32 h 66"/>
                  <a:gd name="T48" fmla="*/ 11 w 52"/>
                  <a:gd name="T49" fmla="*/ 25 h 66"/>
                  <a:gd name="T50" fmla="*/ 7 w 52"/>
                  <a:gd name="T51" fmla="*/ 21 h 66"/>
                  <a:gd name="T52" fmla="*/ 6 w 52"/>
                  <a:gd name="T53" fmla="*/ 20 h 66"/>
                  <a:gd name="T54" fmla="*/ 5 w 52"/>
                  <a:gd name="T55" fmla="*/ 20 h 66"/>
                  <a:gd name="T56" fmla="*/ 4 w 52"/>
                  <a:gd name="T57" fmla="*/ 20 h 66"/>
                  <a:gd name="T58" fmla="*/ 2 w 52"/>
                  <a:gd name="T59" fmla="*/ 16 h 66"/>
                  <a:gd name="T60" fmla="*/ 0 w 52"/>
                  <a:gd name="T61" fmla="*/ 12 h 66"/>
                  <a:gd name="T62" fmla="*/ 1 w 52"/>
                  <a:gd name="T63" fmla="*/ 12 h 66"/>
                  <a:gd name="T64" fmla="*/ 3 w 52"/>
                  <a:gd name="T65" fmla="*/ 7 h 66"/>
                  <a:gd name="T66" fmla="*/ 2 w 52"/>
                  <a:gd name="T67" fmla="*/ 6 h 66"/>
                  <a:gd name="T68" fmla="*/ 1 w 52"/>
                  <a:gd name="T69" fmla="*/ 6 h 66"/>
                  <a:gd name="T70" fmla="*/ 1 w 52"/>
                  <a:gd name="T71" fmla="*/ 5 h 66"/>
                  <a:gd name="T72" fmla="*/ 1 w 52"/>
                  <a:gd name="T73" fmla="*/ 3 h 66"/>
                  <a:gd name="T74" fmla="*/ 2 w 52"/>
                  <a:gd name="T75" fmla="*/ 1 h 66"/>
                  <a:gd name="T76" fmla="*/ 2 w 52"/>
                  <a:gd name="T77" fmla="*/ 0 h 66"/>
                  <a:gd name="T78" fmla="*/ 2 w 52"/>
                  <a:gd name="T79" fmla="*/ 0 h 66"/>
                  <a:gd name="T80" fmla="*/ 3 w 52"/>
                  <a:gd name="T81" fmla="*/ 1 h 66"/>
                  <a:gd name="T82" fmla="*/ 5 w 52"/>
                  <a:gd name="T83" fmla="*/ 4 h 66"/>
                  <a:gd name="T84" fmla="*/ 10 w 52"/>
                  <a:gd name="T85" fmla="*/ 10 h 66"/>
                  <a:gd name="T86" fmla="*/ 11 w 52"/>
                  <a:gd name="T87" fmla="*/ 14 h 66"/>
                  <a:gd name="T88" fmla="*/ 11 w 52"/>
                  <a:gd name="T89" fmla="*/ 15 h 66"/>
                  <a:gd name="T90" fmla="*/ 11 w 52"/>
                  <a:gd name="T91" fmla="*/ 16 h 66"/>
                  <a:gd name="T92" fmla="*/ 12 w 52"/>
                  <a:gd name="T93" fmla="*/ 16 h 66"/>
                  <a:gd name="T94" fmla="*/ 18 w 52"/>
                  <a:gd name="T95" fmla="*/ 19 h 66"/>
                  <a:gd name="T96" fmla="*/ 23 w 52"/>
                  <a:gd name="T97" fmla="*/ 21 h 66"/>
                  <a:gd name="T98" fmla="*/ 25 w 52"/>
                  <a:gd name="T99" fmla="*/ 22 h 66"/>
                  <a:gd name="T100" fmla="*/ 26 w 52"/>
                  <a:gd name="T101" fmla="*/ 24 h 66"/>
                  <a:gd name="T102" fmla="*/ 26 w 52"/>
                  <a:gd name="T103" fmla="*/ 25 h 66"/>
                  <a:gd name="T104" fmla="*/ 26 w 52"/>
                  <a:gd name="T105"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 h="66">
                    <a:moveTo>
                      <a:pt x="26" y="32"/>
                    </a:moveTo>
                    <a:lnTo>
                      <a:pt x="27" y="34"/>
                    </a:lnTo>
                    <a:lnTo>
                      <a:pt x="29" y="34"/>
                    </a:lnTo>
                    <a:lnTo>
                      <a:pt x="33" y="40"/>
                    </a:lnTo>
                    <a:lnTo>
                      <a:pt x="33" y="41"/>
                    </a:lnTo>
                    <a:lnTo>
                      <a:pt x="33" y="41"/>
                    </a:lnTo>
                    <a:lnTo>
                      <a:pt x="33" y="42"/>
                    </a:lnTo>
                    <a:lnTo>
                      <a:pt x="39" y="49"/>
                    </a:lnTo>
                    <a:lnTo>
                      <a:pt x="43" y="51"/>
                    </a:lnTo>
                    <a:lnTo>
                      <a:pt x="46" y="55"/>
                    </a:lnTo>
                    <a:lnTo>
                      <a:pt x="46" y="56"/>
                    </a:lnTo>
                    <a:lnTo>
                      <a:pt x="47" y="59"/>
                    </a:lnTo>
                    <a:lnTo>
                      <a:pt x="50" y="61"/>
                    </a:lnTo>
                    <a:lnTo>
                      <a:pt x="52" y="65"/>
                    </a:lnTo>
                    <a:lnTo>
                      <a:pt x="52" y="66"/>
                    </a:lnTo>
                    <a:lnTo>
                      <a:pt x="47" y="63"/>
                    </a:lnTo>
                    <a:lnTo>
                      <a:pt x="46" y="62"/>
                    </a:lnTo>
                    <a:lnTo>
                      <a:pt x="44" y="58"/>
                    </a:lnTo>
                    <a:lnTo>
                      <a:pt x="37" y="53"/>
                    </a:lnTo>
                    <a:lnTo>
                      <a:pt x="31" y="48"/>
                    </a:lnTo>
                    <a:lnTo>
                      <a:pt x="25" y="43"/>
                    </a:lnTo>
                    <a:lnTo>
                      <a:pt x="19" y="39"/>
                    </a:lnTo>
                    <a:lnTo>
                      <a:pt x="17" y="38"/>
                    </a:lnTo>
                    <a:lnTo>
                      <a:pt x="16" y="32"/>
                    </a:lnTo>
                    <a:lnTo>
                      <a:pt x="11" y="25"/>
                    </a:lnTo>
                    <a:lnTo>
                      <a:pt x="7" y="21"/>
                    </a:lnTo>
                    <a:lnTo>
                      <a:pt x="6" y="20"/>
                    </a:lnTo>
                    <a:lnTo>
                      <a:pt x="5" y="20"/>
                    </a:lnTo>
                    <a:lnTo>
                      <a:pt x="4" y="20"/>
                    </a:lnTo>
                    <a:lnTo>
                      <a:pt x="2" y="16"/>
                    </a:lnTo>
                    <a:lnTo>
                      <a:pt x="0" y="12"/>
                    </a:lnTo>
                    <a:lnTo>
                      <a:pt x="1" y="12"/>
                    </a:lnTo>
                    <a:lnTo>
                      <a:pt x="3" y="7"/>
                    </a:lnTo>
                    <a:lnTo>
                      <a:pt x="2" y="6"/>
                    </a:lnTo>
                    <a:lnTo>
                      <a:pt x="1" y="6"/>
                    </a:lnTo>
                    <a:lnTo>
                      <a:pt x="1" y="5"/>
                    </a:lnTo>
                    <a:lnTo>
                      <a:pt x="1" y="3"/>
                    </a:lnTo>
                    <a:lnTo>
                      <a:pt x="2" y="1"/>
                    </a:lnTo>
                    <a:lnTo>
                      <a:pt x="2" y="0"/>
                    </a:lnTo>
                    <a:lnTo>
                      <a:pt x="2" y="0"/>
                    </a:lnTo>
                    <a:lnTo>
                      <a:pt x="3" y="1"/>
                    </a:lnTo>
                    <a:lnTo>
                      <a:pt x="5" y="4"/>
                    </a:lnTo>
                    <a:lnTo>
                      <a:pt x="10" y="10"/>
                    </a:lnTo>
                    <a:lnTo>
                      <a:pt x="11" y="14"/>
                    </a:lnTo>
                    <a:lnTo>
                      <a:pt x="11" y="15"/>
                    </a:lnTo>
                    <a:lnTo>
                      <a:pt x="11" y="16"/>
                    </a:lnTo>
                    <a:lnTo>
                      <a:pt x="12" y="16"/>
                    </a:lnTo>
                    <a:lnTo>
                      <a:pt x="18" y="19"/>
                    </a:lnTo>
                    <a:lnTo>
                      <a:pt x="23" y="21"/>
                    </a:lnTo>
                    <a:lnTo>
                      <a:pt x="25" y="22"/>
                    </a:lnTo>
                    <a:lnTo>
                      <a:pt x="26" y="24"/>
                    </a:lnTo>
                    <a:lnTo>
                      <a:pt x="26" y="25"/>
                    </a:lnTo>
                    <a:lnTo>
                      <a:pt x="26" y="32"/>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7" name="Freeform 393"/>
              <p:cNvSpPr>
                <a:spLocks/>
              </p:cNvSpPr>
              <p:nvPr/>
            </p:nvSpPr>
            <p:spPr bwMode="auto">
              <a:xfrm>
                <a:off x="794785" y="5059398"/>
                <a:ext cx="12797" cy="8702"/>
              </a:xfrm>
              <a:custGeom>
                <a:avLst/>
                <a:gdLst>
                  <a:gd name="T0" fmla="*/ 4 w 25"/>
                  <a:gd name="T1" fmla="*/ 11 h 17"/>
                  <a:gd name="T2" fmla="*/ 0 w 25"/>
                  <a:gd name="T3" fmla="*/ 6 h 17"/>
                  <a:gd name="T4" fmla="*/ 0 w 25"/>
                  <a:gd name="T5" fmla="*/ 6 h 17"/>
                  <a:gd name="T6" fmla="*/ 0 w 25"/>
                  <a:gd name="T7" fmla="*/ 4 h 17"/>
                  <a:gd name="T8" fmla="*/ 4 w 25"/>
                  <a:gd name="T9" fmla="*/ 2 h 17"/>
                  <a:gd name="T10" fmla="*/ 11 w 25"/>
                  <a:gd name="T11" fmla="*/ 0 h 17"/>
                  <a:gd name="T12" fmla="*/ 12 w 25"/>
                  <a:gd name="T13" fmla="*/ 0 h 17"/>
                  <a:gd name="T14" fmla="*/ 20 w 25"/>
                  <a:gd name="T15" fmla="*/ 3 h 17"/>
                  <a:gd name="T16" fmla="*/ 22 w 25"/>
                  <a:gd name="T17" fmla="*/ 4 h 17"/>
                  <a:gd name="T18" fmla="*/ 24 w 25"/>
                  <a:gd name="T19" fmla="*/ 6 h 17"/>
                  <a:gd name="T20" fmla="*/ 25 w 25"/>
                  <a:gd name="T21" fmla="*/ 12 h 17"/>
                  <a:gd name="T22" fmla="*/ 25 w 25"/>
                  <a:gd name="T23" fmla="*/ 14 h 17"/>
                  <a:gd name="T24" fmla="*/ 24 w 25"/>
                  <a:gd name="T25" fmla="*/ 16 h 17"/>
                  <a:gd name="T26" fmla="*/ 23 w 25"/>
                  <a:gd name="T27" fmla="*/ 17 h 17"/>
                  <a:gd name="T28" fmla="*/ 22 w 25"/>
                  <a:gd name="T29" fmla="*/ 17 h 17"/>
                  <a:gd name="T30" fmla="*/ 12 w 25"/>
                  <a:gd name="T31" fmla="*/ 16 h 17"/>
                  <a:gd name="T32" fmla="*/ 4 w 25"/>
                  <a:gd name="T33"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7">
                    <a:moveTo>
                      <a:pt x="4" y="11"/>
                    </a:moveTo>
                    <a:lnTo>
                      <a:pt x="0" y="6"/>
                    </a:lnTo>
                    <a:lnTo>
                      <a:pt x="0" y="6"/>
                    </a:lnTo>
                    <a:lnTo>
                      <a:pt x="0" y="4"/>
                    </a:lnTo>
                    <a:lnTo>
                      <a:pt x="4" y="2"/>
                    </a:lnTo>
                    <a:lnTo>
                      <a:pt x="11" y="0"/>
                    </a:lnTo>
                    <a:lnTo>
                      <a:pt x="12" y="0"/>
                    </a:lnTo>
                    <a:lnTo>
                      <a:pt x="20" y="3"/>
                    </a:lnTo>
                    <a:lnTo>
                      <a:pt x="22" y="4"/>
                    </a:lnTo>
                    <a:lnTo>
                      <a:pt x="24" y="6"/>
                    </a:lnTo>
                    <a:lnTo>
                      <a:pt x="25" y="12"/>
                    </a:lnTo>
                    <a:lnTo>
                      <a:pt x="25" y="14"/>
                    </a:lnTo>
                    <a:lnTo>
                      <a:pt x="24" y="16"/>
                    </a:lnTo>
                    <a:lnTo>
                      <a:pt x="23" y="17"/>
                    </a:lnTo>
                    <a:lnTo>
                      <a:pt x="22" y="17"/>
                    </a:lnTo>
                    <a:lnTo>
                      <a:pt x="12" y="16"/>
                    </a:lnTo>
                    <a:lnTo>
                      <a:pt x="4" y="11"/>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8" name="Freeform 394"/>
              <p:cNvSpPr>
                <a:spLocks/>
              </p:cNvSpPr>
              <p:nvPr/>
            </p:nvSpPr>
            <p:spPr bwMode="auto">
              <a:xfrm>
                <a:off x="714420" y="4992853"/>
                <a:ext cx="50164" cy="33272"/>
              </a:xfrm>
              <a:custGeom>
                <a:avLst/>
                <a:gdLst>
                  <a:gd name="T0" fmla="*/ 93 w 98"/>
                  <a:gd name="T1" fmla="*/ 55 h 65"/>
                  <a:gd name="T2" fmla="*/ 85 w 98"/>
                  <a:gd name="T3" fmla="*/ 56 h 65"/>
                  <a:gd name="T4" fmla="*/ 82 w 98"/>
                  <a:gd name="T5" fmla="*/ 56 h 65"/>
                  <a:gd name="T6" fmla="*/ 78 w 98"/>
                  <a:gd name="T7" fmla="*/ 49 h 65"/>
                  <a:gd name="T8" fmla="*/ 74 w 98"/>
                  <a:gd name="T9" fmla="*/ 50 h 65"/>
                  <a:gd name="T10" fmla="*/ 73 w 98"/>
                  <a:gd name="T11" fmla="*/ 52 h 65"/>
                  <a:gd name="T12" fmla="*/ 74 w 98"/>
                  <a:gd name="T13" fmla="*/ 57 h 65"/>
                  <a:gd name="T14" fmla="*/ 72 w 98"/>
                  <a:gd name="T15" fmla="*/ 63 h 65"/>
                  <a:gd name="T16" fmla="*/ 70 w 98"/>
                  <a:gd name="T17" fmla="*/ 65 h 65"/>
                  <a:gd name="T18" fmla="*/ 69 w 98"/>
                  <a:gd name="T19" fmla="*/ 64 h 65"/>
                  <a:gd name="T20" fmla="*/ 70 w 98"/>
                  <a:gd name="T21" fmla="*/ 63 h 65"/>
                  <a:gd name="T22" fmla="*/ 65 w 98"/>
                  <a:gd name="T23" fmla="*/ 58 h 65"/>
                  <a:gd name="T24" fmla="*/ 60 w 98"/>
                  <a:gd name="T25" fmla="*/ 52 h 65"/>
                  <a:gd name="T26" fmla="*/ 57 w 98"/>
                  <a:gd name="T27" fmla="*/ 50 h 65"/>
                  <a:gd name="T28" fmla="*/ 53 w 98"/>
                  <a:gd name="T29" fmla="*/ 50 h 65"/>
                  <a:gd name="T30" fmla="*/ 47 w 98"/>
                  <a:gd name="T31" fmla="*/ 48 h 65"/>
                  <a:gd name="T32" fmla="*/ 43 w 98"/>
                  <a:gd name="T33" fmla="*/ 46 h 65"/>
                  <a:gd name="T34" fmla="*/ 39 w 98"/>
                  <a:gd name="T35" fmla="*/ 42 h 65"/>
                  <a:gd name="T36" fmla="*/ 37 w 98"/>
                  <a:gd name="T37" fmla="*/ 41 h 65"/>
                  <a:gd name="T38" fmla="*/ 28 w 98"/>
                  <a:gd name="T39" fmla="*/ 36 h 65"/>
                  <a:gd name="T40" fmla="*/ 25 w 98"/>
                  <a:gd name="T41" fmla="*/ 25 h 65"/>
                  <a:gd name="T42" fmla="*/ 17 w 98"/>
                  <a:gd name="T43" fmla="*/ 19 h 65"/>
                  <a:gd name="T44" fmla="*/ 15 w 98"/>
                  <a:gd name="T45" fmla="*/ 20 h 65"/>
                  <a:gd name="T46" fmla="*/ 10 w 98"/>
                  <a:gd name="T47" fmla="*/ 15 h 65"/>
                  <a:gd name="T48" fmla="*/ 3 w 98"/>
                  <a:gd name="T49" fmla="*/ 4 h 65"/>
                  <a:gd name="T50" fmla="*/ 2 w 98"/>
                  <a:gd name="T51" fmla="*/ 3 h 65"/>
                  <a:gd name="T52" fmla="*/ 0 w 98"/>
                  <a:gd name="T53" fmla="*/ 2 h 65"/>
                  <a:gd name="T54" fmla="*/ 2 w 98"/>
                  <a:gd name="T55" fmla="*/ 0 h 65"/>
                  <a:gd name="T56" fmla="*/ 13 w 98"/>
                  <a:gd name="T57" fmla="*/ 8 h 65"/>
                  <a:gd name="T58" fmla="*/ 14 w 98"/>
                  <a:gd name="T59" fmla="*/ 10 h 65"/>
                  <a:gd name="T60" fmla="*/ 13 w 98"/>
                  <a:gd name="T61" fmla="*/ 13 h 65"/>
                  <a:gd name="T62" fmla="*/ 21 w 98"/>
                  <a:gd name="T63" fmla="*/ 17 h 65"/>
                  <a:gd name="T64" fmla="*/ 21 w 98"/>
                  <a:gd name="T65" fmla="*/ 17 h 65"/>
                  <a:gd name="T66" fmla="*/ 27 w 98"/>
                  <a:gd name="T67" fmla="*/ 19 h 65"/>
                  <a:gd name="T68" fmla="*/ 29 w 98"/>
                  <a:gd name="T69" fmla="*/ 17 h 65"/>
                  <a:gd name="T70" fmla="*/ 31 w 98"/>
                  <a:gd name="T71" fmla="*/ 21 h 65"/>
                  <a:gd name="T72" fmla="*/ 34 w 98"/>
                  <a:gd name="T73" fmla="*/ 27 h 65"/>
                  <a:gd name="T74" fmla="*/ 46 w 98"/>
                  <a:gd name="T75" fmla="*/ 34 h 65"/>
                  <a:gd name="T76" fmla="*/ 51 w 98"/>
                  <a:gd name="T77" fmla="*/ 35 h 65"/>
                  <a:gd name="T78" fmla="*/ 55 w 98"/>
                  <a:gd name="T79" fmla="*/ 35 h 65"/>
                  <a:gd name="T80" fmla="*/ 58 w 98"/>
                  <a:gd name="T81" fmla="*/ 37 h 65"/>
                  <a:gd name="T82" fmla="*/ 59 w 98"/>
                  <a:gd name="T83" fmla="*/ 40 h 65"/>
                  <a:gd name="T84" fmla="*/ 62 w 98"/>
                  <a:gd name="T85" fmla="*/ 40 h 65"/>
                  <a:gd name="T86" fmla="*/ 62 w 98"/>
                  <a:gd name="T87" fmla="*/ 35 h 65"/>
                  <a:gd name="T88" fmla="*/ 66 w 98"/>
                  <a:gd name="T89" fmla="*/ 38 h 65"/>
                  <a:gd name="T90" fmla="*/ 68 w 98"/>
                  <a:gd name="T91" fmla="*/ 42 h 65"/>
                  <a:gd name="T92" fmla="*/ 75 w 98"/>
                  <a:gd name="T93" fmla="*/ 44 h 65"/>
                  <a:gd name="T94" fmla="*/ 76 w 98"/>
                  <a:gd name="T95" fmla="*/ 38 h 65"/>
                  <a:gd name="T96" fmla="*/ 74 w 98"/>
                  <a:gd name="T97" fmla="*/ 35 h 65"/>
                  <a:gd name="T98" fmla="*/ 73 w 98"/>
                  <a:gd name="T99" fmla="*/ 35 h 65"/>
                  <a:gd name="T100" fmla="*/ 71 w 98"/>
                  <a:gd name="T101" fmla="*/ 28 h 65"/>
                  <a:gd name="T102" fmla="*/ 72 w 98"/>
                  <a:gd name="T103" fmla="*/ 27 h 65"/>
                  <a:gd name="T104" fmla="*/ 74 w 98"/>
                  <a:gd name="T105" fmla="*/ 27 h 65"/>
                  <a:gd name="T106" fmla="*/ 76 w 98"/>
                  <a:gd name="T107" fmla="*/ 32 h 65"/>
                  <a:gd name="T108" fmla="*/ 78 w 98"/>
                  <a:gd name="T109" fmla="*/ 33 h 65"/>
                  <a:gd name="T110" fmla="*/ 82 w 98"/>
                  <a:gd name="T111" fmla="*/ 32 h 65"/>
                  <a:gd name="T112" fmla="*/ 83 w 98"/>
                  <a:gd name="T113" fmla="*/ 29 h 65"/>
                  <a:gd name="T114" fmla="*/ 85 w 98"/>
                  <a:gd name="T115" fmla="*/ 29 h 65"/>
                  <a:gd name="T116" fmla="*/ 97 w 98"/>
                  <a:gd name="T117" fmla="*/ 35 h 65"/>
                  <a:gd name="T118" fmla="*/ 97 w 98"/>
                  <a:gd name="T119" fmla="*/ 49 h 65"/>
                  <a:gd name="T120" fmla="*/ 95 w 98"/>
                  <a:gd name="T121"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 h="65">
                    <a:moveTo>
                      <a:pt x="95" y="53"/>
                    </a:moveTo>
                    <a:lnTo>
                      <a:pt x="93" y="55"/>
                    </a:lnTo>
                    <a:lnTo>
                      <a:pt x="93" y="55"/>
                    </a:lnTo>
                    <a:lnTo>
                      <a:pt x="85" y="56"/>
                    </a:lnTo>
                    <a:lnTo>
                      <a:pt x="83" y="56"/>
                    </a:lnTo>
                    <a:lnTo>
                      <a:pt x="82" y="56"/>
                    </a:lnTo>
                    <a:lnTo>
                      <a:pt x="81" y="54"/>
                    </a:lnTo>
                    <a:lnTo>
                      <a:pt x="78" y="49"/>
                    </a:lnTo>
                    <a:lnTo>
                      <a:pt x="76" y="49"/>
                    </a:lnTo>
                    <a:lnTo>
                      <a:pt x="74" y="50"/>
                    </a:lnTo>
                    <a:lnTo>
                      <a:pt x="73" y="51"/>
                    </a:lnTo>
                    <a:lnTo>
                      <a:pt x="73" y="52"/>
                    </a:lnTo>
                    <a:lnTo>
                      <a:pt x="73" y="54"/>
                    </a:lnTo>
                    <a:lnTo>
                      <a:pt x="74" y="57"/>
                    </a:lnTo>
                    <a:lnTo>
                      <a:pt x="73" y="62"/>
                    </a:lnTo>
                    <a:lnTo>
                      <a:pt x="72" y="63"/>
                    </a:lnTo>
                    <a:lnTo>
                      <a:pt x="72" y="64"/>
                    </a:lnTo>
                    <a:lnTo>
                      <a:pt x="70" y="65"/>
                    </a:lnTo>
                    <a:lnTo>
                      <a:pt x="69" y="65"/>
                    </a:lnTo>
                    <a:lnTo>
                      <a:pt x="69" y="64"/>
                    </a:lnTo>
                    <a:lnTo>
                      <a:pt x="70" y="64"/>
                    </a:lnTo>
                    <a:lnTo>
                      <a:pt x="70" y="63"/>
                    </a:lnTo>
                    <a:lnTo>
                      <a:pt x="69" y="60"/>
                    </a:lnTo>
                    <a:lnTo>
                      <a:pt x="65" y="58"/>
                    </a:lnTo>
                    <a:lnTo>
                      <a:pt x="63" y="58"/>
                    </a:lnTo>
                    <a:lnTo>
                      <a:pt x="60" y="52"/>
                    </a:lnTo>
                    <a:lnTo>
                      <a:pt x="58" y="50"/>
                    </a:lnTo>
                    <a:lnTo>
                      <a:pt x="57" y="50"/>
                    </a:lnTo>
                    <a:lnTo>
                      <a:pt x="55" y="50"/>
                    </a:lnTo>
                    <a:lnTo>
                      <a:pt x="53" y="50"/>
                    </a:lnTo>
                    <a:lnTo>
                      <a:pt x="48" y="51"/>
                    </a:lnTo>
                    <a:lnTo>
                      <a:pt x="47" y="48"/>
                    </a:lnTo>
                    <a:lnTo>
                      <a:pt x="44" y="45"/>
                    </a:lnTo>
                    <a:lnTo>
                      <a:pt x="43" y="46"/>
                    </a:lnTo>
                    <a:lnTo>
                      <a:pt x="40" y="44"/>
                    </a:lnTo>
                    <a:lnTo>
                      <a:pt x="39" y="42"/>
                    </a:lnTo>
                    <a:lnTo>
                      <a:pt x="39" y="41"/>
                    </a:lnTo>
                    <a:lnTo>
                      <a:pt x="37" y="41"/>
                    </a:lnTo>
                    <a:lnTo>
                      <a:pt x="29" y="37"/>
                    </a:lnTo>
                    <a:lnTo>
                      <a:pt x="28" y="36"/>
                    </a:lnTo>
                    <a:lnTo>
                      <a:pt x="29" y="31"/>
                    </a:lnTo>
                    <a:lnTo>
                      <a:pt x="25" y="25"/>
                    </a:lnTo>
                    <a:lnTo>
                      <a:pt x="20" y="21"/>
                    </a:lnTo>
                    <a:lnTo>
                      <a:pt x="17" y="19"/>
                    </a:lnTo>
                    <a:lnTo>
                      <a:pt x="16" y="19"/>
                    </a:lnTo>
                    <a:lnTo>
                      <a:pt x="15" y="20"/>
                    </a:lnTo>
                    <a:lnTo>
                      <a:pt x="10" y="16"/>
                    </a:lnTo>
                    <a:lnTo>
                      <a:pt x="10" y="15"/>
                    </a:lnTo>
                    <a:lnTo>
                      <a:pt x="8" y="11"/>
                    </a:lnTo>
                    <a:lnTo>
                      <a:pt x="3" y="4"/>
                    </a:lnTo>
                    <a:lnTo>
                      <a:pt x="2" y="3"/>
                    </a:lnTo>
                    <a:lnTo>
                      <a:pt x="2" y="3"/>
                    </a:lnTo>
                    <a:lnTo>
                      <a:pt x="1" y="3"/>
                    </a:lnTo>
                    <a:lnTo>
                      <a:pt x="0" y="2"/>
                    </a:lnTo>
                    <a:lnTo>
                      <a:pt x="0" y="0"/>
                    </a:lnTo>
                    <a:lnTo>
                      <a:pt x="2" y="0"/>
                    </a:lnTo>
                    <a:lnTo>
                      <a:pt x="10" y="6"/>
                    </a:lnTo>
                    <a:lnTo>
                      <a:pt x="13" y="8"/>
                    </a:lnTo>
                    <a:lnTo>
                      <a:pt x="14" y="9"/>
                    </a:lnTo>
                    <a:lnTo>
                      <a:pt x="14" y="10"/>
                    </a:lnTo>
                    <a:lnTo>
                      <a:pt x="13" y="11"/>
                    </a:lnTo>
                    <a:lnTo>
                      <a:pt x="13" y="13"/>
                    </a:lnTo>
                    <a:lnTo>
                      <a:pt x="18" y="14"/>
                    </a:lnTo>
                    <a:lnTo>
                      <a:pt x="21" y="17"/>
                    </a:lnTo>
                    <a:lnTo>
                      <a:pt x="21" y="17"/>
                    </a:lnTo>
                    <a:lnTo>
                      <a:pt x="21" y="17"/>
                    </a:lnTo>
                    <a:lnTo>
                      <a:pt x="25" y="19"/>
                    </a:lnTo>
                    <a:lnTo>
                      <a:pt x="27" y="19"/>
                    </a:lnTo>
                    <a:lnTo>
                      <a:pt x="28" y="17"/>
                    </a:lnTo>
                    <a:lnTo>
                      <a:pt x="29" y="17"/>
                    </a:lnTo>
                    <a:lnTo>
                      <a:pt x="31" y="17"/>
                    </a:lnTo>
                    <a:lnTo>
                      <a:pt x="31" y="21"/>
                    </a:lnTo>
                    <a:lnTo>
                      <a:pt x="31" y="23"/>
                    </a:lnTo>
                    <a:lnTo>
                      <a:pt x="34" y="27"/>
                    </a:lnTo>
                    <a:lnTo>
                      <a:pt x="42" y="33"/>
                    </a:lnTo>
                    <a:lnTo>
                      <a:pt x="46" y="34"/>
                    </a:lnTo>
                    <a:lnTo>
                      <a:pt x="49" y="35"/>
                    </a:lnTo>
                    <a:lnTo>
                      <a:pt x="51" y="35"/>
                    </a:lnTo>
                    <a:lnTo>
                      <a:pt x="52" y="34"/>
                    </a:lnTo>
                    <a:lnTo>
                      <a:pt x="55" y="35"/>
                    </a:lnTo>
                    <a:lnTo>
                      <a:pt x="56" y="36"/>
                    </a:lnTo>
                    <a:lnTo>
                      <a:pt x="58" y="37"/>
                    </a:lnTo>
                    <a:lnTo>
                      <a:pt x="58" y="38"/>
                    </a:lnTo>
                    <a:lnTo>
                      <a:pt x="59" y="40"/>
                    </a:lnTo>
                    <a:lnTo>
                      <a:pt x="60" y="41"/>
                    </a:lnTo>
                    <a:lnTo>
                      <a:pt x="62" y="40"/>
                    </a:lnTo>
                    <a:lnTo>
                      <a:pt x="61" y="36"/>
                    </a:lnTo>
                    <a:lnTo>
                      <a:pt x="62" y="35"/>
                    </a:lnTo>
                    <a:lnTo>
                      <a:pt x="63" y="35"/>
                    </a:lnTo>
                    <a:lnTo>
                      <a:pt x="66" y="38"/>
                    </a:lnTo>
                    <a:lnTo>
                      <a:pt x="67" y="40"/>
                    </a:lnTo>
                    <a:lnTo>
                      <a:pt x="68" y="42"/>
                    </a:lnTo>
                    <a:lnTo>
                      <a:pt x="70" y="44"/>
                    </a:lnTo>
                    <a:lnTo>
                      <a:pt x="75" y="44"/>
                    </a:lnTo>
                    <a:lnTo>
                      <a:pt x="78" y="41"/>
                    </a:lnTo>
                    <a:lnTo>
                      <a:pt x="76" y="38"/>
                    </a:lnTo>
                    <a:lnTo>
                      <a:pt x="76" y="37"/>
                    </a:lnTo>
                    <a:lnTo>
                      <a:pt x="74" y="35"/>
                    </a:lnTo>
                    <a:lnTo>
                      <a:pt x="74" y="35"/>
                    </a:lnTo>
                    <a:lnTo>
                      <a:pt x="73" y="35"/>
                    </a:lnTo>
                    <a:lnTo>
                      <a:pt x="72" y="31"/>
                    </a:lnTo>
                    <a:lnTo>
                      <a:pt x="71" y="28"/>
                    </a:lnTo>
                    <a:lnTo>
                      <a:pt x="72" y="27"/>
                    </a:lnTo>
                    <a:lnTo>
                      <a:pt x="72" y="27"/>
                    </a:lnTo>
                    <a:lnTo>
                      <a:pt x="74" y="27"/>
                    </a:lnTo>
                    <a:lnTo>
                      <a:pt x="74" y="27"/>
                    </a:lnTo>
                    <a:lnTo>
                      <a:pt x="76" y="30"/>
                    </a:lnTo>
                    <a:lnTo>
                      <a:pt x="76" y="32"/>
                    </a:lnTo>
                    <a:lnTo>
                      <a:pt x="77" y="33"/>
                    </a:lnTo>
                    <a:lnTo>
                      <a:pt x="78" y="33"/>
                    </a:lnTo>
                    <a:lnTo>
                      <a:pt x="80" y="33"/>
                    </a:lnTo>
                    <a:lnTo>
                      <a:pt x="82" y="32"/>
                    </a:lnTo>
                    <a:lnTo>
                      <a:pt x="83" y="31"/>
                    </a:lnTo>
                    <a:lnTo>
                      <a:pt x="83" y="29"/>
                    </a:lnTo>
                    <a:lnTo>
                      <a:pt x="83" y="29"/>
                    </a:lnTo>
                    <a:lnTo>
                      <a:pt x="85" y="29"/>
                    </a:lnTo>
                    <a:lnTo>
                      <a:pt x="95" y="33"/>
                    </a:lnTo>
                    <a:lnTo>
                      <a:pt x="97" y="35"/>
                    </a:lnTo>
                    <a:lnTo>
                      <a:pt x="98" y="42"/>
                    </a:lnTo>
                    <a:lnTo>
                      <a:pt x="97" y="49"/>
                    </a:lnTo>
                    <a:lnTo>
                      <a:pt x="96" y="52"/>
                    </a:lnTo>
                    <a:lnTo>
                      <a:pt x="95" y="53"/>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9" name="Freeform 395"/>
              <p:cNvSpPr>
                <a:spLocks/>
              </p:cNvSpPr>
              <p:nvPr/>
            </p:nvSpPr>
            <p:spPr bwMode="auto">
              <a:xfrm>
                <a:off x="837783" y="5088574"/>
                <a:ext cx="5631" cy="4607"/>
              </a:xfrm>
              <a:custGeom>
                <a:avLst/>
                <a:gdLst>
                  <a:gd name="T0" fmla="*/ 6 w 11"/>
                  <a:gd name="T1" fmla="*/ 9 h 9"/>
                  <a:gd name="T2" fmla="*/ 4 w 11"/>
                  <a:gd name="T3" fmla="*/ 9 h 9"/>
                  <a:gd name="T4" fmla="*/ 3 w 11"/>
                  <a:gd name="T5" fmla="*/ 8 h 9"/>
                  <a:gd name="T6" fmla="*/ 1 w 11"/>
                  <a:gd name="T7" fmla="*/ 5 h 9"/>
                  <a:gd name="T8" fmla="*/ 0 w 11"/>
                  <a:gd name="T9" fmla="*/ 5 h 9"/>
                  <a:gd name="T10" fmla="*/ 2 w 11"/>
                  <a:gd name="T11" fmla="*/ 3 h 9"/>
                  <a:gd name="T12" fmla="*/ 4 w 11"/>
                  <a:gd name="T13" fmla="*/ 1 h 9"/>
                  <a:gd name="T14" fmla="*/ 6 w 11"/>
                  <a:gd name="T15" fmla="*/ 0 h 9"/>
                  <a:gd name="T16" fmla="*/ 8 w 11"/>
                  <a:gd name="T17" fmla="*/ 0 h 9"/>
                  <a:gd name="T18" fmla="*/ 9 w 11"/>
                  <a:gd name="T19" fmla="*/ 0 h 9"/>
                  <a:gd name="T20" fmla="*/ 11 w 11"/>
                  <a:gd name="T21" fmla="*/ 1 h 9"/>
                  <a:gd name="T22" fmla="*/ 11 w 11"/>
                  <a:gd name="T23" fmla="*/ 7 h 9"/>
                  <a:gd name="T24" fmla="*/ 7 w 11"/>
                  <a:gd name="T25" fmla="*/ 9 h 9"/>
                  <a:gd name="T26" fmla="*/ 6 w 11"/>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9">
                    <a:moveTo>
                      <a:pt x="6" y="9"/>
                    </a:moveTo>
                    <a:lnTo>
                      <a:pt x="4" y="9"/>
                    </a:lnTo>
                    <a:lnTo>
                      <a:pt x="3" y="8"/>
                    </a:lnTo>
                    <a:lnTo>
                      <a:pt x="1" y="5"/>
                    </a:lnTo>
                    <a:lnTo>
                      <a:pt x="0" y="5"/>
                    </a:lnTo>
                    <a:lnTo>
                      <a:pt x="2" y="3"/>
                    </a:lnTo>
                    <a:lnTo>
                      <a:pt x="4" y="1"/>
                    </a:lnTo>
                    <a:lnTo>
                      <a:pt x="6" y="0"/>
                    </a:lnTo>
                    <a:lnTo>
                      <a:pt x="8" y="0"/>
                    </a:lnTo>
                    <a:lnTo>
                      <a:pt x="9" y="0"/>
                    </a:lnTo>
                    <a:lnTo>
                      <a:pt x="11" y="1"/>
                    </a:lnTo>
                    <a:lnTo>
                      <a:pt x="11" y="7"/>
                    </a:lnTo>
                    <a:lnTo>
                      <a:pt x="7" y="9"/>
                    </a:lnTo>
                    <a:lnTo>
                      <a:pt x="6" y="9"/>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0" name="Freeform 396"/>
              <p:cNvSpPr>
                <a:spLocks/>
              </p:cNvSpPr>
              <p:nvPr/>
            </p:nvSpPr>
            <p:spPr bwMode="auto">
              <a:xfrm>
                <a:off x="855187" y="5096253"/>
                <a:ext cx="12797" cy="8190"/>
              </a:xfrm>
              <a:custGeom>
                <a:avLst/>
                <a:gdLst>
                  <a:gd name="T0" fmla="*/ 22 w 25"/>
                  <a:gd name="T1" fmla="*/ 14 h 16"/>
                  <a:gd name="T2" fmla="*/ 17 w 25"/>
                  <a:gd name="T3" fmla="*/ 16 h 16"/>
                  <a:gd name="T4" fmla="*/ 15 w 25"/>
                  <a:gd name="T5" fmla="*/ 14 h 16"/>
                  <a:gd name="T6" fmla="*/ 13 w 25"/>
                  <a:gd name="T7" fmla="*/ 13 h 16"/>
                  <a:gd name="T8" fmla="*/ 13 w 25"/>
                  <a:gd name="T9" fmla="*/ 12 h 16"/>
                  <a:gd name="T10" fmla="*/ 13 w 25"/>
                  <a:gd name="T11" fmla="*/ 12 h 16"/>
                  <a:gd name="T12" fmla="*/ 13 w 25"/>
                  <a:gd name="T13" fmla="*/ 11 h 16"/>
                  <a:gd name="T14" fmla="*/ 13 w 25"/>
                  <a:gd name="T15" fmla="*/ 11 h 16"/>
                  <a:gd name="T16" fmla="*/ 11 w 25"/>
                  <a:gd name="T17" fmla="*/ 10 h 16"/>
                  <a:gd name="T18" fmla="*/ 8 w 25"/>
                  <a:gd name="T19" fmla="*/ 10 h 16"/>
                  <a:gd name="T20" fmla="*/ 4 w 25"/>
                  <a:gd name="T21" fmla="*/ 10 h 16"/>
                  <a:gd name="T22" fmla="*/ 3 w 25"/>
                  <a:gd name="T23" fmla="*/ 10 h 16"/>
                  <a:gd name="T24" fmla="*/ 1 w 25"/>
                  <a:gd name="T25" fmla="*/ 10 h 16"/>
                  <a:gd name="T26" fmla="*/ 0 w 25"/>
                  <a:gd name="T27" fmla="*/ 6 h 16"/>
                  <a:gd name="T28" fmla="*/ 5 w 25"/>
                  <a:gd name="T29" fmla="*/ 3 h 16"/>
                  <a:gd name="T30" fmla="*/ 9 w 25"/>
                  <a:gd name="T31" fmla="*/ 0 h 16"/>
                  <a:gd name="T32" fmla="*/ 17 w 25"/>
                  <a:gd name="T33" fmla="*/ 2 h 16"/>
                  <a:gd name="T34" fmla="*/ 22 w 25"/>
                  <a:gd name="T35" fmla="*/ 3 h 16"/>
                  <a:gd name="T36" fmla="*/ 24 w 25"/>
                  <a:gd name="T37" fmla="*/ 5 h 16"/>
                  <a:gd name="T38" fmla="*/ 25 w 25"/>
                  <a:gd name="T39" fmla="*/ 10 h 16"/>
                  <a:gd name="T40" fmla="*/ 25 w 25"/>
                  <a:gd name="T41" fmla="*/ 11 h 16"/>
                  <a:gd name="T42" fmla="*/ 25 w 25"/>
                  <a:gd name="T43" fmla="*/ 12 h 16"/>
                  <a:gd name="T44" fmla="*/ 24 w 25"/>
                  <a:gd name="T45" fmla="*/ 14 h 16"/>
                  <a:gd name="T46" fmla="*/ 22 w 25"/>
                  <a:gd name="T4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16">
                    <a:moveTo>
                      <a:pt x="22" y="14"/>
                    </a:moveTo>
                    <a:lnTo>
                      <a:pt x="17" y="16"/>
                    </a:lnTo>
                    <a:lnTo>
                      <a:pt x="15" y="14"/>
                    </a:lnTo>
                    <a:lnTo>
                      <a:pt x="13" y="13"/>
                    </a:lnTo>
                    <a:lnTo>
                      <a:pt x="13" y="12"/>
                    </a:lnTo>
                    <a:lnTo>
                      <a:pt x="13" y="12"/>
                    </a:lnTo>
                    <a:lnTo>
                      <a:pt x="13" y="11"/>
                    </a:lnTo>
                    <a:lnTo>
                      <a:pt x="13" y="11"/>
                    </a:lnTo>
                    <a:lnTo>
                      <a:pt x="11" y="10"/>
                    </a:lnTo>
                    <a:lnTo>
                      <a:pt x="8" y="10"/>
                    </a:lnTo>
                    <a:lnTo>
                      <a:pt x="4" y="10"/>
                    </a:lnTo>
                    <a:lnTo>
                      <a:pt x="3" y="10"/>
                    </a:lnTo>
                    <a:lnTo>
                      <a:pt x="1" y="10"/>
                    </a:lnTo>
                    <a:lnTo>
                      <a:pt x="0" y="6"/>
                    </a:lnTo>
                    <a:lnTo>
                      <a:pt x="5" y="3"/>
                    </a:lnTo>
                    <a:lnTo>
                      <a:pt x="9" y="0"/>
                    </a:lnTo>
                    <a:lnTo>
                      <a:pt x="17" y="2"/>
                    </a:lnTo>
                    <a:lnTo>
                      <a:pt x="22" y="3"/>
                    </a:lnTo>
                    <a:lnTo>
                      <a:pt x="24" y="5"/>
                    </a:lnTo>
                    <a:lnTo>
                      <a:pt x="25" y="10"/>
                    </a:lnTo>
                    <a:lnTo>
                      <a:pt x="25" y="11"/>
                    </a:lnTo>
                    <a:lnTo>
                      <a:pt x="25" y="12"/>
                    </a:lnTo>
                    <a:lnTo>
                      <a:pt x="24" y="14"/>
                    </a:lnTo>
                    <a:lnTo>
                      <a:pt x="22" y="14"/>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1" name="Freeform 397"/>
              <p:cNvSpPr>
                <a:spLocks/>
              </p:cNvSpPr>
              <p:nvPr/>
            </p:nvSpPr>
            <p:spPr bwMode="auto">
              <a:xfrm>
                <a:off x="880268" y="5108026"/>
                <a:ext cx="5631" cy="5119"/>
              </a:xfrm>
              <a:custGeom>
                <a:avLst/>
                <a:gdLst>
                  <a:gd name="T0" fmla="*/ 5 w 11"/>
                  <a:gd name="T1" fmla="*/ 10 h 10"/>
                  <a:gd name="T2" fmla="*/ 3 w 11"/>
                  <a:gd name="T3" fmla="*/ 9 h 10"/>
                  <a:gd name="T4" fmla="*/ 1 w 11"/>
                  <a:gd name="T5" fmla="*/ 6 h 10"/>
                  <a:gd name="T6" fmla="*/ 0 w 11"/>
                  <a:gd name="T7" fmla="*/ 4 h 10"/>
                  <a:gd name="T8" fmla="*/ 7 w 11"/>
                  <a:gd name="T9" fmla="*/ 0 h 10"/>
                  <a:gd name="T10" fmla="*/ 9 w 11"/>
                  <a:gd name="T11" fmla="*/ 2 h 10"/>
                  <a:gd name="T12" fmla="*/ 11 w 11"/>
                  <a:gd name="T13" fmla="*/ 6 h 10"/>
                  <a:gd name="T14" fmla="*/ 11 w 11"/>
                  <a:gd name="T15" fmla="*/ 8 h 10"/>
                  <a:gd name="T16" fmla="*/ 11 w 11"/>
                  <a:gd name="T17" fmla="*/ 8 h 10"/>
                  <a:gd name="T18" fmla="*/ 9 w 11"/>
                  <a:gd name="T19" fmla="*/ 10 h 10"/>
                  <a:gd name="T20" fmla="*/ 6 w 11"/>
                  <a:gd name="T21" fmla="*/ 10 h 10"/>
                  <a:gd name="T22" fmla="*/ 5 w 11"/>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0">
                    <a:moveTo>
                      <a:pt x="5" y="10"/>
                    </a:moveTo>
                    <a:lnTo>
                      <a:pt x="3" y="9"/>
                    </a:lnTo>
                    <a:lnTo>
                      <a:pt x="1" y="6"/>
                    </a:lnTo>
                    <a:lnTo>
                      <a:pt x="0" y="4"/>
                    </a:lnTo>
                    <a:lnTo>
                      <a:pt x="7" y="0"/>
                    </a:lnTo>
                    <a:lnTo>
                      <a:pt x="9" y="2"/>
                    </a:lnTo>
                    <a:lnTo>
                      <a:pt x="11" y="6"/>
                    </a:lnTo>
                    <a:lnTo>
                      <a:pt x="11" y="8"/>
                    </a:lnTo>
                    <a:lnTo>
                      <a:pt x="11" y="8"/>
                    </a:lnTo>
                    <a:lnTo>
                      <a:pt x="9" y="10"/>
                    </a:lnTo>
                    <a:lnTo>
                      <a:pt x="6" y="10"/>
                    </a:lnTo>
                    <a:lnTo>
                      <a:pt x="5" y="10"/>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2" name="Freeform 398"/>
              <p:cNvSpPr>
                <a:spLocks/>
              </p:cNvSpPr>
              <p:nvPr/>
            </p:nvSpPr>
            <p:spPr bwMode="auto">
              <a:xfrm>
                <a:off x="889482" y="5109562"/>
                <a:ext cx="11261" cy="10750"/>
              </a:xfrm>
              <a:custGeom>
                <a:avLst/>
                <a:gdLst>
                  <a:gd name="T0" fmla="*/ 22 w 22"/>
                  <a:gd name="T1" fmla="*/ 17 h 21"/>
                  <a:gd name="T2" fmla="*/ 18 w 22"/>
                  <a:gd name="T3" fmla="*/ 19 h 21"/>
                  <a:gd name="T4" fmla="*/ 14 w 22"/>
                  <a:gd name="T5" fmla="*/ 21 h 21"/>
                  <a:gd name="T6" fmla="*/ 11 w 22"/>
                  <a:gd name="T7" fmla="*/ 19 h 21"/>
                  <a:gd name="T8" fmla="*/ 8 w 22"/>
                  <a:gd name="T9" fmla="*/ 12 h 21"/>
                  <a:gd name="T10" fmla="*/ 6 w 22"/>
                  <a:gd name="T11" fmla="*/ 10 h 21"/>
                  <a:gd name="T12" fmla="*/ 5 w 22"/>
                  <a:gd name="T13" fmla="*/ 10 h 21"/>
                  <a:gd name="T14" fmla="*/ 4 w 22"/>
                  <a:gd name="T15" fmla="*/ 10 h 21"/>
                  <a:gd name="T16" fmla="*/ 2 w 22"/>
                  <a:gd name="T17" fmla="*/ 9 h 21"/>
                  <a:gd name="T18" fmla="*/ 0 w 22"/>
                  <a:gd name="T19" fmla="*/ 8 h 21"/>
                  <a:gd name="T20" fmla="*/ 0 w 22"/>
                  <a:gd name="T21" fmla="*/ 7 h 21"/>
                  <a:gd name="T22" fmla="*/ 0 w 22"/>
                  <a:gd name="T23" fmla="*/ 5 h 21"/>
                  <a:gd name="T24" fmla="*/ 1 w 22"/>
                  <a:gd name="T25" fmla="*/ 1 h 21"/>
                  <a:gd name="T26" fmla="*/ 3 w 22"/>
                  <a:gd name="T27" fmla="*/ 0 h 21"/>
                  <a:gd name="T28" fmla="*/ 4 w 22"/>
                  <a:gd name="T29" fmla="*/ 0 h 21"/>
                  <a:gd name="T30" fmla="*/ 6 w 22"/>
                  <a:gd name="T31" fmla="*/ 1 h 21"/>
                  <a:gd name="T32" fmla="*/ 7 w 22"/>
                  <a:gd name="T33" fmla="*/ 2 h 21"/>
                  <a:gd name="T34" fmla="*/ 8 w 22"/>
                  <a:gd name="T35" fmla="*/ 5 h 21"/>
                  <a:gd name="T36" fmla="*/ 12 w 22"/>
                  <a:gd name="T37" fmla="*/ 7 h 21"/>
                  <a:gd name="T38" fmla="*/ 16 w 22"/>
                  <a:gd name="T39" fmla="*/ 7 h 21"/>
                  <a:gd name="T40" fmla="*/ 19 w 22"/>
                  <a:gd name="T41" fmla="*/ 9 h 21"/>
                  <a:gd name="T42" fmla="*/ 20 w 22"/>
                  <a:gd name="T43" fmla="*/ 10 h 21"/>
                  <a:gd name="T44" fmla="*/ 22 w 22"/>
                  <a:gd name="T45" fmla="*/ 13 h 21"/>
                  <a:gd name="T46" fmla="*/ 22 w 22"/>
                  <a:gd name="T4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21">
                    <a:moveTo>
                      <a:pt x="22" y="17"/>
                    </a:moveTo>
                    <a:lnTo>
                      <a:pt x="18" y="19"/>
                    </a:lnTo>
                    <a:lnTo>
                      <a:pt x="14" y="21"/>
                    </a:lnTo>
                    <a:lnTo>
                      <a:pt x="11" y="19"/>
                    </a:lnTo>
                    <a:lnTo>
                      <a:pt x="8" y="12"/>
                    </a:lnTo>
                    <a:lnTo>
                      <a:pt x="6" y="10"/>
                    </a:lnTo>
                    <a:lnTo>
                      <a:pt x="5" y="10"/>
                    </a:lnTo>
                    <a:lnTo>
                      <a:pt x="4" y="10"/>
                    </a:lnTo>
                    <a:lnTo>
                      <a:pt x="2" y="9"/>
                    </a:lnTo>
                    <a:lnTo>
                      <a:pt x="0" y="8"/>
                    </a:lnTo>
                    <a:lnTo>
                      <a:pt x="0" y="7"/>
                    </a:lnTo>
                    <a:lnTo>
                      <a:pt x="0" y="5"/>
                    </a:lnTo>
                    <a:lnTo>
                      <a:pt x="1" y="1"/>
                    </a:lnTo>
                    <a:lnTo>
                      <a:pt x="3" y="0"/>
                    </a:lnTo>
                    <a:lnTo>
                      <a:pt x="4" y="0"/>
                    </a:lnTo>
                    <a:lnTo>
                      <a:pt x="6" y="1"/>
                    </a:lnTo>
                    <a:lnTo>
                      <a:pt x="7" y="2"/>
                    </a:lnTo>
                    <a:lnTo>
                      <a:pt x="8" y="5"/>
                    </a:lnTo>
                    <a:lnTo>
                      <a:pt x="12" y="7"/>
                    </a:lnTo>
                    <a:lnTo>
                      <a:pt x="16" y="7"/>
                    </a:lnTo>
                    <a:lnTo>
                      <a:pt x="19" y="9"/>
                    </a:lnTo>
                    <a:lnTo>
                      <a:pt x="20" y="10"/>
                    </a:lnTo>
                    <a:lnTo>
                      <a:pt x="22" y="13"/>
                    </a:lnTo>
                    <a:lnTo>
                      <a:pt x="22" y="17"/>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3" name="Freeform 399"/>
              <p:cNvSpPr>
                <a:spLocks/>
              </p:cNvSpPr>
              <p:nvPr/>
            </p:nvSpPr>
            <p:spPr bwMode="auto">
              <a:xfrm>
                <a:off x="889482" y="5103931"/>
                <a:ext cx="4607" cy="4607"/>
              </a:xfrm>
              <a:custGeom>
                <a:avLst/>
                <a:gdLst>
                  <a:gd name="T0" fmla="*/ 4 w 9"/>
                  <a:gd name="T1" fmla="*/ 9 h 9"/>
                  <a:gd name="T2" fmla="*/ 2 w 9"/>
                  <a:gd name="T3" fmla="*/ 8 h 9"/>
                  <a:gd name="T4" fmla="*/ 0 w 9"/>
                  <a:gd name="T5" fmla="*/ 5 h 9"/>
                  <a:gd name="T6" fmla="*/ 2 w 9"/>
                  <a:gd name="T7" fmla="*/ 2 h 9"/>
                  <a:gd name="T8" fmla="*/ 2 w 9"/>
                  <a:gd name="T9" fmla="*/ 1 h 9"/>
                  <a:gd name="T10" fmla="*/ 5 w 9"/>
                  <a:gd name="T11" fmla="*/ 0 h 9"/>
                  <a:gd name="T12" fmla="*/ 6 w 9"/>
                  <a:gd name="T13" fmla="*/ 1 h 9"/>
                  <a:gd name="T14" fmla="*/ 8 w 9"/>
                  <a:gd name="T15" fmla="*/ 3 h 9"/>
                  <a:gd name="T16" fmla="*/ 8 w 9"/>
                  <a:gd name="T17" fmla="*/ 5 h 9"/>
                  <a:gd name="T18" fmla="*/ 9 w 9"/>
                  <a:gd name="T19" fmla="*/ 6 h 9"/>
                  <a:gd name="T20" fmla="*/ 8 w 9"/>
                  <a:gd name="T21" fmla="*/ 7 h 9"/>
                  <a:gd name="T22" fmla="*/ 8 w 9"/>
                  <a:gd name="T23" fmla="*/ 8 h 9"/>
                  <a:gd name="T24" fmla="*/ 6 w 9"/>
                  <a:gd name="T25" fmla="*/ 9 h 9"/>
                  <a:gd name="T26" fmla="*/ 4 w 9"/>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9">
                    <a:moveTo>
                      <a:pt x="4" y="9"/>
                    </a:moveTo>
                    <a:lnTo>
                      <a:pt x="2" y="8"/>
                    </a:lnTo>
                    <a:lnTo>
                      <a:pt x="0" y="5"/>
                    </a:lnTo>
                    <a:lnTo>
                      <a:pt x="2" y="2"/>
                    </a:lnTo>
                    <a:lnTo>
                      <a:pt x="2" y="1"/>
                    </a:lnTo>
                    <a:lnTo>
                      <a:pt x="5" y="0"/>
                    </a:lnTo>
                    <a:lnTo>
                      <a:pt x="6" y="1"/>
                    </a:lnTo>
                    <a:lnTo>
                      <a:pt x="8" y="3"/>
                    </a:lnTo>
                    <a:lnTo>
                      <a:pt x="8" y="5"/>
                    </a:lnTo>
                    <a:lnTo>
                      <a:pt x="9" y="6"/>
                    </a:lnTo>
                    <a:lnTo>
                      <a:pt x="8" y="7"/>
                    </a:lnTo>
                    <a:lnTo>
                      <a:pt x="8" y="8"/>
                    </a:lnTo>
                    <a:lnTo>
                      <a:pt x="6" y="9"/>
                    </a:lnTo>
                    <a:lnTo>
                      <a:pt x="4" y="9"/>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4" name="Freeform 400"/>
              <p:cNvSpPr>
                <a:spLocks/>
              </p:cNvSpPr>
              <p:nvPr/>
            </p:nvSpPr>
            <p:spPr bwMode="auto">
              <a:xfrm>
                <a:off x="902791" y="5109050"/>
                <a:ext cx="5631" cy="4095"/>
              </a:xfrm>
              <a:custGeom>
                <a:avLst/>
                <a:gdLst>
                  <a:gd name="T0" fmla="*/ 3 w 11"/>
                  <a:gd name="T1" fmla="*/ 8 h 8"/>
                  <a:gd name="T2" fmla="*/ 1 w 11"/>
                  <a:gd name="T3" fmla="*/ 8 h 8"/>
                  <a:gd name="T4" fmla="*/ 0 w 11"/>
                  <a:gd name="T5" fmla="*/ 6 h 8"/>
                  <a:gd name="T6" fmla="*/ 1 w 11"/>
                  <a:gd name="T7" fmla="*/ 4 h 8"/>
                  <a:gd name="T8" fmla="*/ 2 w 11"/>
                  <a:gd name="T9" fmla="*/ 3 h 8"/>
                  <a:gd name="T10" fmla="*/ 6 w 11"/>
                  <a:gd name="T11" fmla="*/ 0 h 8"/>
                  <a:gd name="T12" fmla="*/ 7 w 11"/>
                  <a:gd name="T13" fmla="*/ 0 h 8"/>
                  <a:gd name="T14" fmla="*/ 10 w 11"/>
                  <a:gd name="T15" fmla="*/ 1 h 8"/>
                  <a:gd name="T16" fmla="*/ 11 w 11"/>
                  <a:gd name="T17" fmla="*/ 2 h 8"/>
                  <a:gd name="T18" fmla="*/ 11 w 11"/>
                  <a:gd name="T19" fmla="*/ 4 h 8"/>
                  <a:gd name="T20" fmla="*/ 11 w 11"/>
                  <a:gd name="T21" fmla="*/ 4 h 8"/>
                  <a:gd name="T22" fmla="*/ 8 w 11"/>
                  <a:gd name="T23" fmla="*/ 6 h 8"/>
                  <a:gd name="T24" fmla="*/ 3 w 11"/>
                  <a:gd name="T2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8">
                    <a:moveTo>
                      <a:pt x="3" y="8"/>
                    </a:moveTo>
                    <a:lnTo>
                      <a:pt x="1" y="8"/>
                    </a:lnTo>
                    <a:lnTo>
                      <a:pt x="0" y="6"/>
                    </a:lnTo>
                    <a:lnTo>
                      <a:pt x="1" y="4"/>
                    </a:lnTo>
                    <a:lnTo>
                      <a:pt x="2" y="3"/>
                    </a:lnTo>
                    <a:lnTo>
                      <a:pt x="6" y="0"/>
                    </a:lnTo>
                    <a:lnTo>
                      <a:pt x="7" y="0"/>
                    </a:lnTo>
                    <a:lnTo>
                      <a:pt x="10" y="1"/>
                    </a:lnTo>
                    <a:lnTo>
                      <a:pt x="11" y="2"/>
                    </a:lnTo>
                    <a:lnTo>
                      <a:pt x="11" y="4"/>
                    </a:lnTo>
                    <a:lnTo>
                      <a:pt x="11" y="4"/>
                    </a:lnTo>
                    <a:lnTo>
                      <a:pt x="8" y="6"/>
                    </a:lnTo>
                    <a:lnTo>
                      <a:pt x="3" y="8"/>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5" name="Freeform 401"/>
              <p:cNvSpPr>
                <a:spLocks/>
              </p:cNvSpPr>
              <p:nvPr/>
            </p:nvSpPr>
            <p:spPr bwMode="auto">
              <a:xfrm>
                <a:off x="913541" y="5126453"/>
                <a:ext cx="67568" cy="17916"/>
              </a:xfrm>
              <a:custGeom>
                <a:avLst/>
                <a:gdLst>
                  <a:gd name="T0" fmla="*/ 130 w 132"/>
                  <a:gd name="T1" fmla="*/ 24 h 35"/>
                  <a:gd name="T2" fmla="*/ 132 w 132"/>
                  <a:gd name="T3" fmla="*/ 25 h 35"/>
                  <a:gd name="T4" fmla="*/ 131 w 132"/>
                  <a:gd name="T5" fmla="*/ 26 h 35"/>
                  <a:gd name="T6" fmla="*/ 129 w 132"/>
                  <a:gd name="T7" fmla="*/ 27 h 35"/>
                  <a:gd name="T8" fmla="*/ 123 w 132"/>
                  <a:gd name="T9" fmla="*/ 28 h 35"/>
                  <a:gd name="T10" fmla="*/ 121 w 132"/>
                  <a:gd name="T11" fmla="*/ 29 h 35"/>
                  <a:gd name="T12" fmla="*/ 119 w 132"/>
                  <a:gd name="T13" fmla="*/ 31 h 35"/>
                  <a:gd name="T14" fmla="*/ 119 w 132"/>
                  <a:gd name="T15" fmla="*/ 32 h 35"/>
                  <a:gd name="T16" fmla="*/ 117 w 132"/>
                  <a:gd name="T17" fmla="*/ 34 h 35"/>
                  <a:gd name="T18" fmla="*/ 113 w 132"/>
                  <a:gd name="T19" fmla="*/ 35 h 35"/>
                  <a:gd name="T20" fmla="*/ 107 w 132"/>
                  <a:gd name="T21" fmla="*/ 32 h 35"/>
                  <a:gd name="T22" fmla="*/ 102 w 132"/>
                  <a:gd name="T23" fmla="*/ 32 h 35"/>
                  <a:gd name="T24" fmla="*/ 90 w 132"/>
                  <a:gd name="T25" fmla="*/ 29 h 35"/>
                  <a:gd name="T26" fmla="*/ 85 w 132"/>
                  <a:gd name="T27" fmla="*/ 26 h 35"/>
                  <a:gd name="T28" fmla="*/ 79 w 132"/>
                  <a:gd name="T29" fmla="*/ 25 h 35"/>
                  <a:gd name="T30" fmla="*/ 72 w 132"/>
                  <a:gd name="T31" fmla="*/ 26 h 35"/>
                  <a:gd name="T32" fmla="*/ 66 w 132"/>
                  <a:gd name="T33" fmla="*/ 29 h 35"/>
                  <a:gd name="T34" fmla="*/ 62 w 132"/>
                  <a:gd name="T35" fmla="*/ 29 h 35"/>
                  <a:gd name="T36" fmla="*/ 59 w 132"/>
                  <a:gd name="T37" fmla="*/ 30 h 35"/>
                  <a:gd name="T38" fmla="*/ 55 w 132"/>
                  <a:gd name="T39" fmla="*/ 32 h 35"/>
                  <a:gd name="T40" fmla="*/ 49 w 132"/>
                  <a:gd name="T41" fmla="*/ 31 h 35"/>
                  <a:gd name="T42" fmla="*/ 48 w 132"/>
                  <a:gd name="T43" fmla="*/ 29 h 35"/>
                  <a:gd name="T44" fmla="*/ 45 w 132"/>
                  <a:gd name="T45" fmla="*/ 27 h 35"/>
                  <a:gd name="T46" fmla="*/ 41 w 132"/>
                  <a:gd name="T47" fmla="*/ 28 h 35"/>
                  <a:gd name="T48" fmla="*/ 31 w 132"/>
                  <a:gd name="T49" fmla="*/ 26 h 35"/>
                  <a:gd name="T50" fmla="*/ 16 w 132"/>
                  <a:gd name="T51" fmla="*/ 23 h 35"/>
                  <a:gd name="T52" fmla="*/ 0 w 132"/>
                  <a:gd name="T53" fmla="*/ 18 h 35"/>
                  <a:gd name="T54" fmla="*/ 8 w 132"/>
                  <a:gd name="T55" fmla="*/ 17 h 35"/>
                  <a:gd name="T56" fmla="*/ 12 w 132"/>
                  <a:gd name="T57" fmla="*/ 20 h 35"/>
                  <a:gd name="T58" fmla="*/ 26 w 132"/>
                  <a:gd name="T59" fmla="*/ 18 h 35"/>
                  <a:gd name="T60" fmla="*/ 41 w 132"/>
                  <a:gd name="T61" fmla="*/ 14 h 35"/>
                  <a:gd name="T62" fmla="*/ 42 w 132"/>
                  <a:gd name="T63" fmla="*/ 11 h 35"/>
                  <a:gd name="T64" fmla="*/ 42 w 132"/>
                  <a:gd name="T65" fmla="*/ 10 h 35"/>
                  <a:gd name="T66" fmla="*/ 43 w 132"/>
                  <a:gd name="T67" fmla="*/ 7 h 35"/>
                  <a:gd name="T68" fmla="*/ 47 w 132"/>
                  <a:gd name="T69" fmla="*/ 5 h 35"/>
                  <a:gd name="T70" fmla="*/ 51 w 132"/>
                  <a:gd name="T71" fmla="*/ 4 h 35"/>
                  <a:gd name="T72" fmla="*/ 68 w 132"/>
                  <a:gd name="T73" fmla="*/ 9 h 35"/>
                  <a:gd name="T74" fmla="*/ 71 w 132"/>
                  <a:gd name="T75" fmla="*/ 11 h 35"/>
                  <a:gd name="T76" fmla="*/ 74 w 132"/>
                  <a:gd name="T77" fmla="*/ 13 h 35"/>
                  <a:gd name="T78" fmla="*/ 78 w 132"/>
                  <a:gd name="T79" fmla="*/ 19 h 35"/>
                  <a:gd name="T80" fmla="*/ 83 w 132"/>
                  <a:gd name="T81" fmla="*/ 13 h 35"/>
                  <a:gd name="T82" fmla="*/ 83 w 132"/>
                  <a:gd name="T83" fmla="*/ 12 h 35"/>
                  <a:gd name="T84" fmla="*/ 93 w 132"/>
                  <a:gd name="T85" fmla="*/ 2 h 35"/>
                  <a:gd name="T86" fmla="*/ 101 w 132"/>
                  <a:gd name="T87" fmla="*/ 1 h 35"/>
                  <a:gd name="T88" fmla="*/ 108 w 132"/>
                  <a:gd name="T89" fmla="*/ 2 h 35"/>
                  <a:gd name="T90" fmla="*/ 112 w 132"/>
                  <a:gd name="T91" fmla="*/ 2 h 35"/>
                  <a:gd name="T92" fmla="*/ 125 w 132"/>
                  <a:gd name="T93" fmla="*/ 9 h 35"/>
                  <a:gd name="T94" fmla="*/ 126 w 132"/>
                  <a:gd name="T95" fmla="*/ 13 h 35"/>
                  <a:gd name="T96" fmla="*/ 125 w 132"/>
                  <a:gd name="T97" fmla="*/ 14 h 35"/>
                  <a:gd name="T98" fmla="*/ 126 w 132"/>
                  <a:gd name="T99" fmla="*/ 1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2" h="35">
                    <a:moveTo>
                      <a:pt x="127" y="20"/>
                    </a:moveTo>
                    <a:lnTo>
                      <a:pt x="130" y="24"/>
                    </a:lnTo>
                    <a:lnTo>
                      <a:pt x="131" y="25"/>
                    </a:lnTo>
                    <a:lnTo>
                      <a:pt x="132" y="25"/>
                    </a:lnTo>
                    <a:lnTo>
                      <a:pt x="132" y="25"/>
                    </a:lnTo>
                    <a:lnTo>
                      <a:pt x="131" y="26"/>
                    </a:lnTo>
                    <a:lnTo>
                      <a:pt x="131" y="27"/>
                    </a:lnTo>
                    <a:lnTo>
                      <a:pt x="129" y="27"/>
                    </a:lnTo>
                    <a:lnTo>
                      <a:pt x="127" y="28"/>
                    </a:lnTo>
                    <a:lnTo>
                      <a:pt x="123" y="28"/>
                    </a:lnTo>
                    <a:lnTo>
                      <a:pt x="122" y="29"/>
                    </a:lnTo>
                    <a:lnTo>
                      <a:pt x="121" y="29"/>
                    </a:lnTo>
                    <a:lnTo>
                      <a:pt x="120" y="30"/>
                    </a:lnTo>
                    <a:lnTo>
                      <a:pt x="119" y="31"/>
                    </a:lnTo>
                    <a:lnTo>
                      <a:pt x="119" y="31"/>
                    </a:lnTo>
                    <a:lnTo>
                      <a:pt x="119" y="32"/>
                    </a:lnTo>
                    <a:lnTo>
                      <a:pt x="118" y="34"/>
                    </a:lnTo>
                    <a:lnTo>
                      <a:pt x="117" y="34"/>
                    </a:lnTo>
                    <a:lnTo>
                      <a:pt x="115" y="35"/>
                    </a:lnTo>
                    <a:lnTo>
                      <a:pt x="113" y="35"/>
                    </a:lnTo>
                    <a:lnTo>
                      <a:pt x="113" y="34"/>
                    </a:lnTo>
                    <a:lnTo>
                      <a:pt x="107" y="32"/>
                    </a:lnTo>
                    <a:lnTo>
                      <a:pt x="104" y="32"/>
                    </a:lnTo>
                    <a:lnTo>
                      <a:pt x="102" y="32"/>
                    </a:lnTo>
                    <a:lnTo>
                      <a:pt x="99" y="31"/>
                    </a:lnTo>
                    <a:lnTo>
                      <a:pt x="90" y="29"/>
                    </a:lnTo>
                    <a:lnTo>
                      <a:pt x="86" y="27"/>
                    </a:lnTo>
                    <a:lnTo>
                      <a:pt x="85" y="26"/>
                    </a:lnTo>
                    <a:lnTo>
                      <a:pt x="82" y="25"/>
                    </a:lnTo>
                    <a:lnTo>
                      <a:pt x="79" y="25"/>
                    </a:lnTo>
                    <a:lnTo>
                      <a:pt x="77" y="25"/>
                    </a:lnTo>
                    <a:lnTo>
                      <a:pt x="72" y="26"/>
                    </a:lnTo>
                    <a:lnTo>
                      <a:pt x="70" y="29"/>
                    </a:lnTo>
                    <a:lnTo>
                      <a:pt x="66" y="29"/>
                    </a:lnTo>
                    <a:lnTo>
                      <a:pt x="64" y="29"/>
                    </a:lnTo>
                    <a:lnTo>
                      <a:pt x="62" y="29"/>
                    </a:lnTo>
                    <a:lnTo>
                      <a:pt x="59" y="29"/>
                    </a:lnTo>
                    <a:lnTo>
                      <a:pt x="59" y="30"/>
                    </a:lnTo>
                    <a:lnTo>
                      <a:pt x="57" y="30"/>
                    </a:lnTo>
                    <a:lnTo>
                      <a:pt x="55" y="32"/>
                    </a:lnTo>
                    <a:lnTo>
                      <a:pt x="51" y="31"/>
                    </a:lnTo>
                    <a:lnTo>
                      <a:pt x="49" y="31"/>
                    </a:lnTo>
                    <a:lnTo>
                      <a:pt x="48" y="29"/>
                    </a:lnTo>
                    <a:lnTo>
                      <a:pt x="48" y="29"/>
                    </a:lnTo>
                    <a:lnTo>
                      <a:pt x="46" y="27"/>
                    </a:lnTo>
                    <a:lnTo>
                      <a:pt x="45" y="27"/>
                    </a:lnTo>
                    <a:lnTo>
                      <a:pt x="43" y="27"/>
                    </a:lnTo>
                    <a:lnTo>
                      <a:pt x="41" y="28"/>
                    </a:lnTo>
                    <a:lnTo>
                      <a:pt x="35" y="27"/>
                    </a:lnTo>
                    <a:lnTo>
                      <a:pt x="31" y="26"/>
                    </a:lnTo>
                    <a:lnTo>
                      <a:pt x="25" y="25"/>
                    </a:lnTo>
                    <a:lnTo>
                      <a:pt x="16" y="23"/>
                    </a:lnTo>
                    <a:lnTo>
                      <a:pt x="5" y="20"/>
                    </a:lnTo>
                    <a:lnTo>
                      <a:pt x="0" y="18"/>
                    </a:lnTo>
                    <a:lnTo>
                      <a:pt x="6" y="17"/>
                    </a:lnTo>
                    <a:lnTo>
                      <a:pt x="8" y="17"/>
                    </a:lnTo>
                    <a:lnTo>
                      <a:pt x="10" y="19"/>
                    </a:lnTo>
                    <a:lnTo>
                      <a:pt x="12" y="20"/>
                    </a:lnTo>
                    <a:lnTo>
                      <a:pt x="14" y="20"/>
                    </a:lnTo>
                    <a:lnTo>
                      <a:pt x="26" y="18"/>
                    </a:lnTo>
                    <a:lnTo>
                      <a:pt x="37" y="15"/>
                    </a:lnTo>
                    <a:lnTo>
                      <a:pt x="41" y="14"/>
                    </a:lnTo>
                    <a:lnTo>
                      <a:pt x="41" y="13"/>
                    </a:lnTo>
                    <a:lnTo>
                      <a:pt x="42" y="11"/>
                    </a:lnTo>
                    <a:lnTo>
                      <a:pt x="42" y="11"/>
                    </a:lnTo>
                    <a:lnTo>
                      <a:pt x="42" y="10"/>
                    </a:lnTo>
                    <a:lnTo>
                      <a:pt x="42" y="9"/>
                    </a:lnTo>
                    <a:lnTo>
                      <a:pt x="43" y="7"/>
                    </a:lnTo>
                    <a:lnTo>
                      <a:pt x="45" y="5"/>
                    </a:lnTo>
                    <a:lnTo>
                      <a:pt x="47" y="5"/>
                    </a:lnTo>
                    <a:lnTo>
                      <a:pt x="47" y="5"/>
                    </a:lnTo>
                    <a:lnTo>
                      <a:pt x="51" y="4"/>
                    </a:lnTo>
                    <a:lnTo>
                      <a:pt x="65" y="5"/>
                    </a:lnTo>
                    <a:lnTo>
                      <a:pt x="68" y="9"/>
                    </a:lnTo>
                    <a:lnTo>
                      <a:pt x="69" y="10"/>
                    </a:lnTo>
                    <a:lnTo>
                      <a:pt x="71" y="11"/>
                    </a:lnTo>
                    <a:lnTo>
                      <a:pt x="72" y="11"/>
                    </a:lnTo>
                    <a:lnTo>
                      <a:pt x="74" y="13"/>
                    </a:lnTo>
                    <a:lnTo>
                      <a:pt x="76" y="16"/>
                    </a:lnTo>
                    <a:lnTo>
                      <a:pt x="78" y="19"/>
                    </a:lnTo>
                    <a:lnTo>
                      <a:pt x="80" y="19"/>
                    </a:lnTo>
                    <a:lnTo>
                      <a:pt x="83" y="13"/>
                    </a:lnTo>
                    <a:lnTo>
                      <a:pt x="83" y="13"/>
                    </a:lnTo>
                    <a:lnTo>
                      <a:pt x="83" y="12"/>
                    </a:lnTo>
                    <a:lnTo>
                      <a:pt x="84" y="8"/>
                    </a:lnTo>
                    <a:lnTo>
                      <a:pt x="93" y="2"/>
                    </a:lnTo>
                    <a:lnTo>
                      <a:pt x="99" y="0"/>
                    </a:lnTo>
                    <a:lnTo>
                      <a:pt x="101" y="1"/>
                    </a:lnTo>
                    <a:lnTo>
                      <a:pt x="103" y="2"/>
                    </a:lnTo>
                    <a:lnTo>
                      <a:pt x="108" y="2"/>
                    </a:lnTo>
                    <a:lnTo>
                      <a:pt x="109" y="2"/>
                    </a:lnTo>
                    <a:lnTo>
                      <a:pt x="112" y="2"/>
                    </a:lnTo>
                    <a:lnTo>
                      <a:pt x="116" y="4"/>
                    </a:lnTo>
                    <a:lnTo>
                      <a:pt x="125" y="9"/>
                    </a:lnTo>
                    <a:lnTo>
                      <a:pt x="126" y="11"/>
                    </a:lnTo>
                    <a:lnTo>
                      <a:pt x="126" y="13"/>
                    </a:lnTo>
                    <a:lnTo>
                      <a:pt x="125" y="13"/>
                    </a:lnTo>
                    <a:lnTo>
                      <a:pt x="125" y="14"/>
                    </a:lnTo>
                    <a:lnTo>
                      <a:pt x="125" y="17"/>
                    </a:lnTo>
                    <a:lnTo>
                      <a:pt x="126" y="19"/>
                    </a:lnTo>
                    <a:lnTo>
                      <a:pt x="127" y="20"/>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6" name="Freeform 402"/>
              <p:cNvSpPr>
                <a:spLocks/>
              </p:cNvSpPr>
              <p:nvPr/>
            </p:nvSpPr>
            <p:spPr bwMode="auto">
              <a:xfrm>
                <a:off x="969335" y="5139251"/>
                <a:ext cx="73199" cy="32760"/>
              </a:xfrm>
              <a:custGeom>
                <a:avLst/>
                <a:gdLst>
                  <a:gd name="T0" fmla="*/ 126 w 143"/>
                  <a:gd name="T1" fmla="*/ 19 h 64"/>
                  <a:gd name="T2" fmla="*/ 123 w 143"/>
                  <a:gd name="T3" fmla="*/ 21 h 64"/>
                  <a:gd name="T4" fmla="*/ 117 w 143"/>
                  <a:gd name="T5" fmla="*/ 26 h 64"/>
                  <a:gd name="T6" fmla="*/ 119 w 143"/>
                  <a:gd name="T7" fmla="*/ 31 h 64"/>
                  <a:gd name="T8" fmla="*/ 129 w 143"/>
                  <a:gd name="T9" fmla="*/ 33 h 64"/>
                  <a:gd name="T10" fmla="*/ 140 w 143"/>
                  <a:gd name="T11" fmla="*/ 28 h 64"/>
                  <a:gd name="T12" fmla="*/ 140 w 143"/>
                  <a:gd name="T13" fmla="*/ 31 h 64"/>
                  <a:gd name="T14" fmla="*/ 143 w 143"/>
                  <a:gd name="T15" fmla="*/ 35 h 64"/>
                  <a:gd name="T16" fmla="*/ 142 w 143"/>
                  <a:gd name="T17" fmla="*/ 44 h 64"/>
                  <a:gd name="T18" fmla="*/ 134 w 143"/>
                  <a:gd name="T19" fmla="*/ 47 h 64"/>
                  <a:gd name="T20" fmla="*/ 124 w 143"/>
                  <a:gd name="T21" fmla="*/ 44 h 64"/>
                  <a:gd name="T22" fmla="*/ 108 w 143"/>
                  <a:gd name="T23" fmla="*/ 43 h 64"/>
                  <a:gd name="T24" fmla="*/ 111 w 143"/>
                  <a:gd name="T25" fmla="*/ 49 h 64"/>
                  <a:gd name="T26" fmla="*/ 123 w 143"/>
                  <a:gd name="T27" fmla="*/ 51 h 64"/>
                  <a:gd name="T28" fmla="*/ 132 w 143"/>
                  <a:gd name="T29" fmla="*/ 54 h 64"/>
                  <a:gd name="T30" fmla="*/ 140 w 143"/>
                  <a:gd name="T31" fmla="*/ 55 h 64"/>
                  <a:gd name="T32" fmla="*/ 133 w 143"/>
                  <a:gd name="T33" fmla="*/ 63 h 64"/>
                  <a:gd name="T34" fmla="*/ 119 w 143"/>
                  <a:gd name="T35" fmla="*/ 62 h 64"/>
                  <a:gd name="T36" fmla="*/ 116 w 143"/>
                  <a:gd name="T37" fmla="*/ 62 h 64"/>
                  <a:gd name="T38" fmla="*/ 98 w 143"/>
                  <a:gd name="T39" fmla="*/ 55 h 64"/>
                  <a:gd name="T40" fmla="*/ 79 w 143"/>
                  <a:gd name="T41" fmla="*/ 62 h 64"/>
                  <a:gd name="T42" fmla="*/ 77 w 143"/>
                  <a:gd name="T43" fmla="*/ 58 h 64"/>
                  <a:gd name="T44" fmla="*/ 74 w 143"/>
                  <a:gd name="T45" fmla="*/ 55 h 64"/>
                  <a:gd name="T46" fmla="*/ 62 w 143"/>
                  <a:gd name="T47" fmla="*/ 55 h 64"/>
                  <a:gd name="T48" fmla="*/ 56 w 143"/>
                  <a:gd name="T49" fmla="*/ 49 h 64"/>
                  <a:gd name="T50" fmla="*/ 53 w 143"/>
                  <a:gd name="T51" fmla="*/ 46 h 64"/>
                  <a:gd name="T52" fmla="*/ 49 w 143"/>
                  <a:gd name="T53" fmla="*/ 43 h 64"/>
                  <a:gd name="T54" fmla="*/ 34 w 143"/>
                  <a:gd name="T55" fmla="*/ 40 h 64"/>
                  <a:gd name="T56" fmla="*/ 29 w 143"/>
                  <a:gd name="T57" fmla="*/ 40 h 64"/>
                  <a:gd name="T58" fmla="*/ 19 w 143"/>
                  <a:gd name="T59" fmla="*/ 37 h 64"/>
                  <a:gd name="T60" fmla="*/ 14 w 143"/>
                  <a:gd name="T61" fmla="*/ 35 h 64"/>
                  <a:gd name="T62" fmla="*/ 12 w 143"/>
                  <a:gd name="T63" fmla="*/ 31 h 64"/>
                  <a:gd name="T64" fmla="*/ 6 w 143"/>
                  <a:gd name="T65" fmla="*/ 32 h 64"/>
                  <a:gd name="T66" fmla="*/ 0 w 143"/>
                  <a:gd name="T67" fmla="*/ 16 h 64"/>
                  <a:gd name="T68" fmla="*/ 14 w 143"/>
                  <a:gd name="T69" fmla="*/ 17 h 64"/>
                  <a:gd name="T70" fmla="*/ 19 w 143"/>
                  <a:gd name="T71" fmla="*/ 21 h 64"/>
                  <a:gd name="T72" fmla="*/ 31 w 143"/>
                  <a:gd name="T73" fmla="*/ 24 h 64"/>
                  <a:gd name="T74" fmla="*/ 36 w 143"/>
                  <a:gd name="T75" fmla="*/ 29 h 64"/>
                  <a:gd name="T76" fmla="*/ 41 w 143"/>
                  <a:gd name="T77" fmla="*/ 31 h 64"/>
                  <a:gd name="T78" fmla="*/ 46 w 143"/>
                  <a:gd name="T79" fmla="*/ 31 h 64"/>
                  <a:gd name="T80" fmla="*/ 48 w 143"/>
                  <a:gd name="T81" fmla="*/ 36 h 64"/>
                  <a:gd name="T82" fmla="*/ 58 w 143"/>
                  <a:gd name="T83" fmla="*/ 36 h 64"/>
                  <a:gd name="T84" fmla="*/ 63 w 143"/>
                  <a:gd name="T85" fmla="*/ 25 h 64"/>
                  <a:gd name="T86" fmla="*/ 66 w 143"/>
                  <a:gd name="T87" fmla="*/ 24 h 64"/>
                  <a:gd name="T88" fmla="*/ 69 w 143"/>
                  <a:gd name="T89" fmla="*/ 27 h 64"/>
                  <a:gd name="T90" fmla="*/ 74 w 143"/>
                  <a:gd name="T91" fmla="*/ 30 h 64"/>
                  <a:gd name="T92" fmla="*/ 74 w 143"/>
                  <a:gd name="T93" fmla="*/ 27 h 64"/>
                  <a:gd name="T94" fmla="*/ 77 w 143"/>
                  <a:gd name="T95" fmla="*/ 21 h 64"/>
                  <a:gd name="T96" fmla="*/ 82 w 143"/>
                  <a:gd name="T97" fmla="*/ 23 h 64"/>
                  <a:gd name="T98" fmla="*/ 85 w 143"/>
                  <a:gd name="T99" fmla="*/ 34 h 64"/>
                  <a:gd name="T100" fmla="*/ 87 w 143"/>
                  <a:gd name="T101" fmla="*/ 37 h 64"/>
                  <a:gd name="T102" fmla="*/ 92 w 143"/>
                  <a:gd name="T103" fmla="*/ 27 h 64"/>
                  <a:gd name="T104" fmla="*/ 88 w 143"/>
                  <a:gd name="T105" fmla="*/ 19 h 64"/>
                  <a:gd name="T106" fmla="*/ 84 w 143"/>
                  <a:gd name="T107" fmla="*/ 19 h 64"/>
                  <a:gd name="T108" fmla="*/ 84 w 143"/>
                  <a:gd name="T109" fmla="*/ 13 h 64"/>
                  <a:gd name="T110" fmla="*/ 97 w 143"/>
                  <a:gd name="T111" fmla="*/ 0 h 64"/>
                  <a:gd name="T112" fmla="*/ 112 w 143"/>
                  <a:gd name="T113" fmla="*/ 4 h 64"/>
                  <a:gd name="T114" fmla="*/ 122 w 143"/>
                  <a:gd name="T115" fmla="*/ 9 h 64"/>
                  <a:gd name="T116" fmla="*/ 127 w 143"/>
                  <a:gd name="T117" fmla="*/ 1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3" h="64">
                    <a:moveTo>
                      <a:pt x="127" y="15"/>
                    </a:moveTo>
                    <a:lnTo>
                      <a:pt x="127" y="17"/>
                    </a:lnTo>
                    <a:lnTo>
                      <a:pt x="126" y="19"/>
                    </a:lnTo>
                    <a:lnTo>
                      <a:pt x="125" y="22"/>
                    </a:lnTo>
                    <a:lnTo>
                      <a:pt x="123" y="21"/>
                    </a:lnTo>
                    <a:lnTo>
                      <a:pt x="123" y="21"/>
                    </a:lnTo>
                    <a:lnTo>
                      <a:pt x="119" y="22"/>
                    </a:lnTo>
                    <a:lnTo>
                      <a:pt x="118" y="23"/>
                    </a:lnTo>
                    <a:lnTo>
                      <a:pt x="117" y="26"/>
                    </a:lnTo>
                    <a:lnTo>
                      <a:pt x="117" y="28"/>
                    </a:lnTo>
                    <a:lnTo>
                      <a:pt x="118" y="30"/>
                    </a:lnTo>
                    <a:lnTo>
                      <a:pt x="119" y="31"/>
                    </a:lnTo>
                    <a:lnTo>
                      <a:pt x="124" y="33"/>
                    </a:lnTo>
                    <a:lnTo>
                      <a:pt x="128" y="34"/>
                    </a:lnTo>
                    <a:lnTo>
                      <a:pt x="129" y="33"/>
                    </a:lnTo>
                    <a:lnTo>
                      <a:pt x="129" y="33"/>
                    </a:lnTo>
                    <a:lnTo>
                      <a:pt x="132" y="30"/>
                    </a:lnTo>
                    <a:lnTo>
                      <a:pt x="140" y="28"/>
                    </a:lnTo>
                    <a:lnTo>
                      <a:pt x="140" y="29"/>
                    </a:lnTo>
                    <a:lnTo>
                      <a:pt x="140" y="30"/>
                    </a:lnTo>
                    <a:lnTo>
                      <a:pt x="140" y="31"/>
                    </a:lnTo>
                    <a:lnTo>
                      <a:pt x="138" y="32"/>
                    </a:lnTo>
                    <a:lnTo>
                      <a:pt x="138" y="35"/>
                    </a:lnTo>
                    <a:lnTo>
                      <a:pt x="143" y="35"/>
                    </a:lnTo>
                    <a:lnTo>
                      <a:pt x="143" y="37"/>
                    </a:lnTo>
                    <a:lnTo>
                      <a:pt x="142" y="43"/>
                    </a:lnTo>
                    <a:lnTo>
                      <a:pt x="142" y="44"/>
                    </a:lnTo>
                    <a:lnTo>
                      <a:pt x="140" y="45"/>
                    </a:lnTo>
                    <a:lnTo>
                      <a:pt x="136" y="47"/>
                    </a:lnTo>
                    <a:lnTo>
                      <a:pt x="134" y="47"/>
                    </a:lnTo>
                    <a:lnTo>
                      <a:pt x="131" y="44"/>
                    </a:lnTo>
                    <a:lnTo>
                      <a:pt x="128" y="43"/>
                    </a:lnTo>
                    <a:lnTo>
                      <a:pt x="124" y="44"/>
                    </a:lnTo>
                    <a:lnTo>
                      <a:pt x="121" y="45"/>
                    </a:lnTo>
                    <a:lnTo>
                      <a:pt x="118" y="45"/>
                    </a:lnTo>
                    <a:lnTo>
                      <a:pt x="108" y="43"/>
                    </a:lnTo>
                    <a:lnTo>
                      <a:pt x="106" y="45"/>
                    </a:lnTo>
                    <a:lnTo>
                      <a:pt x="105" y="47"/>
                    </a:lnTo>
                    <a:lnTo>
                      <a:pt x="111" y="49"/>
                    </a:lnTo>
                    <a:lnTo>
                      <a:pt x="112" y="48"/>
                    </a:lnTo>
                    <a:lnTo>
                      <a:pt x="116" y="49"/>
                    </a:lnTo>
                    <a:lnTo>
                      <a:pt x="123" y="51"/>
                    </a:lnTo>
                    <a:lnTo>
                      <a:pt x="125" y="52"/>
                    </a:lnTo>
                    <a:lnTo>
                      <a:pt x="131" y="54"/>
                    </a:lnTo>
                    <a:lnTo>
                      <a:pt x="132" y="54"/>
                    </a:lnTo>
                    <a:lnTo>
                      <a:pt x="132" y="53"/>
                    </a:lnTo>
                    <a:lnTo>
                      <a:pt x="134" y="53"/>
                    </a:lnTo>
                    <a:lnTo>
                      <a:pt x="140" y="55"/>
                    </a:lnTo>
                    <a:lnTo>
                      <a:pt x="140" y="56"/>
                    </a:lnTo>
                    <a:lnTo>
                      <a:pt x="140" y="58"/>
                    </a:lnTo>
                    <a:lnTo>
                      <a:pt x="133" y="63"/>
                    </a:lnTo>
                    <a:lnTo>
                      <a:pt x="127" y="64"/>
                    </a:lnTo>
                    <a:lnTo>
                      <a:pt x="124" y="63"/>
                    </a:lnTo>
                    <a:lnTo>
                      <a:pt x="119" y="62"/>
                    </a:lnTo>
                    <a:lnTo>
                      <a:pt x="118" y="62"/>
                    </a:lnTo>
                    <a:lnTo>
                      <a:pt x="117" y="63"/>
                    </a:lnTo>
                    <a:lnTo>
                      <a:pt x="116" y="62"/>
                    </a:lnTo>
                    <a:lnTo>
                      <a:pt x="103" y="58"/>
                    </a:lnTo>
                    <a:lnTo>
                      <a:pt x="103" y="56"/>
                    </a:lnTo>
                    <a:lnTo>
                      <a:pt x="98" y="55"/>
                    </a:lnTo>
                    <a:lnTo>
                      <a:pt x="96" y="55"/>
                    </a:lnTo>
                    <a:lnTo>
                      <a:pt x="86" y="62"/>
                    </a:lnTo>
                    <a:lnTo>
                      <a:pt x="79" y="62"/>
                    </a:lnTo>
                    <a:lnTo>
                      <a:pt x="78" y="62"/>
                    </a:lnTo>
                    <a:lnTo>
                      <a:pt x="78" y="61"/>
                    </a:lnTo>
                    <a:lnTo>
                      <a:pt x="77" y="58"/>
                    </a:lnTo>
                    <a:lnTo>
                      <a:pt x="76" y="56"/>
                    </a:lnTo>
                    <a:lnTo>
                      <a:pt x="76" y="55"/>
                    </a:lnTo>
                    <a:lnTo>
                      <a:pt x="74" y="55"/>
                    </a:lnTo>
                    <a:lnTo>
                      <a:pt x="68" y="58"/>
                    </a:lnTo>
                    <a:lnTo>
                      <a:pt x="64" y="55"/>
                    </a:lnTo>
                    <a:lnTo>
                      <a:pt x="62" y="55"/>
                    </a:lnTo>
                    <a:lnTo>
                      <a:pt x="60" y="52"/>
                    </a:lnTo>
                    <a:lnTo>
                      <a:pt x="60" y="49"/>
                    </a:lnTo>
                    <a:lnTo>
                      <a:pt x="56" y="49"/>
                    </a:lnTo>
                    <a:lnTo>
                      <a:pt x="55" y="45"/>
                    </a:lnTo>
                    <a:lnTo>
                      <a:pt x="55" y="45"/>
                    </a:lnTo>
                    <a:lnTo>
                      <a:pt x="53" y="46"/>
                    </a:lnTo>
                    <a:lnTo>
                      <a:pt x="51" y="46"/>
                    </a:lnTo>
                    <a:lnTo>
                      <a:pt x="49" y="45"/>
                    </a:lnTo>
                    <a:lnTo>
                      <a:pt x="49" y="43"/>
                    </a:lnTo>
                    <a:lnTo>
                      <a:pt x="48" y="43"/>
                    </a:lnTo>
                    <a:lnTo>
                      <a:pt x="42" y="41"/>
                    </a:lnTo>
                    <a:lnTo>
                      <a:pt x="34" y="40"/>
                    </a:lnTo>
                    <a:lnTo>
                      <a:pt x="31" y="42"/>
                    </a:lnTo>
                    <a:lnTo>
                      <a:pt x="31" y="42"/>
                    </a:lnTo>
                    <a:lnTo>
                      <a:pt x="29" y="40"/>
                    </a:lnTo>
                    <a:lnTo>
                      <a:pt x="27" y="37"/>
                    </a:lnTo>
                    <a:lnTo>
                      <a:pt x="23" y="36"/>
                    </a:lnTo>
                    <a:lnTo>
                      <a:pt x="19" y="37"/>
                    </a:lnTo>
                    <a:lnTo>
                      <a:pt x="16" y="39"/>
                    </a:lnTo>
                    <a:lnTo>
                      <a:pt x="14" y="37"/>
                    </a:lnTo>
                    <a:lnTo>
                      <a:pt x="14" y="35"/>
                    </a:lnTo>
                    <a:lnTo>
                      <a:pt x="14" y="35"/>
                    </a:lnTo>
                    <a:lnTo>
                      <a:pt x="12" y="31"/>
                    </a:lnTo>
                    <a:lnTo>
                      <a:pt x="12" y="31"/>
                    </a:lnTo>
                    <a:lnTo>
                      <a:pt x="11" y="31"/>
                    </a:lnTo>
                    <a:lnTo>
                      <a:pt x="7" y="33"/>
                    </a:lnTo>
                    <a:lnTo>
                      <a:pt x="6" y="32"/>
                    </a:lnTo>
                    <a:lnTo>
                      <a:pt x="1" y="21"/>
                    </a:lnTo>
                    <a:lnTo>
                      <a:pt x="0" y="18"/>
                    </a:lnTo>
                    <a:lnTo>
                      <a:pt x="0" y="16"/>
                    </a:lnTo>
                    <a:lnTo>
                      <a:pt x="1" y="15"/>
                    </a:lnTo>
                    <a:lnTo>
                      <a:pt x="6" y="17"/>
                    </a:lnTo>
                    <a:lnTo>
                      <a:pt x="14" y="17"/>
                    </a:lnTo>
                    <a:lnTo>
                      <a:pt x="16" y="17"/>
                    </a:lnTo>
                    <a:lnTo>
                      <a:pt x="18" y="19"/>
                    </a:lnTo>
                    <a:lnTo>
                      <a:pt x="19" y="21"/>
                    </a:lnTo>
                    <a:lnTo>
                      <a:pt x="29" y="25"/>
                    </a:lnTo>
                    <a:lnTo>
                      <a:pt x="31" y="24"/>
                    </a:lnTo>
                    <a:lnTo>
                      <a:pt x="31" y="24"/>
                    </a:lnTo>
                    <a:lnTo>
                      <a:pt x="33" y="24"/>
                    </a:lnTo>
                    <a:lnTo>
                      <a:pt x="36" y="28"/>
                    </a:lnTo>
                    <a:lnTo>
                      <a:pt x="36" y="29"/>
                    </a:lnTo>
                    <a:lnTo>
                      <a:pt x="37" y="31"/>
                    </a:lnTo>
                    <a:lnTo>
                      <a:pt x="39" y="31"/>
                    </a:lnTo>
                    <a:lnTo>
                      <a:pt x="41" y="31"/>
                    </a:lnTo>
                    <a:lnTo>
                      <a:pt x="43" y="30"/>
                    </a:lnTo>
                    <a:lnTo>
                      <a:pt x="45" y="30"/>
                    </a:lnTo>
                    <a:lnTo>
                      <a:pt x="46" y="31"/>
                    </a:lnTo>
                    <a:lnTo>
                      <a:pt x="47" y="34"/>
                    </a:lnTo>
                    <a:lnTo>
                      <a:pt x="47" y="35"/>
                    </a:lnTo>
                    <a:lnTo>
                      <a:pt x="48" y="36"/>
                    </a:lnTo>
                    <a:lnTo>
                      <a:pt x="49" y="36"/>
                    </a:lnTo>
                    <a:lnTo>
                      <a:pt x="54" y="34"/>
                    </a:lnTo>
                    <a:lnTo>
                      <a:pt x="58" y="36"/>
                    </a:lnTo>
                    <a:lnTo>
                      <a:pt x="60" y="33"/>
                    </a:lnTo>
                    <a:lnTo>
                      <a:pt x="59" y="31"/>
                    </a:lnTo>
                    <a:lnTo>
                      <a:pt x="63" y="25"/>
                    </a:lnTo>
                    <a:lnTo>
                      <a:pt x="64" y="24"/>
                    </a:lnTo>
                    <a:lnTo>
                      <a:pt x="64" y="24"/>
                    </a:lnTo>
                    <a:lnTo>
                      <a:pt x="66" y="24"/>
                    </a:lnTo>
                    <a:lnTo>
                      <a:pt x="68" y="25"/>
                    </a:lnTo>
                    <a:lnTo>
                      <a:pt x="69" y="26"/>
                    </a:lnTo>
                    <a:lnTo>
                      <a:pt x="69" y="27"/>
                    </a:lnTo>
                    <a:lnTo>
                      <a:pt x="69" y="28"/>
                    </a:lnTo>
                    <a:lnTo>
                      <a:pt x="70" y="29"/>
                    </a:lnTo>
                    <a:lnTo>
                      <a:pt x="74" y="30"/>
                    </a:lnTo>
                    <a:lnTo>
                      <a:pt x="74" y="29"/>
                    </a:lnTo>
                    <a:lnTo>
                      <a:pt x="74" y="28"/>
                    </a:lnTo>
                    <a:lnTo>
                      <a:pt x="74" y="27"/>
                    </a:lnTo>
                    <a:lnTo>
                      <a:pt x="73" y="24"/>
                    </a:lnTo>
                    <a:lnTo>
                      <a:pt x="75" y="22"/>
                    </a:lnTo>
                    <a:lnTo>
                      <a:pt x="77" y="21"/>
                    </a:lnTo>
                    <a:lnTo>
                      <a:pt x="78" y="21"/>
                    </a:lnTo>
                    <a:lnTo>
                      <a:pt x="80" y="22"/>
                    </a:lnTo>
                    <a:lnTo>
                      <a:pt x="82" y="23"/>
                    </a:lnTo>
                    <a:lnTo>
                      <a:pt x="86" y="27"/>
                    </a:lnTo>
                    <a:lnTo>
                      <a:pt x="87" y="28"/>
                    </a:lnTo>
                    <a:lnTo>
                      <a:pt x="85" y="34"/>
                    </a:lnTo>
                    <a:lnTo>
                      <a:pt x="84" y="35"/>
                    </a:lnTo>
                    <a:lnTo>
                      <a:pt x="85" y="37"/>
                    </a:lnTo>
                    <a:lnTo>
                      <a:pt x="87" y="37"/>
                    </a:lnTo>
                    <a:lnTo>
                      <a:pt x="93" y="34"/>
                    </a:lnTo>
                    <a:lnTo>
                      <a:pt x="94" y="32"/>
                    </a:lnTo>
                    <a:lnTo>
                      <a:pt x="92" y="27"/>
                    </a:lnTo>
                    <a:lnTo>
                      <a:pt x="89" y="21"/>
                    </a:lnTo>
                    <a:lnTo>
                      <a:pt x="89" y="19"/>
                    </a:lnTo>
                    <a:lnTo>
                      <a:pt x="88" y="19"/>
                    </a:lnTo>
                    <a:lnTo>
                      <a:pt x="87" y="19"/>
                    </a:lnTo>
                    <a:lnTo>
                      <a:pt x="86" y="19"/>
                    </a:lnTo>
                    <a:lnTo>
                      <a:pt x="84" y="19"/>
                    </a:lnTo>
                    <a:lnTo>
                      <a:pt x="84" y="19"/>
                    </a:lnTo>
                    <a:lnTo>
                      <a:pt x="84" y="18"/>
                    </a:lnTo>
                    <a:lnTo>
                      <a:pt x="84" y="13"/>
                    </a:lnTo>
                    <a:lnTo>
                      <a:pt x="84" y="6"/>
                    </a:lnTo>
                    <a:lnTo>
                      <a:pt x="88" y="2"/>
                    </a:lnTo>
                    <a:lnTo>
                      <a:pt x="97" y="0"/>
                    </a:lnTo>
                    <a:lnTo>
                      <a:pt x="100" y="0"/>
                    </a:lnTo>
                    <a:lnTo>
                      <a:pt x="109" y="3"/>
                    </a:lnTo>
                    <a:lnTo>
                      <a:pt x="112" y="4"/>
                    </a:lnTo>
                    <a:lnTo>
                      <a:pt x="116" y="7"/>
                    </a:lnTo>
                    <a:lnTo>
                      <a:pt x="121" y="8"/>
                    </a:lnTo>
                    <a:lnTo>
                      <a:pt x="122" y="9"/>
                    </a:lnTo>
                    <a:lnTo>
                      <a:pt x="121" y="11"/>
                    </a:lnTo>
                    <a:lnTo>
                      <a:pt x="125" y="12"/>
                    </a:lnTo>
                    <a:lnTo>
                      <a:pt x="127" y="14"/>
                    </a:lnTo>
                    <a:lnTo>
                      <a:pt x="127" y="15"/>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7" name="Freeform 403"/>
              <p:cNvSpPr>
                <a:spLocks/>
              </p:cNvSpPr>
              <p:nvPr/>
            </p:nvSpPr>
            <p:spPr bwMode="auto">
              <a:xfrm>
                <a:off x="1068128" y="5173546"/>
                <a:ext cx="6655" cy="7166"/>
              </a:xfrm>
              <a:custGeom>
                <a:avLst/>
                <a:gdLst>
                  <a:gd name="T0" fmla="*/ 13 w 13"/>
                  <a:gd name="T1" fmla="*/ 9 h 14"/>
                  <a:gd name="T2" fmla="*/ 12 w 13"/>
                  <a:gd name="T3" fmla="*/ 14 h 14"/>
                  <a:gd name="T4" fmla="*/ 10 w 13"/>
                  <a:gd name="T5" fmla="*/ 14 h 14"/>
                  <a:gd name="T6" fmla="*/ 7 w 13"/>
                  <a:gd name="T7" fmla="*/ 9 h 14"/>
                  <a:gd name="T8" fmla="*/ 7 w 13"/>
                  <a:gd name="T9" fmla="*/ 8 h 14"/>
                  <a:gd name="T10" fmla="*/ 6 w 13"/>
                  <a:gd name="T11" fmla="*/ 6 h 14"/>
                  <a:gd name="T12" fmla="*/ 0 w 13"/>
                  <a:gd name="T13" fmla="*/ 2 h 14"/>
                  <a:gd name="T14" fmla="*/ 0 w 13"/>
                  <a:gd name="T15" fmla="*/ 1 h 14"/>
                  <a:gd name="T16" fmla="*/ 0 w 13"/>
                  <a:gd name="T17" fmla="*/ 0 h 14"/>
                  <a:gd name="T18" fmla="*/ 1 w 13"/>
                  <a:gd name="T19" fmla="*/ 1 h 14"/>
                  <a:gd name="T20" fmla="*/ 3 w 13"/>
                  <a:gd name="T21" fmla="*/ 1 h 14"/>
                  <a:gd name="T22" fmla="*/ 10 w 13"/>
                  <a:gd name="T23" fmla="*/ 7 h 14"/>
                  <a:gd name="T24" fmla="*/ 13 w 13"/>
                  <a:gd name="T25" fmla="*/ 9 h 14"/>
                  <a:gd name="T26" fmla="*/ 13 w 13"/>
                  <a:gd name="T2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4">
                    <a:moveTo>
                      <a:pt x="13" y="9"/>
                    </a:moveTo>
                    <a:lnTo>
                      <a:pt x="12" y="14"/>
                    </a:lnTo>
                    <a:lnTo>
                      <a:pt x="10" y="14"/>
                    </a:lnTo>
                    <a:lnTo>
                      <a:pt x="7" y="9"/>
                    </a:lnTo>
                    <a:lnTo>
                      <a:pt x="7" y="8"/>
                    </a:lnTo>
                    <a:lnTo>
                      <a:pt x="6" y="6"/>
                    </a:lnTo>
                    <a:lnTo>
                      <a:pt x="0" y="2"/>
                    </a:lnTo>
                    <a:lnTo>
                      <a:pt x="0" y="1"/>
                    </a:lnTo>
                    <a:lnTo>
                      <a:pt x="0" y="0"/>
                    </a:lnTo>
                    <a:lnTo>
                      <a:pt x="1" y="1"/>
                    </a:lnTo>
                    <a:lnTo>
                      <a:pt x="3" y="1"/>
                    </a:lnTo>
                    <a:lnTo>
                      <a:pt x="10" y="7"/>
                    </a:lnTo>
                    <a:lnTo>
                      <a:pt x="13" y="9"/>
                    </a:lnTo>
                    <a:lnTo>
                      <a:pt x="13" y="9"/>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8" name="Freeform 404"/>
              <p:cNvSpPr>
                <a:spLocks/>
              </p:cNvSpPr>
              <p:nvPr/>
            </p:nvSpPr>
            <p:spPr bwMode="auto">
              <a:xfrm>
                <a:off x="1075806" y="5179177"/>
                <a:ext cx="9726" cy="8190"/>
              </a:xfrm>
              <a:custGeom>
                <a:avLst/>
                <a:gdLst>
                  <a:gd name="T0" fmla="*/ 19 w 19"/>
                  <a:gd name="T1" fmla="*/ 11 h 16"/>
                  <a:gd name="T2" fmla="*/ 19 w 19"/>
                  <a:gd name="T3" fmla="*/ 12 h 16"/>
                  <a:gd name="T4" fmla="*/ 18 w 19"/>
                  <a:gd name="T5" fmla="*/ 14 h 16"/>
                  <a:gd name="T6" fmla="*/ 17 w 19"/>
                  <a:gd name="T7" fmla="*/ 14 h 16"/>
                  <a:gd name="T8" fmla="*/ 13 w 19"/>
                  <a:gd name="T9" fmla="*/ 16 h 16"/>
                  <a:gd name="T10" fmla="*/ 12 w 19"/>
                  <a:gd name="T11" fmla="*/ 16 h 16"/>
                  <a:gd name="T12" fmla="*/ 7 w 19"/>
                  <a:gd name="T13" fmla="*/ 12 h 16"/>
                  <a:gd name="T14" fmla="*/ 0 w 19"/>
                  <a:gd name="T15" fmla="*/ 2 h 16"/>
                  <a:gd name="T16" fmla="*/ 0 w 19"/>
                  <a:gd name="T17" fmla="*/ 2 h 16"/>
                  <a:gd name="T18" fmla="*/ 0 w 19"/>
                  <a:gd name="T19" fmla="*/ 0 h 16"/>
                  <a:gd name="T20" fmla="*/ 3 w 19"/>
                  <a:gd name="T21" fmla="*/ 0 h 16"/>
                  <a:gd name="T22" fmla="*/ 8 w 19"/>
                  <a:gd name="T23" fmla="*/ 1 h 16"/>
                  <a:gd name="T24" fmla="*/ 10 w 19"/>
                  <a:gd name="T25" fmla="*/ 4 h 16"/>
                  <a:gd name="T26" fmla="*/ 10 w 19"/>
                  <a:gd name="T27" fmla="*/ 6 h 16"/>
                  <a:gd name="T28" fmla="*/ 12 w 19"/>
                  <a:gd name="T29" fmla="*/ 7 h 16"/>
                  <a:gd name="T30" fmla="*/ 13 w 19"/>
                  <a:gd name="T31" fmla="*/ 8 h 16"/>
                  <a:gd name="T32" fmla="*/ 15 w 19"/>
                  <a:gd name="T33" fmla="*/ 8 h 16"/>
                  <a:gd name="T34" fmla="*/ 16 w 19"/>
                  <a:gd name="T35" fmla="*/ 9 h 16"/>
                  <a:gd name="T36" fmla="*/ 19 w 19"/>
                  <a:gd name="T3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6">
                    <a:moveTo>
                      <a:pt x="19" y="11"/>
                    </a:moveTo>
                    <a:lnTo>
                      <a:pt x="19" y="12"/>
                    </a:lnTo>
                    <a:lnTo>
                      <a:pt x="18" y="14"/>
                    </a:lnTo>
                    <a:lnTo>
                      <a:pt x="17" y="14"/>
                    </a:lnTo>
                    <a:lnTo>
                      <a:pt x="13" y="16"/>
                    </a:lnTo>
                    <a:lnTo>
                      <a:pt x="12" y="16"/>
                    </a:lnTo>
                    <a:lnTo>
                      <a:pt x="7" y="12"/>
                    </a:lnTo>
                    <a:lnTo>
                      <a:pt x="0" y="2"/>
                    </a:lnTo>
                    <a:lnTo>
                      <a:pt x="0" y="2"/>
                    </a:lnTo>
                    <a:lnTo>
                      <a:pt x="0" y="0"/>
                    </a:lnTo>
                    <a:lnTo>
                      <a:pt x="3" y="0"/>
                    </a:lnTo>
                    <a:lnTo>
                      <a:pt x="8" y="1"/>
                    </a:lnTo>
                    <a:lnTo>
                      <a:pt x="10" y="4"/>
                    </a:lnTo>
                    <a:lnTo>
                      <a:pt x="10" y="6"/>
                    </a:lnTo>
                    <a:lnTo>
                      <a:pt x="12" y="7"/>
                    </a:lnTo>
                    <a:lnTo>
                      <a:pt x="13" y="8"/>
                    </a:lnTo>
                    <a:lnTo>
                      <a:pt x="15" y="8"/>
                    </a:lnTo>
                    <a:lnTo>
                      <a:pt x="16" y="9"/>
                    </a:lnTo>
                    <a:lnTo>
                      <a:pt x="19" y="11"/>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9" name="Freeform 405"/>
              <p:cNvSpPr>
                <a:spLocks/>
              </p:cNvSpPr>
              <p:nvPr/>
            </p:nvSpPr>
            <p:spPr bwMode="auto">
              <a:xfrm>
                <a:off x="1051236" y="5153583"/>
                <a:ext cx="14333" cy="14333"/>
              </a:xfrm>
              <a:custGeom>
                <a:avLst/>
                <a:gdLst>
                  <a:gd name="T0" fmla="*/ 21 w 28"/>
                  <a:gd name="T1" fmla="*/ 12 h 28"/>
                  <a:gd name="T2" fmla="*/ 22 w 28"/>
                  <a:gd name="T3" fmla="*/ 13 h 28"/>
                  <a:gd name="T4" fmla="*/ 22 w 28"/>
                  <a:gd name="T5" fmla="*/ 14 h 28"/>
                  <a:gd name="T6" fmla="*/ 23 w 28"/>
                  <a:gd name="T7" fmla="*/ 14 h 28"/>
                  <a:gd name="T8" fmla="*/ 26 w 28"/>
                  <a:gd name="T9" fmla="*/ 13 h 28"/>
                  <a:gd name="T10" fmla="*/ 26 w 28"/>
                  <a:gd name="T11" fmla="*/ 14 h 28"/>
                  <a:gd name="T12" fmla="*/ 25 w 28"/>
                  <a:gd name="T13" fmla="*/ 15 h 28"/>
                  <a:gd name="T14" fmla="*/ 27 w 28"/>
                  <a:gd name="T15" fmla="*/ 18 h 28"/>
                  <a:gd name="T16" fmla="*/ 27 w 28"/>
                  <a:gd name="T17" fmla="*/ 19 h 28"/>
                  <a:gd name="T18" fmla="*/ 26 w 28"/>
                  <a:gd name="T19" fmla="*/ 20 h 28"/>
                  <a:gd name="T20" fmla="*/ 25 w 28"/>
                  <a:gd name="T21" fmla="*/ 23 h 28"/>
                  <a:gd name="T22" fmla="*/ 28 w 28"/>
                  <a:gd name="T23" fmla="*/ 25 h 28"/>
                  <a:gd name="T24" fmla="*/ 28 w 28"/>
                  <a:gd name="T25" fmla="*/ 25 h 28"/>
                  <a:gd name="T26" fmla="*/ 27 w 28"/>
                  <a:gd name="T27" fmla="*/ 27 h 28"/>
                  <a:gd name="T28" fmla="*/ 25 w 28"/>
                  <a:gd name="T29" fmla="*/ 28 h 28"/>
                  <a:gd name="T30" fmla="*/ 17 w 28"/>
                  <a:gd name="T31" fmla="*/ 26 h 28"/>
                  <a:gd name="T32" fmla="*/ 15 w 28"/>
                  <a:gd name="T33" fmla="*/ 23 h 28"/>
                  <a:gd name="T34" fmla="*/ 9 w 28"/>
                  <a:gd name="T35" fmla="*/ 23 h 28"/>
                  <a:gd name="T36" fmla="*/ 9 w 28"/>
                  <a:gd name="T37" fmla="*/ 20 h 28"/>
                  <a:gd name="T38" fmla="*/ 9 w 28"/>
                  <a:gd name="T39" fmla="*/ 19 h 28"/>
                  <a:gd name="T40" fmla="*/ 9 w 28"/>
                  <a:gd name="T41" fmla="*/ 19 h 28"/>
                  <a:gd name="T42" fmla="*/ 8 w 28"/>
                  <a:gd name="T43" fmla="*/ 17 h 28"/>
                  <a:gd name="T44" fmla="*/ 6 w 28"/>
                  <a:gd name="T45" fmla="*/ 15 h 28"/>
                  <a:gd name="T46" fmla="*/ 2 w 28"/>
                  <a:gd name="T47" fmla="*/ 15 h 28"/>
                  <a:gd name="T48" fmla="*/ 2 w 28"/>
                  <a:gd name="T49" fmla="*/ 15 h 28"/>
                  <a:gd name="T50" fmla="*/ 0 w 28"/>
                  <a:gd name="T51" fmla="*/ 14 h 28"/>
                  <a:gd name="T52" fmla="*/ 3 w 28"/>
                  <a:gd name="T53" fmla="*/ 5 h 28"/>
                  <a:gd name="T54" fmla="*/ 4 w 28"/>
                  <a:gd name="T55" fmla="*/ 3 h 28"/>
                  <a:gd name="T56" fmla="*/ 6 w 28"/>
                  <a:gd name="T57" fmla="*/ 1 h 28"/>
                  <a:gd name="T58" fmla="*/ 10 w 28"/>
                  <a:gd name="T59" fmla="*/ 0 h 28"/>
                  <a:gd name="T60" fmla="*/ 18 w 28"/>
                  <a:gd name="T61" fmla="*/ 0 h 28"/>
                  <a:gd name="T62" fmla="*/ 19 w 28"/>
                  <a:gd name="T63" fmla="*/ 1 h 28"/>
                  <a:gd name="T64" fmla="*/ 21 w 28"/>
                  <a:gd name="T65" fmla="*/ 3 h 28"/>
                  <a:gd name="T66" fmla="*/ 25 w 28"/>
                  <a:gd name="T67" fmla="*/ 7 h 28"/>
                  <a:gd name="T68" fmla="*/ 25 w 28"/>
                  <a:gd name="T69" fmla="*/ 7 h 28"/>
                  <a:gd name="T70" fmla="*/ 24 w 28"/>
                  <a:gd name="T71" fmla="*/ 9 h 28"/>
                  <a:gd name="T72" fmla="*/ 23 w 28"/>
                  <a:gd name="T73" fmla="*/ 9 h 28"/>
                  <a:gd name="T74" fmla="*/ 21 w 28"/>
                  <a:gd name="T75" fmla="*/ 9 h 28"/>
                  <a:gd name="T76" fmla="*/ 21 w 28"/>
                  <a:gd name="T77" fmla="*/ 11 h 28"/>
                  <a:gd name="T78" fmla="*/ 21 w 28"/>
                  <a:gd name="T79"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 h="28">
                    <a:moveTo>
                      <a:pt x="21" y="12"/>
                    </a:moveTo>
                    <a:lnTo>
                      <a:pt x="22" y="13"/>
                    </a:lnTo>
                    <a:lnTo>
                      <a:pt x="22" y="14"/>
                    </a:lnTo>
                    <a:lnTo>
                      <a:pt x="23" y="14"/>
                    </a:lnTo>
                    <a:lnTo>
                      <a:pt x="26" y="13"/>
                    </a:lnTo>
                    <a:lnTo>
                      <a:pt x="26" y="14"/>
                    </a:lnTo>
                    <a:lnTo>
                      <a:pt x="25" y="15"/>
                    </a:lnTo>
                    <a:lnTo>
                      <a:pt x="27" y="18"/>
                    </a:lnTo>
                    <a:lnTo>
                      <a:pt x="27" y="19"/>
                    </a:lnTo>
                    <a:lnTo>
                      <a:pt x="26" y="20"/>
                    </a:lnTo>
                    <a:lnTo>
                      <a:pt x="25" y="23"/>
                    </a:lnTo>
                    <a:lnTo>
                      <a:pt x="28" y="25"/>
                    </a:lnTo>
                    <a:lnTo>
                      <a:pt x="28" y="25"/>
                    </a:lnTo>
                    <a:lnTo>
                      <a:pt x="27" y="27"/>
                    </a:lnTo>
                    <a:lnTo>
                      <a:pt x="25" y="28"/>
                    </a:lnTo>
                    <a:lnTo>
                      <a:pt x="17" y="26"/>
                    </a:lnTo>
                    <a:lnTo>
                      <a:pt x="15" y="23"/>
                    </a:lnTo>
                    <a:lnTo>
                      <a:pt x="9" y="23"/>
                    </a:lnTo>
                    <a:lnTo>
                      <a:pt x="9" y="20"/>
                    </a:lnTo>
                    <a:lnTo>
                      <a:pt x="9" y="19"/>
                    </a:lnTo>
                    <a:lnTo>
                      <a:pt x="9" y="19"/>
                    </a:lnTo>
                    <a:lnTo>
                      <a:pt x="8" y="17"/>
                    </a:lnTo>
                    <a:lnTo>
                      <a:pt x="6" y="15"/>
                    </a:lnTo>
                    <a:lnTo>
                      <a:pt x="2" y="15"/>
                    </a:lnTo>
                    <a:lnTo>
                      <a:pt x="2" y="15"/>
                    </a:lnTo>
                    <a:lnTo>
                      <a:pt x="0" y="14"/>
                    </a:lnTo>
                    <a:lnTo>
                      <a:pt x="3" y="5"/>
                    </a:lnTo>
                    <a:lnTo>
                      <a:pt x="4" y="3"/>
                    </a:lnTo>
                    <a:lnTo>
                      <a:pt x="6" y="1"/>
                    </a:lnTo>
                    <a:lnTo>
                      <a:pt x="10" y="0"/>
                    </a:lnTo>
                    <a:lnTo>
                      <a:pt x="18" y="0"/>
                    </a:lnTo>
                    <a:lnTo>
                      <a:pt x="19" y="1"/>
                    </a:lnTo>
                    <a:lnTo>
                      <a:pt x="21" y="3"/>
                    </a:lnTo>
                    <a:lnTo>
                      <a:pt x="25" y="7"/>
                    </a:lnTo>
                    <a:lnTo>
                      <a:pt x="25" y="7"/>
                    </a:lnTo>
                    <a:lnTo>
                      <a:pt x="24" y="9"/>
                    </a:lnTo>
                    <a:lnTo>
                      <a:pt x="23" y="9"/>
                    </a:lnTo>
                    <a:lnTo>
                      <a:pt x="21" y="9"/>
                    </a:lnTo>
                    <a:lnTo>
                      <a:pt x="21" y="11"/>
                    </a:lnTo>
                    <a:lnTo>
                      <a:pt x="21" y="12"/>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0" name="Freeform 406"/>
              <p:cNvSpPr>
                <a:spLocks/>
              </p:cNvSpPr>
              <p:nvPr/>
            </p:nvSpPr>
            <p:spPr bwMode="auto">
              <a:xfrm>
                <a:off x="1066592" y="5159214"/>
                <a:ext cx="11261" cy="11773"/>
              </a:xfrm>
              <a:custGeom>
                <a:avLst/>
                <a:gdLst>
                  <a:gd name="T0" fmla="*/ 22 w 22"/>
                  <a:gd name="T1" fmla="*/ 8 h 23"/>
                  <a:gd name="T2" fmla="*/ 21 w 22"/>
                  <a:gd name="T3" fmla="*/ 9 h 23"/>
                  <a:gd name="T4" fmla="*/ 21 w 22"/>
                  <a:gd name="T5" fmla="*/ 10 h 23"/>
                  <a:gd name="T6" fmla="*/ 18 w 22"/>
                  <a:gd name="T7" fmla="*/ 8 h 23"/>
                  <a:gd name="T8" fmla="*/ 15 w 22"/>
                  <a:gd name="T9" fmla="*/ 8 h 23"/>
                  <a:gd name="T10" fmla="*/ 14 w 22"/>
                  <a:gd name="T11" fmla="*/ 9 h 23"/>
                  <a:gd name="T12" fmla="*/ 14 w 22"/>
                  <a:gd name="T13" fmla="*/ 10 h 23"/>
                  <a:gd name="T14" fmla="*/ 13 w 22"/>
                  <a:gd name="T15" fmla="*/ 14 h 23"/>
                  <a:gd name="T16" fmla="*/ 14 w 22"/>
                  <a:gd name="T17" fmla="*/ 15 h 23"/>
                  <a:gd name="T18" fmla="*/ 15 w 22"/>
                  <a:gd name="T19" fmla="*/ 16 h 23"/>
                  <a:gd name="T20" fmla="*/ 19 w 22"/>
                  <a:gd name="T21" fmla="*/ 19 h 23"/>
                  <a:gd name="T22" fmla="*/ 19 w 22"/>
                  <a:gd name="T23" fmla="*/ 21 h 23"/>
                  <a:gd name="T24" fmla="*/ 18 w 22"/>
                  <a:gd name="T25" fmla="*/ 22 h 23"/>
                  <a:gd name="T26" fmla="*/ 16 w 22"/>
                  <a:gd name="T27" fmla="*/ 23 h 23"/>
                  <a:gd name="T28" fmla="*/ 16 w 22"/>
                  <a:gd name="T29" fmla="*/ 22 h 23"/>
                  <a:gd name="T30" fmla="*/ 15 w 22"/>
                  <a:gd name="T31" fmla="*/ 21 h 23"/>
                  <a:gd name="T32" fmla="*/ 13 w 22"/>
                  <a:gd name="T33" fmla="*/ 19 h 23"/>
                  <a:gd name="T34" fmla="*/ 12 w 22"/>
                  <a:gd name="T35" fmla="*/ 19 h 23"/>
                  <a:gd name="T36" fmla="*/ 5 w 22"/>
                  <a:gd name="T37" fmla="*/ 21 h 23"/>
                  <a:gd name="T38" fmla="*/ 3 w 22"/>
                  <a:gd name="T39" fmla="*/ 21 h 23"/>
                  <a:gd name="T40" fmla="*/ 1 w 22"/>
                  <a:gd name="T41" fmla="*/ 21 h 23"/>
                  <a:gd name="T42" fmla="*/ 1 w 22"/>
                  <a:gd name="T43" fmla="*/ 21 h 23"/>
                  <a:gd name="T44" fmla="*/ 0 w 22"/>
                  <a:gd name="T45" fmla="*/ 17 h 23"/>
                  <a:gd name="T46" fmla="*/ 0 w 22"/>
                  <a:gd name="T47" fmla="*/ 16 h 23"/>
                  <a:gd name="T48" fmla="*/ 5 w 22"/>
                  <a:gd name="T49" fmla="*/ 9 h 23"/>
                  <a:gd name="T50" fmla="*/ 7 w 22"/>
                  <a:gd name="T51" fmla="*/ 9 h 23"/>
                  <a:gd name="T52" fmla="*/ 9 w 22"/>
                  <a:gd name="T53" fmla="*/ 10 h 23"/>
                  <a:gd name="T54" fmla="*/ 11 w 22"/>
                  <a:gd name="T55" fmla="*/ 10 h 23"/>
                  <a:gd name="T56" fmla="*/ 11 w 22"/>
                  <a:gd name="T57" fmla="*/ 9 h 23"/>
                  <a:gd name="T58" fmla="*/ 12 w 22"/>
                  <a:gd name="T59" fmla="*/ 8 h 23"/>
                  <a:gd name="T60" fmla="*/ 12 w 22"/>
                  <a:gd name="T61" fmla="*/ 7 h 23"/>
                  <a:gd name="T62" fmla="*/ 11 w 22"/>
                  <a:gd name="T63" fmla="*/ 6 h 23"/>
                  <a:gd name="T64" fmla="*/ 11 w 22"/>
                  <a:gd name="T65" fmla="*/ 6 h 23"/>
                  <a:gd name="T66" fmla="*/ 9 w 22"/>
                  <a:gd name="T67" fmla="*/ 6 h 23"/>
                  <a:gd name="T68" fmla="*/ 8 w 22"/>
                  <a:gd name="T69" fmla="*/ 6 h 23"/>
                  <a:gd name="T70" fmla="*/ 7 w 22"/>
                  <a:gd name="T71" fmla="*/ 5 h 23"/>
                  <a:gd name="T72" fmla="*/ 7 w 22"/>
                  <a:gd name="T73" fmla="*/ 4 h 23"/>
                  <a:gd name="T74" fmla="*/ 7 w 22"/>
                  <a:gd name="T75" fmla="*/ 2 h 23"/>
                  <a:gd name="T76" fmla="*/ 8 w 22"/>
                  <a:gd name="T77" fmla="*/ 2 h 23"/>
                  <a:gd name="T78" fmla="*/ 9 w 22"/>
                  <a:gd name="T79" fmla="*/ 1 h 23"/>
                  <a:gd name="T80" fmla="*/ 15 w 22"/>
                  <a:gd name="T81" fmla="*/ 0 h 23"/>
                  <a:gd name="T82" fmla="*/ 15 w 22"/>
                  <a:gd name="T83" fmla="*/ 0 h 23"/>
                  <a:gd name="T84" fmla="*/ 15 w 22"/>
                  <a:gd name="T85" fmla="*/ 1 h 23"/>
                  <a:gd name="T86" fmla="*/ 16 w 22"/>
                  <a:gd name="T87" fmla="*/ 2 h 23"/>
                  <a:gd name="T88" fmla="*/ 16 w 22"/>
                  <a:gd name="T89" fmla="*/ 4 h 23"/>
                  <a:gd name="T90" fmla="*/ 20 w 22"/>
                  <a:gd name="T91" fmla="*/ 6 h 23"/>
                  <a:gd name="T92" fmla="*/ 22 w 22"/>
                  <a:gd name="T93" fmla="*/ 6 h 23"/>
                  <a:gd name="T94" fmla="*/ 22 w 22"/>
                  <a:gd name="T95"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 h="23">
                    <a:moveTo>
                      <a:pt x="22" y="8"/>
                    </a:moveTo>
                    <a:lnTo>
                      <a:pt x="21" y="9"/>
                    </a:lnTo>
                    <a:lnTo>
                      <a:pt x="21" y="10"/>
                    </a:lnTo>
                    <a:lnTo>
                      <a:pt x="18" y="8"/>
                    </a:lnTo>
                    <a:lnTo>
                      <a:pt x="15" y="8"/>
                    </a:lnTo>
                    <a:lnTo>
                      <a:pt x="14" y="9"/>
                    </a:lnTo>
                    <a:lnTo>
                      <a:pt x="14" y="10"/>
                    </a:lnTo>
                    <a:lnTo>
                      <a:pt x="13" y="14"/>
                    </a:lnTo>
                    <a:lnTo>
                      <a:pt x="14" y="15"/>
                    </a:lnTo>
                    <a:lnTo>
                      <a:pt x="15" y="16"/>
                    </a:lnTo>
                    <a:lnTo>
                      <a:pt x="19" y="19"/>
                    </a:lnTo>
                    <a:lnTo>
                      <a:pt x="19" y="21"/>
                    </a:lnTo>
                    <a:lnTo>
                      <a:pt x="18" y="22"/>
                    </a:lnTo>
                    <a:lnTo>
                      <a:pt x="16" y="23"/>
                    </a:lnTo>
                    <a:lnTo>
                      <a:pt x="16" y="22"/>
                    </a:lnTo>
                    <a:lnTo>
                      <a:pt x="15" y="21"/>
                    </a:lnTo>
                    <a:lnTo>
                      <a:pt x="13" y="19"/>
                    </a:lnTo>
                    <a:lnTo>
                      <a:pt x="12" y="19"/>
                    </a:lnTo>
                    <a:lnTo>
                      <a:pt x="5" y="21"/>
                    </a:lnTo>
                    <a:lnTo>
                      <a:pt x="3" y="21"/>
                    </a:lnTo>
                    <a:lnTo>
                      <a:pt x="1" y="21"/>
                    </a:lnTo>
                    <a:lnTo>
                      <a:pt x="1" y="21"/>
                    </a:lnTo>
                    <a:lnTo>
                      <a:pt x="0" y="17"/>
                    </a:lnTo>
                    <a:lnTo>
                      <a:pt x="0" y="16"/>
                    </a:lnTo>
                    <a:lnTo>
                      <a:pt x="5" y="9"/>
                    </a:lnTo>
                    <a:lnTo>
                      <a:pt x="7" y="9"/>
                    </a:lnTo>
                    <a:lnTo>
                      <a:pt x="9" y="10"/>
                    </a:lnTo>
                    <a:lnTo>
                      <a:pt x="11" y="10"/>
                    </a:lnTo>
                    <a:lnTo>
                      <a:pt x="11" y="9"/>
                    </a:lnTo>
                    <a:lnTo>
                      <a:pt x="12" y="8"/>
                    </a:lnTo>
                    <a:lnTo>
                      <a:pt x="12" y="7"/>
                    </a:lnTo>
                    <a:lnTo>
                      <a:pt x="11" y="6"/>
                    </a:lnTo>
                    <a:lnTo>
                      <a:pt x="11" y="6"/>
                    </a:lnTo>
                    <a:lnTo>
                      <a:pt x="9" y="6"/>
                    </a:lnTo>
                    <a:lnTo>
                      <a:pt x="8" y="6"/>
                    </a:lnTo>
                    <a:lnTo>
                      <a:pt x="7" y="5"/>
                    </a:lnTo>
                    <a:lnTo>
                      <a:pt x="7" y="4"/>
                    </a:lnTo>
                    <a:lnTo>
                      <a:pt x="7" y="2"/>
                    </a:lnTo>
                    <a:lnTo>
                      <a:pt x="8" y="2"/>
                    </a:lnTo>
                    <a:lnTo>
                      <a:pt x="9" y="1"/>
                    </a:lnTo>
                    <a:lnTo>
                      <a:pt x="15" y="0"/>
                    </a:lnTo>
                    <a:lnTo>
                      <a:pt x="15" y="0"/>
                    </a:lnTo>
                    <a:lnTo>
                      <a:pt x="15" y="1"/>
                    </a:lnTo>
                    <a:lnTo>
                      <a:pt x="16" y="2"/>
                    </a:lnTo>
                    <a:lnTo>
                      <a:pt x="16" y="4"/>
                    </a:lnTo>
                    <a:lnTo>
                      <a:pt x="20" y="6"/>
                    </a:lnTo>
                    <a:lnTo>
                      <a:pt x="22" y="6"/>
                    </a:lnTo>
                    <a:lnTo>
                      <a:pt x="22" y="8"/>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1" name="Freeform 407"/>
              <p:cNvSpPr>
                <a:spLocks/>
              </p:cNvSpPr>
              <p:nvPr/>
            </p:nvSpPr>
            <p:spPr bwMode="auto">
              <a:xfrm>
                <a:off x="1154635" y="5220639"/>
                <a:ext cx="8702" cy="11773"/>
              </a:xfrm>
              <a:custGeom>
                <a:avLst/>
                <a:gdLst>
                  <a:gd name="T0" fmla="*/ 9 w 17"/>
                  <a:gd name="T1" fmla="*/ 1 h 23"/>
                  <a:gd name="T2" fmla="*/ 12 w 17"/>
                  <a:gd name="T3" fmla="*/ 7 h 23"/>
                  <a:gd name="T4" fmla="*/ 17 w 17"/>
                  <a:gd name="T5" fmla="*/ 16 h 23"/>
                  <a:gd name="T6" fmla="*/ 16 w 17"/>
                  <a:gd name="T7" fmla="*/ 20 h 23"/>
                  <a:gd name="T8" fmla="*/ 16 w 17"/>
                  <a:gd name="T9" fmla="*/ 20 h 23"/>
                  <a:gd name="T10" fmla="*/ 14 w 17"/>
                  <a:gd name="T11" fmla="*/ 23 h 23"/>
                  <a:gd name="T12" fmla="*/ 12 w 17"/>
                  <a:gd name="T13" fmla="*/ 23 h 23"/>
                  <a:gd name="T14" fmla="*/ 8 w 17"/>
                  <a:gd name="T15" fmla="*/ 22 h 23"/>
                  <a:gd name="T16" fmla="*/ 5 w 17"/>
                  <a:gd name="T17" fmla="*/ 14 h 23"/>
                  <a:gd name="T18" fmla="*/ 1 w 17"/>
                  <a:gd name="T19" fmla="*/ 14 h 23"/>
                  <a:gd name="T20" fmla="*/ 0 w 17"/>
                  <a:gd name="T21" fmla="*/ 13 h 23"/>
                  <a:gd name="T22" fmla="*/ 0 w 17"/>
                  <a:gd name="T23" fmla="*/ 5 h 23"/>
                  <a:gd name="T24" fmla="*/ 8 w 17"/>
                  <a:gd name="T25" fmla="*/ 0 h 23"/>
                  <a:gd name="T26" fmla="*/ 9 w 17"/>
                  <a:gd name="T2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3">
                    <a:moveTo>
                      <a:pt x="9" y="1"/>
                    </a:moveTo>
                    <a:lnTo>
                      <a:pt x="12" y="7"/>
                    </a:lnTo>
                    <a:lnTo>
                      <a:pt x="17" y="16"/>
                    </a:lnTo>
                    <a:lnTo>
                      <a:pt x="16" y="20"/>
                    </a:lnTo>
                    <a:lnTo>
                      <a:pt x="16" y="20"/>
                    </a:lnTo>
                    <a:lnTo>
                      <a:pt x="14" y="23"/>
                    </a:lnTo>
                    <a:lnTo>
                      <a:pt x="12" y="23"/>
                    </a:lnTo>
                    <a:lnTo>
                      <a:pt x="8" y="22"/>
                    </a:lnTo>
                    <a:lnTo>
                      <a:pt x="5" y="14"/>
                    </a:lnTo>
                    <a:lnTo>
                      <a:pt x="1" y="14"/>
                    </a:lnTo>
                    <a:lnTo>
                      <a:pt x="0" y="13"/>
                    </a:lnTo>
                    <a:lnTo>
                      <a:pt x="0" y="5"/>
                    </a:lnTo>
                    <a:lnTo>
                      <a:pt x="8" y="0"/>
                    </a:lnTo>
                    <a:lnTo>
                      <a:pt x="9" y="1"/>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2" name="Freeform 408"/>
              <p:cNvSpPr>
                <a:spLocks/>
              </p:cNvSpPr>
              <p:nvPr/>
            </p:nvSpPr>
            <p:spPr bwMode="auto">
              <a:xfrm>
                <a:off x="1272367" y="5283088"/>
                <a:ext cx="5119" cy="5119"/>
              </a:xfrm>
              <a:custGeom>
                <a:avLst/>
                <a:gdLst>
                  <a:gd name="T0" fmla="*/ 2 w 10"/>
                  <a:gd name="T1" fmla="*/ 9 h 10"/>
                  <a:gd name="T2" fmla="*/ 0 w 10"/>
                  <a:gd name="T3" fmla="*/ 8 h 10"/>
                  <a:gd name="T4" fmla="*/ 0 w 10"/>
                  <a:gd name="T5" fmla="*/ 7 h 10"/>
                  <a:gd name="T6" fmla="*/ 0 w 10"/>
                  <a:gd name="T7" fmla="*/ 5 h 10"/>
                  <a:gd name="T8" fmla="*/ 2 w 10"/>
                  <a:gd name="T9" fmla="*/ 4 h 10"/>
                  <a:gd name="T10" fmla="*/ 2 w 10"/>
                  <a:gd name="T11" fmla="*/ 4 h 10"/>
                  <a:gd name="T12" fmla="*/ 3 w 10"/>
                  <a:gd name="T13" fmla="*/ 3 h 10"/>
                  <a:gd name="T14" fmla="*/ 4 w 10"/>
                  <a:gd name="T15" fmla="*/ 2 h 10"/>
                  <a:gd name="T16" fmla="*/ 4 w 10"/>
                  <a:gd name="T17" fmla="*/ 1 h 10"/>
                  <a:gd name="T18" fmla="*/ 4 w 10"/>
                  <a:gd name="T19" fmla="*/ 0 h 10"/>
                  <a:gd name="T20" fmla="*/ 8 w 10"/>
                  <a:gd name="T21" fmla="*/ 1 h 10"/>
                  <a:gd name="T22" fmla="*/ 10 w 10"/>
                  <a:gd name="T23" fmla="*/ 6 h 10"/>
                  <a:gd name="T24" fmla="*/ 10 w 10"/>
                  <a:gd name="T25" fmla="*/ 7 h 10"/>
                  <a:gd name="T26" fmla="*/ 10 w 10"/>
                  <a:gd name="T27" fmla="*/ 7 h 10"/>
                  <a:gd name="T28" fmla="*/ 8 w 10"/>
                  <a:gd name="T29" fmla="*/ 9 h 10"/>
                  <a:gd name="T30" fmla="*/ 4 w 10"/>
                  <a:gd name="T31" fmla="*/ 10 h 10"/>
                  <a:gd name="T32" fmla="*/ 2 w 10"/>
                  <a:gd name="T33"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10">
                    <a:moveTo>
                      <a:pt x="2" y="9"/>
                    </a:moveTo>
                    <a:lnTo>
                      <a:pt x="0" y="8"/>
                    </a:lnTo>
                    <a:lnTo>
                      <a:pt x="0" y="7"/>
                    </a:lnTo>
                    <a:lnTo>
                      <a:pt x="0" y="5"/>
                    </a:lnTo>
                    <a:lnTo>
                      <a:pt x="2" y="4"/>
                    </a:lnTo>
                    <a:lnTo>
                      <a:pt x="2" y="4"/>
                    </a:lnTo>
                    <a:lnTo>
                      <a:pt x="3" y="3"/>
                    </a:lnTo>
                    <a:lnTo>
                      <a:pt x="4" y="2"/>
                    </a:lnTo>
                    <a:lnTo>
                      <a:pt x="4" y="1"/>
                    </a:lnTo>
                    <a:lnTo>
                      <a:pt x="4" y="0"/>
                    </a:lnTo>
                    <a:lnTo>
                      <a:pt x="8" y="1"/>
                    </a:lnTo>
                    <a:lnTo>
                      <a:pt x="10" y="6"/>
                    </a:lnTo>
                    <a:lnTo>
                      <a:pt x="10" y="7"/>
                    </a:lnTo>
                    <a:lnTo>
                      <a:pt x="10" y="7"/>
                    </a:lnTo>
                    <a:lnTo>
                      <a:pt x="8" y="9"/>
                    </a:lnTo>
                    <a:lnTo>
                      <a:pt x="4" y="10"/>
                    </a:lnTo>
                    <a:lnTo>
                      <a:pt x="2" y="9"/>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3" name="Freeform 409"/>
              <p:cNvSpPr>
                <a:spLocks/>
              </p:cNvSpPr>
              <p:nvPr/>
            </p:nvSpPr>
            <p:spPr bwMode="auto">
              <a:xfrm>
                <a:off x="1186371" y="5208866"/>
                <a:ext cx="9214" cy="8190"/>
              </a:xfrm>
              <a:custGeom>
                <a:avLst/>
                <a:gdLst>
                  <a:gd name="T0" fmla="*/ 3 w 18"/>
                  <a:gd name="T1" fmla="*/ 16 h 16"/>
                  <a:gd name="T2" fmla="*/ 1 w 18"/>
                  <a:gd name="T3" fmla="*/ 15 h 16"/>
                  <a:gd name="T4" fmla="*/ 0 w 18"/>
                  <a:gd name="T5" fmla="*/ 13 h 16"/>
                  <a:gd name="T6" fmla="*/ 0 w 18"/>
                  <a:gd name="T7" fmla="*/ 6 h 16"/>
                  <a:gd name="T8" fmla="*/ 0 w 18"/>
                  <a:gd name="T9" fmla="*/ 5 h 16"/>
                  <a:gd name="T10" fmla="*/ 4 w 18"/>
                  <a:gd name="T11" fmla="*/ 0 h 16"/>
                  <a:gd name="T12" fmla="*/ 4 w 18"/>
                  <a:gd name="T13" fmla="*/ 0 h 16"/>
                  <a:gd name="T14" fmla="*/ 14 w 18"/>
                  <a:gd name="T15" fmla="*/ 0 h 16"/>
                  <a:gd name="T16" fmla="*/ 14 w 18"/>
                  <a:gd name="T17" fmla="*/ 0 h 16"/>
                  <a:gd name="T18" fmla="*/ 18 w 18"/>
                  <a:gd name="T19" fmla="*/ 3 h 16"/>
                  <a:gd name="T20" fmla="*/ 18 w 18"/>
                  <a:gd name="T21" fmla="*/ 4 h 16"/>
                  <a:gd name="T22" fmla="*/ 18 w 18"/>
                  <a:gd name="T23" fmla="*/ 4 h 16"/>
                  <a:gd name="T24" fmla="*/ 18 w 18"/>
                  <a:gd name="T25" fmla="*/ 6 h 16"/>
                  <a:gd name="T26" fmla="*/ 12 w 18"/>
                  <a:gd name="T27" fmla="*/ 14 h 16"/>
                  <a:gd name="T28" fmla="*/ 10 w 18"/>
                  <a:gd name="T29" fmla="*/ 14 h 16"/>
                  <a:gd name="T30" fmla="*/ 5 w 18"/>
                  <a:gd name="T31" fmla="*/ 16 h 16"/>
                  <a:gd name="T32" fmla="*/ 4 w 18"/>
                  <a:gd name="T33" fmla="*/ 16 h 16"/>
                  <a:gd name="T34" fmla="*/ 3 w 18"/>
                  <a:gd name="T3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16">
                    <a:moveTo>
                      <a:pt x="3" y="16"/>
                    </a:moveTo>
                    <a:lnTo>
                      <a:pt x="1" y="15"/>
                    </a:lnTo>
                    <a:lnTo>
                      <a:pt x="0" y="13"/>
                    </a:lnTo>
                    <a:lnTo>
                      <a:pt x="0" y="6"/>
                    </a:lnTo>
                    <a:lnTo>
                      <a:pt x="0" y="5"/>
                    </a:lnTo>
                    <a:lnTo>
                      <a:pt x="4" y="0"/>
                    </a:lnTo>
                    <a:lnTo>
                      <a:pt x="4" y="0"/>
                    </a:lnTo>
                    <a:lnTo>
                      <a:pt x="14" y="0"/>
                    </a:lnTo>
                    <a:lnTo>
                      <a:pt x="14" y="0"/>
                    </a:lnTo>
                    <a:lnTo>
                      <a:pt x="18" y="3"/>
                    </a:lnTo>
                    <a:lnTo>
                      <a:pt x="18" y="4"/>
                    </a:lnTo>
                    <a:lnTo>
                      <a:pt x="18" y="4"/>
                    </a:lnTo>
                    <a:lnTo>
                      <a:pt x="18" y="6"/>
                    </a:lnTo>
                    <a:lnTo>
                      <a:pt x="12" y="14"/>
                    </a:lnTo>
                    <a:lnTo>
                      <a:pt x="10" y="14"/>
                    </a:lnTo>
                    <a:lnTo>
                      <a:pt x="5" y="16"/>
                    </a:lnTo>
                    <a:lnTo>
                      <a:pt x="4" y="16"/>
                    </a:lnTo>
                    <a:lnTo>
                      <a:pt x="3" y="16"/>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4" name="Freeform 410"/>
              <p:cNvSpPr>
                <a:spLocks/>
              </p:cNvSpPr>
              <p:nvPr/>
            </p:nvSpPr>
            <p:spPr bwMode="auto">
              <a:xfrm>
                <a:off x="2141535" y="5805715"/>
                <a:ext cx="9726" cy="8702"/>
              </a:xfrm>
              <a:custGeom>
                <a:avLst/>
                <a:gdLst>
                  <a:gd name="T0" fmla="*/ 17 w 19"/>
                  <a:gd name="T1" fmla="*/ 10 h 17"/>
                  <a:gd name="T2" fmla="*/ 17 w 19"/>
                  <a:gd name="T3" fmla="*/ 11 h 17"/>
                  <a:gd name="T4" fmla="*/ 18 w 19"/>
                  <a:gd name="T5" fmla="*/ 11 h 17"/>
                  <a:gd name="T6" fmla="*/ 19 w 19"/>
                  <a:gd name="T7" fmla="*/ 12 h 17"/>
                  <a:gd name="T8" fmla="*/ 19 w 19"/>
                  <a:gd name="T9" fmla="*/ 13 h 17"/>
                  <a:gd name="T10" fmla="*/ 19 w 19"/>
                  <a:gd name="T11" fmla="*/ 13 h 17"/>
                  <a:gd name="T12" fmla="*/ 13 w 19"/>
                  <a:gd name="T13" fmla="*/ 17 h 17"/>
                  <a:gd name="T14" fmla="*/ 11 w 19"/>
                  <a:gd name="T15" fmla="*/ 17 h 17"/>
                  <a:gd name="T16" fmla="*/ 6 w 19"/>
                  <a:gd name="T17" fmla="*/ 15 h 17"/>
                  <a:gd name="T18" fmla="*/ 1 w 19"/>
                  <a:gd name="T19" fmla="*/ 6 h 17"/>
                  <a:gd name="T20" fmla="*/ 0 w 19"/>
                  <a:gd name="T21" fmla="*/ 3 h 17"/>
                  <a:gd name="T22" fmla="*/ 1 w 19"/>
                  <a:gd name="T23" fmla="*/ 1 h 17"/>
                  <a:gd name="T24" fmla="*/ 2 w 19"/>
                  <a:gd name="T25" fmla="*/ 1 h 17"/>
                  <a:gd name="T26" fmla="*/ 7 w 19"/>
                  <a:gd name="T27" fmla="*/ 0 h 17"/>
                  <a:gd name="T28" fmla="*/ 19 w 19"/>
                  <a:gd name="T29" fmla="*/ 1 h 17"/>
                  <a:gd name="T30" fmla="*/ 19 w 19"/>
                  <a:gd name="T31" fmla="*/ 2 h 17"/>
                  <a:gd name="T32" fmla="*/ 19 w 19"/>
                  <a:gd name="T33" fmla="*/ 3 h 17"/>
                  <a:gd name="T34" fmla="*/ 18 w 19"/>
                  <a:gd name="T35" fmla="*/ 4 h 17"/>
                  <a:gd name="T36" fmla="*/ 17 w 19"/>
                  <a:gd name="T37"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7">
                    <a:moveTo>
                      <a:pt x="17" y="10"/>
                    </a:moveTo>
                    <a:lnTo>
                      <a:pt x="17" y="11"/>
                    </a:lnTo>
                    <a:lnTo>
                      <a:pt x="18" y="11"/>
                    </a:lnTo>
                    <a:lnTo>
                      <a:pt x="19" y="12"/>
                    </a:lnTo>
                    <a:lnTo>
                      <a:pt x="19" y="13"/>
                    </a:lnTo>
                    <a:lnTo>
                      <a:pt x="19" y="13"/>
                    </a:lnTo>
                    <a:lnTo>
                      <a:pt x="13" y="17"/>
                    </a:lnTo>
                    <a:lnTo>
                      <a:pt x="11" y="17"/>
                    </a:lnTo>
                    <a:lnTo>
                      <a:pt x="6" y="15"/>
                    </a:lnTo>
                    <a:lnTo>
                      <a:pt x="1" y="6"/>
                    </a:lnTo>
                    <a:lnTo>
                      <a:pt x="0" y="3"/>
                    </a:lnTo>
                    <a:lnTo>
                      <a:pt x="1" y="1"/>
                    </a:lnTo>
                    <a:lnTo>
                      <a:pt x="2" y="1"/>
                    </a:lnTo>
                    <a:lnTo>
                      <a:pt x="7" y="0"/>
                    </a:lnTo>
                    <a:lnTo>
                      <a:pt x="19" y="1"/>
                    </a:lnTo>
                    <a:lnTo>
                      <a:pt x="19" y="2"/>
                    </a:lnTo>
                    <a:lnTo>
                      <a:pt x="19" y="3"/>
                    </a:lnTo>
                    <a:lnTo>
                      <a:pt x="18" y="4"/>
                    </a:lnTo>
                    <a:lnTo>
                      <a:pt x="17" y="10"/>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5" name="Freeform 411"/>
              <p:cNvSpPr>
                <a:spLocks/>
              </p:cNvSpPr>
              <p:nvPr/>
            </p:nvSpPr>
            <p:spPr bwMode="auto">
              <a:xfrm>
                <a:off x="1271343" y="5273874"/>
                <a:ext cx="8190" cy="7166"/>
              </a:xfrm>
              <a:custGeom>
                <a:avLst/>
                <a:gdLst>
                  <a:gd name="T0" fmla="*/ 2 w 16"/>
                  <a:gd name="T1" fmla="*/ 13 h 14"/>
                  <a:gd name="T2" fmla="*/ 0 w 16"/>
                  <a:gd name="T3" fmla="*/ 12 h 14"/>
                  <a:gd name="T4" fmla="*/ 0 w 16"/>
                  <a:gd name="T5" fmla="*/ 11 h 14"/>
                  <a:gd name="T6" fmla="*/ 0 w 16"/>
                  <a:gd name="T7" fmla="*/ 10 h 14"/>
                  <a:gd name="T8" fmla="*/ 3 w 16"/>
                  <a:gd name="T9" fmla="*/ 8 h 14"/>
                  <a:gd name="T10" fmla="*/ 4 w 16"/>
                  <a:gd name="T11" fmla="*/ 8 h 14"/>
                  <a:gd name="T12" fmla="*/ 7 w 16"/>
                  <a:gd name="T13" fmla="*/ 8 h 14"/>
                  <a:gd name="T14" fmla="*/ 8 w 16"/>
                  <a:gd name="T15" fmla="*/ 5 h 14"/>
                  <a:gd name="T16" fmla="*/ 8 w 16"/>
                  <a:gd name="T17" fmla="*/ 2 h 14"/>
                  <a:gd name="T18" fmla="*/ 10 w 16"/>
                  <a:gd name="T19" fmla="*/ 0 h 14"/>
                  <a:gd name="T20" fmla="*/ 10 w 16"/>
                  <a:gd name="T21" fmla="*/ 0 h 14"/>
                  <a:gd name="T22" fmla="*/ 14 w 16"/>
                  <a:gd name="T23" fmla="*/ 2 h 14"/>
                  <a:gd name="T24" fmla="*/ 16 w 16"/>
                  <a:gd name="T25" fmla="*/ 5 h 14"/>
                  <a:gd name="T26" fmla="*/ 15 w 16"/>
                  <a:gd name="T27" fmla="*/ 6 h 14"/>
                  <a:gd name="T28" fmla="*/ 10 w 16"/>
                  <a:gd name="T29" fmla="*/ 14 h 14"/>
                  <a:gd name="T30" fmla="*/ 9 w 16"/>
                  <a:gd name="T31" fmla="*/ 14 h 14"/>
                  <a:gd name="T32" fmla="*/ 2 w 16"/>
                  <a:gd name="T3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4">
                    <a:moveTo>
                      <a:pt x="2" y="13"/>
                    </a:moveTo>
                    <a:lnTo>
                      <a:pt x="0" y="12"/>
                    </a:lnTo>
                    <a:lnTo>
                      <a:pt x="0" y="11"/>
                    </a:lnTo>
                    <a:lnTo>
                      <a:pt x="0" y="10"/>
                    </a:lnTo>
                    <a:lnTo>
                      <a:pt x="3" y="8"/>
                    </a:lnTo>
                    <a:lnTo>
                      <a:pt x="4" y="8"/>
                    </a:lnTo>
                    <a:lnTo>
                      <a:pt x="7" y="8"/>
                    </a:lnTo>
                    <a:lnTo>
                      <a:pt x="8" y="5"/>
                    </a:lnTo>
                    <a:lnTo>
                      <a:pt x="8" y="2"/>
                    </a:lnTo>
                    <a:lnTo>
                      <a:pt x="10" y="0"/>
                    </a:lnTo>
                    <a:lnTo>
                      <a:pt x="10" y="0"/>
                    </a:lnTo>
                    <a:lnTo>
                      <a:pt x="14" y="2"/>
                    </a:lnTo>
                    <a:lnTo>
                      <a:pt x="16" y="5"/>
                    </a:lnTo>
                    <a:lnTo>
                      <a:pt x="15" y="6"/>
                    </a:lnTo>
                    <a:lnTo>
                      <a:pt x="10" y="14"/>
                    </a:lnTo>
                    <a:lnTo>
                      <a:pt x="9" y="14"/>
                    </a:lnTo>
                    <a:lnTo>
                      <a:pt x="2" y="13"/>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6" name="Freeform 412"/>
              <p:cNvSpPr>
                <a:spLocks/>
              </p:cNvSpPr>
              <p:nvPr/>
            </p:nvSpPr>
            <p:spPr bwMode="auto">
              <a:xfrm>
                <a:off x="1211965" y="5210913"/>
                <a:ext cx="7678" cy="12797"/>
              </a:xfrm>
              <a:custGeom>
                <a:avLst/>
                <a:gdLst>
                  <a:gd name="T0" fmla="*/ 11 w 15"/>
                  <a:gd name="T1" fmla="*/ 12 h 25"/>
                  <a:gd name="T2" fmla="*/ 12 w 15"/>
                  <a:gd name="T3" fmla="*/ 14 h 25"/>
                  <a:gd name="T4" fmla="*/ 13 w 15"/>
                  <a:gd name="T5" fmla="*/ 14 h 25"/>
                  <a:gd name="T6" fmla="*/ 14 w 15"/>
                  <a:gd name="T7" fmla="*/ 17 h 25"/>
                  <a:gd name="T8" fmla="*/ 15 w 15"/>
                  <a:gd name="T9" fmla="*/ 20 h 25"/>
                  <a:gd name="T10" fmla="*/ 15 w 15"/>
                  <a:gd name="T11" fmla="*/ 21 h 25"/>
                  <a:gd name="T12" fmla="*/ 14 w 15"/>
                  <a:gd name="T13" fmla="*/ 24 h 25"/>
                  <a:gd name="T14" fmla="*/ 13 w 15"/>
                  <a:gd name="T15" fmla="*/ 25 h 25"/>
                  <a:gd name="T16" fmla="*/ 12 w 15"/>
                  <a:gd name="T17" fmla="*/ 25 h 25"/>
                  <a:gd name="T18" fmla="*/ 11 w 15"/>
                  <a:gd name="T19" fmla="*/ 25 h 25"/>
                  <a:gd name="T20" fmla="*/ 11 w 15"/>
                  <a:gd name="T21" fmla="*/ 24 h 25"/>
                  <a:gd name="T22" fmla="*/ 10 w 15"/>
                  <a:gd name="T23" fmla="*/ 24 h 25"/>
                  <a:gd name="T24" fmla="*/ 10 w 15"/>
                  <a:gd name="T25" fmla="*/ 22 h 25"/>
                  <a:gd name="T26" fmla="*/ 11 w 15"/>
                  <a:gd name="T27" fmla="*/ 22 h 25"/>
                  <a:gd name="T28" fmla="*/ 11 w 15"/>
                  <a:gd name="T29" fmla="*/ 21 h 25"/>
                  <a:gd name="T30" fmla="*/ 12 w 15"/>
                  <a:gd name="T31" fmla="*/ 21 h 25"/>
                  <a:gd name="T32" fmla="*/ 13 w 15"/>
                  <a:gd name="T33" fmla="*/ 20 h 25"/>
                  <a:gd name="T34" fmla="*/ 13 w 15"/>
                  <a:gd name="T35" fmla="*/ 18 h 25"/>
                  <a:gd name="T36" fmla="*/ 12 w 15"/>
                  <a:gd name="T37" fmla="*/ 18 h 25"/>
                  <a:gd name="T38" fmla="*/ 11 w 15"/>
                  <a:gd name="T39" fmla="*/ 16 h 25"/>
                  <a:gd name="T40" fmla="*/ 9 w 15"/>
                  <a:gd name="T41" fmla="*/ 16 h 25"/>
                  <a:gd name="T42" fmla="*/ 8 w 15"/>
                  <a:gd name="T43" fmla="*/ 16 h 25"/>
                  <a:gd name="T44" fmla="*/ 8 w 15"/>
                  <a:gd name="T45" fmla="*/ 17 h 25"/>
                  <a:gd name="T46" fmla="*/ 7 w 15"/>
                  <a:gd name="T47" fmla="*/ 17 h 25"/>
                  <a:gd name="T48" fmla="*/ 2 w 15"/>
                  <a:gd name="T49" fmla="*/ 17 h 25"/>
                  <a:gd name="T50" fmla="*/ 1 w 15"/>
                  <a:gd name="T51" fmla="*/ 16 h 25"/>
                  <a:gd name="T52" fmla="*/ 1 w 15"/>
                  <a:gd name="T53" fmla="*/ 12 h 25"/>
                  <a:gd name="T54" fmla="*/ 1 w 15"/>
                  <a:gd name="T55" fmla="*/ 9 h 25"/>
                  <a:gd name="T56" fmla="*/ 3 w 15"/>
                  <a:gd name="T57" fmla="*/ 8 h 25"/>
                  <a:gd name="T58" fmla="*/ 3 w 15"/>
                  <a:gd name="T59" fmla="*/ 8 h 25"/>
                  <a:gd name="T60" fmla="*/ 2 w 15"/>
                  <a:gd name="T61" fmla="*/ 5 h 25"/>
                  <a:gd name="T62" fmla="*/ 1 w 15"/>
                  <a:gd name="T63" fmla="*/ 4 h 25"/>
                  <a:gd name="T64" fmla="*/ 0 w 15"/>
                  <a:gd name="T65" fmla="*/ 3 h 25"/>
                  <a:gd name="T66" fmla="*/ 0 w 15"/>
                  <a:gd name="T67" fmla="*/ 2 h 25"/>
                  <a:gd name="T68" fmla="*/ 1 w 15"/>
                  <a:gd name="T69" fmla="*/ 1 h 25"/>
                  <a:gd name="T70" fmla="*/ 3 w 15"/>
                  <a:gd name="T71" fmla="*/ 0 h 25"/>
                  <a:gd name="T72" fmla="*/ 6 w 15"/>
                  <a:gd name="T73" fmla="*/ 0 h 25"/>
                  <a:gd name="T74" fmla="*/ 7 w 15"/>
                  <a:gd name="T75" fmla="*/ 1 h 25"/>
                  <a:gd name="T76" fmla="*/ 11 w 15"/>
                  <a:gd name="T77" fmla="*/ 7 h 25"/>
                  <a:gd name="T78" fmla="*/ 11 w 15"/>
                  <a:gd name="T79" fmla="*/ 8 h 25"/>
                  <a:gd name="T80" fmla="*/ 11 w 15"/>
                  <a:gd name="T81" fmla="*/ 11 h 25"/>
                  <a:gd name="T82" fmla="*/ 11 w 15"/>
                  <a:gd name="T8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 h="25">
                    <a:moveTo>
                      <a:pt x="11" y="12"/>
                    </a:moveTo>
                    <a:lnTo>
                      <a:pt x="12" y="14"/>
                    </a:lnTo>
                    <a:lnTo>
                      <a:pt x="13" y="14"/>
                    </a:lnTo>
                    <a:lnTo>
                      <a:pt x="14" y="17"/>
                    </a:lnTo>
                    <a:lnTo>
                      <a:pt x="15" y="20"/>
                    </a:lnTo>
                    <a:lnTo>
                      <a:pt x="15" y="21"/>
                    </a:lnTo>
                    <a:lnTo>
                      <a:pt x="14" y="24"/>
                    </a:lnTo>
                    <a:lnTo>
                      <a:pt x="13" y="25"/>
                    </a:lnTo>
                    <a:lnTo>
                      <a:pt x="12" y="25"/>
                    </a:lnTo>
                    <a:lnTo>
                      <a:pt x="11" y="25"/>
                    </a:lnTo>
                    <a:lnTo>
                      <a:pt x="11" y="24"/>
                    </a:lnTo>
                    <a:lnTo>
                      <a:pt x="10" y="24"/>
                    </a:lnTo>
                    <a:lnTo>
                      <a:pt x="10" y="22"/>
                    </a:lnTo>
                    <a:lnTo>
                      <a:pt x="11" y="22"/>
                    </a:lnTo>
                    <a:lnTo>
                      <a:pt x="11" y="21"/>
                    </a:lnTo>
                    <a:lnTo>
                      <a:pt x="12" y="21"/>
                    </a:lnTo>
                    <a:lnTo>
                      <a:pt x="13" y="20"/>
                    </a:lnTo>
                    <a:lnTo>
                      <a:pt x="13" y="18"/>
                    </a:lnTo>
                    <a:lnTo>
                      <a:pt x="12" y="18"/>
                    </a:lnTo>
                    <a:lnTo>
                      <a:pt x="11" y="16"/>
                    </a:lnTo>
                    <a:lnTo>
                      <a:pt x="9" y="16"/>
                    </a:lnTo>
                    <a:lnTo>
                      <a:pt x="8" y="16"/>
                    </a:lnTo>
                    <a:lnTo>
                      <a:pt x="8" y="17"/>
                    </a:lnTo>
                    <a:lnTo>
                      <a:pt x="7" y="17"/>
                    </a:lnTo>
                    <a:lnTo>
                      <a:pt x="2" y="17"/>
                    </a:lnTo>
                    <a:lnTo>
                      <a:pt x="1" y="16"/>
                    </a:lnTo>
                    <a:lnTo>
                      <a:pt x="1" y="12"/>
                    </a:lnTo>
                    <a:lnTo>
                      <a:pt x="1" y="9"/>
                    </a:lnTo>
                    <a:lnTo>
                      <a:pt x="3" y="8"/>
                    </a:lnTo>
                    <a:lnTo>
                      <a:pt x="3" y="8"/>
                    </a:lnTo>
                    <a:lnTo>
                      <a:pt x="2" y="5"/>
                    </a:lnTo>
                    <a:lnTo>
                      <a:pt x="1" y="4"/>
                    </a:lnTo>
                    <a:lnTo>
                      <a:pt x="0" y="3"/>
                    </a:lnTo>
                    <a:lnTo>
                      <a:pt x="0" y="2"/>
                    </a:lnTo>
                    <a:lnTo>
                      <a:pt x="1" y="1"/>
                    </a:lnTo>
                    <a:lnTo>
                      <a:pt x="3" y="0"/>
                    </a:lnTo>
                    <a:lnTo>
                      <a:pt x="6" y="0"/>
                    </a:lnTo>
                    <a:lnTo>
                      <a:pt x="7" y="1"/>
                    </a:lnTo>
                    <a:lnTo>
                      <a:pt x="11" y="7"/>
                    </a:lnTo>
                    <a:lnTo>
                      <a:pt x="11" y="8"/>
                    </a:lnTo>
                    <a:lnTo>
                      <a:pt x="11" y="11"/>
                    </a:lnTo>
                    <a:lnTo>
                      <a:pt x="11" y="12"/>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7" name="Freeform 413"/>
              <p:cNvSpPr>
                <a:spLocks/>
              </p:cNvSpPr>
              <p:nvPr/>
            </p:nvSpPr>
            <p:spPr bwMode="auto">
              <a:xfrm>
                <a:off x="1270319" y="5262613"/>
                <a:ext cx="12285" cy="10750"/>
              </a:xfrm>
              <a:custGeom>
                <a:avLst/>
                <a:gdLst>
                  <a:gd name="T0" fmla="*/ 9 w 24"/>
                  <a:gd name="T1" fmla="*/ 17 h 21"/>
                  <a:gd name="T2" fmla="*/ 10 w 24"/>
                  <a:gd name="T3" fmla="*/ 20 h 21"/>
                  <a:gd name="T4" fmla="*/ 10 w 24"/>
                  <a:gd name="T5" fmla="*/ 21 h 21"/>
                  <a:gd name="T6" fmla="*/ 9 w 24"/>
                  <a:gd name="T7" fmla="*/ 21 h 21"/>
                  <a:gd name="T8" fmla="*/ 7 w 24"/>
                  <a:gd name="T9" fmla="*/ 21 h 21"/>
                  <a:gd name="T10" fmla="*/ 7 w 24"/>
                  <a:gd name="T11" fmla="*/ 20 h 21"/>
                  <a:gd name="T12" fmla="*/ 7 w 24"/>
                  <a:gd name="T13" fmla="*/ 18 h 21"/>
                  <a:gd name="T14" fmla="*/ 5 w 24"/>
                  <a:gd name="T15" fmla="*/ 16 h 21"/>
                  <a:gd name="T16" fmla="*/ 2 w 24"/>
                  <a:gd name="T17" fmla="*/ 16 h 21"/>
                  <a:gd name="T18" fmla="*/ 0 w 24"/>
                  <a:gd name="T19" fmla="*/ 16 h 21"/>
                  <a:gd name="T20" fmla="*/ 0 w 24"/>
                  <a:gd name="T21" fmla="*/ 15 h 21"/>
                  <a:gd name="T22" fmla="*/ 0 w 24"/>
                  <a:gd name="T23" fmla="*/ 14 h 21"/>
                  <a:gd name="T24" fmla="*/ 1 w 24"/>
                  <a:gd name="T25" fmla="*/ 12 h 21"/>
                  <a:gd name="T26" fmla="*/ 6 w 24"/>
                  <a:gd name="T27" fmla="*/ 8 h 21"/>
                  <a:gd name="T28" fmla="*/ 8 w 24"/>
                  <a:gd name="T29" fmla="*/ 8 h 21"/>
                  <a:gd name="T30" fmla="*/ 12 w 24"/>
                  <a:gd name="T31" fmla="*/ 6 h 21"/>
                  <a:gd name="T32" fmla="*/ 16 w 24"/>
                  <a:gd name="T33" fmla="*/ 4 h 21"/>
                  <a:gd name="T34" fmla="*/ 24 w 24"/>
                  <a:gd name="T35" fmla="*/ 0 h 21"/>
                  <a:gd name="T36" fmla="*/ 23 w 24"/>
                  <a:gd name="T37" fmla="*/ 3 h 21"/>
                  <a:gd name="T38" fmla="*/ 22 w 24"/>
                  <a:gd name="T39" fmla="*/ 3 h 21"/>
                  <a:gd name="T40" fmla="*/ 21 w 24"/>
                  <a:gd name="T41" fmla="*/ 5 h 21"/>
                  <a:gd name="T42" fmla="*/ 18 w 24"/>
                  <a:gd name="T43" fmla="*/ 6 h 21"/>
                  <a:gd name="T44" fmla="*/ 18 w 24"/>
                  <a:gd name="T45" fmla="*/ 8 h 21"/>
                  <a:gd name="T46" fmla="*/ 18 w 24"/>
                  <a:gd name="T47" fmla="*/ 8 h 21"/>
                  <a:gd name="T48" fmla="*/ 18 w 24"/>
                  <a:gd name="T49" fmla="*/ 10 h 21"/>
                  <a:gd name="T50" fmla="*/ 16 w 24"/>
                  <a:gd name="T51" fmla="*/ 12 h 21"/>
                  <a:gd name="T52" fmla="*/ 15 w 24"/>
                  <a:gd name="T53" fmla="*/ 12 h 21"/>
                  <a:gd name="T54" fmla="*/ 14 w 24"/>
                  <a:gd name="T55" fmla="*/ 12 h 21"/>
                  <a:gd name="T56" fmla="*/ 11 w 24"/>
                  <a:gd name="T57" fmla="*/ 14 h 21"/>
                  <a:gd name="T58" fmla="*/ 9 w 24"/>
                  <a:gd name="T59" fmla="*/ 16 h 21"/>
                  <a:gd name="T60" fmla="*/ 9 w 24"/>
                  <a:gd name="T61"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21">
                    <a:moveTo>
                      <a:pt x="9" y="17"/>
                    </a:moveTo>
                    <a:lnTo>
                      <a:pt x="10" y="20"/>
                    </a:lnTo>
                    <a:lnTo>
                      <a:pt x="10" y="21"/>
                    </a:lnTo>
                    <a:lnTo>
                      <a:pt x="9" y="21"/>
                    </a:lnTo>
                    <a:lnTo>
                      <a:pt x="7" y="21"/>
                    </a:lnTo>
                    <a:lnTo>
                      <a:pt x="7" y="20"/>
                    </a:lnTo>
                    <a:lnTo>
                      <a:pt x="7" y="18"/>
                    </a:lnTo>
                    <a:lnTo>
                      <a:pt x="5" y="16"/>
                    </a:lnTo>
                    <a:lnTo>
                      <a:pt x="2" y="16"/>
                    </a:lnTo>
                    <a:lnTo>
                      <a:pt x="0" y="16"/>
                    </a:lnTo>
                    <a:lnTo>
                      <a:pt x="0" y="15"/>
                    </a:lnTo>
                    <a:lnTo>
                      <a:pt x="0" y="14"/>
                    </a:lnTo>
                    <a:lnTo>
                      <a:pt x="1" y="12"/>
                    </a:lnTo>
                    <a:lnTo>
                      <a:pt x="6" y="8"/>
                    </a:lnTo>
                    <a:lnTo>
                      <a:pt x="8" y="8"/>
                    </a:lnTo>
                    <a:lnTo>
                      <a:pt x="12" y="6"/>
                    </a:lnTo>
                    <a:lnTo>
                      <a:pt x="16" y="4"/>
                    </a:lnTo>
                    <a:lnTo>
                      <a:pt x="24" y="0"/>
                    </a:lnTo>
                    <a:lnTo>
                      <a:pt x="23" y="3"/>
                    </a:lnTo>
                    <a:lnTo>
                      <a:pt x="22" y="3"/>
                    </a:lnTo>
                    <a:lnTo>
                      <a:pt x="21" y="5"/>
                    </a:lnTo>
                    <a:lnTo>
                      <a:pt x="18" y="6"/>
                    </a:lnTo>
                    <a:lnTo>
                      <a:pt x="18" y="8"/>
                    </a:lnTo>
                    <a:lnTo>
                      <a:pt x="18" y="8"/>
                    </a:lnTo>
                    <a:lnTo>
                      <a:pt x="18" y="10"/>
                    </a:lnTo>
                    <a:lnTo>
                      <a:pt x="16" y="12"/>
                    </a:lnTo>
                    <a:lnTo>
                      <a:pt x="15" y="12"/>
                    </a:lnTo>
                    <a:lnTo>
                      <a:pt x="14" y="12"/>
                    </a:lnTo>
                    <a:lnTo>
                      <a:pt x="11" y="14"/>
                    </a:lnTo>
                    <a:lnTo>
                      <a:pt x="9" y="16"/>
                    </a:lnTo>
                    <a:lnTo>
                      <a:pt x="9" y="17"/>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8" name="Freeform 414"/>
              <p:cNvSpPr>
                <a:spLocks/>
              </p:cNvSpPr>
              <p:nvPr/>
            </p:nvSpPr>
            <p:spPr bwMode="auto">
              <a:xfrm>
                <a:off x="2138976" y="5784728"/>
                <a:ext cx="13309" cy="18940"/>
              </a:xfrm>
              <a:custGeom>
                <a:avLst/>
                <a:gdLst>
                  <a:gd name="T0" fmla="*/ 22 w 26"/>
                  <a:gd name="T1" fmla="*/ 10 h 37"/>
                  <a:gd name="T2" fmla="*/ 22 w 26"/>
                  <a:gd name="T3" fmla="*/ 12 h 37"/>
                  <a:gd name="T4" fmla="*/ 23 w 26"/>
                  <a:gd name="T5" fmla="*/ 12 h 37"/>
                  <a:gd name="T6" fmla="*/ 24 w 26"/>
                  <a:gd name="T7" fmla="*/ 12 h 37"/>
                  <a:gd name="T8" fmla="*/ 25 w 26"/>
                  <a:gd name="T9" fmla="*/ 14 h 37"/>
                  <a:gd name="T10" fmla="*/ 26 w 26"/>
                  <a:gd name="T11" fmla="*/ 18 h 37"/>
                  <a:gd name="T12" fmla="*/ 26 w 26"/>
                  <a:gd name="T13" fmla="*/ 20 h 37"/>
                  <a:gd name="T14" fmla="*/ 26 w 26"/>
                  <a:gd name="T15" fmla="*/ 20 h 37"/>
                  <a:gd name="T16" fmla="*/ 25 w 26"/>
                  <a:gd name="T17" fmla="*/ 21 h 37"/>
                  <a:gd name="T18" fmla="*/ 21 w 26"/>
                  <a:gd name="T19" fmla="*/ 32 h 37"/>
                  <a:gd name="T20" fmla="*/ 20 w 26"/>
                  <a:gd name="T21" fmla="*/ 35 h 37"/>
                  <a:gd name="T22" fmla="*/ 17 w 26"/>
                  <a:gd name="T23" fmla="*/ 37 h 37"/>
                  <a:gd name="T24" fmla="*/ 16 w 26"/>
                  <a:gd name="T25" fmla="*/ 37 h 37"/>
                  <a:gd name="T26" fmla="*/ 10 w 26"/>
                  <a:gd name="T27" fmla="*/ 35 h 37"/>
                  <a:gd name="T28" fmla="*/ 9 w 26"/>
                  <a:gd name="T29" fmla="*/ 34 h 37"/>
                  <a:gd name="T30" fmla="*/ 8 w 26"/>
                  <a:gd name="T31" fmla="*/ 33 h 37"/>
                  <a:gd name="T32" fmla="*/ 9 w 26"/>
                  <a:gd name="T33" fmla="*/ 32 h 37"/>
                  <a:gd name="T34" fmla="*/ 8 w 26"/>
                  <a:gd name="T35" fmla="*/ 30 h 37"/>
                  <a:gd name="T36" fmla="*/ 4 w 26"/>
                  <a:gd name="T37" fmla="*/ 31 h 37"/>
                  <a:gd name="T38" fmla="*/ 2 w 26"/>
                  <a:gd name="T39" fmla="*/ 32 h 37"/>
                  <a:gd name="T40" fmla="*/ 1 w 26"/>
                  <a:gd name="T41" fmla="*/ 32 h 37"/>
                  <a:gd name="T42" fmla="*/ 0 w 26"/>
                  <a:gd name="T43" fmla="*/ 32 h 37"/>
                  <a:gd name="T44" fmla="*/ 0 w 26"/>
                  <a:gd name="T45" fmla="*/ 29 h 37"/>
                  <a:gd name="T46" fmla="*/ 0 w 26"/>
                  <a:gd name="T47" fmla="*/ 27 h 37"/>
                  <a:gd name="T48" fmla="*/ 2 w 26"/>
                  <a:gd name="T49" fmla="*/ 27 h 37"/>
                  <a:gd name="T50" fmla="*/ 6 w 26"/>
                  <a:gd name="T51" fmla="*/ 23 h 37"/>
                  <a:gd name="T52" fmla="*/ 6 w 26"/>
                  <a:gd name="T53" fmla="*/ 20 h 37"/>
                  <a:gd name="T54" fmla="*/ 8 w 26"/>
                  <a:gd name="T55" fmla="*/ 18 h 37"/>
                  <a:gd name="T56" fmla="*/ 9 w 26"/>
                  <a:gd name="T57" fmla="*/ 18 h 37"/>
                  <a:gd name="T58" fmla="*/ 10 w 26"/>
                  <a:gd name="T59" fmla="*/ 19 h 37"/>
                  <a:gd name="T60" fmla="*/ 12 w 26"/>
                  <a:gd name="T61" fmla="*/ 17 h 37"/>
                  <a:gd name="T62" fmla="*/ 11 w 26"/>
                  <a:gd name="T63" fmla="*/ 16 h 37"/>
                  <a:gd name="T64" fmla="*/ 10 w 26"/>
                  <a:gd name="T65" fmla="*/ 13 h 37"/>
                  <a:gd name="T66" fmla="*/ 10 w 26"/>
                  <a:gd name="T67" fmla="*/ 12 h 37"/>
                  <a:gd name="T68" fmla="*/ 12 w 26"/>
                  <a:gd name="T69" fmla="*/ 4 h 37"/>
                  <a:gd name="T70" fmla="*/ 16 w 26"/>
                  <a:gd name="T71" fmla="*/ 1 h 37"/>
                  <a:gd name="T72" fmla="*/ 17 w 26"/>
                  <a:gd name="T73" fmla="*/ 0 h 37"/>
                  <a:gd name="T74" fmla="*/ 18 w 26"/>
                  <a:gd name="T75" fmla="*/ 0 h 37"/>
                  <a:gd name="T76" fmla="*/ 18 w 26"/>
                  <a:gd name="T77" fmla="*/ 1 h 37"/>
                  <a:gd name="T78" fmla="*/ 20 w 26"/>
                  <a:gd name="T79" fmla="*/ 4 h 37"/>
                  <a:gd name="T80" fmla="*/ 21 w 26"/>
                  <a:gd name="T81" fmla="*/ 6 h 37"/>
                  <a:gd name="T82" fmla="*/ 22 w 26"/>
                  <a:gd name="T83" fmla="*/ 6 h 37"/>
                  <a:gd name="T84" fmla="*/ 21 w 26"/>
                  <a:gd name="T85" fmla="*/ 7 h 37"/>
                  <a:gd name="T86" fmla="*/ 22 w 26"/>
                  <a:gd name="T8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37">
                    <a:moveTo>
                      <a:pt x="22" y="10"/>
                    </a:moveTo>
                    <a:lnTo>
                      <a:pt x="22" y="12"/>
                    </a:lnTo>
                    <a:lnTo>
                      <a:pt x="23" y="12"/>
                    </a:lnTo>
                    <a:lnTo>
                      <a:pt x="24" y="12"/>
                    </a:lnTo>
                    <a:lnTo>
                      <a:pt x="25" y="14"/>
                    </a:lnTo>
                    <a:lnTo>
                      <a:pt x="26" y="18"/>
                    </a:lnTo>
                    <a:lnTo>
                      <a:pt x="26" y="20"/>
                    </a:lnTo>
                    <a:lnTo>
                      <a:pt x="26" y="20"/>
                    </a:lnTo>
                    <a:lnTo>
                      <a:pt x="25" y="21"/>
                    </a:lnTo>
                    <a:lnTo>
                      <a:pt x="21" y="32"/>
                    </a:lnTo>
                    <a:lnTo>
                      <a:pt x="20" y="35"/>
                    </a:lnTo>
                    <a:lnTo>
                      <a:pt x="17" y="37"/>
                    </a:lnTo>
                    <a:lnTo>
                      <a:pt x="16" y="37"/>
                    </a:lnTo>
                    <a:lnTo>
                      <a:pt x="10" y="35"/>
                    </a:lnTo>
                    <a:lnTo>
                      <a:pt x="9" y="34"/>
                    </a:lnTo>
                    <a:lnTo>
                      <a:pt x="8" y="33"/>
                    </a:lnTo>
                    <a:lnTo>
                      <a:pt x="9" y="32"/>
                    </a:lnTo>
                    <a:lnTo>
                      <a:pt x="8" y="30"/>
                    </a:lnTo>
                    <a:lnTo>
                      <a:pt x="4" y="31"/>
                    </a:lnTo>
                    <a:lnTo>
                      <a:pt x="2" y="32"/>
                    </a:lnTo>
                    <a:lnTo>
                      <a:pt x="1" y="32"/>
                    </a:lnTo>
                    <a:lnTo>
                      <a:pt x="0" y="32"/>
                    </a:lnTo>
                    <a:lnTo>
                      <a:pt x="0" y="29"/>
                    </a:lnTo>
                    <a:lnTo>
                      <a:pt x="0" y="27"/>
                    </a:lnTo>
                    <a:lnTo>
                      <a:pt x="2" y="27"/>
                    </a:lnTo>
                    <a:lnTo>
                      <a:pt x="6" y="23"/>
                    </a:lnTo>
                    <a:lnTo>
                      <a:pt x="6" y="20"/>
                    </a:lnTo>
                    <a:lnTo>
                      <a:pt x="8" y="18"/>
                    </a:lnTo>
                    <a:lnTo>
                      <a:pt x="9" y="18"/>
                    </a:lnTo>
                    <a:lnTo>
                      <a:pt x="10" y="19"/>
                    </a:lnTo>
                    <a:lnTo>
                      <a:pt x="12" y="17"/>
                    </a:lnTo>
                    <a:lnTo>
                      <a:pt x="11" y="16"/>
                    </a:lnTo>
                    <a:lnTo>
                      <a:pt x="10" y="13"/>
                    </a:lnTo>
                    <a:lnTo>
                      <a:pt x="10" y="12"/>
                    </a:lnTo>
                    <a:lnTo>
                      <a:pt x="12" y="4"/>
                    </a:lnTo>
                    <a:lnTo>
                      <a:pt x="16" y="1"/>
                    </a:lnTo>
                    <a:lnTo>
                      <a:pt x="17" y="0"/>
                    </a:lnTo>
                    <a:lnTo>
                      <a:pt x="18" y="0"/>
                    </a:lnTo>
                    <a:lnTo>
                      <a:pt x="18" y="1"/>
                    </a:lnTo>
                    <a:lnTo>
                      <a:pt x="20" y="4"/>
                    </a:lnTo>
                    <a:lnTo>
                      <a:pt x="21" y="6"/>
                    </a:lnTo>
                    <a:lnTo>
                      <a:pt x="22" y="6"/>
                    </a:lnTo>
                    <a:lnTo>
                      <a:pt x="21" y="7"/>
                    </a:lnTo>
                    <a:lnTo>
                      <a:pt x="22" y="10"/>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9" name="Freeform 415"/>
              <p:cNvSpPr>
                <a:spLocks/>
              </p:cNvSpPr>
              <p:nvPr/>
            </p:nvSpPr>
            <p:spPr bwMode="auto">
              <a:xfrm>
                <a:off x="1246261" y="5251864"/>
                <a:ext cx="28153" cy="13309"/>
              </a:xfrm>
              <a:custGeom>
                <a:avLst/>
                <a:gdLst>
                  <a:gd name="T0" fmla="*/ 51 w 55"/>
                  <a:gd name="T1" fmla="*/ 8 h 26"/>
                  <a:gd name="T2" fmla="*/ 50 w 55"/>
                  <a:gd name="T3" fmla="*/ 7 h 26"/>
                  <a:gd name="T4" fmla="*/ 47 w 55"/>
                  <a:gd name="T5" fmla="*/ 7 h 26"/>
                  <a:gd name="T6" fmla="*/ 42 w 55"/>
                  <a:gd name="T7" fmla="*/ 13 h 26"/>
                  <a:gd name="T8" fmla="*/ 44 w 55"/>
                  <a:gd name="T9" fmla="*/ 16 h 26"/>
                  <a:gd name="T10" fmla="*/ 45 w 55"/>
                  <a:gd name="T11" fmla="*/ 13 h 26"/>
                  <a:gd name="T12" fmla="*/ 47 w 55"/>
                  <a:gd name="T13" fmla="*/ 13 h 26"/>
                  <a:gd name="T14" fmla="*/ 45 w 55"/>
                  <a:gd name="T15" fmla="*/ 18 h 26"/>
                  <a:gd name="T16" fmla="*/ 40 w 55"/>
                  <a:gd name="T17" fmla="*/ 20 h 26"/>
                  <a:gd name="T18" fmla="*/ 39 w 55"/>
                  <a:gd name="T19" fmla="*/ 19 h 26"/>
                  <a:gd name="T20" fmla="*/ 38 w 55"/>
                  <a:gd name="T21" fmla="*/ 17 h 26"/>
                  <a:gd name="T22" fmla="*/ 35 w 55"/>
                  <a:gd name="T23" fmla="*/ 16 h 26"/>
                  <a:gd name="T24" fmla="*/ 32 w 55"/>
                  <a:gd name="T25" fmla="*/ 20 h 26"/>
                  <a:gd name="T26" fmla="*/ 19 w 55"/>
                  <a:gd name="T27" fmla="*/ 20 h 26"/>
                  <a:gd name="T28" fmla="*/ 7 w 55"/>
                  <a:gd name="T29" fmla="*/ 24 h 26"/>
                  <a:gd name="T30" fmla="*/ 2 w 55"/>
                  <a:gd name="T31" fmla="*/ 26 h 26"/>
                  <a:gd name="T32" fmla="*/ 1 w 55"/>
                  <a:gd name="T33" fmla="*/ 22 h 26"/>
                  <a:gd name="T34" fmla="*/ 5 w 55"/>
                  <a:gd name="T35" fmla="*/ 19 h 26"/>
                  <a:gd name="T36" fmla="*/ 12 w 55"/>
                  <a:gd name="T37" fmla="*/ 17 h 26"/>
                  <a:gd name="T38" fmla="*/ 20 w 55"/>
                  <a:gd name="T39" fmla="*/ 16 h 26"/>
                  <a:gd name="T40" fmla="*/ 23 w 55"/>
                  <a:gd name="T41" fmla="*/ 16 h 26"/>
                  <a:gd name="T42" fmla="*/ 23 w 55"/>
                  <a:gd name="T43" fmla="*/ 14 h 26"/>
                  <a:gd name="T44" fmla="*/ 19 w 55"/>
                  <a:gd name="T45" fmla="*/ 10 h 26"/>
                  <a:gd name="T46" fmla="*/ 24 w 55"/>
                  <a:gd name="T47" fmla="*/ 3 h 26"/>
                  <a:gd name="T48" fmla="*/ 31 w 55"/>
                  <a:gd name="T49" fmla="*/ 6 h 26"/>
                  <a:gd name="T50" fmla="*/ 31 w 55"/>
                  <a:gd name="T51" fmla="*/ 9 h 26"/>
                  <a:gd name="T52" fmla="*/ 30 w 55"/>
                  <a:gd name="T53" fmla="*/ 10 h 26"/>
                  <a:gd name="T54" fmla="*/ 32 w 55"/>
                  <a:gd name="T55" fmla="*/ 11 h 26"/>
                  <a:gd name="T56" fmla="*/ 34 w 55"/>
                  <a:gd name="T57" fmla="*/ 11 h 26"/>
                  <a:gd name="T58" fmla="*/ 36 w 55"/>
                  <a:gd name="T59" fmla="*/ 8 h 26"/>
                  <a:gd name="T60" fmla="*/ 37 w 55"/>
                  <a:gd name="T61" fmla="*/ 1 h 26"/>
                  <a:gd name="T62" fmla="*/ 39 w 55"/>
                  <a:gd name="T63" fmla="*/ 2 h 26"/>
                  <a:gd name="T64" fmla="*/ 39 w 55"/>
                  <a:gd name="T65" fmla="*/ 6 h 26"/>
                  <a:gd name="T66" fmla="*/ 42 w 55"/>
                  <a:gd name="T67" fmla="*/ 7 h 26"/>
                  <a:gd name="T68" fmla="*/ 54 w 55"/>
                  <a:gd name="T69" fmla="*/ 0 h 26"/>
                  <a:gd name="T70" fmla="*/ 55 w 55"/>
                  <a:gd name="T71" fmla="*/ 2 h 26"/>
                  <a:gd name="T72" fmla="*/ 53 w 55"/>
                  <a:gd name="T73"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 h="26">
                    <a:moveTo>
                      <a:pt x="53" y="7"/>
                    </a:moveTo>
                    <a:lnTo>
                      <a:pt x="51" y="8"/>
                    </a:lnTo>
                    <a:lnTo>
                      <a:pt x="50" y="8"/>
                    </a:lnTo>
                    <a:lnTo>
                      <a:pt x="50" y="7"/>
                    </a:lnTo>
                    <a:lnTo>
                      <a:pt x="49" y="6"/>
                    </a:lnTo>
                    <a:lnTo>
                      <a:pt x="47" y="7"/>
                    </a:lnTo>
                    <a:lnTo>
                      <a:pt x="43" y="12"/>
                    </a:lnTo>
                    <a:lnTo>
                      <a:pt x="42" y="13"/>
                    </a:lnTo>
                    <a:lnTo>
                      <a:pt x="42" y="14"/>
                    </a:lnTo>
                    <a:lnTo>
                      <a:pt x="44" y="16"/>
                    </a:lnTo>
                    <a:lnTo>
                      <a:pt x="45" y="14"/>
                    </a:lnTo>
                    <a:lnTo>
                      <a:pt x="45" y="13"/>
                    </a:lnTo>
                    <a:lnTo>
                      <a:pt x="46" y="13"/>
                    </a:lnTo>
                    <a:lnTo>
                      <a:pt x="47" y="13"/>
                    </a:lnTo>
                    <a:lnTo>
                      <a:pt x="49" y="14"/>
                    </a:lnTo>
                    <a:lnTo>
                      <a:pt x="45" y="18"/>
                    </a:lnTo>
                    <a:lnTo>
                      <a:pt x="43" y="19"/>
                    </a:lnTo>
                    <a:lnTo>
                      <a:pt x="40" y="20"/>
                    </a:lnTo>
                    <a:lnTo>
                      <a:pt x="39" y="20"/>
                    </a:lnTo>
                    <a:lnTo>
                      <a:pt x="39" y="19"/>
                    </a:lnTo>
                    <a:lnTo>
                      <a:pt x="39" y="18"/>
                    </a:lnTo>
                    <a:lnTo>
                      <a:pt x="38" y="17"/>
                    </a:lnTo>
                    <a:lnTo>
                      <a:pt x="35" y="16"/>
                    </a:lnTo>
                    <a:lnTo>
                      <a:pt x="35" y="16"/>
                    </a:lnTo>
                    <a:lnTo>
                      <a:pt x="34" y="18"/>
                    </a:lnTo>
                    <a:lnTo>
                      <a:pt x="32" y="20"/>
                    </a:lnTo>
                    <a:lnTo>
                      <a:pt x="22" y="21"/>
                    </a:lnTo>
                    <a:lnTo>
                      <a:pt x="19" y="20"/>
                    </a:lnTo>
                    <a:lnTo>
                      <a:pt x="16" y="20"/>
                    </a:lnTo>
                    <a:lnTo>
                      <a:pt x="7" y="24"/>
                    </a:lnTo>
                    <a:lnTo>
                      <a:pt x="6" y="25"/>
                    </a:lnTo>
                    <a:lnTo>
                      <a:pt x="2" y="26"/>
                    </a:lnTo>
                    <a:lnTo>
                      <a:pt x="0" y="26"/>
                    </a:lnTo>
                    <a:lnTo>
                      <a:pt x="1" y="22"/>
                    </a:lnTo>
                    <a:lnTo>
                      <a:pt x="4" y="19"/>
                    </a:lnTo>
                    <a:lnTo>
                      <a:pt x="5" y="19"/>
                    </a:lnTo>
                    <a:lnTo>
                      <a:pt x="6" y="19"/>
                    </a:lnTo>
                    <a:lnTo>
                      <a:pt x="12" y="17"/>
                    </a:lnTo>
                    <a:lnTo>
                      <a:pt x="18" y="16"/>
                    </a:lnTo>
                    <a:lnTo>
                      <a:pt x="20" y="16"/>
                    </a:lnTo>
                    <a:lnTo>
                      <a:pt x="22" y="16"/>
                    </a:lnTo>
                    <a:lnTo>
                      <a:pt x="23" y="16"/>
                    </a:lnTo>
                    <a:lnTo>
                      <a:pt x="23" y="15"/>
                    </a:lnTo>
                    <a:lnTo>
                      <a:pt x="23" y="14"/>
                    </a:lnTo>
                    <a:lnTo>
                      <a:pt x="20" y="13"/>
                    </a:lnTo>
                    <a:lnTo>
                      <a:pt x="19" y="10"/>
                    </a:lnTo>
                    <a:lnTo>
                      <a:pt x="22" y="4"/>
                    </a:lnTo>
                    <a:lnTo>
                      <a:pt x="24" y="3"/>
                    </a:lnTo>
                    <a:lnTo>
                      <a:pt x="31" y="3"/>
                    </a:lnTo>
                    <a:lnTo>
                      <a:pt x="31" y="6"/>
                    </a:lnTo>
                    <a:lnTo>
                      <a:pt x="31" y="8"/>
                    </a:lnTo>
                    <a:lnTo>
                      <a:pt x="31" y="9"/>
                    </a:lnTo>
                    <a:lnTo>
                      <a:pt x="31" y="10"/>
                    </a:lnTo>
                    <a:lnTo>
                      <a:pt x="30" y="10"/>
                    </a:lnTo>
                    <a:lnTo>
                      <a:pt x="30" y="10"/>
                    </a:lnTo>
                    <a:lnTo>
                      <a:pt x="32" y="11"/>
                    </a:lnTo>
                    <a:lnTo>
                      <a:pt x="33" y="11"/>
                    </a:lnTo>
                    <a:lnTo>
                      <a:pt x="34" y="11"/>
                    </a:lnTo>
                    <a:lnTo>
                      <a:pt x="35" y="10"/>
                    </a:lnTo>
                    <a:lnTo>
                      <a:pt x="36" y="8"/>
                    </a:lnTo>
                    <a:lnTo>
                      <a:pt x="36" y="4"/>
                    </a:lnTo>
                    <a:lnTo>
                      <a:pt x="37" y="1"/>
                    </a:lnTo>
                    <a:lnTo>
                      <a:pt x="38" y="1"/>
                    </a:lnTo>
                    <a:lnTo>
                      <a:pt x="39" y="2"/>
                    </a:lnTo>
                    <a:lnTo>
                      <a:pt x="40" y="4"/>
                    </a:lnTo>
                    <a:lnTo>
                      <a:pt x="39" y="6"/>
                    </a:lnTo>
                    <a:lnTo>
                      <a:pt x="39" y="6"/>
                    </a:lnTo>
                    <a:lnTo>
                      <a:pt x="42" y="7"/>
                    </a:lnTo>
                    <a:lnTo>
                      <a:pt x="46" y="5"/>
                    </a:lnTo>
                    <a:lnTo>
                      <a:pt x="54" y="0"/>
                    </a:lnTo>
                    <a:lnTo>
                      <a:pt x="55" y="0"/>
                    </a:lnTo>
                    <a:lnTo>
                      <a:pt x="55" y="2"/>
                    </a:lnTo>
                    <a:lnTo>
                      <a:pt x="54" y="4"/>
                    </a:lnTo>
                    <a:lnTo>
                      <a:pt x="53" y="6"/>
                    </a:lnTo>
                    <a:lnTo>
                      <a:pt x="53" y="7"/>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0" name="Freeform 416"/>
              <p:cNvSpPr>
                <a:spLocks/>
              </p:cNvSpPr>
              <p:nvPr/>
            </p:nvSpPr>
            <p:spPr bwMode="auto">
              <a:xfrm>
                <a:off x="1240630" y="5226270"/>
                <a:ext cx="23546" cy="18940"/>
              </a:xfrm>
              <a:custGeom>
                <a:avLst/>
                <a:gdLst>
                  <a:gd name="T0" fmla="*/ 29 w 46"/>
                  <a:gd name="T1" fmla="*/ 10 h 37"/>
                  <a:gd name="T2" fmla="*/ 37 w 46"/>
                  <a:gd name="T3" fmla="*/ 9 h 37"/>
                  <a:gd name="T4" fmla="*/ 39 w 46"/>
                  <a:gd name="T5" fmla="*/ 13 h 37"/>
                  <a:gd name="T6" fmla="*/ 37 w 46"/>
                  <a:gd name="T7" fmla="*/ 13 h 37"/>
                  <a:gd name="T8" fmla="*/ 40 w 46"/>
                  <a:gd name="T9" fmla="*/ 21 h 37"/>
                  <a:gd name="T10" fmla="*/ 42 w 46"/>
                  <a:gd name="T11" fmla="*/ 21 h 37"/>
                  <a:gd name="T12" fmla="*/ 46 w 46"/>
                  <a:gd name="T13" fmla="*/ 22 h 37"/>
                  <a:gd name="T14" fmla="*/ 46 w 46"/>
                  <a:gd name="T15" fmla="*/ 24 h 37"/>
                  <a:gd name="T16" fmla="*/ 43 w 46"/>
                  <a:gd name="T17" fmla="*/ 30 h 37"/>
                  <a:gd name="T18" fmla="*/ 37 w 46"/>
                  <a:gd name="T19" fmla="*/ 33 h 37"/>
                  <a:gd name="T20" fmla="*/ 37 w 46"/>
                  <a:gd name="T21" fmla="*/ 30 h 37"/>
                  <a:gd name="T22" fmla="*/ 38 w 46"/>
                  <a:gd name="T23" fmla="*/ 27 h 37"/>
                  <a:gd name="T24" fmla="*/ 35 w 46"/>
                  <a:gd name="T25" fmla="*/ 24 h 37"/>
                  <a:gd name="T26" fmla="*/ 33 w 46"/>
                  <a:gd name="T27" fmla="*/ 24 h 37"/>
                  <a:gd name="T28" fmla="*/ 33 w 46"/>
                  <a:gd name="T29" fmla="*/ 23 h 37"/>
                  <a:gd name="T30" fmla="*/ 33 w 46"/>
                  <a:gd name="T31" fmla="*/ 18 h 37"/>
                  <a:gd name="T32" fmla="*/ 35 w 46"/>
                  <a:gd name="T33" fmla="*/ 15 h 37"/>
                  <a:gd name="T34" fmla="*/ 30 w 46"/>
                  <a:gd name="T35" fmla="*/ 16 h 37"/>
                  <a:gd name="T36" fmla="*/ 29 w 46"/>
                  <a:gd name="T37" fmla="*/ 17 h 37"/>
                  <a:gd name="T38" fmla="*/ 27 w 46"/>
                  <a:gd name="T39" fmla="*/ 23 h 37"/>
                  <a:gd name="T40" fmla="*/ 25 w 46"/>
                  <a:gd name="T41" fmla="*/ 32 h 37"/>
                  <a:gd name="T42" fmla="*/ 22 w 46"/>
                  <a:gd name="T43" fmla="*/ 35 h 37"/>
                  <a:gd name="T44" fmla="*/ 13 w 46"/>
                  <a:gd name="T45" fmla="*/ 27 h 37"/>
                  <a:gd name="T46" fmla="*/ 14 w 46"/>
                  <a:gd name="T47" fmla="*/ 23 h 37"/>
                  <a:gd name="T48" fmla="*/ 10 w 46"/>
                  <a:gd name="T49" fmla="*/ 19 h 37"/>
                  <a:gd name="T50" fmla="*/ 8 w 46"/>
                  <a:gd name="T51" fmla="*/ 21 h 37"/>
                  <a:gd name="T52" fmla="*/ 2 w 46"/>
                  <a:gd name="T53" fmla="*/ 24 h 37"/>
                  <a:gd name="T54" fmla="*/ 3 w 46"/>
                  <a:gd name="T55" fmla="*/ 22 h 37"/>
                  <a:gd name="T56" fmla="*/ 5 w 46"/>
                  <a:gd name="T57" fmla="*/ 20 h 37"/>
                  <a:gd name="T58" fmla="*/ 6 w 46"/>
                  <a:gd name="T59" fmla="*/ 15 h 37"/>
                  <a:gd name="T60" fmla="*/ 15 w 46"/>
                  <a:gd name="T61" fmla="*/ 3 h 37"/>
                  <a:gd name="T62" fmla="*/ 23 w 46"/>
                  <a:gd name="T63" fmla="*/ 0 h 37"/>
                  <a:gd name="T64" fmla="*/ 30 w 46"/>
                  <a:gd name="T65" fmla="*/ 1 h 37"/>
                  <a:gd name="T66" fmla="*/ 32 w 46"/>
                  <a:gd name="T67" fmla="*/ 4 h 37"/>
                  <a:gd name="T68" fmla="*/ 32 w 46"/>
                  <a:gd name="T69"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37">
                    <a:moveTo>
                      <a:pt x="30" y="9"/>
                    </a:moveTo>
                    <a:lnTo>
                      <a:pt x="29" y="10"/>
                    </a:lnTo>
                    <a:lnTo>
                      <a:pt x="31" y="11"/>
                    </a:lnTo>
                    <a:lnTo>
                      <a:pt x="37" y="9"/>
                    </a:lnTo>
                    <a:lnTo>
                      <a:pt x="38" y="11"/>
                    </a:lnTo>
                    <a:lnTo>
                      <a:pt x="39" y="13"/>
                    </a:lnTo>
                    <a:lnTo>
                      <a:pt x="38" y="13"/>
                    </a:lnTo>
                    <a:lnTo>
                      <a:pt x="37" y="13"/>
                    </a:lnTo>
                    <a:lnTo>
                      <a:pt x="37" y="14"/>
                    </a:lnTo>
                    <a:lnTo>
                      <a:pt x="40" y="21"/>
                    </a:lnTo>
                    <a:lnTo>
                      <a:pt x="41" y="21"/>
                    </a:lnTo>
                    <a:lnTo>
                      <a:pt x="42" y="21"/>
                    </a:lnTo>
                    <a:lnTo>
                      <a:pt x="46" y="21"/>
                    </a:lnTo>
                    <a:lnTo>
                      <a:pt x="46" y="22"/>
                    </a:lnTo>
                    <a:lnTo>
                      <a:pt x="46" y="23"/>
                    </a:lnTo>
                    <a:lnTo>
                      <a:pt x="46" y="24"/>
                    </a:lnTo>
                    <a:lnTo>
                      <a:pt x="46" y="26"/>
                    </a:lnTo>
                    <a:lnTo>
                      <a:pt x="43" y="30"/>
                    </a:lnTo>
                    <a:lnTo>
                      <a:pt x="39" y="33"/>
                    </a:lnTo>
                    <a:lnTo>
                      <a:pt x="37" y="33"/>
                    </a:lnTo>
                    <a:lnTo>
                      <a:pt x="37" y="31"/>
                    </a:lnTo>
                    <a:lnTo>
                      <a:pt x="37" y="30"/>
                    </a:lnTo>
                    <a:lnTo>
                      <a:pt x="37" y="29"/>
                    </a:lnTo>
                    <a:lnTo>
                      <a:pt x="38" y="27"/>
                    </a:lnTo>
                    <a:lnTo>
                      <a:pt x="36" y="24"/>
                    </a:lnTo>
                    <a:lnTo>
                      <a:pt x="35" y="24"/>
                    </a:lnTo>
                    <a:lnTo>
                      <a:pt x="35" y="24"/>
                    </a:lnTo>
                    <a:lnTo>
                      <a:pt x="33" y="24"/>
                    </a:lnTo>
                    <a:lnTo>
                      <a:pt x="33" y="23"/>
                    </a:lnTo>
                    <a:lnTo>
                      <a:pt x="33" y="23"/>
                    </a:lnTo>
                    <a:lnTo>
                      <a:pt x="33" y="19"/>
                    </a:lnTo>
                    <a:lnTo>
                      <a:pt x="33" y="18"/>
                    </a:lnTo>
                    <a:lnTo>
                      <a:pt x="35" y="18"/>
                    </a:lnTo>
                    <a:lnTo>
                      <a:pt x="35" y="15"/>
                    </a:lnTo>
                    <a:lnTo>
                      <a:pt x="32" y="15"/>
                    </a:lnTo>
                    <a:lnTo>
                      <a:pt x="30" y="16"/>
                    </a:lnTo>
                    <a:lnTo>
                      <a:pt x="29" y="17"/>
                    </a:lnTo>
                    <a:lnTo>
                      <a:pt x="29" y="17"/>
                    </a:lnTo>
                    <a:lnTo>
                      <a:pt x="27" y="21"/>
                    </a:lnTo>
                    <a:lnTo>
                      <a:pt x="27" y="23"/>
                    </a:lnTo>
                    <a:lnTo>
                      <a:pt x="28" y="24"/>
                    </a:lnTo>
                    <a:lnTo>
                      <a:pt x="25" y="32"/>
                    </a:lnTo>
                    <a:lnTo>
                      <a:pt x="23" y="33"/>
                    </a:lnTo>
                    <a:lnTo>
                      <a:pt x="22" y="35"/>
                    </a:lnTo>
                    <a:lnTo>
                      <a:pt x="17" y="37"/>
                    </a:lnTo>
                    <a:lnTo>
                      <a:pt x="13" y="27"/>
                    </a:lnTo>
                    <a:lnTo>
                      <a:pt x="13" y="25"/>
                    </a:lnTo>
                    <a:lnTo>
                      <a:pt x="14" y="23"/>
                    </a:lnTo>
                    <a:lnTo>
                      <a:pt x="15" y="21"/>
                    </a:lnTo>
                    <a:lnTo>
                      <a:pt x="10" y="19"/>
                    </a:lnTo>
                    <a:lnTo>
                      <a:pt x="9" y="20"/>
                    </a:lnTo>
                    <a:lnTo>
                      <a:pt x="8" y="21"/>
                    </a:lnTo>
                    <a:lnTo>
                      <a:pt x="3" y="24"/>
                    </a:lnTo>
                    <a:lnTo>
                      <a:pt x="2" y="24"/>
                    </a:lnTo>
                    <a:lnTo>
                      <a:pt x="0" y="24"/>
                    </a:lnTo>
                    <a:lnTo>
                      <a:pt x="3" y="22"/>
                    </a:lnTo>
                    <a:lnTo>
                      <a:pt x="4" y="21"/>
                    </a:lnTo>
                    <a:lnTo>
                      <a:pt x="5" y="20"/>
                    </a:lnTo>
                    <a:lnTo>
                      <a:pt x="6" y="17"/>
                    </a:lnTo>
                    <a:lnTo>
                      <a:pt x="6" y="15"/>
                    </a:lnTo>
                    <a:lnTo>
                      <a:pt x="14" y="6"/>
                    </a:lnTo>
                    <a:lnTo>
                      <a:pt x="15" y="3"/>
                    </a:lnTo>
                    <a:lnTo>
                      <a:pt x="18" y="1"/>
                    </a:lnTo>
                    <a:lnTo>
                      <a:pt x="23" y="0"/>
                    </a:lnTo>
                    <a:lnTo>
                      <a:pt x="25" y="0"/>
                    </a:lnTo>
                    <a:lnTo>
                      <a:pt x="30" y="1"/>
                    </a:lnTo>
                    <a:lnTo>
                      <a:pt x="31" y="3"/>
                    </a:lnTo>
                    <a:lnTo>
                      <a:pt x="32" y="4"/>
                    </a:lnTo>
                    <a:lnTo>
                      <a:pt x="32" y="5"/>
                    </a:lnTo>
                    <a:lnTo>
                      <a:pt x="32" y="6"/>
                    </a:lnTo>
                    <a:lnTo>
                      <a:pt x="30" y="9"/>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1" name="Freeform 417"/>
              <p:cNvSpPr>
                <a:spLocks/>
              </p:cNvSpPr>
              <p:nvPr/>
            </p:nvSpPr>
            <p:spPr bwMode="auto">
              <a:xfrm>
                <a:off x="2136929" y="5772443"/>
                <a:ext cx="8702" cy="19451"/>
              </a:xfrm>
              <a:custGeom>
                <a:avLst/>
                <a:gdLst>
                  <a:gd name="T0" fmla="*/ 7 w 17"/>
                  <a:gd name="T1" fmla="*/ 30 h 38"/>
                  <a:gd name="T2" fmla="*/ 2 w 17"/>
                  <a:gd name="T3" fmla="*/ 38 h 38"/>
                  <a:gd name="T4" fmla="*/ 1 w 17"/>
                  <a:gd name="T5" fmla="*/ 32 h 38"/>
                  <a:gd name="T6" fmla="*/ 0 w 17"/>
                  <a:gd name="T7" fmla="*/ 28 h 38"/>
                  <a:gd name="T8" fmla="*/ 0 w 17"/>
                  <a:gd name="T9" fmla="*/ 28 h 38"/>
                  <a:gd name="T10" fmla="*/ 0 w 17"/>
                  <a:gd name="T11" fmla="*/ 27 h 38"/>
                  <a:gd name="T12" fmla="*/ 3 w 17"/>
                  <a:gd name="T13" fmla="*/ 18 h 38"/>
                  <a:gd name="T14" fmla="*/ 3 w 17"/>
                  <a:gd name="T15" fmla="*/ 16 h 38"/>
                  <a:gd name="T16" fmla="*/ 6 w 17"/>
                  <a:gd name="T17" fmla="*/ 6 h 38"/>
                  <a:gd name="T18" fmla="*/ 9 w 17"/>
                  <a:gd name="T19" fmla="*/ 0 h 38"/>
                  <a:gd name="T20" fmla="*/ 10 w 17"/>
                  <a:gd name="T21" fmla="*/ 0 h 38"/>
                  <a:gd name="T22" fmla="*/ 11 w 17"/>
                  <a:gd name="T23" fmla="*/ 1 h 38"/>
                  <a:gd name="T24" fmla="*/ 12 w 17"/>
                  <a:gd name="T25" fmla="*/ 2 h 38"/>
                  <a:gd name="T26" fmla="*/ 12 w 17"/>
                  <a:gd name="T27" fmla="*/ 2 h 38"/>
                  <a:gd name="T28" fmla="*/ 12 w 17"/>
                  <a:gd name="T29" fmla="*/ 3 h 38"/>
                  <a:gd name="T30" fmla="*/ 12 w 17"/>
                  <a:gd name="T31" fmla="*/ 4 h 38"/>
                  <a:gd name="T32" fmla="*/ 14 w 17"/>
                  <a:gd name="T33" fmla="*/ 7 h 38"/>
                  <a:gd name="T34" fmla="*/ 15 w 17"/>
                  <a:gd name="T35" fmla="*/ 12 h 38"/>
                  <a:gd name="T36" fmla="*/ 16 w 17"/>
                  <a:gd name="T37" fmla="*/ 15 h 38"/>
                  <a:gd name="T38" fmla="*/ 17 w 17"/>
                  <a:gd name="T39" fmla="*/ 16 h 38"/>
                  <a:gd name="T40" fmla="*/ 17 w 17"/>
                  <a:gd name="T41" fmla="*/ 20 h 38"/>
                  <a:gd name="T42" fmla="*/ 16 w 17"/>
                  <a:gd name="T43" fmla="*/ 21 h 38"/>
                  <a:gd name="T44" fmla="*/ 13 w 17"/>
                  <a:gd name="T45" fmla="*/ 21 h 38"/>
                  <a:gd name="T46" fmla="*/ 10 w 17"/>
                  <a:gd name="T47" fmla="*/ 28 h 38"/>
                  <a:gd name="T48" fmla="*/ 7 w 17"/>
                  <a:gd name="T49"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38">
                    <a:moveTo>
                      <a:pt x="7" y="30"/>
                    </a:moveTo>
                    <a:lnTo>
                      <a:pt x="2" y="38"/>
                    </a:lnTo>
                    <a:lnTo>
                      <a:pt x="1" y="32"/>
                    </a:lnTo>
                    <a:lnTo>
                      <a:pt x="0" y="28"/>
                    </a:lnTo>
                    <a:lnTo>
                      <a:pt x="0" y="28"/>
                    </a:lnTo>
                    <a:lnTo>
                      <a:pt x="0" y="27"/>
                    </a:lnTo>
                    <a:lnTo>
                      <a:pt x="3" y="18"/>
                    </a:lnTo>
                    <a:lnTo>
                      <a:pt x="3" y="16"/>
                    </a:lnTo>
                    <a:lnTo>
                      <a:pt x="6" y="6"/>
                    </a:lnTo>
                    <a:lnTo>
                      <a:pt x="9" y="0"/>
                    </a:lnTo>
                    <a:lnTo>
                      <a:pt x="10" y="0"/>
                    </a:lnTo>
                    <a:lnTo>
                      <a:pt x="11" y="1"/>
                    </a:lnTo>
                    <a:lnTo>
                      <a:pt x="12" y="2"/>
                    </a:lnTo>
                    <a:lnTo>
                      <a:pt x="12" y="2"/>
                    </a:lnTo>
                    <a:lnTo>
                      <a:pt x="12" y="3"/>
                    </a:lnTo>
                    <a:lnTo>
                      <a:pt x="12" y="4"/>
                    </a:lnTo>
                    <a:lnTo>
                      <a:pt x="14" y="7"/>
                    </a:lnTo>
                    <a:lnTo>
                      <a:pt x="15" y="12"/>
                    </a:lnTo>
                    <a:lnTo>
                      <a:pt x="16" y="15"/>
                    </a:lnTo>
                    <a:lnTo>
                      <a:pt x="17" y="16"/>
                    </a:lnTo>
                    <a:lnTo>
                      <a:pt x="17" y="20"/>
                    </a:lnTo>
                    <a:lnTo>
                      <a:pt x="16" y="21"/>
                    </a:lnTo>
                    <a:lnTo>
                      <a:pt x="13" y="21"/>
                    </a:lnTo>
                    <a:lnTo>
                      <a:pt x="10" y="28"/>
                    </a:lnTo>
                    <a:lnTo>
                      <a:pt x="7" y="30"/>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2" name="Freeform 418"/>
              <p:cNvSpPr>
                <a:spLocks/>
              </p:cNvSpPr>
              <p:nvPr/>
            </p:nvSpPr>
            <p:spPr bwMode="auto">
              <a:xfrm>
                <a:off x="1266224" y="5233948"/>
                <a:ext cx="7678" cy="7678"/>
              </a:xfrm>
              <a:custGeom>
                <a:avLst/>
                <a:gdLst>
                  <a:gd name="T0" fmla="*/ 15 w 15"/>
                  <a:gd name="T1" fmla="*/ 8 h 15"/>
                  <a:gd name="T2" fmla="*/ 9 w 15"/>
                  <a:gd name="T3" fmla="*/ 14 h 15"/>
                  <a:gd name="T4" fmla="*/ 8 w 15"/>
                  <a:gd name="T5" fmla="*/ 15 h 15"/>
                  <a:gd name="T6" fmla="*/ 8 w 15"/>
                  <a:gd name="T7" fmla="*/ 15 h 15"/>
                  <a:gd name="T8" fmla="*/ 6 w 15"/>
                  <a:gd name="T9" fmla="*/ 11 h 15"/>
                  <a:gd name="T10" fmla="*/ 2 w 15"/>
                  <a:gd name="T11" fmla="*/ 7 h 15"/>
                  <a:gd name="T12" fmla="*/ 1 w 15"/>
                  <a:gd name="T13" fmla="*/ 6 h 15"/>
                  <a:gd name="T14" fmla="*/ 0 w 15"/>
                  <a:gd name="T15" fmla="*/ 5 h 15"/>
                  <a:gd name="T16" fmla="*/ 0 w 15"/>
                  <a:gd name="T17" fmla="*/ 3 h 15"/>
                  <a:gd name="T18" fmla="*/ 1 w 15"/>
                  <a:gd name="T19" fmla="*/ 2 h 15"/>
                  <a:gd name="T20" fmla="*/ 2 w 15"/>
                  <a:gd name="T21" fmla="*/ 1 h 15"/>
                  <a:gd name="T22" fmla="*/ 4 w 15"/>
                  <a:gd name="T23" fmla="*/ 0 h 15"/>
                  <a:gd name="T24" fmla="*/ 9 w 15"/>
                  <a:gd name="T25" fmla="*/ 1 h 15"/>
                  <a:gd name="T26" fmla="*/ 11 w 15"/>
                  <a:gd name="T27" fmla="*/ 3 h 15"/>
                  <a:gd name="T28" fmla="*/ 11 w 15"/>
                  <a:gd name="T29" fmla="*/ 4 h 15"/>
                  <a:gd name="T30" fmla="*/ 15 w 15"/>
                  <a:gd name="T31"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5">
                    <a:moveTo>
                      <a:pt x="15" y="8"/>
                    </a:moveTo>
                    <a:lnTo>
                      <a:pt x="9" y="14"/>
                    </a:lnTo>
                    <a:lnTo>
                      <a:pt x="8" y="15"/>
                    </a:lnTo>
                    <a:lnTo>
                      <a:pt x="8" y="15"/>
                    </a:lnTo>
                    <a:lnTo>
                      <a:pt x="6" y="11"/>
                    </a:lnTo>
                    <a:lnTo>
                      <a:pt x="2" y="7"/>
                    </a:lnTo>
                    <a:lnTo>
                      <a:pt x="1" y="6"/>
                    </a:lnTo>
                    <a:lnTo>
                      <a:pt x="0" y="5"/>
                    </a:lnTo>
                    <a:lnTo>
                      <a:pt x="0" y="3"/>
                    </a:lnTo>
                    <a:lnTo>
                      <a:pt x="1" y="2"/>
                    </a:lnTo>
                    <a:lnTo>
                      <a:pt x="2" y="1"/>
                    </a:lnTo>
                    <a:lnTo>
                      <a:pt x="4" y="0"/>
                    </a:lnTo>
                    <a:lnTo>
                      <a:pt x="9" y="1"/>
                    </a:lnTo>
                    <a:lnTo>
                      <a:pt x="11" y="3"/>
                    </a:lnTo>
                    <a:lnTo>
                      <a:pt x="11" y="4"/>
                    </a:lnTo>
                    <a:lnTo>
                      <a:pt x="15" y="8"/>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3" name="Freeform 419"/>
              <p:cNvSpPr>
                <a:spLocks/>
              </p:cNvSpPr>
              <p:nvPr/>
            </p:nvSpPr>
            <p:spPr bwMode="auto">
              <a:xfrm>
                <a:off x="2077551" y="5737635"/>
                <a:ext cx="19451" cy="20987"/>
              </a:xfrm>
              <a:custGeom>
                <a:avLst/>
                <a:gdLst>
                  <a:gd name="T0" fmla="*/ 36 w 38"/>
                  <a:gd name="T1" fmla="*/ 19 h 41"/>
                  <a:gd name="T2" fmla="*/ 29 w 38"/>
                  <a:gd name="T3" fmla="*/ 23 h 41"/>
                  <a:gd name="T4" fmla="*/ 28 w 38"/>
                  <a:gd name="T5" fmla="*/ 20 h 41"/>
                  <a:gd name="T6" fmla="*/ 21 w 38"/>
                  <a:gd name="T7" fmla="*/ 22 h 41"/>
                  <a:gd name="T8" fmla="*/ 23 w 38"/>
                  <a:gd name="T9" fmla="*/ 24 h 41"/>
                  <a:gd name="T10" fmla="*/ 24 w 38"/>
                  <a:gd name="T11" fmla="*/ 26 h 41"/>
                  <a:gd name="T12" fmla="*/ 22 w 38"/>
                  <a:gd name="T13" fmla="*/ 29 h 41"/>
                  <a:gd name="T14" fmla="*/ 20 w 38"/>
                  <a:gd name="T15" fmla="*/ 29 h 41"/>
                  <a:gd name="T16" fmla="*/ 8 w 38"/>
                  <a:gd name="T17" fmla="*/ 31 h 41"/>
                  <a:gd name="T18" fmla="*/ 4 w 38"/>
                  <a:gd name="T19" fmla="*/ 37 h 41"/>
                  <a:gd name="T20" fmla="*/ 2 w 38"/>
                  <a:gd name="T21" fmla="*/ 41 h 41"/>
                  <a:gd name="T22" fmla="*/ 1 w 38"/>
                  <a:gd name="T23" fmla="*/ 39 h 41"/>
                  <a:gd name="T24" fmla="*/ 0 w 38"/>
                  <a:gd name="T25" fmla="*/ 30 h 41"/>
                  <a:gd name="T26" fmla="*/ 2 w 38"/>
                  <a:gd name="T27" fmla="*/ 29 h 41"/>
                  <a:gd name="T28" fmla="*/ 7 w 38"/>
                  <a:gd name="T29" fmla="*/ 26 h 41"/>
                  <a:gd name="T30" fmla="*/ 10 w 38"/>
                  <a:gd name="T31" fmla="*/ 18 h 41"/>
                  <a:gd name="T32" fmla="*/ 5 w 38"/>
                  <a:gd name="T33" fmla="*/ 10 h 41"/>
                  <a:gd name="T34" fmla="*/ 2 w 38"/>
                  <a:gd name="T35" fmla="*/ 10 h 41"/>
                  <a:gd name="T36" fmla="*/ 8 w 38"/>
                  <a:gd name="T37" fmla="*/ 1 h 41"/>
                  <a:gd name="T38" fmla="*/ 17 w 38"/>
                  <a:gd name="T39" fmla="*/ 4 h 41"/>
                  <a:gd name="T40" fmla="*/ 17 w 38"/>
                  <a:gd name="T41" fmla="*/ 10 h 41"/>
                  <a:gd name="T42" fmla="*/ 15 w 38"/>
                  <a:gd name="T43" fmla="*/ 10 h 41"/>
                  <a:gd name="T44" fmla="*/ 13 w 38"/>
                  <a:gd name="T45" fmla="*/ 10 h 41"/>
                  <a:gd name="T46" fmla="*/ 11 w 38"/>
                  <a:gd name="T47" fmla="*/ 13 h 41"/>
                  <a:gd name="T48" fmla="*/ 13 w 38"/>
                  <a:gd name="T49" fmla="*/ 15 h 41"/>
                  <a:gd name="T50" fmla="*/ 19 w 38"/>
                  <a:gd name="T51" fmla="*/ 13 h 41"/>
                  <a:gd name="T52" fmla="*/ 22 w 38"/>
                  <a:gd name="T53" fmla="*/ 9 h 41"/>
                  <a:gd name="T54" fmla="*/ 27 w 38"/>
                  <a:gd name="T55" fmla="*/ 12 h 41"/>
                  <a:gd name="T56" fmla="*/ 29 w 38"/>
                  <a:gd name="T57" fmla="*/ 8 h 41"/>
                  <a:gd name="T58" fmla="*/ 31 w 38"/>
                  <a:gd name="T59" fmla="*/ 8 h 41"/>
                  <a:gd name="T60" fmla="*/ 37 w 38"/>
                  <a:gd name="T61" fmla="*/ 14 h 41"/>
                  <a:gd name="T62" fmla="*/ 38 w 38"/>
                  <a:gd name="T63"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41">
                    <a:moveTo>
                      <a:pt x="38" y="16"/>
                    </a:moveTo>
                    <a:lnTo>
                      <a:pt x="36" y="19"/>
                    </a:lnTo>
                    <a:lnTo>
                      <a:pt x="34" y="20"/>
                    </a:lnTo>
                    <a:lnTo>
                      <a:pt x="29" y="23"/>
                    </a:lnTo>
                    <a:lnTo>
                      <a:pt x="29" y="22"/>
                    </a:lnTo>
                    <a:lnTo>
                      <a:pt x="28" y="20"/>
                    </a:lnTo>
                    <a:lnTo>
                      <a:pt x="25" y="19"/>
                    </a:lnTo>
                    <a:lnTo>
                      <a:pt x="21" y="22"/>
                    </a:lnTo>
                    <a:lnTo>
                      <a:pt x="21" y="23"/>
                    </a:lnTo>
                    <a:lnTo>
                      <a:pt x="23" y="24"/>
                    </a:lnTo>
                    <a:lnTo>
                      <a:pt x="24" y="25"/>
                    </a:lnTo>
                    <a:lnTo>
                      <a:pt x="24" y="26"/>
                    </a:lnTo>
                    <a:lnTo>
                      <a:pt x="23" y="27"/>
                    </a:lnTo>
                    <a:lnTo>
                      <a:pt x="22" y="29"/>
                    </a:lnTo>
                    <a:lnTo>
                      <a:pt x="21" y="29"/>
                    </a:lnTo>
                    <a:lnTo>
                      <a:pt x="20" y="29"/>
                    </a:lnTo>
                    <a:lnTo>
                      <a:pt x="16" y="29"/>
                    </a:lnTo>
                    <a:lnTo>
                      <a:pt x="8" y="31"/>
                    </a:lnTo>
                    <a:lnTo>
                      <a:pt x="6" y="35"/>
                    </a:lnTo>
                    <a:lnTo>
                      <a:pt x="4" y="37"/>
                    </a:lnTo>
                    <a:lnTo>
                      <a:pt x="2" y="41"/>
                    </a:lnTo>
                    <a:lnTo>
                      <a:pt x="2" y="41"/>
                    </a:lnTo>
                    <a:lnTo>
                      <a:pt x="1" y="40"/>
                    </a:lnTo>
                    <a:lnTo>
                      <a:pt x="1" y="39"/>
                    </a:lnTo>
                    <a:lnTo>
                      <a:pt x="0" y="31"/>
                    </a:lnTo>
                    <a:lnTo>
                      <a:pt x="0" y="30"/>
                    </a:lnTo>
                    <a:lnTo>
                      <a:pt x="1" y="29"/>
                    </a:lnTo>
                    <a:lnTo>
                      <a:pt x="2" y="29"/>
                    </a:lnTo>
                    <a:lnTo>
                      <a:pt x="5" y="27"/>
                    </a:lnTo>
                    <a:lnTo>
                      <a:pt x="7" y="26"/>
                    </a:lnTo>
                    <a:lnTo>
                      <a:pt x="10" y="22"/>
                    </a:lnTo>
                    <a:lnTo>
                      <a:pt x="10" y="18"/>
                    </a:lnTo>
                    <a:lnTo>
                      <a:pt x="6" y="10"/>
                    </a:lnTo>
                    <a:lnTo>
                      <a:pt x="5" y="10"/>
                    </a:lnTo>
                    <a:lnTo>
                      <a:pt x="4" y="10"/>
                    </a:lnTo>
                    <a:lnTo>
                      <a:pt x="2" y="10"/>
                    </a:lnTo>
                    <a:lnTo>
                      <a:pt x="8" y="2"/>
                    </a:lnTo>
                    <a:lnTo>
                      <a:pt x="8" y="1"/>
                    </a:lnTo>
                    <a:lnTo>
                      <a:pt x="10" y="0"/>
                    </a:lnTo>
                    <a:lnTo>
                      <a:pt x="17" y="4"/>
                    </a:lnTo>
                    <a:lnTo>
                      <a:pt x="19" y="6"/>
                    </a:lnTo>
                    <a:lnTo>
                      <a:pt x="17" y="10"/>
                    </a:lnTo>
                    <a:lnTo>
                      <a:pt x="16" y="10"/>
                    </a:lnTo>
                    <a:lnTo>
                      <a:pt x="15" y="10"/>
                    </a:lnTo>
                    <a:lnTo>
                      <a:pt x="14" y="10"/>
                    </a:lnTo>
                    <a:lnTo>
                      <a:pt x="13" y="10"/>
                    </a:lnTo>
                    <a:lnTo>
                      <a:pt x="11" y="12"/>
                    </a:lnTo>
                    <a:lnTo>
                      <a:pt x="11" y="13"/>
                    </a:lnTo>
                    <a:lnTo>
                      <a:pt x="11" y="14"/>
                    </a:lnTo>
                    <a:lnTo>
                      <a:pt x="13" y="15"/>
                    </a:lnTo>
                    <a:lnTo>
                      <a:pt x="16" y="14"/>
                    </a:lnTo>
                    <a:lnTo>
                      <a:pt x="19" y="13"/>
                    </a:lnTo>
                    <a:lnTo>
                      <a:pt x="20" y="11"/>
                    </a:lnTo>
                    <a:lnTo>
                      <a:pt x="22" y="9"/>
                    </a:lnTo>
                    <a:lnTo>
                      <a:pt x="24" y="12"/>
                    </a:lnTo>
                    <a:lnTo>
                      <a:pt x="27" y="12"/>
                    </a:lnTo>
                    <a:lnTo>
                      <a:pt x="27" y="10"/>
                    </a:lnTo>
                    <a:lnTo>
                      <a:pt x="29" y="8"/>
                    </a:lnTo>
                    <a:lnTo>
                      <a:pt x="30" y="8"/>
                    </a:lnTo>
                    <a:lnTo>
                      <a:pt x="31" y="8"/>
                    </a:lnTo>
                    <a:lnTo>
                      <a:pt x="36" y="10"/>
                    </a:lnTo>
                    <a:lnTo>
                      <a:pt x="37" y="14"/>
                    </a:lnTo>
                    <a:lnTo>
                      <a:pt x="38" y="14"/>
                    </a:lnTo>
                    <a:lnTo>
                      <a:pt x="38" y="15"/>
                    </a:lnTo>
                    <a:lnTo>
                      <a:pt x="38" y="16"/>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4" name="Freeform 420"/>
              <p:cNvSpPr>
                <a:spLocks/>
              </p:cNvSpPr>
              <p:nvPr/>
            </p:nvSpPr>
            <p:spPr bwMode="auto">
              <a:xfrm>
                <a:off x="1410574" y="5317384"/>
                <a:ext cx="10238" cy="8190"/>
              </a:xfrm>
              <a:custGeom>
                <a:avLst/>
                <a:gdLst>
                  <a:gd name="T0" fmla="*/ 10 w 20"/>
                  <a:gd name="T1" fmla="*/ 14 h 16"/>
                  <a:gd name="T2" fmla="*/ 7 w 20"/>
                  <a:gd name="T3" fmla="*/ 16 h 16"/>
                  <a:gd name="T4" fmla="*/ 6 w 20"/>
                  <a:gd name="T5" fmla="*/ 15 h 16"/>
                  <a:gd name="T6" fmla="*/ 4 w 20"/>
                  <a:gd name="T7" fmla="*/ 12 h 16"/>
                  <a:gd name="T8" fmla="*/ 0 w 20"/>
                  <a:gd name="T9" fmla="*/ 9 h 16"/>
                  <a:gd name="T10" fmla="*/ 0 w 20"/>
                  <a:gd name="T11" fmla="*/ 8 h 16"/>
                  <a:gd name="T12" fmla="*/ 2 w 20"/>
                  <a:gd name="T13" fmla="*/ 3 h 16"/>
                  <a:gd name="T14" fmla="*/ 4 w 20"/>
                  <a:gd name="T15" fmla="*/ 2 h 16"/>
                  <a:gd name="T16" fmla="*/ 10 w 20"/>
                  <a:gd name="T17" fmla="*/ 3 h 16"/>
                  <a:gd name="T18" fmla="*/ 14 w 20"/>
                  <a:gd name="T19" fmla="*/ 0 h 16"/>
                  <a:gd name="T20" fmla="*/ 16 w 20"/>
                  <a:gd name="T21" fmla="*/ 0 h 16"/>
                  <a:gd name="T22" fmla="*/ 20 w 20"/>
                  <a:gd name="T23" fmla="*/ 2 h 16"/>
                  <a:gd name="T24" fmla="*/ 19 w 20"/>
                  <a:gd name="T25" fmla="*/ 3 h 16"/>
                  <a:gd name="T26" fmla="*/ 18 w 20"/>
                  <a:gd name="T27" fmla="*/ 5 h 16"/>
                  <a:gd name="T28" fmla="*/ 14 w 20"/>
                  <a:gd name="T29" fmla="*/ 7 h 16"/>
                  <a:gd name="T30" fmla="*/ 12 w 20"/>
                  <a:gd name="T31" fmla="*/ 12 h 16"/>
                  <a:gd name="T32" fmla="*/ 10 w 20"/>
                  <a:gd name="T3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6">
                    <a:moveTo>
                      <a:pt x="10" y="14"/>
                    </a:moveTo>
                    <a:lnTo>
                      <a:pt x="7" y="16"/>
                    </a:lnTo>
                    <a:lnTo>
                      <a:pt x="6" y="15"/>
                    </a:lnTo>
                    <a:lnTo>
                      <a:pt x="4" y="12"/>
                    </a:lnTo>
                    <a:lnTo>
                      <a:pt x="0" y="9"/>
                    </a:lnTo>
                    <a:lnTo>
                      <a:pt x="0" y="8"/>
                    </a:lnTo>
                    <a:lnTo>
                      <a:pt x="2" y="3"/>
                    </a:lnTo>
                    <a:lnTo>
                      <a:pt x="4" y="2"/>
                    </a:lnTo>
                    <a:lnTo>
                      <a:pt x="10" y="3"/>
                    </a:lnTo>
                    <a:lnTo>
                      <a:pt x="14" y="0"/>
                    </a:lnTo>
                    <a:lnTo>
                      <a:pt x="16" y="0"/>
                    </a:lnTo>
                    <a:lnTo>
                      <a:pt x="20" y="2"/>
                    </a:lnTo>
                    <a:lnTo>
                      <a:pt x="19" y="3"/>
                    </a:lnTo>
                    <a:lnTo>
                      <a:pt x="18" y="5"/>
                    </a:lnTo>
                    <a:lnTo>
                      <a:pt x="14" y="7"/>
                    </a:lnTo>
                    <a:lnTo>
                      <a:pt x="12" y="12"/>
                    </a:lnTo>
                    <a:lnTo>
                      <a:pt x="10" y="14"/>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5" name="Freeform 421"/>
              <p:cNvSpPr>
                <a:spLocks/>
              </p:cNvSpPr>
              <p:nvPr/>
            </p:nvSpPr>
            <p:spPr bwMode="auto">
              <a:xfrm>
                <a:off x="2070385" y="5706923"/>
                <a:ext cx="9214" cy="6143"/>
              </a:xfrm>
              <a:custGeom>
                <a:avLst/>
                <a:gdLst>
                  <a:gd name="T0" fmla="*/ 5 w 18"/>
                  <a:gd name="T1" fmla="*/ 0 h 12"/>
                  <a:gd name="T2" fmla="*/ 6 w 18"/>
                  <a:gd name="T3" fmla="*/ 0 h 12"/>
                  <a:gd name="T4" fmla="*/ 8 w 18"/>
                  <a:gd name="T5" fmla="*/ 1 h 12"/>
                  <a:gd name="T6" fmla="*/ 9 w 18"/>
                  <a:gd name="T7" fmla="*/ 2 h 12"/>
                  <a:gd name="T8" fmla="*/ 10 w 18"/>
                  <a:gd name="T9" fmla="*/ 5 h 12"/>
                  <a:gd name="T10" fmla="*/ 15 w 18"/>
                  <a:gd name="T11" fmla="*/ 5 h 12"/>
                  <a:gd name="T12" fmla="*/ 16 w 18"/>
                  <a:gd name="T13" fmla="*/ 6 h 12"/>
                  <a:gd name="T14" fmla="*/ 18 w 18"/>
                  <a:gd name="T15" fmla="*/ 6 h 12"/>
                  <a:gd name="T16" fmla="*/ 18 w 18"/>
                  <a:gd name="T17" fmla="*/ 7 h 12"/>
                  <a:gd name="T18" fmla="*/ 17 w 18"/>
                  <a:gd name="T19" fmla="*/ 8 h 12"/>
                  <a:gd name="T20" fmla="*/ 16 w 18"/>
                  <a:gd name="T21" fmla="*/ 9 h 12"/>
                  <a:gd name="T22" fmla="*/ 16 w 18"/>
                  <a:gd name="T23" fmla="*/ 8 h 12"/>
                  <a:gd name="T24" fmla="*/ 14 w 18"/>
                  <a:gd name="T25" fmla="*/ 8 h 12"/>
                  <a:gd name="T26" fmla="*/ 10 w 18"/>
                  <a:gd name="T27" fmla="*/ 9 h 12"/>
                  <a:gd name="T28" fmla="*/ 8 w 18"/>
                  <a:gd name="T29" fmla="*/ 10 h 12"/>
                  <a:gd name="T30" fmla="*/ 7 w 18"/>
                  <a:gd name="T31" fmla="*/ 11 h 12"/>
                  <a:gd name="T32" fmla="*/ 4 w 18"/>
                  <a:gd name="T33" fmla="*/ 12 h 12"/>
                  <a:gd name="T34" fmla="*/ 3 w 18"/>
                  <a:gd name="T35" fmla="*/ 12 h 12"/>
                  <a:gd name="T36" fmla="*/ 0 w 18"/>
                  <a:gd name="T37" fmla="*/ 10 h 12"/>
                  <a:gd name="T38" fmla="*/ 0 w 18"/>
                  <a:gd name="T39" fmla="*/ 9 h 12"/>
                  <a:gd name="T40" fmla="*/ 2 w 18"/>
                  <a:gd name="T41" fmla="*/ 3 h 12"/>
                  <a:gd name="T42" fmla="*/ 5 w 18"/>
                  <a:gd name="T4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2">
                    <a:moveTo>
                      <a:pt x="5" y="0"/>
                    </a:moveTo>
                    <a:lnTo>
                      <a:pt x="6" y="0"/>
                    </a:lnTo>
                    <a:lnTo>
                      <a:pt x="8" y="1"/>
                    </a:lnTo>
                    <a:lnTo>
                      <a:pt x="9" y="2"/>
                    </a:lnTo>
                    <a:lnTo>
                      <a:pt x="10" y="5"/>
                    </a:lnTo>
                    <a:lnTo>
                      <a:pt x="15" y="5"/>
                    </a:lnTo>
                    <a:lnTo>
                      <a:pt x="16" y="6"/>
                    </a:lnTo>
                    <a:lnTo>
                      <a:pt x="18" y="6"/>
                    </a:lnTo>
                    <a:lnTo>
                      <a:pt x="18" y="7"/>
                    </a:lnTo>
                    <a:lnTo>
                      <a:pt x="17" y="8"/>
                    </a:lnTo>
                    <a:lnTo>
                      <a:pt x="16" y="9"/>
                    </a:lnTo>
                    <a:lnTo>
                      <a:pt x="16" y="8"/>
                    </a:lnTo>
                    <a:lnTo>
                      <a:pt x="14" y="8"/>
                    </a:lnTo>
                    <a:lnTo>
                      <a:pt x="10" y="9"/>
                    </a:lnTo>
                    <a:lnTo>
                      <a:pt x="8" y="10"/>
                    </a:lnTo>
                    <a:lnTo>
                      <a:pt x="7" y="11"/>
                    </a:lnTo>
                    <a:lnTo>
                      <a:pt x="4" y="12"/>
                    </a:lnTo>
                    <a:lnTo>
                      <a:pt x="3" y="12"/>
                    </a:lnTo>
                    <a:lnTo>
                      <a:pt x="0" y="10"/>
                    </a:lnTo>
                    <a:lnTo>
                      <a:pt x="0" y="9"/>
                    </a:lnTo>
                    <a:lnTo>
                      <a:pt x="2" y="3"/>
                    </a:lnTo>
                    <a:lnTo>
                      <a:pt x="5" y="0"/>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6" name="Freeform 422"/>
              <p:cNvSpPr>
                <a:spLocks/>
              </p:cNvSpPr>
              <p:nvPr/>
            </p:nvSpPr>
            <p:spPr bwMode="auto">
              <a:xfrm>
                <a:off x="2084717" y="5712554"/>
                <a:ext cx="4095" cy="5631"/>
              </a:xfrm>
              <a:custGeom>
                <a:avLst/>
                <a:gdLst>
                  <a:gd name="T0" fmla="*/ 3 w 8"/>
                  <a:gd name="T1" fmla="*/ 11 h 11"/>
                  <a:gd name="T2" fmla="*/ 1 w 8"/>
                  <a:gd name="T3" fmla="*/ 10 h 11"/>
                  <a:gd name="T4" fmla="*/ 0 w 8"/>
                  <a:gd name="T5" fmla="*/ 10 h 11"/>
                  <a:gd name="T6" fmla="*/ 0 w 8"/>
                  <a:gd name="T7" fmla="*/ 8 h 11"/>
                  <a:gd name="T8" fmla="*/ 0 w 8"/>
                  <a:gd name="T9" fmla="*/ 6 h 11"/>
                  <a:gd name="T10" fmla="*/ 0 w 8"/>
                  <a:gd name="T11" fmla="*/ 3 h 11"/>
                  <a:gd name="T12" fmla="*/ 1 w 8"/>
                  <a:gd name="T13" fmla="*/ 1 h 11"/>
                  <a:gd name="T14" fmla="*/ 1 w 8"/>
                  <a:gd name="T15" fmla="*/ 1 h 11"/>
                  <a:gd name="T16" fmla="*/ 2 w 8"/>
                  <a:gd name="T17" fmla="*/ 1 h 11"/>
                  <a:gd name="T18" fmla="*/ 6 w 8"/>
                  <a:gd name="T19" fmla="*/ 0 h 11"/>
                  <a:gd name="T20" fmla="*/ 7 w 8"/>
                  <a:gd name="T21" fmla="*/ 0 h 11"/>
                  <a:gd name="T22" fmla="*/ 7 w 8"/>
                  <a:gd name="T23" fmla="*/ 1 h 11"/>
                  <a:gd name="T24" fmla="*/ 8 w 8"/>
                  <a:gd name="T25" fmla="*/ 1 h 11"/>
                  <a:gd name="T26" fmla="*/ 7 w 8"/>
                  <a:gd name="T27" fmla="*/ 4 h 11"/>
                  <a:gd name="T28" fmla="*/ 7 w 8"/>
                  <a:gd name="T29" fmla="*/ 5 h 11"/>
                  <a:gd name="T30" fmla="*/ 7 w 8"/>
                  <a:gd name="T31" fmla="*/ 6 h 11"/>
                  <a:gd name="T32" fmla="*/ 7 w 8"/>
                  <a:gd name="T33" fmla="*/ 7 h 11"/>
                  <a:gd name="T34" fmla="*/ 5 w 8"/>
                  <a:gd name="T35" fmla="*/ 9 h 11"/>
                  <a:gd name="T36" fmla="*/ 3 w 8"/>
                  <a:gd name="T37" fmla="*/ 11 h 11"/>
                  <a:gd name="T38" fmla="*/ 3 w 8"/>
                  <a:gd name="T3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11">
                    <a:moveTo>
                      <a:pt x="3" y="11"/>
                    </a:moveTo>
                    <a:lnTo>
                      <a:pt x="1" y="10"/>
                    </a:lnTo>
                    <a:lnTo>
                      <a:pt x="0" y="10"/>
                    </a:lnTo>
                    <a:lnTo>
                      <a:pt x="0" y="8"/>
                    </a:lnTo>
                    <a:lnTo>
                      <a:pt x="0" y="6"/>
                    </a:lnTo>
                    <a:lnTo>
                      <a:pt x="0" y="3"/>
                    </a:lnTo>
                    <a:lnTo>
                      <a:pt x="1" y="1"/>
                    </a:lnTo>
                    <a:lnTo>
                      <a:pt x="1" y="1"/>
                    </a:lnTo>
                    <a:lnTo>
                      <a:pt x="2" y="1"/>
                    </a:lnTo>
                    <a:lnTo>
                      <a:pt x="6" y="0"/>
                    </a:lnTo>
                    <a:lnTo>
                      <a:pt x="7" y="0"/>
                    </a:lnTo>
                    <a:lnTo>
                      <a:pt x="7" y="1"/>
                    </a:lnTo>
                    <a:lnTo>
                      <a:pt x="8" y="1"/>
                    </a:lnTo>
                    <a:lnTo>
                      <a:pt x="7" y="4"/>
                    </a:lnTo>
                    <a:lnTo>
                      <a:pt x="7" y="5"/>
                    </a:lnTo>
                    <a:lnTo>
                      <a:pt x="7" y="6"/>
                    </a:lnTo>
                    <a:lnTo>
                      <a:pt x="7" y="7"/>
                    </a:lnTo>
                    <a:lnTo>
                      <a:pt x="5" y="9"/>
                    </a:lnTo>
                    <a:lnTo>
                      <a:pt x="3" y="11"/>
                    </a:lnTo>
                    <a:lnTo>
                      <a:pt x="3" y="11"/>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7" name="Freeform 423"/>
              <p:cNvSpPr>
                <a:spLocks/>
              </p:cNvSpPr>
              <p:nvPr/>
            </p:nvSpPr>
            <p:spPr bwMode="auto">
              <a:xfrm>
                <a:off x="2083181" y="5692079"/>
                <a:ext cx="50164" cy="121315"/>
              </a:xfrm>
              <a:custGeom>
                <a:avLst/>
                <a:gdLst>
                  <a:gd name="T0" fmla="*/ 74 w 98"/>
                  <a:gd name="T1" fmla="*/ 13 h 237"/>
                  <a:gd name="T2" fmla="*/ 74 w 98"/>
                  <a:gd name="T3" fmla="*/ 38 h 237"/>
                  <a:gd name="T4" fmla="*/ 76 w 98"/>
                  <a:gd name="T5" fmla="*/ 58 h 237"/>
                  <a:gd name="T6" fmla="*/ 89 w 98"/>
                  <a:gd name="T7" fmla="*/ 83 h 237"/>
                  <a:gd name="T8" fmla="*/ 88 w 98"/>
                  <a:gd name="T9" fmla="*/ 112 h 237"/>
                  <a:gd name="T10" fmla="*/ 91 w 98"/>
                  <a:gd name="T11" fmla="*/ 126 h 237"/>
                  <a:gd name="T12" fmla="*/ 98 w 98"/>
                  <a:gd name="T13" fmla="*/ 144 h 237"/>
                  <a:gd name="T14" fmla="*/ 92 w 98"/>
                  <a:gd name="T15" fmla="*/ 138 h 237"/>
                  <a:gd name="T16" fmla="*/ 88 w 98"/>
                  <a:gd name="T17" fmla="*/ 143 h 237"/>
                  <a:gd name="T18" fmla="*/ 78 w 98"/>
                  <a:gd name="T19" fmla="*/ 145 h 237"/>
                  <a:gd name="T20" fmla="*/ 90 w 98"/>
                  <a:gd name="T21" fmla="*/ 165 h 237"/>
                  <a:gd name="T22" fmla="*/ 85 w 98"/>
                  <a:gd name="T23" fmla="*/ 171 h 237"/>
                  <a:gd name="T24" fmla="*/ 87 w 98"/>
                  <a:gd name="T25" fmla="*/ 177 h 237"/>
                  <a:gd name="T26" fmla="*/ 93 w 98"/>
                  <a:gd name="T27" fmla="*/ 171 h 237"/>
                  <a:gd name="T28" fmla="*/ 94 w 98"/>
                  <a:gd name="T29" fmla="*/ 182 h 237"/>
                  <a:gd name="T30" fmla="*/ 89 w 98"/>
                  <a:gd name="T31" fmla="*/ 188 h 237"/>
                  <a:gd name="T32" fmla="*/ 72 w 98"/>
                  <a:gd name="T33" fmla="*/ 197 h 237"/>
                  <a:gd name="T34" fmla="*/ 83 w 98"/>
                  <a:gd name="T35" fmla="*/ 198 h 237"/>
                  <a:gd name="T36" fmla="*/ 78 w 98"/>
                  <a:gd name="T37" fmla="*/ 224 h 237"/>
                  <a:gd name="T38" fmla="*/ 59 w 98"/>
                  <a:gd name="T39" fmla="*/ 235 h 237"/>
                  <a:gd name="T40" fmla="*/ 52 w 98"/>
                  <a:gd name="T41" fmla="*/ 228 h 237"/>
                  <a:gd name="T42" fmla="*/ 53 w 98"/>
                  <a:gd name="T43" fmla="*/ 214 h 237"/>
                  <a:gd name="T44" fmla="*/ 43 w 98"/>
                  <a:gd name="T45" fmla="*/ 193 h 237"/>
                  <a:gd name="T46" fmla="*/ 46 w 98"/>
                  <a:gd name="T47" fmla="*/ 187 h 237"/>
                  <a:gd name="T48" fmla="*/ 47 w 98"/>
                  <a:gd name="T49" fmla="*/ 178 h 237"/>
                  <a:gd name="T50" fmla="*/ 49 w 98"/>
                  <a:gd name="T51" fmla="*/ 172 h 237"/>
                  <a:gd name="T52" fmla="*/ 53 w 98"/>
                  <a:gd name="T53" fmla="*/ 162 h 237"/>
                  <a:gd name="T54" fmla="*/ 43 w 98"/>
                  <a:gd name="T55" fmla="*/ 167 h 237"/>
                  <a:gd name="T56" fmla="*/ 29 w 98"/>
                  <a:gd name="T57" fmla="*/ 176 h 237"/>
                  <a:gd name="T58" fmla="*/ 32 w 98"/>
                  <a:gd name="T59" fmla="*/ 165 h 237"/>
                  <a:gd name="T60" fmla="*/ 31 w 98"/>
                  <a:gd name="T61" fmla="*/ 150 h 237"/>
                  <a:gd name="T62" fmla="*/ 23 w 98"/>
                  <a:gd name="T63" fmla="*/ 152 h 237"/>
                  <a:gd name="T64" fmla="*/ 19 w 98"/>
                  <a:gd name="T65" fmla="*/ 171 h 237"/>
                  <a:gd name="T66" fmla="*/ 25 w 98"/>
                  <a:gd name="T67" fmla="*/ 196 h 237"/>
                  <a:gd name="T68" fmla="*/ 33 w 98"/>
                  <a:gd name="T69" fmla="*/ 190 h 237"/>
                  <a:gd name="T70" fmla="*/ 30 w 98"/>
                  <a:gd name="T71" fmla="*/ 214 h 237"/>
                  <a:gd name="T72" fmla="*/ 28 w 98"/>
                  <a:gd name="T73" fmla="*/ 204 h 237"/>
                  <a:gd name="T74" fmla="*/ 25 w 98"/>
                  <a:gd name="T75" fmla="*/ 211 h 237"/>
                  <a:gd name="T76" fmla="*/ 12 w 98"/>
                  <a:gd name="T77" fmla="*/ 214 h 237"/>
                  <a:gd name="T78" fmla="*/ 13 w 98"/>
                  <a:gd name="T79" fmla="*/ 204 h 237"/>
                  <a:gd name="T80" fmla="*/ 7 w 98"/>
                  <a:gd name="T81" fmla="*/ 179 h 237"/>
                  <a:gd name="T82" fmla="*/ 7 w 98"/>
                  <a:gd name="T83" fmla="*/ 165 h 237"/>
                  <a:gd name="T84" fmla="*/ 15 w 98"/>
                  <a:gd name="T85" fmla="*/ 159 h 237"/>
                  <a:gd name="T86" fmla="*/ 11 w 98"/>
                  <a:gd name="T87" fmla="*/ 153 h 237"/>
                  <a:gd name="T88" fmla="*/ 11 w 98"/>
                  <a:gd name="T89" fmla="*/ 142 h 237"/>
                  <a:gd name="T90" fmla="*/ 3 w 98"/>
                  <a:gd name="T91" fmla="*/ 138 h 237"/>
                  <a:gd name="T92" fmla="*/ 0 w 98"/>
                  <a:gd name="T93" fmla="*/ 132 h 237"/>
                  <a:gd name="T94" fmla="*/ 13 w 98"/>
                  <a:gd name="T95" fmla="*/ 124 h 237"/>
                  <a:gd name="T96" fmla="*/ 16 w 98"/>
                  <a:gd name="T97" fmla="*/ 134 h 237"/>
                  <a:gd name="T98" fmla="*/ 18 w 98"/>
                  <a:gd name="T99" fmla="*/ 127 h 237"/>
                  <a:gd name="T100" fmla="*/ 26 w 98"/>
                  <a:gd name="T101" fmla="*/ 125 h 237"/>
                  <a:gd name="T102" fmla="*/ 36 w 98"/>
                  <a:gd name="T103" fmla="*/ 111 h 237"/>
                  <a:gd name="T104" fmla="*/ 25 w 98"/>
                  <a:gd name="T105" fmla="*/ 91 h 237"/>
                  <a:gd name="T106" fmla="*/ 29 w 98"/>
                  <a:gd name="T107" fmla="*/ 76 h 237"/>
                  <a:gd name="T108" fmla="*/ 24 w 98"/>
                  <a:gd name="T109" fmla="*/ 76 h 237"/>
                  <a:gd name="T110" fmla="*/ 14 w 98"/>
                  <a:gd name="T111" fmla="*/ 73 h 237"/>
                  <a:gd name="T112" fmla="*/ 25 w 98"/>
                  <a:gd name="T113" fmla="*/ 61 h 237"/>
                  <a:gd name="T114" fmla="*/ 39 w 98"/>
                  <a:gd name="T115" fmla="*/ 70 h 237"/>
                  <a:gd name="T116" fmla="*/ 36 w 98"/>
                  <a:gd name="T117" fmla="*/ 50 h 237"/>
                  <a:gd name="T118" fmla="*/ 14 w 98"/>
                  <a:gd name="T119" fmla="*/ 41 h 237"/>
                  <a:gd name="T120" fmla="*/ 28 w 98"/>
                  <a:gd name="T121" fmla="*/ 30 h 237"/>
                  <a:gd name="T122" fmla="*/ 41 w 98"/>
                  <a:gd name="T123" fmla="*/ 18 h 237"/>
                  <a:gd name="T124" fmla="*/ 47 w 98"/>
                  <a:gd name="T12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8" h="237">
                    <a:moveTo>
                      <a:pt x="50" y="0"/>
                    </a:moveTo>
                    <a:lnTo>
                      <a:pt x="59" y="7"/>
                    </a:lnTo>
                    <a:lnTo>
                      <a:pt x="65" y="9"/>
                    </a:lnTo>
                    <a:lnTo>
                      <a:pt x="68" y="11"/>
                    </a:lnTo>
                    <a:lnTo>
                      <a:pt x="71" y="13"/>
                    </a:lnTo>
                    <a:lnTo>
                      <a:pt x="74" y="13"/>
                    </a:lnTo>
                    <a:lnTo>
                      <a:pt x="75" y="15"/>
                    </a:lnTo>
                    <a:lnTo>
                      <a:pt x="76" y="25"/>
                    </a:lnTo>
                    <a:lnTo>
                      <a:pt x="76" y="26"/>
                    </a:lnTo>
                    <a:lnTo>
                      <a:pt x="76" y="27"/>
                    </a:lnTo>
                    <a:lnTo>
                      <a:pt x="76" y="35"/>
                    </a:lnTo>
                    <a:lnTo>
                      <a:pt x="74" y="38"/>
                    </a:lnTo>
                    <a:lnTo>
                      <a:pt x="73" y="38"/>
                    </a:lnTo>
                    <a:lnTo>
                      <a:pt x="73" y="39"/>
                    </a:lnTo>
                    <a:lnTo>
                      <a:pt x="72" y="40"/>
                    </a:lnTo>
                    <a:lnTo>
                      <a:pt x="72" y="41"/>
                    </a:lnTo>
                    <a:lnTo>
                      <a:pt x="76" y="55"/>
                    </a:lnTo>
                    <a:lnTo>
                      <a:pt x="76" y="58"/>
                    </a:lnTo>
                    <a:lnTo>
                      <a:pt x="81" y="59"/>
                    </a:lnTo>
                    <a:lnTo>
                      <a:pt x="88" y="77"/>
                    </a:lnTo>
                    <a:lnTo>
                      <a:pt x="89" y="78"/>
                    </a:lnTo>
                    <a:lnTo>
                      <a:pt x="89" y="79"/>
                    </a:lnTo>
                    <a:lnTo>
                      <a:pt x="89" y="80"/>
                    </a:lnTo>
                    <a:lnTo>
                      <a:pt x="89" y="83"/>
                    </a:lnTo>
                    <a:lnTo>
                      <a:pt x="91" y="88"/>
                    </a:lnTo>
                    <a:lnTo>
                      <a:pt x="92" y="93"/>
                    </a:lnTo>
                    <a:lnTo>
                      <a:pt x="92" y="97"/>
                    </a:lnTo>
                    <a:lnTo>
                      <a:pt x="88" y="109"/>
                    </a:lnTo>
                    <a:lnTo>
                      <a:pt x="88" y="111"/>
                    </a:lnTo>
                    <a:lnTo>
                      <a:pt x="88" y="112"/>
                    </a:lnTo>
                    <a:lnTo>
                      <a:pt x="90" y="113"/>
                    </a:lnTo>
                    <a:lnTo>
                      <a:pt x="92" y="113"/>
                    </a:lnTo>
                    <a:lnTo>
                      <a:pt x="92" y="114"/>
                    </a:lnTo>
                    <a:lnTo>
                      <a:pt x="93" y="117"/>
                    </a:lnTo>
                    <a:lnTo>
                      <a:pt x="92" y="124"/>
                    </a:lnTo>
                    <a:lnTo>
                      <a:pt x="91" y="126"/>
                    </a:lnTo>
                    <a:lnTo>
                      <a:pt x="92" y="130"/>
                    </a:lnTo>
                    <a:lnTo>
                      <a:pt x="94" y="134"/>
                    </a:lnTo>
                    <a:lnTo>
                      <a:pt x="96" y="137"/>
                    </a:lnTo>
                    <a:lnTo>
                      <a:pt x="97" y="138"/>
                    </a:lnTo>
                    <a:lnTo>
                      <a:pt x="98" y="144"/>
                    </a:lnTo>
                    <a:lnTo>
                      <a:pt x="98" y="144"/>
                    </a:lnTo>
                    <a:lnTo>
                      <a:pt x="98" y="145"/>
                    </a:lnTo>
                    <a:lnTo>
                      <a:pt x="96" y="145"/>
                    </a:lnTo>
                    <a:lnTo>
                      <a:pt x="95" y="144"/>
                    </a:lnTo>
                    <a:lnTo>
                      <a:pt x="93" y="141"/>
                    </a:lnTo>
                    <a:lnTo>
                      <a:pt x="93" y="140"/>
                    </a:lnTo>
                    <a:lnTo>
                      <a:pt x="92" y="138"/>
                    </a:lnTo>
                    <a:lnTo>
                      <a:pt x="89" y="134"/>
                    </a:lnTo>
                    <a:lnTo>
                      <a:pt x="88" y="133"/>
                    </a:lnTo>
                    <a:lnTo>
                      <a:pt x="87" y="134"/>
                    </a:lnTo>
                    <a:lnTo>
                      <a:pt x="86" y="139"/>
                    </a:lnTo>
                    <a:lnTo>
                      <a:pt x="88" y="142"/>
                    </a:lnTo>
                    <a:lnTo>
                      <a:pt x="88" y="143"/>
                    </a:lnTo>
                    <a:lnTo>
                      <a:pt x="86" y="143"/>
                    </a:lnTo>
                    <a:lnTo>
                      <a:pt x="78" y="140"/>
                    </a:lnTo>
                    <a:lnTo>
                      <a:pt x="74" y="140"/>
                    </a:lnTo>
                    <a:lnTo>
                      <a:pt x="74" y="140"/>
                    </a:lnTo>
                    <a:lnTo>
                      <a:pt x="75" y="142"/>
                    </a:lnTo>
                    <a:lnTo>
                      <a:pt x="78" y="145"/>
                    </a:lnTo>
                    <a:lnTo>
                      <a:pt x="87" y="146"/>
                    </a:lnTo>
                    <a:lnTo>
                      <a:pt x="88" y="147"/>
                    </a:lnTo>
                    <a:lnTo>
                      <a:pt x="88" y="152"/>
                    </a:lnTo>
                    <a:lnTo>
                      <a:pt x="91" y="156"/>
                    </a:lnTo>
                    <a:lnTo>
                      <a:pt x="90" y="160"/>
                    </a:lnTo>
                    <a:lnTo>
                      <a:pt x="90" y="165"/>
                    </a:lnTo>
                    <a:lnTo>
                      <a:pt x="90" y="167"/>
                    </a:lnTo>
                    <a:lnTo>
                      <a:pt x="92" y="167"/>
                    </a:lnTo>
                    <a:lnTo>
                      <a:pt x="90" y="169"/>
                    </a:lnTo>
                    <a:lnTo>
                      <a:pt x="90" y="169"/>
                    </a:lnTo>
                    <a:lnTo>
                      <a:pt x="86" y="171"/>
                    </a:lnTo>
                    <a:lnTo>
                      <a:pt x="85" y="171"/>
                    </a:lnTo>
                    <a:lnTo>
                      <a:pt x="82" y="168"/>
                    </a:lnTo>
                    <a:lnTo>
                      <a:pt x="81" y="169"/>
                    </a:lnTo>
                    <a:lnTo>
                      <a:pt x="81" y="171"/>
                    </a:lnTo>
                    <a:lnTo>
                      <a:pt x="81" y="171"/>
                    </a:lnTo>
                    <a:lnTo>
                      <a:pt x="86" y="176"/>
                    </a:lnTo>
                    <a:lnTo>
                      <a:pt x="87" y="177"/>
                    </a:lnTo>
                    <a:lnTo>
                      <a:pt x="88" y="176"/>
                    </a:lnTo>
                    <a:lnTo>
                      <a:pt x="90" y="175"/>
                    </a:lnTo>
                    <a:lnTo>
                      <a:pt x="91" y="173"/>
                    </a:lnTo>
                    <a:lnTo>
                      <a:pt x="91" y="173"/>
                    </a:lnTo>
                    <a:lnTo>
                      <a:pt x="91" y="172"/>
                    </a:lnTo>
                    <a:lnTo>
                      <a:pt x="93" y="171"/>
                    </a:lnTo>
                    <a:lnTo>
                      <a:pt x="95" y="169"/>
                    </a:lnTo>
                    <a:lnTo>
                      <a:pt x="96" y="169"/>
                    </a:lnTo>
                    <a:lnTo>
                      <a:pt x="97" y="171"/>
                    </a:lnTo>
                    <a:lnTo>
                      <a:pt x="97" y="173"/>
                    </a:lnTo>
                    <a:lnTo>
                      <a:pt x="96" y="179"/>
                    </a:lnTo>
                    <a:lnTo>
                      <a:pt x="94" y="182"/>
                    </a:lnTo>
                    <a:lnTo>
                      <a:pt x="93" y="184"/>
                    </a:lnTo>
                    <a:lnTo>
                      <a:pt x="90" y="184"/>
                    </a:lnTo>
                    <a:lnTo>
                      <a:pt x="88" y="185"/>
                    </a:lnTo>
                    <a:lnTo>
                      <a:pt x="88" y="187"/>
                    </a:lnTo>
                    <a:lnTo>
                      <a:pt x="88" y="187"/>
                    </a:lnTo>
                    <a:lnTo>
                      <a:pt x="89" y="188"/>
                    </a:lnTo>
                    <a:lnTo>
                      <a:pt x="86" y="192"/>
                    </a:lnTo>
                    <a:lnTo>
                      <a:pt x="80" y="196"/>
                    </a:lnTo>
                    <a:lnTo>
                      <a:pt x="75" y="197"/>
                    </a:lnTo>
                    <a:lnTo>
                      <a:pt x="74" y="197"/>
                    </a:lnTo>
                    <a:lnTo>
                      <a:pt x="73" y="197"/>
                    </a:lnTo>
                    <a:lnTo>
                      <a:pt x="72" y="197"/>
                    </a:lnTo>
                    <a:lnTo>
                      <a:pt x="71" y="197"/>
                    </a:lnTo>
                    <a:lnTo>
                      <a:pt x="71" y="199"/>
                    </a:lnTo>
                    <a:lnTo>
                      <a:pt x="74" y="201"/>
                    </a:lnTo>
                    <a:lnTo>
                      <a:pt x="74" y="201"/>
                    </a:lnTo>
                    <a:lnTo>
                      <a:pt x="80" y="199"/>
                    </a:lnTo>
                    <a:lnTo>
                      <a:pt x="83" y="198"/>
                    </a:lnTo>
                    <a:lnTo>
                      <a:pt x="84" y="198"/>
                    </a:lnTo>
                    <a:lnTo>
                      <a:pt x="86" y="198"/>
                    </a:lnTo>
                    <a:lnTo>
                      <a:pt x="86" y="200"/>
                    </a:lnTo>
                    <a:lnTo>
                      <a:pt x="78" y="221"/>
                    </a:lnTo>
                    <a:lnTo>
                      <a:pt x="78" y="222"/>
                    </a:lnTo>
                    <a:lnTo>
                      <a:pt x="78" y="224"/>
                    </a:lnTo>
                    <a:lnTo>
                      <a:pt x="77" y="228"/>
                    </a:lnTo>
                    <a:lnTo>
                      <a:pt x="76" y="229"/>
                    </a:lnTo>
                    <a:lnTo>
                      <a:pt x="71" y="235"/>
                    </a:lnTo>
                    <a:lnTo>
                      <a:pt x="69" y="237"/>
                    </a:lnTo>
                    <a:lnTo>
                      <a:pt x="67" y="237"/>
                    </a:lnTo>
                    <a:lnTo>
                      <a:pt x="59" y="235"/>
                    </a:lnTo>
                    <a:lnTo>
                      <a:pt x="58" y="235"/>
                    </a:lnTo>
                    <a:lnTo>
                      <a:pt x="58" y="233"/>
                    </a:lnTo>
                    <a:lnTo>
                      <a:pt x="57" y="231"/>
                    </a:lnTo>
                    <a:lnTo>
                      <a:pt x="54" y="228"/>
                    </a:lnTo>
                    <a:lnTo>
                      <a:pt x="53" y="227"/>
                    </a:lnTo>
                    <a:lnTo>
                      <a:pt x="52" y="228"/>
                    </a:lnTo>
                    <a:lnTo>
                      <a:pt x="51" y="229"/>
                    </a:lnTo>
                    <a:lnTo>
                      <a:pt x="50" y="228"/>
                    </a:lnTo>
                    <a:lnTo>
                      <a:pt x="52" y="215"/>
                    </a:lnTo>
                    <a:lnTo>
                      <a:pt x="52" y="214"/>
                    </a:lnTo>
                    <a:lnTo>
                      <a:pt x="53" y="214"/>
                    </a:lnTo>
                    <a:lnTo>
                      <a:pt x="53" y="214"/>
                    </a:lnTo>
                    <a:lnTo>
                      <a:pt x="55" y="214"/>
                    </a:lnTo>
                    <a:lnTo>
                      <a:pt x="56" y="212"/>
                    </a:lnTo>
                    <a:lnTo>
                      <a:pt x="54" y="202"/>
                    </a:lnTo>
                    <a:lnTo>
                      <a:pt x="47" y="202"/>
                    </a:lnTo>
                    <a:lnTo>
                      <a:pt x="44" y="195"/>
                    </a:lnTo>
                    <a:lnTo>
                      <a:pt x="43" y="193"/>
                    </a:lnTo>
                    <a:lnTo>
                      <a:pt x="42" y="190"/>
                    </a:lnTo>
                    <a:lnTo>
                      <a:pt x="43" y="189"/>
                    </a:lnTo>
                    <a:lnTo>
                      <a:pt x="43" y="187"/>
                    </a:lnTo>
                    <a:lnTo>
                      <a:pt x="44" y="187"/>
                    </a:lnTo>
                    <a:lnTo>
                      <a:pt x="46" y="188"/>
                    </a:lnTo>
                    <a:lnTo>
                      <a:pt x="46" y="187"/>
                    </a:lnTo>
                    <a:lnTo>
                      <a:pt x="53" y="177"/>
                    </a:lnTo>
                    <a:lnTo>
                      <a:pt x="54" y="175"/>
                    </a:lnTo>
                    <a:lnTo>
                      <a:pt x="53" y="174"/>
                    </a:lnTo>
                    <a:lnTo>
                      <a:pt x="53" y="174"/>
                    </a:lnTo>
                    <a:lnTo>
                      <a:pt x="50" y="174"/>
                    </a:lnTo>
                    <a:lnTo>
                      <a:pt x="47" y="178"/>
                    </a:lnTo>
                    <a:lnTo>
                      <a:pt x="46" y="179"/>
                    </a:lnTo>
                    <a:lnTo>
                      <a:pt x="46" y="179"/>
                    </a:lnTo>
                    <a:lnTo>
                      <a:pt x="45" y="179"/>
                    </a:lnTo>
                    <a:lnTo>
                      <a:pt x="45" y="179"/>
                    </a:lnTo>
                    <a:lnTo>
                      <a:pt x="46" y="177"/>
                    </a:lnTo>
                    <a:lnTo>
                      <a:pt x="49" y="172"/>
                    </a:lnTo>
                    <a:lnTo>
                      <a:pt x="51" y="169"/>
                    </a:lnTo>
                    <a:lnTo>
                      <a:pt x="52" y="169"/>
                    </a:lnTo>
                    <a:lnTo>
                      <a:pt x="53" y="168"/>
                    </a:lnTo>
                    <a:lnTo>
                      <a:pt x="54" y="167"/>
                    </a:lnTo>
                    <a:lnTo>
                      <a:pt x="54" y="163"/>
                    </a:lnTo>
                    <a:lnTo>
                      <a:pt x="53" y="162"/>
                    </a:lnTo>
                    <a:lnTo>
                      <a:pt x="51" y="163"/>
                    </a:lnTo>
                    <a:lnTo>
                      <a:pt x="51" y="165"/>
                    </a:lnTo>
                    <a:lnTo>
                      <a:pt x="50" y="167"/>
                    </a:lnTo>
                    <a:lnTo>
                      <a:pt x="47" y="167"/>
                    </a:lnTo>
                    <a:lnTo>
                      <a:pt x="45" y="167"/>
                    </a:lnTo>
                    <a:lnTo>
                      <a:pt x="43" y="167"/>
                    </a:lnTo>
                    <a:lnTo>
                      <a:pt x="42" y="171"/>
                    </a:lnTo>
                    <a:lnTo>
                      <a:pt x="41" y="179"/>
                    </a:lnTo>
                    <a:lnTo>
                      <a:pt x="40" y="181"/>
                    </a:lnTo>
                    <a:lnTo>
                      <a:pt x="35" y="183"/>
                    </a:lnTo>
                    <a:lnTo>
                      <a:pt x="31" y="179"/>
                    </a:lnTo>
                    <a:lnTo>
                      <a:pt x="29" y="176"/>
                    </a:lnTo>
                    <a:lnTo>
                      <a:pt x="26" y="172"/>
                    </a:lnTo>
                    <a:lnTo>
                      <a:pt x="26" y="171"/>
                    </a:lnTo>
                    <a:lnTo>
                      <a:pt x="26" y="169"/>
                    </a:lnTo>
                    <a:lnTo>
                      <a:pt x="27" y="168"/>
                    </a:lnTo>
                    <a:lnTo>
                      <a:pt x="28" y="168"/>
                    </a:lnTo>
                    <a:lnTo>
                      <a:pt x="32" y="165"/>
                    </a:lnTo>
                    <a:lnTo>
                      <a:pt x="34" y="164"/>
                    </a:lnTo>
                    <a:lnTo>
                      <a:pt x="34" y="163"/>
                    </a:lnTo>
                    <a:lnTo>
                      <a:pt x="34" y="158"/>
                    </a:lnTo>
                    <a:lnTo>
                      <a:pt x="34" y="152"/>
                    </a:lnTo>
                    <a:lnTo>
                      <a:pt x="33" y="152"/>
                    </a:lnTo>
                    <a:lnTo>
                      <a:pt x="31" y="150"/>
                    </a:lnTo>
                    <a:lnTo>
                      <a:pt x="28" y="151"/>
                    </a:lnTo>
                    <a:lnTo>
                      <a:pt x="28" y="146"/>
                    </a:lnTo>
                    <a:lnTo>
                      <a:pt x="28" y="145"/>
                    </a:lnTo>
                    <a:lnTo>
                      <a:pt x="25" y="141"/>
                    </a:lnTo>
                    <a:lnTo>
                      <a:pt x="24" y="142"/>
                    </a:lnTo>
                    <a:lnTo>
                      <a:pt x="23" y="152"/>
                    </a:lnTo>
                    <a:lnTo>
                      <a:pt x="24" y="159"/>
                    </a:lnTo>
                    <a:lnTo>
                      <a:pt x="23" y="166"/>
                    </a:lnTo>
                    <a:lnTo>
                      <a:pt x="22" y="167"/>
                    </a:lnTo>
                    <a:lnTo>
                      <a:pt x="20" y="168"/>
                    </a:lnTo>
                    <a:lnTo>
                      <a:pt x="20" y="169"/>
                    </a:lnTo>
                    <a:lnTo>
                      <a:pt x="19" y="171"/>
                    </a:lnTo>
                    <a:lnTo>
                      <a:pt x="22" y="174"/>
                    </a:lnTo>
                    <a:lnTo>
                      <a:pt x="20" y="187"/>
                    </a:lnTo>
                    <a:lnTo>
                      <a:pt x="20" y="188"/>
                    </a:lnTo>
                    <a:lnTo>
                      <a:pt x="20" y="191"/>
                    </a:lnTo>
                    <a:lnTo>
                      <a:pt x="23" y="195"/>
                    </a:lnTo>
                    <a:lnTo>
                      <a:pt x="25" y="196"/>
                    </a:lnTo>
                    <a:lnTo>
                      <a:pt x="26" y="193"/>
                    </a:lnTo>
                    <a:lnTo>
                      <a:pt x="26" y="192"/>
                    </a:lnTo>
                    <a:lnTo>
                      <a:pt x="26" y="191"/>
                    </a:lnTo>
                    <a:lnTo>
                      <a:pt x="26" y="189"/>
                    </a:lnTo>
                    <a:lnTo>
                      <a:pt x="28" y="189"/>
                    </a:lnTo>
                    <a:lnTo>
                      <a:pt x="33" y="190"/>
                    </a:lnTo>
                    <a:lnTo>
                      <a:pt x="37" y="197"/>
                    </a:lnTo>
                    <a:lnTo>
                      <a:pt x="37" y="199"/>
                    </a:lnTo>
                    <a:lnTo>
                      <a:pt x="34" y="208"/>
                    </a:lnTo>
                    <a:lnTo>
                      <a:pt x="32" y="212"/>
                    </a:lnTo>
                    <a:lnTo>
                      <a:pt x="32" y="214"/>
                    </a:lnTo>
                    <a:lnTo>
                      <a:pt x="30" y="214"/>
                    </a:lnTo>
                    <a:lnTo>
                      <a:pt x="28" y="212"/>
                    </a:lnTo>
                    <a:lnTo>
                      <a:pt x="28" y="211"/>
                    </a:lnTo>
                    <a:lnTo>
                      <a:pt x="28" y="207"/>
                    </a:lnTo>
                    <a:lnTo>
                      <a:pt x="28" y="206"/>
                    </a:lnTo>
                    <a:lnTo>
                      <a:pt x="28" y="205"/>
                    </a:lnTo>
                    <a:lnTo>
                      <a:pt x="28" y="204"/>
                    </a:lnTo>
                    <a:lnTo>
                      <a:pt x="28" y="203"/>
                    </a:lnTo>
                    <a:lnTo>
                      <a:pt x="26" y="203"/>
                    </a:lnTo>
                    <a:lnTo>
                      <a:pt x="25" y="204"/>
                    </a:lnTo>
                    <a:lnTo>
                      <a:pt x="24" y="204"/>
                    </a:lnTo>
                    <a:lnTo>
                      <a:pt x="25" y="206"/>
                    </a:lnTo>
                    <a:lnTo>
                      <a:pt x="25" y="211"/>
                    </a:lnTo>
                    <a:lnTo>
                      <a:pt x="24" y="222"/>
                    </a:lnTo>
                    <a:lnTo>
                      <a:pt x="24" y="223"/>
                    </a:lnTo>
                    <a:lnTo>
                      <a:pt x="23" y="223"/>
                    </a:lnTo>
                    <a:lnTo>
                      <a:pt x="22" y="223"/>
                    </a:lnTo>
                    <a:lnTo>
                      <a:pt x="17" y="220"/>
                    </a:lnTo>
                    <a:lnTo>
                      <a:pt x="12" y="214"/>
                    </a:lnTo>
                    <a:lnTo>
                      <a:pt x="12" y="214"/>
                    </a:lnTo>
                    <a:lnTo>
                      <a:pt x="13" y="212"/>
                    </a:lnTo>
                    <a:lnTo>
                      <a:pt x="14" y="211"/>
                    </a:lnTo>
                    <a:lnTo>
                      <a:pt x="14" y="208"/>
                    </a:lnTo>
                    <a:lnTo>
                      <a:pt x="14" y="206"/>
                    </a:lnTo>
                    <a:lnTo>
                      <a:pt x="13" y="204"/>
                    </a:lnTo>
                    <a:lnTo>
                      <a:pt x="13" y="203"/>
                    </a:lnTo>
                    <a:lnTo>
                      <a:pt x="11" y="202"/>
                    </a:lnTo>
                    <a:lnTo>
                      <a:pt x="11" y="202"/>
                    </a:lnTo>
                    <a:lnTo>
                      <a:pt x="9" y="191"/>
                    </a:lnTo>
                    <a:lnTo>
                      <a:pt x="8" y="182"/>
                    </a:lnTo>
                    <a:lnTo>
                      <a:pt x="7" y="179"/>
                    </a:lnTo>
                    <a:lnTo>
                      <a:pt x="6" y="175"/>
                    </a:lnTo>
                    <a:lnTo>
                      <a:pt x="6" y="173"/>
                    </a:lnTo>
                    <a:lnTo>
                      <a:pt x="8" y="171"/>
                    </a:lnTo>
                    <a:lnTo>
                      <a:pt x="9" y="167"/>
                    </a:lnTo>
                    <a:lnTo>
                      <a:pt x="9" y="166"/>
                    </a:lnTo>
                    <a:lnTo>
                      <a:pt x="7" y="165"/>
                    </a:lnTo>
                    <a:lnTo>
                      <a:pt x="6" y="165"/>
                    </a:lnTo>
                    <a:lnTo>
                      <a:pt x="8" y="158"/>
                    </a:lnTo>
                    <a:lnTo>
                      <a:pt x="9" y="157"/>
                    </a:lnTo>
                    <a:lnTo>
                      <a:pt x="14" y="159"/>
                    </a:lnTo>
                    <a:lnTo>
                      <a:pt x="14" y="159"/>
                    </a:lnTo>
                    <a:lnTo>
                      <a:pt x="15" y="159"/>
                    </a:lnTo>
                    <a:lnTo>
                      <a:pt x="15" y="156"/>
                    </a:lnTo>
                    <a:lnTo>
                      <a:pt x="13" y="154"/>
                    </a:lnTo>
                    <a:lnTo>
                      <a:pt x="12" y="154"/>
                    </a:lnTo>
                    <a:lnTo>
                      <a:pt x="12" y="154"/>
                    </a:lnTo>
                    <a:lnTo>
                      <a:pt x="12" y="154"/>
                    </a:lnTo>
                    <a:lnTo>
                      <a:pt x="11" y="153"/>
                    </a:lnTo>
                    <a:lnTo>
                      <a:pt x="12" y="147"/>
                    </a:lnTo>
                    <a:lnTo>
                      <a:pt x="16" y="147"/>
                    </a:lnTo>
                    <a:lnTo>
                      <a:pt x="17" y="146"/>
                    </a:lnTo>
                    <a:lnTo>
                      <a:pt x="16" y="142"/>
                    </a:lnTo>
                    <a:lnTo>
                      <a:pt x="14" y="141"/>
                    </a:lnTo>
                    <a:lnTo>
                      <a:pt x="11" y="142"/>
                    </a:lnTo>
                    <a:lnTo>
                      <a:pt x="8" y="142"/>
                    </a:lnTo>
                    <a:lnTo>
                      <a:pt x="6" y="141"/>
                    </a:lnTo>
                    <a:lnTo>
                      <a:pt x="6" y="139"/>
                    </a:lnTo>
                    <a:lnTo>
                      <a:pt x="6" y="138"/>
                    </a:lnTo>
                    <a:lnTo>
                      <a:pt x="6" y="138"/>
                    </a:lnTo>
                    <a:lnTo>
                      <a:pt x="3" y="138"/>
                    </a:lnTo>
                    <a:lnTo>
                      <a:pt x="2" y="138"/>
                    </a:lnTo>
                    <a:lnTo>
                      <a:pt x="2" y="138"/>
                    </a:lnTo>
                    <a:lnTo>
                      <a:pt x="0" y="138"/>
                    </a:lnTo>
                    <a:lnTo>
                      <a:pt x="0" y="136"/>
                    </a:lnTo>
                    <a:lnTo>
                      <a:pt x="0" y="132"/>
                    </a:lnTo>
                    <a:lnTo>
                      <a:pt x="0" y="132"/>
                    </a:lnTo>
                    <a:lnTo>
                      <a:pt x="1" y="130"/>
                    </a:lnTo>
                    <a:lnTo>
                      <a:pt x="4" y="126"/>
                    </a:lnTo>
                    <a:lnTo>
                      <a:pt x="5" y="124"/>
                    </a:lnTo>
                    <a:lnTo>
                      <a:pt x="7" y="124"/>
                    </a:lnTo>
                    <a:lnTo>
                      <a:pt x="10" y="124"/>
                    </a:lnTo>
                    <a:lnTo>
                      <a:pt x="13" y="124"/>
                    </a:lnTo>
                    <a:lnTo>
                      <a:pt x="14" y="125"/>
                    </a:lnTo>
                    <a:lnTo>
                      <a:pt x="15" y="127"/>
                    </a:lnTo>
                    <a:lnTo>
                      <a:pt x="14" y="128"/>
                    </a:lnTo>
                    <a:lnTo>
                      <a:pt x="14" y="129"/>
                    </a:lnTo>
                    <a:lnTo>
                      <a:pt x="14" y="132"/>
                    </a:lnTo>
                    <a:lnTo>
                      <a:pt x="16" y="134"/>
                    </a:lnTo>
                    <a:lnTo>
                      <a:pt x="18" y="134"/>
                    </a:lnTo>
                    <a:lnTo>
                      <a:pt x="18" y="132"/>
                    </a:lnTo>
                    <a:lnTo>
                      <a:pt x="19" y="132"/>
                    </a:lnTo>
                    <a:lnTo>
                      <a:pt x="18" y="130"/>
                    </a:lnTo>
                    <a:lnTo>
                      <a:pt x="17" y="128"/>
                    </a:lnTo>
                    <a:lnTo>
                      <a:pt x="18" y="127"/>
                    </a:lnTo>
                    <a:lnTo>
                      <a:pt x="18" y="126"/>
                    </a:lnTo>
                    <a:lnTo>
                      <a:pt x="19" y="125"/>
                    </a:lnTo>
                    <a:lnTo>
                      <a:pt x="20" y="124"/>
                    </a:lnTo>
                    <a:lnTo>
                      <a:pt x="23" y="124"/>
                    </a:lnTo>
                    <a:lnTo>
                      <a:pt x="24" y="124"/>
                    </a:lnTo>
                    <a:lnTo>
                      <a:pt x="26" y="125"/>
                    </a:lnTo>
                    <a:lnTo>
                      <a:pt x="32" y="123"/>
                    </a:lnTo>
                    <a:lnTo>
                      <a:pt x="34" y="122"/>
                    </a:lnTo>
                    <a:lnTo>
                      <a:pt x="33" y="117"/>
                    </a:lnTo>
                    <a:lnTo>
                      <a:pt x="34" y="112"/>
                    </a:lnTo>
                    <a:lnTo>
                      <a:pt x="36" y="113"/>
                    </a:lnTo>
                    <a:lnTo>
                      <a:pt x="36" y="111"/>
                    </a:lnTo>
                    <a:lnTo>
                      <a:pt x="37" y="105"/>
                    </a:lnTo>
                    <a:lnTo>
                      <a:pt x="37" y="101"/>
                    </a:lnTo>
                    <a:lnTo>
                      <a:pt x="30" y="101"/>
                    </a:lnTo>
                    <a:lnTo>
                      <a:pt x="30" y="99"/>
                    </a:lnTo>
                    <a:lnTo>
                      <a:pt x="30" y="97"/>
                    </a:lnTo>
                    <a:lnTo>
                      <a:pt x="25" y="91"/>
                    </a:lnTo>
                    <a:lnTo>
                      <a:pt x="23" y="87"/>
                    </a:lnTo>
                    <a:lnTo>
                      <a:pt x="26" y="85"/>
                    </a:lnTo>
                    <a:lnTo>
                      <a:pt x="26" y="85"/>
                    </a:lnTo>
                    <a:lnTo>
                      <a:pt x="27" y="85"/>
                    </a:lnTo>
                    <a:lnTo>
                      <a:pt x="29" y="83"/>
                    </a:lnTo>
                    <a:lnTo>
                      <a:pt x="29" y="76"/>
                    </a:lnTo>
                    <a:lnTo>
                      <a:pt x="28" y="75"/>
                    </a:lnTo>
                    <a:lnTo>
                      <a:pt x="26" y="72"/>
                    </a:lnTo>
                    <a:lnTo>
                      <a:pt x="24" y="72"/>
                    </a:lnTo>
                    <a:lnTo>
                      <a:pt x="24" y="73"/>
                    </a:lnTo>
                    <a:lnTo>
                      <a:pt x="24" y="75"/>
                    </a:lnTo>
                    <a:lnTo>
                      <a:pt x="24" y="76"/>
                    </a:lnTo>
                    <a:lnTo>
                      <a:pt x="23" y="78"/>
                    </a:lnTo>
                    <a:lnTo>
                      <a:pt x="22" y="78"/>
                    </a:lnTo>
                    <a:lnTo>
                      <a:pt x="20" y="78"/>
                    </a:lnTo>
                    <a:lnTo>
                      <a:pt x="18" y="78"/>
                    </a:lnTo>
                    <a:lnTo>
                      <a:pt x="16" y="76"/>
                    </a:lnTo>
                    <a:lnTo>
                      <a:pt x="14" y="73"/>
                    </a:lnTo>
                    <a:lnTo>
                      <a:pt x="14" y="71"/>
                    </a:lnTo>
                    <a:lnTo>
                      <a:pt x="13" y="64"/>
                    </a:lnTo>
                    <a:lnTo>
                      <a:pt x="14" y="64"/>
                    </a:lnTo>
                    <a:lnTo>
                      <a:pt x="18" y="60"/>
                    </a:lnTo>
                    <a:lnTo>
                      <a:pt x="20" y="60"/>
                    </a:lnTo>
                    <a:lnTo>
                      <a:pt x="25" y="61"/>
                    </a:lnTo>
                    <a:lnTo>
                      <a:pt x="26" y="62"/>
                    </a:lnTo>
                    <a:lnTo>
                      <a:pt x="30" y="70"/>
                    </a:lnTo>
                    <a:lnTo>
                      <a:pt x="32" y="70"/>
                    </a:lnTo>
                    <a:lnTo>
                      <a:pt x="37" y="71"/>
                    </a:lnTo>
                    <a:lnTo>
                      <a:pt x="37" y="71"/>
                    </a:lnTo>
                    <a:lnTo>
                      <a:pt x="39" y="70"/>
                    </a:lnTo>
                    <a:lnTo>
                      <a:pt x="41" y="64"/>
                    </a:lnTo>
                    <a:lnTo>
                      <a:pt x="41" y="62"/>
                    </a:lnTo>
                    <a:lnTo>
                      <a:pt x="39" y="61"/>
                    </a:lnTo>
                    <a:lnTo>
                      <a:pt x="38" y="61"/>
                    </a:lnTo>
                    <a:lnTo>
                      <a:pt x="36" y="60"/>
                    </a:lnTo>
                    <a:lnTo>
                      <a:pt x="36" y="50"/>
                    </a:lnTo>
                    <a:lnTo>
                      <a:pt x="38" y="42"/>
                    </a:lnTo>
                    <a:lnTo>
                      <a:pt x="34" y="45"/>
                    </a:lnTo>
                    <a:lnTo>
                      <a:pt x="24" y="49"/>
                    </a:lnTo>
                    <a:lnTo>
                      <a:pt x="20" y="48"/>
                    </a:lnTo>
                    <a:lnTo>
                      <a:pt x="14" y="44"/>
                    </a:lnTo>
                    <a:lnTo>
                      <a:pt x="14" y="41"/>
                    </a:lnTo>
                    <a:lnTo>
                      <a:pt x="14" y="39"/>
                    </a:lnTo>
                    <a:lnTo>
                      <a:pt x="16" y="38"/>
                    </a:lnTo>
                    <a:lnTo>
                      <a:pt x="17" y="38"/>
                    </a:lnTo>
                    <a:lnTo>
                      <a:pt x="18" y="38"/>
                    </a:lnTo>
                    <a:lnTo>
                      <a:pt x="22" y="35"/>
                    </a:lnTo>
                    <a:lnTo>
                      <a:pt x="28" y="30"/>
                    </a:lnTo>
                    <a:lnTo>
                      <a:pt x="29" y="29"/>
                    </a:lnTo>
                    <a:lnTo>
                      <a:pt x="32" y="29"/>
                    </a:lnTo>
                    <a:lnTo>
                      <a:pt x="41" y="25"/>
                    </a:lnTo>
                    <a:lnTo>
                      <a:pt x="43" y="23"/>
                    </a:lnTo>
                    <a:lnTo>
                      <a:pt x="42" y="22"/>
                    </a:lnTo>
                    <a:lnTo>
                      <a:pt x="41" y="18"/>
                    </a:lnTo>
                    <a:lnTo>
                      <a:pt x="38" y="16"/>
                    </a:lnTo>
                    <a:lnTo>
                      <a:pt x="43" y="2"/>
                    </a:lnTo>
                    <a:lnTo>
                      <a:pt x="44" y="1"/>
                    </a:lnTo>
                    <a:lnTo>
                      <a:pt x="45" y="2"/>
                    </a:lnTo>
                    <a:lnTo>
                      <a:pt x="47" y="0"/>
                    </a:lnTo>
                    <a:lnTo>
                      <a:pt x="47" y="0"/>
                    </a:lnTo>
                    <a:lnTo>
                      <a:pt x="49" y="0"/>
                    </a:lnTo>
                    <a:lnTo>
                      <a:pt x="50" y="0"/>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8" name="Freeform 424"/>
              <p:cNvSpPr>
                <a:spLocks/>
              </p:cNvSpPr>
              <p:nvPr/>
            </p:nvSpPr>
            <p:spPr bwMode="auto">
              <a:xfrm>
                <a:off x="2125155" y="5695150"/>
                <a:ext cx="16380" cy="14845"/>
              </a:xfrm>
              <a:custGeom>
                <a:avLst/>
                <a:gdLst>
                  <a:gd name="T0" fmla="*/ 31 w 32"/>
                  <a:gd name="T1" fmla="*/ 9 h 29"/>
                  <a:gd name="T2" fmla="*/ 32 w 32"/>
                  <a:gd name="T3" fmla="*/ 11 h 29"/>
                  <a:gd name="T4" fmla="*/ 32 w 32"/>
                  <a:gd name="T5" fmla="*/ 13 h 29"/>
                  <a:gd name="T6" fmla="*/ 31 w 32"/>
                  <a:gd name="T7" fmla="*/ 15 h 29"/>
                  <a:gd name="T8" fmla="*/ 28 w 32"/>
                  <a:gd name="T9" fmla="*/ 17 h 29"/>
                  <a:gd name="T10" fmla="*/ 27 w 32"/>
                  <a:gd name="T11" fmla="*/ 17 h 29"/>
                  <a:gd name="T12" fmla="*/ 26 w 32"/>
                  <a:gd name="T13" fmla="*/ 19 h 29"/>
                  <a:gd name="T14" fmla="*/ 25 w 32"/>
                  <a:gd name="T15" fmla="*/ 19 h 29"/>
                  <a:gd name="T16" fmla="*/ 25 w 32"/>
                  <a:gd name="T17" fmla="*/ 21 h 29"/>
                  <a:gd name="T18" fmla="*/ 25 w 32"/>
                  <a:gd name="T19" fmla="*/ 23 h 29"/>
                  <a:gd name="T20" fmla="*/ 25 w 32"/>
                  <a:gd name="T21" fmla="*/ 25 h 29"/>
                  <a:gd name="T22" fmla="*/ 24 w 32"/>
                  <a:gd name="T23" fmla="*/ 26 h 29"/>
                  <a:gd name="T24" fmla="*/ 23 w 32"/>
                  <a:gd name="T25" fmla="*/ 29 h 29"/>
                  <a:gd name="T26" fmla="*/ 18 w 32"/>
                  <a:gd name="T27" fmla="*/ 29 h 29"/>
                  <a:gd name="T28" fmla="*/ 14 w 32"/>
                  <a:gd name="T29" fmla="*/ 27 h 29"/>
                  <a:gd name="T30" fmla="*/ 9 w 32"/>
                  <a:gd name="T31" fmla="*/ 27 h 29"/>
                  <a:gd name="T32" fmla="*/ 7 w 32"/>
                  <a:gd name="T33" fmla="*/ 27 h 29"/>
                  <a:gd name="T34" fmla="*/ 2 w 32"/>
                  <a:gd name="T35" fmla="*/ 15 h 29"/>
                  <a:gd name="T36" fmla="*/ 0 w 32"/>
                  <a:gd name="T37" fmla="*/ 12 h 29"/>
                  <a:gd name="T38" fmla="*/ 0 w 32"/>
                  <a:gd name="T39" fmla="*/ 10 h 29"/>
                  <a:gd name="T40" fmla="*/ 0 w 32"/>
                  <a:gd name="T41" fmla="*/ 7 h 29"/>
                  <a:gd name="T42" fmla="*/ 1 w 32"/>
                  <a:gd name="T43" fmla="*/ 7 h 29"/>
                  <a:gd name="T44" fmla="*/ 2 w 32"/>
                  <a:gd name="T45" fmla="*/ 7 h 29"/>
                  <a:gd name="T46" fmla="*/ 3 w 32"/>
                  <a:gd name="T47" fmla="*/ 6 h 29"/>
                  <a:gd name="T48" fmla="*/ 8 w 32"/>
                  <a:gd name="T49" fmla="*/ 2 h 29"/>
                  <a:gd name="T50" fmla="*/ 8 w 32"/>
                  <a:gd name="T51" fmla="*/ 1 h 29"/>
                  <a:gd name="T52" fmla="*/ 8 w 32"/>
                  <a:gd name="T53" fmla="*/ 1 h 29"/>
                  <a:gd name="T54" fmla="*/ 9 w 32"/>
                  <a:gd name="T55" fmla="*/ 1 h 29"/>
                  <a:gd name="T56" fmla="*/ 11 w 32"/>
                  <a:gd name="T57" fmla="*/ 0 h 29"/>
                  <a:gd name="T58" fmla="*/ 13 w 32"/>
                  <a:gd name="T59" fmla="*/ 0 h 29"/>
                  <a:gd name="T60" fmla="*/ 15 w 32"/>
                  <a:gd name="T61" fmla="*/ 0 h 29"/>
                  <a:gd name="T62" fmla="*/ 17 w 32"/>
                  <a:gd name="T63" fmla="*/ 0 h 29"/>
                  <a:gd name="T64" fmla="*/ 18 w 32"/>
                  <a:gd name="T65" fmla="*/ 1 h 29"/>
                  <a:gd name="T66" fmla="*/ 20 w 32"/>
                  <a:gd name="T67" fmla="*/ 3 h 29"/>
                  <a:gd name="T68" fmla="*/ 21 w 32"/>
                  <a:gd name="T69" fmla="*/ 5 h 29"/>
                  <a:gd name="T70" fmla="*/ 22 w 32"/>
                  <a:gd name="T71" fmla="*/ 5 h 29"/>
                  <a:gd name="T72" fmla="*/ 23 w 32"/>
                  <a:gd name="T73" fmla="*/ 4 h 29"/>
                  <a:gd name="T74" fmla="*/ 24 w 32"/>
                  <a:gd name="T75" fmla="*/ 4 h 29"/>
                  <a:gd name="T76" fmla="*/ 27 w 32"/>
                  <a:gd name="T77" fmla="*/ 5 h 29"/>
                  <a:gd name="T78" fmla="*/ 28 w 32"/>
                  <a:gd name="T79" fmla="*/ 5 h 29"/>
                  <a:gd name="T80" fmla="*/ 31 w 32"/>
                  <a:gd name="T81"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 h="29">
                    <a:moveTo>
                      <a:pt x="31" y="9"/>
                    </a:moveTo>
                    <a:lnTo>
                      <a:pt x="32" y="11"/>
                    </a:lnTo>
                    <a:lnTo>
                      <a:pt x="32" y="13"/>
                    </a:lnTo>
                    <a:lnTo>
                      <a:pt x="31" y="15"/>
                    </a:lnTo>
                    <a:lnTo>
                      <a:pt x="28" y="17"/>
                    </a:lnTo>
                    <a:lnTo>
                      <a:pt x="27" y="17"/>
                    </a:lnTo>
                    <a:lnTo>
                      <a:pt x="26" y="19"/>
                    </a:lnTo>
                    <a:lnTo>
                      <a:pt x="25" y="19"/>
                    </a:lnTo>
                    <a:lnTo>
                      <a:pt x="25" y="21"/>
                    </a:lnTo>
                    <a:lnTo>
                      <a:pt x="25" y="23"/>
                    </a:lnTo>
                    <a:lnTo>
                      <a:pt x="25" y="25"/>
                    </a:lnTo>
                    <a:lnTo>
                      <a:pt x="24" y="26"/>
                    </a:lnTo>
                    <a:lnTo>
                      <a:pt x="23" y="29"/>
                    </a:lnTo>
                    <a:lnTo>
                      <a:pt x="18" y="29"/>
                    </a:lnTo>
                    <a:lnTo>
                      <a:pt x="14" y="27"/>
                    </a:lnTo>
                    <a:lnTo>
                      <a:pt x="9" y="27"/>
                    </a:lnTo>
                    <a:lnTo>
                      <a:pt x="7" y="27"/>
                    </a:lnTo>
                    <a:lnTo>
                      <a:pt x="2" y="15"/>
                    </a:lnTo>
                    <a:lnTo>
                      <a:pt x="0" y="12"/>
                    </a:lnTo>
                    <a:lnTo>
                      <a:pt x="0" y="10"/>
                    </a:lnTo>
                    <a:lnTo>
                      <a:pt x="0" y="7"/>
                    </a:lnTo>
                    <a:lnTo>
                      <a:pt x="1" y="7"/>
                    </a:lnTo>
                    <a:lnTo>
                      <a:pt x="2" y="7"/>
                    </a:lnTo>
                    <a:lnTo>
                      <a:pt x="3" y="6"/>
                    </a:lnTo>
                    <a:lnTo>
                      <a:pt x="8" y="2"/>
                    </a:lnTo>
                    <a:lnTo>
                      <a:pt x="8" y="1"/>
                    </a:lnTo>
                    <a:lnTo>
                      <a:pt x="8" y="1"/>
                    </a:lnTo>
                    <a:lnTo>
                      <a:pt x="9" y="1"/>
                    </a:lnTo>
                    <a:lnTo>
                      <a:pt x="11" y="0"/>
                    </a:lnTo>
                    <a:lnTo>
                      <a:pt x="13" y="0"/>
                    </a:lnTo>
                    <a:lnTo>
                      <a:pt x="15" y="0"/>
                    </a:lnTo>
                    <a:lnTo>
                      <a:pt x="17" y="0"/>
                    </a:lnTo>
                    <a:lnTo>
                      <a:pt x="18" y="1"/>
                    </a:lnTo>
                    <a:lnTo>
                      <a:pt x="20" y="3"/>
                    </a:lnTo>
                    <a:lnTo>
                      <a:pt x="21" y="5"/>
                    </a:lnTo>
                    <a:lnTo>
                      <a:pt x="22" y="5"/>
                    </a:lnTo>
                    <a:lnTo>
                      <a:pt x="23" y="4"/>
                    </a:lnTo>
                    <a:lnTo>
                      <a:pt x="24" y="4"/>
                    </a:lnTo>
                    <a:lnTo>
                      <a:pt x="27" y="5"/>
                    </a:lnTo>
                    <a:lnTo>
                      <a:pt x="28" y="5"/>
                    </a:lnTo>
                    <a:lnTo>
                      <a:pt x="31" y="9"/>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9" name="Freeform 425"/>
              <p:cNvSpPr>
                <a:spLocks/>
              </p:cNvSpPr>
              <p:nvPr/>
            </p:nvSpPr>
            <p:spPr bwMode="auto">
              <a:xfrm>
                <a:off x="1396241" y="5246745"/>
                <a:ext cx="10238" cy="8190"/>
              </a:xfrm>
              <a:custGeom>
                <a:avLst/>
                <a:gdLst>
                  <a:gd name="T0" fmla="*/ 19 w 20"/>
                  <a:gd name="T1" fmla="*/ 12 h 16"/>
                  <a:gd name="T2" fmla="*/ 20 w 20"/>
                  <a:gd name="T3" fmla="*/ 14 h 16"/>
                  <a:gd name="T4" fmla="*/ 20 w 20"/>
                  <a:gd name="T5" fmla="*/ 16 h 16"/>
                  <a:gd name="T6" fmla="*/ 20 w 20"/>
                  <a:gd name="T7" fmla="*/ 16 h 16"/>
                  <a:gd name="T8" fmla="*/ 19 w 20"/>
                  <a:gd name="T9" fmla="*/ 16 h 16"/>
                  <a:gd name="T10" fmla="*/ 19 w 20"/>
                  <a:gd name="T11" fmla="*/ 15 h 16"/>
                  <a:gd name="T12" fmla="*/ 19 w 20"/>
                  <a:gd name="T13" fmla="*/ 14 h 16"/>
                  <a:gd name="T14" fmla="*/ 18 w 20"/>
                  <a:gd name="T15" fmla="*/ 14 h 16"/>
                  <a:gd name="T16" fmla="*/ 17 w 20"/>
                  <a:gd name="T17" fmla="*/ 11 h 16"/>
                  <a:gd name="T18" fmla="*/ 14 w 20"/>
                  <a:gd name="T19" fmla="*/ 8 h 16"/>
                  <a:gd name="T20" fmla="*/ 13 w 20"/>
                  <a:gd name="T21" fmla="*/ 8 h 16"/>
                  <a:gd name="T22" fmla="*/ 11 w 20"/>
                  <a:gd name="T23" fmla="*/ 8 h 16"/>
                  <a:gd name="T24" fmla="*/ 10 w 20"/>
                  <a:gd name="T25" fmla="*/ 9 h 16"/>
                  <a:gd name="T26" fmla="*/ 9 w 20"/>
                  <a:gd name="T27" fmla="*/ 8 h 16"/>
                  <a:gd name="T28" fmla="*/ 0 w 20"/>
                  <a:gd name="T29" fmla="*/ 2 h 16"/>
                  <a:gd name="T30" fmla="*/ 1 w 20"/>
                  <a:gd name="T31" fmla="*/ 0 h 16"/>
                  <a:gd name="T32" fmla="*/ 4 w 20"/>
                  <a:gd name="T33" fmla="*/ 0 h 16"/>
                  <a:gd name="T34" fmla="*/ 5 w 20"/>
                  <a:gd name="T35" fmla="*/ 0 h 16"/>
                  <a:gd name="T36" fmla="*/ 9 w 20"/>
                  <a:gd name="T37" fmla="*/ 0 h 16"/>
                  <a:gd name="T38" fmla="*/ 15 w 20"/>
                  <a:gd name="T39" fmla="*/ 4 h 16"/>
                  <a:gd name="T40" fmla="*/ 17 w 20"/>
                  <a:gd name="T41" fmla="*/ 6 h 16"/>
                  <a:gd name="T42" fmla="*/ 18 w 20"/>
                  <a:gd name="T43" fmla="*/ 7 h 16"/>
                  <a:gd name="T44" fmla="*/ 19 w 20"/>
                  <a:gd name="T45"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16">
                    <a:moveTo>
                      <a:pt x="19" y="12"/>
                    </a:moveTo>
                    <a:lnTo>
                      <a:pt x="20" y="14"/>
                    </a:lnTo>
                    <a:lnTo>
                      <a:pt x="20" y="16"/>
                    </a:lnTo>
                    <a:lnTo>
                      <a:pt x="20" y="16"/>
                    </a:lnTo>
                    <a:lnTo>
                      <a:pt x="19" y="16"/>
                    </a:lnTo>
                    <a:lnTo>
                      <a:pt x="19" y="15"/>
                    </a:lnTo>
                    <a:lnTo>
                      <a:pt x="19" y="14"/>
                    </a:lnTo>
                    <a:lnTo>
                      <a:pt x="18" y="14"/>
                    </a:lnTo>
                    <a:lnTo>
                      <a:pt x="17" y="11"/>
                    </a:lnTo>
                    <a:lnTo>
                      <a:pt x="14" y="8"/>
                    </a:lnTo>
                    <a:lnTo>
                      <a:pt x="13" y="8"/>
                    </a:lnTo>
                    <a:lnTo>
                      <a:pt x="11" y="8"/>
                    </a:lnTo>
                    <a:lnTo>
                      <a:pt x="10" y="9"/>
                    </a:lnTo>
                    <a:lnTo>
                      <a:pt x="9" y="8"/>
                    </a:lnTo>
                    <a:lnTo>
                      <a:pt x="0" y="2"/>
                    </a:lnTo>
                    <a:lnTo>
                      <a:pt x="1" y="0"/>
                    </a:lnTo>
                    <a:lnTo>
                      <a:pt x="4" y="0"/>
                    </a:lnTo>
                    <a:lnTo>
                      <a:pt x="5" y="0"/>
                    </a:lnTo>
                    <a:lnTo>
                      <a:pt x="9" y="0"/>
                    </a:lnTo>
                    <a:lnTo>
                      <a:pt x="15" y="4"/>
                    </a:lnTo>
                    <a:lnTo>
                      <a:pt x="17" y="6"/>
                    </a:lnTo>
                    <a:lnTo>
                      <a:pt x="18" y="7"/>
                    </a:lnTo>
                    <a:lnTo>
                      <a:pt x="19" y="12"/>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0" name="Freeform 426"/>
              <p:cNvSpPr>
                <a:spLocks/>
              </p:cNvSpPr>
              <p:nvPr/>
            </p:nvSpPr>
            <p:spPr bwMode="auto">
              <a:xfrm>
                <a:off x="1462785" y="5304587"/>
                <a:ext cx="17404" cy="5631"/>
              </a:xfrm>
              <a:custGeom>
                <a:avLst/>
                <a:gdLst>
                  <a:gd name="T0" fmla="*/ 2 w 34"/>
                  <a:gd name="T1" fmla="*/ 11 h 11"/>
                  <a:gd name="T2" fmla="*/ 0 w 34"/>
                  <a:gd name="T3" fmla="*/ 10 h 11"/>
                  <a:gd name="T4" fmla="*/ 0 w 34"/>
                  <a:gd name="T5" fmla="*/ 10 h 11"/>
                  <a:gd name="T6" fmla="*/ 0 w 34"/>
                  <a:gd name="T7" fmla="*/ 8 h 11"/>
                  <a:gd name="T8" fmla="*/ 0 w 34"/>
                  <a:gd name="T9" fmla="*/ 7 h 11"/>
                  <a:gd name="T10" fmla="*/ 0 w 34"/>
                  <a:gd name="T11" fmla="*/ 6 h 11"/>
                  <a:gd name="T12" fmla="*/ 1 w 34"/>
                  <a:gd name="T13" fmla="*/ 5 h 11"/>
                  <a:gd name="T14" fmla="*/ 4 w 34"/>
                  <a:gd name="T15" fmla="*/ 4 h 11"/>
                  <a:gd name="T16" fmla="*/ 9 w 34"/>
                  <a:gd name="T17" fmla="*/ 2 h 11"/>
                  <a:gd name="T18" fmla="*/ 13 w 34"/>
                  <a:gd name="T19" fmla="*/ 0 h 11"/>
                  <a:gd name="T20" fmla="*/ 29 w 34"/>
                  <a:gd name="T21" fmla="*/ 0 h 11"/>
                  <a:gd name="T22" fmla="*/ 29 w 34"/>
                  <a:gd name="T23" fmla="*/ 0 h 11"/>
                  <a:gd name="T24" fmla="*/ 30 w 34"/>
                  <a:gd name="T25" fmla="*/ 0 h 11"/>
                  <a:gd name="T26" fmla="*/ 33 w 34"/>
                  <a:gd name="T27" fmla="*/ 3 h 11"/>
                  <a:gd name="T28" fmla="*/ 34 w 34"/>
                  <a:gd name="T29" fmla="*/ 6 h 11"/>
                  <a:gd name="T30" fmla="*/ 34 w 34"/>
                  <a:gd name="T31" fmla="*/ 7 h 11"/>
                  <a:gd name="T32" fmla="*/ 34 w 34"/>
                  <a:gd name="T33" fmla="*/ 8 h 11"/>
                  <a:gd name="T34" fmla="*/ 33 w 34"/>
                  <a:gd name="T35" fmla="*/ 8 h 11"/>
                  <a:gd name="T36" fmla="*/ 33 w 34"/>
                  <a:gd name="T37" fmla="*/ 9 h 11"/>
                  <a:gd name="T38" fmla="*/ 33 w 34"/>
                  <a:gd name="T39" fmla="*/ 10 h 11"/>
                  <a:gd name="T40" fmla="*/ 33 w 34"/>
                  <a:gd name="T41" fmla="*/ 10 h 11"/>
                  <a:gd name="T42" fmla="*/ 29 w 34"/>
                  <a:gd name="T43" fmla="*/ 10 h 11"/>
                  <a:gd name="T44" fmla="*/ 21 w 34"/>
                  <a:gd name="T45" fmla="*/ 10 h 11"/>
                  <a:gd name="T46" fmla="*/ 18 w 34"/>
                  <a:gd name="T47" fmla="*/ 9 h 11"/>
                  <a:gd name="T48" fmla="*/ 13 w 34"/>
                  <a:gd name="T49" fmla="*/ 8 h 11"/>
                  <a:gd name="T50" fmla="*/ 9 w 34"/>
                  <a:gd name="T51" fmla="*/ 9 h 11"/>
                  <a:gd name="T52" fmla="*/ 7 w 34"/>
                  <a:gd name="T53" fmla="*/ 10 h 11"/>
                  <a:gd name="T54" fmla="*/ 6 w 34"/>
                  <a:gd name="T55" fmla="*/ 10 h 11"/>
                  <a:gd name="T56" fmla="*/ 2 w 34"/>
                  <a:gd name="T57" fmla="*/ 11 h 11"/>
                  <a:gd name="T58" fmla="*/ 2 w 34"/>
                  <a:gd name="T5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11">
                    <a:moveTo>
                      <a:pt x="2" y="11"/>
                    </a:moveTo>
                    <a:lnTo>
                      <a:pt x="0" y="10"/>
                    </a:lnTo>
                    <a:lnTo>
                      <a:pt x="0" y="10"/>
                    </a:lnTo>
                    <a:lnTo>
                      <a:pt x="0" y="8"/>
                    </a:lnTo>
                    <a:lnTo>
                      <a:pt x="0" y="7"/>
                    </a:lnTo>
                    <a:lnTo>
                      <a:pt x="0" y="6"/>
                    </a:lnTo>
                    <a:lnTo>
                      <a:pt x="1" y="5"/>
                    </a:lnTo>
                    <a:lnTo>
                      <a:pt x="4" y="4"/>
                    </a:lnTo>
                    <a:lnTo>
                      <a:pt x="9" y="2"/>
                    </a:lnTo>
                    <a:lnTo>
                      <a:pt x="13" y="0"/>
                    </a:lnTo>
                    <a:lnTo>
                      <a:pt x="29" y="0"/>
                    </a:lnTo>
                    <a:lnTo>
                      <a:pt x="29" y="0"/>
                    </a:lnTo>
                    <a:lnTo>
                      <a:pt x="30" y="0"/>
                    </a:lnTo>
                    <a:lnTo>
                      <a:pt x="33" y="3"/>
                    </a:lnTo>
                    <a:lnTo>
                      <a:pt x="34" y="6"/>
                    </a:lnTo>
                    <a:lnTo>
                      <a:pt x="34" y="7"/>
                    </a:lnTo>
                    <a:lnTo>
                      <a:pt x="34" y="8"/>
                    </a:lnTo>
                    <a:lnTo>
                      <a:pt x="33" y="8"/>
                    </a:lnTo>
                    <a:lnTo>
                      <a:pt x="33" y="9"/>
                    </a:lnTo>
                    <a:lnTo>
                      <a:pt x="33" y="10"/>
                    </a:lnTo>
                    <a:lnTo>
                      <a:pt x="33" y="10"/>
                    </a:lnTo>
                    <a:lnTo>
                      <a:pt x="29" y="10"/>
                    </a:lnTo>
                    <a:lnTo>
                      <a:pt x="21" y="10"/>
                    </a:lnTo>
                    <a:lnTo>
                      <a:pt x="18" y="9"/>
                    </a:lnTo>
                    <a:lnTo>
                      <a:pt x="13" y="8"/>
                    </a:lnTo>
                    <a:lnTo>
                      <a:pt x="9" y="9"/>
                    </a:lnTo>
                    <a:lnTo>
                      <a:pt x="7" y="10"/>
                    </a:lnTo>
                    <a:lnTo>
                      <a:pt x="6" y="10"/>
                    </a:lnTo>
                    <a:lnTo>
                      <a:pt x="2" y="11"/>
                    </a:lnTo>
                    <a:lnTo>
                      <a:pt x="2" y="11"/>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1" name="Freeform 427"/>
              <p:cNvSpPr>
                <a:spLocks/>
              </p:cNvSpPr>
              <p:nvPr/>
            </p:nvSpPr>
            <p:spPr bwMode="auto">
              <a:xfrm>
                <a:off x="1479165" y="5309706"/>
                <a:ext cx="15356" cy="11773"/>
              </a:xfrm>
              <a:custGeom>
                <a:avLst/>
                <a:gdLst>
                  <a:gd name="T0" fmla="*/ 22 w 30"/>
                  <a:gd name="T1" fmla="*/ 6 h 23"/>
                  <a:gd name="T2" fmla="*/ 22 w 30"/>
                  <a:gd name="T3" fmla="*/ 8 h 23"/>
                  <a:gd name="T4" fmla="*/ 21 w 30"/>
                  <a:gd name="T5" fmla="*/ 10 h 23"/>
                  <a:gd name="T6" fmla="*/ 20 w 30"/>
                  <a:gd name="T7" fmla="*/ 10 h 23"/>
                  <a:gd name="T8" fmla="*/ 20 w 30"/>
                  <a:gd name="T9" fmla="*/ 14 h 23"/>
                  <a:gd name="T10" fmla="*/ 21 w 30"/>
                  <a:gd name="T11" fmla="*/ 16 h 23"/>
                  <a:gd name="T12" fmla="*/ 22 w 30"/>
                  <a:gd name="T13" fmla="*/ 16 h 23"/>
                  <a:gd name="T14" fmla="*/ 26 w 30"/>
                  <a:gd name="T15" fmla="*/ 18 h 23"/>
                  <a:gd name="T16" fmla="*/ 28 w 30"/>
                  <a:gd name="T17" fmla="*/ 19 h 23"/>
                  <a:gd name="T18" fmla="*/ 30 w 30"/>
                  <a:gd name="T19" fmla="*/ 20 h 23"/>
                  <a:gd name="T20" fmla="*/ 30 w 30"/>
                  <a:gd name="T21" fmla="*/ 22 h 23"/>
                  <a:gd name="T22" fmla="*/ 30 w 30"/>
                  <a:gd name="T23" fmla="*/ 22 h 23"/>
                  <a:gd name="T24" fmla="*/ 27 w 30"/>
                  <a:gd name="T25" fmla="*/ 23 h 23"/>
                  <a:gd name="T26" fmla="*/ 22 w 30"/>
                  <a:gd name="T27" fmla="*/ 23 h 23"/>
                  <a:gd name="T28" fmla="*/ 19 w 30"/>
                  <a:gd name="T29" fmla="*/ 22 h 23"/>
                  <a:gd name="T30" fmla="*/ 12 w 30"/>
                  <a:gd name="T31" fmla="*/ 17 h 23"/>
                  <a:gd name="T32" fmla="*/ 11 w 30"/>
                  <a:gd name="T33" fmla="*/ 16 h 23"/>
                  <a:gd name="T34" fmla="*/ 10 w 30"/>
                  <a:gd name="T35" fmla="*/ 14 h 23"/>
                  <a:gd name="T36" fmla="*/ 7 w 30"/>
                  <a:gd name="T37" fmla="*/ 14 h 23"/>
                  <a:gd name="T38" fmla="*/ 5 w 30"/>
                  <a:gd name="T39" fmla="*/ 14 h 23"/>
                  <a:gd name="T40" fmla="*/ 2 w 30"/>
                  <a:gd name="T41" fmla="*/ 9 h 23"/>
                  <a:gd name="T42" fmla="*/ 0 w 30"/>
                  <a:gd name="T43" fmla="*/ 7 h 23"/>
                  <a:gd name="T44" fmla="*/ 0 w 30"/>
                  <a:gd name="T45" fmla="*/ 6 h 23"/>
                  <a:gd name="T46" fmla="*/ 0 w 30"/>
                  <a:gd name="T47" fmla="*/ 4 h 23"/>
                  <a:gd name="T48" fmla="*/ 1 w 30"/>
                  <a:gd name="T49" fmla="*/ 2 h 23"/>
                  <a:gd name="T50" fmla="*/ 5 w 30"/>
                  <a:gd name="T51" fmla="*/ 1 h 23"/>
                  <a:gd name="T52" fmla="*/ 8 w 30"/>
                  <a:gd name="T53" fmla="*/ 0 h 23"/>
                  <a:gd name="T54" fmla="*/ 10 w 30"/>
                  <a:gd name="T55" fmla="*/ 0 h 23"/>
                  <a:gd name="T56" fmla="*/ 13 w 30"/>
                  <a:gd name="T57" fmla="*/ 0 h 23"/>
                  <a:gd name="T58" fmla="*/ 14 w 30"/>
                  <a:gd name="T59" fmla="*/ 1 h 23"/>
                  <a:gd name="T60" fmla="*/ 15 w 30"/>
                  <a:gd name="T61" fmla="*/ 2 h 23"/>
                  <a:gd name="T62" fmla="*/ 15 w 30"/>
                  <a:gd name="T63" fmla="*/ 2 h 23"/>
                  <a:gd name="T64" fmla="*/ 16 w 30"/>
                  <a:gd name="T65" fmla="*/ 4 h 23"/>
                  <a:gd name="T66" fmla="*/ 19 w 30"/>
                  <a:gd name="T67" fmla="*/ 5 h 23"/>
                  <a:gd name="T68" fmla="*/ 21 w 30"/>
                  <a:gd name="T69" fmla="*/ 5 h 23"/>
                  <a:gd name="T70" fmla="*/ 22 w 30"/>
                  <a:gd name="T71" fmla="*/ 6 h 23"/>
                  <a:gd name="T72" fmla="*/ 22 w 30"/>
                  <a:gd name="T73"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 h="23">
                    <a:moveTo>
                      <a:pt x="22" y="6"/>
                    </a:moveTo>
                    <a:lnTo>
                      <a:pt x="22" y="8"/>
                    </a:lnTo>
                    <a:lnTo>
                      <a:pt x="21" y="10"/>
                    </a:lnTo>
                    <a:lnTo>
                      <a:pt x="20" y="10"/>
                    </a:lnTo>
                    <a:lnTo>
                      <a:pt x="20" y="14"/>
                    </a:lnTo>
                    <a:lnTo>
                      <a:pt x="21" y="16"/>
                    </a:lnTo>
                    <a:lnTo>
                      <a:pt x="22" y="16"/>
                    </a:lnTo>
                    <a:lnTo>
                      <a:pt x="26" y="18"/>
                    </a:lnTo>
                    <a:lnTo>
                      <a:pt x="28" y="19"/>
                    </a:lnTo>
                    <a:lnTo>
                      <a:pt x="30" y="20"/>
                    </a:lnTo>
                    <a:lnTo>
                      <a:pt x="30" y="22"/>
                    </a:lnTo>
                    <a:lnTo>
                      <a:pt x="30" y="22"/>
                    </a:lnTo>
                    <a:lnTo>
                      <a:pt x="27" y="23"/>
                    </a:lnTo>
                    <a:lnTo>
                      <a:pt x="22" y="23"/>
                    </a:lnTo>
                    <a:lnTo>
                      <a:pt x="19" y="22"/>
                    </a:lnTo>
                    <a:lnTo>
                      <a:pt x="12" y="17"/>
                    </a:lnTo>
                    <a:lnTo>
                      <a:pt x="11" y="16"/>
                    </a:lnTo>
                    <a:lnTo>
                      <a:pt x="10" y="14"/>
                    </a:lnTo>
                    <a:lnTo>
                      <a:pt x="7" y="14"/>
                    </a:lnTo>
                    <a:lnTo>
                      <a:pt x="5" y="14"/>
                    </a:lnTo>
                    <a:lnTo>
                      <a:pt x="2" y="9"/>
                    </a:lnTo>
                    <a:lnTo>
                      <a:pt x="0" y="7"/>
                    </a:lnTo>
                    <a:lnTo>
                      <a:pt x="0" y="6"/>
                    </a:lnTo>
                    <a:lnTo>
                      <a:pt x="0" y="4"/>
                    </a:lnTo>
                    <a:lnTo>
                      <a:pt x="1" y="2"/>
                    </a:lnTo>
                    <a:lnTo>
                      <a:pt x="5" y="1"/>
                    </a:lnTo>
                    <a:lnTo>
                      <a:pt x="8" y="0"/>
                    </a:lnTo>
                    <a:lnTo>
                      <a:pt x="10" y="0"/>
                    </a:lnTo>
                    <a:lnTo>
                      <a:pt x="13" y="0"/>
                    </a:lnTo>
                    <a:lnTo>
                      <a:pt x="14" y="1"/>
                    </a:lnTo>
                    <a:lnTo>
                      <a:pt x="15" y="2"/>
                    </a:lnTo>
                    <a:lnTo>
                      <a:pt x="15" y="2"/>
                    </a:lnTo>
                    <a:lnTo>
                      <a:pt x="16" y="4"/>
                    </a:lnTo>
                    <a:lnTo>
                      <a:pt x="19" y="5"/>
                    </a:lnTo>
                    <a:lnTo>
                      <a:pt x="21" y="5"/>
                    </a:lnTo>
                    <a:lnTo>
                      <a:pt x="22" y="6"/>
                    </a:lnTo>
                    <a:lnTo>
                      <a:pt x="22" y="6"/>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2" name="Freeform 428"/>
              <p:cNvSpPr>
                <a:spLocks/>
              </p:cNvSpPr>
              <p:nvPr/>
            </p:nvSpPr>
            <p:spPr bwMode="auto">
              <a:xfrm>
                <a:off x="1075806" y="4945249"/>
                <a:ext cx="7166" cy="9214"/>
              </a:xfrm>
              <a:custGeom>
                <a:avLst/>
                <a:gdLst>
                  <a:gd name="T0" fmla="*/ 5 w 14"/>
                  <a:gd name="T1" fmla="*/ 6 h 18"/>
                  <a:gd name="T2" fmla="*/ 8 w 14"/>
                  <a:gd name="T3" fmla="*/ 10 h 18"/>
                  <a:gd name="T4" fmla="*/ 11 w 14"/>
                  <a:gd name="T5" fmla="*/ 13 h 18"/>
                  <a:gd name="T6" fmla="*/ 12 w 14"/>
                  <a:gd name="T7" fmla="*/ 14 h 18"/>
                  <a:gd name="T8" fmla="*/ 13 w 14"/>
                  <a:gd name="T9" fmla="*/ 15 h 18"/>
                  <a:gd name="T10" fmla="*/ 14 w 14"/>
                  <a:gd name="T11" fmla="*/ 17 h 18"/>
                  <a:gd name="T12" fmla="*/ 14 w 14"/>
                  <a:gd name="T13" fmla="*/ 18 h 18"/>
                  <a:gd name="T14" fmla="*/ 12 w 14"/>
                  <a:gd name="T15" fmla="*/ 18 h 18"/>
                  <a:gd name="T16" fmla="*/ 4 w 14"/>
                  <a:gd name="T17" fmla="*/ 18 h 18"/>
                  <a:gd name="T18" fmla="*/ 3 w 14"/>
                  <a:gd name="T19" fmla="*/ 18 h 18"/>
                  <a:gd name="T20" fmla="*/ 0 w 14"/>
                  <a:gd name="T21" fmla="*/ 15 h 18"/>
                  <a:gd name="T22" fmla="*/ 0 w 14"/>
                  <a:gd name="T23" fmla="*/ 14 h 18"/>
                  <a:gd name="T24" fmla="*/ 0 w 14"/>
                  <a:gd name="T25" fmla="*/ 13 h 18"/>
                  <a:gd name="T26" fmla="*/ 0 w 14"/>
                  <a:gd name="T27" fmla="*/ 12 h 18"/>
                  <a:gd name="T28" fmla="*/ 0 w 14"/>
                  <a:gd name="T29" fmla="*/ 11 h 18"/>
                  <a:gd name="T30" fmla="*/ 1 w 14"/>
                  <a:gd name="T31" fmla="*/ 11 h 18"/>
                  <a:gd name="T32" fmla="*/ 2 w 14"/>
                  <a:gd name="T33" fmla="*/ 9 h 18"/>
                  <a:gd name="T34" fmla="*/ 2 w 14"/>
                  <a:gd name="T35" fmla="*/ 9 h 18"/>
                  <a:gd name="T36" fmla="*/ 0 w 14"/>
                  <a:gd name="T37" fmla="*/ 4 h 18"/>
                  <a:gd name="T38" fmla="*/ 0 w 14"/>
                  <a:gd name="T39" fmla="*/ 1 h 18"/>
                  <a:gd name="T40" fmla="*/ 0 w 14"/>
                  <a:gd name="T41" fmla="*/ 0 h 18"/>
                  <a:gd name="T42" fmla="*/ 2 w 14"/>
                  <a:gd name="T43" fmla="*/ 1 h 18"/>
                  <a:gd name="T44" fmla="*/ 5 w 14"/>
                  <a:gd name="T45"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18">
                    <a:moveTo>
                      <a:pt x="5" y="6"/>
                    </a:moveTo>
                    <a:lnTo>
                      <a:pt x="8" y="10"/>
                    </a:lnTo>
                    <a:lnTo>
                      <a:pt x="11" y="13"/>
                    </a:lnTo>
                    <a:lnTo>
                      <a:pt x="12" y="14"/>
                    </a:lnTo>
                    <a:lnTo>
                      <a:pt x="13" y="15"/>
                    </a:lnTo>
                    <a:lnTo>
                      <a:pt x="14" y="17"/>
                    </a:lnTo>
                    <a:lnTo>
                      <a:pt x="14" y="18"/>
                    </a:lnTo>
                    <a:lnTo>
                      <a:pt x="12" y="18"/>
                    </a:lnTo>
                    <a:lnTo>
                      <a:pt x="4" y="18"/>
                    </a:lnTo>
                    <a:lnTo>
                      <a:pt x="3" y="18"/>
                    </a:lnTo>
                    <a:lnTo>
                      <a:pt x="0" y="15"/>
                    </a:lnTo>
                    <a:lnTo>
                      <a:pt x="0" y="14"/>
                    </a:lnTo>
                    <a:lnTo>
                      <a:pt x="0" y="13"/>
                    </a:lnTo>
                    <a:lnTo>
                      <a:pt x="0" y="12"/>
                    </a:lnTo>
                    <a:lnTo>
                      <a:pt x="0" y="11"/>
                    </a:lnTo>
                    <a:lnTo>
                      <a:pt x="1" y="11"/>
                    </a:lnTo>
                    <a:lnTo>
                      <a:pt x="2" y="9"/>
                    </a:lnTo>
                    <a:lnTo>
                      <a:pt x="2" y="9"/>
                    </a:lnTo>
                    <a:lnTo>
                      <a:pt x="0" y="4"/>
                    </a:lnTo>
                    <a:lnTo>
                      <a:pt x="0" y="1"/>
                    </a:lnTo>
                    <a:lnTo>
                      <a:pt x="0" y="0"/>
                    </a:lnTo>
                    <a:lnTo>
                      <a:pt x="2" y="1"/>
                    </a:lnTo>
                    <a:lnTo>
                      <a:pt x="5" y="6"/>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3" name="Freeform 429"/>
              <p:cNvSpPr>
                <a:spLocks/>
              </p:cNvSpPr>
              <p:nvPr/>
            </p:nvSpPr>
            <p:spPr bwMode="auto">
              <a:xfrm>
                <a:off x="2080110" y="5647033"/>
                <a:ext cx="34296" cy="57842"/>
              </a:xfrm>
              <a:custGeom>
                <a:avLst/>
                <a:gdLst>
                  <a:gd name="T0" fmla="*/ 56 w 67"/>
                  <a:gd name="T1" fmla="*/ 21 h 113"/>
                  <a:gd name="T2" fmla="*/ 53 w 67"/>
                  <a:gd name="T3" fmla="*/ 33 h 113"/>
                  <a:gd name="T4" fmla="*/ 57 w 67"/>
                  <a:gd name="T5" fmla="*/ 35 h 113"/>
                  <a:gd name="T6" fmla="*/ 60 w 67"/>
                  <a:gd name="T7" fmla="*/ 29 h 113"/>
                  <a:gd name="T8" fmla="*/ 59 w 67"/>
                  <a:gd name="T9" fmla="*/ 28 h 113"/>
                  <a:gd name="T10" fmla="*/ 60 w 67"/>
                  <a:gd name="T11" fmla="*/ 25 h 113"/>
                  <a:gd name="T12" fmla="*/ 64 w 67"/>
                  <a:gd name="T13" fmla="*/ 29 h 113"/>
                  <a:gd name="T14" fmla="*/ 67 w 67"/>
                  <a:gd name="T15" fmla="*/ 35 h 113"/>
                  <a:gd name="T16" fmla="*/ 63 w 67"/>
                  <a:gd name="T17" fmla="*/ 40 h 113"/>
                  <a:gd name="T18" fmla="*/ 61 w 67"/>
                  <a:gd name="T19" fmla="*/ 45 h 113"/>
                  <a:gd name="T20" fmla="*/ 61 w 67"/>
                  <a:gd name="T21" fmla="*/ 51 h 113"/>
                  <a:gd name="T22" fmla="*/ 59 w 67"/>
                  <a:gd name="T23" fmla="*/ 56 h 113"/>
                  <a:gd name="T24" fmla="*/ 44 w 67"/>
                  <a:gd name="T25" fmla="*/ 60 h 113"/>
                  <a:gd name="T26" fmla="*/ 44 w 67"/>
                  <a:gd name="T27" fmla="*/ 66 h 113"/>
                  <a:gd name="T28" fmla="*/ 42 w 67"/>
                  <a:gd name="T29" fmla="*/ 71 h 113"/>
                  <a:gd name="T30" fmla="*/ 35 w 67"/>
                  <a:gd name="T31" fmla="*/ 75 h 113"/>
                  <a:gd name="T32" fmla="*/ 39 w 67"/>
                  <a:gd name="T33" fmla="*/ 82 h 113"/>
                  <a:gd name="T34" fmla="*/ 28 w 67"/>
                  <a:gd name="T35" fmla="*/ 95 h 113"/>
                  <a:gd name="T36" fmla="*/ 25 w 67"/>
                  <a:gd name="T37" fmla="*/ 94 h 113"/>
                  <a:gd name="T38" fmla="*/ 19 w 67"/>
                  <a:gd name="T39" fmla="*/ 107 h 113"/>
                  <a:gd name="T40" fmla="*/ 14 w 67"/>
                  <a:gd name="T41" fmla="*/ 107 h 113"/>
                  <a:gd name="T42" fmla="*/ 14 w 67"/>
                  <a:gd name="T43" fmla="*/ 103 h 113"/>
                  <a:gd name="T44" fmla="*/ 18 w 67"/>
                  <a:gd name="T45" fmla="*/ 98 h 113"/>
                  <a:gd name="T46" fmla="*/ 19 w 67"/>
                  <a:gd name="T47" fmla="*/ 89 h 113"/>
                  <a:gd name="T48" fmla="*/ 14 w 67"/>
                  <a:gd name="T49" fmla="*/ 94 h 113"/>
                  <a:gd name="T50" fmla="*/ 8 w 67"/>
                  <a:gd name="T51" fmla="*/ 94 h 113"/>
                  <a:gd name="T52" fmla="*/ 10 w 67"/>
                  <a:gd name="T53" fmla="*/ 97 h 113"/>
                  <a:gd name="T54" fmla="*/ 7 w 67"/>
                  <a:gd name="T55" fmla="*/ 105 h 113"/>
                  <a:gd name="T56" fmla="*/ 3 w 67"/>
                  <a:gd name="T57" fmla="*/ 113 h 113"/>
                  <a:gd name="T58" fmla="*/ 3 w 67"/>
                  <a:gd name="T59" fmla="*/ 108 h 113"/>
                  <a:gd name="T60" fmla="*/ 0 w 67"/>
                  <a:gd name="T61" fmla="*/ 103 h 113"/>
                  <a:gd name="T62" fmla="*/ 3 w 67"/>
                  <a:gd name="T63" fmla="*/ 94 h 113"/>
                  <a:gd name="T64" fmla="*/ 9 w 67"/>
                  <a:gd name="T65" fmla="*/ 79 h 113"/>
                  <a:gd name="T66" fmla="*/ 11 w 67"/>
                  <a:gd name="T67" fmla="*/ 68 h 113"/>
                  <a:gd name="T68" fmla="*/ 22 w 67"/>
                  <a:gd name="T69" fmla="*/ 62 h 113"/>
                  <a:gd name="T70" fmla="*/ 20 w 67"/>
                  <a:gd name="T71" fmla="*/ 58 h 113"/>
                  <a:gd name="T72" fmla="*/ 22 w 67"/>
                  <a:gd name="T73" fmla="*/ 55 h 113"/>
                  <a:gd name="T74" fmla="*/ 23 w 67"/>
                  <a:gd name="T75" fmla="*/ 60 h 113"/>
                  <a:gd name="T76" fmla="*/ 29 w 67"/>
                  <a:gd name="T77" fmla="*/ 69 h 113"/>
                  <a:gd name="T78" fmla="*/ 30 w 67"/>
                  <a:gd name="T79" fmla="*/ 59 h 113"/>
                  <a:gd name="T80" fmla="*/ 24 w 67"/>
                  <a:gd name="T81" fmla="*/ 41 h 113"/>
                  <a:gd name="T82" fmla="*/ 23 w 67"/>
                  <a:gd name="T83" fmla="*/ 27 h 113"/>
                  <a:gd name="T84" fmla="*/ 29 w 67"/>
                  <a:gd name="T85" fmla="*/ 6 h 113"/>
                  <a:gd name="T86" fmla="*/ 37 w 67"/>
                  <a:gd name="T87" fmla="*/ 2 h 113"/>
                  <a:gd name="T88" fmla="*/ 40 w 67"/>
                  <a:gd name="T89" fmla="*/ 3 h 113"/>
                  <a:gd name="T90" fmla="*/ 45 w 67"/>
                  <a:gd name="T91" fmla="*/ 13 h 113"/>
                  <a:gd name="T92" fmla="*/ 47 w 67"/>
                  <a:gd name="T93" fmla="*/ 10 h 113"/>
                  <a:gd name="T94" fmla="*/ 43 w 67"/>
                  <a:gd name="T95" fmla="*/ 0 h 113"/>
                  <a:gd name="T96" fmla="*/ 47 w 67"/>
                  <a:gd name="T97" fmla="*/ 5 h 113"/>
                  <a:gd name="T98" fmla="*/ 51 w 67"/>
                  <a:gd name="T99" fmla="*/ 3 h 113"/>
                  <a:gd name="T100" fmla="*/ 55 w 67"/>
                  <a:gd name="T101" fmla="*/ 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113">
                    <a:moveTo>
                      <a:pt x="55" y="6"/>
                    </a:moveTo>
                    <a:lnTo>
                      <a:pt x="55" y="12"/>
                    </a:lnTo>
                    <a:lnTo>
                      <a:pt x="56" y="21"/>
                    </a:lnTo>
                    <a:lnTo>
                      <a:pt x="56" y="25"/>
                    </a:lnTo>
                    <a:lnTo>
                      <a:pt x="55" y="31"/>
                    </a:lnTo>
                    <a:lnTo>
                      <a:pt x="53" y="33"/>
                    </a:lnTo>
                    <a:lnTo>
                      <a:pt x="55" y="35"/>
                    </a:lnTo>
                    <a:lnTo>
                      <a:pt x="56" y="36"/>
                    </a:lnTo>
                    <a:lnTo>
                      <a:pt x="57" y="35"/>
                    </a:lnTo>
                    <a:lnTo>
                      <a:pt x="59" y="33"/>
                    </a:lnTo>
                    <a:lnTo>
                      <a:pt x="60" y="31"/>
                    </a:lnTo>
                    <a:lnTo>
                      <a:pt x="60" y="29"/>
                    </a:lnTo>
                    <a:lnTo>
                      <a:pt x="60" y="29"/>
                    </a:lnTo>
                    <a:lnTo>
                      <a:pt x="60" y="28"/>
                    </a:lnTo>
                    <a:lnTo>
                      <a:pt x="59" y="28"/>
                    </a:lnTo>
                    <a:lnTo>
                      <a:pt x="59" y="27"/>
                    </a:lnTo>
                    <a:lnTo>
                      <a:pt x="59" y="26"/>
                    </a:lnTo>
                    <a:lnTo>
                      <a:pt x="60" y="25"/>
                    </a:lnTo>
                    <a:lnTo>
                      <a:pt x="62" y="26"/>
                    </a:lnTo>
                    <a:lnTo>
                      <a:pt x="63" y="28"/>
                    </a:lnTo>
                    <a:lnTo>
                      <a:pt x="64" y="29"/>
                    </a:lnTo>
                    <a:lnTo>
                      <a:pt x="67" y="32"/>
                    </a:lnTo>
                    <a:lnTo>
                      <a:pt x="67" y="33"/>
                    </a:lnTo>
                    <a:lnTo>
                      <a:pt x="67" y="35"/>
                    </a:lnTo>
                    <a:lnTo>
                      <a:pt x="66" y="37"/>
                    </a:lnTo>
                    <a:lnTo>
                      <a:pt x="64" y="39"/>
                    </a:lnTo>
                    <a:lnTo>
                      <a:pt x="63" y="40"/>
                    </a:lnTo>
                    <a:lnTo>
                      <a:pt x="63" y="43"/>
                    </a:lnTo>
                    <a:lnTo>
                      <a:pt x="62" y="43"/>
                    </a:lnTo>
                    <a:lnTo>
                      <a:pt x="61" y="45"/>
                    </a:lnTo>
                    <a:lnTo>
                      <a:pt x="62" y="45"/>
                    </a:lnTo>
                    <a:lnTo>
                      <a:pt x="62" y="50"/>
                    </a:lnTo>
                    <a:lnTo>
                      <a:pt x="61" y="51"/>
                    </a:lnTo>
                    <a:lnTo>
                      <a:pt x="61" y="55"/>
                    </a:lnTo>
                    <a:lnTo>
                      <a:pt x="60" y="56"/>
                    </a:lnTo>
                    <a:lnTo>
                      <a:pt x="59" y="56"/>
                    </a:lnTo>
                    <a:lnTo>
                      <a:pt x="58" y="58"/>
                    </a:lnTo>
                    <a:lnTo>
                      <a:pt x="51" y="55"/>
                    </a:lnTo>
                    <a:lnTo>
                      <a:pt x="44" y="60"/>
                    </a:lnTo>
                    <a:lnTo>
                      <a:pt x="43" y="63"/>
                    </a:lnTo>
                    <a:lnTo>
                      <a:pt x="43" y="64"/>
                    </a:lnTo>
                    <a:lnTo>
                      <a:pt x="44" y="66"/>
                    </a:lnTo>
                    <a:lnTo>
                      <a:pt x="44" y="71"/>
                    </a:lnTo>
                    <a:lnTo>
                      <a:pt x="43" y="71"/>
                    </a:lnTo>
                    <a:lnTo>
                      <a:pt x="42" y="71"/>
                    </a:lnTo>
                    <a:lnTo>
                      <a:pt x="42" y="70"/>
                    </a:lnTo>
                    <a:lnTo>
                      <a:pt x="40" y="70"/>
                    </a:lnTo>
                    <a:lnTo>
                      <a:pt x="35" y="75"/>
                    </a:lnTo>
                    <a:lnTo>
                      <a:pt x="37" y="78"/>
                    </a:lnTo>
                    <a:lnTo>
                      <a:pt x="39" y="81"/>
                    </a:lnTo>
                    <a:lnTo>
                      <a:pt x="39" y="82"/>
                    </a:lnTo>
                    <a:lnTo>
                      <a:pt x="38" y="84"/>
                    </a:lnTo>
                    <a:lnTo>
                      <a:pt x="30" y="93"/>
                    </a:lnTo>
                    <a:lnTo>
                      <a:pt x="28" y="95"/>
                    </a:lnTo>
                    <a:lnTo>
                      <a:pt x="27" y="95"/>
                    </a:lnTo>
                    <a:lnTo>
                      <a:pt x="26" y="94"/>
                    </a:lnTo>
                    <a:lnTo>
                      <a:pt x="25" y="94"/>
                    </a:lnTo>
                    <a:lnTo>
                      <a:pt x="24" y="95"/>
                    </a:lnTo>
                    <a:lnTo>
                      <a:pt x="24" y="99"/>
                    </a:lnTo>
                    <a:lnTo>
                      <a:pt x="19" y="107"/>
                    </a:lnTo>
                    <a:lnTo>
                      <a:pt x="17" y="109"/>
                    </a:lnTo>
                    <a:lnTo>
                      <a:pt x="16" y="108"/>
                    </a:lnTo>
                    <a:lnTo>
                      <a:pt x="14" y="107"/>
                    </a:lnTo>
                    <a:lnTo>
                      <a:pt x="14" y="106"/>
                    </a:lnTo>
                    <a:lnTo>
                      <a:pt x="14" y="104"/>
                    </a:lnTo>
                    <a:lnTo>
                      <a:pt x="14" y="103"/>
                    </a:lnTo>
                    <a:lnTo>
                      <a:pt x="16" y="101"/>
                    </a:lnTo>
                    <a:lnTo>
                      <a:pt x="17" y="99"/>
                    </a:lnTo>
                    <a:lnTo>
                      <a:pt x="18" y="98"/>
                    </a:lnTo>
                    <a:lnTo>
                      <a:pt x="19" y="94"/>
                    </a:lnTo>
                    <a:lnTo>
                      <a:pt x="20" y="90"/>
                    </a:lnTo>
                    <a:lnTo>
                      <a:pt x="19" y="89"/>
                    </a:lnTo>
                    <a:lnTo>
                      <a:pt x="17" y="88"/>
                    </a:lnTo>
                    <a:lnTo>
                      <a:pt x="16" y="90"/>
                    </a:lnTo>
                    <a:lnTo>
                      <a:pt x="14" y="94"/>
                    </a:lnTo>
                    <a:lnTo>
                      <a:pt x="10" y="93"/>
                    </a:lnTo>
                    <a:lnTo>
                      <a:pt x="10" y="93"/>
                    </a:lnTo>
                    <a:lnTo>
                      <a:pt x="8" y="94"/>
                    </a:lnTo>
                    <a:lnTo>
                      <a:pt x="7" y="94"/>
                    </a:lnTo>
                    <a:lnTo>
                      <a:pt x="8" y="95"/>
                    </a:lnTo>
                    <a:lnTo>
                      <a:pt x="10" y="97"/>
                    </a:lnTo>
                    <a:lnTo>
                      <a:pt x="11" y="97"/>
                    </a:lnTo>
                    <a:lnTo>
                      <a:pt x="8" y="105"/>
                    </a:lnTo>
                    <a:lnTo>
                      <a:pt x="7" y="105"/>
                    </a:lnTo>
                    <a:lnTo>
                      <a:pt x="6" y="109"/>
                    </a:lnTo>
                    <a:lnTo>
                      <a:pt x="5" y="112"/>
                    </a:lnTo>
                    <a:lnTo>
                      <a:pt x="3" y="113"/>
                    </a:lnTo>
                    <a:lnTo>
                      <a:pt x="3" y="113"/>
                    </a:lnTo>
                    <a:lnTo>
                      <a:pt x="3" y="111"/>
                    </a:lnTo>
                    <a:lnTo>
                      <a:pt x="3" y="108"/>
                    </a:lnTo>
                    <a:lnTo>
                      <a:pt x="2" y="105"/>
                    </a:lnTo>
                    <a:lnTo>
                      <a:pt x="1" y="103"/>
                    </a:lnTo>
                    <a:lnTo>
                      <a:pt x="0" y="103"/>
                    </a:lnTo>
                    <a:lnTo>
                      <a:pt x="1" y="95"/>
                    </a:lnTo>
                    <a:lnTo>
                      <a:pt x="1" y="94"/>
                    </a:lnTo>
                    <a:lnTo>
                      <a:pt x="3" y="94"/>
                    </a:lnTo>
                    <a:lnTo>
                      <a:pt x="5" y="92"/>
                    </a:lnTo>
                    <a:lnTo>
                      <a:pt x="6" y="84"/>
                    </a:lnTo>
                    <a:lnTo>
                      <a:pt x="9" y="79"/>
                    </a:lnTo>
                    <a:lnTo>
                      <a:pt x="8" y="76"/>
                    </a:lnTo>
                    <a:lnTo>
                      <a:pt x="7" y="75"/>
                    </a:lnTo>
                    <a:lnTo>
                      <a:pt x="11" y="68"/>
                    </a:lnTo>
                    <a:lnTo>
                      <a:pt x="16" y="66"/>
                    </a:lnTo>
                    <a:lnTo>
                      <a:pt x="20" y="64"/>
                    </a:lnTo>
                    <a:lnTo>
                      <a:pt x="22" y="62"/>
                    </a:lnTo>
                    <a:lnTo>
                      <a:pt x="22" y="60"/>
                    </a:lnTo>
                    <a:lnTo>
                      <a:pt x="21" y="58"/>
                    </a:lnTo>
                    <a:lnTo>
                      <a:pt x="20" y="58"/>
                    </a:lnTo>
                    <a:lnTo>
                      <a:pt x="19" y="57"/>
                    </a:lnTo>
                    <a:lnTo>
                      <a:pt x="20" y="56"/>
                    </a:lnTo>
                    <a:lnTo>
                      <a:pt x="22" y="55"/>
                    </a:lnTo>
                    <a:lnTo>
                      <a:pt x="22" y="57"/>
                    </a:lnTo>
                    <a:lnTo>
                      <a:pt x="23" y="59"/>
                    </a:lnTo>
                    <a:lnTo>
                      <a:pt x="23" y="60"/>
                    </a:lnTo>
                    <a:lnTo>
                      <a:pt x="23" y="65"/>
                    </a:lnTo>
                    <a:lnTo>
                      <a:pt x="27" y="70"/>
                    </a:lnTo>
                    <a:lnTo>
                      <a:pt x="29" y="69"/>
                    </a:lnTo>
                    <a:lnTo>
                      <a:pt x="30" y="68"/>
                    </a:lnTo>
                    <a:lnTo>
                      <a:pt x="30" y="67"/>
                    </a:lnTo>
                    <a:lnTo>
                      <a:pt x="30" y="59"/>
                    </a:lnTo>
                    <a:lnTo>
                      <a:pt x="28" y="56"/>
                    </a:lnTo>
                    <a:lnTo>
                      <a:pt x="24" y="45"/>
                    </a:lnTo>
                    <a:lnTo>
                      <a:pt x="24" y="41"/>
                    </a:lnTo>
                    <a:lnTo>
                      <a:pt x="26" y="37"/>
                    </a:lnTo>
                    <a:lnTo>
                      <a:pt x="26" y="33"/>
                    </a:lnTo>
                    <a:lnTo>
                      <a:pt x="23" y="27"/>
                    </a:lnTo>
                    <a:lnTo>
                      <a:pt x="24" y="21"/>
                    </a:lnTo>
                    <a:lnTo>
                      <a:pt x="28" y="8"/>
                    </a:lnTo>
                    <a:lnTo>
                      <a:pt x="29" y="6"/>
                    </a:lnTo>
                    <a:lnTo>
                      <a:pt x="30" y="6"/>
                    </a:lnTo>
                    <a:lnTo>
                      <a:pt x="34" y="4"/>
                    </a:lnTo>
                    <a:lnTo>
                      <a:pt x="37" y="2"/>
                    </a:lnTo>
                    <a:lnTo>
                      <a:pt x="39" y="2"/>
                    </a:lnTo>
                    <a:lnTo>
                      <a:pt x="40" y="2"/>
                    </a:lnTo>
                    <a:lnTo>
                      <a:pt x="40" y="3"/>
                    </a:lnTo>
                    <a:lnTo>
                      <a:pt x="44" y="11"/>
                    </a:lnTo>
                    <a:lnTo>
                      <a:pt x="44" y="12"/>
                    </a:lnTo>
                    <a:lnTo>
                      <a:pt x="45" y="13"/>
                    </a:lnTo>
                    <a:lnTo>
                      <a:pt x="47" y="12"/>
                    </a:lnTo>
                    <a:lnTo>
                      <a:pt x="47" y="11"/>
                    </a:lnTo>
                    <a:lnTo>
                      <a:pt x="47" y="10"/>
                    </a:lnTo>
                    <a:lnTo>
                      <a:pt x="46" y="8"/>
                    </a:lnTo>
                    <a:lnTo>
                      <a:pt x="44" y="5"/>
                    </a:lnTo>
                    <a:lnTo>
                      <a:pt x="43" y="0"/>
                    </a:lnTo>
                    <a:lnTo>
                      <a:pt x="44" y="0"/>
                    </a:lnTo>
                    <a:lnTo>
                      <a:pt x="45" y="2"/>
                    </a:lnTo>
                    <a:lnTo>
                      <a:pt x="47" y="5"/>
                    </a:lnTo>
                    <a:lnTo>
                      <a:pt x="49" y="6"/>
                    </a:lnTo>
                    <a:lnTo>
                      <a:pt x="51" y="5"/>
                    </a:lnTo>
                    <a:lnTo>
                      <a:pt x="51" y="3"/>
                    </a:lnTo>
                    <a:lnTo>
                      <a:pt x="52" y="2"/>
                    </a:lnTo>
                    <a:lnTo>
                      <a:pt x="53" y="3"/>
                    </a:lnTo>
                    <a:lnTo>
                      <a:pt x="55" y="6"/>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4" name="Freeform 430"/>
              <p:cNvSpPr>
                <a:spLocks/>
              </p:cNvSpPr>
              <p:nvPr/>
            </p:nvSpPr>
            <p:spPr bwMode="auto">
              <a:xfrm>
                <a:off x="2108775" y="5642426"/>
                <a:ext cx="40439" cy="51700"/>
              </a:xfrm>
              <a:custGeom>
                <a:avLst/>
                <a:gdLst>
                  <a:gd name="T0" fmla="*/ 49 w 79"/>
                  <a:gd name="T1" fmla="*/ 27 h 101"/>
                  <a:gd name="T2" fmla="*/ 63 w 79"/>
                  <a:gd name="T3" fmla="*/ 33 h 101"/>
                  <a:gd name="T4" fmla="*/ 67 w 79"/>
                  <a:gd name="T5" fmla="*/ 53 h 101"/>
                  <a:gd name="T6" fmla="*/ 66 w 79"/>
                  <a:gd name="T7" fmla="*/ 62 h 101"/>
                  <a:gd name="T8" fmla="*/ 71 w 79"/>
                  <a:gd name="T9" fmla="*/ 65 h 101"/>
                  <a:gd name="T10" fmla="*/ 71 w 79"/>
                  <a:gd name="T11" fmla="*/ 77 h 101"/>
                  <a:gd name="T12" fmla="*/ 77 w 79"/>
                  <a:gd name="T13" fmla="*/ 87 h 101"/>
                  <a:gd name="T14" fmla="*/ 76 w 79"/>
                  <a:gd name="T15" fmla="*/ 89 h 101"/>
                  <a:gd name="T16" fmla="*/ 77 w 79"/>
                  <a:gd name="T17" fmla="*/ 94 h 101"/>
                  <a:gd name="T18" fmla="*/ 79 w 79"/>
                  <a:gd name="T19" fmla="*/ 95 h 101"/>
                  <a:gd name="T20" fmla="*/ 72 w 79"/>
                  <a:gd name="T21" fmla="*/ 99 h 101"/>
                  <a:gd name="T22" fmla="*/ 65 w 79"/>
                  <a:gd name="T23" fmla="*/ 100 h 101"/>
                  <a:gd name="T24" fmla="*/ 56 w 79"/>
                  <a:gd name="T25" fmla="*/ 101 h 101"/>
                  <a:gd name="T26" fmla="*/ 46 w 79"/>
                  <a:gd name="T27" fmla="*/ 95 h 101"/>
                  <a:gd name="T28" fmla="*/ 44 w 79"/>
                  <a:gd name="T29" fmla="*/ 84 h 101"/>
                  <a:gd name="T30" fmla="*/ 45 w 79"/>
                  <a:gd name="T31" fmla="*/ 70 h 101"/>
                  <a:gd name="T32" fmla="*/ 43 w 79"/>
                  <a:gd name="T33" fmla="*/ 60 h 101"/>
                  <a:gd name="T34" fmla="*/ 44 w 79"/>
                  <a:gd name="T35" fmla="*/ 54 h 101"/>
                  <a:gd name="T36" fmla="*/ 39 w 79"/>
                  <a:gd name="T37" fmla="*/ 52 h 101"/>
                  <a:gd name="T38" fmla="*/ 36 w 79"/>
                  <a:gd name="T39" fmla="*/ 59 h 101"/>
                  <a:gd name="T40" fmla="*/ 40 w 79"/>
                  <a:gd name="T41" fmla="*/ 60 h 101"/>
                  <a:gd name="T42" fmla="*/ 42 w 79"/>
                  <a:gd name="T43" fmla="*/ 59 h 101"/>
                  <a:gd name="T44" fmla="*/ 39 w 79"/>
                  <a:gd name="T45" fmla="*/ 67 h 101"/>
                  <a:gd name="T46" fmla="*/ 42 w 79"/>
                  <a:gd name="T47" fmla="*/ 75 h 101"/>
                  <a:gd name="T48" fmla="*/ 40 w 79"/>
                  <a:gd name="T49" fmla="*/ 89 h 101"/>
                  <a:gd name="T50" fmla="*/ 38 w 79"/>
                  <a:gd name="T51" fmla="*/ 88 h 101"/>
                  <a:gd name="T52" fmla="*/ 36 w 79"/>
                  <a:gd name="T53" fmla="*/ 90 h 101"/>
                  <a:gd name="T54" fmla="*/ 34 w 79"/>
                  <a:gd name="T55" fmla="*/ 95 h 101"/>
                  <a:gd name="T56" fmla="*/ 21 w 79"/>
                  <a:gd name="T57" fmla="*/ 89 h 101"/>
                  <a:gd name="T58" fmla="*/ 21 w 79"/>
                  <a:gd name="T59" fmla="*/ 86 h 101"/>
                  <a:gd name="T60" fmla="*/ 17 w 79"/>
                  <a:gd name="T61" fmla="*/ 86 h 101"/>
                  <a:gd name="T62" fmla="*/ 7 w 79"/>
                  <a:gd name="T63" fmla="*/ 89 h 101"/>
                  <a:gd name="T64" fmla="*/ 0 w 79"/>
                  <a:gd name="T65" fmla="*/ 84 h 101"/>
                  <a:gd name="T66" fmla="*/ 3 w 79"/>
                  <a:gd name="T67" fmla="*/ 74 h 101"/>
                  <a:gd name="T68" fmla="*/ 5 w 79"/>
                  <a:gd name="T69" fmla="*/ 71 h 101"/>
                  <a:gd name="T70" fmla="*/ 6 w 79"/>
                  <a:gd name="T71" fmla="*/ 68 h 101"/>
                  <a:gd name="T72" fmla="*/ 7 w 79"/>
                  <a:gd name="T73" fmla="*/ 64 h 101"/>
                  <a:gd name="T74" fmla="*/ 8 w 79"/>
                  <a:gd name="T75" fmla="*/ 59 h 101"/>
                  <a:gd name="T76" fmla="*/ 10 w 79"/>
                  <a:gd name="T77" fmla="*/ 53 h 101"/>
                  <a:gd name="T78" fmla="*/ 15 w 79"/>
                  <a:gd name="T79" fmla="*/ 46 h 101"/>
                  <a:gd name="T80" fmla="*/ 17 w 79"/>
                  <a:gd name="T81" fmla="*/ 40 h 101"/>
                  <a:gd name="T82" fmla="*/ 17 w 79"/>
                  <a:gd name="T83" fmla="*/ 37 h 101"/>
                  <a:gd name="T84" fmla="*/ 11 w 79"/>
                  <a:gd name="T85" fmla="*/ 38 h 101"/>
                  <a:gd name="T86" fmla="*/ 7 w 79"/>
                  <a:gd name="T87" fmla="*/ 31 h 101"/>
                  <a:gd name="T88" fmla="*/ 9 w 79"/>
                  <a:gd name="T89" fmla="*/ 21 h 101"/>
                  <a:gd name="T90" fmla="*/ 5 w 79"/>
                  <a:gd name="T91" fmla="*/ 4 h 101"/>
                  <a:gd name="T92" fmla="*/ 19 w 79"/>
                  <a:gd name="T93" fmla="*/ 1 h 101"/>
                  <a:gd name="T94" fmla="*/ 34 w 79"/>
                  <a:gd name="T95" fmla="*/ 13 h 101"/>
                  <a:gd name="T96" fmla="*/ 48 w 79"/>
                  <a:gd name="T97" fmla="*/ 2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 h="101">
                    <a:moveTo>
                      <a:pt x="48" y="27"/>
                    </a:moveTo>
                    <a:lnTo>
                      <a:pt x="48" y="27"/>
                    </a:lnTo>
                    <a:lnTo>
                      <a:pt x="49" y="27"/>
                    </a:lnTo>
                    <a:lnTo>
                      <a:pt x="50" y="27"/>
                    </a:lnTo>
                    <a:lnTo>
                      <a:pt x="52" y="27"/>
                    </a:lnTo>
                    <a:lnTo>
                      <a:pt x="63" y="33"/>
                    </a:lnTo>
                    <a:lnTo>
                      <a:pt x="67" y="44"/>
                    </a:lnTo>
                    <a:lnTo>
                      <a:pt x="67" y="46"/>
                    </a:lnTo>
                    <a:lnTo>
                      <a:pt x="67" y="53"/>
                    </a:lnTo>
                    <a:lnTo>
                      <a:pt x="66" y="57"/>
                    </a:lnTo>
                    <a:lnTo>
                      <a:pt x="65" y="60"/>
                    </a:lnTo>
                    <a:lnTo>
                      <a:pt x="66" y="62"/>
                    </a:lnTo>
                    <a:lnTo>
                      <a:pt x="67" y="64"/>
                    </a:lnTo>
                    <a:lnTo>
                      <a:pt x="69" y="64"/>
                    </a:lnTo>
                    <a:lnTo>
                      <a:pt x="71" y="65"/>
                    </a:lnTo>
                    <a:lnTo>
                      <a:pt x="72" y="72"/>
                    </a:lnTo>
                    <a:lnTo>
                      <a:pt x="72" y="76"/>
                    </a:lnTo>
                    <a:lnTo>
                      <a:pt x="71" y="77"/>
                    </a:lnTo>
                    <a:lnTo>
                      <a:pt x="75" y="83"/>
                    </a:lnTo>
                    <a:lnTo>
                      <a:pt x="77" y="86"/>
                    </a:lnTo>
                    <a:lnTo>
                      <a:pt x="77" y="87"/>
                    </a:lnTo>
                    <a:lnTo>
                      <a:pt x="76" y="87"/>
                    </a:lnTo>
                    <a:lnTo>
                      <a:pt x="75" y="89"/>
                    </a:lnTo>
                    <a:lnTo>
                      <a:pt x="76" y="89"/>
                    </a:lnTo>
                    <a:lnTo>
                      <a:pt x="76" y="92"/>
                    </a:lnTo>
                    <a:lnTo>
                      <a:pt x="76" y="93"/>
                    </a:lnTo>
                    <a:lnTo>
                      <a:pt x="77" y="94"/>
                    </a:lnTo>
                    <a:lnTo>
                      <a:pt x="78" y="95"/>
                    </a:lnTo>
                    <a:lnTo>
                      <a:pt x="79" y="95"/>
                    </a:lnTo>
                    <a:lnTo>
                      <a:pt x="79" y="95"/>
                    </a:lnTo>
                    <a:lnTo>
                      <a:pt x="79" y="97"/>
                    </a:lnTo>
                    <a:lnTo>
                      <a:pt x="78" y="98"/>
                    </a:lnTo>
                    <a:lnTo>
                      <a:pt x="72" y="99"/>
                    </a:lnTo>
                    <a:lnTo>
                      <a:pt x="71" y="99"/>
                    </a:lnTo>
                    <a:lnTo>
                      <a:pt x="69" y="99"/>
                    </a:lnTo>
                    <a:lnTo>
                      <a:pt x="65" y="100"/>
                    </a:lnTo>
                    <a:lnTo>
                      <a:pt x="63" y="101"/>
                    </a:lnTo>
                    <a:lnTo>
                      <a:pt x="58" y="101"/>
                    </a:lnTo>
                    <a:lnTo>
                      <a:pt x="56" y="101"/>
                    </a:lnTo>
                    <a:lnTo>
                      <a:pt x="53" y="98"/>
                    </a:lnTo>
                    <a:lnTo>
                      <a:pt x="46" y="95"/>
                    </a:lnTo>
                    <a:lnTo>
                      <a:pt x="46" y="95"/>
                    </a:lnTo>
                    <a:lnTo>
                      <a:pt x="43" y="92"/>
                    </a:lnTo>
                    <a:lnTo>
                      <a:pt x="43" y="87"/>
                    </a:lnTo>
                    <a:lnTo>
                      <a:pt x="44" y="84"/>
                    </a:lnTo>
                    <a:lnTo>
                      <a:pt x="48" y="83"/>
                    </a:lnTo>
                    <a:lnTo>
                      <a:pt x="46" y="73"/>
                    </a:lnTo>
                    <a:lnTo>
                      <a:pt x="45" y="70"/>
                    </a:lnTo>
                    <a:lnTo>
                      <a:pt x="44" y="66"/>
                    </a:lnTo>
                    <a:lnTo>
                      <a:pt x="43" y="62"/>
                    </a:lnTo>
                    <a:lnTo>
                      <a:pt x="43" y="60"/>
                    </a:lnTo>
                    <a:lnTo>
                      <a:pt x="44" y="57"/>
                    </a:lnTo>
                    <a:lnTo>
                      <a:pt x="44" y="56"/>
                    </a:lnTo>
                    <a:lnTo>
                      <a:pt x="44" y="54"/>
                    </a:lnTo>
                    <a:lnTo>
                      <a:pt x="44" y="51"/>
                    </a:lnTo>
                    <a:lnTo>
                      <a:pt x="43" y="51"/>
                    </a:lnTo>
                    <a:lnTo>
                      <a:pt x="39" y="52"/>
                    </a:lnTo>
                    <a:lnTo>
                      <a:pt x="37" y="54"/>
                    </a:lnTo>
                    <a:lnTo>
                      <a:pt x="37" y="56"/>
                    </a:lnTo>
                    <a:lnTo>
                      <a:pt x="36" y="59"/>
                    </a:lnTo>
                    <a:lnTo>
                      <a:pt x="37" y="60"/>
                    </a:lnTo>
                    <a:lnTo>
                      <a:pt x="39" y="60"/>
                    </a:lnTo>
                    <a:lnTo>
                      <a:pt x="40" y="60"/>
                    </a:lnTo>
                    <a:lnTo>
                      <a:pt x="40" y="60"/>
                    </a:lnTo>
                    <a:lnTo>
                      <a:pt x="40" y="59"/>
                    </a:lnTo>
                    <a:lnTo>
                      <a:pt x="42" y="59"/>
                    </a:lnTo>
                    <a:lnTo>
                      <a:pt x="41" y="65"/>
                    </a:lnTo>
                    <a:lnTo>
                      <a:pt x="40" y="66"/>
                    </a:lnTo>
                    <a:lnTo>
                      <a:pt x="39" y="67"/>
                    </a:lnTo>
                    <a:lnTo>
                      <a:pt x="37" y="71"/>
                    </a:lnTo>
                    <a:lnTo>
                      <a:pt x="38" y="72"/>
                    </a:lnTo>
                    <a:lnTo>
                      <a:pt x="42" y="75"/>
                    </a:lnTo>
                    <a:lnTo>
                      <a:pt x="44" y="79"/>
                    </a:lnTo>
                    <a:lnTo>
                      <a:pt x="44" y="79"/>
                    </a:lnTo>
                    <a:lnTo>
                      <a:pt x="40" y="89"/>
                    </a:lnTo>
                    <a:lnTo>
                      <a:pt x="40" y="90"/>
                    </a:lnTo>
                    <a:lnTo>
                      <a:pt x="39" y="89"/>
                    </a:lnTo>
                    <a:lnTo>
                      <a:pt x="38" y="88"/>
                    </a:lnTo>
                    <a:lnTo>
                      <a:pt x="37" y="88"/>
                    </a:lnTo>
                    <a:lnTo>
                      <a:pt x="36" y="89"/>
                    </a:lnTo>
                    <a:lnTo>
                      <a:pt x="36" y="90"/>
                    </a:lnTo>
                    <a:lnTo>
                      <a:pt x="37" y="91"/>
                    </a:lnTo>
                    <a:lnTo>
                      <a:pt x="36" y="93"/>
                    </a:lnTo>
                    <a:lnTo>
                      <a:pt x="34" y="95"/>
                    </a:lnTo>
                    <a:lnTo>
                      <a:pt x="32" y="96"/>
                    </a:lnTo>
                    <a:lnTo>
                      <a:pt x="29" y="96"/>
                    </a:lnTo>
                    <a:lnTo>
                      <a:pt x="21" y="89"/>
                    </a:lnTo>
                    <a:lnTo>
                      <a:pt x="21" y="89"/>
                    </a:lnTo>
                    <a:lnTo>
                      <a:pt x="21" y="87"/>
                    </a:lnTo>
                    <a:lnTo>
                      <a:pt x="21" y="86"/>
                    </a:lnTo>
                    <a:lnTo>
                      <a:pt x="19" y="85"/>
                    </a:lnTo>
                    <a:lnTo>
                      <a:pt x="18" y="85"/>
                    </a:lnTo>
                    <a:lnTo>
                      <a:pt x="17" y="86"/>
                    </a:lnTo>
                    <a:lnTo>
                      <a:pt x="13" y="88"/>
                    </a:lnTo>
                    <a:lnTo>
                      <a:pt x="9" y="89"/>
                    </a:lnTo>
                    <a:lnTo>
                      <a:pt x="7" y="89"/>
                    </a:lnTo>
                    <a:lnTo>
                      <a:pt x="3" y="87"/>
                    </a:lnTo>
                    <a:lnTo>
                      <a:pt x="1" y="85"/>
                    </a:lnTo>
                    <a:lnTo>
                      <a:pt x="0" y="84"/>
                    </a:lnTo>
                    <a:lnTo>
                      <a:pt x="0" y="83"/>
                    </a:lnTo>
                    <a:lnTo>
                      <a:pt x="1" y="79"/>
                    </a:lnTo>
                    <a:lnTo>
                      <a:pt x="3" y="74"/>
                    </a:lnTo>
                    <a:lnTo>
                      <a:pt x="4" y="72"/>
                    </a:lnTo>
                    <a:lnTo>
                      <a:pt x="4" y="71"/>
                    </a:lnTo>
                    <a:lnTo>
                      <a:pt x="5" y="71"/>
                    </a:lnTo>
                    <a:lnTo>
                      <a:pt x="5" y="71"/>
                    </a:lnTo>
                    <a:lnTo>
                      <a:pt x="6" y="70"/>
                    </a:lnTo>
                    <a:lnTo>
                      <a:pt x="6" y="68"/>
                    </a:lnTo>
                    <a:lnTo>
                      <a:pt x="7" y="65"/>
                    </a:lnTo>
                    <a:lnTo>
                      <a:pt x="8" y="64"/>
                    </a:lnTo>
                    <a:lnTo>
                      <a:pt x="7" y="64"/>
                    </a:lnTo>
                    <a:lnTo>
                      <a:pt x="9" y="61"/>
                    </a:lnTo>
                    <a:lnTo>
                      <a:pt x="8" y="60"/>
                    </a:lnTo>
                    <a:lnTo>
                      <a:pt x="8" y="59"/>
                    </a:lnTo>
                    <a:lnTo>
                      <a:pt x="8" y="58"/>
                    </a:lnTo>
                    <a:lnTo>
                      <a:pt x="9" y="54"/>
                    </a:lnTo>
                    <a:lnTo>
                      <a:pt x="10" y="53"/>
                    </a:lnTo>
                    <a:lnTo>
                      <a:pt x="11" y="52"/>
                    </a:lnTo>
                    <a:lnTo>
                      <a:pt x="13" y="48"/>
                    </a:lnTo>
                    <a:lnTo>
                      <a:pt x="15" y="46"/>
                    </a:lnTo>
                    <a:lnTo>
                      <a:pt x="15" y="44"/>
                    </a:lnTo>
                    <a:lnTo>
                      <a:pt x="17" y="42"/>
                    </a:lnTo>
                    <a:lnTo>
                      <a:pt x="17" y="40"/>
                    </a:lnTo>
                    <a:lnTo>
                      <a:pt x="19" y="36"/>
                    </a:lnTo>
                    <a:lnTo>
                      <a:pt x="18" y="36"/>
                    </a:lnTo>
                    <a:lnTo>
                      <a:pt x="17" y="37"/>
                    </a:lnTo>
                    <a:lnTo>
                      <a:pt x="14" y="38"/>
                    </a:lnTo>
                    <a:lnTo>
                      <a:pt x="12" y="38"/>
                    </a:lnTo>
                    <a:lnTo>
                      <a:pt x="11" y="38"/>
                    </a:lnTo>
                    <a:lnTo>
                      <a:pt x="11" y="36"/>
                    </a:lnTo>
                    <a:lnTo>
                      <a:pt x="11" y="35"/>
                    </a:lnTo>
                    <a:lnTo>
                      <a:pt x="7" y="31"/>
                    </a:lnTo>
                    <a:lnTo>
                      <a:pt x="7" y="28"/>
                    </a:lnTo>
                    <a:lnTo>
                      <a:pt x="8" y="21"/>
                    </a:lnTo>
                    <a:lnTo>
                      <a:pt x="9" y="21"/>
                    </a:lnTo>
                    <a:lnTo>
                      <a:pt x="10" y="16"/>
                    </a:lnTo>
                    <a:lnTo>
                      <a:pt x="9" y="11"/>
                    </a:lnTo>
                    <a:lnTo>
                      <a:pt x="5" y="4"/>
                    </a:lnTo>
                    <a:lnTo>
                      <a:pt x="9" y="1"/>
                    </a:lnTo>
                    <a:lnTo>
                      <a:pt x="11" y="0"/>
                    </a:lnTo>
                    <a:lnTo>
                      <a:pt x="19" y="1"/>
                    </a:lnTo>
                    <a:lnTo>
                      <a:pt x="25" y="6"/>
                    </a:lnTo>
                    <a:lnTo>
                      <a:pt x="29" y="10"/>
                    </a:lnTo>
                    <a:lnTo>
                      <a:pt x="34" y="13"/>
                    </a:lnTo>
                    <a:lnTo>
                      <a:pt x="38" y="17"/>
                    </a:lnTo>
                    <a:lnTo>
                      <a:pt x="43" y="22"/>
                    </a:lnTo>
                    <a:lnTo>
                      <a:pt x="48" y="26"/>
                    </a:lnTo>
                    <a:lnTo>
                      <a:pt x="48" y="27"/>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5" name="Freeform 431"/>
              <p:cNvSpPr>
                <a:spLocks/>
              </p:cNvSpPr>
              <p:nvPr/>
            </p:nvSpPr>
            <p:spPr bwMode="auto">
              <a:xfrm>
                <a:off x="1087067" y="4903275"/>
                <a:ext cx="9214" cy="6655"/>
              </a:xfrm>
              <a:custGeom>
                <a:avLst/>
                <a:gdLst>
                  <a:gd name="T0" fmla="*/ 18 w 18"/>
                  <a:gd name="T1" fmla="*/ 11 h 13"/>
                  <a:gd name="T2" fmla="*/ 13 w 18"/>
                  <a:gd name="T3" fmla="*/ 13 h 13"/>
                  <a:gd name="T4" fmla="*/ 3 w 18"/>
                  <a:gd name="T5" fmla="*/ 13 h 13"/>
                  <a:gd name="T6" fmla="*/ 4 w 18"/>
                  <a:gd name="T7" fmla="*/ 11 h 13"/>
                  <a:gd name="T8" fmla="*/ 4 w 18"/>
                  <a:gd name="T9" fmla="*/ 9 h 13"/>
                  <a:gd name="T10" fmla="*/ 4 w 18"/>
                  <a:gd name="T11" fmla="*/ 8 h 13"/>
                  <a:gd name="T12" fmla="*/ 2 w 18"/>
                  <a:gd name="T13" fmla="*/ 6 h 13"/>
                  <a:gd name="T14" fmla="*/ 0 w 18"/>
                  <a:gd name="T15" fmla="*/ 3 h 13"/>
                  <a:gd name="T16" fmla="*/ 0 w 18"/>
                  <a:gd name="T17" fmla="*/ 2 h 13"/>
                  <a:gd name="T18" fmla="*/ 2 w 18"/>
                  <a:gd name="T19" fmla="*/ 0 h 13"/>
                  <a:gd name="T20" fmla="*/ 4 w 18"/>
                  <a:gd name="T21" fmla="*/ 0 h 13"/>
                  <a:gd name="T22" fmla="*/ 5 w 18"/>
                  <a:gd name="T23" fmla="*/ 1 h 13"/>
                  <a:gd name="T24" fmla="*/ 9 w 18"/>
                  <a:gd name="T25" fmla="*/ 2 h 13"/>
                  <a:gd name="T26" fmla="*/ 10 w 18"/>
                  <a:gd name="T27" fmla="*/ 3 h 13"/>
                  <a:gd name="T28" fmla="*/ 10 w 18"/>
                  <a:gd name="T29" fmla="*/ 5 h 13"/>
                  <a:gd name="T30" fmla="*/ 12 w 18"/>
                  <a:gd name="T31" fmla="*/ 6 h 13"/>
                  <a:gd name="T32" fmla="*/ 13 w 18"/>
                  <a:gd name="T33" fmla="*/ 7 h 13"/>
                  <a:gd name="T34" fmla="*/ 18 w 18"/>
                  <a:gd name="T35" fmla="*/ 10 h 13"/>
                  <a:gd name="T36" fmla="*/ 18 w 18"/>
                  <a:gd name="T3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3">
                    <a:moveTo>
                      <a:pt x="18" y="11"/>
                    </a:moveTo>
                    <a:lnTo>
                      <a:pt x="13" y="13"/>
                    </a:lnTo>
                    <a:lnTo>
                      <a:pt x="3" y="13"/>
                    </a:lnTo>
                    <a:lnTo>
                      <a:pt x="4" y="11"/>
                    </a:lnTo>
                    <a:lnTo>
                      <a:pt x="4" y="9"/>
                    </a:lnTo>
                    <a:lnTo>
                      <a:pt x="4" y="8"/>
                    </a:lnTo>
                    <a:lnTo>
                      <a:pt x="2" y="6"/>
                    </a:lnTo>
                    <a:lnTo>
                      <a:pt x="0" y="3"/>
                    </a:lnTo>
                    <a:lnTo>
                      <a:pt x="0" y="2"/>
                    </a:lnTo>
                    <a:lnTo>
                      <a:pt x="2" y="0"/>
                    </a:lnTo>
                    <a:lnTo>
                      <a:pt x="4" y="0"/>
                    </a:lnTo>
                    <a:lnTo>
                      <a:pt x="5" y="1"/>
                    </a:lnTo>
                    <a:lnTo>
                      <a:pt x="9" y="2"/>
                    </a:lnTo>
                    <a:lnTo>
                      <a:pt x="10" y="3"/>
                    </a:lnTo>
                    <a:lnTo>
                      <a:pt x="10" y="5"/>
                    </a:lnTo>
                    <a:lnTo>
                      <a:pt x="12" y="6"/>
                    </a:lnTo>
                    <a:lnTo>
                      <a:pt x="13" y="7"/>
                    </a:lnTo>
                    <a:lnTo>
                      <a:pt x="18" y="10"/>
                    </a:lnTo>
                    <a:lnTo>
                      <a:pt x="18" y="11"/>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6" name="Freeform 432"/>
              <p:cNvSpPr>
                <a:spLocks/>
              </p:cNvSpPr>
              <p:nvPr/>
            </p:nvSpPr>
            <p:spPr bwMode="auto">
              <a:xfrm>
                <a:off x="2052981" y="5599941"/>
                <a:ext cx="14333" cy="22011"/>
              </a:xfrm>
              <a:custGeom>
                <a:avLst/>
                <a:gdLst>
                  <a:gd name="T0" fmla="*/ 26 w 28"/>
                  <a:gd name="T1" fmla="*/ 25 h 43"/>
                  <a:gd name="T2" fmla="*/ 25 w 28"/>
                  <a:gd name="T3" fmla="*/ 28 h 43"/>
                  <a:gd name="T4" fmla="*/ 24 w 28"/>
                  <a:gd name="T5" fmla="*/ 30 h 43"/>
                  <a:gd name="T6" fmla="*/ 24 w 28"/>
                  <a:gd name="T7" fmla="*/ 30 h 43"/>
                  <a:gd name="T8" fmla="*/ 26 w 28"/>
                  <a:gd name="T9" fmla="*/ 30 h 43"/>
                  <a:gd name="T10" fmla="*/ 26 w 28"/>
                  <a:gd name="T11" fmla="*/ 30 h 43"/>
                  <a:gd name="T12" fmla="*/ 26 w 28"/>
                  <a:gd name="T13" fmla="*/ 31 h 43"/>
                  <a:gd name="T14" fmla="*/ 26 w 28"/>
                  <a:gd name="T15" fmla="*/ 32 h 43"/>
                  <a:gd name="T16" fmla="*/ 24 w 28"/>
                  <a:gd name="T17" fmla="*/ 35 h 43"/>
                  <a:gd name="T18" fmla="*/ 23 w 28"/>
                  <a:gd name="T19" fmla="*/ 37 h 43"/>
                  <a:gd name="T20" fmla="*/ 15 w 28"/>
                  <a:gd name="T21" fmla="*/ 43 h 43"/>
                  <a:gd name="T22" fmla="*/ 14 w 28"/>
                  <a:gd name="T23" fmla="*/ 43 h 43"/>
                  <a:gd name="T24" fmla="*/ 13 w 28"/>
                  <a:gd name="T25" fmla="*/ 43 h 43"/>
                  <a:gd name="T26" fmla="*/ 7 w 28"/>
                  <a:gd name="T27" fmla="*/ 41 h 43"/>
                  <a:gd name="T28" fmla="*/ 7 w 28"/>
                  <a:gd name="T29" fmla="*/ 41 h 43"/>
                  <a:gd name="T30" fmla="*/ 6 w 28"/>
                  <a:gd name="T31" fmla="*/ 42 h 43"/>
                  <a:gd name="T32" fmla="*/ 5 w 28"/>
                  <a:gd name="T33" fmla="*/ 42 h 43"/>
                  <a:gd name="T34" fmla="*/ 2 w 28"/>
                  <a:gd name="T35" fmla="*/ 41 h 43"/>
                  <a:gd name="T36" fmla="*/ 1 w 28"/>
                  <a:gd name="T37" fmla="*/ 40 h 43"/>
                  <a:gd name="T38" fmla="*/ 0 w 28"/>
                  <a:gd name="T39" fmla="*/ 39 h 43"/>
                  <a:gd name="T40" fmla="*/ 3 w 28"/>
                  <a:gd name="T41" fmla="*/ 36 h 43"/>
                  <a:gd name="T42" fmla="*/ 5 w 28"/>
                  <a:gd name="T43" fmla="*/ 32 h 43"/>
                  <a:gd name="T44" fmla="*/ 7 w 28"/>
                  <a:gd name="T45" fmla="*/ 30 h 43"/>
                  <a:gd name="T46" fmla="*/ 9 w 28"/>
                  <a:gd name="T47" fmla="*/ 28 h 43"/>
                  <a:gd name="T48" fmla="*/ 11 w 28"/>
                  <a:gd name="T49" fmla="*/ 29 h 43"/>
                  <a:gd name="T50" fmla="*/ 13 w 28"/>
                  <a:gd name="T51" fmla="*/ 28 h 43"/>
                  <a:gd name="T52" fmla="*/ 17 w 28"/>
                  <a:gd name="T53" fmla="*/ 25 h 43"/>
                  <a:gd name="T54" fmla="*/ 16 w 28"/>
                  <a:gd name="T55" fmla="*/ 23 h 43"/>
                  <a:gd name="T56" fmla="*/ 16 w 28"/>
                  <a:gd name="T57" fmla="*/ 22 h 43"/>
                  <a:gd name="T58" fmla="*/ 15 w 28"/>
                  <a:gd name="T59" fmla="*/ 21 h 43"/>
                  <a:gd name="T60" fmla="*/ 13 w 28"/>
                  <a:gd name="T61" fmla="*/ 21 h 43"/>
                  <a:gd name="T62" fmla="*/ 13 w 28"/>
                  <a:gd name="T63" fmla="*/ 18 h 43"/>
                  <a:gd name="T64" fmla="*/ 16 w 28"/>
                  <a:gd name="T65" fmla="*/ 10 h 43"/>
                  <a:gd name="T66" fmla="*/ 19 w 28"/>
                  <a:gd name="T67" fmla="*/ 5 h 43"/>
                  <a:gd name="T68" fmla="*/ 19 w 28"/>
                  <a:gd name="T69" fmla="*/ 3 h 43"/>
                  <a:gd name="T70" fmla="*/ 18 w 28"/>
                  <a:gd name="T71" fmla="*/ 2 h 43"/>
                  <a:gd name="T72" fmla="*/ 18 w 28"/>
                  <a:gd name="T73" fmla="*/ 2 h 43"/>
                  <a:gd name="T74" fmla="*/ 19 w 28"/>
                  <a:gd name="T75" fmla="*/ 1 h 43"/>
                  <a:gd name="T76" fmla="*/ 19 w 28"/>
                  <a:gd name="T77" fmla="*/ 0 h 43"/>
                  <a:gd name="T78" fmla="*/ 20 w 28"/>
                  <a:gd name="T79" fmla="*/ 0 h 43"/>
                  <a:gd name="T80" fmla="*/ 25 w 28"/>
                  <a:gd name="T81" fmla="*/ 2 h 43"/>
                  <a:gd name="T82" fmla="*/ 26 w 28"/>
                  <a:gd name="T83" fmla="*/ 4 h 43"/>
                  <a:gd name="T84" fmla="*/ 27 w 28"/>
                  <a:gd name="T85" fmla="*/ 5 h 43"/>
                  <a:gd name="T86" fmla="*/ 28 w 28"/>
                  <a:gd name="T87" fmla="*/ 6 h 43"/>
                  <a:gd name="T88" fmla="*/ 27 w 28"/>
                  <a:gd name="T89" fmla="*/ 7 h 43"/>
                  <a:gd name="T90" fmla="*/ 26 w 28"/>
                  <a:gd name="T91" fmla="*/ 8 h 43"/>
                  <a:gd name="T92" fmla="*/ 26 w 28"/>
                  <a:gd name="T93" fmla="*/ 12 h 43"/>
                  <a:gd name="T94" fmla="*/ 27 w 28"/>
                  <a:gd name="T95" fmla="*/ 15 h 43"/>
                  <a:gd name="T96" fmla="*/ 27 w 28"/>
                  <a:gd name="T97" fmla="*/ 16 h 43"/>
                  <a:gd name="T98" fmla="*/ 26 w 28"/>
                  <a:gd name="T99" fmla="*/ 16 h 43"/>
                  <a:gd name="T100" fmla="*/ 26 w 28"/>
                  <a:gd name="T101" fmla="*/ 16 h 43"/>
                  <a:gd name="T102" fmla="*/ 26 w 28"/>
                  <a:gd name="T103" fmla="*/ 17 h 43"/>
                  <a:gd name="T104" fmla="*/ 27 w 28"/>
                  <a:gd name="T105" fmla="*/ 18 h 43"/>
                  <a:gd name="T106" fmla="*/ 27 w 28"/>
                  <a:gd name="T107" fmla="*/ 20 h 43"/>
                  <a:gd name="T108" fmla="*/ 27 w 28"/>
                  <a:gd name="T109" fmla="*/ 21 h 43"/>
                  <a:gd name="T110" fmla="*/ 26 w 28"/>
                  <a:gd name="T111"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 h="43">
                    <a:moveTo>
                      <a:pt x="26" y="25"/>
                    </a:moveTo>
                    <a:lnTo>
                      <a:pt x="25" y="28"/>
                    </a:lnTo>
                    <a:lnTo>
                      <a:pt x="24" y="30"/>
                    </a:lnTo>
                    <a:lnTo>
                      <a:pt x="24" y="30"/>
                    </a:lnTo>
                    <a:lnTo>
                      <a:pt x="26" y="30"/>
                    </a:lnTo>
                    <a:lnTo>
                      <a:pt x="26" y="30"/>
                    </a:lnTo>
                    <a:lnTo>
                      <a:pt x="26" y="31"/>
                    </a:lnTo>
                    <a:lnTo>
                      <a:pt x="26" y="32"/>
                    </a:lnTo>
                    <a:lnTo>
                      <a:pt x="24" y="35"/>
                    </a:lnTo>
                    <a:lnTo>
                      <a:pt x="23" y="37"/>
                    </a:lnTo>
                    <a:lnTo>
                      <a:pt x="15" y="43"/>
                    </a:lnTo>
                    <a:lnTo>
                      <a:pt x="14" y="43"/>
                    </a:lnTo>
                    <a:lnTo>
                      <a:pt x="13" y="43"/>
                    </a:lnTo>
                    <a:lnTo>
                      <a:pt x="7" y="41"/>
                    </a:lnTo>
                    <a:lnTo>
                      <a:pt x="7" y="41"/>
                    </a:lnTo>
                    <a:lnTo>
                      <a:pt x="6" y="42"/>
                    </a:lnTo>
                    <a:lnTo>
                      <a:pt x="5" y="42"/>
                    </a:lnTo>
                    <a:lnTo>
                      <a:pt x="2" y="41"/>
                    </a:lnTo>
                    <a:lnTo>
                      <a:pt x="1" y="40"/>
                    </a:lnTo>
                    <a:lnTo>
                      <a:pt x="0" y="39"/>
                    </a:lnTo>
                    <a:lnTo>
                      <a:pt x="3" y="36"/>
                    </a:lnTo>
                    <a:lnTo>
                      <a:pt x="5" y="32"/>
                    </a:lnTo>
                    <a:lnTo>
                      <a:pt x="7" y="30"/>
                    </a:lnTo>
                    <a:lnTo>
                      <a:pt x="9" y="28"/>
                    </a:lnTo>
                    <a:lnTo>
                      <a:pt x="11" y="29"/>
                    </a:lnTo>
                    <a:lnTo>
                      <a:pt x="13" y="28"/>
                    </a:lnTo>
                    <a:lnTo>
                      <a:pt x="17" y="25"/>
                    </a:lnTo>
                    <a:lnTo>
                      <a:pt x="16" y="23"/>
                    </a:lnTo>
                    <a:lnTo>
                      <a:pt x="16" y="22"/>
                    </a:lnTo>
                    <a:lnTo>
                      <a:pt x="15" y="21"/>
                    </a:lnTo>
                    <a:lnTo>
                      <a:pt x="13" y="21"/>
                    </a:lnTo>
                    <a:lnTo>
                      <a:pt x="13" y="18"/>
                    </a:lnTo>
                    <a:lnTo>
                      <a:pt x="16" y="10"/>
                    </a:lnTo>
                    <a:lnTo>
                      <a:pt x="19" y="5"/>
                    </a:lnTo>
                    <a:lnTo>
                      <a:pt x="19" y="3"/>
                    </a:lnTo>
                    <a:lnTo>
                      <a:pt x="18" y="2"/>
                    </a:lnTo>
                    <a:lnTo>
                      <a:pt x="18" y="2"/>
                    </a:lnTo>
                    <a:lnTo>
                      <a:pt x="19" y="1"/>
                    </a:lnTo>
                    <a:lnTo>
                      <a:pt x="19" y="0"/>
                    </a:lnTo>
                    <a:lnTo>
                      <a:pt x="20" y="0"/>
                    </a:lnTo>
                    <a:lnTo>
                      <a:pt x="25" y="2"/>
                    </a:lnTo>
                    <a:lnTo>
                      <a:pt x="26" y="4"/>
                    </a:lnTo>
                    <a:lnTo>
                      <a:pt x="27" y="5"/>
                    </a:lnTo>
                    <a:lnTo>
                      <a:pt x="28" y="6"/>
                    </a:lnTo>
                    <a:lnTo>
                      <a:pt x="27" y="7"/>
                    </a:lnTo>
                    <a:lnTo>
                      <a:pt x="26" y="8"/>
                    </a:lnTo>
                    <a:lnTo>
                      <a:pt x="26" y="12"/>
                    </a:lnTo>
                    <a:lnTo>
                      <a:pt x="27" y="15"/>
                    </a:lnTo>
                    <a:lnTo>
                      <a:pt x="27" y="16"/>
                    </a:lnTo>
                    <a:lnTo>
                      <a:pt x="26" y="16"/>
                    </a:lnTo>
                    <a:lnTo>
                      <a:pt x="26" y="16"/>
                    </a:lnTo>
                    <a:lnTo>
                      <a:pt x="26" y="17"/>
                    </a:lnTo>
                    <a:lnTo>
                      <a:pt x="27" y="18"/>
                    </a:lnTo>
                    <a:lnTo>
                      <a:pt x="27" y="20"/>
                    </a:lnTo>
                    <a:lnTo>
                      <a:pt x="27" y="21"/>
                    </a:lnTo>
                    <a:lnTo>
                      <a:pt x="26" y="25"/>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7" name="Freeform 433"/>
              <p:cNvSpPr>
                <a:spLocks/>
              </p:cNvSpPr>
              <p:nvPr/>
            </p:nvSpPr>
            <p:spPr bwMode="auto">
              <a:xfrm>
                <a:off x="2061682" y="5593286"/>
                <a:ext cx="34808" cy="94186"/>
              </a:xfrm>
              <a:custGeom>
                <a:avLst/>
                <a:gdLst>
                  <a:gd name="T0" fmla="*/ 47 w 68"/>
                  <a:gd name="T1" fmla="*/ 13 h 184"/>
                  <a:gd name="T2" fmla="*/ 51 w 68"/>
                  <a:gd name="T3" fmla="*/ 19 h 184"/>
                  <a:gd name="T4" fmla="*/ 51 w 68"/>
                  <a:gd name="T5" fmla="*/ 21 h 184"/>
                  <a:gd name="T6" fmla="*/ 58 w 68"/>
                  <a:gd name="T7" fmla="*/ 27 h 184"/>
                  <a:gd name="T8" fmla="*/ 68 w 68"/>
                  <a:gd name="T9" fmla="*/ 33 h 184"/>
                  <a:gd name="T10" fmla="*/ 63 w 68"/>
                  <a:gd name="T11" fmla="*/ 48 h 184"/>
                  <a:gd name="T12" fmla="*/ 59 w 68"/>
                  <a:gd name="T13" fmla="*/ 41 h 184"/>
                  <a:gd name="T14" fmla="*/ 56 w 68"/>
                  <a:gd name="T15" fmla="*/ 42 h 184"/>
                  <a:gd name="T16" fmla="*/ 58 w 68"/>
                  <a:gd name="T17" fmla="*/ 44 h 184"/>
                  <a:gd name="T18" fmla="*/ 60 w 68"/>
                  <a:gd name="T19" fmla="*/ 52 h 184"/>
                  <a:gd name="T20" fmla="*/ 51 w 68"/>
                  <a:gd name="T21" fmla="*/ 88 h 184"/>
                  <a:gd name="T22" fmla="*/ 50 w 68"/>
                  <a:gd name="T23" fmla="*/ 97 h 184"/>
                  <a:gd name="T24" fmla="*/ 47 w 68"/>
                  <a:gd name="T25" fmla="*/ 109 h 184"/>
                  <a:gd name="T26" fmla="*/ 42 w 68"/>
                  <a:gd name="T27" fmla="*/ 130 h 184"/>
                  <a:gd name="T28" fmla="*/ 35 w 68"/>
                  <a:gd name="T29" fmla="*/ 141 h 184"/>
                  <a:gd name="T30" fmla="*/ 31 w 68"/>
                  <a:gd name="T31" fmla="*/ 144 h 184"/>
                  <a:gd name="T32" fmla="*/ 31 w 68"/>
                  <a:gd name="T33" fmla="*/ 149 h 184"/>
                  <a:gd name="T34" fmla="*/ 22 w 68"/>
                  <a:gd name="T35" fmla="*/ 171 h 184"/>
                  <a:gd name="T36" fmla="*/ 15 w 68"/>
                  <a:gd name="T37" fmla="*/ 182 h 184"/>
                  <a:gd name="T38" fmla="*/ 13 w 68"/>
                  <a:gd name="T39" fmla="*/ 183 h 184"/>
                  <a:gd name="T40" fmla="*/ 9 w 68"/>
                  <a:gd name="T41" fmla="*/ 166 h 184"/>
                  <a:gd name="T42" fmla="*/ 7 w 68"/>
                  <a:gd name="T43" fmla="*/ 150 h 184"/>
                  <a:gd name="T44" fmla="*/ 8 w 68"/>
                  <a:gd name="T45" fmla="*/ 130 h 184"/>
                  <a:gd name="T46" fmla="*/ 11 w 68"/>
                  <a:gd name="T47" fmla="*/ 124 h 184"/>
                  <a:gd name="T48" fmla="*/ 15 w 68"/>
                  <a:gd name="T49" fmla="*/ 124 h 184"/>
                  <a:gd name="T50" fmla="*/ 18 w 68"/>
                  <a:gd name="T51" fmla="*/ 123 h 184"/>
                  <a:gd name="T52" fmla="*/ 15 w 68"/>
                  <a:gd name="T53" fmla="*/ 119 h 184"/>
                  <a:gd name="T54" fmla="*/ 9 w 68"/>
                  <a:gd name="T55" fmla="*/ 121 h 184"/>
                  <a:gd name="T56" fmla="*/ 8 w 68"/>
                  <a:gd name="T57" fmla="*/ 120 h 184"/>
                  <a:gd name="T58" fmla="*/ 9 w 68"/>
                  <a:gd name="T59" fmla="*/ 109 h 184"/>
                  <a:gd name="T60" fmla="*/ 3 w 68"/>
                  <a:gd name="T61" fmla="*/ 100 h 184"/>
                  <a:gd name="T62" fmla="*/ 5 w 68"/>
                  <a:gd name="T63" fmla="*/ 97 h 184"/>
                  <a:gd name="T64" fmla="*/ 5 w 68"/>
                  <a:gd name="T65" fmla="*/ 94 h 184"/>
                  <a:gd name="T66" fmla="*/ 1 w 68"/>
                  <a:gd name="T67" fmla="*/ 87 h 184"/>
                  <a:gd name="T68" fmla="*/ 9 w 68"/>
                  <a:gd name="T69" fmla="*/ 79 h 184"/>
                  <a:gd name="T70" fmla="*/ 11 w 68"/>
                  <a:gd name="T71" fmla="*/ 72 h 184"/>
                  <a:gd name="T72" fmla="*/ 15 w 68"/>
                  <a:gd name="T73" fmla="*/ 67 h 184"/>
                  <a:gd name="T74" fmla="*/ 20 w 68"/>
                  <a:gd name="T75" fmla="*/ 63 h 184"/>
                  <a:gd name="T76" fmla="*/ 16 w 68"/>
                  <a:gd name="T77" fmla="*/ 61 h 184"/>
                  <a:gd name="T78" fmla="*/ 17 w 68"/>
                  <a:gd name="T79" fmla="*/ 59 h 184"/>
                  <a:gd name="T80" fmla="*/ 17 w 68"/>
                  <a:gd name="T81" fmla="*/ 54 h 184"/>
                  <a:gd name="T82" fmla="*/ 18 w 68"/>
                  <a:gd name="T83" fmla="*/ 51 h 184"/>
                  <a:gd name="T84" fmla="*/ 19 w 68"/>
                  <a:gd name="T85" fmla="*/ 45 h 184"/>
                  <a:gd name="T86" fmla="*/ 25 w 68"/>
                  <a:gd name="T87" fmla="*/ 42 h 184"/>
                  <a:gd name="T88" fmla="*/ 27 w 68"/>
                  <a:gd name="T89" fmla="*/ 39 h 184"/>
                  <a:gd name="T90" fmla="*/ 25 w 68"/>
                  <a:gd name="T91" fmla="*/ 36 h 184"/>
                  <a:gd name="T92" fmla="*/ 21 w 68"/>
                  <a:gd name="T93" fmla="*/ 34 h 184"/>
                  <a:gd name="T94" fmla="*/ 18 w 68"/>
                  <a:gd name="T95" fmla="*/ 33 h 184"/>
                  <a:gd name="T96" fmla="*/ 15 w 68"/>
                  <a:gd name="T97" fmla="*/ 31 h 184"/>
                  <a:gd name="T98" fmla="*/ 15 w 68"/>
                  <a:gd name="T99" fmla="*/ 25 h 184"/>
                  <a:gd name="T100" fmla="*/ 14 w 68"/>
                  <a:gd name="T101" fmla="*/ 22 h 184"/>
                  <a:gd name="T102" fmla="*/ 13 w 68"/>
                  <a:gd name="T103" fmla="*/ 17 h 184"/>
                  <a:gd name="T104" fmla="*/ 14 w 68"/>
                  <a:gd name="T105" fmla="*/ 15 h 184"/>
                  <a:gd name="T106" fmla="*/ 18 w 68"/>
                  <a:gd name="T107" fmla="*/ 15 h 184"/>
                  <a:gd name="T108" fmla="*/ 19 w 68"/>
                  <a:gd name="T109" fmla="*/ 12 h 184"/>
                  <a:gd name="T110" fmla="*/ 23 w 68"/>
                  <a:gd name="T111" fmla="*/ 11 h 184"/>
                  <a:gd name="T112" fmla="*/ 26 w 68"/>
                  <a:gd name="T113" fmla="*/ 10 h 184"/>
                  <a:gd name="T114" fmla="*/ 26 w 68"/>
                  <a:gd name="T115" fmla="*/ 9 h 184"/>
                  <a:gd name="T116" fmla="*/ 28 w 68"/>
                  <a:gd name="T117" fmla="*/ 9 h 184"/>
                  <a:gd name="T118" fmla="*/ 31 w 68"/>
                  <a:gd name="T119" fmla="*/ 3 h 184"/>
                  <a:gd name="T120" fmla="*/ 41 w 68"/>
                  <a:gd name="T121" fmla="*/ 0 h 184"/>
                  <a:gd name="T122" fmla="*/ 45 w 68"/>
                  <a:gd name="T123" fmla="*/ 6 h 184"/>
                  <a:gd name="T124" fmla="*/ 44 w 68"/>
                  <a:gd name="T125" fmla="*/ 1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 h="184">
                    <a:moveTo>
                      <a:pt x="44" y="12"/>
                    </a:moveTo>
                    <a:lnTo>
                      <a:pt x="46" y="13"/>
                    </a:lnTo>
                    <a:lnTo>
                      <a:pt x="47" y="13"/>
                    </a:lnTo>
                    <a:lnTo>
                      <a:pt x="49" y="13"/>
                    </a:lnTo>
                    <a:lnTo>
                      <a:pt x="50" y="14"/>
                    </a:lnTo>
                    <a:lnTo>
                      <a:pt x="51" y="19"/>
                    </a:lnTo>
                    <a:lnTo>
                      <a:pt x="50" y="19"/>
                    </a:lnTo>
                    <a:lnTo>
                      <a:pt x="50" y="21"/>
                    </a:lnTo>
                    <a:lnTo>
                      <a:pt x="51" y="21"/>
                    </a:lnTo>
                    <a:lnTo>
                      <a:pt x="55" y="26"/>
                    </a:lnTo>
                    <a:lnTo>
                      <a:pt x="56" y="27"/>
                    </a:lnTo>
                    <a:lnTo>
                      <a:pt x="58" y="27"/>
                    </a:lnTo>
                    <a:lnTo>
                      <a:pt x="64" y="30"/>
                    </a:lnTo>
                    <a:lnTo>
                      <a:pt x="66" y="31"/>
                    </a:lnTo>
                    <a:lnTo>
                      <a:pt x="68" y="33"/>
                    </a:lnTo>
                    <a:lnTo>
                      <a:pt x="67" y="43"/>
                    </a:lnTo>
                    <a:lnTo>
                      <a:pt x="64" y="47"/>
                    </a:lnTo>
                    <a:lnTo>
                      <a:pt x="63" y="48"/>
                    </a:lnTo>
                    <a:lnTo>
                      <a:pt x="63" y="47"/>
                    </a:lnTo>
                    <a:lnTo>
                      <a:pt x="62" y="42"/>
                    </a:lnTo>
                    <a:lnTo>
                      <a:pt x="59" y="41"/>
                    </a:lnTo>
                    <a:lnTo>
                      <a:pt x="57" y="40"/>
                    </a:lnTo>
                    <a:lnTo>
                      <a:pt x="57" y="41"/>
                    </a:lnTo>
                    <a:lnTo>
                      <a:pt x="56" y="42"/>
                    </a:lnTo>
                    <a:lnTo>
                      <a:pt x="56" y="43"/>
                    </a:lnTo>
                    <a:lnTo>
                      <a:pt x="56" y="43"/>
                    </a:lnTo>
                    <a:lnTo>
                      <a:pt x="58" y="44"/>
                    </a:lnTo>
                    <a:lnTo>
                      <a:pt x="60" y="47"/>
                    </a:lnTo>
                    <a:lnTo>
                      <a:pt x="60" y="50"/>
                    </a:lnTo>
                    <a:lnTo>
                      <a:pt x="60" y="52"/>
                    </a:lnTo>
                    <a:lnTo>
                      <a:pt x="55" y="77"/>
                    </a:lnTo>
                    <a:lnTo>
                      <a:pt x="54" y="84"/>
                    </a:lnTo>
                    <a:lnTo>
                      <a:pt x="51" y="88"/>
                    </a:lnTo>
                    <a:lnTo>
                      <a:pt x="50" y="90"/>
                    </a:lnTo>
                    <a:lnTo>
                      <a:pt x="50" y="93"/>
                    </a:lnTo>
                    <a:lnTo>
                      <a:pt x="50" y="97"/>
                    </a:lnTo>
                    <a:lnTo>
                      <a:pt x="48" y="103"/>
                    </a:lnTo>
                    <a:lnTo>
                      <a:pt x="48" y="107"/>
                    </a:lnTo>
                    <a:lnTo>
                      <a:pt x="47" y="109"/>
                    </a:lnTo>
                    <a:lnTo>
                      <a:pt x="45" y="119"/>
                    </a:lnTo>
                    <a:lnTo>
                      <a:pt x="42" y="127"/>
                    </a:lnTo>
                    <a:lnTo>
                      <a:pt x="42" y="130"/>
                    </a:lnTo>
                    <a:lnTo>
                      <a:pt x="37" y="140"/>
                    </a:lnTo>
                    <a:lnTo>
                      <a:pt x="35" y="141"/>
                    </a:lnTo>
                    <a:lnTo>
                      <a:pt x="35" y="141"/>
                    </a:lnTo>
                    <a:lnTo>
                      <a:pt x="33" y="140"/>
                    </a:lnTo>
                    <a:lnTo>
                      <a:pt x="32" y="142"/>
                    </a:lnTo>
                    <a:lnTo>
                      <a:pt x="31" y="144"/>
                    </a:lnTo>
                    <a:lnTo>
                      <a:pt x="31" y="146"/>
                    </a:lnTo>
                    <a:lnTo>
                      <a:pt x="31" y="146"/>
                    </a:lnTo>
                    <a:lnTo>
                      <a:pt x="31" y="149"/>
                    </a:lnTo>
                    <a:lnTo>
                      <a:pt x="28" y="157"/>
                    </a:lnTo>
                    <a:lnTo>
                      <a:pt x="23" y="167"/>
                    </a:lnTo>
                    <a:lnTo>
                      <a:pt x="22" y="171"/>
                    </a:lnTo>
                    <a:lnTo>
                      <a:pt x="21" y="173"/>
                    </a:lnTo>
                    <a:lnTo>
                      <a:pt x="16" y="181"/>
                    </a:lnTo>
                    <a:lnTo>
                      <a:pt x="15" y="182"/>
                    </a:lnTo>
                    <a:lnTo>
                      <a:pt x="13" y="183"/>
                    </a:lnTo>
                    <a:lnTo>
                      <a:pt x="13" y="184"/>
                    </a:lnTo>
                    <a:lnTo>
                      <a:pt x="13" y="183"/>
                    </a:lnTo>
                    <a:lnTo>
                      <a:pt x="11" y="182"/>
                    </a:lnTo>
                    <a:lnTo>
                      <a:pt x="8" y="172"/>
                    </a:lnTo>
                    <a:lnTo>
                      <a:pt x="9" y="166"/>
                    </a:lnTo>
                    <a:lnTo>
                      <a:pt x="10" y="162"/>
                    </a:lnTo>
                    <a:lnTo>
                      <a:pt x="8" y="154"/>
                    </a:lnTo>
                    <a:lnTo>
                      <a:pt x="7" y="150"/>
                    </a:lnTo>
                    <a:lnTo>
                      <a:pt x="8" y="140"/>
                    </a:lnTo>
                    <a:lnTo>
                      <a:pt x="9" y="134"/>
                    </a:lnTo>
                    <a:lnTo>
                      <a:pt x="8" y="130"/>
                    </a:lnTo>
                    <a:lnTo>
                      <a:pt x="9" y="128"/>
                    </a:lnTo>
                    <a:lnTo>
                      <a:pt x="10" y="125"/>
                    </a:lnTo>
                    <a:lnTo>
                      <a:pt x="11" y="124"/>
                    </a:lnTo>
                    <a:lnTo>
                      <a:pt x="13" y="124"/>
                    </a:lnTo>
                    <a:lnTo>
                      <a:pt x="15" y="123"/>
                    </a:lnTo>
                    <a:lnTo>
                      <a:pt x="15" y="124"/>
                    </a:lnTo>
                    <a:lnTo>
                      <a:pt x="16" y="124"/>
                    </a:lnTo>
                    <a:lnTo>
                      <a:pt x="17" y="124"/>
                    </a:lnTo>
                    <a:lnTo>
                      <a:pt x="18" y="123"/>
                    </a:lnTo>
                    <a:lnTo>
                      <a:pt x="18" y="121"/>
                    </a:lnTo>
                    <a:lnTo>
                      <a:pt x="17" y="121"/>
                    </a:lnTo>
                    <a:lnTo>
                      <a:pt x="15" y="119"/>
                    </a:lnTo>
                    <a:lnTo>
                      <a:pt x="14" y="121"/>
                    </a:lnTo>
                    <a:lnTo>
                      <a:pt x="11" y="121"/>
                    </a:lnTo>
                    <a:lnTo>
                      <a:pt x="9" y="121"/>
                    </a:lnTo>
                    <a:lnTo>
                      <a:pt x="9" y="121"/>
                    </a:lnTo>
                    <a:lnTo>
                      <a:pt x="8" y="121"/>
                    </a:lnTo>
                    <a:lnTo>
                      <a:pt x="8" y="120"/>
                    </a:lnTo>
                    <a:lnTo>
                      <a:pt x="9" y="114"/>
                    </a:lnTo>
                    <a:lnTo>
                      <a:pt x="9" y="113"/>
                    </a:lnTo>
                    <a:lnTo>
                      <a:pt x="9" y="109"/>
                    </a:lnTo>
                    <a:lnTo>
                      <a:pt x="6" y="107"/>
                    </a:lnTo>
                    <a:lnTo>
                      <a:pt x="4" y="104"/>
                    </a:lnTo>
                    <a:lnTo>
                      <a:pt x="3" y="100"/>
                    </a:lnTo>
                    <a:lnTo>
                      <a:pt x="4" y="98"/>
                    </a:lnTo>
                    <a:lnTo>
                      <a:pt x="4" y="97"/>
                    </a:lnTo>
                    <a:lnTo>
                      <a:pt x="5" y="97"/>
                    </a:lnTo>
                    <a:lnTo>
                      <a:pt x="6" y="97"/>
                    </a:lnTo>
                    <a:lnTo>
                      <a:pt x="7" y="96"/>
                    </a:lnTo>
                    <a:lnTo>
                      <a:pt x="5" y="94"/>
                    </a:lnTo>
                    <a:lnTo>
                      <a:pt x="3" y="93"/>
                    </a:lnTo>
                    <a:lnTo>
                      <a:pt x="0" y="91"/>
                    </a:lnTo>
                    <a:lnTo>
                      <a:pt x="1" y="87"/>
                    </a:lnTo>
                    <a:lnTo>
                      <a:pt x="2" y="85"/>
                    </a:lnTo>
                    <a:lnTo>
                      <a:pt x="8" y="79"/>
                    </a:lnTo>
                    <a:lnTo>
                      <a:pt x="9" y="79"/>
                    </a:lnTo>
                    <a:lnTo>
                      <a:pt x="11" y="78"/>
                    </a:lnTo>
                    <a:lnTo>
                      <a:pt x="11" y="74"/>
                    </a:lnTo>
                    <a:lnTo>
                      <a:pt x="11" y="72"/>
                    </a:lnTo>
                    <a:lnTo>
                      <a:pt x="12" y="68"/>
                    </a:lnTo>
                    <a:lnTo>
                      <a:pt x="15" y="66"/>
                    </a:lnTo>
                    <a:lnTo>
                      <a:pt x="15" y="67"/>
                    </a:lnTo>
                    <a:lnTo>
                      <a:pt x="17" y="67"/>
                    </a:lnTo>
                    <a:lnTo>
                      <a:pt x="17" y="66"/>
                    </a:lnTo>
                    <a:lnTo>
                      <a:pt x="20" y="63"/>
                    </a:lnTo>
                    <a:lnTo>
                      <a:pt x="19" y="62"/>
                    </a:lnTo>
                    <a:lnTo>
                      <a:pt x="17" y="62"/>
                    </a:lnTo>
                    <a:lnTo>
                      <a:pt x="16" y="61"/>
                    </a:lnTo>
                    <a:lnTo>
                      <a:pt x="16" y="60"/>
                    </a:lnTo>
                    <a:lnTo>
                      <a:pt x="17" y="60"/>
                    </a:lnTo>
                    <a:lnTo>
                      <a:pt x="17" y="59"/>
                    </a:lnTo>
                    <a:lnTo>
                      <a:pt x="17" y="56"/>
                    </a:lnTo>
                    <a:lnTo>
                      <a:pt x="17" y="56"/>
                    </a:lnTo>
                    <a:lnTo>
                      <a:pt x="17" y="54"/>
                    </a:lnTo>
                    <a:lnTo>
                      <a:pt x="17" y="52"/>
                    </a:lnTo>
                    <a:lnTo>
                      <a:pt x="17" y="52"/>
                    </a:lnTo>
                    <a:lnTo>
                      <a:pt x="18" y="51"/>
                    </a:lnTo>
                    <a:lnTo>
                      <a:pt x="19" y="49"/>
                    </a:lnTo>
                    <a:lnTo>
                      <a:pt x="19" y="48"/>
                    </a:lnTo>
                    <a:lnTo>
                      <a:pt x="19" y="45"/>
                    </a:lnTo>
                    <a:lnTo>
                      <a:pt x="22" y="44"/>
                    </a:lnTo>
                    <a:lnTo>
                      <a:pt x="24" y="43"/>
                    </a:lnTo>
                    <a:lnTo>
                      <a:pt x="25" y="42"/>
                    </a:lnTo>
                    <a:lnTo>
                      <a:pt x="26" y="40"/>
                    </a:lnTo>
                    <a:lnTo>
                      <a:pt x="27" y="39"/>
                    </a:lnTo>
                    <a:lnTo>
                      <a:pt x="27" y="39"/>
                    </a:lnTo>
                    <a:lnTo>
                      <a:pt x="27" y="37"/>
                    </a:lnTo>
                    <a:lnTo>
                      <a:pt x="25" y="36"/>
                    </a:lnTo>
                    <a:lnTo>
                      <a:pt x="25" y="36"/>
                    </a:lnTo>
                    <a:lnTo>
                      <a:pt x="23" y="36"/>
                    </a:lnTo>
                    <a:lnTo>
                      <a:pt x="22" y="35"/>
                    </a:lnTo>
                    <a:lnTo>
                      <a:pt x="21" y="34"/>
                    </a:lnTo>
                    <a:lnTo>
                      <a:pt x="21" y="33"/>
                    </a:lnTo>
                    <a:lnTo>
                      <a:pt x="19" y="33"/>
                    </a:lnTo>
                    <a:lnTo>
                      <a:pt x="18" y="33"/>
                    </a:lnTo>
                    <a:lnTo>
                      <a:pt x="15" y="34"/>
                    </a:lnTo>
                    <a:lnTo>
                      <a:pt x="15" y="33"/>
                    </a:lnTo>
                    <a:lnTo>
                      <a:pt x="15" y="31"/>
                    </a:lnTo>
                    <a:lnTo>
                      <a:pt x="15" y="27"/>
                    </a:lnTo>
                    <a:lnTo>
                      <a:pt x="15" y="26"/>
                    </a:lnTo>
                    <a:lnTo>
                      <a:pt x="15" y="25"/>
                    </a:lnTo>
                    <a:lnTo>
                      <a:pt x="15" y="25"/>
                    </a:lnTo>
                    <a:lnTo>
                      <a:pt x="14" y="23"/>
                    </a:lnTo>
                    <a:lnTo>
                      <a:pt x="14" y="22"/>
                    </a:lnTo>
                    <a:lnTo>
                      <a:pt x="14" y="21"/>
                    </a:lnTo>
                    <a:lnTo>
                      <a:pt x="13" y="19"/>
                    </a:lnTo>
                    <a:lnTo>
                      <a:pt x="13" y="17"/>
                    </a:lnTo>
                    <a:lnTo>
                      <a:pt x="13" y="15"/>
                    </a:lnTo>
                    <a:lnTo>
                      <a:pt x="13" y="15"/>
                    </a:lnTo>
                    <a:lnTo>
                      <a:pt x="14" y="15"/>
                    </a:lnTo>
                    <a:lnTo>
                      <a:pt x="16" y="15"/>
                    </a:lnTo>
                    <a:lnTo>
                      <a:pt x="17" y="15"/>
                    </a:lnTo>
                    <a:lnTo>
                      <a:pt x="18" y="15"/>
                    </a:lnTo>
                    <a:lnTo>
                      <a:pt x="19" y="14"/>
                    </a:lnTo>
                    <a:lnTo>
                      <a:pt x="19" y="13"/>
                    </a:lnTo>
                    <a:lnTo>
                      <a:pt x="19" y="12"/>
                    </a:lnTo>
                    <a:lnTo>
                      <a:pt x="19" y="13"/>
                    </a:lnTo>
                    <a:lnTo>
                      <a:pt x="21" y="12"/>
                    </a:lnTo>
                    <a:lnTo>
                      <a:pt x="23" y="11"/>
                    </a:lnTo>
                    <a:lnTo>
                      <a:pt x="24" y="12"/>
                    </a:lnTo>
                    <a:lnTo>
                      <a:pt x="25" y="11"/>
                    </a:lnTo>
                    <a:lnTo>
                      <a:pt x="26" y="10"/>
                    </a:lnTo>
                    <a:lnTo>
                      <a:pt x="25" y="10"/>
                    </a:lnTo>
                    <a:lnTo>
                      <a:pt x="25" y="9"/>
                    </a:lnTo>
                    <a:lnTo>
                      <a:pt x="26" y="9"/>
                    </a:lnTo>
                    <a:lnTo>
                      <a:pt x="26" y="9"/>
                    </a:lnTo>
                    <a:lnTo>
                      <a:pt x="27" y="9"/>
                    </a:lnTo>
                    <a:lnTo>
                      <a:pt x="28" y="9"/>
                    </a:lnTo>
                    <a:lnTo>
                      <a:pt x="30" y="6"/>
                    </a:lnTo>
                    <a:lnTo>
                      <a:pt x="30" y="2"/>
                    </a:lnTo>
                    <a:lnTo>
                      <a:pt x="31" y="3"/>
                    </a:lnTo>
                    <a:lnTo>
                      <a:pt x="35" y="1"/>
                    </a:lnTo>
                    <a:lnTo>
                      <a:pt x="39" y="0"/>
                    </a:lnTo>
                    <a:lnTo>
                      <a:pt x="41" y="0"/>
                    </a:lnTo>
                    <a:lnTo>
                      <a:pt x="44" y="2"/>
                    </a:lnTo>
                    <a:lnTo>
                      <a:pt x="44" y="3"/>
                    </a:lnTo>
                    <a:lnTo>
                      <a:pt x="45" y="6"/>
                    </a:lnTo>
                    <a:lnTo>
                      <a:pt x="46" y="9"/>
                    </a:lnTo>
                    <a:lnTo>
                      <a:pt x="46" y="9"/>
                    </a:lnTo>
                    <a:lnTo>
                      <a:pt x="44" y="11"/>
                    </a:lnTo>
                    <a:lnTo>
                      <a:pt x="44" y="12"/>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8" name="Freeform 434"/>
              <p:cNvSpPr>
                <a:spLocks/>
              </p:cNvSpPr>
              <p:nvPr/>
            </p:nvSpPr>
            <p:spPr bwMode="auto">
              <a:xfrm>
                <a:off x="1492986" y="5252887"/>
                <a:ext cx="97257" cy="57330"/>
              </a:xfrm>
              <a:custGeom>
                <a:avLst/>
                <a:gdLst>
                  <a:gd name="T0" fmla="*/ 166 w 190"/>
                  <a:gd name="T1" fmla="*/ 27 h 112"/>
                  <a:gd name="T2" fmla="*/ 161 w 190"/>
                  <a:gd name="T3" fmla="*/ 36 h 112"/>
                  <a:gd name="T4" fmla="*/ 147 w 190"/>
                  <a:gd name="T5" fmla="*/ 50 h 112"/>
                  <a:gd name="T6" fmla="*/ 161 w 190"/>
                  <a:gd name="T7" fmla="*/ 41 h 112"/>
                  <a:gd name="T8" fmla="*/ 172 w 190"/>
                  <a:gd name="T9" fmla="*/ 42 h 112"/>
                  <a:gd name="T10" fmla="*/ 184 w 190"/>
                  <a:gd name="T11" fmla="*/ 44 h 112"/>
                  <a:gd name="T12" fmla="*/ 186 w 190"/>
                  <a:gd name="T13" fmla="*/ 47 h 112"/>
                  <a:gd name="T14" fmla="*/ 185 w 190"/>
                  <a:gd name="T15" fmla="*/ 53 h 112"/>
                  <a:gd name="T16" fmla="*/ 178 w 190"/>
                  <a:gd name="T17" fmla="*/ 60 h 112"/>
                  <a:gd name="T18" fmla="*/ 178 w 190"/>
                  <a:gd name="T19" fmla="*/ 68 h 112"/>
                  <a:gd name="T20" fmla="*/ 165 w 190"/>
                  <a:gd name="T21" fmla="*/ 72 h 112"/>
                  <a:gd name="T22" fmla="*/ 160 w 190"/>
                  <a:gd name="T23" fmla="*/ 83 h 112"/>
                  <a:gd name="T24" fmla="*/ 178 w 190"/>
                  <a:gd name="T25" fmla="*/ 90 h 112"/>
                  <a:gd name="T26" fmla="*/ 155 w 190"/>
                  <a:gd name="T27" fmla="*/ 103 h 112"/>
                  <a:gd name="T28" fmla="*/ 138 w 190"/>
                  <a:gd name="T29" fmla="*/ 87 h 112"/>
                  <a:gd name="T30" fmla="*/ 133 w 190"/>
                  <a:gd name="T31" fmla="*/ 78 h 112"/>
                  <a:gd name="T32" fmla="*/ 125 w 190"/>
                  <a:gd name="T33" fmla="*/ 70 h 112"/>
                  <a:gd name="T34" fmla="*/ 133 w 190"/>
                  <a:gd name="T35" fmla="*/ 92 h 112"/>
                  <a:gd name="T36" fmla="*/ 122 w 190"/>
                  <a:gd name="T37" fmla="*/ 105 h 112"/>
                  <a:gd name="T38" fmla="*/ 110 w 190"/>
                  <a:gd name="T39" fmla="*/ 86 h 112"/>
                  <a:gd name="T40" fmla="*/ 106 w 190"/>
                  <a:gd name="T41" fmla="*/ 90 h 112"/>
                  <a:gd name="T42" fmla="*/ 92 w 190"/>
                  <a:gd name="T43" fmla="*/ 93 h 112"/>
                  <a:gd name="T44" fmla="*/ 91 w 190"/>
                  <a:gd name="T45" fmla="*/ 99 h 112"/>
                  <a:gd name="T46" fmla="*/ 99 w 190"/>
                  <a:gd name="T47" fmla="*/ 112 h 112"/>
                  <a:gd name="T48" fmla="*/ 82 w 190"/>
                  <a:gd name="T49" fmla="*/ 105 h 112"/>
                  <a:gd name="T50" fmla="*/ 72 w 190"/>
                  <a:gd name="T51" fmla="*/ 111 h 112"/>
                  <a:gd name="T52" fmla="*/ 67 w 190"/>
                  <a:gd name="T53" fmla="*/ 98 h 112"/>
                  <a:gd name="T54" fmla="*/ 83 w 190"/>
                  <a:gd name="T55" fmla="*/ 92 h 112"/>
                  <a:gd name="T56" fmla="*/ 62 w 190"/>
                  <a:gd name="T57" fmla="*/ 95 h 112"/>
                  <a:gd name="T58" fmla="*/ 56 w 190"/>
                  <a:gd name="T59" fmla="*/ 92 h 112"/>
                  <a:gd name="T60" fmla="*/ 40 w 190"/>
                  <a:gd name="T61" fmla="*/ 101 h 112"/>
                  <a:gd name="T62" fmla="*/ 29 w 190"/>
                  <a:gd name="T63" fmla="*/ 107 h 112"/>
                  <a:gd name="T64" fmla="*/ 16 w 190"/>
                  <a:gd name="T65" fmla="*/ 109 h 112"/>
                  <a:gd name="T66" fmla="*/ 7 w 190"/>
                  <a:gd name="T67" fmla="*/ 103 h 112"/>
                  <a:gd name="T68" fmla="*/ 14 w 190"/>
                  <a:gd name="T69" fmla="*/ 95 h 112"/>
                  <a:gd name="T70" fmla="*/ 34 w 190"/>
                  <a:gd name="T71" fmla="*/ 92 h 112"/>
                  <a:gd name="T72" fmla="*/ 30 w 190"/>
                  <a:gd name="T73" fmla="*/ 83 h 112"/>
                  <a:gd name="T74" fmla="*/ 54 w 190"/>
                  <a:gd name="T75" fmla="*/ 74 h 112"/>
                  <a:gd name="T76" fmla="*/ 29 w 190"/>
                  <a:gd name="T77" fmla="*/ 79 h 112"/>
                  <a:gd name="T78" fmla="*/ 9 w 190"/>
                  <a:gd name="T79" fmla="*/ 83 h 112"/>
                  <a:gd name="T80" fmla="*/ 5 w 190"/>
                  <a:gd name="T81" fmla="*/ 80 h 112"/>
                  <a:gd name="T82" fmla="*/ 1 w 190"/>
                  <a:gd name="T83" fmla="*/ 60 h 112"/>
                  <a:gd name="T84" fmla="*/ 17 w 190"/>
                  <a:gd name="T85" fmla="*/ 29 h 112"/>
                  <a:gd name="T86" fmla="*/ 22 w 190"/>
                  <a:gd name="T87" fmla="*/ 12 h 112"/>
                  <a:gd name="T88" fmla="*/ 42 w 190"/>
                  <a:gd name="T89" fmla="*/ 4 h 112"/>
                  <a:gd name="T90" fmla="*/ 69 w 190"/>
                  <a:gd name="T91" fmla="*/ 5 h 112"/>
                  <a:gd name="T92" fmla="*/ 77 w 190"/>
                  <a:gd name="T93" fmla="*/ 20 h 112"/>
                  <a:gd name="T94" fmla="*/ 72 w 190"/>
                  <a:gd name="T95" fmla="*/ 33 h 112"/>
                  <a:gd name="T96" fmla="*/ 71 w 190"/>
                  <a:gd name="T97" fmla="*/ 47 h 112"/>
                  <a:gd name="T98" fmla="*/ 85 w 190"/>
                  <a:gd name="T99" fmla="*/ 27 h 112"/>
                  <a:gd name="T100" fmla="*/ 94 w 190"/>
                  <a:gd name="T101" fmla="*/ 27 h 112"/>
                  <a:gd name="T102" fmla="*/ 87 w 190"/>
                  <a:gd name="T103" fmla="*/ 13 h 112"/>
                  <a:gd name="T104" fmla="*/ 116 w 190"/>
                  <a:gd name="T105" fmla="*/ 13 h 112"/>
                  <a:gd name="T106" fmla="*/ 112 w 190"/>
                  <a:gd name="T107" fmla="*/ 27 h 112"/>
                  <a:gd name="T108" fmla="*/ 126 w 190"/>
                  <a:gd name="T109" fmla="*/ 24 h 112"/>
                  <a:gd name="T110" fmla="*/ 126 w 190"/>
                  <a:gd name="T111" fmla="*/ 7 h 112"/>
                  <a:gd name="T112" fmla="*/ 133 w 190"/>
                  <a:gd name="T113" fmla="*/ 2 h 112"/>
                  <a:gd name="T114" fmla="*/ 143 w 190"/>
                  <a:gd name="T115" fmla="*/ 15 h 112"/>
                  <a:gd name="T116" fmla="*/ 147 w 190"/>
                  <a:gd name="T117" fmla="*/ 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0" h="112">
                    <a:moveTo>
                      <a:pt x="149" y="18"/>
                    </a:moveTo>
                    <a:lnTo>
                      <a:pt x="151" y="22"/>
                    </a:lnTo>
                    <a:lnTo>
                      <a:pt x="153" y="23"/>
                    </a:lnTo>
                    <a:lnTo>
                      <a:pt x="153" y="22"/>
                    </a:lnTo>
                    <a:lnTo>
                      <a:pt x="155" y="22"/>
                    </a:lnTo>
                    <a:lnTo>
                      <a:pt x="162" y="30"/>
                    </a:lnTo>
                    <a:lnTo>
                      <a:pt x="164" y="29"/>
                    </a:lnTo>
                    <a:lnTo>
                      <a:pt x="166" y="27"/>
                    </a:lnTo>
                    <a:lnTo>
                      <a:pt x="167" y="24"/>
                    </a:lnTo>
                    <a:lnTo>
                      <a:pt x="168" y="25"/>
                    </a:lnTo>
                    <a:lnTo>
                      <a:pt x="174" y="30"/>
                    </a:lnTo>
                    <a:lnTo>
                      <a:pt x="174" y="30"/>
                    </a:lnTo>
                    <a:lnTo>
                      <a:pt x="170" y="34"/>
                    </a:lnTo>
                    <a:lnTo>
                      <a:pt x="168" y="35"/>
                    </a:lnTo>
                    <a:lnTo>
                      <a:pt x="163" y="36"/>
                    </a:lnTo>
                    <a:lnTo>
                      <a:pt x="161" y="36"/>
                    </a:lnTo>
                    <a:lnTo>
                      <a:pt x="154" y="39"/>
                    </a:lnTo>
                    <a:lnTo>
                      <a:pt x="153" y="39"/>
                    </a:lnTo>
                    <a:lnTo>
                      <a:pt x="151" y="41"/>
                    </a:lnTo>
                    <a:lnTo>
                      <a:pt x="147" y="45"/>
                    </a:lnTo>
                    <a:lnTo>
                      <a:pt x="147" y="48"/>
                    </a:lnTo>
                    <a:lnTo>
                      <a:pt x="147" y="49"/>
                    </a:lnTo>
                    <a:lnTo>
                      <a:pt x="147" y="50"/>
                    </a:lnTo>
                    <a:lnTo>
                      <a:pt x="147" y="50"/>
                    </a:lnTo>
                    <a:lnTo>
                      <a:pt x="149" y="51"/>
                    </a:lnTo>
                    <a:lnTo>
                      <a:pt x="149" y="51"/>
                    </a:lnTo>
                    <a:lnTo>
                      <a:pt x="149" y="50"/>
                    </a:lnTo>
                    <a:lnTo>
                      <a:pt x="151" y="48"/>
                    </a:lnTo>
                    <a:lnTo>
                      <a:pt x="155" y="43"/>
                    </a:lnTo>
                    <a:lnTo>
                      <a:pt x="156" y="42"/>
                    </a:lnTo>
                    <a:lnTo>
                      <a:pt x="158" y="41"/>
                    </a:lnTo>
                    <a:lnTo>
                      <a:pt x="161" y="41"/>
                    </a:lnTo>
                    <a:lnTo>
                      <a:pt x="161" y="44"/>
                    </a:lnTo>
                    <a:lnTo>
                      <a:pt x="161" y="45"/>
                    </a:lnTo>
                    <a:lnTo>
                      <a:pt x="163" y="46"/>
                    </a:lnTo>
                    <a:lnTo>
                      <a:pt x="168" y="46"/>
                    </a:lnTo>
                    <a:lnTo>
                      <a:pt x="171" y="45"/>
                    </a:lnTo>
                    <a:lnTo>
                      <a:pt x="172" y="44"/>
                    </a:lnTo>
                    <a:lnTo>
                      <a:pt x="172" y="43"/>
                    </a:lnTo>
                    <a:lnTo>
                      <a:pt x="172" y="42"/>
                    </a:lnTo>
                    <a:lnTo>
                      <a:pt x="173" y="41"/>
                    </a:lnTo>
                    <a:lnTo>
                      <a:pt x="174" y="41"/>
                    </a:lnTo>
                    <a:lnTo>
                      <a:pt x="177" y="42"/>
                    </a:lnTo>
                    <a:lnTo>
                      <a:pt x="176" y="44"/>
                    </a:lnTo>
                    <a:lnTo>
                      <a:pt x="176" y="45"/>
                    </a:lnTo>
                    <a:lnTo>
                      <a:pt x="177" y="46"/>
                    </a:lnTo>
                    <a:lnTo>
                      <a:pt x="179" y="46"/>
                    </a:lnTo>
                    <a:lnTo>
                      <a:pt x="184" y="44"/>
                    </a:lnTo>
                    <a:lnTo>
                      <a:pt x="186" y="43"/>
                    </a:lnTo>
                    <a:lnTo>
                      <a:pt x="189" y="43"/>
                    </a:lnTo>
                    <a:lnTo>
                      <a:pt x="190" y="43"/>
                    </a:lnTo>
                    <a:lnTo>
                      <a:pt x="190" y="44"/>
                    </a:lnTo>
                    <a:lnTo>
                      <a:pt x="190" y="45"/>
                    </a:lnTo>
                    <a:lnTo>
                      <a:pt x="188" y="46"/>
                    </a:lnTo>
                    <a:lnTo>
                      <a:pt x="186" y="47"/>
                    </a:lnTo>
                    <a:lnTo>
                      <a:pt x="186" y="47"/>
                    </a:lnTo>
                    <a:lnTo>
                      <a:pt x="186" y="48"/>
                    </a:lnTo>
                    <a:lnTo>
                      <a:pt x="188" y="50"/>
                    </a:lnTo>
                    <a:lnTo>
                      <a:pt x="189" y="51"/>
                    </a:lnTo>
                    <a:lnTo>
                      <a:pt x="190" y="53"/>
                    </a:lnTo>
                    <a:lnTo>
                      <a:pt x="189" y="55"/>
                    </a:lnTo>
                    <a:lnTo>
                      <a:pt x="186" y="55"/>
                    </a:lnTo>
                    <a:lnTo>
                      <a:pt x="186" y="55"/>
                    </a:lnTo>
                    <a:lnTo>
                      <a:pt x="185" y="53"/>
                    </a:lnTo>
                    <a:lnTo>
                      <a:pt x="185" y="53"/>
                    </a:lnTo>
                    <a:lnTo>
                      <a:pt x="185" y="52"/>
                    </a:lnTo>
                    <a:lnTo>
                      <a:pt x="184" y="51"/>
                    </a:lnTo>
                    <a:lnTo>
                      <a:pt x="183" y="50"/>
                    </a:lnTo>
                    <a:lnTo>
                      <a:pt x="180" y="51"/>
                    </a:lnTo>
                    <a:lnTo>
                      <a:pt x="178" y="59"/>
                    </a:lnTo>
                    <a:lnTo>
                      <a:pt x="178" y="59"/>
                    </a:lnTo>
                    <a:lnTo>
                      <a:pt x="178" y="60"/>
                    </a:lnTo>
                    <a:lnTo>
                      <a:pt x="182" y="61"/>
                    </a:lnTo>
                    <a:lnTo>
                      <a:pt x="183" y="61"/>
                    </a:lnTo>
                    <a:lnTo>
                      <a:pt x="184" y="63"/>
                    </a:lnTo>
                    <a:lnTo>
                      <a:pt x="181" y="68"/>
                    </a:lnTo>
                    <a:lnTo>
                      <a:pt x="180" y="68"/>
                    </a:lnTo>
                    <a:lnTo>
                      <a:pt x="180" y="69"/>
                    </a:lnTo>
                    <a:lnTo>
                      <a:pt x="178" y="68"/>
                    </a:lnTo>
                    <a:lnTo>
                      <a:pt x="178" y="68"/>
                    </a:lnTo>
                    <a:lnTo>
                      <a:pt x="178" y="67"/>
                    </a:lnTo>
                    <a:lnTo>
                      <a:pt x="177" y="66"/>
                    </a:lnTo>
                    <a:lnTo>
                      <a:pt x="174" y="63"/>
                    </a:lnTo>
                    <a:lnTo>
                      <a:pt x="172" y="63"/>
                    </a:lnTo>
                    <a:lnTo>
                      <a:pt x="171" y="63"/>
                    </a:lnTo>
                    <a:lnTo>
                      <a:pt x="168" y="65"/>
                    </a:lnTo>
                    <a:lnTo>
                      <a:pt x="167" y="66"/>
                    </a:lnTo>
                    <a:lnTo>
                      <a:pt x="165" y="72"/>
                    </a:lnTo>
                    <a:lnTo>
                      <a:pt x="165" y="74"/>
                    </a:lnTo>
                    <a:lnTo>
                      <a:pt x="169" y="74"/>
                    </a:lnTo>
                    <a:lnTo>
                      <a:pt x="165" y="78"/>
                    </a:lnTo>
                    <a:lnTo>
                      <a:pt x="160" y="80"/>
                    </a:lnTo>
                    <a:lnTo>
                      <a:pt x="159" y="80"/>
                    </a:lnTo>
                    <a:lnTo>
                      <a:pt x="159" y="81"/>
                    </a:lnTo>
                    <a:lnTo>
                      <a:pt x="159" y="82"/>
                    </a:lnTo>
                    <a:lnTo>
                      <a:pt x="160" y="83"/>
                    </a:lnTo>
                    <a:lnTo>
                      <a:pt x="161" y="83"/>
                    </a:lnTo>
                    <a:lnTo>
                      <a:pt x="163" y="82"/>
                    </a:lnTo>
                    <a:lnTo>
                      <a:pt x="165" y="82"/>
                    </a:lnTo>
                    <a:lnTo>
                      <a:pt x="167" y="83"/>
                    </a:lnTo>
                    <a:lnTo>
                      <a:pt x="168" y="84"/>
                    </a:lnTo>
                    <a:lnTo>
                      <a:pt x="172" y="86"/>
                    </a:lnTo>
                    <a:lnTo>
                      <a:pt x="177" y="90"/>
                    </a:lnTo>
                    <a:lnTo>
                      <a:pt x="178" y="90"/>
                    </a:lnTo>
                    <a:lnTo>
                      <a:pt x="178" y="91"/>
                    </a:lnTo>
                    <a:lnTo>
                      <a:pt x="176" y="94"/>
                    </a:lnTo>
                    <a:lnTo>
                      <a:pt x="174" y="94"/>
                    </a:lnTo>
                    <a:lnTo>
                      <a:pt x="165" y="96"/>
                    </a:lnTo>
                    <a:lnTo>
                      <a:pt x="163" y="96"/>
                    </a:lnTo>
                    <a:lnTo>
                      <a:pt x="159" y="99"/>
                    </a:lnTo>
                    <a:lnTo>
                      <a:pt x="157" y="100"/>
                    </a:lnTo>
                    <a:lnTo>
                      <a:pt x="155" y="103"/>
                    </a:lnTo>
                    <a:lnTo>
                      <a:pt x="152" y="103"/>
                    </a:lnTo>
                    <a:lnTo>
                      <a:pt x="149" y="100"/>
                    </a:lnTo>
                    <a:lnTo>
                      <a:pt x="147" y="95"/>
                    </a:lnTo>
                    <a:lnTo>
                      <a:pt x="144" y="96"/>
                    </a:lnTo>
                    <a:lnTo>
                      <a:pt x="142" y="92"/>
                    </a:lnTo>
                    <a:lnTo>
                      <a:pt x="142" y="89"/>
                    </a:lnTo>
                    <a:lnTo>
                      <a:pt x="139" y="88"/>
                    </a:lnTo>
                    <a:lnTo>
                      <a:pt x="138" y="87"/>
                    </a:lnTo>
                    <a:lnTo>
                      <a:pt x="137" y="86"/>
                    </a:lnTo>
                    <a:lnTo>
                      <a:pt x="136" y="84"/>
                    </a:lnTo>
                    <a:lnTo>
                      <a:pt x="136" y="83"/>
                    </a:lnTo>
                    <a:lnTo>
                      <a:pt x="137" y="82"/>
                    </a:lnTo>
                    <a:lnTo>
                      <a:pt x="137" y="82"/>
                    </a:lnTo>
                    <a:lnTo>
                      <a:pt x="137" y="80"/>
                    </a:lnTo>
                    <a:lnTo>
                      <a:pt x="135" y="78"/>
                    </a:lnTo>
                    <a:lnTo>
                      <a:pt x="133" y="78"/>
                    </a:lnTo>
                    <a:lnTo>
                      <a:pt x="132" y="78"/>
                    </a:lnTo>
                    <a:lnTo>
                      <a:pt x="131" y="77"/>
                    </a:lnTo>
                    <a:lnTo>
                      <a:pt x="131" y="76"/>
                    </a:lnTo>
                    <a:lnTo>
                      <a:pt x="130" y="74"/>
                    </a:lnTo>
                    <a:lnTo>
                      <a:pt x="127" y="70"/>
                    </a:lnTo>
                    <a:lnTo>
                      <a:pt x="126" y="70"/>
                    </a:lnTo>
                    <a:lnTo>
                      <a:pt x="125" y="70"/>
                    </a:lnTo>
                    <a:lnTo>
                      <a:pt x="125" y="70"/>
                    </a:lnTo>
                    <a:lnTo>
                      <a:pt x="125" y="72"/>
                    </a:lnTo>
                    <a:lnTo>
                      <a:pt x="126" y="72"/>
                    </a:lnTo>
                    <a:lnTo>
                      <a:pt x="127" y="73"/>
                    </a:lnTo>
                    <a:lnTo>
                      <a:pt x="128" y="76"/>
                    </a:lnTo>
                    <a:lnTo>
                      <a:pt x="132" y="84"/>
                    </a:lnTo>
                    <a:lnTo>
                      <a:pt x="133" y="86"/>
                    </a:lnTo>
                    <a:lnTo>
                      <a:pt x="133" y="88"/>
                    </a:lnTo>
                    <a:lnTo>
                      <a:pt x="133" y="92"/>
                    </a:lnTo>
                    <a:lnTo>
                      <a:pt x="135" y="94"/>
                    </a:lnTo>
                    <a:lnTo>
                      <a:pt x="136" y="96"/>
                    </a:lnTo>
                    <a:lnTo>
                      <a:pt x="135" y="98"/>
                    </a:lnTo>
                    <a:lnTo>
                      <a:pt x="133" y="100"/>
                    </a:lnTo>
                    <a:lnTo>
                      <a:pt x="130" y="103"/>
                    </a:lnTo>
                    <a:lnTo>
                      <a:pt x="126" y="104"/>
                    </a:lnTo>
                    <a:lnTo>
                      <a:pt x="123" y="105"/>
                    </a:lnTo>
                    <a:lnTo>
                      <a:pt x="122" y="105"/>
                    </a:lnTo>
                    <a:lnTo>
                      <a:pt x="119" y="101"/>
                    </a:lnTo>
                    <a:lnTo>
                      <a:pt x="118" y="101"/>
                    </a:lnTo>
                    <a:lnTo>
                      <a:pt x="115" y="101"/>
                    </a:lnTo>
                    <a:lnTo>
                      <a:pt x="113" y="96"/>
                    </a:lnTo>
                    <a:lnTo>
                      <a:pt x="113" y="94"/>
                    </a:lnTo>
                    <a:lnTo>
                      <a:pt x="114" y="92"/>
                    </a:lnTo>
                    <a:lnTo>
                      <a:pt x="111" y="87"/>
                    </a:lnTo>
                    <a:lnTo>
                      <a:pt x="110" y="86"/>
                    </a:lnTo>
                    <a:lnTo>
                      <a:pt x="106" y="86"/>
                    </a:lnTo>
                    <a:lnTo>
                      <a:pt x="104" y="86"/>
                    </a:lnTo>
                    <a:lnTo>
                      <a:pt x="102" y="86"/>
                    </a:lnTo>
                    <a:lnTo>
                      <a:pt x="100" y="86"/>
                    </a:lnTo>
                    <a:lnTo>
                      <a:pt x="100" y="88"/>
                    </a:lnTo>
                    <a:lnTo>
                      <a:pt x="101" y="88"/>
                    </a:lnTo>
                    <a:lnTo>
                      <a:pt x="104" y="90"/>
                    </a:lnTo>
                    <a:lnTo>
                      <a:pt x="106" y="90"/>
                    </a:lnTo>
                    <a:lnTo>
                      <a:pt x="108" y="94"/>
                    </a:lnTo>
                    <a:lnTo>
                      <a:pt x="107" y="98"/>
                    </a:lnTo>
                    <a:lnTo>
                      <a:pt x="106" y="98"/>
                    </a:lnTo>
                    <a:lnTo>
                      <a:pt x="102" y="98"/>
                    </a:lnTo>
                    <a:lnTo>
                      <a:pt x="98" y="98"/>
                    </a:lnTo>
                    <a:lnTo>
                      <a:pt x="96" y="97"/>
                    </a:lnTo>
                    <a:lnTo>
                      <a:pt x="94" y="95"/>
                    </a:lnTo>
                    <a:lnTo>
                      <a:pt x="92" y="93"/>
                    </a:lnTo>
                    <a:lnTo>
                      <a:pt x="92" y="92"/>
                    </a:lnTo>
                    <a:lnTo>
                      <a:pt x="91" y="91"/>
                    </a:lnTo>
                    <a:lnTo>
                      <a:pt x="90" y="91"/>
                    </a:lnTo>
                    <a:lnTo>
                      <a:pt x="89" y="91"/>
                    </a:lnTo>
                    <a:lnTo>
                      <a:pt x="89" y="92"/>
                    </a:lnTo>
                    <a:lnTo>
                      <a:pt x="89" y="92"/>
                    </a:lnTo>
                    <a:lnTo>
                      <a:pt x="89" y="96"/>
                    </a:lnTo>
                    <a:lnTo>
                      <a:pt x="91" y="99"/>
                    </a:lnTo>
                    <a:lnTo>
                      <a:pt x="93" y="99"/>
                    </a:lnTo>
                    <a:lnTo>
                      <a:pt x="94" y="100"/>
                    </a:lnTo>
                    <a:lnTo>
                      <a:pt x="102" y="105"/>
                    </a:lnTo>
                    <a:lnTo>
                      <a:pt x="104" y="109"/>
                    </a:lnTo>
                    <a:lnTo>
                      <a:pt x="104" y="110"/>
                    </a:lnTo>
                    <a:lnTo>
                      <a:pt x="103" y="111"/>
                    </a:lnTo>
                    <a:lnTo>
                      <a:pt x="100" y="112"/>
                    </a:lnTo>
                    <a:lnTo>
                      <a:pt x="99" y="112"/>
                    </a:lnTo>
                    <a:lnTo>
                      <a:pt x="96" y="111"/>
                    </a:lnTo>
                    <a:lnTo>
                      <a:pt x="94" y="109"/>
                    </a:lnTo>
                    <a:lnTo>
                      <a:pt x="85" y="107"/>
                    </a:lnTo>
                    <a:lnTo>
                      <a:pt x="85" y="107"/>
                    </a:lnTo>
                    <a:lnTo>
                      <a:pt x="85" y="107"/>
                    </a:lnTo>
                    <a:lnTo>
                      <a:pt x="85" y="106"/>
                    </a:lnTo>
                    <a:lnTo>
                      <a:pt x="84" y="105"/>
                    </a:lnTo>
                    <a:lnTo>
                      <a:pt x="82" y="105"/>
                    </a:lnTo>
                    <a:lnTo>
                      <a:pt x="79" y="105"/>
                    </a:lnTo>
                    <a:lnTo>
                      <a:pt x="77" y="106"/>
                    </a:lnTo>
                    <a:lnTo>
                      <a:pt x="77" y="107"/>
                    </a:lnTo>
                    <a:lnTo>
                      <a:pt x="77" y="107"/>
                    </a:lnTo>
                    <a:lnTo>
                      <a:pt x="77" y="108"/>
                    </a:lnTo>
                    <a:lnTo>
                      <a:pt x="77" y="109"/>
                    </a:lnTo>
                    <a:lnTo>
                      <a:pt x="76" y="110"/>
                    </a:lnTo>
                    <a:lnTo>
                      <a:pt x="72" y="111"/>
                    </a:lnTo>
                    <a:lnTo>
                      <a:pt x="67" y="111"/>
                    </a:lnTo>
                    <a:lnTo>
                      <a:pt x="67" y="110"/>
                    </a:lnTo>
                    <a:lnTo>
                      <a:pt x="66" y="107"/>
                    </a:lnTo>
                    <a:lnTo>
                      <a:pt x="70" y="105"/>
                    </a:lnTo>
                    <a:lnTo>
                      <a:pt x="70" y="104"/>
                    </a:lnTo>
                    <a:lnTo>
                      <a:pt x="70" y="100"/>
                    </a:lnTo>
                    <a:lnTo>
                      <a:pt x="67" y="100"/>
                    </a:lnTo>
                    <a:lnTo>
                      <a:pt x="67" y="98"/>
                    </a:lnTo>
                    <a:lnTo>
                      <a:pt x="69" y="98"/>
                    </a:lnTo>
                    <a:lnTo>
                      <a:pt x="72" y="94"/>
                    </a:lnTo>
                    <a:lnTo>
                      <a:pt x="73" y="94"/>
                    </a:lnTo>
                    <a:lnTo>
                      <a:pt x="76" y="94"/>
                    </a:lnTo>
                    <a:lnTo>
                      <a:pt x="77" y="94"/>
                    </a:lnTo>
                    <a:lnTo>
                      <a:pt x="82" y="92"/>
                    </a:lnTo>
                    <a:lnTo>
                      <a:pt x="83" y="92"/>
                    </a:lnTo>
                    <a:lnTo>
                      <a:pt x="83" y="92"/>
                    </a:lnTo>
                    <a:lnTo>
                      <a:pt x="82" y="90"/>
                    </a:lnTo>
                    <a:lnTo>
                      <a:pt x="80" y="88"/>
                    </a:lnTo>
                    <a:lnTo>
                      <a:pt x="79" y="88"/>
                    </a:lnTo>
                    <a:lnTo>
                      <a:pt x="78" y="88"/>
                    </a:lnTo>
                    <a:lnTo>
                      <a:pt x="78" y="89"/>
                    </a:lnTo>
                    <a:lnTo>
                      <a:pt x="64" y="94"/>
                    </a:lnTo>
                    <a:lnTo>
                      <a:pt x="63" y="94"/>
                    </a:lnTo>
                    <a:lnTo>
                      <a:pt x="62" y="95"/>
                    </a:lnTo>
                    <a:lnTo>
                      <a:pt x="61" y="92"/>
                    </a:lnTo>
                    <a:lnTo>
                      <a:pt x="60" y="90"/>
                    </a:lnTo>
                    <a:lnTo>
                      <a:pt x="60" y="89"/>
                    </a:lnTo>
                    <a:lnTo>
                      <a:pt x="55" y="87"/>
                    </a:lnTo>
                    <a:lnTo>
                      <a:pt x="53" y="88"/>
                    </a:lnTo>
                    <a:lnTo>
                      <a:pt x="52" y="89"/>
                    </a:lnTo>
                    <a:lnTo>
                      <a:pt x="52" y="90"/>
                    </a:lnTo>
                    <a:lnTo>
                      <a:pt x="56" y="92"/>
                    </a:lnTo>
                    <a:lnTo>
                      <a:pt x="56" y="92"/>
                    </a:lnTo>
                    <a:lnTo>
                      <a:pt x="56" y="94"/>
                    </a:lnTo>
                    <a:lnTo>
                      <a:pt x="54" y="101"/>
                    </a:lnTo>
                    <a:lnTo>
                      <a:pt x="52" y="103"/>
                    </a:lnTo>
                    <a:lnTo>
                      <a:pt x="47" y="103"/>
                    </a:lnTo>
                    <a:lnTo>
                      <a:pt x="45" y="103"/>
                    </a:lnTo>
                    <a:lnTo>
                      <a:pt x="42" y="101"/>
                    </a:lnTo>
                    <a:lnTo>
                      <a:pt x="40" y="101"/>
                    </a:lnTo>
                    <a:lnTo>
                      <a:pt x="36" y="103"/>
                    </a:lnTo>
                    <a:lnTo>
                      <a:pt x="36" y="105"/>
                    </a:lnTo>
                    <a:lnTo>
                      <a:pt x="36" y="106"/>
                    </a:lnTo>
                    <a:lnTo>
                      <a:pt x="37" y="106"/>
                    </a:lnTo>
                    <a:lnTo>
                      <a:pt x="37" y="107"/>
                    </a:lnTo>
                    <a:lnTo>
                      <a:pt x="36" y="108"/>
                    </a:lnTo>
                    <a:lnTo>
                      <a:pt x="34" y="108"/>
                    </a:lnTo>
                    <a:lnTo>
                      <a:pt x="29" y="107"/>
                    </a:lnTo>
                    <a:lnTo>
                      <a:pt x="28" y="106"/>
                    </a:lnTo>
                    <a:lnTo>
                      <a:pt x="29" y="105"/>
                    </a:lnTo>
                    <a:lnTo>
                      <a:pt x="28" y="105"/>
                    </a:lnTo>
                    <a:lnTo>
                      <a:pt x="28" y="105"/>
                    </a:lnTo>
                    <a:lnTo>
                      <a:pt x="26" y="104"/>
                    </a:lnTo>
                    <a:lnTo>
                      <a:pt x="25" y="104"/>
                    </a:lnTo>
                    <a:lnTo>
                      <a:pt x="19" y="107"/>
                    </a:lnTo>
                    <a:lnTo>
                      <a:pt x="16" y="109"/>
                    </a:lnTo>
                    <a:lnTo>
                      <a:pt x="13" y="109"/>
                    </a:lnTo>
                    <a:lnTo>
                      <a:pt x="11" y="109"/>
                    </a:lnTo>
                    <a:lnTo>
                      <a:pt x="11" y="108"/>
                    </a:lnTo>
                    <a:lnTo>
                      <a:pt x="9" y="107"/>
                    </a:lnTo>
                    <a:lnTo>
                      <a:pt x="10" y="105"/>
                    </a:lnTo>
                    <a:lnTo>
                      <a:pt x="9" y="104"/>
                    </a:lnTo>
                    <a:lnTo>
                      <a:pt x="9" y="103"/>
                    </a:lnTo>
                    <a:lnTo>
                      <a:pt x="7" y="103"/>
                    </a:lnTo>
                    <a:lnTo>
                      <a:pt x="6" y="103"/>
                    </a:lnTo>
                    <a:lnTo>
                      <a:pt x="4" y="103"/>
                    </a:lnTo>
                    <a:lnTo>
                      <a:pt x="3" y="103"/>
                    </a:lnTo>
                    <a:lnTo>
                      <a:pt x="2" y="102"/>
                    </a:lnTo>
                    <a:lnTo>
                      <a:pt x="2" y="101"/>
                    </a:lnTo>
                    <a:lnTo>
                      <a:pt x="6" y="99"/>
                    </a:lnTo>
                    <a:lnTo>
                      <a:pt x="13" y="95"/>
                    </a:lnTo>
                    <a:lnTo>
                      <a:pt x="14" y="95"/>
                    </a:lnTo>
                    <a:lnTo>
                      <a:pt x="15" y="95"/>
                    </a:lnTo>
                    <a:lnTo>
                      <a:pt x="16" y="95"/>
                    </a:lnTo>
                    <a:lnTo>
                      <a:pt x="17" y="95"/>
                    </a:lnTo>
                    <a:lnTo>
                      <a:pt x="22" y="94"/>
                    </a:lnTo>
                    <a:lnTo>
                      <a:pt x="26" y="93"/>
                    </a:lnTo>
                    <a:lnTo>
                      <a:pt x="30" y="94"/>
                    </a:lnTo>
                    <a:lnTo>
                      <a:pt x="33" y="93"/>
                    </a:lnTo>
                    <a:lnTo>
                      <a:pt x="34" y="92"/>
                    </a:lnTo>
                    <a:lnTo>
                      <a:pt x="34" y="90"/>
                    </a:lnTo>
                    <a:lnTo>
                      <a:pt x="32" y="89"/>
                    </a:lnTo>
                    <a:lnTo>
                      <a:pt x="32" y="88"/>
                    </a:lnTo>
                    <a:lnTo>
                      <a:pt x="31" y="89"/>
                    </a:lnTo>
                    <a:lnTo>
                      <a:pt x="30" y="88"/>
                    </a:lnTo>
                    <a:lnTo>
                      <a:pt x="27" y="87"/>
                    </a:lnTo>
                    <a:lnTo>
                      <a:pt x="28" y="86"/>
                    </a:lnTo>
                    <a:lnTo>
                      <a:pt x="30" y="83"/>
                    </a:lnTo>
                    <a:lnTo>
                      <a:pt x="38" y="78"/>
                    </a:lnTo>
                    <a:lnTo>
                      <a:pt x="42" y="77"/>
                    </a:lnTo>
                    <a:lnTo>
                      <a:pt x="43" y="77"/>
                    </a:lnTo>
                    <a:lnTo>
                      <a:pt x="44" y="78"/>
                    </a:lnTo>
                    <a:lnTo>
                      <a:pt x="49" y="78"/>
                    </a:lnTo>
                    <a:lnTo>
                      <a:pt x="52" y="76"/>
                    </a:lnTo>
                    <a:lnTo>
                      <a:pt x="53" y="76"/>
                    </a:lnTo>
                    <a:lnTo>
                      <a:pt x="54" y="74"/>
                    </a:lnTo>
                    <a:lnTo>
                      <a:pt x="54" y="74"/>
                    </a:lnTo>
                    <a:lnTo>
                      <a:pt x="52" y="73"/>
                    </a:lnTo>
                    <a:lnTo>
                      <a:pt x="50" y="74"/>
                    </a:lnTo>
                    <a:lnTo>
                      <a:pt x="50" y="74"/>
                    </a:lnTo>
                    <a:lnTo>
                      <a:pt x="46" y="75"/>
                    </a:lnTo>
                    <a:lnTo>
                      <a:pt x="36" y="75"/>
                    </a:lnTo>
                    <a:lnTo>
                      <a:pt x="34" y="76"/>
                    </a:lnTo>
                    <a:lnTo>
                      <a:pt x="29" y="79"/>
                    </a:lnTo>
                    <a:lnTo>
                      <a:pt x="25" y="80"/>
                    </a:lnTo>
                    <a:lnTo>
                      <a:pt x="23" y="82"/>
                    </a:lnTo>
                    <a:lnTo>
                      <a:pt x="19" y="81"/>
                    </a:lnTo>
                    <a:lnTo>
                      <a:pt x="17" y="81"/>
                    </a:lnTo>
                    <a:lnTo>
                      <a:pt x="17" y="80"/>
                    </a:lnTo>
                    <a:lnTo>
                      <a:pt x="16" y="80"/>
                    </a:lnTo>
                    <a:lnTo>
                      <a:pt x="11" y="82"/>
                    </a:lnTo>
                    <a:lnTo>
                      <a:pt x="9" y="83"/>
                    </a:lnTo>
                    <a:lnTo>
                      <a:pt x="8" y="84"/>
                    </a:lnTo>
                    <a:lnTo>
                      <a:pt x="7" y="85"/>
                    </a:lnTo>
                    <a:lnTo>
                      <a:pt x="3" y="85"/>
                    </a:lnTo>
                    <a:lnTo>
                      <a:pt x="1" y="85"/>
                    </a:lnTo>
                    <a:lnTo>
                      <a:pt x="1" y="85"/>
                    </a:lnTo>
                    <a:lnTo>
                      <a:pt x="1" y="84"/>
                    </a:lnTo>
                    <a:lnTo>
                      <a:pt x="3" y="84"/>
                    </a:lnTo>
                    <a:lnTo>
                      <a:pt x="5" y="80"/>
                    </a:lnTo>
                    <a:lnTo>
                      <a:pt x="6" y="78"/>
                    </a:lnTo>
                    <a:lnTo>
                      <a:pt x="6" y="77"/>
                    </a:lnTo>
                    <a:lnTo>
                      <a:pt x="5" y="70"/>
                    </a:lnTo>
                    <a:lnTo>
                      <a:pt x="5" y="68"/>
                    </a:lnTo>
                    <a:lnTo>
                      <a:pt x="2" y="64"/>
                    </a:lnTo>
                    <a:lnTo>
                      <a:pt x="1" y="62"/>
                    </a:lnTo>
                    <a:lnTo>
                      <a:pt x="0" y="61"/>
                    </a:lnTo>
                    <a:lnTo>
                      <a:pt x="1" y="60"/>
                    </a:lnTo>
                    <a:lnTo>
                      <a:pt x="3" y="57"/>
                    </a:lnTo>
                    <a:lnTo>
                      <a:pt x="7" y="53"/>
                    </a:lnTo>
                    <a:lnTo>
                      <a:pt x="13" y="43"/>
                    </a:lnTo>
                    <a:lnTo>
                      <a:pt x="15" y="41"/>
                    </a:lnTo>
                    <a:lnTo>
                      <a:pt x="15" y="39"/>
                    </a:lnTo>
                    <a:lnTo>
                      <a:pt x="17" y="33"/>
                    </a:lnTo>
                    <a:lnTo>
                      <a:pt x="17" y="31"/>
                    </a:lnTo>
                    <a:lnTo>
                      <a:pt x="17" y="29"/>
                    </a:lnTo>
                    <a:lnTo>
                      <a:pt x="13" y="24"/>
                    </a:lnTo>
                    <a:lnTo>
                      <a:pt x="13" y="24"/>
                    </a:lnTo>
                    <a:lnTo>
                      <a:pt x="10" y="23"/>
                    </a:lnTo>
                    <a:lnTo>
                      <a:pt x="9" y="21"/>
                    </a:lnTo>
                    <a:lnTo>
                      <a:pt x="8" y="20"/>
                    </a:lnTo>
                    <a:lnTo>
                      <a:pt x="12" y="19"/>
                    </a:lnTo>
                    <a:lnTo>
                      <a:pt x="13" y="19"/>
                    </a:lnTo>
                    <a:lnTo>
                      <a:pt x="22" y="12"/>
                    </a:lnTo>
                    <a:lnTo>
                      <a:pt x="23" y="10"/>
                    </a:lnTo>
                    <a:lnTo>
                      <a:pt x="23" y="10"/>
                    </a:lnTo>
                    <a:lnTo>
                      <a:pt x="26" y="8"/>
                    </a:lnTo>
                    <a:lnTo>
                      <a:pt x="34" y="4"/>
                    </a:lnTo>
                    <a:lnTo>
                      <a:pt x="35" y="3"/>
                    </a:lnTo>
                    <a:lnTo>
                      <a:pt x="36" y="4"/>
                    </a:lnTo>
                    <a:lnTo>
                      <a:pt x="37" y="4"/>
                    </a:lnTo>
                    <a:lnTo>
                      <a:pt x="42" y="4"/>
                    </a:lnTo>
                    <a:lnTo>
                      <a:pt x="46" y="1"/>
                    </a:lnTo>
                    <a:lnTo>
                      <a:pt x="46" y="2"/>
                    </a:lnTo>
                    <a:lnTo>
                      <a:pt x="48" y="4"/>
                    </a:lnTo>
                    <a:lnTo>
                      <a:pt x="51" y="4"/>
                    </a:lnTo>
                    <a:lnTo>
                      <a:pt x="53" y="3"/>
                    </a:lnTo>
                    <a:lnTo>
                      <a:pt x="59" y="2"/>
                    </a:lnTo>
                    <a:lnTo>
                      <a:pt x="68" y="4"/>
                    </a:lnTo>
                    <a:lnTo>
                      <a:pt x="69" y="5"/>
                    </a:lnTo>
                    <a:lnTo>
                      <a:pt x="69" y="6"/>
                    </a:lnTo>
                    <a:lnTo>
                      <a:pt x="75" y="11"/>
                    </a:lnTo>
                    <a:lnTo>
                      <a:pt x="76" y="12"/>
                    </a:lnTo>
                    <a:lnTo>
                      <a:pt x="78" y="12"/>
                    </a:lnTo>
                    <a:lnTo>
                      <a:pt x="80" y="14"/>
                    </a:lnTo>
                    <a:lnTo>
                      <a:pt x="80" y="15"/>
                    </a:lnTo>
                    <a:lnTo>
                      <a:pt x="80" y="16"/>
                    </a:lnTo>
                    <a:lnTo>
                      <a:pt x="77" y="20"/>
                    </a:lnTo>
                    <a:lnTo>
                      <a:pt x="73" y="25"/>
                    </a:lnTo>
                    <a:lnTo>
                      <a:pt x="72" y="27"/>
                    </a:lnTo>
                    <a:lnTo>
                      <a:pt x="73" y="28"/>
                    </a:lnTo>
                    <a:lnTo>
                      <a:pt x="74" y="28"/>
                    </a:lnTo>
                    <a:lnTo>
                      <a:pt x="74" y="29"/>
                    </a:lnTo>
                    <a:lnTo>
                      <a:pt x="74" y="30"/>
                    </a:lnTo>
                    <a:lnTo>
                      <a:pt x="73" y="31"/>
                    </a:lnTo>
                    <a:lnTo>
                      <a:pt x="72" y="33"/>
                    </a:lnTo>
                    <a:lnTo>
                      <a:pt x="71" y="35"/>
                    </a:lnTo>
                    <a:lnTo>
                      <a:pt x="68" y="39"/>
                    </a:lnTo>
                    <a:lnTo>
                      <a:pt x="67" y="42"/>
                    </a:lnTo>
                    <a:lnTo>
                      <a:pt x="67" y="53"/>
                    </a:lnTo>
                    <a:lnTo>
                      <a:pt x="67" y="54"/>
                    </a:lnTo>
                    <a:lnTo>
                      <a:pt x="69" y="53"/>
                    </a:lnTo>
                    <a:lnTo>
                      <a:pt x="70" y="52"/>
                    </a:lnTo>
                    <a:lnTo>
                      <a:pt x="71" y="47"/>
                    </a:lnTo>
                    <a:lnTo>
                      <a:pt x="71" y="41"/>
                    </a:lnTo>
                    <a:lnTo>
                      <a:pt x="74" y="34"/>
                    </a:lnTo>
                    <a:lnTo>
                      <a:pt x="78" y="31"/>
                    </a:lnTo>
                    <a:lnTo>
                      <a:pt x="79" y="30"/>
                    </a:lnTo>
                    <a:lnTo>
                      <a:pt x="81" y="30"/>
                    </a:lnTo>
                    <a:lnTo>
                      <a:pt x="83" y="29"/>
                    </a:lnTo>
                    <a:lnTo>
                      <a:pt x="85" y="28"/>
                    </a:lnTo>
                    <a:lnTo>
                      <a:pt x="85" y="27"/>
                    </a:lnTo>
                    <a:lnTo>
                      <a:pt x="85" y="24"/>
                    </a:lnTo>
                    <a:lnTo>
                      <a:pt x="84" y="22"/>
                    </a:lnTo>
                    <a:lnTo>
                      <a:pt x="85" y="21"/>
                    </a:lnTo>
                    <a:lnTo>
                      <a:pt x="86" y="20"/>
                    </a:lnTo>
                    <a:lnTo>
                      <a:pt x="87" y="20"/>
                    </a:lnTo>
                    <a:lnTo>
                      <a:pt x="87" y="20"/>
                    </a:lnTo>
                    <a:lnTo>
                      <a:pt x="93" y="25"/>
                    </a:lnTo>
                    <a:lnTo>
                      <a:pt x="94" y="27"/>
                    </a:lnTo>
                    <a:lnTo>
                      <a:pt x="96" y="29"/>
                    </a:lnTo>
                    <a:lnTo>
                      <a:pt x="98" y="28"/>
                    </a:lnTo>
                    <a:lnTo>
                      <a:pt x="98" y="27"/>
                    </a:lnTo>
                    <a:lnTo>
                      <a:pt x="98" y="25"/>
                    </a:lnTo>
                    <a:lnTo>
                      <a:pt x="94" y="18"/>
                    </a:lnTo>
                    <a:lnTo>
                      <a:pt x="91" y="14"/>
                    </a:lnTo>
                    <a:lnTo>
                      <a:pt x="89" y="14"/>
                    </a:lnTo>
                    <a:lnTo>
                      <a:pt x="87" y="13"/>
                    </a:lnTo>
                    <a:lnTo>
                      <a:pt x="87" y="12"/>
                    </a:lnTo>
                    <a:lnTo>
                      <a:pt x="87" y="12"/>
                    </a:lnTo>
                    <a:lnTo>
                      <a:pt x="95" y="0"/>
                    </a:lnTo>
                    <a:lnTo>
                      <a:pt x="105" y="0"/>
                    </a:lnTo>
                    <a:lnTo>
                      <a:pt x="110" y="0"/>
                    </a:lnTo>
                    <a:lnTo>
                      <a:pt x="112" y="1"/>
                    </a:lnTo>
                    <a:lnTo>
                      <a:pt x="116" y="5"/>
                    </a:lnTo>
                    <a:lnTo>
                      <a:pt x="116" y="13"/>
                    </a:lnTo>
                    <a:lnTo>
                      <a:pt x="114" y="18"/>
                    </a:lnTo>
                    <a:lnTo>
                      <a:pt x="112" y="21"/>
                    </a:lnTo>
                    <a:lnTo>
                      <a:pt x="112" y="21"/>
                    </a:lnTo>
                    <a:lnTo>
                      <a:pt x="110" y="24"/>
                    </a:lnTo>
                    <a:lnTo>
                      <a:pt x="109" y="25"/>
                    </a:lnTo>
                    <a:lnTo>
                      <a:pt x="109" y="25"/>
                    </a:lnTo>
                    <a:lnTo>
                      <a:pt x="110" y="27"/>
                    </a:lnTo>
                    <a:lnTo>
                      <a:pt x="112" y="27"/>
                    </a:lnTo>
                    <a:lnTo>
                      <a:pt x="117" y="24"/>
                    </a:lnTo>
                    <a:lnTo>
                      <a:pt x="120" y="21"/>
                    </a:lnTo>
                    <a:lnTo>
                      <a:pt x="120" y="18"/>
                    </a:lnTo>
                    <a:lnTo>
                      <a:pt x="121" y="16"/>
                    </a:lnTo>
                    <a:lnTo>
                      <a:pt x="122" y="16"/>
                    </a:lnTo>
                    <a:lnTo>
                      <a:pt x="124" y="17"/>
                    </a:lnTo>
                    <a:lnTo>
                      <a:pt x="125" y="20"/>
                    </a:lnTo>
                    <a:lnTo>
                      <a:pt x="126" y="24"/>
                    </a:lnTo>
                    <a:lnTo>
                      <a:pt x="127" y="24"/>
                    </a:lnTo>
                    <a:lnTo>
                      <a:pt x="130" y="23"/>
                    </a:lnTo>
                    <a:lnTo>
                      <a:pt x="130" y="22"/>
                    </a:lnTo>
                    <a:lnTo>
                      <a:pt x="131" y="21"/>
                    </a:lnTo>
                    <a:lnTo>
                      <a:pt x="128" y="17"/>
                    </a:lnTo>
                    <a:lnTo>
                      <a:pt x="126" y="14"/>
                    </a:lnTo>
                    <a:lnTo>
                      <a:pt x="126" y="12"/>
                    </a:lnTo>
                    <a:lnTo>
                      <a:pt x="126" y="7"/>
                    </a:lnTo>
                    <a:lnTo>
                      <a:pt x="126" y="5"/>
                    </a:lnTo>
                    <a:lnTo>
                      <a:pt x="126" y="4"/>
                    </a:lnTo>
                    <a:lnTo>
                      <a:pt x="127" y="3"/>
                    </a:lnTo>
                    <a:lnTo>
                      <a:pt x="129" y="1"/>
                    </a:lnTo>
                    <a:lnTo>
                      <a:pt x="130" y="1"/>
                    </a:lnTo>
                    <a:lnTo>
                      <a:pt x="132" y="1"/>
                    </a:lnTo>
                    <a:lnTo>
                      <a:pt x="133" y="2"/>
                    </a:lnTo>
                    <a:lnTo>
                      <a:pt x="133" y="2"/>
                    </a:lnTo>
                    <a:lnTo>
                      <a:pt x="133" y="4"/>
                    </a:lnTo>
                    <a:lnTo>
                      <a:pt x="137" y="19"/>
                    </a:lnTo>
                    <a:lnTo>
                      <a:pt x="139" y="20"/>
                    </a:lnTo>
                    <a:lnTo>
                      <a:pt x="142" y="28"/>
                    </a:lnTo>
                    <a:lnTo>
                      <a:pt x="143" y="28"/>
                    </a:lnTo>
                    <a:lnTo>
                      <a:pt x="145" y="29"/>
                    </a:lnTo>
                    <a:lnTo>
                      <a:pt x="144" y="18"/>
                    </a:lnTo>
                    <a:lnTo>
                      <a:pt x="143" y="15"/>
                    </a:lnTo>
                    <a:lnTo>
                      <a:pt x="142" y="12"/>
                    </a:lnTo>
                    <a:lnTo>
                      <a:pt x="143" y="8"/>
                    </a:lnTo>
                    <a:lnTo>
                      <a:pt x="143" y="7"/>
                    </a:lnTo>
                    <a:lnTo>
                      <a:pt x="143" y="7"/>
                    </a:lnTo>
                    <a:lnTo>
                      <a:pt x="145" y="8"/>
                    </a:lnTo>
                    <a:lnTo>
                      <a:pt x="147" y="9"/>
                    </a:lnTo>
                    <a:lnTo>
                      <a:pt x="147" y="10"/>
                    </a:lnTo>
                    <a:lnTo>
                      <a:pt x="147" y="11"/>
                    </a:lnTo>
                    <a:lnTo>
                      <a:pt x="149" y="18"/>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9" name="Freeform 435"/>
              <p:cNvSpPr>
                <a:spLocks/>
              </p:cNvSpPr>
              <p:nvPr/>
            </p:nvSpPr>
            <p:spPr bwMode="auto">
              <a:xfrm>
                <a:off x="2056564" y="5537491"/>
                <a:ext cx="53747" cy="69615"/>
              </a:xfrm>
              <a:custGeom>
                <a:avLst/>
                <a:gdLst>
                  <a:gd name="T0" fmla="*/ 79 w 105"/>
                  <a:gd name="T1" fmla="*/ 36 h 136"/>
                  <a:gd name="T2" fmla="*/ 62 w 105"/>
                  <a:gd name="T3" fmla="*/ 47 h 136"/>
                  <a:gd name="T4" fmla="*/ 64 w 105"/>
                  <a:gd name="T5" fmla="*/ 53 h 136"/>
                  <a:gd name="T6" fmla="*/ 68 w 105"/>
                  <a:gd name="T7" fmla="*/ 48 h 136"/>
                  <a:gd name="T8" fmla="*/ 82 w 105"/>
                  <a:gd name="T9" fmla="*/ 41 h 136"/>
                  <a:gd name="T10" fmla="*/ 89 w 105"/>
                  <a:gd name="T11" fmla="*/ 50 h 136"/>
                  <a:gd name="T12" fmla="*/ 99 w 105"/>
                  <a:gd name="T13" fmla="*/ 60 h 136"/>
                  <a:gd name="T14" fmla="*/ 105 w 105"/>
                  <a:gd name="T15" fmla="*/ 69 h 136"/>
                  <a:gd name="T16" fmla="*/ 93 w 105"/>
                  <a:gd name="T17" fmla="*/ 83 h 136"/>
                  <a:gd name="T18" fmla="*/ 86 w 105"/>
                  <a:gd name="T19" fmla="*/ 78 h 136"/>
                  <a:gd name="T20" fmla="*/ 93 w 105"/>
                  <a:gd name="T21" fmla="*/ 92 h 136"/>
                  <a:gd name="T22" fmla="*/ 74 w 105"/>
                  <a:gd name="T23" fmla="*/ 89 h 136"/>
                  <a:gd name="T24" fmla="*/ 67 w 105"/>
                  <a:gd name="T25" fmla="*/ 74 h 136"/>
                  <a:gd name="T26" fmla="*/ 58 w 105"/>
                  <a:gd name="T27" fmla="*/ 65 h 136"/>
                  <a:gd name="T28" fmla="*/ 61 w 105"/>
                  <a:gd name="T29" fmla="*/ 72 h 136"/>
                  <a:gd name="T30" fmla="*/ 66 w 105"/>
                  <a:gd name="T31" fmla="*/ 83 h 136"/>
                  <a:gd name="T32" fmla="*/ 73 w 105"/>
                  <a:gd name="T33" fmla="*/ 95 h 136"/>
                  <a:gd name="T34" fmla="*/ 85 w 105"/>
                  <a:gd name="T35" fmla="*/ 99 h 136"/>
                  <a:gd name="T36" fmla="*/ 91 w 105"/>
                  <a:gd name="T37" fmla="*/ 99 h 136"/>
                  <a:gd name="T38" fmla="*/ 88 w 105"/>
                  <a:gd name="T39" fmla="*/ 117 h 136"/>
                  <a:gd name="T40" fmla="*/ 80 w 105"/>
                  <a:gd name="T41" fmla="*/ 136 h 136"/>
                  <a:gd name="T42" fmla="*/ 66 w 105"/>
                  <a:gd name="T43" fmla="*/ 129 h 136"/>
                  <a:gd name="T44" fmla="*/ 58 w 105"/>
                  <a:gd name="T45" fmla="*/ 109 h 136"/>
                  <a:gd name="T46" fmla="*/ 48 w 105"/>
                  <a:gd name="T47" fmla="*/ 91 h 136"/>
                  <a:gd name="T48" fmla="*/ 39 w 105"/>
                  <a:gd name="T49" fmla="*/ 87 h 136"/>
                  <a:gd name="T50" fmla="*/ 43 w 105"/>
                  <a:gd name="T51" fmla="*/ 99 h 136"/>
                  <a:gd name="T52" fmla="*/ 47 w 105"/>
                  <a:gd name="T53" fmla="*/ 102 h 136"/>
                  <a:gd name="T54" fmla="*/ 43 w 105"/>
                  <a:gd name="T55" fmla="*/ 102 h 136"/>
                  <a:gd name="T56" fmla="*/ 39 w 105"/>
                  <a:gd name="T57" fmla="*/ 109 h 136"/>
                  <a:gd name="T58" fmla="*/ 37 w 105"/>
                  <a:gd name="T59" fmla="*/ 117 h 136"/>
                  <a:gd name="T60" fmla="*/ 31 w 105"/>
                  <a:gd name="T61" fmla="*/ 119 h 136"/>
                  <a:gd name="T62" fmla="*/ 27 w 105"/>
                  <a:gd name="T63" fmla="*/ 120 h 136"/>
                  <a:gd name="T64" fmla="*/ 25 w 105"/>
                  <a:gd name="T65" fmla="*/ 122 h 136"/>
                  <a:gd name="T66" fmla="*/ 20 w 105"/>
                  <a:gd name="T67" fmla="*/ 119 h 136"/>
                  <a:gd name="T68" fmla="*/ 15 w 105"/>
                  <a:gd name="T69" fmla="*/ 109 h 136"/>
                  <a:gd name="T70" fmla="*/ 12 w 105"/>
                  <a:gd name="T71" fmla="*/ 96 h 136"/>
                  <a:gd name="T72" fmla="*/ 12 w 105"/>
                  <a:gd name="T73" fmla="*/ 83 h 136"/>
                  <a:gd name="T74" fmla="*/ 7 w 105"/>
                  <a:gd name="T75" fmla="*/ 66 h 136"/>
                  <a:gd name="T76" fmla="*/ 8 w 105"/>
                  <a:gd name="T77" fmla="*/ 50 h 136"/>
                  <a:gd name="T78" fmla="*/ 4 w 105"/>
                  <a:gd name="T79" fmla="*/ 42 h 136"/>
                  <a:gd name="T80" fmla="*/ 0 w 105"/>
                  <a:gd name="T81" fmla="*/ 34 h 136"/>
                  <a:gd name="T82" fmla="*/ 10 w 105"/>
                  <a:gd name="T83" fmla="*/ 16 h 136"/>
                  <a:gd name="T84" fmla="*/ 16 w 105"/>
                  <a:gd name="T85" fmla="*/ 17 h 136"/>
                  <a:gd name="T86" fmla="*/ 31 w 105"/>
                  <a:gd name="T87" fmla="*/ 0 h 136"/>
                  <a:gd name="T88" fmla="*/ 35 w 105"/>
                  <a:gd name="T89" fmla="*/ 4 h 136"/>
                  <a:gd name="T90" fmla="*/ 37 w 105"/>
                  <a:gd name="T91" fmla="*/ 17 h 136"/>
                  <a:gd name="T92" fmla="*/ 43 w 105"/>
                  <a:gd name="T93" fmla="*/ 11 h 136"/>
                  <a:gd name="T94" fmla="*/ 53 w 105"/>
                  <a:gd name="T95" fmla="*/ 17 h 136"/>
                  <a:gd name="T96" fmla="*/ 68 w 105"/>
                  <a:gd name="T97" fmla="*/ 14 h 136"/>
                  <a:gd name="T98" fmla="*/ 74 w 105"/>
                  <a:gd name="T99" fmla="*/ 2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 h="136">
                    <a:moveTo>
                      <a:pt x="76" y="28"/>
                    </a:moveTo>
                    <a:lnTo>
                      <a:pt x="78" y="33"/>
                    </a:lnTo>
                    <a:lnTo>
                      <a:pt x="79" y="35"/>
                    </a:lnTo>
                    <a:lnTo>
                      <a:pt x="79" y="36"/>
                    </a:lnTo>
                    <a:lnTo>
                      <a:pt x="75" y="41"/>
                    </a:lnTo>
                    <a:lnTo>
                      <a:pt x="72" y="42"/>
                    </a:lnTo>
                    <a:lnTo>
                      <a:pt x="69" y="43"/>
                    </a:lnTo>
                    <a:lnTo>
                      <a:pt x="62" y="47"/>
                    </a:lnTo>
                    <a:lnTo>
                      <a:pt x="61" y="52"/>
                    </a:lnTo>
                    <a:lnTo>
                      <a:pt x="61" y="54"/>
                    </a:lnTo>
                    <a:lnTo>
                      <a:pt x="63" y="54"/>
                    </a:lnTo>
                    <a:lnTo>
                      <a:pt x="64" y="53"/>
                    </a:lnTo>
                    <a:lnTo>
                      <a:pt x="66" y="52"/>
                    </a:lnTo>
                    <a:lnTo>
                      <a:pt x="67" y="50"/>
                    </a:lnTo>
                    <a:lnTo>
                      <a:pt x="68" y="48"/>
                    </a:lnTo>
                    <a:lnTo>
                      <a:pt x="68" y="48"/>
                    </a:lnTo>
                    <a:lnTo>
                      <a:pt x="70" y="47"/>
                    </a:lnTo>
                    <a:lnTo>
                      <a:pt x="74" y="45"/>
                    </a:lnTo>
                    <a:lnTo>
                      <a:pt x="80" y="41"/>
                    </a:lnTo>
                    <a:lnTo>
                      <a:pt x="82" y="41"/>
                    </a:lnTo>
                    <a:lnTo>
                      <a:pt x="83" y="41"/>
                    </a:lnTo>
                    <a:lnTo>
                      <a:pt x="84" y="41"/>
                    </a:lnTo>
                    <a:lnTo>
                      <a:pt x="88" y="50"/>
                    </a:lnTo>
                    <a:lnTo>
                      <a:pt x="89" y="50"/>
                    </a:lnTo>
                    <a:lnTo>
                      <a:pt x="98" y="56"/>
                    </a:lnTo>
                    <a:lnTo>
                      <a:pt x="99" y="58"/>
                    </a:lnTo>
                    <a:lnTo>
                      <a:pt x="99" y="58"/>
                    </a:lnTo>
                    <a:lnTo>
                      <a:pt x="99" y="60"/>
                    </a:lnTo>
                    <a:lnTo>
                      <a:pt x="104" y="64"/>
                    </a:lnTo>
                    <a:lnTo>
                      <a:pt x="105" y="65"/>
                    </a:lnTo>
                    <a:lnTo>
                      <a:pt x="105" y="66"/>
                    </a:lnTo>
                    <a:lnTo>
                      <a:pt x="105" y="69"/>
                    </a:lnTo>
                    <a:lnTo>
                      <a:pt x="104" y="74"/>
                    </a:lnTo>
                    <a:lnTo>
                      <a:pt x="101" y="79"/>
                    </a:lnTo>
                    <a:lnTo>
                      <a:pt x="101" y="81"/>
                    </a:lnTo>
                    <a:lnTo>
                      <a:pt x="93" y="83"/>
                    </a:lnTo>
                    <a:lnTo>
                      <a:pt x="88" y="74"/>
                    </a:lnTo>
                    <a:lnTo>
                      <a:pt x="85" y="74"/>
                    </a:lnTo>
                    <a:lnTo>
                      <a:pt x="85" y="76"/>
                    </a:lnTo>
                    <a:lnTo>
                      <a:pt x="86" y="78"/>
                    </a:lnTo>
                    <a:lnTo>
                      <a:pt x="86" y="79"/>
                    </a:lnTo>
                    <a:lnTo>
                      <a:pt x="89" y="83"/>
                    </a:lnTo>
                    <a:lnTo>
                      <a:pt x="91" y="89"/>
                    </a:lnTo>
                    <a:lnTo>
                      <a:pt x="93" y="92"/>
                    </a:lnTo>
                    <a:lnTo>
                      <a:pt x="93" y="93"/>
                    </a:lnTo>
                    <a:lnTo>
                      <a:pt x="87" y="94"/>
                    </a:lnTo>
                    <a:lnTo>
                      <a:pt x="76" y="90"/>
                    </a:lnTo>
                    <a:lnTo>
                      <a:pt x="74" y="89"/>
                    </a:lnTo>
                    <a:lnTo>
                      <a:pt x="70" y="83"/>
                    </a:lnTo>
                    <a:lnTo>
                      <a:pt x="70" y="81"/>
                    </a:lnTo>
                    <a:lnTo>
                      <a:pt x="68" y="76"/>
                    </a:lnTo>
                    <a:lnTo>
                      <a:pt x="67" y="74"/>
                    </a:lnTo>
                    <a:lnTo>
                      <a:pt x="62" y="68"/>
                    </a:lnTo>
                    <a:lnTo>
                      <a:pt x="61" y="65"/>
                    </a:lnTo>
                    <a:lnTo>
                      <a:pt x="59" y="64"/>
                    </a:lnTo>
                    <a:lnTo>
                      <a:pt x="58" y="65"/>
                    </a:lnTo>
                    <a:lnTo>
                      <a:pt x="58" y="66"/>
                    </a:lnTo>
                    <a:lnTo>
                      <a:pt x="58" y="66"/>
                    </a:lnTo>
                    <a:lnTo>
                      <a:pt x="58" y="67"/>
                    </a:lnTo>
                    <a:lnTo>
                      <a:pt x="61" y="72"/>
                    </a:lnTo>
                    <a:lnTo>
                      <a:pt x="61" y="74"/>
                    </a:lnTo>
                    <a:lnTo>
                      <a:pt x="62" y="76"/>
                    </a:lnTo>
                    <a:lnTo>
                      <a:pt x="66" y="81"/>
                    </a:lnTo>
                    <a:lnTo>
                      <a:pt x="66" y="83"/>
                    </a:lnTo>
                    <a:lnTo>
                      <a:pt x="66" y="85"/>
                    </a:lnTo>
                    <a:lnTo>
                      <a:pt x="66" y="89"/>
                    </a:lnTo>
                    <a:lnTo>
                      <a:pt x="68" y="92"/>
                    </a:lnTo>
                    <a:lnTo>
                      <a:pt x="73" y="95"/>
                    </a:lnTo>
                    <a:lnTo>
                      <a:pt x="77" y="95"/>
                    </a:lnTo>
                    <a:lnTo>
                      <a:pt x="81" y="95"/>
                    </a:lnTo>
                    <a:lnTo>
                      <a:pt x="83" y="97"/>
                    </a:lnTo>
                    <a:lnTo>
                      <a:pt x="85" y="99"/>
                    </a:lnTo>
                    <a:lnTo>
                      <a:pt x="86" y="99"/>
                    </a:lnTo>
                    <a:lnTo>
                      <a:pt x="89" y="97"/>
                    </a:lnTo>
                    <a:lnTo>
                      <a:pt x="91" y="99"/>
                    </a:lnTo>
                    <a:lnTo>
                      <a:pt x="91" y="99"/>
                    </a:lnTo>
                    <a:lnTo>
                      <a:pt x="91" y="101"/>
                    </a:lnTo>
                    <a:lnTo>
                      <a:pt x="89" y="106"/>
                    </a:lnTo>
                    <a:lnTo>
                      <a:pt x="88" y="109"/>
                    </a:lnTo>
                    <a:lnTo>
                      <a:pt x="88" y="117"/>
                    </a:lnTo>
                    <a:lnTo>
                      <a:pt x="88" y="120"/>
                    </a:lnTo>
                    <a:lnTo>
                      <a:pt x="84" y="132"/>
                    </a:lnTo>
                    <a:lnTo>
                      <a:pt x="82" y="134"/>
                    </a:lnTo>
                    <a:lnTo>
                      <a:pt x="80" y="136"/>
                    </a:lnTo>
                    <a:lnTo>
                      <a:pt x="77" y="135"/>
                    </a:lnTo>
                    <a:lnTo>
                      <a:pt x="70" y="132"/>
                    </a:lnTo>
                    <a:lnTo>
                      <a:pt x="66" y="130"/>
                    </a:lnTo>
                    <a:lnTo>
                      <a:pt x="66" y="129"/>
                    </a:lnTo>
                    <a:lnTo>
                      <a:pt x="66" y="128"/>
                    </a:lnTo>
                    <a:lnTo>
                      <a:pt x="65" y="124"/>
                    </a:lnTo>
                    <a:lnTo>
                      <a:pt x="61" y="115"/>
                    </a:lnTo>
                    <a:lnTo>
                      <a:pt x="58" y="109"/>
                    </a:lnTo>
                    <a:lnTo>
                      <a:pt x="54" y="105"/>
                    </a:lnTo>
                    <a:lnTo>
                      <a:pt x="51" y="99"/>
                    </a:lnTo>
                    <a:lnTo>
                      <a:pt x="50" y="95"/>
                    </a:lnTo>
                    <a:lnTo>
                      <a:pt x="48" y="91"/>
                    </a:lnTo>
                    <a:lnTo>
                      <a:pt x="46" y="92"/>
                    </a:lnTo>
                    <a:lnTo>
                      <a:pt x="42" y="91"/>
                    </a:lnTo>
                    <a:lnTo>
                      <a:pt x="41" y="87"/>
                    </a:lnTo>
                    <a:lnTo>
                      <a:pt x="39" y="87"/>
                    </a:lnTo>
                    <a:lnTo>
                      <a:pt x="39" y="89"/>
                    </a:lnTo>
                    <a:lnTo>
                      <a:pt x="39" y="91"/>
                    </a:lnTo>
                    <a:lnTo>
                      <a:pt x="40" y="94"/>
                    </a:lnTo>
                    <a:lnTo>
                      <a:pt x="43" y="99"/>
                    </a:lnTo>
                    <a:lnTo>
                      <a:pt x="44" y="99"/>
                    </a:lnTo>
                    <a:lnTo>
                      <a:pt x="46" y="99"/>
                    </a:lnTo>
                    <a:lnTo>
                      <a:pt x="47" y="101"/>
                    </a:lnTo>
                    <a:lnTo>
                      <a:pt x="47" y="102"/>
                    </a:lnTo>
                    <a:lnTo>
                      <a:pt x="47" y="103"/>
                    </a:lnTo>
                    <a:lnTo>
                      <a:pt x="46" y="103"/>
                    </a:lnTo>
                    <a:lnTo>
                      <a:pt x="44" y="102"/>
                    </a:lnTo>
                    <a:lnTo>
                      <a:pt x="43" y="102"/>
                    </a:lnTo>
                    <a:lnTo>
                      <a:pt x="41" y="103"/>
                    </a:lnTo>
                    <a:lnTo>
                      <a:pt x="40" y="105"/>
                    </a:lnTo>
                    <a:lnTo>
                      <a:pt x="39" y="109"/>
                    </a:lnTo>
                    <a:lnTo>
                      <a:pt x="39" y="109"/>
                    </a:lnTo>
                    <a:lnTo>
                      <a:pt x="39" y="111"/>
                    </a:lnTo>
                    <a:lnTo>
                      <a:pt x="39" y="114"/>
                    </a:lnTo>
                    <a:lnTo>
                      <a:pt x="38" y="116"/>
                    </a:lnTo>
                    <a:lnTo>
                      <a:pt x="37" y="117"/>
                    </a:lnTo>
                    <a:lnTo>
                      <a:pt x="33" y="117"/>
                    </a:lnTo>
                    <a:lnTo>
                      <a:pt x="32" y="117"/>
                    </a:lnTo>
                    <a:lnTo>
                      <a:pt x="32" y="118"/>
                    </a:lnTo>
                    <a:lnTo>
                      <a:pt x="31" y="119"/>
                    </a:lnTo>
                    <a:lnTo>
                      <a:pt x="31" y="119"/>
                    </a:lnTo>
                    <a:lnTo>
                      <a:pt x="30" y="120"/>
                    </a:lnTo>
                    <a:lnTo>
                      <a:pt x="29" y="120"/>
                    </a:lnTo>
                    <a:lnTo>
                      <a:pt x="27" y="120"/>
                    </a:lnTo>
                    <a:lnTo>
                      <a:pt x="27" y="120"/>
                    </a:lnTo>
                    <a:lnTo>
                      <a:pt x="27" y="121"/>
                    </a:lnTo>
                    <a:lnTo>
                      <a:pt x="26" y="122"/>
                    </a:lnTo>
                    <a:lnTo>
                      <a:pt x="25" y="122"/>
                    </a:lnTo>
                    <a:lnTo>
                      <a:pt x="24" y="122"/>
                    </a:lnTo>
                    <a:lnTo>
                      <a:pt x="23" y="123"/>
                    </a:lnTo>
                    <a:lnTo>
                      <a:pt x="22" y="122"/>
                    </a:lnTo>
                    <a:lnTo>
                      <a:pt x="20" y="119"/>
                    </a:lnTo>
                    <a:lnTo>
                      <a:pt x="15" y="117"/>
                    </a:lnTo>
                    <a:lnTo>
                      <a:pt x="14" y="113"/>
                    </a:lnTo>
                    <a:lnTo>
                      <a:pt x="14" y="111"/>
                    </a:lnTo>
                    <a:lnTo>
                      <a:pt x="15" y="109"/>
                    </a:lnTo>
                    <a:lnTo>
                      <a:pt x="13" y="105"/>
                    </a:lnTo>
                    <a:lnTo>
                      <a:pt x="12" y="103"/>
                    </a:lnTo>
                    <a:lnTo>
                      <a:pt x="12" y="98"/>
                    </a:lnTo>
                    <a:lnTo>
                      <a:pt x="12" y="96"/>
                    </a:lnTo>
                    <a:lnTo>
                      <a:pt x="12" y="95"/>
                    </a:lnTo>
                    <a:lnTo>
                      <a:pt x="14" y="94"/>
                    </a:lnTo>
                    <a:lnTo>
                      <a:pt x="13" y="87"/>
                    </a:lnTo>
                    <a:lnTo>
                      <a:pt x="12" y="83"/>
                    </a:lnTo>
                    <a:lnTo>
                      <a:pt x="11" y="81"/>
                    </a:lnTo>
                    <a:lnTo>
                      <a:pt x="8" y="79"/>
                    </a:lnTo>
                    <a:lnTo>
                      <a:pt x="7" y="77"/>
                    </a:lnTo>
                    <a:lnTo>
                      <a:pt x="7" y="66"/>
                    </a:lnTo>
                    <a:lnTo>
                      <a:pt x="7" y="60"/>
                    </a:lnTo>
                    <a:lnTo>
                      <a:pt x="8" y="59"/>
                    </a:lnTo>
                    <a:lnTo>
                      <a:pt x="8" y="58"/>
                    </a:lnTo>
                    <a:lnTo>
                      <a:pt x="8" y="50"/>
                    </a:lnTo>
                    <a:lnTo>
                      <a:pt x="8" y="50"/>
                    </a:lnTo>
                    <a:lnTo>
                      <a:pt x="6" y="49"/>
                    </a:lnTo>
                    <a:lnTo>
                      <a:pt x="4" y="45"/>
                    </a:lnTo>
                    <a:lnTo>
                      <a:pt x="4" y="42"/>
                    </a:lnTo>
                    <a:lnTo>
                      <a:pt x="4" y="39"/>
                    </a:lnTo>
                    <a:lnTo>
                      <a:pt x="2" y="36"/>
                    </a:lnTo>
                    <a:lnTo>
                      <a:pt x="0" y="35"/>
                    </a:lnTo>
                    <a:lnTo>
                      <a:pt x="0" y="34"/>
                    </a:lnTo>
                    <a:lnTo>
                      <a:pt x="0" y="33"/>
                    </a:lnTo>
                    <a:lnTo>
                      <a:pt x="7" y="21"/>
                    </a:lnTo>
                    <a:lnTo>
                      <a:pt x="9" y="17"/>
                    </a:lnTo>
                    <a:lnTo>
                      <a:pt x="10" y="16"/>
                    </a:lnTo>
                    <a:lnTo>
                      <a:pt x="12" y="15"/>
                    </a:lnTo>
                    <a:lnTo>
                      <a:pt x="15" y="15"/>
                    </a:lnTo>
                    <a:lnTo>
                      <a:pt x="16" y="16"/>
                    </a:lnTo>
                    <a:lnTo>
                      <a:pt x="16" y="17"/>
                    </a:lnTo>
                    <a:lnTo>
                      <a:pt x="21" y="14"/>
                    </a:lnTo>
                    <a:lnTo>
                      <a:pt x="28" y="6"/>
                    </a:lnTo>
                    <a:lnTo>
                      <a:pt x="29" y="1"/>
                    </a:lnTo>
                    <a:lnTo>
                      <a:pt x="31" y="0"/>
                    </a:lnTo>
                    <a:lnTo>
                      <a:pt x="35" y="1"/>
                    </a:lnTo>
                    <a:lnTo>
                      <a:pt x="37" y="2"/>
                    </a:lnTo>
                    <a:lnTo>
                      <a:pt x="36" y="3"/>
                    </a:lnTo>
                    <a:lnTo>
                      <a:pt x="35" y="4"/>
                    </a:lnTo>
                    <a:lnTo>
                      <a:pt x="34" y="7"/>
                    </a:lnTo>
                    <a:lnTo>
                      <a:pt x="34" y="9"/>
                    </a:lnTo>
                    <a:lnTo>
                      <a:pt x="33" y="17"/>
                    </a:lnTo>
                    <a:lnTo>
                      <a:pt x="37" y="17"/>
                    </a:lnTo>
                    <a:lnTo>
                      <a:pt x="37" y="15"/>
                    </a:lnTo>
                    <a:lnTo>
                      <a:pt x="37" y="15"/>
                    </a:lnTo>
                    <a:lnTo>
                      <a:pt x="41" y="11"/>
                    </a:lnTo>
                    <a:lnTo>
                      <a:pt x="43" y="11"/>
                    </a:lnTo>
                    <a:lnTo>
                      <a:pt x="49" y="15"/>
                    </a:lnTo>
                    <a:lnTo>
                      <a:pt x="49" y="16"/>
                    </a:lnTo>
                    <a:lnTo>
                      <a:pt x="52" y="18"/>
                    </a:lnTo>
                    <a:lnTo>
                      <a:pt x="53" y="17"/>
                    </a:lnTo>
                    <a:lnTo>
                      <a:pt x="58" y="15"/>
                    </a:lnTo>
                    <a:lnTo>
                      <a:pt x="65" y="13"/>
                    </a:lnTo>
                    <a:lnTo>
                      <a:pt x="67" y="13"/>
                    </a:lnTo>
                    <a:lnTo>
                      <a:pt x="68" y="14"/>
                    </a:lnTo>
                    <a:lnTo>
                      <a:pt x="68" y="17"/>
                    </a:lnTo>
                    <a:lnTo>
                      <a:pt x="68" y="21"/>
                    </a:lnTo>
                    <a:lnTo>
                      <a:pt x="69" y="23"/>
                    </a:lnTo>
                    <a:lnTo>
                      <a:pt x="74" y="26"/>
                    </a:lnTo>
                    <a:lnTo>
                      <a:pt x="76" y="28"/>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80" name="Freeform 436"/>
              <p:cNvSpPr>
                <a:spLocks/>
              </p:cNvSpPr>
              <p:nvPr/>
            </p:nvSpPr>
            <p:spPr bwMode="auto">
              <a:xfrm>
                <a:off x="2094443" y="5549264"/>
                <a:ext cx="43510" cy="88555"/>
              </a:xfrm>
              <a:custGeom>
                <a:avLst/>
                <a:gdLst>
                  <a:gd name="T0" fmla="*/ 57 w 85"/>
                  <a:gd name="T1" fmla="*/ 37 h 173"/>
                  <a:gd name="T2" fmla="*/ 63 w 85"/>
                  <a:gd name="T3" fmla="*/ 36 h 173"/>
                  <a:gd name="T4" fmla="*/ 67 w 85"/>
                  <a:gd name="T5" fmla="*/ 41 h 173"/>
                  <a:gd name="T6" fmla="*/ 71 w 85"/>
                  <a:gd name="T7" fmla="*/ 44 h 173"/>
                  <a:gd name="T8" fmla="*/ 76 w 85"/>
                  <a:gd name="T9" fmla="*/ 48 h 173"/>
                  <a:gd name="T10" fmla="*/ 84 w 85"/>
                  <a:gd name="T11" fmla="*/ 54 h 173"/>
                  <a:gd name="T12" fmla="*/ 80 w 85"/>
                  <a:gd name="T13" fmla="*/ 59 h 173"/>
                  <a:gd name="T14" fmla="*/ 82 w 85"/>
                  <a:gd name="T15" fmla="*/ 69 h 173"/>
                  <a:gd name="T16" fmla="*/ 80 w 85"/>
                  <a:gd name="T17" fmla="*/ 72 h 173"/>
                  <a:gd name="T18" fmla="*/ 82 w 85"/>
                  <a:gd name="T19" fmla="*/ 82 h 173"/>
                  <a:gd name="T20" fmla="*/ 82 w 85"/>
                  <a:gd name="T21" fmla="*/ 92 h 173"/>
                  <a:gd name="T22" fmla="*/ 82 w 85"/>
                  <a:gd name="T23" fmla="*/ 101 h 173"/>
                  <a:gd name="T24" fmla="*/ 78 w 85"/>
                  <a:gd name="T25" fmla="*/ 121 h 173"/>
                  <a:gd name="T26" fmla="*/ 79 w 85"/>
                  <a:gd name="T27" fmla="*/ 125 h 173"/>
                  <a:gd name="T28" fmla="*/ 76 w 85"/>
                  <a:gd name="T29" fmla="*/ 129 h 173"/>
                  <a:gd name="T30" fmla="*/ 76 w 85"/>
                  <a:gd name="T31" fmla="*/ 122 h 173"/>
                  <a:gd name="T32" fmla="*/ 73 w 85"/>
                  <a:gd name="T33" fmla="*/ 107 h 173"/>
                  <a:gd name="T34" fmla="*/ 74 w 85"/>
                  <a:gd name="T35" fmla="*/ 92 h 173"/>
                  <a:gd name="T36" fmla="*/ 74 w 85"/>
                  <a:gd name="T37" fmla="*/ 84 h 173"/>
                  <a:gd name="T38" fmla="*/ 70 w 85"/>
                  <a:gd name="T39" fmla="*/ 80 h 173"/>
                  <a:gd name="T40" fmla="*/ 70 w 85"/>
                  <a:gd name="T41" fmla="*/ 95 h 173"/>
                  <a:gd name="T42" fmla="*/ 66 w 85"/>
                  <a:gd name="T43" fmla="*/ 101 h 173"/>
                  <a:gd name="T44" fmla="*/ 69 w 85"/>
                  <a:gd name="T45" fmla="*/ 115 h 173"/>
                  <a:gd name="T46" fmla="*/ 68 w 85"/>
                  <a:gd name="T47" fmla="*/ 126 h 173"/>
                  <a:gd name="T48" fmla="*/ 68 w 85"/>
                  <a:gd name="T49" fmla="*/ 133 h 173"/>
                  <a:gd name="T50" fmla="*/ 64 w 85"/>
                  <a:gd name="T51" fmla="*/ 140 h 173"/>
                  <a:gd name="T52" fmla="*/ 62 w 85"/>
                  <a:gd name="T53" fmla="*/ 153 h 173"/>
                  <a:gd name="T54" fmla="*/ 50 w 85"/>
                  <a:gd name="T55" fmla="*/ 152 h 173"/>
                  <a:gd name="T56" fmla="*/ 46 w 85"/>
                  <a:gd name="T57" fmla="*/ 153 h 173"/>
                  <a:gd name="T58" fmla="*/ 33 w 85"/>
                  <a:gd name="T59" fmla="*/ 164 h 173"/>
                  <a:gd name="T60" fmla="*/ 17 w 85"/>
                  <a:gd name="T61" fmla="*/ 167 h 173"/>
                  <a:gd name="T62" fmla="*/ 7 w 85"/>
                  <a:gd name="T63" fmla="*/ 173 h 173"/>
                  <a:gd name="T64" fmla="*/ 2 w 85"/>
                  <a:gd name="T65" fmla="*/ 160 h 173"/>
                  <a:gd name="T66" fmla="*/ 15 w 85"/>
                  <a:gd name="T67" fmla="*/ 140 h 173"/>
                  <a:gd name="T68" fmla="*/ 17 w 85"/>
                  <a:gd name="T69" fmla="*/ 135 h 173"/>
                  <a:gd name="T70" fmla="*/ 23 w 85"/>
                  <a:gd name="T71" fmla="*/ 130 h 173"/>
                  <a:gd name="T72" fmla="*/ 25 w 85"/>
                  <a:gd name="T73" fmla="*/ 123 h 173"/>
                  <a:gd name="T74" fmla="*/ 27 w 85"/>
                  <a:gd name="T75" fmla="*/ 108 h 173"/>
                  <a:gd name="T76" fmla="*/ 28 w 85"/>
                  <a:gd name="T77" fmla="*/ 90 h 173"/>
                  <a:gd name="T78" fmla="*/ 30 w 85"/>
                  <a:gd name="T79" fmla="*/ 82 h 173"/>
                  <a:gd name="T80" fmla="*/ 37 w 85"/>
                  <a:gd name="T81" fmla="*/ 66 h 173"/>
                  <a:gd name="T82" fmla="*/ 40 w 85"/>
                  <a:gd name="T83" fmla="*/ 52 h 173"/>
                  <a:gd name="T84" fmla="*/ 45 w 85"/>
                  <a:gd name="T85" fmla="*/ 35 h 173"/>
                  <a:gd name="T86" fmla="*/ 43 w 85"/>
                  <a:gd name="T87" fmla="*/ 28 h 173"/>
                  <a:gd name="T88" fmla="*/ 48 w 85"/>
                  <a:gd name="T89" fmla="*/ 4 h 173"/>
                  <a:gd name="T90" fmla="*/ 55 w 85"/>
                  <a:gd name="T91" fmla="*/ 14 h 173"/>
                  <a:gd name="T92" fmla="*/ 55 w 85"/>
                  <a:gd name="T93" fmla="*/ 21 h 173"/>
                  <a:gd name="T94" fmla="*/ 55 w 85"/>
                  <a:gd name="T95" fmla="*/ 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 h="173">
                    <a:moveTo>
                      <a:pt x="53" y="36"/>
                    </a:moveTo>
                    <a:lnTo>
                      <a:pt x="53" y="37"/>
                    </a:lnTo>
                    <a:lnTo>
                      <a:pt x="54" y="37"/>
                    </a:lnTo>
                    <a:lnTo>
                      <a:pt x="57" y="37"/>
                    </a:lnTo>
                    <a:lnTo>
                      <a:pt x="59" y="37"/>
                    </a:lnTo>
                    <a:lnTo>
                      <a:pt x="59" y="37"/>
                    </a:lnTo>
                    <a:lnTo>
                      <a:pt x="60" y="36"/>
                    </a:lnTo>
                    <a:lnTo>
                      <a:pt x="63" y="36"/>
                    </a:lnTo>
                    <a:lnTo>
                      <a:pt x="64" y="37"/>
                    </a:lnTo>
                    <a:lnTo>
                      <a:pt x="64" y="39"/>
                    </a:lnTo>
                    <a:lnTo>
                      <a:pt x="66" y="40"/>
                    </a:lnTo>
                    <a:lnTo>
                      <a:pt x="67" y="41"/>
                    </a:lnTo>
                    <a:lnTo>
                      <a:pt x="68" y="41"/>
                    </a:lnTo>
                    <a:lnTo>
                      <a:pt x="69" y="41"/>
                    </a:lnTo>
                    <a:lnTo>
                      <a:pt x="71" y="43"/>
                    </a:lnTo>
                    <a:lnTo>
                      <a:pt x="71" y="44"/>
                    </a:lnTo>
                    <a:lnTo>
                      <a:pt x="72" y="47"/>
                    </a:lnTo>
                    <a:lnTo>
                      <a:pt x="75" y="48"/>
                    </a:lnTo>
                    <a:lnTo>
                      <a:pt x="76" y="48"/>
                    </a:lnTo>
                    <a:lnTo>
                      <a:pt x="76" y="48"/>
                    </a:lnTo>
                    <a:lnTo>
                      <a:pt x="80" y="49"/>
                    </a:lnTo>
                    <a:lnTo>
                      <a:pt x="82" y="49"/>
                    </a:lnTo>
                    <a:lnTo>
                      <a:pt x="85" y="51"/>
                    </a:lnTo>
                    <a:lnTo>
                      <a:pt x="84" y="54"/>
                    </a:lnTo>
                    <a:lnTo>
                      <a:pt x="84" y="55"/>
                    </a:lnTo>
                    <a:lnTo>
                      <a:pt x="83" y="55"/>
                    </a:lnTo>
                    <a:lnTo>
                      <a:pt x="81" y="56"/>
                    </a:lnTo>
                    <a:lnTo>
                      <a:pt x="80" y="59"/>
                    </a:lnTo>
                    <a:lnTo>
                      <a:pt x="80" y="60"/>
                    </a:lnTo>
                    <a:lnTo>
                      <a:pt x="80" y="62"/>
                    </a:lnTo>
                    <a:lnTo>
                      <a:pt x="81" y="64"/>
                    </a:lnTo>
                    <a:lnTo>
                      <a:pt x="82" y="69"/>
                    </a:lnTo>
                    <a:lnTo>
                      <a:pt x="82" y="70"/>
                    </a:lnTo>
                    <a:lnTo>
                      <a:pt x="82" y="71"/>
                    </a:lnTo>
                    <a:lnTo>
                      <a:pt x="82" y="72"/>
                    </a:lnTo>
                    <a:lnTo>
                      <a:pt x="80" y="72"/>
                    </a:lnTo>
                    <a:lnTo>
                      <a:pt x="80" y="73"/>
                    </a:lnTo>
                    <a:lnTo>
                      <a:pt x="80" y="74"/>
                    </a:lnTo>
                    <a:lnTo>
                      <a:pt x="81" y="76"/>
                    </a:lnTo>
                    <a:lnTo>
                      <a:pt x="82" y="82"/>
                    </a:lnTo>
                    <a:lnTo>
                      <a:pt x="83" y="84"/>
                    </a:lnTo>
                    <a:lnTo>
                      <a:pt x="82" y="86"/>
                    </a:lnTo>
                    <a:lnTo>
                      <a:pt x="82" y="86"/>
                    </a:lnTo>
                    <a:lnTo>
                      <a:pt x="82" y="92"/>
                    </a:lnTo>
                    <a:lnTo>
                      <a:pt x="83" y="95"/>
                    </a:lnTo>
                    <a:lnTo>
                      <a:pt x="83" y="99"/>
                    </a:lnTo>
                    <a:lnTo>
                      <a:pt x="83" y="100"/>
                    </a:lnTo>
                    <a:lnTo>
                      <a:pt x="82" y="101"/>
                    </a:lnTo>
                    <a:lnTo>
                      <a:pt x="82" y="102"/>
                    </a:lnTo>
                    <a:lnTo>
                      <a:pt x="77" y="113"/>
                    </a:lnTo>
                    <a:lnTo>
                      <a:pt x="78" y="117"/>
                    </a:lnTo>
                    <a:lnTo>
                      <a:pt x="78" y="121"/>
                    </a:lnTo>
                    <a:lnTo>
                      <a:pt x="79" y="121"/>
                    </a:lnTo>
                    <a:lnTo>
                      <a:pt x="79" y="122"/>
                    </a:lnTo>
                    <a:lnTo>
                      <a:pt x="79" y="123"/>
                    </a:lnTo>
                    <a:lnTo>
                      <a:pt x="79" y="125"/>
                    </a:lnTo>
                    <a:lnTo>
                      <a:pt x="78" y="128"/>
                    </a:lnTo>
                    <a:lnTo>
                      <a:pt x="77" y="129"/>
                    </a:lnTo>
                    <a:lnTo>
                      <a:pt x="77" y="129"/>
                    </a:lnTo>
                    <a:lnTo>
                      <a:pt x="76" y="129"/>
                    </a:lnTo>
                    <a:lnTo>
                      <a:pt x="75" y="128"/>
                    </a:lnTo>
                    <a:lnTo>
                      <a:pt x="76" y="124"/>
                    </a:lnTo>
                    <a:lnTo>
                      <a:pt x="76" y="123"/>
                    </a:lnTo>
                    <a:lnTo>
                      <a:pt x="76" y="122"/>
                    </a:lnTo>
                    <a:lnTo>
                      <a:pt x="75" y="116"/>
                    </a:lnTo>
                    <a:lnTo>
                      <a:pt x="74" y="111"/>
                    </a:lnTo>
                    <a:lnTo>
                      <a:pt x="73" y="111"/>
                    </a:lnTo>
                    <a:lnTo>
                      <a:pt x="73" y="107"/>
                    </a:lnTo>
                    <a:lnTo>
                      <a:pt x="74" y="102"/>
                    </a:lnTo>
                    <a:lnTo>
                      <a:pt x="76" y="98"/>
                    </a:lnTo>
                    <a:lnTo>
                      <a:pt x="76" y="94"/>
                    </a:lnTo>
                    <a:lnTo>
                      <a:pt x="74" y="92"/>
                    </a:lnTo>
                    <a:lnTo>
                      <a:pt x="74" y="89"/>
                    </a:lnTo>
                    <a:lnTo>
                      <a:pt x="73" y="86"/>
                    </a:lnTo>
                    <a:lnTo>
                      <a:pt x="74" y="84"/>
                    </a:lnTo>
                    <a:lnTo>
                      <a:pt x="74" y="84"/>
                    </a:lnTo>
                    <a:lnTo>
                      <a:pt x="74" y="82"/>
                    </a:lnTo>
                    <a:lnTo>
                      <a:pt x="73" y="81"/>
                    </a:lnTo>
                    <a:lnTo>
                      <a:pt x="72" y="80"/>
                    </a:lnTo>
                    <a:lnTo>
                      <a:pt x="70" y="80"/>
                    </a:lnTo>
                    <a:lnTo>
                      <a:pt x="69" y="80"/>
                    </a:lnTo>
                    <a:lnTo>
                      <a:pt x="69" y="87"/>
                    </a:lnTo>
                    <a:lnTo>
                      <a:pt x="70" y="94"/>
                    </a:lnTo>
                    <a:lnTo>
                      <a:pt x="70" y="95"/>
                    </a:lnTo>
                    <a:lnTo>
                      <a:pt x="70" y="97"/>
                    </a:lnTo>
                    <a:lnTo>
                      <a:pt x="70" y="97"/>
                    </a:lnTo>
                    <a:lnTo>
                      <a:pt x="66" y="98"/>
                    </a:lnTo>
                    <a:lnTo>
                      <a:pt x="66" y="101"/>
                    </a:lnTo>
                    <a:lnTo>
                      <a:pt x="66" y="103"/>
                    </a:lnTo>
                    <a:lnTo>
                      <a:pt x="68" y="113"/>
                    </a:lnTo>
                    <a:lnTo>
                      <a:pt x="68" y="114"/>
                    </a:lnTo>
                    <a:lnTo>
                      <a:pt x="69" y="115"/>
                    </a:lnTo>
                    <a:lnTo>
                      <a:pt x="70" y="119"/>
                    </a:lnTo>
                    <a:lnTo>
                      <a:pt x="71" y="121"/>
                    </a:lnTo>
                    <a:lnTo>
                      <a:pt x="70" y="123"/>
                    </a:lnTo>
                    <a:lnTo>
                      <a:pt x="68" y="126"/>
                    </a:lnTo>
                    <a:lnTo>
                      <a:pt x="68" y="127"/>
                    </a:lnTo>
                    <a:lnTo>
                      <a:pt x="68" y="129"/>
                    </a:lnTo>
                    <a:lnTo>
                      <a:pt x="68" y="131"/>
                    </a:lnTo>
                    <a:lnTo>
                      <a:pt x="68" y="133"/>
                    </a:lnTo>
                    <a:lnTo>
                      <a:pt x="68" y="135"/>
                    </a:lnTo>
                    <a:lnTo>
                      <a:pt x="68" y="140"/>
                    </a:lnTo>
                    <a:lnTo>
                      <a:pt x="64" y="138"/>
                    </a:lnTo>
                    <a:lnTo>
                      <a:pt x="64" y="140"/>
                    </a:lnTo>
                    <a:lnTo>
                      <a:pt x="63" y="150"/>
                    </a:lnTo>
                    <a:lnTo>
                      <a:pt x="62" y="152"/>
                    </a:lnTo>
                    <a:lnTo>
                      <a:pt x="62" y="152"/>
                    </a:lnTo>
                    <a:lnTo>
                      <a:pt x="62" y="153"/>
                    </a:lnTo>
                    <a:lnTo>
                      <a:pt x="53" y="156"/>
                    </a:lnTo>
                    <a:lnTo>
                      <a:pt x="52" y="156"/>
                    </a:lnTo>
                    <a:lnTo>
                      <a:pt x="51" y="154"/>
                    </a:lnTo>
                    <a:lnTo>
                      <a:pt x="50" y="152"/>
                    </a:lnTo>
                    <a:lnTo>
                      <a:pt x="49" y="151"/>
                    </a:lnTo>
                    <a:lnTo>
                      <a:pt x="47" y="150"/>
                    </a:lnTo>
                    <a:lnTo>
                      <a:pt x="46" y="150"/>
                    </a:lnTo>
                    <a:lnTo>
                      <a:pt x="46" y="153"/>
                    </a:lnTo>
                    <a:lnTo>
                      <a:pt x="46" y="154"/>
                    </a:lnTo>
                    <a:lnTo>
                      <a:pt x="41" y="159"/>
                    </a:lnTo>
                    <a:lnTo>
                      <a:pt x="37" y="162"/>
                    </a:lnTo>
                    <a:lnTo>
                      <a:pt x="33" y="164"/>
                    </a:lnTo>
                    <a:lnTo>
                      <a:pt x="24" y="167"/>
                    </a:lnTo>
                    <a:lnTo>
                      <a:pt x="23" y="167"/>
                    </a:lnTo>
                    <a:lnTo>
                      <a:pt x="20" y="167"/>
                    </a:lnTo>
                    <a:lnTo>
                      <a:pt x="17" y="167"/>
                    </a:lnTo>
                    <a:lnTo>
                      <a:pt x="17" y="169"/>
                    </a:lnTo>
                    <a:lnTo>
                      <a:pt x="15" y="170"/>
                    </a:lnTo>
                    <a:lnTo>
                      <a:pt x="8" y="172"/>
                    </a:lnTo>
                    <a:lnTo>
                      <a:pt x="7" y="173"/>
                    </a:lnTo>
                    <a:lnTo>
                      <a:pt x="6" y="173"/>
                    </a:lnTo>
                    <a:lnTo>
                      <a:pt x="1" y="173"/>
                    </a:lnTo>
                    <a:lnTo>
                      <a:pt x="0" y="170"/>
                    </a:lnTo>
                    <a:lnTo>
                      <a:pt x="2" y="160"/>
                    </a:lnTo>
                    <a:lnTo>
                      <a:pt x="7" y="146"/>
                    </a:lnTo>
                    <a:lnTo>
                      <a:pt x="8" y="145"/>
                    </a:lnTo>
                    <a:lnTo>
                      <a:pt x="12" y="142"/>
                    </a:lnTo>
                    <a:lnTo>
                      <a:pt x="15" y="140"/>
                    </a:lnTo>
                    <a:lnTo>
                      <a:pt x="19" y="140"/>
                    </a:lnTo>
                    <a:lnTo>
                      <a:pt x="19" y="136"/>
                    </a:lnTo>
                    <a:lnTo>
                      <a:pt x="18" y="136"/>
                    </a:lnTo>
                    <a:lnTo>
                      <a:pt x="17" y="135"/>
                    </a:lnTo>
                    <a:lnTo>
                      <a:pt x="20" y="128"/>
                    </a:lnTo>
                    <a:lnTo>
                      <a:pt x="22" y="128"/>
                    </a:lnTo>
                    <a:lnTo>
                      <a:pt x="23" y="129"/>
                    </a:lnTo>
                    <a:lnTo>
                      <a:pt x="23" y="130"/>
                    </a:lnTo>
                    <a:lnTo>
                      <a:pt x="23" y="131"/>
                    </a:lnTo>
                    <a:lnTo>
                      <a:pt x="25" y="134"/>
                    </a:lnTo>
                    <a:lnTo>
                      <a:pt x="27" y="133"/>
                    </a:lnTo>
                    <a:lnTo>
                      <a:pt x="25" y="123"/>
                    </a:lnTo>
                    <a:lnTo>
                      <a:pt x="24" y="114"/>
                    </a:lnTo>
                    <a:lnTo>
                      <a:pt x="25" y="113"/>
                    </a:lnTo>
                    <a:lnTo>
                      <a:pt x="26" y="112"/>
                    </a:lnTo>
                    <a:lnTo>
                      <a:pt x="27" y="108"/>
                    </a:lnTo>
                    <a:lnTo>
                      <a:pt x="25" y="101"/>
                    </a:lnTo>
                    <a:lnTo>
                      <a:pt x="25" y="101"/>
                    </a:lnTo>
                    <a:lnTo>
                      <a:pt x="28" y="92"/>
                    </a:lnTo>
                    <a:lnTo>
                      <a:pt x="28" y="90"/>
                    </a:lnTo>
                    <a:lnTo>
                      <a:pt x="28" y="90"/>
                    </a:lnTo>
                    <a:lnTo>
                      <a:pt x="27" y="88"/>
                    </a:lnTo>
                    <a:lnTo>
                      <a:pt x="27" y="86"/>
                    </a:lnTo>
                    <a:lnTo>
                      <a:pt x="30" y="82"/>
                    </a:lnTo>
                    <a:lnTo>
                      <a:pt x="32" y="80"/>
                    </a:lnTo>
                    <a:lnTo>
                      <a:pt x="35" y="74"/>
                    </a:lnTo>
                    <a:lnTo>
                      <a:pt x="36" y="68"/>
                    </a:lnTo>
                    <a:lnTo>
                      <a:pt x="37" y="66"/>
                    </a:lnTo>
                    <a:lnTo>
                      <a:pt x="36" y="65"/>
                    </a:lnTo>
                    <a:lnTo>
                      <a:pt x="40" y="55"/>
                    </a:lnTo>
                    <a:lnTo>
                      <a:pt x="40" y="54"/>
                    </a:lnTo>
                    <a:lnTo>
                      <a:pt x="40" y="52"/>
                    </a:lnTo>
                    <a:lnTo>
                      <a:pt x="42" y="45"/>
                    </a:lnTo>
                    <a:lnTo>
                      <a:pt x="44" y="43"/>
                    </a:lnTo>
                    <a:lnTo>
                      <a:pt x="45" y="41"/>
                    </a:lnTo>
                    <a:lnTo>
                      <a:pt x="45" y="35"/>
                    </a:lnTo>
                    <a:lnTo>
                      <a:pt x="44" y="30"/>
                    </a:lnTo>
                    <a:lnTo>
                      <a:pt x="44" y="29"/>
                    </a:lnTo>
                    <a:lnTo>
                      <a:pt x="43" y="29"/>
                    </a:lnTo>
                    <a:lnTo>
                      <a:pt x="43" y="28"/>
                    </a:lnTo>
                    <a:lnTo>
                      <a:pt x="43" y="27"/>
                    </a:lnTo>
                    <a:lnTo>
                      <a:pt x="43" y="23"/>
                    </a:lnTo>
                    <a:lnTo>
                      <a:pt x="44" y="15"/>
                    </a:lnTo>
                    <a:lnTo>
                      <a:pt x="48" y="4"/>
                    </a:lnTo>
                    <a:lnTo>
                      <a:pt x="50" y="0"/>
                    </a:lnTo>
                    <a:lnTo>
                      <a:pt x="51" y="0"/>
                    </a:lnTo>
                    <a:lnTo>
                      <a:pt x="52" y="5"/>
                    </a:lnTo>
                    <a:lnTo>
                      <a:pt x="55" y="14"/>
                    </a:lnTo>
                    <a:lnTo>
                      <a:pt x="55" y="15"/>
                    </a:lnTo>
                    <a:lnTo>
                      <a:pt x="54" y="17"/>
                    </a:lnTo>
                    <a:lnTo>
                      <a:pt x="54" y="19"/>
                    </a:lnTo>
                    <a:lnTo>
                      <a:pt x="55" y="21"/>
                    </a:lnTo>
                    <a:lnTo>
                      <a:pt x="57" y="22"/>
                    </a:lnTo>
                    <a:lnTo>
                      <a:pt x="57" y="23"/>
                    </a:lnTo>
                    <a:lnTo>
                      <a:pt x="55" y="29"/>
                    </a:lnTo>
                    <a:lnTo>
                      <a:pt x="55" y="29"/>
                    </a:lnTo>
                    <a:lnTo>
                      <a:pt x="54" y="32"/>
                    </a:lnTo>
                    <a:lnTo>
                      <a:pt x="53" y="35"/>
                    </a:lnTo>
                    <a:lnTo>
                      <a:pt x="53" y="36"/>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81" name="Freeform 437"/>
              <p:cNvSpPr>
                <a:spLocks/>
              </p:cNvSpPr>
              <p:nvPr/>
            </p:nvSpPr>
            <p:spPr bwMode="auto">
              <a:xfrm>
                <a:off x="1565161" y="5237531"/>
                <a:ext cx="52724" cy="34808"/>
              </a:xfrm>
              <a:custGeom>
                <a:avLst/>
                <a:gdLst>
                  <a:gd name="T0" fmla="*/ 93 w 103"/>
                  <a:gd name="T1" fmla="*/ 17 h 68"/>
                  <a:gd name="T2" fmla="*/ 84 w 103"/>
                  <a:gd name="T3" fmla="*/ 19 h 68"/>
                  <a:gd name="T4" fmla="*/ 78 w 103"/>
                  <a:gd name="T5" fmla="*/ 22 h 68"/>
                  <a:gd name="T6" fmla="*/ 79 w 103"/>
                  <a:gd name="T7" fmla="*/ 34 h 68"/>
                  <a:gd name="T8" fmla="*/ 84 w 103"/>
                  <a:gd name="T9" fmla="*/ 32 h 68"/>
                  <a:gd name="T10" fmla="*/ 86 w 103"/>
                  <a:gd name="T11" fmla="*/ 29 h 68"/>
                  <a:gd name="T12" fmla="*/ 89 w 103"/>
                  <a:gd name="T13" fmla="*/ 30 h 68"/>
                  <a:gd name="T14" fmla="*/ 88 w 103"/>
                  <a:gd name="T15" fmla="*/ 40 h 68"/>
                  <a:gd name="T16" fmla="*/ 96 w 103"/>
                  <a:gd name="T17" fmla="*/ 41 h 68"/>
                  <a:gd name="T18" fmla="*/ 96 w 103"/>
                  <a:gd name="T19" fmla="*/ 45 h 68"/>
                  <a:gd name="T20" fmla="*/ 85 w 103"/>
                  <a:gd name="T21" fmla="*/ 54 h 68"/>
                  <a:gd name="T22" fmla="*/ 87 w 103"/>
                  <a:gd name="T23" fmla="*/ 55 h 68"/>
                  <a:gd name="T24" fmla="*/ 100 w 103"/>
                  <a:gd name="T25" fmla="*/ 51 h 68"/>
                  <a:gd name="T26" fmla="*/ 99 w 103"/>
                  <a:gd name="T27" fmla="*/ 54 h 68"/>
                  <a:gd name="T28" fmla="*/ 90 w 103"/>
                  <a:gd name="T29" fmla="*/ 65 h 68"/>
                  <a:gd name="T30" fmla="*/ 76 w 103"/>
                  <a:gd name="T31" fmla="*/ 61 h 68"/>
                  <a:gd name="T32" fmla="*/ 77 w 103"/>
                  <a:gd name="T33" fmla="*/ 57 h 68"/>
                  <a:gd name="T34" fmla="*/ 79 w 103"/>
                  <a:gd name="T35" fmla="*/ 53 h 68"/>
                  <a:gd name="T36" fmla="*/ 73 w 103"/>
                  <a:gd name="T37" fmla="*/ 52 h 68"/>
                  <a:gd name="T38" fmla="*/ 64 w 103"/>
                  <a:gd name="T39" fmla="*/ 61 h 68"/>
                  <a:gd name="T40" fmla="*/ 57 w 103"/>
                  <a:gd name="T41" fmla="*/ 55 h 68"/>
                  <a:gd name="T42" fmla="*/ 51 w 103"/>
                  <a:gd name="T43" fmla="*/ 57 h 68"/>
                  <a:gd name="T44" fmla="*/ 49 w 103"/>
                  <a:gd name="T45" fmla="*/ 56 h 68"/>
                  <a:gd name="T46" fmla="*/ 56 w 103"/>
                  <a:gd name="T47" fmla="*/ 48 h 68"/>
                  <a:gd name="T48" fmla="*/ 55 w 103"/>
                  <a:gd name="T49" fmla="*/ 45 h 68"/>
                  <a:gd name="T50" fmla="*/ 42 w 103"/>
                  <a:gd name="T51" fmla="*/ 55 h 68"/>
                  <a:gd name="T52" fmla="*/ 35 w 103"/>
                  <a:gd name="T53" fmla="*/ 52 h 68"/>
                  <a:gd name="T54" fmla="*/ 35 w 103"/>
                  <a:gd name="T55" fmla="*/ 48 h 68"/>
                  <a:gd name="T56" fmla="*/ 30 w 103"/>
                  <a:gd name="T57" fmla="*/ 36 h 68"/>
                  <a:gd name="T58" fmla="*/ 22 w 103"/>
                  <a:gd name="T59" fmla="*/ 35 h 68"/>
                  <a:gd name="T60" fmla="*/ 22 w 103"/>
                  <a:gd name="T61" fmla="*/ 42 h 68"/>
                  <a:gd name="T62" fmla="*/ 26 w 103"/>
                  <a:gd name="T63" fmla="*/ 54 h 68"/>
                  <a:gd name="T64" fmla="*/ 19 w 103"/>
                  <a:gd name="T65" fmla="*/ 50 h 68"/>
                  <a:gd name="T66" fmla="*/ 10 w 103"/>
                  <a:gd name="T67" fmla="*/ 36 h 68"/>
                  <a:gd name="T68" fmla="*/ 3 w 103"/>
                  <a:gd name="T69" fmla="*/ 30 h 68"/>
                  <a:gd name="T70" fmla="*/ 1 w 103"/>
                  <a:gd name="T71" fmla="*/ 25 h 68"/>
                  <a:gd name="T72" fmla="*/ 15 w 103"/>
                  <a:gd name="T73" fmla="*/ 22 h 68"/>
                  <a:gd name="T74" fmla="*/ 16 w 103"/>
                  <a:gd name="T75" fmla="*/ 30 h 68"/>
                  <a:gd name="T76" fmla="*/ 19 w 103"/>
                  <a:gd name="T77" fmla="*/ 31 h 68"/>
                  <a:gd name="T78" fmla="*/ 19 w 103"/>
                  <a:gd name="T79" fmla="*/ 22 h 68"/>
                  <a:gd name="T80" fmla="*/ 29 w 103"/>
                  <a:gd name="T81" fmla="*/ 25 h 68"/>
                  <a:gd name="T82" fmla="*/ 35 w 103"/>
                  <a:gd name="T83" fmla="*/ 26 h 68"/>
                  <a:gd name="T84" fmla="*/ 33 w 103"/>
                  <a:gd name="T85" fmla="*/ 21 h 68"/>
                  <a:gd name="T86" fmla="*/ 33 w 103"/>
                  <a:gd name="T87" fmla="*/ 17 h 68"/>
                  <a:gd name="T88" fmla="*/ 41 w 103"/>
                  <a:gd name="T89" fmla="*/ 18 h 68"/>
                  <a:gd name="T90" fmla="*/ 46 w 103"/>
                  <a:gd name="T91" fmla="*/ 23 h 68"/>
                  <a:gd name="T92" fmla="*/ 48 w 103"/>
                  <a:gd name="T93" fmla="*/ 20 h 68"/>
                  <a:gd name="T94" fmla="*/ 47 w 103"/>
                  <a:gd name="T95" fmla="*/ 17 h 68"/>
                  <a:gd name="T96" fmla="*/ 51 w 103"/>
                  <a:gd name="T97" fmla="*/ 17 h 68"/>
                  <a:gd name="T98" fmla="*/ 55 w 103"/>
                  <a:gd name="T99" fmla="*/ 20 h 68"/>
                  <a:gd name="T100" fmla="*/ 56 w 103"/>
                  <a:gd name="T101" fmla="*/ 16 h 68"/>
                  <a:gd name="T102" fmla="*/ 57 w 103"/>
                  <a:gd name="T103" fmla="*/ 11 h 68"/>
                  <a:gd name="T104" fmla="*/ 61 w 103"/>
                  <a:gd name="T105" fmla="*/ 14 h 68"/>
                  <a:gd name="T106" fmla="*/ 68 w 103"/>
                  <a:gd name="T107" fmla="*/ 11 h 68"/>
                  <a:gd name="T108" fmla="*/ 76 w 103"/>
                  <a:gd name="T109" fmla="*/ 14 h 68"/>
                  <a:gd name="T110" fmla="*/ 77 w 103"/>
                  <a:gd name="T111" fmla="*/ 12 h 68"/>
                  <a:gd name="T112" fmla="*/ 76 w 103"/>
                  <a:gd name="T113" fmla="*/ 9 h 68"/>
                  <a:gd name="T114" fmla="*/ 82 w 103"/>
                  <a:gd name="T115" fmla="*/ 1 h 68"/>
                  <a:gd name="T116" fmla="*/ 89 w 103"/>
                  <a:gd name="T117" fmla="*/ 1 h 68"/>
                  <a:gd name="T118" fmla="*/ 88 w 103"/>
                  <a:gd name="T119" fmla="*/ 4 h 68"/>
                  <a:gd name="T120" fmla="*/ 101 w 103"/>
                  <a:gd name="T121" fmla="*/ 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68">
                    <a:moveTo>
                      <a:pt x="103" y="9"/>
                    </a:moveTo>
                    <a:lnTo>
                      <a:pt x="99" y="13"/>
                    </a:lnTo>
                    <a:lnTo>
                      <a:pt x="93" y="17"/>
                    </a:lnTo>
                    <a:lnTo>
                      <a:pt x="92" y="17"/>
                    </a:lnTo>
                    <a:lnTo>
                      <a:pt x="89" y="17"/>
                    </a:lnTo>
                    <a:lnTo>
                      <a:pt x="84" y="19"/>
                    </a:lnTo>
                    <a:lnTo>
                      <a:pt x="80" y="21"/>
                    </a:lnTo>
                    <a:lnTo>
                      <a:pt x="79" y="21"/>
                    </a:lnTo>
                    <a:lnTo>
                      <a:pt x="78" y="22"/>
                    </a:lnTo>
                    <a:lnTo>
                      <a:pt x="73" y="31"/>
                    </a:lnTo>
                    <a:lnTo>
                      <a:pt x="74" y="32"/>
                    </a:lnTo>
                    <a:lnTo>
                      <a:pt x="79" y="34"/>
                    </a:lnTo>
                    <a:lnTo>
                      <a:pt x="81" y="35"/>
                    </a:lnTo>
                    <a:lnTo>
                      <a:pt x="84" y="33"/>
                    </a:lnTo>
                    <a:lnTo>
                      <a:pt x="84" y="32"/>
                    </a:lnTo>
                    <a:lnTo>
                      <a:pt x="85" y="30"/>
                    </a:lnTo>
                    <a:lnTo>
                      <a:pt x="85" y="30"/>
                    </a:lnTo>
                    <a:lnTo>
                      <a:pt x="86" y="29"/>
                    </a:lnTo>
                    <a:lnTo>
                      <a:pt x="88" y="29"/>
                    </a:lnTo>
                    <a:lnTo>
                      <a:pt x="88" y="29"/>
                    </a:lnTo>
                    <a:lnTo>
                      <a:pt x="89" y="30"/>
                    </a:lnTo>
                    <a:lnTo>
                      <a:pt x="89" y="33"/>
                    </a:lnTo>
                    <a:lnTo>
                      <a:pt x="89" y="39"/>
                    </a:lnTo>
                    <a:lnTo>
                      <a:pt x="88" y="40"/>
                    </a:lnTo>
                    <a:lnTo>
                      <a:pt x="88" y="41"/>
                    </a:lnTo>
                    <a:lnTo>
                      <a:pt x="89" y="42"/>
                    </a:lnTo>
                    <a:lnTo>
                      <a:pt x="96" y="41"/>
                    </a:lnTo>
                    <a:lnTo>
                      <a:pt x="96" y="41"/>
                    </a:lnTo>
                    <a:lnTo>
                      <a:pt x="96" y="45"/>
                    </a:lnTo>
                    <a:lnTo>
                      <a:pt x="96" y="45"/>
                    </a:lnTo>
                    <a:lnTo>
                      <a:pt x="92" y="48"/>
                    </a:lnTo>
                    <a:lnTo>
                      <a:pt x="88" y="51"/>
                    </a:lnTo>
                    <a:lnTo>
                      <a:pt x="85" y="54"/>
                    </a:lnTo>
                    <a:lnTo>
                      <a:pt x="84" y="55"/>
                    </a:lnTo>
                    <a:lnTo>
                      <a:pt x="86" y="57"/>
                    </a:lnTo>
                    <a:lnTo>
                      <a:pt x="87" y="55"/>
                    </a:lnTo>
                    <a:lnTo>
                      <a:pt x="88" y="54"/>
                    </a:lnTo>
                    <a:lnTo>
                      <a:pt x="92" y="52"/>
                    </a:lnTo>
                    <a:lnTo>
                      <a:pt x="100" y="51"/>
                    </a:lnTo>
                    <a:lnTo>
                      <a:pt x="100" y="52"/>
                    </a:lnTo>
                    <a:lnTo>
                      <a:pt x="100" y="54"/>
                    </a:lnTo>
                    <a:lnTo>
                      <a:pt x="99" y="54"/>
                    </a:lnTo>
                    <a:lnTo>
                      <a:pt x="96" y="60"/>
                    </a:lnTo>
                    <a:lnTo>
                      <a:pt x="92" y="64"/>
                    </a:lnTo>
                    <a:lnTo>
                      <a:pt x="90" y="65"/>
                    </a:lnTo>
                    <a:lnTo>
                      <a:pt x="80" y="68"/>
                    </a:lnTo>
                    <a:lnTo>
                      <a:pt x="78" y="67"/>
                    </a:lnTo>
                    <a:lnTo>
                      <a:pt x="76" y="61"/>
                    </a:lnTo>
                    <a:lnTo>
                      <a:pt x="76" y="58"/>
                    </a:lnTo>
                    <a:lnTo>
                      <a:pt x="76" y="57"/>
                    </a:lnTo>
                    <a:lnTo>
                      <a:pt x="77" y="57"/>
                    </a:lnTo>
                    <a:lnTo>
                      <a:pt x="78" y="57"/>
                    </a:lnTo>
                    <a:lnTo>
                      <a:pt x="78" y="57"/>
                    </a:lnTo>
                    <a:lnTo>
                      <a:pt x="79" y="53"/>
                    </a:lnTo>
                    <a:lnTo>
                      <a:pt x="78" y="52"/>
                    </a:lnTo>
                    <a:lnTo>
                      <a:pt x="76" y="51"/>
                    </a:lnTo>
                    <a:lnTo>
                      <a:pt x="73" y="52"/>
                    </a:lnTo>
                    <a:lnTo>
                      <a:pt x="69" y="63"/>
                    </a:lnTo>
                    <a:lnTo>
                      <a:pt x="68" y="63"/>
                    </a:lnTo>
                    <a:lnTo>
                      <a:pt x="64" y="61"/>
                    </a:lnTo>
                    <a:lnTo>
                      <a:pt x="61" y="59"/>
                    </a:lnTo>
                    <a:lnTo>
                      <a:pt x="60" y="57"/>
                    </a:lnTo>
                    <a:lnTo>
                      <a:pt x="57" y="55"/>
                    </a:lnTo>
                    <a:lnTo>
                      <a:pt x="54" y="55"/>
                    </a:lnTo>
                    <a:lnTo>
                      <a:pt x="51" y="57"/>
                    </a:lnTo>
                    <a:lnTo>
                      <a:pt x="51" y="57"/>
                    </a:lnTo>
                    <a:lnTo>
                      <a:pt x="50" y="57"/>
                    </a:lnTo>
                    <a:lnTo>
                      <a:pt x="49" y="57"/>
                    </a:lnTo>
                    <a:lnTo>
                      <a:pt x="49" y="56"/>
                    </a:lnTo>
                    <a:lnTo>
                      <a:pt x="51" y="53"/>
                    </a:lnTo>
                    <a:lnTo>
                      <a:pt x="55" y="49"/>
                    </a:lnTo>
                    <a:lnTo>
                      <a:pt x="56" y="48"/>
                    </a:lnTo>
                    <a:lnTo>
                      <a:pt x="56" y="47"/>
                    </a:lnTo>
                    <a:lnTo>
                      <a:pt x="56" y="45"/>
                    </a:lnTo>
                    <a:lnTo>
                      <a:pt x="55" y="45"/>
                    </a:lnTo>
                    <a:lnTo>
                      <a:pt x="49" y="51"/>
                    </a:lnTo>
                    <a:lnTo>
                      <a:pt x="45" y="54"/>
                    </a:lnTo>
                    <a:lnTo>
                      <a:pt x="42" y="55"/>
                    </a:lnTo>
                    <a:lnTo>
                      <a:pt x="39" y="54"/>
                    </a:lnTo>
                    <a:lnTo>
                      <a:pt x="35" y="52"/>
                    </a:lnTo>
                    <a:lnTo>
                      <a:pt x="35" y="52"/>
                    </a:lnTo>
                    <a:lnTo>
                      <a:pt x="36" y="50"/>
                    </a:lnTo>
                    <a:lnTo>
                      <a:pt x="35" y="49"/>
                    </a:lnTo>
                    <a:lnTo>
                      <a:pt x="35" y="48"/>
                    </a:lnTo>
                    <a:lnTo>
                      <a:pt x="33" y="43"/>
                    </a:lnTo>
                    <a:lnTo>
                      <a:pt x="30" y="38"/>
                    </a:lnTo>
                    <a:lnTo>
                      <a:pt x="30" y="36"/>
                    </a:lnTo>
                    <a:lnTo>
                      <a:pt x="30" y="35"/>
                    </a:lnTo>
                    <a:lnTo>
                      <a:pt x="29" y="34"/>
                    </a:lnTo>
                    <a:lnTo>
                      <a:pt x="22" y="35"/>
                    </a:lnTo>
                    <a:lnTo>
                      <a:pt x="22" y="38"/>
                    </a:lnTo>
                    <a:lnTo>
                      <a:pt x="21" y="41"/>
                    </a:lnTo>
                    <a:lnTo>
                      <a:pt x="22" y="42"/>
                    </a:lnTo>
                    <a:lnTo>
                      <a:pt x="24" y="46"/>
                    </a:lnTo>
                    <a:lnTo>
                      <a:pt x="26" y="53"/>
                    </a:lnTo>
                    <a:lnTo>
                      <a:pt x="26" y="54"/>
                    </a:lnTo>
                    <a:lnTo>
                      <a:pt x="26" y="54"/>
                    </a:lnTo>
                    <a:lnTo>
                      <a:pt x="20" y="52"/>
                    </a:lnTo>
                    <a:lnTo>
                      <a:pt x="19" y="50"/>
                    </a:lnTo>
                    <a:lnTo>
                      <a:pt x="14" y="44"/>
                    </a:lnTo>
                    <a:lnTo>
                      <a:pt x="10" y="37"/>
                    </a:lnTo>
                    <a:lnTo>
                      <a:pt x="10" y="36"/>
                    </a:lnTo>
                    <a:lnTo>
                      <a:pt x="10" y="35"/>
                    </a:lnTo>
                    <a:lnTo>
                      <a:pt x="7" y="32"/>
                    </a:lnTo>
                    <a:lnTo>
                      <a:pt x="3" y="30"/>
                    </a:lnTo>
                    <a:lnTo>
                      <a:pt x="2" y="30"/>
                    </a:lnTo>
                    <a:lnTo>
                      <a:pt x="0" y="25"/>
                    </a:lnTo>
                    <a:lnTo>
                      <a:pt x="1" y="25"/>
                    </a:lnTo>
                    <a:lnTo>
                      <a:pt x="2" y="24"/>
                    </a:lnTo>
                    <a:lnTo>
                      <a:pt x="12" y="21"/>
                    </a:lnTo>
                    <a:lnTo>
                      <a:pt x="15" y="22"/>
                    </a:lnTo>
                    <a:lnTo>
                      <a:pt x="16" y="22"/>
                    </a:lnTo>
                    <a:lnTo>
                      <a:pt x="16" y="26"/>
                    </a:lnTo>
                    <a:lnTo>
                      <a:pt x="16" y="30"/>
                    </a:lnTo>
                    <a:lnTo>
                      <a:pt x="16" y="32"/>
                    </a:lnTo>
                    <a:lnTo>
                      <a:pt x="17" y="32"/>
                    </a:lnTo>
                    <a:lnTo>
                      <a:pt x="19" y="31"/>
                    </a:lnTo>
                    <a:lnTo>
                      <a:pt x="20" y="28"/>
                    </a:lnTo>
                    <a:lnTo>
                      <a:pt x="19" y="24"/>
                    </a:lnTo>
                    <a:lnTo>
                      <a:pt x="19" y="22"/>
                    </a:lnTo>
                    <a:lnTo>
                      <a:pt x="24" y="18"/>
                    </a:lnTo>
                    <a:lnTo>
                      <a:pt x="26" y="19"/>
                    </a:lnTo>
                    <a:lnTo>
                      <a:pt x="29" y="25"/>
                    </a:lnTo>
                    <a:lnTo>
                      <a:pt x="30" y="26"/>
                    </a:lnTo>
                    <a:lnTo>
                      <a:pt x="32" y="26"/>
                    </a:lnTo>
                    <a:lnTo>
                      <a:pt x="35" y="26"/>
                    </a:lnTo>
                    <a:lnTo>
                      <a:pt x="35" y="26"/>
                    </a:lnTo>
                    <a:lnTo>
                      <a:pt x="35" y="24"/>
                    </a:lnTo>
                    <a:lnTo>
                      <a:pt x="33" y="21"/>
                    </a:lnTo>
                    <a:lnTo>
                      <a:pt x="33" y="19"/>
                    </a:lnTo>
                    <a:lnTo>
                      <a:pt x="33" y="17"/>
                    </a:lnTo>
                    <a:lnTo>
                      <a:pt x="33" y="17"/>
                    </a:lnTo>
                    <a:lnTo>
                      <a:pt x="39" y="15"/>
                    </a:lnTo>
                    <a:lnTo>
                      <a:pt x="41" y="17"/>
                    </a:lnTo>
                    <a:lnTo>
                      <a:pt x="41" y="18"/>
                    </a:lnTo>
                    <a:lnTo>
                      <a:pt x="41" y="19"/>
                    </a:lnTo>
                    <a:lnTo>
                      <a:pt x="43" y="21"/>
                    </a:lnTo>
                    <a:lnTo>
                      <a:pt x="46" y="23"/>
                    </a:lnTo>
                    <a:lnTo>
                      <a:pt x="47" y="23"/>
                    </a:lnTo>
                    <a:lnTo>
                      <a:pt x="49" y="22"/>
                    </a:lnTo>
                    <a:lnTo>
                      <a:pt x="48" y="20"/>
                    </a:lnTo>
                    <a:lnTo>
                      <a:pt x="47" y="20"/>
                    </a:lnTo>
                    <a:lnTo>
                      <a:pt x="47" y="18"/>
                    </a:lnTo>
                    <a:lnTo>
                      <a:pt x="47" y="17"/>
                    </a:lnTo>
                    <a:lnTo>
                      <a:pt x="47" y="16"/>
                    </a:lnTo>
                    <a:lnTo>
                      <a:pt x="49" y="16"/>
                    </a:lnTo>
                    <a:lnTo>
                      <a:pt x="51" y="17"/>
                    </a:lnTo>
                    <a:lnTo>
                      <a:pt x="51" y="18"/>
                    </a:lnTo>
                    <a:lnTo>
                      <a:pt x="53" y="21"/>
                    </a:lnTo>
                    <a:lnTo>
                      <a:pt x="55" y="20"/>
                    </a:lnTo>
                    <a:lnTo>
                      <a:pt x="59" y="18"/>
                    </a:lnTo>
                    <a:lnTo>
                      <a:pt x="58" y="18"/>
                    </a:lnTo>
                    <a:lnTo>
                      <a:pt x="56" y="16"/>
                    </a:lnTo>
                    <a:lnTo>
                      <a:pt x="55" y="11"/>
                    </a:lnTo>
                    <a:lnTo>
                      <a:pt x="56" y="10"/>
                    </a:lnTo>
                    <a:lnTo>
                      <a:pt x="57" y="11"/>
                    </a:lnTo>
                    <a:lnTo>
                      <a:pt x="58" y="13"/>
                    </a:lnTo>
                    <a:lnTo>
                      <a:pt x="59" y="13"/>
                    </a:lnTo>
                    <a:lnTo>
                      <a:pt x="61" y="14"/>
                    </a:lnTo>
                    <a:lnTo>
                      <a:pt x="63" y="13"/>
                    </a:lnTo>
                    <a:lnTo>
                      <a:pt x="64" y="13"/>
                    </a:lnTo>
                    <a:lnTo>
                      <a:pt x="68" y="11"/>
                    </a:lnTo>
                    <a:lnTo>
                      <a:pt x="68" y="11"/>
                    </a:lnTo>
                    <a:lnTo>
                      <a:pt x="70" y="13"/>
                    </a:lnTo>
                    <a:lnTo>
                      <a:pt x="76" y="14"/>
                    </a:lnTo>
                    <a:lnTo>
                      <a:pt x="77" y="13"/>
                    </a:lnTo>
                    <a:lnTo>
                      <a:pt x="78" y="12"/>
                    </a:lnTo>
                    <a:lnTo>
                      <a:pt x="77" y="12"/>
                    </a:lnTo>
                    <a:lnTo>
                      <a:pt x="76" y="12"/>
                    </a:lnTo>
                    <a:lnTo>
                      <a:pt x="76" y="11"/>
                    </a:lnTo>
                    <a:lnTo>
                      <a:pt x="76" y="9"/>
                    </a:lnTo>
                    <a:lnTo>
                      <a:pt x="78" y="5"/>
                    </a:lnTo>
                    <a:lnTo>
                      <a:pt x="80" y="3"/>
                    </a:lnTo>
                    <a:lnTo>
                      <a:pt x="82" y="1"/>
                    </a:lnTo>
                    <a:lnTo>
                      <a:pt x="85" y="1"/>
                    </a:lnTo>
                    <a:lnTo>
                      <a:pt x="89" y="0"/>
                    </a:lnTo>
                    <a:lnTo>
                      <a:pt x="89" y="1"/>
                    </a:lnTo>
                    <a:lnTo>
                      <a:pt x="89" y="2"/>
                    </a:lnTo>
                    <a:lnTo>
                      <a:pt x="88" y="3"/>
                    </a:lnTo>
                    <a:lnTo>
                      <a:pt x="88" y="4"/>
                    </a:lnTo>
                    <a:lnTo>
                      <a:pt x="90" y="6"/>
                    </a:lnTo>
                    <a:lnTo>
                      <a:pt x="95" y="5"/>
                    </a:lnTo>
                    <a:lnTo>
                      <a:pt x="101" y="7"/>
                    </a:lnTo>
                    <a:lnTo>
                      <a:pt x="102" y="7"/>
                    </a:lnTo>
                    <a:lnTo>
                      <a:pt x="103" y="9"/>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82" name="Freeform 438"/>
              <p:cNvSpPr>
                <a:spLocks/>
              </p:cNvSpPr>
              <p:nvPr/>
            </p:nvSpPr>
            <p:spPr bwMode="auto">
              <a:xfrm>
                <a:off x="1782709" y="5243162"/>
                <a:ext cx="46069" cy="22011"/>
              </a:xfrm>
              <a:custGeom>
                <a:avLst/>
                <a:gdLst>
                  <a:gd name="T0" fmla="*/ 83 w 90"/>
                  <a:gd name="T1" fmla="*/ 6 h 43"/>
                  <a:gd name="T2" fmla="*/ 87 w 90"/>
                  <a:gd name="T3" fmla="*/ 8 h 43"/>
                  <a:gd name="T4" fmla="*/ 85 w 90"/>
                  <a:gd name="T5" fmla="*/ 9 h 43"/>
                  <a:gd name="T6" fmla="*/ 77 w 90"/>
                  <a:gd name="T7" fmla="*/ 11 h 43"/>
                  <a:gd name="T8" fmla="*/ 77 w 90"/>
                  <a:gd name="T9" fmla="*/ 13 h 43"/>
                  <a:gd name="T10" fmla="*/ 87 w 90"/>
                  <a:gd name="T11" fmla="*/ 12 h 43"/>
                  <a:gd name="T12" fmla="*/ 90 w 90"/>
                  <a:gd name="T13" fmla="*/ 13 h 43"/>
                  <a:gd name="T14" fmla="*/ 89 w 90"/>
                  <a:gd name="T15" fmla="*/ 15 h 43"/>
                  <a:gd name="T16" fmla="*/ 79 w 90"/>
                  <a:gd name="T17" fmla="*/ 19 h 43"/>
                  <a:gd name="T18" fmla="*/ 63 w 90"/>
                  <a:gd name="T19" fmla="*/ 21 h 43"/>
                  <a:gd name="T20" fmla="*/ 47 w 90"/>
                  <a:gd name="T21" fmla="*/ 28 h 43"/>
                  <a:gd name="T22" fmla="*/ 43 w 90"/>
                  <a:gd name="T23" fmla="*/ 31 h 43"/>
                  <a:gd name="T24" fmla="*/ 34 w 90"/>
                  <a:gd name="T25" fmla="*/ 33 h 43"/>
                  <a:gd name="T26" fmla="*/ 32 w 90"/>
                  <a:gd name="T27" fmla="*/ 35 h 43"/>
                  <a:gd name="T28" fmla="*/ 32 w 90"/>
                  <a:gd name="T29" fmla="*/ 37 h 43"/>
                  <a:gd name="T30" fmla="*/ 33 w 90"/>
                  <a:gd name="T31" fmla="*/ 37 h 43"/>
                  <a:gd name="T32" fmla="*/ 34 w 90"/>
                  <a:gd name="T33" fmla="*/ 39 h 43"/>
                  <a:gd name="T34" fmla="*/ 29 w 90"/>
                  <a:gd name="T35" fmla="*/ 43 h 43"/>
                  <a:gd name="T36" fmla="*/ 24 w 90"/>
                  <a:gd name="T37" fmla="*/ 43 h 43"/>
                  <a:gd name="T38" fmla="*/ 25 w 90"/>
                  <a:gd name="T39" fmla="*/ 41 h 43"/>
                  <a:gd name="T40" fmla="*/ 23 w 90"/>
                  <a:gd name="T41" fmla="*/ 39 h 43"/>
                  <a:gd name="T42" fmla="*/ 18 w 90"/>
                  <a:gd name="T43" fmla="*/ 39 h 43"/>
                  <a:gd name="T44" fmla="*/ 17 w 90"/>
                  <a:gd name="T45" fmla="*/ 40 h 43"/>
                  <a:gd name="T46" fmla="*/ 15 w 90"/>
                  <a:gd name="T47" fmla="*/ 41 h 43"/>
                  <a:gd name="T48" fmla="*/ 12 w 90"/>
                  <a:gd name="T49" fmla="*/ 39 h 43"/>
                  <a:gd name="T50" fmla="*/ 11 w 90"/>
                  <a:gd name="T51" fmla="*/ 39 h 43"/>
                  <a:gd name="T52" fmla="*/ 4 w 90"/>
                  <a:gd name="T53" fmla="*/ 39 h 43"/>
                  <a:gd name="T54" fmla="*/ 0 w 90"/>
                  <a:gd name="T55" fmla="*/ 36 h 43"/>
                  <a:gd name="T56" fmla="*/ 0 w 90"/>
                  <a:gd name="T57" fmla="*/ 34 h 43"/>
                  <a:gd name="T58" fmla="*/ 6 w 90"/>
                  <a:gd name="T59" fmla="*/ 28 h 43"/>
                  <a:gd name="T60" fmla="*/ 9 w 90"/>
                  <a:gd name="T61" fmla="*/ 28 h 43"/>
                  <a:gd name="T62" fmla="*/ 14 w 90"/>
                  <a:gd name="T63" fmla="*/ 27 h 43"/>
                  <a:gd name="T64" fmla="*/ 16 w 90"/>
                  <a:gd name="T65" fmla="*/ 24 h 43"/>
                  <a:gd name="T66" fmla="*/ 22 w 90"/>
                  <a:gd name="T67" fmla="*/ 23 h 43"/>
                  <a:gd name="T68" fmla="*/ 24 w 90"/>
                  <a:gd name="T69" fmla="*/ 25 h 43"/>
                  <a:gd name="T70" fmla="*/ 27 w 90"/>
                  <a:gd name="T71" fmla="*/ 23 h 43"/>
                  <a:gd name="T72" fmla="*/ 37 w 90"/>
                  <a:gd name="T73" fmla="*/ 20 h 43"/>
                  <a:gd name="T74" fmla="*/ 45 w 90"/>
                  <a:gd name="T75" fmla="*/ 20 h 43"/>
                  <a:gd name="T76" fmla="*/ 50 w 90"/>
                  <a:gd name="T77" fmla="*/ 19 h 43"/>
                  <a:gd name="T78" fmla="*/ 60 w 90"/>
                  <a:gd name="T79" fmla="*/ 13 h 43"/>
                  <a:gd name="T80" fmla="*/ 61 w 90"/>
                  <a:gd name="T81" fmla="*/ 11 h 43"/>
                  <a:gd name="T82" fmla="*/ 64 w 90"/>
                  <a:gd name="T83" fmla="*/ 11 h 43"/>
                  <a:gd name="T84" fmla="*/ 66 w 90"/>
                  <a:gd name="T85" fmla="*/ 11 h 43"/>
                  <a:gd name="T86" fmla="*/ 71 w 90"/>
                  <a:gd name="T87" fmla="*/ 9 h 43"/>
                  <a:gd name="T88" fmla="*/ 74 w 90"/>
                  <a:gd name="T89" fmla="*/ 6 h 43"/>
                  <a:gd name="T90" fmla="*/ 76 w 90"/>
                  <a:gd name="T91" fmla="*/ 4 h 43"/>
                  <a:gd name="T92" fmla="*/ 75 w 90"/>
                  <a:gd name="T93" fmla="*/ 2 h 43"/>
                  <a:gd name="T94" fmla="*/ 75 w 90"/>
                  <a:gd name="T95" fmla="*/ 1 h 43"/>
                  <a:gd name="T96" fmla="*/ 76 w 90"/>
                  <a:gd name="T97" fmla="*/ 0 h 43"/>
                  <a:gd name="T98" fmla="*/ 83 w 90"/>
                  <a:gd name="T99" fmla="*/ 0 h 43"/>
                  <a:gd name="T100" fmla="*/ 85 w 90"/>
                  <a:gd name="T101" fmla="*/ 1 h 43"/>
                  <a:gd name="T102" fmla="*/ 83 w 90"/>
                  <a:gd name="T103" fmla="*/ 2 h 43"/>
                  <a:gd name="T104" fmla="*/ 82 w 90"/>
                  <a:gd name="T105"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 h="43">
                    <a:moveTo>
                      <a:pt x="82" y="5"/>
                    </a:moveTo>
                    <a:lnTo>
                      <a:pt x="83" y="6"/>
                    </a:lnTo>
                    <a:lnTo>
                      <a:pt x="87" y="7"/>
                    </a:lnTo>
                    <a:lnTo>
                      <a:pt x="87" y="8"/>
                    </a:lnTo>
                    <a:lnTo>
                      <a:pt x="86" y="9"/>
                    </a:lnTo>
                    <a:lnTo>
                      <a:pt x="85" y="9"/>
                    </a:lnTo>
                    <a:lnTo>
                      <a:pt x="79" y="10"/>
                    </a:lnTo>
                    <a:lnTo>
                      <a:pt x="77" y="11"/>
                    </a:lnTo>
                    <a:lnTo>
                      <a:pt x="77" y="11"/>
                    </a:lnTo>
                    <a:lnTo>
                      <a:pt x="77" y="13"/>
                    </a:lnTo>
                    <a:lnTo>
                      <a:pt x="79" y="13"/>
                    </a:lnTo>
                    <a:lnTo>
                      <a:pt x="87" y="12"/>
                    </a:lnTo>
                    <a:lnTo>
                      <a:pt x="89" y="13"/>
                    </a:lnTo>
                    <a:lnTo>
                      <a:pt x="90" y="13"/>
                    </a:lnTo>
                    <a:lnTo>
                      <a:pt x="90" y="14"/>
                    </a:lnTo>
                    <a:lnTo>
                      <a:pt x="89" y="15"/>
                    </a:lnTo>
                    <a:lnTo>
                      <a:pt x="85" y="17"/>
                    </a:lnTo>
                    <a:lnTo>
                      <a:pt x="79" y="19"/>
                    </a:lnTo>
                    <a:lnTo>
                      <a:pt x="68" y="21"/>
                    </a:lnTo>
                    <a:lnTo>
                      <a:pt x="63" y="21"/>
                    </a:lnTo>
                    <a:lnTo>
                      <a:pt x="58" y="24"/>
                    </a:lnTo>
                    <a:lnTo>
                      <a:pt x="47" y="28"/>
                    </a:lnTo>
                    <a:lnTo>
                      <a:pt x="44" y="31"/>
                    </a:lnTo>
                    <a:lnTo>
                      <a:pt x="43" y="31"/>
                    </a:lnTo>
                    <a:lnTo>
                      <a:pt x="39" y="33"/>
                    </a:lnTo>
                    <a:lnTo>
                      <a:pt x="34" y="33"/>
                    </a:lnTo>
                    <a:lnTo>
                      <a:pt x="33" y="33"/>
                    </a:lnTo>
                    <a:lnTo>
                      <a:pt x="32" y="35"/>
                    </a:lnTo>
                    <a:lnTo>
                      <a:pt x="32" y="36"/>
                    </a:lnTo>
                    <a:lnTo>
                      <a:pt x="32" y="37"/>
                    </a:lnTo>
                    <a:lnTo>
                      <a:pt x="32" y="37"/>
                    </a:lnTo>
                    <a:lnTo>
                      <a:pt x="33" y="37"/>
                    </a:lnTo>
                    <a:lnTo>
                      <a:pt x="34" y="39"/>
                    </a:lnTo>
                    <a:lnTo>
                      <a:pt x="34" y="39"/>
                    </a:lnTo>
                    <a:lnTo>
                      <a:pt x="31" y="43"/>
                    </a:lnTo>
                    <a:lnTo>
                      <a:pt x="29" y="43"/>
                    </a:lnTo>
                    <a:lnTo>
                      <a:pt x="25" y="43"/>
                    </a:lnTo>
                    <a:lnTo>
                      <a:pt x="24" y="43"/>
                    </a:lnTo>
                    <a:lnTo>
                      <a:pt x="25" y="42"/>
                    </a:lnTo>
                    <a:lnTo>
                      <a:pt x="25" y="41"/>
                    </a:lnTo>
                    <a:lnTo>
                      <a:pt x="24" y="40"/>
                    </a:lnTo>
                    <a:lnTo>
                      <a:pt x="23" y="39"/>
                    </a:lnTo>
                    <a:lnTo>
                      <a:pt x="21" y="38"/>
                    </a:lnTo>
                    <a:lnTo>
                      <a:pt x="18" y="39"/>
                    </a:lnTo>
                    <a:lnTo>
                      <a:pt x="17" y="39"/>
                    </a:lnTo>
                    <a:lnTo>
                      <a:pt x="17" y="40"/>
                    </a:lnTo>
                    <a:lnTo>
                      <a:pt x="17" y="41"/>
                    </a:lnTo>
                    <a:lnTo>
                      <a:pt x="15" y="41"/>
                    </a:lnTo>
                    <a:lnTo>
                      <a:pt x="13" y="41"/>
                    </a:lnTo>
                    <a:lnTo>
                      <a:pt x="12" y="39"/>
                    </a:lnTo>
                    <a:lnTo>
                      <a:pt x="11" y="39"/>
                    </a:lnTo>
                    <a:lnTo>
                      <a:pt x="11" y="39"/>
                    </a:lnTo>
                    <a:lnTo>
                      <a:pt x="6" y="39"/>
                    </a:lnTo>
                    <a:lnTo>
                      <a:pt x="4" y="39"/>
                    </a:lnTo>
                    <a:lnTo>
                      <a:pt x="2" y="39"/>
                    </a:lnTo>
                    <a:lnTo>
                      <a:pt x="0" y="36"/>
                    </a:lnTo>
                    <a:lnTo>
                      <a:pt x="0" y="35"/>
                    </a:lnTo>
                    <a:lnTo>
                      <a:pt x="0" y="34"/>
                    </a:lnTo>
                    <a:lnTo>
                      <a:pt x="4" y="29"/>
                    </a:lnTo>
                    <a:lnTo>
                      <a:pt x="6" y="28"/>
                    </a:lnTo>
                    <a:lnTo>
                      <a:pt x="8" y="28"/>
                    </a:lnTo>
                    <a:lnTo>
                      <a:pt x="9" y="28"/>
                    </a:lnTo>
                    <a:lnTo>
                      <a:pt x="12" y="29"/>
                    </a:lnTo>
                    <a:lnTo>
                      <a:pt x="14" y="27"/>
                    </a:lnTo>
                    <a:lnTo>
                      <a:pt x="15" y="25"/>
                    </a:lnTo>
                    <a:lnTo>
                      <a:pt x="16" y="24"/>
                    </a:lnTo>
                    <a:lnTo>
                      <a:pt x="21" y="23"/>
                    </a:lnTo>
                    <a:lnTo>
                      <a:pt x="22" y="23"/>
                    </a:lnTo>
                    <a:lnTo>
                      <a:pt x="23" y="25"/>
                    </a:lnTo>
                    <a:lnTo>
                      <a:pt x="24" y="25"/>
                    </a:lnTo>
                    <a:lnTo>
                      <a:pt x="27" y="25"/>
                    </a:lnTo>
                    <a:lnTo>
                      <a:pt x="27" y="23"/>
                    </a:lnTo>
                    <a:lnTo>
                      <a:pt x="29" y="22"/>
                    </a:lnTo>
                    <a:lnTo>
                      <a:pt x="37" y="20"/>
                    </a:lnTo>
                    <a:lnTo>
                      <a:pt x="43" y="20"/>
                    </a:lnTo>
                    <a:lnTo>
                      <a:pt x="45" y="20"/>
                    </a:lnTo>
                    <a:lnTo>
                      <a:pt x="47" y="19"/>
                    </a:lnTo>
                    <a:lnTo>
                      <a:pt x="50" y="19"/>
                    </a:lnTo>
                    <a:lnTo>
                      <a:pt x="51" y="18"/>
                    </a:lnTo>
                    <a:lnTo>
                      <a:pt x="60" y="13"/>
                    </a:lnTo>
                    <a:lnTo>
                      <a:pt x="60" y="12"/>
                    </a:lnTo>
                    <a:lnTo>
                      <a:pt x="61" y="11"/>
                    </a:lnTo>
                    <a:lnTo>
                      <a:pt x="62" y="10"/>
                    </a:lnTo>
                    <a:lnTo>
                      <a:pt x="64" y="11"/>
                    </a:lnTo>
                    <a:lnTo>
                      <a:pt x="66" y="11"/>
                    </a:lnTo>
                    <a:lnTo>
                      <a:pt x="66" y="11"/>
                    </a:lnTo>
                    <a:lnTo>
                      <a:pt x="70" y="10"/>
                    </a:lnTo>
                    <a:lnTo>
                      <a:pt x="71" y="9"/>
                    </a:lnTo>
                    <a:lnTo>
                      <a:pt x="72" y="6"/>
                    </a:lnTo>
                    <a:lnTo>
                      <a:pt x="74" y="6"/>
                    </a:lnTo>
                    <a:lnTo>
                      <a:pt x="76" y="4"/>
                    </a:lnTo>
                    <a:lnTo>
                      <a:pt x="76" y="4"/>
                    </a:lnTo>
                    <a:lnTo>
                      <a:pt x="76" y="3"/>
                    </a:lnTo>
                    <a:lnTo>
                      <a:pt x="75" y="2"/>
                    </a:lnTo>
                    <a:lnTo>
                      <a:pt x="74" y="2"/>
                    </a:lnTo>
                    <a:lnTo>
                      <a:pt x="75" y="1"/>
                    </a:lnTo>
                    <a:lnTo>
                      <a:pt x="76" y="0"/>
                    </a:lnTo>
                    <a:lnTo>
                      <a:pt x="76" y="0"/>
                    </a:lnTo>
                    <a:lnTo>
                      <a:pt x="81" y="0"/>
                    </a:lnTo>
                    <a:lnTo>
                      <a:pt x="83" y="0"/>
                    </a:lnTo>
                    <a:lnTo>
                      <a:pt x="84" y="0"/>
                    </a:lnTo>
                    <a:lnTo>
                      <a:pt x="85" y="1"/>
                    </a:lnTo>
                    <a:lnTo>
                      <a:pt x="84" y="2"/>
                    </a:lnTo>
                    <a:lnTo>
                      <a:pt x="83" y="2"/>
                    </a:lnTo>
                    <a:lnTo>
                      <a:pt x="83" y="3"/>
                    </a:lnTo>
                    <a:lnTo>
                      <a:pt x="82" y="5"/>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83" name="Freeform 439"/>
              <p:cNvSpPr>
                <a:spLocks/>
              </p:cNvSpPr>
              <p:nvPr/>
            </p:nvSpPr>
            <p:spPr bwMode="auto">
              <a:xfrm>
                <a:off x="1296425" y="4838778"/>
                <a:ext cx="49140" cy="56307"/>
              </a:xfrm>
              <a:custGeom>
                <a:avLst/>
                <a:gdLst>
                  <a:gd name="T0" fmla="*/ 80 w 96"/>
                  <a:gd name="T1" fmla="*/ 49 h 110"/>
                  <a:gd name="T2" fmla="*/ 84 w 96"/>
                  <a:gd name="T3" fmla="*/ 54 h 110"/>
                  <a:gd name="T4" fmla="*/ 88 w 96"/>
                  <a:gd name="T5" fmla="*/ 56 h 110"/>
                  <a:gd name="T6" fmla="*/ 89 w 96"/>
                  <a:gd name="T7" fmla="*/ 55 h 110"/>
                  <a:gd name="T8" fmla="*/ 91 w 96"/>
                  <a:gd name="T9" fmla="*/ 56 h 110"/>
                  <a:gd name="T10" fmla="*/ 96 w 96"/>
                  <a:gd name="T11" fmla="*/ 67 h 110"/>
                  <a:gd name="T12" fmla="*/ 95 w 96"/>
                  <a:gd name="T13" fmla="*/ 71 h 110"/>
                  <a:gd name="T14" fmla="*/ 88 w 96"/>
                  <a:gd name="T15" fmla="*/ 76 h 110"/>
                  <a:gd name="T16" fmla="*/ 83 w 96"/>
                  <a:gd name="T17" fmla="*/ 79 h 110"/>
                  <a:gd name="T18" fmla="*/ 82 w 96"/>
                  <a:gd name="T19" fmla="*/ 81 h 110"/>
                  <a:gd name="T20" fmla="*/ 83 w 96"/>
                  <a:gd name="T21" fmla="*/ 82 h 110"/>
                  <a:gd name="T22" fmla="*/ 81 w 96"/>
                  <a:gd name="T23" fmla="*/ 87 h 110"/>
                  <a:gd name="T24" fmla="*/ 78 w 96"/>
                  <a:gd name="T25" fmla="*/ 88 h 110"/>
                  <a:gd name="T26" fmla="*/ 71 w 96"/>
                  <a:gd name="T27" fmla="*/ 99 h 110"/>
                  <a:gd name="T28" fmla="*/ 74 w 96"/>
                  <a:gd name="T29" fmla="*/ 106 h 110"/>
                  <a:gd name="T30" fmla="*/ 70 w 96"/>
                  <a:gd name="T31" fmla="*/ 110 h 110"/>
                  <a:gd name="T32" fmla="*/ 66 w 96"/>
                  <a:gd name="T33" fmla="*/ 110 h 110"/>
                  <a:gd name="T34" fmla="*/ 59 w 96"/>
                  <a:gd name="T35" fmla="*/ 105 h 110"/>
                  <a:gd name="T36" fmla="*/ 59 w 96"/>
                  <a:gd name="T37" fmla="*/ 104 h 110"/>
                  <a:gd name="T38" fmla="*/ 48 w 96"/>
                  <a:gd name="T39" fmla="*/ 98 h 110"/>
                  <a:gd name="T40" fmla="*/ 37 w 96"/>
                  <a:gd name="T41" fmla="*/ 96 h 110"/>
                  <a:gd name="T42" fmla="*/ 34 w 96"/>
                  <a:gd name="T43" fmla="*/ 100 h 110"/>
                  <a:gd name="T44" fmla="*/ 34 w 96"/>
                  <a:gd name="T45" fmla="*/ 102 h 110"/>
                  <a:gd name="T46" fmla="*/ 32 w 96"/>
                  <a:gd name="T47" fmla="*/ 103 h 110"/>
                  <a:gd name="T48" fmla="*/ 25 w 96"/>
                  <a:gd name="T49" fmla="*/ 99 h 110"/>
                  <a:gd name="T50" fmla="*/ 27 w 96"/>
                  <a:gd name="T51" fmla="*/ 96 h 110"/>
                  <a:gd name="T52" fmla="*/ 27 w 96"/>
                  <a:gd name="T53" fmla="*/ 92 h 110"/>
                  <a:gd name="T54" fmla="*/ 24 w 96"/>
                  <a:gd name="T55" fmla="*/ 79 h 110"/>
                  <a:gd name="T56" fmla="*/ 22 w 96"/>
                  <a:gd name="T57" fmla="*/ 76 h 110"/>
                  <a:gd name="T58" fmla="*/ 15 w 96"/>
                  <a:gd name="T59" fmla="*/ 71 h 110"/>
                  <a:gd name="T60" fmla="*/ 14 w 96"/>
                  <a:gd name="T61" fmla="*/ 68 h 110"/>
                  <a:gd name="T62" fmla="*/ 13 w 96"/>
                  <a:gd name="T63" fmla="*/ 63 h 110"/>
                  <a:gd name="T64" fmla="*/ 11 w 96"/>
                  <a:gd name="T65" fmla="*/ 58 h 110"/>
                  <a:gd name="T66" fmla="*/ 11 w 96"/>
                  <a:gd name="T67" fmla="*/ 48 h 110"/>
                  <a:gd name="T68" fmla="*/ 9 w 96"/>
                  <a:gd name="T69" fmla="*/ 38 h 110"/>
                  <a:gd name="T70" fmla="*/ 4 w 96"/>
                  <a:gd name="T71" fmla="*/ 33 h 110"/>
                  <a:gd name="T72" fmla="*/ 3 w 96"/>
                  <a:gd name="T73" fmla="*/ 32 h 110"/>
                  <a:gd name="T74" fmla="*/ 4 w 96"/>
                  <a:gd name="T75" fmla="*/ 21 h 110"/>
                  <a:gd name="T76" fmla="*/ 1 w 96"/>
                  <a:gd name="T77" fmla="*/ 18 h 110"/>
                  <a:gd name="T78" fmla="*/ 1 w 96"/>
                  <a:gd name="T79" fmla="*/ 15 h 110"/>
                  <a:gd name="T80" fmla="*/ 3 w 96"/>
                  <a:gd name="T81" fmla="*/ 14 h 110"/>
                  <a:gd name="T82" fmla="*/ 5 w 96"/>
                  <a:gd name="T83" fmla="*/ 10 h 110"/>
                  <a:gd name="T84" fmla="*/ 8 w 96"/>
                  <a:gd name="T85" fmla="*/ 0 h 110"/>
                  <a:gd name="T86" fmla="*/ 13 w 96"/>
                  <a:gd name="T87" fmla="*/ 0 h 110"/>
                  <a:gd name="T88" fmla="*/ 22 w 96"/>
                  <a:gd name="T89" fmla="*/ 7 h 110"/>
                  <a:gd name="T90" fmla="*/ 26 w 96"/>
                  <a:gd name="T91" fmla="*/ 13 h 110"/>
                  <a:gd name="T92" fmla="*/ 31 w 96"/>
                  <a:gd name="T93" fmla="*/ 22 h 110"/>
                  <a:gd name="T94" fmla="*/ 36 w 96"/>
                  <a:gd name="T95" fmla="*/ 25 h 110"/>
                  <a:gd name="T96" fmla="*/ 40 w 96"/>
                  <a:gd name="T97" fmla="*/ 24 h 110"/>
                  <a:gd name="T98" fmla="*/ 42 w 96"/>
                  <a:gd name="T99" fmla="*/ 21 h 110"/>
                  <a:gd name="T100" fmla="*/ 42 w 96"/>
                  <a:gd name="T101" fmla="*/ 20 h 110"/>
                  <a:gd name="T102" fmla="*/ 48 w 96"/>
                  <a:gd name="T103" fmla="*/ 20 h 110"/>
                  <a:gd name="T104" fmla="*/ 54 w 96"/>
                  <a:gd name="T105" fmla="*/ 24 h 110"/>
                  <a:gd name="T106" fmla="*/ 58 w 96"/>
                  <a:gd name="T107" fmla="*/ 27 h 110"/>
                  <a:gd name="T108" fmla="*/ 62 w 96"/>
                  <a:gd name="T109" fmla="*/ 24 h 110"/>
                  <a:gd name="T110" fmla="*/ 70 w 96"/>
                  <a:gd name="T111" fmla="*/ 30 h 110"/>
                  <a:gd name="T112" fmla="*/ 70 w 96"/>
                  <a:gd name="T113" fmla="*/ 32 h 110"/>
                  <a:gd name="T114" fmla="*/ 75 w 96"/>
                  <a:gd name="T115" fmla="*/ 34 h 110"/>
                  <a:gd name="T116" fmla="*/ 83 w 96"/>
                  <a:gd name="T117" fmla="*/ 38 h 110"/>
                  <a:gd name="T118" fmla="*/ 87 w 96"/>
                  <a:gd name="T119" fmla="*/ 35 h 110"/>
                  <a:gd name="T120" fmla="*/ 87 w 96"/>
                  <a:gd name="T121" fmla="*/ 39 h 110"/>
                  <a:gd name="T122" fmla="*/ 85 w 96"/>
                  <a:gd name="T123" fmla="*/ 3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0">
                    <a:moveTo>
                      <a:pt x="83" y="42"/>
                    </a:moveTo>
                    <a:lnTo>
                      <a:pt x="80" y="49"/>
                    </a:lnTo>
                    <a:lnTo>
                      <a:pt x="83" y="53"/>
                    </a:lnTo>
                    <a:lnTo>
                      <a:pt x="84" y="54"/>
                    </a:lnTo>
                    <a:lnTo>
                      <a:pt x="87" y="56"/>
                    </a:lnTo>
                    <a:lnTo>
                      <a:pt x="88" y="56"/>
                    </a:lnTo>
                    <a:lnTo>
                      <a:pt x="88" y="55"/>
                    </a:lnTo>
                    <a:lnTo>
                      <a:pt x="89" y="55"/>
                    </a:lnTo>
                    <a:lnTo>
                      <a:pt x="89" y="55"/>
                    </a:lnTo>
                    <a:lnTo>
                      <a:pt x="91" y="56"/>
                    </a:lnTo>
                    <a:lnTo>
                      <a:pt x="94" y="62"/>
                    </a:lnTo>
                    <a:lnTo>
                      <a:pt x="96" y="67"/>
                    </a:lnTo>
                    <a:lnTo>
                      <a:pt x="96" y="69"/>
                    </a:lnTo>
                    <a:lnTo>
                      <a:pt x="95" y="71"/>
                    </a:lnTo>
                    <a:lnTo>
                      <a:pt x="93" y="72"/>
                    </a:lnTo>
                    <a:lnTo>
                      <a:pt x="88" y="76"/>
                    </a:lnTo>
                    <a:lnTo>
                      <a:pt x="85" y="78"/>
                    </a:lnTo>
                    <a:lnTo>
                      <a:pt x="83" y="79"/>
                    </a:lnTo>
                    <a:lnTo>
                      <a:pt x="82" y="80"/>
                    </a:lnTo>
                    <a:lnTo>
                      <a:pt x="82" y="81"/>
                    </a:lnTo>
                    <a:lnTo>
                      <a:pt x="83" y="82"/>
                    </a:lnTo>
                    <a:lnTo>
                      <a:pt x="83" y="82"/>
                    </a:lnTo>
                    <a:lnTo>
                      <a:pt x="83" y="83"/>
                    </a:lnTo>
                    <a:lnTo>
                      <a:pt x="81" y="87"/>
                    </a:lnTo>
                    <a:lnTo>
                      <a:pt x="79" y="88"/>
                    </a:lnTo>
                    <a:lnTo>
                      <a:pt x="78" y="88"/>
                    </a:lnTo>
                    <a:lnTo>
                      <a:pt x="75" y="92"/>
                    </a:lnTo>
                    <a:lnTo>
                      <a:pt x="71" y="99"/>
                    </a:lnTo>
                    <a:lnTo>
                      <a:pt x="72" y="104"/>
                    </a:lnTo>
                    <a:lnTo>
                      <a:pt x="74" y="106"/>
                    </a:lnTo>
                    <a:lnTo>
                      <a:pt x="72" y="108"/>
                    </a:lnTo>
                    <a:lnTo>
                      <a:pt x="70" y="110"/>
                    </a:lnTo>
                    <a:lnTo>
                      <a:pt x="69" y="110"/>
                    </a:lnTo>
                    <a:lnTo>
                      <a:pt x="66" y="110"/>
                    </a:lnTo>
                    <a:lnTo>
                      <a:pt x="60" y="106"/>
                    </a:lnTo>
                    <a:lnTo>
                      <a:pt x="59" y="105"/>
                    </a:lnTo>
                    <a:lnTo>
                      <a:pt x="60" y="104"/>
                    </a:lnTo>
                    <a:lnTo>
                      <a:pt x="59" y="104"/>
                    </a:lnTo>
                    <a:lnTo>
                      <a:pt x="58" y="103"/>
                    </a:lnTo>
                    <a:lnTo>
                      <a:pt x="48" y="98"/>
                    </a:lnTo>
                    <a:lnTo>
                      <a:pt x="41" y="96"/>
                    </a:lnTo>
                    <a:lnTo>
                      <a:pt x="37" y="96"/>
                    </a:lnTo>
                    <a:lnTo>
                      <a:pt x="35" y="97"/>
                    </a:lnTo>
                    <a:lnTo>
                      <a:pt x="34" y="100"/>
                    </a:lnTo>
                    <a:lnTo>
                      <a:pt x="33" y="102"/>
                    </a:lnTo>
                    <a:lnTo>
                      <a:pt x="34" y="102"/>
                    </a:lnTo>
                    <a:lnTo>
                      <a:pt x="33" y="102"/>
                    </a:lnTo>
                    <a:lnTo>
                      <a:pt x="32" y="103"/>
                    </a:lnTo>
                    <a:lnTo>
                      <a:pt x="30" y="103"/>
                    </a:lnTo>
                    <a:lnTo>
                      <a:pt x="25" y="99"/>
                    </a:lnTo>
                    <a:lnTo>
                      <a:pt x="26" y="96"/>
                    </a:lnTo>
                    <a:lnTo>
                      <a:pt x="27" y="96"/>
                    </a:lnTo>
                    <a:lnTo>
                      <a:pt x="27" y="94"/>
                    </a:lnTo>
                    <a:lnTo>
                      <a:pt x="27" y="92"/>
                    </a:lnTo>
                    <a:lnTo>
                      <a:pt x="27" y="89"/>
                    </a:lnTo>
                    <a:lnTo>
                      <a:pt x="24" y="79"/>
                    </a:lnTo>
                    <a:lnTo>
                      <a:pt x="23" y="78"/>
                    </a:lnTo>
                    <a:lnTo>
                      <a:pt x="22" y="76"/>
                    </a:lnTo>
                    <a:lnTo>
                      <a:pt x="18" y="73"/>
                    </a:lnTo>
                    <a:lnTo>
                      <a:pt x="15" y="71"/>
                    </a:lnTo>
                    <a:lnTo>
                      <a:pt x="13" y="69"/>
                    </a:lnTo>
                    <a:lnTo>
                      <a:pt x="14" y="68"/>
                    </a:lnTo>
                    <a:lnTo>
                      <a:pt x="14" y="65"/>
                    </a:lnTo>
                    <a:lnTo>
                      <a:pt x="13" y="63"/>
                    </a:lnTo>
                    <a:lnTo>
                      <a:pt x="12" y="61"/>
                    </a:lnTo>
                    <a:lnTo>
                      <a:pt x="11" y="58"/>
                    </a:lnTo>
                    <a:lnTo>
                      <a:pt x="11" y="54"/>
                    </a:lnTo>
                    <a:lnTo>
                      <a:pt x="11" y="48"/>
                    </a:lnTo>
                    <a:lnTo>
                      <a:pt x="11" y="46"/>
                    </a:lnTo>
                    <a:lnTo>
                      <a:pt x="9" y="38"/>
                    </a:lnTo>
                    <a:lnTo>
                      <a:pt x="5" y="35"/>
                    </a:lnTo>
                    <a:lnTo>
                      <a:pt x="4" y="33"/>
                    </a:lnTo>
                    <a:lnTo>
                      <a:pt x="3" y="33"/>
                    </a:lnTo>
                    <a:lnTo>
                      <a:pt x="3" y="32"/>
                    </a:lnTo>
                    <a:lnTo>
                      <a:pt x="3" y="24"/>
                    </a:lnTo>
                    <a:lnTo>
                      <a:pt x="4" y="21"/>
                    </a:lnTo>
                    <a:lnTo>
                      <a:pt x="2" y="19"/>
                    </a:lnTo>
                    <a:lnTo>
                      <a:pt x="1" y="18"/>
                    </a:lnTo>
                    <a:lnTo>
                      <a:pt x="0" y="16"/>
                    </a:lnTo>
                    <a:lnTo>
                      <a:pt x="1" y="15"/>
                    </a:lnTo>
                    <a:lnTo>
                      <a:pt x="2" y="14"/>
                    </a:lnTo>
                    <a:lnTo>
                      <a:pt x="3" y="14"/>
                    </a:lnTo>
                    <a:lnTo>
                      <a:pt x="5" y="11"/>
                    </a:lnTo>
                    <a:lnTo>
                      <a:pt x="5" y="10"/>
                    </a:lnTo>
                    <a:lnTo>
                      <a:pt x="6" y="8"/>
                    </a:lnTo>
                    <a:lnTo>
                      <a:pt x="8" y="0"/>
                    </a:lnTo>
                    <a:lnTo>
                      <a:pt x="9" y="0"/>
                    </a:lnTo>
                    <a:lnTo>
                      <a:pt x="13" y="0"/>
                    </a:lnTo>
                    <a:lnTo>
                      <a:pt x="17" y="2"/>
                    </a:lnTo>
                    <a:lnTo>
                      <a:pt x="22" y="7"/>
                    </a:lnTo>
                    <a:lnTo>
                      <a:pt x="25" y="12"/>
                    </a:lnTo>
                    <a:lnTo>
                      <a:pt x="26" y="13"/>
                    </a:lnTo>
                    <a:lnTo>
                      <a:pt x="27" y="16"/>
                    </a:lnTo>
                    <a:lnTo>
                      <a:pt x="31" y="22"/>
                    </a:lnTo>
                    <a:lnTo>
                      <a:pt x="32" y="23"/>
                    </a:lnTo>
                    <a:lnTo>
                      <a:pt x="36" y="25"/>
                    </a:lnTo>
                    <a:lnTo>
                      <a:pt x="39" y="25"/>
                    </a:lnTo>
                    <a:lnTo>
                      <a:pt x="40" y="24"/>
                    </a:lnTo>
                    <a:lnTo>
                      <a:pt x="42" y="22"/>
                    </a:lnTo>
                    <a:lnTo>
                      <a:pt x="42" y="21"/>
                    </a:lnTo>
                    <a:lnTo>
                      <a:pt x="41" y="20"/>
                    </a:lnTo>
                    <a:lnTo>
                      <a:pt x="42" y="20"/>
                    </a:lnTo>
                    <a:lnTo>
                      <a:pt x="44" y="20"/>
                    </a:lnTo>
                    <a:lnTo>
                      <a:pt x="48" y="20"/>
                    </a:lnTo>
                    <a:lnTo>
                      <a:pt x="50" y="21"/>
                    </a:lnTo>
                    <a:lnTo>
                      <a:pt x="54" y="24"/>
                    </a:lnTo>
                    <a:lnTo>
                      <a:pt x="56" y="26"/>
                    </a:lnTo>
                    <a:lnTo>
                      <a:pt x="58" y="27"/>
                    </a:lnTo>
                    <a:lnTo>
                      <a:pt x="58" y="27"/>
                    </a:lnTo>
                    <a:lnTo>
                      <a:pt x="62" y="24"/>
                    </a:lnTo>
                    <a:lnTo>
                      <a:pt x="68" y="24"/>
                    </a:lnTo>
                    <a:lnTo>
                      <a:pt x="70" y="30"/>
                    </a:lnTo>
                    <a:lnTo>
                      <a:pt x="70" y="31"/>
                    </a:lnTo>
                    <a:lnTo>
                      <a:pt x="70" y="32"/>
                    </a:lnTo>
                    <a:lnTo>
                      <a:pt x="70" y="33"/>
                    </a:lnTo>
                    <a:lnTo>
                      <a:pt x="75" y="34"/>
                    </a:lnTo>
                    <a:lnTo>
                      <a:pt x="81" y="37"/>
                    </a:lnTo>
                    <a:lnTo>
                      <a:pt x="83" y="38"/>
                    </a:lnTo>
                    <a:lnTo>
                      <a:pt x="86" y="35"/>
                    </a:lnTo>
                    <a:lnTo>
                      <a:pt x="87" y="35"/>
                    </a:lnTo>
                    <a:lnTo>
                      <a:pt x="87" y="37"/>
                    </a:lnTo>
                    <a:lnTo>
                      <a:pt x="87" y="39"/>
                    </a:lnTo>
                    <a:lnTo>
                      <a:pt x="86" y="39"/>
                    </a:lnTo>
                    <a:lnTo>
                      <a:pt x="85" y="39"/>
                    </a:lnTo>
                    <a:lnTo>
                      <a:pt x="83" y="42"/>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84" name="Freeform 440"/>
              <p:cNvSpPr>
                <a:spLocks/>
              </p:cNvSpPr>
              <p:nvPr/>
            </p:nvSpPr>
            <p:spPr bwMode="auto">
              <a:xfrm>
                <a:off x="1797042" y="5224222"/>
                <a:ext cx="23546" cy="19963"/>
              </a:xfrm>
              <a:custGeom>
                <a:avLst/>
                <a:gdLst>
                  <a:gd name="T0" fmla="*/ 34 w 46"/>
                  <a:gd name="T1" fmla="*/ 10 h 39"/>
                  <a:gd name="T2" fmla="*/ 32 w 46"/>
                  <a:gd name="T3" fmla="*/ 13 h 39"/>
                  <a:gd name="T4" fmla="*/ 28 w 46"/>
                  <a:gd name="T5" fmla="*/ 14 h 39"/>
                  <a:gd name="T6" fmla="*/ 26 w 46"/>
                  <a:gd name="T7" fmla="*/ 15 h 39"/>
                  <a:gd name="T8" fmla="*/ 26 w 46"/>
                  <a:gd name="T9" fmla="*/ 17 h 39"/>
                  <a:gd name="T10" fmla="*/ 28 w 46"/>
                  <a:gd name="T11" fmla="*/ 18 h 39"/>
                  <a:gd name="T12" fmla="*/ 28 w 46"/>
                  <a:gd name="T13" fmla="*/ 19 h 39"/>
                  <a:gd name="T14" fmla="*/ 28 w 46"/>
                  <a:gd name="T15" fmla="*/ 21 h 39"/>
                  <a:gd name="T16" fmla="*/ 24 w 46"/>
                  <a:gd name="T17" fmla="*/ 23 h 39"/>
                  <a:gd name="T18" fmla="*/ 20 w 46"/>
                  <a:gd name="T19" fmla="*/ 25 h 39"/>
                  <a:gd name="T20" fmla="*/ 17 w 46"/>
                  <a:gd name="T21" fmla="*/ 27 h 39"/>
                  <a:gd name="T22" fmla="*/ 15 w 46"/>
                  <a:gd name="T23" fmla="*/ 31 h 39"/>
                  <a:gd name="T24" fmla="*/ 13 w 46"/>
                  <a:gd name="T25" fmla="*/ 33 h 39"/>
                  <a:gd name="T26" fmla="*/ 11 w 46"/>
                  <a:gd name="T27" fmla="*/ 35 h 39"/>
                  <a:gd name="T28" fmla="*/ 5 w 46"/>
                  <a:gd name="T29" fmla="*/ 39 h 39"/>
                  <a:gd name="T30" fmla="*/ 5 w 46"/>
                  <a:gd name="T31" fmla="*/ 39 h 39"/>
                  <a:gd name="T32" fmla="*/ 5 w 46"/>
                  <a:gd name="T33" fmla="*/ 38 h 39"/>
                  <a:gd name="T34" fmla="*/ 4 w 46"/>
                  <a:gd name="T35" fmla="*/ 35 h 39"/>
                  <a:gd name="T36" fmla="*/ 3 w 46"/>
                  <a:gd name="T37" fmla="*/ 32 h 39"/>
                  <a:gd name="T38" fmla="*/ 5 w 46"/>
                  <a:gd name="T39" fmla="*/ 32 h 39"/>
                  <a:gd name="T40" fmla="*/ 5 w 46"/>
                  <a:gd name="T41" fmla="*/ 31 h 39"/>
                  <a:gd name="T42" fmla="*/ 5 w 46"/>
                  <a:gd name="T43" fmla="*/ 29 h 39"/>
                  <a:gd name="T44" fmla="*/ 2 w 46"/>
                  <a:gd name="T45" fmla="*/ 27 h 39"/>
                  <a:gd name="T46" fmla="*/ 0 w 46"/>
                  <a:gd name="T47" fmla="*/ 25 h 39"/>
                  <a:gd name="T48" fmla="*/ 0 w 46"/>
                  <a:gd name="T49" fmla="*/ 25 h 39"/>
                  <a:gd name="T50" fmla="*/ 1 w 46"/>
                  <a:gd name="T51" fmla="*/ 23 h 39"/>
                  <a:gd name="T52" fmla="*/ 4 w 46"/>
                  <a:gd name="T53" fmla="*/ 20 h 39"/>
                  <a:gd name="T54" fmla="*/ 19 w 46"/>
                  <a:gd name="T55" fmla="*/ 8 h 39"/>
                  <a:gd name="T56" fmla="*/ 26 w 46"/>
                  <a:gd name="T57" fmla="*/ 4 h 39"/>
                  <a:gd name="T58" fmla="*/ 27 w 46"/>
                  <a:gd name="T59" fmla="*/ 3 h 39"/>
                  <a:gd name="T60" fmla="*/ 27 w 46"/>
                  <a:gd name="T61" fmla="*/ 4 h 39"/>
                  <a:gd name="T62" fmla="*/ 25 w 46"/>
                  <a:gd name="T63" fmla="*/ 5 h 39"/>
                  <a:gd name="T64" fmla="*/ 26 w 46"/>
                  <a:gd name="T65" fmla="*/ 9 h 39"/>
                  <a:gd name="T66" fmla="*/ 26 w 46"/>
                  <a:gd name="T67" fmla="*/ 9 h 39"/>
                  <a:gd name="T68" fmla="*/ 28 w 46"/>
                  <a:gd name="T69" fmla="*/ 9 h 39"/>
                  <a:gd name="T70" fmla="*/ 28 w 46"/>
                  <a:gd name="T71" fmla="*/ 9 h 39"/>
                  <a:gd name="T72" fmla="*/ 29 w 46"/>
                  <a:gd name="T73" fmla="*/ 7 h 39"/>
                  <a:gd name="T74" fmla="*/ 29 w 46"/>
                  <a:gd name="T75" fmla="*/ 6 h 39"/>
                  <a:gd name="T76" fmla="*/ 31 w 46"/>
                  <a:gd name="T77" fmla="*/ 3 h 39"/>
                  <a:gd name="T78" fmla="*/ 32 w 46"/>
                  <a:gd name="T79" fmla="*/ 2 h 39"/>
                  <a:gd name="T80" fmla="*/ 42 w 46"/>
                  <a:gd name="T81" fmla="*/ 0 h 39"/>
                  <a:gd name="T82" fmla="*/ 45 w 46"/>
                  <a:gd name="T83" fmla="*/ 0 h 39"/>
                  <a:gd name="T84" fmla="*/ 46 w 46"/>
                  <a:gd name="T85" fmla="*/ 0 h 39"/>
                  <a:gd name="T86" fmla="*/ 46 w 46"/>
                  <a:gd name="T87" fmla="*/ 1 h 39"/>
                  <a:gd name="T88" fmla="*/ 44 w 46"/>
                  <a:gd name="T89" fmla="*/ 2 h 39"/>
                  <a:gd name="T90" fmla="*/ 42 w 46"/>
                  <a:gd name="T91" fmla="*/ 5 h 39"/>
                  <a:gd name="T92" fmla="*/ 38 w 46"/>
                  <a:gd name="T93" fmla="*/ 6 h 39"/>
                  <a:gd name="T94" fmla="*/ 34 w 46"/>
                  <a:gd name="T95"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 h="39">
                    <a:moveTo>
                      <a:pt x="34" y="10"/>
                    </a:moveTo>
                    <a:lnTo>
                      <a:pt x="32" y="13"/>
                    </a:lnTo>
                    <a:lnTo>
                      <a:pt x="28" y="14"/>
                    </a:lnTo>
                    <a:lnTo>
                      <a:pt x="26" y="15"/>
                    </a:lnTo>
                    <a:lnTo>
                      <a:pt x="26" y="17"/>
                    </a:lnTo>
                    <a:lnTo>
                      <a:pt x="28" y="18"/>
                    </a:lnTo>
                    <a:lnTo>
                      <a:pt x="28" y="19"/>
                    </a:lnTo>
                    <a:lnTo>
                      <a:pt x="28" y="21"/>
                    </a:lnTo>
                    <a:lnTo>
                      <a:pt x="24" y="23"/>
                    </a:lnTo>
                    <a:lnTo>
                      <a:pt x="20" y="25"/>
                    </a:lnTo>
                    <a:lnTo>
                      <a:pt x="17" y="27"/>
                    </a:lnTo>
                    <a:lnTo>
                      <a:pt x="15" y="31"/>
                    </a:lnTo>
                    <a:lnTo>
                      <a:pt x="13" y="33"/>
                    </a:lnTo>
                    <a:lnTo>
                      <a:pt x="11" y="35"/>
                    </a:lnTo>
                    <a:lnTo>
                      <a:pt x="5" y="39"/>
                    </a:lnTo>
                    <a:lnTo>
                      <a:pt x="5" y="39"/>
                    </a:lnTo>
                    <a:lnTo>
                      <a:pt x="5" y="38"/>
                    </a:lnTo>
                    <a:lnTo>
                      <a:pt x="4" y="35"/>
                    </a:lnTo>
                    <a:lnTo>
                      <a:pt x="3" y="32"/>
                    </a:lnTo>
                    <a:lnTo>
                      <a:pt x="5" y="32"/>
                    </a:lnTo>
                    <a:lnTo>
                      <a:pt x="5" y="31"/>
                    </a:lnTo>
                    <a:lnTo>
                      <a:pt x="5" y="29"/>
                    </a:lnTo>
                    <a:lnTo>
                      <a:pt x="2" y="27"/>
                    </a:lnTo>
                    <a:lnTo>
                      <a:pt x="0" y="25"/>
                    </a:lnTo>
                    <a:lnTo>
                      <a:pt x="0" y="25"/>
                    </a:lnTo>
                    <a:lnTo>
                      <a:pt x="1" y="23"/>
                    </a:lnTo>
                    <a:lnTo>
                      <a:pt x="4" y="20"/>
                    </a:lnTo>
                    <a:lnTo>
                      <a:pt x="19" y="8"/>
                    </a:lnTo>
                    <a:lnTo>
                      <a:pt x="26" y="4"/>
                    </a:lnTo>
                    <a:lnTo>
                      <a:pt x="27" y="3"/>
                    </a:lnTo>
                    <a:lnTo>
                      <a:pt x="27" y="4"/>
                    </a:lnTo>
                    <a:lnTo>
                      <a:pt x="25" y="5"/>
                    </a:lnTo>
                    <a:lnTo>
                      <a:pt x="26" y="9"/>
                    </a:lnTo>
                    <a:lnTo>
                      <a:pt x="26" y="9"/>
                    </a:lnTo>
                    <a:lnTo>
                      <a:pt x="28" y="9"/>
                    </a:lnTo>
                    <a:lnTo>
                      <a:pt x="28" y="9"/>
                    </a:lnTo>
                    <a:lnTo>
                      <a:pt x="29" y="7"/>
                    </a:lnTo>
                    <a:lnTo>
                      <a:pt x="29" y="6"/>
                    </a:lnTo>
                    <a:lnTo>
                      <a:pt x="31" y="3"/>
                    </a:lnTo>
                    <a:lnTo>
                      <a:pt x="32" y="2"/>
                    </a:lnTo>
                    <a:lnTo>
                      <a:pt x="42" y="0"/>
                    </a:lnTo>
                    <a:lnTo>
                      <a:pt x="45" y="0"/>
                    </a:lnTo>
                    <a:lnTo>
                      <a:pt x="46" y="0"/>
                    </a:lnTo>
                    <a:lnTo>
                      <a:pt x="46" y="1"/>
                    </a:lnTo>
                    <a:lnTo>
                      <a:pt x="44" y="2"/>
                    </a:lnTo>
                    <a:lnTo>
                      <a:pt x="42" y="5"/>
                    </a:lnTo>
                    <a:lnTo>
                      <a:pt x="38" y="6"/>
                    </a:lnTo>
                    <a:lnTo>
                      <a:pt x="34" y="10"/>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85" name="Freeform 441"/>
              <p:cNvSpPr>
                <a:spLocks/>
              </p:cNvSpPr>
              <p:nvPr/>
            </p:nvSpPr>
            <p:spPr bwMode="auto">
              <a:xfrm>
                <a:off x="1187395" y="4686751"/>
                <a:ext cx="11261" cy="31736"/>
              </a:xfrm>
              <a:custGeom>
                <a:avLst/>
                <a:gdLst>
                  <a:gd name="T0" fmla="*/ 10 w 22"/>
                  <a:gd name="T1" fmla="*/ 17 h 62"/>
                  <a:gd name="T2" fmla="*/ 11 w 22"/>
                  <a:gd name="T3" fmla="*/ 31 h 62"/>
                  <a:gd name="T4" fmla="*/ 11 w 22"/>
                  <a:gd name="T5" fmla="*/ 32 h 62"/>
                  <a:gd name="T6" fmla="*/ 18 w 22"/>
                  <a:gd name="T7" fmla="*/ 45 h 62"/>
                  <a:gd name="T8" fmla="*/ 22 w 22"/>
                  <a:gd name="T9" fmla="*/ 53 h 62"/>
                  <a:gd name="T10" fmla="*/ 22 w 22"/>
                  <a:gd name="T11" fmla="*/ 54 h 62"/>
                  <a:gd name="T12" fmla="*/ 21 w 22"/>
                  <a:gd name="T13" fmla="*/ 55 h 62"/>
                  <a:gd name="T14" fmla="*/ 21 w 22"/>
                  <a:gd name="T15" fmla="*/ 61 h 62"/>
                  <a:gd name="T16" fmla="*/ 22 w 22"/>
                  <a:gd name="T17" fmla="*/ 62 h 62"/>
                  <a:gd name="T18" fmla="*/ 21 w 22"/>
                  <a:gd name="T19" fmla="*/ 62 h 62"/>
                  <a:gd name="T20" fmla="*/ 19 w 22"/>
                  <a:gd name="T21" fmla="*/ 61 h 62"/>
                  <a:gd name="T22" fmla="*/ 14 w 22"/>
                  <a:gd name="T23" fmla="*/ 53 h 62"/>
                  <a:gd name="T24" fmla="*/ 12 w 22"/>
                  <a:gd name="T25" fmla="*/ 50 h 62"/>
                  <a:gd name="T26" fmla="*/ 10 w 22"/>
                  <a:gd name="T27" fmla="*/ 50 h 62"/>
                  <a:gd name="T28" fmla="*/ 9 w 22"/>
                  <a:gd name="T29" fmla="*/ 50 h 62"/>
                  <a:gd name="T30" fmla="*/ 7 w 22"/>
                  <a:gd name="T31" fmla="*/ 49 h 62"/>
                  <a:gd name="T32" fmla="*/ 5 w 22"/>
                  <a:gd name="T33" fmla="*/ 47 h 62"/>
                  <a:gd name="T34" fmla="*/ 5 w 22"/>
                  <a:gd name="T35" fmla="*/ 46 h 62"/>
                  <a:gd name="T36" fmla="*/ 6 w 22"/>
                  <a:gd name="T37" fmla="*/ 44 h 62"/>
                  <a:gd name="T38" fmla="*/ 4 w 22"/>
                  <a:gd name="T39" fmla="*/ 34 h 62"/>
                  <a:gd name="T40" fmla="*/ 5 w 22"/>
                  <a:gd name="T41" fmla="*/ 28 h 62"/>
                  <a:gd name="T42" fmla="*/ 6 w 22"/>
                  <a:gd name="T43" fmla="*/ 16 h 62"/>
                  <a:gd name="T44" fmla="*/ 6 w 22"/>
                  <a:gd name="T45" fmla="*/ 15 h 62"/>
                  <a:gd name="T46" fmla="*/ 5 w 22"/>
                  <a:gd name="T47" fmla="*/ 15 h 62"/>
                  <a:gd name="T48" fmla="*/ 4 w 22"/>
                  <a:gd name="T49" fmla="*/ 14 h 62"/>
                  <a:gd name="T50" fmla="*/ 0 w 22"/>
                  <a:gd name="T51" fmla="*/ 6 h 62"/>
                  <a:gd name="T52" fmla="*/ 2 w 22"/>
                  <a:gd name="T53" fmla="*/ 5 h 62"/>
                  <a:gd name="T54" fmla="*/ 2 w 22"/>
                  <a:gd name="T55" fmla="*/ 5 h 62"/>
                  <a:gd name="T56" fmla="*/ 5 w 22"/>
                  <a:gd name="T57" fmla="*/ 4 h 62"/>
                  <a:gd name="T58" fmla="*/ 9 w 22"/>
                  <a:gd name="T59" fmla="*/ 1 h 62"/>
                  <a:gd name="T60" fmla="*/ 15 w 22"/>
                  <a:gd name="T61" fmla="*/ 0 h 62"/>
                  <a:gd name="T62" fmla="*/ 16 w 22"/>
                  <a:gd name="T63" fmla="*/ 2 h 62"/>
                  <a:gd name="T64" fmla="*/ 17 w 22"/>
                  <a:gd name="T65" fmla="*/ 4 h 62"/>
                  <a:gd name="T66" fmla="*/ 12 w 22"/>
                  <a:gd name="T67" fmla="*/ 13 h 62"/>
                  <a:gd name="T68" fmla="*/ 11 w 22"/>
                  <a:gd name="T69" fmla="*/ 15 h 62"/>
                  <a:gd name="T70" fmla="*/ 10 w 22"/>
                  <a:gd name="T7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62">
                    <a:moveTo>
                      <a:pt x="10" y="17"/>
                    </a:moveTo>
                    <a:lnTo>
                      <a:pt x="11" y="31"/>
                    </a:lnTo>
                    <a:lnTo>
                      <a:pt x="11" y="32"/>
                    </a:lnTo>
                    <a:lnTo>
                      <a:pt x="18" y="45"/>
                    </a:lnTo>
                    <a:lnTo>
                      <a:pt x="22" y="53"/>
                    </a:lnTo>
                    <a:lnTo>
                      <a:pt x="22" y="54"/>
                    </a:lnTo>
                    <a:lnTo>
                      <a:pt x="21" y="55"/>
                    </a:lnTo>
                    <a:lnTo>
                      <a:pt x="21" y="61"/>
                    </a:lnTo>
                    <a:lnTo>
                      <a:pt x="22" y="62"/>
                    </a:lnTo>
                    <a:lnTo>
                      <a:pt x="21" y="62"/>
                    </a:lnTo>
                    <a:lnTo>
                      <a:pt x="19" y="61"/>
                    </a:lnTo>
                    <a:lnTo>
                      <a:pt x="14" y="53"/>
                    </a:lnTo>
                    <a:lnTo>
                      <a:pt x="12" y="50"/>
                    </a:lnTo>
                    <a:lnTo>
                      <a:pt x="10" y="50"/>
                    </a:lnTo>
                    <a:lnTo>
                      <a:pt x="9" y="50"/>
                    </a:lnTo>
                    <a:lnTo>
                      <a:pt x="7" y="49"/>
                    </a:lnTo>
                    <a:lnTo>
                      <a:pt x="5" y="47"/>
                    </a:lnTo>
                    <a:lnTo>
                      <a:pt x="5" y="46"/>
                    </a:lnTo>
                    <a:lnTo>
                      <a:pt x="6" y="44"/>
                    </a:lnTo>
                    <a:lnTo>
                      <a:pt x="4" y="34"/>
                    </a:lnTo>
                    <a:lnTo>
                      <a:pt x="5" y="28"/>
                    </a:lnTo>
                    <a:lnTo>
                      <a:pt x="6" y="16"/>
                    </a:lnTo>
                    <a:lnTo>
                      <a:pt x="6" y="15"/>
                    </a:lnTo>
                    <a:lnTo>
                      <a:pt x="5" y="15"/>
                    </a:lnTo>
                    <a:lnTo>
                      <a:pt x="4" y="14"/>
                    </a:lnTo>
                    <a:lnTo>
                      <a:pt x="0" y="6"/>
                    </a:lnTo>
                    <a:lnTo>
                      <a:pt x="2" y="5"/>
                    </a:lnTo>
                    <a:lnTo>
                      <a:pt x="2" y="5"/>
                    </a:lnTo>
                    <a:lnTo>
                      <a:pt x="5" y="4"/>
                    </a:lnTo>
                    <a:lnTo>
                      <a:pt x="9" y="1"/>
                    </a:lnTo>
                    <a:lnTo>
                      <a:pt x="15" y="0"/>
                    </a:lnTo>
                    <a:lnTo>
                      <a:pt x="16" y="2"/>
                    </a:lnTo>
                    <a:lnTo>
                      <a:pt x="17" y="4"/>
                    </a:lnTo>
                    <a:lnTo>
                      <a:pt x="12" y="13"/>
                    </a:lnTo>
                    <a:lnTo>
                      <a:pt x="11" y="15"/>
                    </a:lnTo>
                    <a:lnTo>
                      <a:pt x="10" y="17"/>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86" name="Freeform 442"/>
              <p:cNvSpPr>
                <a:spLocks/>
              </p:cNvSpPr>
              <p:nvPr/>
            </p:nvSpPr>
            <p:spPr bwMode="auto">
              <a:xfrm>
                <a:off x="1823659" y="5219103"/>
                <a:ext cx="6655" cy="6143"/>
              </a:xfrm>
              <a:custGeom>
                <a:avLst/>
                <a:gdLst>
                  <a:gd name="T0" fmla="*/ 11 w 13"/>
                  <a:gd name="T1" fmla="*/ 2 h 12"/>
                  <a:gd name="T2" fmla="*/ 13 w 13"/>
                  <a:gd name="T3" fmla="*/ 9 h 12"/>
                  <a:gd name="T4" fmla="*/ 13 w 13"/>
                  <a:gd name="T5" fmla="*/ 10 h 12"/>
                  <a:gd name="T6" fmla="*/ 9 w 13"/>
                  <a:gd name="T7" fmla="*/ 12 h 12"/>
                  <a:gd name="T8" fmla="*/ 8 w 13"/>
                  <a:gd name="T9" fmla="*/ 12 h 12"/>
                  <a:gd name="T10" fmla="*/ 1 w 13"/>
                  <a:gd name="T11" fmla="*/ 10 h 12"/>
                  <a:gd name="T12" fmla="*/ 0 w 13"/>
                  <a:gd name="T13" fmla="*/ 8 h 12"/>
                  <a:gd name="T14" fmla="*/ 1 w 13"/>
                  <a:gd name="T15" fmla="*/ 4 h 12"/>
                  <a:gd name="T16" fmla="*/ 5 w 13"/>
                  <a:gd name="T17" fmla="*/ 1 h 12"/>
                  <a:gd name="T18" fmla="*/ 5 w 13"/>
                  <a:gd name="T19" fmla="*/ 0 h 12"/>
                  <a:gd name="T20" fmla="*/ 7 w 13"/>
                  <a:gd name="T21" fmla="*/ 1 h 12"/>
                  <a:gd name="T22" fmla="*/ 8 w 13"/>
                  <a:gd name="T23" fmla="*/ 1 h 12"/>
                  <a:gd name="T24" fmla="*/ 11 w 13"/>
                  <a:gd name="T25"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2">
                    <a:moveTo>
                      <a:pt x="11" y="2"/>
                    </a:moveTo>
                    <a:lnTo>
                      <a:pt x="13" y="9"/>
                    </a:lnTo>
                    <a:lnTo>
                      <a:pt x="13" y="10"/>
                    </a:lnTo>
                    <a:lnTo>
                      <a:pt x="9" y="12"/>
                    </a:lnTo>
                    <a:lnTo>
                      <a:pt x="8" y="12"/>
                    </a:lnTo>
                    <a:lnTo>
                      <a:pt x="1" y="10"/>
                    </a:lnTo>
                    <a:lnTo>
                      <a:pt x="0" y="8"/>
                    </a:lnTo>
                    <a:lnTo>
                      <a:pt x="1" y="4"/>
                    </a:lnTo>
                    <a:lnTo>
                      <a:pt x="5" y="1"/>
                    </a:lnTo>
                    <a:lnTo>
                      <a:pt x="5" y="0"/>
                    </a:lnTo>
                    <a:lnTo>
                      <a:pt x="7" y="1"/>
                    </a:lnTo>
                    <a:lnTo>
                      <a:pt x="8" y="1"/>
                    </a:lnTo>
                    <a:lnTo>
                      <a:pt x="11" y="2"/>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87" name="Freeform 443"/>
              <p:cNvSpPr>
                <a:spLocks/>
              </p:cNvSpPr>
              <p:nvPr/>
            </p:nvSpPr>
            <p:spPr bwMode="auto">
              <a:xfrm>
                <a:off x="1812398" y="5207842"/>
                <a:ext cx="4095" cy="6143"/>
              </a:xfrm>
              <a:custGeom>
                <a:avLst/>
                <a:gdLst>
                  <a:gd name="T0" fmla="*/ 5 w 8"/>
                  <a:gd name="T1" fmla="*/ 12 h 12"/>
                  <a:gd name="T2" fmla="*/ 1 w 8"/>
                  <a:gd name="T3" fmla="*/ 11 h 12"/>
                  <a:gd name="T4" fmla="*/ 0 w 8"/>
                  <a:gd name="T5" fmla="*/ 8 h 12"/>
                  <a:gd name="T6" fmla="*/ 1 w 8"/>
                  <a:gd name="T7" fmla="*/ 0 h 12"/>
                  <a:gd name="T8" fmla="*/ 6 w 8"/>
                  <a:gd name="T9" fmla="*/ 0 h 12"/>
                  <a:gd name="T10" fmla="*/ 6 w 8"/>
                  <a:gd name="T11" fmla="*/ 0 h 12"/>
                  <a:gd name="T12" fmla="*/ 6 w 8"/>
                  <a:gd name="T13" fmla="*/ 1 h 12"/>
                  <a:gd name="T14" fmla="*/ 8 w 8"/>
                  <a:gd name="T15" fmla="*/ 3 h 12"/>
                  <a:gd name="T16" fmla="*/ 8 w 8"/>
                  <a:gd name="T17" fmla="*/ 9 h 12"/>
                  <a:gd name="T18" fmla="*/ 8 w 8"/>
                  <a:gd name="T19" fmla="*/ 10 h 12"/>
                  <a:gd name="T20" fmla="*/ 6 w 8"/>
                  <a:gd name="T21" fmla="*/ 11 h 12"/>
                  <a:gd name="T22" fmla="*/ 5 w 8"/>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2">
                    <a:moveTo>
                      <a:pt x="5" y="12"/>
                    </a:moveTo>
                    <a:lnTo>
                      <a:pt x="1" y="11"/>
                    </a:lnTo>
                    <a:lnTo>
                      <a:pt x="0" y="8"/>
                    </a:lnTo>
                    <a:lnTo>
                      <a:pt x="1" y="0"/>
                    </a:lnTo>
                    <a:lnTo>
                      <a:pt x="6" y="0"/>
                    </a:lnTo>
                    <a:lnTo>
                      <a:pt x="6" y="0"/>
                    </a:lnTo>
                    <a:lnTo>
                      <a:pt x="6" y="1"/>
                    </a:lnTo>
                    <a:lnTo>
                      <a:pt x="8" y="3"/>
                    </a:lnTo>
                    <a:lnTo>
                      <a:pt x="8" y="9"/>
                    </a:lnTo>
                    <a:lnTo>
                      <a:pt x="8" y="10"/>
                    </a:lnTo>
                    <a:lnTo>
                      <a:pt x="6" y="11"/>
                    </a:lnTo>
                    <a:lnTo>
                      <a:pt x="5" y="12"/>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88" name="Freeform 444"/>
              <p:cNvSpPr>
                <a:spLocks/>
              </p:cNvSpPr>
              <p:nvPr/>
            </p:nvSpPr>
            <p:spPr bwMode="auto">
              <a:xfrm>
                <a:off x="1837480" y="5211937"/>
                <a:ext cx="7166" cy="4095"/>
              </a:xfrm>
              <a:custGeom>
                <a:avLst/>
                <a:gdLst>
                  <a:gd name="T0" fmla="*/ 13 w 14"/>
                  <a:gd name="T1" fmla="*/ 3 h 8"/>
                  <a:gd name="T2" fmla="*/ 14 w 14"/>
                  <a:gd name="T3" fmla="*/ 6 h 8"/>
                  <a:gd name="T4" fmla="*/ 14 w 14"/>
                  <a:gd name="T5" fmla="*/ 6 h 8"/>
                  <a:gd name="T6" fmla="*/ 11 w 14"/>
                  <a:gd name="T7" fmla="*/ 8 h 8"/>
                  <a:gd name="T8" fmla="*/ 9 w 14"/>
                  <a:gd name="T9" fmla="*/ 8 h 8"/>
                  <a:gd name="T10" fmla="*/ 7 w 14"/>
                  <a:gd name="T11" fmla="*/ 8 h 8"/>
                  <a:gd name="T12" fmla="*/ 5 w 14"/>
                  <a:gd name="T13" fmla="*/ 6 h 8"/>
                  <a:gd name="T14" fmla="*/ 5 w 14"/>
                  <a:gd name="T15" fmla="*/ 4 h 8"/>
                  <a:gd name="T16" fmla="*/ 3 w 14"/>
                  <a:gd name="T17" fmla="*/ 2 h 8"/>
                  <a:gd name="T18" fmla="*/ 0 w 14"/>
                  <a:gd name="T19" fmla="*/ 0 h 8"/>
                  <a:gd name="T20" fmla="*/ 0 w 14"/>
                  <a:gd name="T21" fmla="*/ 0 h 8"/>
                  <a:gd name="T22" fmla="*/ 7 w 14"/>
                  <a:gd name="T23" fmla="*/ 0 h 8"/>
                  <a:gd name="T24" fmla="*/ 7 w 14"/>
                  <a:gd name="T25" fmla="*/ 0 h 8"/>
                  <a:gd name="T26" fmla="*/ 8 w 14"/>
                  <a:gd name="T27" fmla="*/ 1 h 8"/>
                  <a:gd name="T28" fmla="*/ 9 w 14"/>
                  <a:gd name="T29" fmla="*/ 2 h 8"/>
                  <a:gd name="T30" fmla="*/ 12 w 14"/>
                  <a:gd name="T31" fmla="*/ 2 h 8"/>
                  <a:gd name="T32" fmla="*/ 13 w 14"/>
                  <a:gd name="T3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8">
                    <a:moveTo>
                      <a:pt x="13" y="3"/>
                    </a:moveTo>
                    <a:lnTo>
                      <a:pt x="14" y="6"/>
                    </a:lnTo>
                    <a:lnTo>
                      <a:pt x="14" y="6"/>
                    </a:lnTo>
                    <a:lnTo>
                      <a:pt x="11" y="8"/>
                    </a:lnTo>
                    <a:lnTo>
                      <a:pt x="9" y="8"/>
                    </a:lnTo>
                    <a:lnTo>
                      <a:pt x="7" y="8"/>
                    </a:lnTo>
                    <a:lnTo>
                      <a:pt x="5" y="6"/>
                    </a:lnTo>
                    <a:lnTo>
                      <a:pt x="5" y="4"/>
                    </a:lnTo>
                    <a:lnTo>
                      <a:pt x="3" y="2"/>
                    </a:lnTo>
                    <a:lnTo>
                      <a:pt x="0" y="0"/>
                    </a:lnTo>
                    <a:lnTo>
                      <a:pt x="0" y="0"/>
                    </a:lnTo>
                    <a:lnTo>
                      <a:pt x="7" y="0"/>
                    </a:lnTo>
                    <a:lnTo>
                      <a:pt x="7" y="0"/>
                    </a:lnTo>
                    <a:lnTo>
                      <a:pt x="8" y="1"/>
                    </a:lnTo>
                    <a:lnTo>
                      <a:pt x="9" y="2"/>
                    </a:lnTo>
                    <a:lnTo>
                      <a:pt x="12" y="2"/>
                    </a:lnTo>
                    <a:lnTo>
                      <a:pt x="13" y="3"/>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89" name="Freeform 445"/>
              <p:cNvSpPr>
                <a:spLocks/>
              </p:cNvSpPr>
              <p:nvPr/>
            </p:nvSpPr>
            <p:spPr bwMode="auto">
              <a:xfrm>
                <a:off x="1561066" y="4779912"/>
                <a:ext cx="9726" cy="9214"/>
              </a:xfrm>
              <a:custGeom>
                <a:avLst/>
                <a:gdLst>
                  <a:gd name="T0" fmla="*/ 19 w 19"/>
                  <a:gd name="T1" fmla="*/ 10 h 18"/>
                  <a:gd name="T2" fmla="*/ 18 w 19"/>
                  <a:gd name="T3" fmla="*/ 14 h 18"/>
                  <a:gd name="T4" fmla="*/ 14 w 19"/>
                  <a:gd name="T5" fmla="*/ 18 h 18"/>
                  <a:gd name="T6" fmla="*/ 12 w 19"/>
                  <a:gd name="T7" fmla="*/ 17 h 18"/>
                  <a:gd name="T8" fmla="*/ 10 w 19"/>
                  <a:gd name="T9" fmla="*/ 16 h 18"/>
                  <a:gd name="T10" fmla="*/ 8 w 19"/>
                  <a:gd name="T11" fmla="*/ 13 h 18"/>
                  <a:gd name="T12" fmla="*/ 4 w 19"/>
                  <a:gd name="T13" fmla="*/ 10 h 18"/>
                  <a:gd name="T14" fmla="*/ 3 w 19"/>
                  <a:gd name="T15" fmla="*/ 10 h 18"/>
                  <a:gd name="T16" fmla="*/ 1 w 19"/>
                  <a:gd name="T17" fmla="*/ 8 h 18"/>
                  <a:gd name="T18" fmla="*/ 0 w 19"/>
                  <a:gd name="T19" fmla="*/ 4 h 18"/>
                  <a:gd name="T20" fmla="*/ 0 w 19"/>
                  <a:gd name="T21" fmla="*/ 4 h 18"/>
                  <a:gd name="T22" fmla="*/ 0 w 19"/>
                  <a:gd name="T23" fmla="*/ 1 h 18"/>
                  <a:gd name="T24" fmla="*/ 2 w 19"/>
                  <a:gd name="T25" fmla="*/ 1 h 18"/>
                  <a:gd name="T26" fmla="*/ 5 w 19"/>
                  <a:gd name="T27" fmla="*/ 1 h 18"/>
                  <a:gd name="T28" fmla="*/ 8 w 19"/>
                  <a:gd name="T29" fmla="*/ 0 h 18"/>
                  <a:gd name="T30" fmla="*/ 10 w 19"/>
                  <a:gd name="T31" fmla="*/ 1 h 18"/>
                  <a:gd name="T32" fmla="*/ 12 w 19"/>
                  <a:gd name="T33" fmla="*/ 2 h 18"/>
                  <a:gd name="T34" fmla="*/ 12 w 19"/>
                  <a:gd name="T35" fmla="*/ 2 h 18"/>
                  <a:gd name="T36" fmla="*/ 13 w 19"/>
                  <a:gd name="T37" fmla="*/ 4 h 18"/>
                  <a:gd name="T38" fmla="*/ 13 w 19"/>
                  <a:gd name="T39" fmla="*/ 5 h 18"/>
                  <a:gd name="T40" fmla="*/ 15 w 19"/>
                  <a:gd name="T41" fmla="*/ 7 h 18"/>
                  <a:gd name="T42" fmla="*/ 16 w 19"/>
                  <a:gd name="T43" fmla="*/ 7 h 18"/>
                  <a:gd name="T44" fmla="*/ 16 w 19"/>
                  <a:gd name="T45" fmla="*/ 7 h 18"/>
                  <a:gd name="T46" fmla="*/ 17 w 19"/>
                  <a:gd name="T47" fmla="*/ 7 h 18"/>
                  <a:gd name="T48" fmla="*/ 17 w 19"/>
                  <a:gd name="T49" fmla="*/ 6 h 18"/>
                  <a:gd name="T50" fmla="*/ 18 w 19"/>
                  <a:gd name="T51" fmla="*/ 6 h 18"/>
                  <a:gd name="T52" fmla="*/ 18 w 19"/>
                  <a:gd name="T53" fmla="*/ 8 h 18"/>
                  <a:gd name="T54" fmla="*/ 19 w 19"/>
                  <a:gd name="T55"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18">
                    <a:moveTo>
                      <a:pt x="19" y="10"/>
                    </a:moveTo>
                    <a:lnTo>
                      <a:pt x="18" y="14"/>
                    </a:lnTo>
                    <a:lnTo>
                      <a:pt x="14" y="18"/>
                    </a:lnTo>
                    <a:lnTo>
                      <a:pt x="12" y="17"/>
                    </a:lnTo>
                    <a:lnTo>
                      <a:pt x="10" y="16"/>
                    </a:lnTo>
                    <a:lnTo>
                      <a:pt x="8" y="13"/>
                    </a:lnTo>
                    <a:lnTo>
                      <a:pt x="4" y="10"/>
                    </a:lnTo>
                    <a:lnTo>
                      <a:pt x="3" y="10"/>
                    </a:lnTo>
                    <a:lnTo>
                      <a:pt x="1" y="8"/>
                    </a:lnTo>
                    <a:lnTo>
                      <a:pt x="0" y="4"/>
                    </a:lnTo>
                    <a:lnTo>
                      <a:pt x="0" y="4"/>
                    </a:lnTo>
                    <a:lnTo>
                      <a:pt x="0" y="1"/>
                    </a:lnTo>
                    <a:lnTo>
                      <a:pt x="2" y="1"/>
                    </a:lnTo>
                    <a:lnTo>
                      <a:pt x="5" y="1"/>
                    </a:lnTo>
                    <a:lnTo>
                      <a:pt x="8" y="0"/>
                    </a:lnTo>
                    <a:lnTo>
                      <a:pt x="10" y="1"/>
                    </a:lnTo>
                    <a:lnTo>
                      <a:pt x="12" y="2"/>
                    </a:lnTo>
                    <a:lnTo>
                      <a:pt x="12" y="2"/>
                    </a:lnTo>
                    <a:lnTo>
                      <a:pt x="13" y="4"/>
                    </a:lnTo>
                    <a:lnTo>
                      <a:pt x="13" y="5"/>
                    </a:lnTo>
                    <a:lnTo>
                      <a:pt x="15" y="7"/>
                    </a:lnTo>
                    <a:lnTo>
                      <a:pt x="16" y="7"/>
                    </a:lnTo>
                    <a:lnTo>
                      <a:pt x="16" y="7"/>
                    </a:lnTo>
                    <a:lnTo>
                      <a:pt x="17" y="7"/>
                    </a:lnTo>
                    <a:lnTo>
                      <a:pt x="17" y="6"/>
                    </a:lnTo>
                    <a:lnTo>
                      <a:pt x="18" y="6"/>
                    </a:lnTo>
                    <a:lnTo>
                      <a:pt x="18" y="8"/>
                    </a:lnTo>
                    <a:lnTo>
                      <a:pt x="19" y="10"/>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0" name="Freeform 446"/>
              <p:cNvSpPr>
                <a:spLocks/>
              </p:cNvSpPr>
              <p:nvPr/>
            </p:nvSpPr>
            <p:spPr bwMode="auto">
              <a:xfrm>
                <a:off x="1356827" y="4578232"/>
                <a:ext cx="60914" cy="92650"/>
              </a:xfrm>
              <a:custGeom>
                <a:avLst/>
                <a:gdLst>
                  <a:gd name="T0" fmla="*/ 43 w 119"/>
                  <a:gd name="T1" fmla="*/ 5 h 181"/>
                  <a:gd name="T2" fmla="*/ 40 w 119"/>
                  <a:gd name="T3" fmla="*/ 7 h 181"/>
                  <a:gd name="T4" fmla="*/ 39 w 119"/>
                  <a:gd name="T5" fmla="*/ 9 h 181"/>
                  <a:gd name="T6" fmla="*/ 35 w 119"/>
                  <a:gd name="T7" fmla="*/ 12 h 181"/>
                  <a:gd name="T8" fmla="*/ 37 w 119"/>
                  <a:gd name="T9" fmla="*/ 20 h 181"/>
                  <a:gd name="T10" fmla="*/ 47 w 119"/>
                  <a:gd name="T11" fmla="*/ 44 h 181"/>
                  <a:gd name="T12" fmla="*/ 53 w 119"/>
                  <a:gd name="T13" fmla="*/ 55 h 181"/>
                  <a:gd name="T14" fmla="*/ 60 w 119"/>
                  <a:gd name="T15" fmla="*/ 55 h 181"/>
                  <a:gd name="T16" fmla="*/ 82 w 119"/>
                  <a:gd name="T17" fmla="*/ 62 h 181"/>
                  <a:gd name="T18" fmla="*/ 83 w 119"/>
                  <a:gd name="T19" fmla="*/ 64 h 181"/>
                  <a:gd name="T20" fmla="*/ 87 w 119"/>
                  <a:gd name="T21" fmla="*/ 68 h 181"/>
                  <a:gd name="T22" fmla="*/ 89 w 119"/>
                  <a:gd name="T23" fmla="*/ 72 h 181"/>
                  <a:gd name="T24" fmla="*/ 88 w 119"/>
                  <a:gd name="T25" fmla="*/ 81 h 181"/>
                  <a:gd name="T26" fmla="*/ 90 w 119"/>
                  <a:gd name="T27" fmla="*/ 85 h 181"/>
                  <a:gd name="T28" fmla="*/ 84 w 119"/>
                  <a:gd name="T29" fmla="*/ 96 h 181"/>
                  <a:gd name="T30" fmla="*/ 80 w 119"/>
                  <a:gd name="T31" fmla="*/ 102 h 181"/>
                  <a:gd name="T32" fmla="*/ 84 w 119"/>
                  <a:gd name="T33" fmla="*/ 112 h 181"/>
                  <a:gd name="T34" fmla="*/ 91 w 119"/>
                  <a:gd name="T35" fmla="*/ 122 h 181"/>
                  <a:gd name="T36" fmla="*/ 90 w 119"/>
                  <a:gd name="T37" fmla="*/ 130 h 181"/>
                  <a:gd name="T38" fmla="*/ 94 w 119"/>
                  <a:gd name="T39" fmla="*/ 138 h 181"/>
                  <a:gd name="T40" fmla="*/ 98 w 119"/>
                  <a:gd name="T41" fmla="*/ 145 h 181"/>
                  <a:gd name="T42" fmla="*/ 106 w 119"/>
                  <a:gd name="T43" fmla="*/ 153 h 181"/>
                  <a:gd name="T44" fmla="*/ 111 w 119"/>
                  <a:gd name="T45" fmla="*/ 161 h 181"/>
                  <a:gd name="T46" fmla="*/ 119 w 119"/>
                  <a:gd name="T47" fmla="*/ 174 h 181"/>
                  <a:gd name="T48" fmla="*/ 113 w 119"/>
                  <a:gd name="T49" fmla="*/ 177 h 181"/>
                  <a:gd name="T50" fmla="*/ 104 w 119"/>
                  <a:gd name="T51" fmla="*/ 180 h 181"/>
                  <a:gd name="T52" fmla="*/ 97 w 119"/>
                  <a:gd name="T53" fmla="*/ 180 h 181"/>
                  <a:gd name="T54" fmla="*/ 95 w 119"/>
                  <a:gd name="T55" fmla="*/ 174 h 181"/>
                  <a:gd name="T56" fmla="*/ 90 w 119"/>
                  <a:gd name="T57" fmla="*/ 167 h 181"/>
                  <a:gd name="T58" fmla="*/ 80 w 119"/>
                  <a:gd name="T59" fmla="*/ 160 h 181"/>
                  <a:gd name="T60" fmla="*/ 70 w 119"/>
                  <a:gd name="T61" fmla="*/ 159 h 181"/>
                  <a:gd name="T62" fmla="*/ 63 w 119"/>
                  <a:gd name="T63" fmla="*/ 158 h 181"/>
                  <a:gd name="T64" fmla="*/ 57 w 119"/>
                  <a:gd name="T65" fmla="*/ 161 h 181"/>
                  <a:gd name="T66" fmla="*/ 45 w 119"/>
                  <a:gd name="T67" fmla="*/ 166 h 181"/>
                  <a:gd name="T68" fmla="*/ 43 w 119"/>
                  <a:gd name="T69" fmla="*/ 158 h 181"/>
                  <a:gd name="T70" fmla="*/ 51 w 119"/>
                  <a:gd name="T71" fmla="*/ 145 h 181"/>
                  <a:gd name="T72" fmla="*/ 51 w 119"/>
                  <a:gd name="T73" fmla="*/ 135 h 181"/>
                  <a:gd name="T74" fmla="*/ 49 w 119"/>
                  <a:gd name="T75" fmla="*/ 130 h 181"/>
                  <a:gd name="T76" fmla="*/ 49 w 119"/>
                  <a:gd name="T77" fmla="*/ 124 h 181"/>
                  <a:gd name="T78" fmla="*/ 47 w 119"/>
                  <a:gd name="T79" fmla="*/ 120 h 181"/>
                  <a:gd name="T80" fmla="*/ 43 w 119"/>
                  <a:gd name="T81" fmla="*/ 117 h 181"/>
                  <a:gd name="T82" fmla="*/ 43 w 119"/>
                  <a:gd name="T83" fmla="*/ 115 h 181"/>
                  <a:gd name="T84" fmla="*/ 47 w 119"/>
                  <a:gd name="T85" fmla="*/ 110 h 181"/>
                  <a:gd name="T86" fmla="*/ 48 w 119"/>
                  <a:gd name="T87" fmla="*/ 98 h 181"/>
                  <a:gd name="T88" fmla="*/ 43 w 119"/>
                  <a:gd name="T89" fmla="*/ 79 h 181"/>
                  <a:gd name="T90" fmla="*/ 37 w 119"/>
                  <a:gd name="T91" fmla="*/ 65 h 181"/>
                  <a:gd name="T92" fmla="*/ 21 w 119"/>
                  <a:gd name="T93" fmla="*/ 55 h 181"/>
                  <a:gd name="T94" fmla="*/ 18 w 119"/>
                  <a:gd name="T95" fmla="*/ 56 h 181"/>
                  <a:gd name="T96" fmla="*/ 7 w 119"/>
                  <a:gd name="T97" fmla="*/ 55 h 181"/>
                  <a:gd name="T98" fmla="*/ 2 w 119"/>
                  <a:gd name="T99" fmla="*/ 40 h 181"/>
                  <a:gd name="T100" fmla="*/ 3 w 119"/>
                  <a:gd name="T101" fmla="*/ 27 h 181"/>
                  <a:gd name="T102" fmla="*/ 14 w 119"/>
                  <a:gd name="T103" fmla="*/ 16 h 181"/>
                  <a:gd name="T104" fmla="*/ 26 w 119"/>
                  <a:gd name="T105" fmla="*/ 12 h 181"/>
                  <a:gd name="T106" fmla="*/ 32 w 119"/>
                  <a:gd name="T107" fmla="*/ 7 h 181"/>
                  <a:gd name="T108" fmla="*/ 34 w 119"/>
                  <a:gd name="T109" fmla="*/ 6 h 181"/>
                  <a:gd name="T110" fmla="*/ 37 w 119"/>
                  <a:gd name="T111" fmla="*/ 4 h 181"/>
                  <a:gd name="T112" fmla="*/ 41 w 119"/>
                  <a:gd name="T113" fmla="*/ 2 h 181"/>
                  <a:gd name="T114" fmla="*/ 43 w 119"/>
                  <a:gd name="T115" fmla="*/ 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9" h="181">
                    <a:moveTo>
                      <a:pt x="43" y="3"/>
                    </a:moveTo>
                    <a:lnTo>
                      <a:pt x="43" y="4"/>
                    </a:lnTo>
                    <a:lnTo>
                      <a:pt x="43" y="5"/>
                    </a:lnTo>
                    <a:lnTo>
                      <a:pt x="41" y="7"/>
                    </a:lnTo>
                    <a:lnTo>
                      <a:pt x="41" y="7"/>
                    </a:lnTo>
                    <a:lnTo>
                      <a:pt x="40" y="7"/>
                    </a:lnTo>
                    <a:lnTo>
                      <a:pt x="39" y="8"/>
                    </a:lnTo>
                    <a:lnTo>
                      <a:pt x="39" y="8"/>
                    </a:lnTo>
                    <a:lnTo>
                      <a:pt x="39" y="9"/>
                    </a:lnTo>
                    <a:lnTo>
                      <a:pt x="36" y="10"/>
                    </a:lnTo>
                    <a:lnTo>
                      <a:pt x="36" y="11"/>
                    </a:lnTo>
                    <a:lnTo>
                      <a:pt x="35" y="12"/>
                    </a:lnTo>
                    <a:lnTo>
                      <a:pt x="35" y="13"/>
                    </a:lnTo>
                    <a:lnTo>
                      <a:pt x="35" y="14"/>
                    </a:lnTo>
                    <a:lnTo>
                      <a:pt x="37" y="20"/>
                    </a:lnTo>
                    <a:lnTo>
                      <a:pt x="39" y="29"/>
                    </a:lnTo>
                    <a:lnTo>
                      <a:pt x="45" y="39"/>
                    </a:lnTo>
                    <a:lnTo>
                      <a:pt x="47" y="44"/>
                    </a:lnTo>
                    <a:lnTo>
                      <a:pt x="49" y="48"/>
                    </a:lnTo>
                    <a:lnTo>
                      <a:pt x="51" y="53"/>
                    </a:lnTo>
                    <a:lnTo>
                      <a:pt x="53" y="55"/>
                    </a:lnTo>
                    <a:lnTo>
                      <a:pt x="54" y="55"/>
                    </a:lnTo>
                    <a:lnTo>
                      <a:pt x="57" y="55"/>
                    </a:lnTo>
                    <a:lnTo>
                      <a:pt x="60" y="55"/>
                    </a:lnTo>
                    <a:lnTo>
                      <a:pt x="68" y="57"/>
                    </a:lnTo>
                    <a:lnTo>
                      <a:pt x="75" y="59"/>
                    </a:lnTo>
                    <a:lnTo>
                      <a:pt x="82" y="62"/>
                    </a:lnTo>
                    <a:lnTo>
                      <a:pt x="82" y="62"/>
                    </a:lnTo>
                    <a:lnTo>
                      <a:pt x="83" y="63"/>
                    </a:lnTo>
                    <a:lnTo>
                      <a:pt x="83" y="64"/>
                    </a:lnTo>
                    <a:lnTo>
                      <a:pt x="86" y="67"/>
                    </a:lnTo>
                    <a:lnTo>
                      <a:pt x="86" y="68"/>
                    </a:lnTo>
                    <a:lnTo>
                      <a:pt x="87" y="68"/>
                    </a:lnTo>
                    <a:lnTo>
                      <a:pt x="88" y="68"/>
                    </a:lnTo>
                    <a:lnTo>
                      <a:pt x="88" y="69"/>
                    </a:lnTo>
                    <a:lnTo>
                      <a:pt x="89" y="72"/>
                    </a:lnTo>
                    <a:lnTo>
                      <a:pt x="89" y="73"/>
                    </a:lnTo>
                    <a:lnTo>
                      <a:pt x="88" y="75"/>
                    </a:lnTo>
                    <a:lnTo>
                      <a:pt x="88" y="81"/>
                    </a:lnTo>
                    <a:lnTo>
                      <a:pt x="88" y="83"/>
                    </a:lnTo>
                    <a:lnTo>
                      <a:pt x="88" y="84"/>
                    </a:lnTo>
                    <a:lnTo>
                      <a:pt x="90" y="85"/>
                    </a:lnTo>
                    <a:lnTo>
                      <a:pt x="90" y="86"/>
                    </a:lnTo>
                    <a:lnTo>
                      <a:pt x="88" y="89"/>
                    </a:lnTo>
                    <a:lnTo>
                      <a:pt x="84" y="96"/>
                    </a:lnTo>
                    <a:lnTo>
                      <a:pt x="80" y="99"/>
                    </a:lnTo>
                    <a:lnTo>
                      <a:pt x="80" y="100"/>
                    </a:lnTo>
                    <a:lnTo>
                      <a:pt x="80" y="102"/>
                    </a:lnTo>
                    <a:lnTo>
                      <a:pt x="82" y="104"/>
                    </a:lnTo>
                    <a:lnTo>
                      <a:pt x="83" y="108"/>
                    </a:lnTo>
                    <a:lnTo>
                      <a:pt x="84" y="112"/>
                    </a:lnTo>
                    <a:lnTo>
                      <a:pt x="87" y="117"/>
                    </a:lnTo>
                    <a:lnTo>
                      <a:pt x="91" y="121"/>
                    </a:lnTo>
                    <a:lnTo>
                      <a:pt x="91" y="122"/>
                    </a:lnTo>
                    <a:lnTo>
                      <a:pt x="92" y="127"/>
                    </a:lnTo>
                    <a:lnTo>
                      <a:pt x="90" y="129"/>
                    </a:lnTo>
                    <a:lnTo>
                      <a:pt x="90" y="130"/>
                    </a:lnTo>
                    <a:lnTo>
                      <a:pt x="90" y="131"/>
                    </a:lnTo>
                    <a:lnTo>
                      <a:pt x="90" y="133"/>
                    </a:lnTo>
                    <a:lnTo>
                      <a:pt x="94" y="138"/>
                    </a:lnTo>
                    <a:lnTo>
                      <a:pt x="95" y="139"/>
                    </a:lnTo>
                    <a:lnTo>
                      <a:pt x="98" y="143"/>
                    </a:lnTo>
                    <a:lnTo>
                      <a:pt x="98" y="145"/>
                    </a:lnTo>
                    <a:lnTo>
                      <a:pt x="99" y="145"/>
                    </a:lnTo>
                    <a:lnTo>
                      <a:pt x="105" y="153"/>
                    </a:lnTo>
                    <a:lnTo>
                      <a:pt x="106" y="153"/>
                    </a:lnTo>
                    <a:lnTo>
                      <a:pt x="107" y="155"/>
                    </a:lnTo>
                    <a:lnTo>
                      <a:pt x="109" y="157"/>
                    </a:lnTo>
                    <a:lnTo>
                      <a:pt x="111" y="161"/>
                    </a:lnTo>
                    <a:lnTo>
                      <a:pt x="111" y="161"/>
                    </a:lnTo>
                    <a:lnTo>
                      <a:pt x="115" y="169"/>
                    </a:lnTo>
                    <a:lnTo>
                      <a:pt x="119" y="174"/>
                    </a:lnTo>
                    <a:lnTo>
                      <a:pt x="119" y="174"/>
                    </a:lnTo>
                    <a:lnTo>
                      <a:pt x="118" y="175"/>
                    </a:lnTo>
                    <a:lnTo>
                      <a:pt x="113" y="177"/>
                    </a:lnTo>
                    <a:lnTo>
                      <a:pt x="108" y="179"/>
                    </a:lnTo>
                    <a:lnTo>
                      <a:pt x="104" y="180"/>
                    </a:lnTo>
                    <a:lnTo>
                      <a:pt x="104" y="180"/>
                    </a:lnTo>
                    <a:lnTo>
                      <a:pt x="101" y="181"/>
                    </a:lnTo>
                    <a:lnTo>
                      <a:pt x="98" y="180"/>
                    </a:lnTo>
                    <a:lnTo>
                      <a:pt x="97" y="180"/>
                    </a:lnTo>
                    <a:lnTo>
                      <a:pt x="96" y="179"/>
                    </a:lnTo>
                    <a:lnTo>
                      <a:pt x="95" y="176"/>
                    </a:lnTo>
                    <a:lnTo>
                      <a:pt x="95" y="174"/>
                    </a:lnTo>
                    <a:lnTo>
                      <a:pt x="94" y="173"/>
                    </a:lnTo>
                    <a:lnTo>
                      <a:pt x="92" y="170"/>
                    </a:lnTo>
                    <a:lnTo>
                      <a:pt x="90" y="167"/>
                    </a:lnTo>
                    <a:lnTo>
                      <a:pt x="86" y="163"/>
                    </a:lnTo>
                    <a:lnTo>
                      <a:pt x="83" y="161"/>
                    </a:lnTo>
                    <a:lnTo>
                      <a:pt x="80" y="160"/>
                    </a:lnTo>
                    <a:lnTo>
                      <a:pt x="76" y="158"/>
                    </a:lnTo>
                    <a:lnTo>
                      <a:pt x="74" y="159"/>
                    </a:lnTo>
                    <a:lnTo>
                      <a:pt x="70" y="159"/>
                    </a:lnTo>
                    <a:lnTo>
                      <a:pt x="68" y="159"/>
                    </a:lnTo>
                    <a:lnTo>
                      <a:pt x="65" y="158"/>
                    </a:lnTo>
                    <a:lnTo>
                      <a:pt x="63" y="158"/>
                    </a:lnTo>
                    <a:lnTo>
                      <a:pt x="60" y="159"/>
                    </a:lnTo>
                    <a:lnTo>
                      <a:pt x="57" y="159"/>
                    </a:lnTo>
                    <a:lnTo>
                      <a:pt x="57" y="161"/>
                    </a:lnTo>
                    <a:lnTo>
                      <a:pt x="56" y="161"/>
                    </a:lnTo>
                    <a:lnTo>
                      <a:pt x="52" y="165"/>
                    </a:lnTo>
                    <a:lnTo>
                      <a:pt x="45" y="166"/>
                    </a:lnTo>
                    <a:lnTo>
                      <a:pt x="43" y="159"/>
                    </a:lnTo>
                    <a:lnTo>
                      <a:pt x="43" y="159"/>
                    </a:lnTo>
                    <a:lnTo>
                      <a:pt x="43" y="158"/>
                    </a:lnTo>
                    <a:lnTo>
                      <a:pt x="45" y="158"/>
                    </a:lnTo>
                    <a:lnTo>
                      <a:pt x="49" y="150"/>
                    </a:lnTo>
                    <a:lnTo>
                      <a:pt x="51" y="145"/>
                    </a:lnTo>
                    <a:lnTo>
                      <a:pt x="51" y="144"/>
                    </a:lnTo>
                    <a:lnTo>
                      <a:pt x="51" y="140"/>
                    </a:lnTo>
                    <a:lnTo>
                      <a:pt x="51" y="135"/>
                    </a:lnTo>
                    <a:lnTo>
                      <a:pt x="51" y="132"/>
                    </a:lnTo>
                    <a:lnTo>
                      <a:pt x="50" y="131"/>
                    </a:lnTo>
                    <a:lnTo>
                      <a:pt x="49" y="130"/>
                    </a:lnTo>
                    <a:lnTo>
                      <a:pt x="50" y="127"/>
                    </a:lnTo>
                    <a:lnTo>
                      <a:pt x="50" y="127"/>
                    </a:lnTo>
                    <a:lnTo>
                      <a:pt x="49" y="124"/>
                    </a:lnTo>
                    <a:lnTo>
                      <a:pt x="49" y="123"/>
                    </a:lnTo>
                    <a:lnTo>
                      <a:pt x="47" y="121"/>
                    </a:lnTo>
                    <a:lnTo>
                      <a:pt x="47" y="120"/>
                    </a:lnTo>
                    <a:lnTo>
                      <a:pt x="46" y="120"/>
                    </a:lnTo>
                    <a:lnTo>
                      <a:pt x="45" y="120"/>
                    </a:lnTo>
                    <a:lnTo>
                      <a:pt x="43" y="117"/>
                    </a:lnTo>
                    <a:lnTo>
                      <a:pt x="43" y="116"/>
                    </a:lnTo>
                    <a:lnTo>
                      <a:pt x="43" y="115"/>
                    </a:lnTo>
                    <a:lnTo>
                      <a:pt x="43" y="115"/>
                    </a:lnTo>
                    <a:lnTo>
                      <a:pt x="44" y="114"/>
                    </a:lnTo>
                    <a:lnTo>
                      <a:pt x="45" y="114"/>
                    </a:lnTo>
                    <a:lnTo>
                      <a:pt x="47" y="110"/>
                    </a:lnTo>
                    <a:lnTo>
                      <a:pt x="47" y="106"/>
                    </a:lnTo>
                    <a:lnTo>
                      <a:pt x="48" y="103"/>
                    </a:lnTo>
                    <a:lnTo>
                      <a:pt x="48" y="98"/>
                    </a:lnTo>
                    <a:lnTo>
                      <a:pt x="47" y="92"/>
                    </a:lnTo>
                    <a:lnTo>
                      <a:pt x="47" y="88"/>
                    </a:lnTo>
                    <a:lnTo>
                      <a:pt x="43" y="79"/>
                    </a:lnTo>
                    <a:lnTo>
                      <a:pt x="40" y="70"/>
                    </a:lnTo>
                    <a:lnTo>
                      <a:pt x="38" y="67"/>
                    </a:lnTo>
                    <a:lnTo>
                      <a:pt x="37" y="65"/>
                    </a:lnTo>
                    <a:lnTo>
                      <a:pt x="33" y="61"/>
                    </a:lnTo>
                    <a:lnTo>
                      <a:pt x="32" y="59"/>
                    </a:lnTo>
                    <a:lnTo>
                      <a:pt x="21" y="55"/>
                    </a:lnTo>
                    <a:lnTo>
                      <a:pt x="20" y="55"/>
                    </a:lnTo>
                    <a:lnTo>
                      <a:pt x="20" y="55"/>
                    </a:lnTo>
                    <a:lnTo>
                      <a:pt x="18" y="56"/>
                    </a:lnTo>
                    <a:lnTo>
                      <a:pt x="18" y="57"/>
                    </a:lnTo>
                    <a:lnTo>
                      <a:pt x="14" y="57"/>
                    </a:lnTo>
                    <a:lnTo>
                      <a:pt x="7" y="55"/>
                    </a:lnTo>
                    <a:lnTo>
                      <a:pt x="6" y="53"/>
                    </a:lnTo>
                    <a:lnTo>
                      <a:pt x="4" y="47"/>
                    </a:lnTo>
                    <a:lnTo>
                      <a:pt x="2" y="40"/>
                    </a:lnTo>
                    <a:lnTo>
                      <a:pt x="0" y="36"/>
                    </a:lnTo>
                    <a:lnTo>
                      <a:pt x="2" y="30"/>
                    </a:lnTo>
                    <a:lnTo>
                      <a:pt x="3" y="27"/>
                    </a:lnTo>
                    <a:lnTo>
                      <a:pt x="4" y="26"/>
                    </a:lnTo>
                    <a:lnTo>
                      <a:pt x="7" y="21"/>
                    </a:lnTo>
                    <a:lnTo>
                      <a:pt x="14" y="16"/>
                    </a:lnTo>
                    <a:lnTo>
                      <a:pt x="17" y="13"/>
                    </a:lnTo>
                    <a:lnTo>
                      <a:pt x="22" y="12"/>
                    </a:lnTo>
                    <a:lnTo>
                      <a:pt x="26" y="12"/>
                    </a:lnTo>
                    <a:lnTo>
                      <a:pt x="28" y="11"/>
                    </a:lnTo>
                    <a:lnTo>
                      <a:pt x="29" y="10"/>
                    </a:lnTo>
                    <a:lnTo>
                      <a:pt x="32" y="7"/>
                    </a:lnTo>
                    <a:lnTo>
                      <a:pt x="33" y="5"/>
                    </a:lnTo>
                    <a:lnTo>
                      <a:pt x="33" y="6"/>
                    </a:lnTo>
                    <a:lnTo>
                      <a:pt x="34" y="6"/>
                    </a:lnTo>
                    <a:lnTo>
                      <a:pt x="35" y="5"/>
                    </a:lnTo>
                    <a:lnTo>
                      <a:pt x="36" y="5"/>
                    </a:lnTo>
                    <a:lnTo>
                      <a:pt x="37" y="4"/>
                    </a:lnTo>
                    <a:lnTo>
                      <a:pt x="38" y="2"/>
                    </a:lnTo>
                    <a:lnTo>
                      <a:pt x="40" y="0"/>
                    </a:lnTo>
                    <a:lnTo>
                      <a:pt x="41" y="2"/>
                    </a:lnTo>
                    <a:lnTo>
                      <a:pt x="42" y="2"/>
                    </a:lnTo>
                    <a:lnTo>
                      <a:pt x="43" y="2"/>
                    </a:lnTo>
                    <a:lnTo>
                      <a:pt x="43" y="3"/>
                    </a:lnTo>
                    <a:lnTo>
                      <a:pt x="43" y="3"/>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1" name="Freeform 447"/>
              <p:cNvSpPr>
                <a:spLocks/>
              </p:cNvSpPr>
              <p:nvPr/>
            </p:nvSpPr>
            <p:spPr bwMode="auto">
              <a:xfrm>
                <a:off x="1504759" y="4599219"/>
                <a:ext cx="8702" cy="8702"/>
              </a:xfrm>
              <a:custGeom>
                <a:avLst/>
                <a:gdLst>
                  <a:gd name="T0" fmla="*/ 7 w 17"/>
                  <a:gd name="T1" fmla="*/ 17 h 17"/>
                  <a:gd name="T2" fmla="*/ 4 w 17"/>
                  <a:gd name="T3" fmla="*/ 16 h 17"/>
                  <a:gd name="T4" fmla="*/ 2 w 17"/>
                  <a:gd name="T5" fmla="*/ 14 h 17"/>
                  <a:gd name="T6" fmla="*/ 1 w 17"/>
                  <a:gd name="T7" fmla="*/ 11 h 17"/>
                  <a:gd name="T8" fmla="*/ 0 w 17"/>
                  <a:gd name="T9" fmla="*/ 7 h 17"/>
                  <a:gd name="T10" fmla="*/ 1 w 17"/>
                  <a:gd name="T11" fmla="*/ 5 h 17"/>
                  <a:gd name="T12" fmla="*/ 2 w 17"/>
                  <a:gd name="T13" fmla="*/ 3 h 17"/>
                  <a:gd name="T14" fmla="*/ 3 w 17"/>
                  <a:gd name="T15" fmla="*/ 2 h 17"/>
                  <a:gd name="T16" fmla="*/ 5 w 17"/>
                  <a:gd name="T17" fmla="*/ 1 h 17"/>
                  <a:gd name="T18" fmla="*/ 5 w 17"/>
                  <a:gd name="T19" fmla="*/ 1 h 17"/>
                  <a:gd name="T20" fmla="*/ 9 w 17"/>
                  <a:gd name="T21" fmla="*/ 0 h 17"/>
                  <a:gd name="T22" fmla="*/ 10 w 17"/>
                  <a:gd name="T23" fmla="*/ 0 h 17"/>
                  <a:gd name="T24" fmla="*/ 11 w 17"/>
                  <a:gd name="T25" fmla="*/ 1 h 17"/>
                  <a:gd name="T26" fmla="*/ 15 w 17"/>
                  <a:gd name="T27" fmla="*/ 2 h 17"/>
                  <a:gd name="T28" fmla="*/ 17 w 17"/>
                  <a:gd name="T29" fmla="*/ 5 h 17"/>
                  <a:gd name="T30" fmla="*/ 17 w 17"/>
                  <a:gd name="T31" fmla="*/ 8 h 17"/>
                  <a:gd name="T32" fmla="*/ 17 w 17"/>
                  <a:gd name="T33" fmla="*/ 9 h 17"/>
                  <a:gd name="T34" fmla="*/ 17 w 17"/>
                  <a:gd name="T35" fmla="*/ 12 h 17"/>
                  <a:gd name="T36" fmla="*/ 16 w 17"/>
                  <a:gd name="T37" fmla="*/ 14 h 17"/>
                  <a:gd name="T38" fmla="*/ 14 w 17"/>
                  <a:gd name="T39" fmla="*/ 15 h 17"/>
                  <a:gd name="T40" fmla="*/ 13 w 17"/>
                  <a:gd name="T41" fmla="*/ 16 h 17"/>
                  <a:gd name="T42" fmla="*/ 9 w 17"/>
                  <a:gd name="T43" fmla="*/ 17 h 17"/>
                  <a:gd name="T44" fmla="*/ 7 w 17"/>
                  <a:gd name="T4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7">
                    <a:moveTo>
                      <a:pt x="7" y="17"/>
                    </a:moveTo>
                    <a:lnTo>
                      <a:pt x="4" y="16"/>
                    </a:lnTo>
                    <a:lnTo>
                      <a:pt x="2" y="14"/>
                    </a:lnTo>
                    <a:lnTo>
                      <a:pt x="1" y="11"/>
                    </a:lnTo>
                    <a:lnTo>
                      <a:pt x="0" y="7"/>
                    </a:lnTo>
                    <a:lnTo>
                      <a:pt x="1" y="5"/>
                    </a:lnTo>
                    <a:lnTo>
                      <a:pt x="2" y="3"/>
                    </a:lnTo>
                    <a:lnTo>
                      <a:pt x="3" y="2"/>
                    </a:lnTo>
                    <a:lnTo>
                      <a:pt x="5" y="1"/>
                    </a:lnTo>
                    <a:lnTo>
                      <a:pt x="5" y="1"/>
                    </a:lnTo>
                    <a:lnTo>
                      <a:pt x="9" y="0"/>
                    </a:lnTo>
                    <a:lnTo>
                      <a:pt x="10" y="0"/>
                    </a:lnTo>
                    <a:lnTo>
                      <a:pt x="11" y="1"/>
                    </a:lnTo>
                    <a:lnTo>
                      <a:pt x="15" y="2"/>
                    </a:lnTo>
                    <a:lnTo>
                      <a:pt x="17" y="5"/>
                    </a:lnTo>
                    <a:lnTo>
                      <a:pt x="17" y="8"/>
                    </a:lnTo>
                    <a:lnTo>
                      <a:pt x="17" y="9"/>
                    </a:lnTo>
                    <a:lnTo>
                      <a:pt x="17" y="12"/>
                    </a:lnTo>
                    <a:lnTo>
                      <a:pt x="16" y="14"/>
                    </a:lnTo>
                    <a:lnTo>
                      <a:pt x="14" y="15"/>
                    </a:lnTo>
                    <a:lnTo>
                      <a:pt x="13" y="16"/>
                    </a:lnTo>
                    <a:lnTo>
                      <a:pt x="9" y="17"/>
                    </a:lnTo>
                    <a:lnTo>
                      <a:pt x="7" y="17"/>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2" name="Freeform 448"/>
              <p:cNvSpPr>
                <a:spLocks/>
              </p:cNvSpPr>
              <p:nvPr/>
            </p:nvSpPr>
            <p:spPr bwMode="auto">
              <a:xfrm>
                <a:off x="1527282" y="4549055"/>
                <a:ext cx="2048" cy="2048"/>
              </a:xfrm>
              <a:custGeom>
                <a:avLst/>
                <a:gdLst>
                  <a:gd name="T0" fmla="*/ 2 w 4"/>
                  <a:gd name="T1" fmla="*/ 4 h 4"/>
                  <a:gd name="T2" fmla="*/ 0 w 4"/>
                  <a:gd name="T3" fmla="*/ 3 h 4"/>
                  <a:gd name="T4" fmla="*/ 0 w 4"/>
                  <a:gd name="T5" fmla="*/ 2 h 4"/>
                  <a:gd name="T6" fmla="*/ 0 w 4"/>
                  <a:gd name="T7" fmla="*/ 1 h 4"/>
                  <a:gd name="T8" fmla="*/ 1 w 4"/>
                  <a:gd name="T9" fmla="*/ 1 h 4"/>
                  <a:gd name="T10" fmla="*/ 2 w 4"/>
                  <a:gd name="T11" fmla="*/ 1 h 4"/>
                  <a:gd name="T12" fmla="*/ 2 w 4"/>
                  <a:gd name="T13" fmla="*/ 0 h 4"/>
                  <a:gd name="T14" fmla="*/ 3 w 4"/>
                  <a:gd name="T15" fmla="*/ 0 h 4"/>
                  <a:gd name="T16" fmla="*/ 4 w 4"/>
                  <a:gd name="T17" fmla="*/ 1 h 4"/>
                  <a:gd name="T18" fmla="*/ 4 w 4"/>
                  <a:gd name="T19" fmla="*/ 1 h 4"/>
                  <a:gd name="T20" fmla="*/ 2 w 4"/>
                  <a:gd name="T21" fmla="*/ 4 h 4"/>
                  <a:gd name="T22" fmla="*/ 2 w 4"/>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2" y="4"/>
                    </a:moveTo>
                    <a:lnTo>
                      <a:pt x="0" y="3"/>
                    </a:lnTo>
                    <a:lnTo>
                      <a:pt x="0" y="2"/>
                    </a:lnTo>
                    <a:lnTo>
                      <a:pt x="0" y="1"/>
                    </a:lnTo>
                    <a:lnTo>
                      <a:pt x="1" y="1"/>
                    </a:lnTo>
                    <a:lnTo>
                      <a:pt x="2" y="1"/>
                    </a:lnTo>
                    <a:lnTo>
                      <a:pt x="2" y="0"/>
                    </a:lnTo>
                    <a:lnTo>
                      <a:pt x="3" y="0"/>
                    </a:lnTo>
                    <a:lnTo>
                      <a:pt x="4" y="1"/>
                    </a:lnTo>
                    <a:lnTo>
                      <a:pt x="4" y="1"/>
                    </a:lnTo>
                    <a:lnTo>
                      <a:pt x="2" y="4"/>
                    </a:lnTo>
                    <a:lnTo>
                      <a:pt x="2" y="4"/>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3" name="Freeform 449"/>
              <p:cNvSpPr>
                <a:spLocks/>
              </p:cNvSpPr>
              <p:nvPr/>
            </p:nvSpPr>
            <p:spPr bwMode="auto">
              <a:xfrm>
                <a:off x="1605599" y="4583351"/>
                <a:ext cx="4607" cy="2048"/>
              </a:xfrm>
              <a:custGeom>
                <a:avLst/>
                <a:gdLst>
                  <a:gd name="T0" fmla="*/ 1 w 9"/>
                  <a:gd name="T1" fmla="*/ 4 h 4"/>
                  <a:gd name="T2" fmla="*/ 1 w 9"/>
                  <a:gd name="T3" fmla="*/ 4 h 4"/>
                  <a:gd name="T4" fmla="*/ 0 w 9"/>
                  <a:gd name="T5" fmla="*/ 3 h 4"/>
                  <a:gd name="T6" fmla="*/ 0 w 9"/>
                  <a:gd name="T7" fmla="*/ 2 h 4"/>
                  <a:gd name="T8" fmla="*/ 1 w 9"/>
                  <a:gd name="T9" fmla="*/ 0 h 4"/>
                  <a:gd name="T10" fmla="*/ 1 w 9"/>
                  <a:gd name="T11" fmla="*/ 0 h 4"/>
                  <a:gd name="T12" fmla="*/ 2 w 9"/>
                  <a:gd name="T13" fmla="*/ 0 h 4"/>
                  <a:gd name="T14" fmla="*/ 3 w 9"/>
                  <a:gd name="T15" fmla="*/ 0 h 4"/>
                  <a:gd name="T16" fmla="*/ 5 w 9"/>
                  <a:gd name="T17" fmla="*/ 0 h 4"/>
                  <a:gd name="T18" fmla="*/ 6 w 9"/>
                  <a:gd name="T19" fmla="*/ 0 h 4"/>
                  <a:gd name="T20" fmla="*/ 8 w 9"/>
                  <a:gd name="T21" fmla="*/ 2 h 4"/>
                  <a:gd name="T22" fmla="*/ 9 w 9"/>
                  <a:gd name="T23" fmla="*/ 2 h 4"/>
                  <a:gd name="T24" fmla="*/ 9 w 9"/>
                  <a:gd name="T25" fmla="*/ 3 h 4"/>
                  <a:gd name="T26" fmla="*/ 9 w 9"/>
                  <a:gd name="T27" fmla="*/ 4 h 4"/>
                  <a:gd name="T28" fmla="*/ 7 w 9"/>
                  <a:gd name="T29" fmla="*/ 3 h 4"/>
                  <a:gd name="T30" fmla="*/ 5 w 9"/>
                  <a:gd name="T31" fmla="*/ 3 h 4"/>
                  <a:gd name="T32" fmla="*/ 1 w 9"/>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4">
                    <a:moveTo>
                      <a:pt x="1" y="4"/>
                    </a:moveTo>
                    <a:lnTo>
                      <a:pt x="1" y="4"/>
                    </a:lnTo>
                    <a:lnTo>
                      <a:pt x="0" y="3"/>
                    </a:lnTo>
                    <a:lnTo>
                      <a:pt x="0" y="2"/>
                    </a:lnTo>
                    <a:lnTo>
                      <a:pt x="1" y="0"/>
                    </a:lnTo>
                    <a:lnTo>
                      <a:pt x="1" y="0"/>
                    </a:lnTo>
                    <a:lnTo>
                      <a:pt x="2" y="0"/>
                    </a:lnTo>
                    <a:lnTo>
                      <a:pt x="3" y="0"/>
                    </a:lnTo>
                    <a:lnTo>
                      <a:pt x="5" y="0"/>
                    </a:lnTo>
                    <a:lnTo>
                      <a:pt x="6" y="0"/>
                    </a:lnTo>
                    <a:lnTo>
                      <a:pt x="8" y="2"/>
                    </a:lnTo>
                    <a:lnTo>
                      <a:pt x="9" y="2"/>
                    </a:lnTo>
                    <a:lnTo>
                      <a:pt x="9" y="3"/>
                    </a:lnTo>
                    <a:lnTo>
                      <a:pt x="9" y="4"/>
                    </a:lnTo>
                    <a:lnTo>
                      <a:pt x="7" y="3"/>
                    </a:lnTo>
                    <a:lnTo>
                      <a:pt x="5" y="3"/>
                    </a:lnTo>
                    <a:lnTo>
                      <a:pt x="1" y="4"/>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4" name="Freeform 450"/>
              <p:cNvSpPr>
                <a:spLocks/>
              </p:cNvSpPr>
              <p:nvPr/>
            </p:nvSpPr>
            <p:spPr bwMode="auto">
              <a:xfrm>
                <a:off x="1995138" y="4506058"/>
                <a:ext cx="291770" cy="1325763"/>
              </a:xfrm>
              <a:custGeom>
                <a:avLst/>
                <a:gdLst>
                  <a:gd name="T0" fmla="*/ 68 w 570"/>
                  <a:gd name="T1" fmla="*/ 29 h 2590"/>
                  <a:gd name="T2" fmla="*/ 40 w 570"/>
                  <a:gd name="T3" fmla="*/ 42 h 2590"/>
                  <a:gd name="T4" fmla="*/ 46 w 570"/>
                  <a:gd name="T5" fmla="*/ 67 h 2590"/>
                  <a:gd name="T6" fmla="*/ 69 w 570"/>
                  <a:gd name="T7" fmla="*/ 64 h 2590"/>
                  <a:gd name="T8" fmla="*/ 81 w 570"/>
                  <a:gd name="T9" fmla="*/ 56 h 2590"/>
                  <a:gd name="T10" fmla="*/ 85 w 570"/>
                  <a:gd name="T11" fmla="*/ 87 h 2590"/>
                  <a:gd name="T12" fmla="*/ 106 w 570"/>
                  <a:gd name="T13" fmla="*/ 114 h 2590"/>
                  <a:gd name="T14" fmla="*/ 158 w 570"/>
                  <a:gd name="T15" fmla="*/ 144 h 2590"/>
                  <a:gd name="T16" fmla="*/ 151 w 570"/>
                  <a:gd name="T17" fmla="*/ 183 h 2590"/>
                  <a:gd name="T18" fmla="*/ 176 w 570"/>
                  <a:gd name="T19" fmla="*/ 208 h 2590"/>
                  <a:gd name="T20" fmla="*/ 162 w 570"/>
                  <a:gd name="T21" fmla="*/ 218 h 2590"/>
                  <a:gd name="T22" fmla="*/ 192 w 570"/>
                  <a:gd name="T23" fmla="*/ 241 h 2590"/>
                  <a:gd name="T24" fmla="*/ 225 w 570"/>
                  <a:gd name="T25" fmla="*/ 261 h 2590"/>
                  <a:gd name="T26" fmla="*/ 261 w 570"/>
                  <a:gd name="T27" fmla="*/ 275 h 2590"/>
                  <a:gd name="T28" fmla="*/ 293 w 570"/>
                  <a:gd name="T29" fmla="*/ 309 h 2590"/>
                  <a:gd name="T30" fmla="*/ 309 w 570"/>
                  <a:gd name="T31" fmla="*/ 332 h 2590"/>
                  <a:gd name="T32" fmla="*/ 336 w 570"/>
                  <a:gd name="T33" fmla="*/ 369 h 2590"/>
                  <a:gd name="T34" fmla="*/ 375 w 570"/>
                  <a:gd name="T35" fmla="*/ 397 h 2590"/>
                  <a:gd name="T36" fmla="*/ 400 w 570"/>
                  <a:gd name="T37" fmla="*/ 428 h 2590"/>
                  <a:gd name="T38" fmla="*/ 421 w 570"/>
                  <a:gd name="T39" fmla="*/ 456 h 2590"/>
                  <a:gd name="T40" fmla="*/ 474 w 570"/>
                  <a:gd name="T41" fmla="*/ 464 h 2590"/>
                  <a:gd name="T42" fmla="*/ 490 w 570"/>
                  <a:gd name="T43" fmla="*/ 479 h 2590"/>
                  <a:gd name="T44" fmla="*/ 525 w 570"/>
                  <a:gd name="T45" fmla="*/ 525 h 2590"/>
                  <a:gd name="T46" fmla="*/ 554 w 570"/>
                  <a:gd name="T47" fmla="*/ 573 h 2590"/>
                  <a:gd name="T48" fmla="*/ 30 w 570"/>
                  <a:gd name="T49" fmla="*/ 1660 h 2590"/>
                  <a:gd name="T50" fmla="*/ 123 w 570"/>
                  <a:gd name="T51" fmla="*/ 1909 h 2590"/>
                  <a:gd name="T52" fmla="*/ 270 w 570"/>
                  <a:gd name="T53" fmla="*/ 1863 h 2590"/>
                  <a:gd name="T54" fmla="*/ 312 w 570"/>
                  <a:gd name="T55" fmla="*/ 1980 h 2590"/>
                  <a:gd name="T56" fmla="*/ 340 w 570"/>
                  <a:gd name="T57" fmla="*/ 2116 h 2590"/>
                  <a:gd name="T58" fmla="*/ 369 w 570"/>
                  <a:gd name="T59" fmla="*/ 2354 h 2590"/>
                  <a:gd name="T60" fmla="*/ 418 w 570"/>
                  <a:gd name="T61" fmla="*/ 2474 h 2590"/>
                  <a:gd name="T62" fmla="*/ 402 w 570"/>
                  <a:gd name="T63" fmla="*/ 2541 h 2590"/>
                  <a:gd name="T64" fmla="*/ 333 w 570"/>
                  <a:gd name="T65" fmla="*/ 2588 h 2590"/>
                  <a:gd name="T66" fmla="*/ 318 w 570"/>
                  <a:gd name="T67" fmla="*/ 2576 h 2590"/>
                  <a:gd name="T68" fmla="*/ 326 w 570"/>
                  <a:gd name="T69" fmla="*/ 2536 h 2590"/>
                  <a:gd name="T70" fmla="*/ 348 w 570"/>
                  <a:gd name="T71" fmla="*/ 2498 h 2590"/>
                  <a:gd name="T72" fmla="*/ 353 w 570"/>
                  <a:gd name="T73" fmla="*/ 2426 h 2590"/>
                  <a:gd name="T74" fmla="*/ 343 w 570"/>
                  <a:gd name="T75" fmla="*/ 2509 h 2590"/>
                  <a:gd name="T76" fmla="*/ 319 w 570"/>
                  <a:gd name="T77" fmla="*/ 2519 h 2590"/>
                  <a:gd name="T78" fmla="*/ 321 w 570"/>
                  <a:gd name="T79" fmla="*/ 2499 h 2590"/>
                  <a:gd name="T80" fmla="*/ 304 w 570"/>
                  <a:gd name="T81" fmla="*/ 2494 h 2590"/>
                  <a:gd name="T82" fmla="*/ 298 w 570"/>
                  <a:gd name="T83" fmla="*/ 2463 h 2590"/>
                  <a:gd name="T84" fmla="*/ 313 w 570"/>
                  <a:gd name="T85" fmla="*/ 2439 h 2590"/>
                  <a:gd name="T86" fmla="*/ 311 w 570"/>
                  <a:gd name="T87" fmla="*/ 2421 h 2590"/>
                  <a:gd name="T88" fmla="*/ 287 w 570"/>
                  <a:gd name="T89" fmla="*/ 2459 h 2590"/>
                  <a:gd name="T90" fmla="*/ 276 w 570"/>
                  <a:gd name="T91" fmla="*/ 2430 h 2590"/>
                  <a:gd name="T92" fmla="*/ 301 w 570"/>
                  <a:gd name="T93" fmla="*/ 2406 h 2590"/>
                  <a:gd name="T94" fmla="*/ 291 w 570"/>
                  <a:gd name="T95" fmla="*/ 2406 h 2590"/>
                  <a:gd name="T96" fmla="*/ 276 w 570"/>
                  <a:gd name="T97" fmla="*/ 2379 h 2590"/>
                  <a:gd name="T98" fmla="*/ 282 w 570"/>
                  <a:gd name="T99" fmla="*/ 2352 h 2590"/>
                  <a:gd name="T100" fmla="*/ 305 w 570"/>
                  <a:gd name="T101" fmla="*/ 2333 h 2590"/>
                  <a:gd name="T102" fmla="*/ 309 w 570"/>
                  <a:gd name="T103" fmla="*/ 2330 h 2590"/>
                  <a:gd name="T104" fmla="*/ 310 w 570"/>
                  <a:gd name="T105" fmla="*/ 2310 h 2590"/>
                  <a:gd name="T106" fmla="*/ 298 w 570"/>
                  <a:gd name="T107" fmla="*/ 2282 h 2590"/>
                  <a:gd name="T108" fmla="*/ 303 w 570"/>
                  <a:gd name="T109" fmla="*/ 2252 h 2590"/>
                  <a:gd name="T110" fmla="*/ 271 w 570"/>
                  <a:gd name="T111" fmla="*/ 2225 h 2590"/>
                  <a:gd name="T112" fmla="*/ 287 w 570"/>
                  <a:gd name="T113" fmla="*/ 2208 h 2590"/>
                  <a:gd name="T114" fmla="*/ 291 w 570"/>
                  <a:gd name="T115" fmla="*/ 2176 h 2590"/>
                  <a:gd name="T116" fmla="*/ 296 w 570"/>
                  <a:gd name="T117" fmla="*/ 2164 h 2590"/>
                  <a:gd name="T118" fmla="*/ 299 w 570"/>
                  <a:gd name="T119" fmla="*/ 2139 h 2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 h="2590">
                    <a:moveTo>
                      <a:pt x="48" y="0"/>
                    </a:moveTo>
                    <a:lnTo>
                      <a:pt x="49" y="1"/>
                    </a:lnTo>
                    <a:lnTo>
                      <a:pt x="50" y="2"/>
                    </a:lnTo>
                    <a:lnTo>
                      <a:pt x="53" y="5"/>
                    </a:lnTo>
                    <a:lnTo>
                      <a:pt x="57" y="11"/>
                    </a:lnTo>
                    <a:lnTo>
                      <a:pt x="56" y="16"/>
                    </a:lnTo>
                    <a:lnTo>
                      <a:pt x="55" y="17"/>
                    </a:lnTo>
                    <a:lnTo>
                      <a:pt x="54" y="17"/>
                    </a:lnTo>
                    <a:lnTo>
                      <a:pt x="54" y="19"/>
                    </a:lnTo>
                    <a:lnTo>
                      <a:pt x="57" y="20"/>
                    </a:lnTo>
                    <a:lnTo>
                      <a:pt x="60" y="19"/>
                    </a:lnTo>
                    <a:lnTo>
                      <a:pt x="60" y="21"/>
                    </a:lnTo>
                    <a:lnTo>
                      <a:pt x="60" y="22"/>
                    </a:lnTo>
                    <a:lnTo>
                      <a:pt x="62" y="23"/>
                    </a:lnTo>
                    <a:lnTo>
                      <a:pt x="63" y="23"/>
                    </a:lnTo>
                    <a:lnTo>
                      <a:pt x="65" y="25"/>
                    </a:lnTo>
                    <a:lnTo>
                      <a:pt x="68" y="29"/>
                    </a:lnTo>
                    <a:lnTo>
                      <a:pt x="70" y="33"/>
                    </a:lnTo>
                    <a:lnTo>
                      <a:pt x="70" y="34"/>
                    </a:lnTo>
                    <a:lnTo>
                      <a:pt x="69" y="36"/>
                    </a:lnTo>
                    <a:lnTo>
                      <a:pt x="67" y="38"/>
                    </a:lnTo>
                    <a:lnTo>
                      <a:pt x="67" y="41"/>
                    </a:lnTo>
                    <a:lnTo>
                      <a:pt x="67" y="42"/>
                    </a:lnTo>
                    <a:lnTo>
                      <a:pt x="67" y="43"/>
                    </a:lnTo>
                    <a:lnTo>
                      <a:pt x="66" y="44"/>
                    </a:lnTo>
                    <a:lnTo>
                      <a:pt x="64" y="44"/>
                    </a:lnTo>
                    <a:lnTo>
                      <a:pt x="63" y="45"/>
                    </a:lnTo>
                    <a:lnTo>
                      <a:pt x="58" y="44"/>
                    </a:lnTo>
                    <a:lnTo>
                      <a:pt x="54" y="44"/>
                    </a:lnTo>
                    <a:lnTo>
                      <a:pt x="53" y="45"/>
                    </a:lnTo>
                    <a:lnTo>
                      <a:pt x="49" y="46"/>
                    </a:lnTo>
                    <a:lnTo>
                      <a:pt x="44" y="46"/>
                    </a:lnTo>
                    <a:lnTo>
                      <a:pt x="43" y="44"/>
                    </a:lnTo>
                    <a:lnTo>
                      <a:pt x="40" y="42"/>
                    </a:lnTo>
                    <a:lnTo>
                      <a:pt x="38" y="42"/>
                    </a:lnTo>
                    <a:lnTo>
                      <a:pt x="37" y="43"/>
                    </a:lnTo>
                    <a:lnTo>
                      <a:pt x="32" y="47"/>
                    </a:lnTo>
                    <a:lnTo>
                      <a:pt x="32" y="48"/>
                    </a:lnTo>
                    <a:lnTo>
                      <a:pt x="31" y="52"/>
                    </a:lnTo>
                    <a:lnTo>
                      <a:pt x="28" y="56"/>
                    </a:lnTo>
                    <a:lnTo>
                      <a:pt x="28" y="56"/>
                    </a:lnTo>
                    <a:lnTo>
                      <a:pt x="27" y="56"/>
                    </a:lnTo>
                    <a:lnTo>
                      <a:pt x="26" y="58"/>
                    </a:lnTo>
                    <a:lnTo>
                      <a:pt x="26" y="58"/>
                    </a:lnTo>
                    <a:lnTo>
                      <a:pt x="28" y="60"/>
                    </a:lnTo>
                    <a:lnTo>
                      <a:pt x="29" y="60"/>
                    </a:lnTo>
                    <a:lnTo>
                      <a:pt x="31" y="59"/>
                    </a:lnTo>
                    <a:lnTo>
                      <a:pt x="32" y="59"/>
                    </a:lnTo>
                    <a:lnTo>
                      <a:pt x="38" y="63"/>
                    </a:lnTo>
                    <a:lnTo>
                      <a:pt x="41" y="66"/>
                    </a:lnTo>
                    <a:lnTo>
                      <a:pt x="46" y="67"/>
                    </a:lnTo>
                    <a:lnTo>
                      <a:pt x="49" y="66"/>
                    </a:lnTo>
                    <a:lnTo>
                      <a:pt x="50" y="66"/>
                    </a:lnTo>
                    <a:lnTo>
                      <a:pt x="51" y="66"/>
                    </a:lnTo>
                    <a:lnTo>
                      <a:pt x="52" y="64"/>
                    </a:lnTo>
                    <a:lnTo>
                      <a:pt x="53" y="63"/>
                    </a:lnTo>
                    <a:lnTo>
                      <a:pt x="54" y="61"/>
                    </a:lnTo>
                    <a:lnTo>
                      <a:pt x="57" y="59"/>
                    </a:lnTo>
                    <a:lnTo>
                      <a:pt x="58" y="59"/>
                    </a:lnTo>
                    <a:lnTo>
                      <a:pt x="62" y="58"/>
                    </a:lnTo>
                    <a:lnTo>
                      <a:pt x="63" y="58"/>
                    </a:lnTo>
                    <a:lnTo>
                      <a:pt x="65" y="57"/>
                    </a:lnTo>
                    <a:lnTo>
                      <a:pt x="66" y="56"/>
                    </a:lnTo>
                    <a:lnTo>
                      <a:pt x="71" y="58"/>
                    </a:lnTo>
                    <a:lnTo>
                      <a:pt x="70" y="58"/>
                    </a:lnTo>
                    <a:lnTo>
                      <a:pt x="70" y="59"/>
                    </a:lnTo>
                    <a:lnTo>
                      <a:pt x="69" y="63"/>
                    </a:lnTo>
                    <a:lnTo>
                      <a:pt x="69" y="64"/>
                    </a:lnTo>
                    <a:lnTo>
                      <a:pt x="70" y="64"/>
                    </a:lnTo>
                    <a:lnTo>
                      <a:pt x="71" y="64"/>
                    </a:lnTo>
                    <a:lnTo>
                      <a:pt x="72" y="64"/>
                    </a:lnTo>
                    <a:lnTo>
                      <a:pt x="73" y="63"/>
                    </a:lnTo>
                    <a:lnTo>
                      <a:pt x="73" y="62"/>
                    </a:lnTo>
                    <a:lnTo>
                      <a:pt x="74" y="61"/>
                    </a:lnTo>
                    <a:lnTo>
                      <a:pt x="75" y="59"/>
                    </a:lnTo>
                    <a:lnTo>
                      <a:pt x="74" y="52"/>
                    </a:lnTo>
                    <a:lnTo>
                      <a:pt x="74" y="52"/>
                    </a:lnTo>
                    <a:lnTo>
                      <a:pt x="75" y="51"/>
                    </a:lnTo>
                    <a:lnTo>
                      <a:pt x="76" y="51"/>
                    </a:lnTo>
                    <a:lnTo>
                      <a:pt x="82" y="51"/>
                    </a:lnTo>
                    <a:lnTo>
                      <a:pt x="83" y="52"/>
                    </a:lnTo>
                    <a:lnTo>
                      <a:pt x="82" y="52"/>
                    </a:lnTo>
                    <a:lnTo>
                      <a:pt x="81" y="53"/>
                    </a:lnTo>
                    <a:lnTo>
                      <a:pt x="81" y="56"/>
                    </a:lnTo>
                    <a:lnTo>
                      <a:pt x="81" y="56"/>
                    </a:lnTo>
                    <a:lnTo>
                      <a:pt x="81" y="57"/>
                    </a:lnTo>
                    <a:lnTo>
                      <a:pt x="82" y="58"/>
                    </a:lnTo>
                    <a:lnTo>
                      <a:pt x="83" y="57"/>
                    </a:lnTo>
                    <a:lnTo>
                      <a:pt x="84" y="56"/>
                    </a:lnTo>
                    <a:lnTo>
                      <a:pt x="85" y="54"/>
                    </a:lnTo>
                    <a:lnTo>
                      <a:pt x="86" y="52"/>
                    </a:lnTo>
                    <a:lnTo>
                      <a:pt x="89" y="50"/>
                    </a:lnTo>
                    <a:lnTo>
                      <a:pt x="89" y="51"/>
                    </a:lnTo>
                    <a:lnTo>
                      <a:pt x="91" y="56"/>
                    </a:lnTo>
                    <a:lnTo>
                      <a:pt x="95" y="65"/>
                    </a:lnTo>
                    <a:lnTo>
                      <a:pt x="97" y="75"/>
                    </a:lnTo>
                    <a:lnTo>
                      <a:pt x="97" y="77"/>
                    </a:lnTo>
                    <a:lnTo>
                      <a:pt x="97" y="79"/>
                    </a:lnTo>
                    <a:lnTo>
                      <a:pt x="95" y="81"/>
                    </a:lnTo>
                    <a:lnTo>
                      <a:pt x="93" y="81"/>
                    </a:lnTo>
                    <a:lnTo>
                      <a:pt x="92" y="83"/>
                    </a:lnTo>
                    <a:lnTo>
                      <a:pt x="85" y="87"/>
                    </a:lnTo>
                    <a:lnTo>
                      <a:pt x="83" y="91"/>
                    </a:lnTo>
                    <a:lnTo>
                      <a:pt x="83" y="97"/>
                    </a:lnTo>
                    <a:lnTo>
                      <a:pt x="85" y="99"/>
                    </a:lnTo>
                    <a:lnTo>
                      <a:pt x="85" y="100"/>
                    </a:lnTo>
                    <a:lnTo>
                      <a:pt x="86" y="100"/>
                    </a:lnTo>
                    <a:lnTo>
                      <a:pt x="89" y="101"/>
                    </a:lnTo>
                    <a:lnTo>
                      <a:pt x="92" y="103"/>
                    </a:lnTo>
                    <a:lnTo>
                      <a:pt x="94" y="108"/>
                    </a:lnTo>
                    <a:lnTo>
                      <a:pt x="95" y="110"/>
                    </a:lnTo>
                    <a:lnTo>
                      <a:pt x="94" y="111"/>
                    </a:lnTo>
                    <a:lnTo>
                      <a:pt x="92" y="112"/>
                    </a:lnTo>
                    <a:lnTo>
                      <a:pt x="93" y="115"/>
                    </a:lnTo>
                    <a:lnTo>
                      <a:pt x="94" y="115"/>
                    </a:lnTo>
                    <a:lnTo>
                      <a:pt x="97" y="116"/>
                    </a:lnTo>
                    <a:lnTo>
                      <a:pt x="100" y="116"/>
                    </a:lnTo>
                    <a:lnTo>
                      <a:pt x="105" y="115"/>
                    </a:lnTo>
                    <a:lnTo>
                      <a:pt x="106" y="114"/>
                    </a:lnTo>
                    <a:lnTo>
                      <a:pt x="109" y="113"/>
                    </a:lnTo>
                    <a:lnTo>
                      <a:pt x="111" y="112"/>
                    </a:lnTo>
                    <a:lnTo>
                      <a:pt x="112" y="111"/>
                    </a:lnTo>
                    <a:lnTo>
                      <a:pt x="114" y="111"/>
                    </a:lnTo>
                    <a:lnTo>
                      <a:pt x="119" y="114"/>
                    </a:lnTo>
                    <a:lnTo>
                      <a:pt x="120" y="114"/>
                    </a:lnTo>
                    <a:lnTo>
                      <a:pt x="128" y="122"/>
                    </a:lnTo>
                    <a:lnTo>
                      <a:pt x="130" y="123"/>
                    </a:lnTo>
                    <a:lnTo>
                      <a:pt x="133" y="124"/>
                    </a:lnTo>
                    <a:lnTo>
                      <a:pt x="136" y="126"/>
                    </a:lnTo>
                    <a:lnTo>
                      <a:pt x="137" y="126"/>
                    </a:lnTo>
                    <a:lnTo>
                      <a:pt x="141" y="126"/>
                    </a:lnTo>
                    <a:lnTo>
                      <a:pt x="143" y="126"/>
                    </a:lnTo>
                    <a:lnTo>
                      <a:pt x="147" y="129"/>
                    </a:lnTo>
                    <a:lnTo>
                      <a:pt x="149" y="133"/>
                    </a:lnTo>
                    <a:lnTo>
                      <a:pt x="150" y="135"/>
                    </a:lnTo>
                    <a:lnTo>
                      <a:pt x="158" y="144"/>
                    </a:lnTo>
                    <a:lnTo>
                      <a:pt x="159" y="145"/>
                    </a:lnTo>
                    <a:lnTo>
                      <a:pt x="165" y="149"/>
                    </a:lnTo>
                    <a:lnTo>
                      <a:pt x="170" y="154"/>
                    </a:lnTo>
                    <a:lnTo>
                      <a:pt x="175" y="163"/>
                    </a:lnTo>
                    <a:lnTo>
                      <a:pt x="176" y="165"/>
                    </a:lnTo>
                    <a:lnTo>
                      <a:pt x="175" y="169"/>
                    </a:lnTo>
                    <a:lnTo>
                      <a:pt x="174" y="169"/>
                    </a:lnTo>
                    <a:lnTo>
                      <a:pt x="172" y="169"/>
                    </a:lnTo>
                    <a:lnTo>
                      <a:pt x="171" y="168"/>
                    </a:lnTo>
                    <a:lnTo>
                      <a:pt x="170" y="168"/>
                    </a:lnTo>
                    <a:lnTo>
                      <a:pt x="163" y="171"/>
                    </a:lnTo>
                    <a:lnTo>
                      <a:pt x="161" y="173"/>
                    </a:lnTo>
                    <a:lnTo>
                      <a:pt x="155" y="173"/>
                    </a:lnTo>
                    <a:lnTo>
                      <a:pt x="155" y="173"/>
                    </a:lnTo>
                    <a:lnTo>
                      <a:pt x="153" y="177"/>
                    </a:lnTo>
                    <a:lnTo>
                      <a:pt x="151" y="181"/>
                    </a:lnTo>
                    <a:lnTo>
                      <a:pt x="151" y="183"/>
                    </a:lnTo>
                    <a:lnTo>
                      <a:pt x="153" y="185"/>
                    </a:lnTo>
                    <a:lnTo>
                      <a:pt x="155" y="185"/>
                    </a:lnTo>
                    <a:lnTo>
                      <a:pt x="155" y="185"/>
                    </a:lnTo>
                    <a:lnTo>
                      <a:pt x="157" y="188"/>
                    </a:lnTo>
                    <a:lnTo>
                      <a:pt x="159" y="191"/>
                    </a:lnTo>
                    <a:lnTo>
                      <a:pt x="160" y="192"/>
                    </a:lnTo>
                    <a:lnTo>
                      <a:pt x="161" y="192"/>
                    </a:lnTo>
                    <a:lnTo>
                      <a:pt x="163" y="196"/>
                    </a:lnTo>
                    <a:lnTo>
                      <a:pt x="163" y="197"/>
                    </a:lnTo>
                    <a:lnTo>
                      <a:pt x="162" y="198"/>
                    </a:lnTo>
                    <a:lnTo>
                      <a:pt x="163" y="199"/>
                    </a:lnTo>
                    <a:lnTo>
                      <a:pt x="166" y="200"/>
                    </a:lnTo>
                    <a:lnTo>
                      <a:pt x="169" y="204"/>
                    </a:lnTo>
                    <a:lnTo>
                      <a:pt x="171" y="206"/>
                    </a:lnTo>
                    <a:lnTo>
                      <a:pt x="173" y="208"/>
                    </a:lnTo>
                    <a:lnTo>
                      <a:pt x="174" y="208"/>
                    </a:lnTo>
                    <a:lnTo>
                      <a:pt x="176" y="208"/>
                    </a:lnTo>
                    <a:lnTo>
                      <a:pt x="176" y="209"/>
                    </a:lnTo>
                    <a:lnTo>
                      <a:pt x="176" y="210"/>
                    </a:lnTo>
                    <a:lnTo>
                      <a:pt x="176" y="210"/>
                    </a:lnTo>
                    <a:lnTo>
                      <a:pt x="175" y="210"/>
                    </a:lnTo>
                    <a:lnTo>
                      <a:pt x="174" y="210"/>
                    </a:lnTo>
                    <a:lnTo>
                      <a:pt x="172" y="210"/>
                    </a:lnTo>
                    <a:lnTo>
                      <a:pt x="171" y="211"/>
                    </a:lnTo>
                    <a:lnTo>
                      <a:pt x="171" y="213"/>
                    </a:lnTo>
                    <a:lnTo>
                      <a:pt x="171" y="214"/>
                    </a:lnTo>
                    <a:lnTo>
                      <a:pt x="168" y="214"/>
                    </a:lnTo>
                    <a:lnTo>
                      <a:pt x="166" y="213"/>
                    </a:lnTo>
                    <a:lnTo>
                      <a:pt x="161" y="211"/>
                    </a:lnTo>
                    <a:lnTo>
                      <a:pt x="160" y="212"/>
                    </a:lnTo>
                    <a:lnTo>
                      <a:pt x="159" y="212"/>
                    </a:lnTo>
                    <a:lnTo>
                      <a:pt x="159" y="216"/>
                    </a:lnTo>
                    <a:lnTo>
                      <a:pt x="160" y="217"/>
                    </a:lnTo>
                    <a:lnTo>
                      <a:pt x="162" y="218"/>
                    </a:lnTo>
                    <a:lnTo>
                      <a:pt x="164" y="219"/>
                    </a:lnTo>
                    <a:lnTo>
                      <a:pt x="169" y="223"/>
                    </a:lnTo>
                    <a:lnTo>
                      <a:pt x="172" y="224"/>
                    </a:lnTo>
                    <a:lnTo>
                      <a:pt x="174" y="226"/>
                    </a:lnTo>
                    <a:lnTo>
                      <a:pt x="177" y="229"/>
                    </a:lnTo>
                    <a:lnTo>
                      <a:pt x="180" y="234"/>
                    </a:lnTo>
                    <a:lnTo>
                      <a:pt x="181" y="237"/>
                    </a:lnTo>
                    <a:lnTo>
                      <a:pt x="182" y="241"/>
                    </a:lnTo>
                    <a:lnTo>
                      <a:pt x="184" y="241"/>
                    </a:lnTo>
                    <a:lnTo>
                      <a:pt x="186" y="239"/>
                    </a:lnTo>
                    <a:lnTo>
                      <a:pt x="187" y="238"/>
                    </a:lnTo>
                    <a:lnTo>
                      <a:pt x="188" y="237"/>
                    </a:lnTo>
                    <a:lnTo>
                      <a:pt x="191" y="237"/>
                    </a:lnTo>
                    <a:lnTo>
                      <a:pt x="192" y="237"/>
                    </a:lnTo>
                    <a:lnTo>
                      <a:pt x="191" y="238"/>
                    </a:lnTo>
                    <a:lnTo>
                      <a:pt x="190" y="239"/>
                    </a:lnTo>
                    <a:lnTo>
                      <a:pt x="192" y="241"/>
                    </a:lnTo>
                    <a:lnTo>
                      <a:pt x="196" y="240"/>
                    </a:lnTo>
                    <a:lnTo>
                      <a:pt x="199" y="241"/>
                    </a:lnTo>
                    <a:lnTo>
                      <a:pt x="202" y="242"/>
                    </a:lnTo>
                    <a:lnTo>
                      <a:pt x="202" y="243"/>
                    </a:lnTo>
                    <a:lnTo>
                      <a:pt x="204" y="243"/>
                    </a:lnTo>
                    <a:lnTo>
                      <a:pt x="208" y="243"/>
                    </a:lnTo>
                    <a:lnTo>
                      <a:pt x="209" y="242"/>
                    </a:lnTo>
                    <a:lnTo>
                      <a:pt x="210" y="241"/>
                    </a:lnTo>
                    <a:lnTo>
                      <a:pt x="211" y="243"/>
                    </a:lnTo>
                    <a:lnTo>
                      <a:pt x="215" y="245"/>
                    </a:lnTo>
                    <a:lnTo>
                      <a:pt x="216" y="245"/>
                    </a:lnTo>
                    <a:lnTo>
                      <a:pt x="224" y="251"/>
                    </a:lnTo>
                    <a:lnTo>
                      <a:pt x="227" y="253"/>
                    </a:lnTo>
                    <a:lnTo>
                      <a:pt x="225" y="256"/>
                    </a:lnTo>
                    <a:lnTo>
                      <a:pt x="223" y="257"/>
                    </a:lnTo>
                    <a:lnTo>
                      <a:pt x="223" y="259"/>
                    </a:lnTo>
                    <a:lnTo>
                      <a:pt x="225" y="261"/>
                    </a:lnTo>
                    <a:lnTo>
                      <a:pt x="227" y="262"/>
                    </a:lnTo>
                    <a:lnTo>
                      <a:pt x="229" y="264"/>
                    </a:lnTo>
                    <a:lnTo>
                      <a:pt x="232" y="266"/>
                    </a:lnTo>
                    <a:lnTo>
                      <a:pt x="233" y="266"/>
                    </a:lnTo>
                    <a:lnTo>
                      <a:pt x="234" y="266"/>
                    </a:lnTo>
                    <a:lnTo>
                      <a:pt x="248" y="264"/>
                    </a:lnTo>
                    <a:lnTo>
                      <a:pt x="248" y="268"/>
                    </a:lnTo>
                    <a:lnTo>
                      <a:pt x="250" y="269"/>
                    </a:lnTo>
                    <a:lnTo>
                      <a:pt x="252" y="270"/>
                    </a:lnTo>
                    <a:lnTo>
                      <a:pt x="253" y="270"/>
                    </a:lnTo>
                    <a:lnTo>
                      <a:pt x="254" y="270"/>
                    </a:lnTo>
                    <a:lnTo>
                      <a:pt x="256" y="270"/>
                    </a:lnTo>
                    <a:lnTo>
                      <a:pt x="256" y="271"/>
                    </a:lnTo>
                    <a:lnTo>
                      <a:pt x="258" y="274"/>
                    </a:lnTo>
                    <a:lnTo>
                      <a:pt x="259" y="274"/>
                    </a:lnTo>
                    <a:lnTo>
                      <a:pt x="260" y="275"/>
                    </a:lnTo>
                    <a:lnTo>
                      <a:pt x="261" y="275"/>
                    </a:lnTo>
                    <a:lnTo>
                      <a:pt x="262" y="275"/>
                    </a:lnTo>
                    <a:lnTo>
                      <a:pt x="265" y="275"/>
                    </a:lnTo>
                    <a:lnTo>
                      <a:pt x="265" y="278"/>
                    </a:lnTo>
                    <a:lnTo>
                      <a:pt x="265" y="279"/>
                    </a:lnTo>
                    <a:lnTo>
                      <a:pt x="266" y="280"/>
                    </a:lnTo>
                    <a:lnTo>
                      <a:pt x="270" y="282"/>
                    </a:lnTo>
                    <a:lnTo>
                      <a:pt x="274" y="286"/>
                    </a:lnTo>
                    <a:lnTo>
                      <a:pt x="277" y="291"/>
                    </a:lnTo>
                    <a:lnTo>
                      <a:pt x="279" y="299"/>
                    </a:lnTo>
                    <a:lnTo>
                      <a:pt x="280" y="300"/>
                    </a:lnTo>
                    <a:lnTo>
                      <a:pt x="283" y="302"/>
                    </a:lnTo>
                    <a:lnTo>
                      <a:pt x="284" y="306"/>
                    </a:lnTo>
                    <a:lnTo>
                      <a:pt x="287" y="306"/>
                    </a:lnTo>
                    <a:lnTo>
                      <a:pt x="290" y="306"/>
                    </a:lnTo>
                    <a:lnTo>
                      <a:pt x="290" y="305"/>
                    </a:lnTo>
                    <a:lnTo>
                      <a:pt x="291" y="306"/>
                    </a:lnTo>
                    <a:lnTo>
                      <a:pt x="293" y="309"/>
                    </a:lnTo>
                    <a:lnTo>
                      <a:pt x="294" y="309"/>
                    </a:lnTo>
                    <a:lnTo>
                      <a:pt x="294" y="311"/>
                    </a:lnTo>
                    <a:lnTo>
                      <a:pt x="294" y="319"/>
                    </a:lnTo>
                    <a:lnTo>
                      <a:pt x="293" y="321"/>
                    </a:lnTo>
                    <a:lnTo>
                      <a:pt x="291" y="323"/>
                    </a:lnTo>
                    <a:lnTo>
                      <a:pt x="291" y="324"/>
                    </a:lnTo>
                    <a:lnTo>
                      <a:pt x="292" y="325"/>
                    </a:lnTo>
                    <a:lnTo>
                      <a:pt x="293" y="327"/>
                    </a:lnTo>
                    <a:lnTo>
                      <a:pt x="295" y="328"/>
                    </a:lnTo>
                    <a:lnTo>
                      <a:pt x="296" y="329"/>
                    </a:lnTo>
                    <a:lnTo>
                      <a:pt x="301" y="328"/>
                    </a:lnTo>
                    <a:lnTo>
                      <a:pt x="302" y="327"/>
                    </a:lnTo>
                    <a:lnTo>
                      <a:pt x="305" y="328"/>
                    </a:lnTo>
                    <a:lnTo>
                      <a:pt x="307" y="329"/>
                    </a:lnTo>
                    <a:lnTo>
                      <a:pt x="309" y="331"/>
                    </a:lnTo>
                    <a:lnTo>
                      <a:pt x="309" y="332"/>
                    </a:lnTo>
                    <a:lnTo>
                      <a:pt x="309" y="332"/>
                    </a:lnTo>
                    <a:lnTo>
                      <a:pt x="309" y="333"/>
                    </a:lnTo>
                    <a:lnTo>
                      <a:pt x="309" y="333"/>
                    </a:lnTo>
                    <a:lnTo>
                      <a:pt x="313" y="338"/>
                    </a:lnTo>
                    <a:lnTo>
                      <a:pt x="315" y="342"/>
                    </a:lnTo>
                    <a:lnTo>
                      <a:pt x="316" y="346"/>
                    </a:lnTo>
                    <a:lnTo>
                      <a:pt x="315" y="350"/>
                    </a:lnTo>
                    <a:lnTo>
                      <a:pt x="315" y="353"/>
                    </a:lnTo>
                    <a:lnTo>
                      <a:pt x="317" y="358"/>
                    </a:lnTo>
                    <a:lnTo>
                      <a:pt x="318" y="358"/>
                    </a:lnTo>
                    <a:lnTo>
                      <a:pt x="321" y="360"/>
                    </a:lnTo>
                    <a:lnTo>
                      <a:pt x="324" y="362"/>
                    </a:lnTo>
                    <a:lnTo>
                      <a:pt x="326" y="366"/>
                    </a:lnTo>
                    <a:lnTo>
                      <a:pt x="327" y="367"/>
                    </a:lnTo>
                    <a:lnTo>
                      <a:pt x="328" y="367"/>
                    </a:lnTo>
                    <a:lnTo>
                      <a:pt x="330" y="368"/>
                    </a:lnTo>
                    <a:lnTo>
                      <a:pt x="336" y="368"/>
                    </a:lnTo>
                    <a:lnTo>
                      <a:pt x="336" y="369"/>
                    </a:lnTo>
                    <a:lnTo>
                      <a:pt x="335" y="370"/>
                    </a:lnTo>
                    <a:lnTo>
                      <a:pt x="334" y="372"/>
                    </a:lnTo>
                    <a:lnTo>
                      <a:pt x="335" y="376"/>
                    </a:lnTo>
                    <a:lnTo>
                      <a:pt x="336" y="376"/>
                    </a:lnTo>
                    <a:lnTo>
                      <a:pt x="342" y="381"/>
                    </a:lnTo>
                    <a:lnTo>
                      <a:pt x="343" y="382"/>
                    </a:lnTo>
                    <a:lnTo>
                      <a:pt x="348" y="381"/>
                    </a:lnTo>
                    <a:lnTo>
                      <a:pt x="349" y="380"/>
                    </a:lnTo>
                    <a:lnTo>
                      <a:pt x="355" y="385"/>
                    </a:lnTo>
                    <a:lnTo>
                      <a:pt x="355" y="386"/>
                    </a:lnTo>
                    <a:lnTo>
                      <a:pt x="360" y="387"/>
                    </a:lnTo>
                    <a:lnTo>
                      <a:pt x="365" y="390"/>
                    </a:lnTo>
                    <a:lnTo>
                      <a:pt x="367" y="392"/>
                    </a:lnTo>
                    <a:lnTo>
                      <a:pt x="369" y="394"/>
                    </a:lnTo>
                    <a:lnTo>
                      <a:pt x="372" y="396"/>
                    </a:lnTo>
                    <a:lnTo>
                      <a:pt x="373" y="397"/>
                    </a:lnTo>
                    <a:lnTo>
                      <a:pt x="375" y="397"/>
                    </a:lnTo>
                    <a:lnTo>
                      <a:pt x="378" y="401"/>
                    </a:lnTo>
                    <a:lnTo>
                      <a:pt x="379" y="403"/>
                    </a:lnTo>
                    <a:lnTo>
                      <a:pt x="380" y="404"/>
                    </a:lnTo>
                    <a:lnTo>
                      <a:pt x="380" y="406"/>
                    </a:lnTo>
                    <a:lnTo>
                      <a:pt x="383" y="409"/>
                    </a:lnTo>
                    <a:lnTo>
                      <a:pt x="385" y="410"/>
                    </a:lnTo>
                    <a:lnTo>
                      <a:pt x="387" y="411"/>
                    </a:lnTo>
                    <a:lnTo>
                      <a:pt x="390" y="411"/>
                    </a:lnTo>
                    <a:lnTo>
                      <a:pt x="391" y="410"/>
                    </a:lnTo>
                    <a:lnTo>
                      <a:pt x="392" y="410"/>
                    </a:lnTo>
                    <a:lnTo>
                      <a:pt x="393" y="413"/>
                    </a:lnTo>
                    <a:lnTo>
                      <a:pt x="392" y="415"/>
                    </a:lnTo>
                    <a:lnTo>
                      <a:pt x="392" y="416"/>
                    </a:lnTo>
                    <a:lnTo>
                      <a:pt x="393" y="416"/>
                    </a:lnTo>
                    <a:lnTo>
                      <a:pt x="396" y="424"/>
                    </a:lnTo>
                    <a:lnTo>
                      <a:pt x="397" y="426"/>
                    </a:lnTo>
                    <a:lnTo>
                      <a:pt x="400" y="428"/>
                    </a:lnTo>
                    <a:lnTo>
                      <a:pt x="400" y="429"/>
                    </a:lnTo>
                    <a:lnTo>
                      <a:pt x="401" y="432"/>
                    </a:lnTo>
                    <a:lnTo>
                      <a:pt x="400" y="432"/>
                    </a:lnTo>
                    <a:lnTo>
                      <a:pt x="401" y="435"/>
                    </a:lnTo>
                    <a:lnTo>
                      <a:pt x="402" y="436"/>
                    </a:lnTo>
                    <a:lnTo>
                      <a:pt x="404" y="439"/>
                    </a:lnTo>
                    <a:lnTo>
                      <a:pt x="408" y="442"/>
                    </a:lnTo>
                    <a:lnTo>
                      <a:pt x="408" y="444"/>
                    </a:lnTo>
                    <a:lnTo>
                      <a:pt x="408" y="446"/>
                    </a:lnTo>
                    <a:lnTo>
                      <a:pt x="409" y="446"/>
                    </a:lnTo>
                    <a:lnTo>
                      <a:pt x="416" y="452"/>
                    </a:lnTo>
                    <a:lnTo>
                      <a:pt x="416" y="453"/>
                    </a:lnTo>
                    <a:lnTo>
                      <a:pt x="416" y="455"/>
                    </a:lnTo>
                    <a:lnTo>
                      <a:pt x="416" y="455"/>
                    </a:lnTo>
                    <a:lnTo>
                      <a:pt x="419" y="456"/>
                    </a:lnTo>
                    <a:lnTo>
                      <a:pt x="421" y="457"/>
                    </a:lnTo>
                    <a:lnTo>
                      <a:pt x="421" y="456"/>
                    </a:lnTo>
                    <a:lnTo>
                      <a:pt x="422" y="455"/>
                    </a:lnTo>
                    <a:lnTo>
                      <a:pt x="425" y="457"/>
                    </a:lnTo>
                    <a:lnTo>
                      <a:pt x="426" y="460"/>
                    </a:lnTo>
                    <a:lnTo>
                      <a:pt x="429" y="462"/>
                    </a:lnTo>
                    <a:lnTo>
                      <a:pt x="431" y="463"/>
                    </a:lnTo>
                    <a:lnTo>
                      <a:pt x="433" y="463"/>
                    </a:lnTo>
                    <a:lnTo>
                      <a:pt x="438" y="462"/>
                    </a:lnTo>
                    <a:lnTo>
                      <a:pt x="442" y="461"/>
                    </a:lnTo>
                    <a:lnTo>
                      <a:pt x="447" y="463"/>
                    </a:lnTo>
                    <a:lnTo>
                      <a:pt x="448" y="463"/>
                    </a:lnTo>
                    <a:lnTo>
                      <a:pt x="453" y="465"/>
                    </a:lnTo>
                    <a:lnTo>
                      <a:pt x="455" y="466"/>
                    </a:lnTo>
                    <a:lnTo>
                      <a:pt x="459" y="466"/>
                    </a:lnTo>
                    <a:lnTo>
                      <a:pt x="461" y="467"/>
                    </a:lnTo>
                    <a:lnTo>
                      <a:pt x="463" y="466"/>
                    </a:lnTo>
                    <a:lnTo>
                      <a:pt x="472" y="463"/>
                    </a:lnTo>
                    <a:lnTo>
                      <a:pt x="474" y="464"/>
                    </a:lnTo>
                    <a:lnTo>
                      <a:pt x="475" y="465"/>
                    </a:lnTo>
                    <a:lnTo>
                      <a:pt x="478" y="467"/>
                    </a:lnTo>
                    <a:lnTo>
                      <a:pt x="479" y="466"/>
                    </a:lnTo>
                    <a:lnTo>
                      <a:pt x="480" y="467"/>
                    </a:lnTo>
                    <a:lnTo>
                      <a:pt x="484" y="468"/>
                    </a:lnTo>
                    <a:lnTo>
                      <a:pt x="486" y="469"/>
                    </a:lnTo>
                    <a:lnTo>
                      <a:pt x="487" y="470"/>
                    </a:lnTo>
                    <a:lnTo>
                      <a:pt x="487" y="469"/>
                    </a:lnTo>
                    <a:lnTo>
                      <a:pt x="488" y="469"/>
                    </a:lnTo>
                    <a:lnTo>
                      <a:pt x="488" y="469"/>
                    </a:lnTo>
                    <a:lnTo>
                      <a:pt x="490" y="470"/>
                    </a:lnTo>
                    <a:lnTo>
                      <a:pt x="491" y="473"/>
                    </a:lnTo>
                    <a:lnTo>
                      <a:pt x="490" y="474"/>
                    </a:lnTo>
                    <a:lnTo>
                      <a:pt x="489" y="475"/>
                    </a:lnTo>
                    <a:lnTo>
                      <a:pt x="488" y="476"/>
                    </a:lnTo>
                    <a:lnTo>
                      <a:pt x="488" y="477"/>
                    </a:lnTo>
                    <a:lnTo>
                      <a:pt x="490" y="479"/>
                    </a:lnTo>
                    <a:lnTo>
                      <a:pt x="494" y="481"/>
                    </a:lnTo>
                    <a:lnTo>
                      <a:pt x="496" y="481"/>
                    </a:lnTo>
                    <a:lnTo>
                      <a:pt x="497" y="480"/>
                    </a:lnTo>
                    <a:lnTo>
                      <a:pt x="500" y="481"/>
                    </a:lnTo>
                    <a:lnTo>
                      <a:pt x="500" y="481"/>
                    </a:lnTo>
                    <a:lnTo>
                      <a:pt x="502" y="483"/>
                    </a:lnTo>
                    <a:lnTo>
                      <a:pt x="503" y="485"/>
                    </a:lnTo>
                    <a:lnTo>
                      <a:pt x="503" y="487"/>
                    </a:lnTo>
                    <a:lnTo>
                      <a:pt x="503" y="489"/>
                    </a:lnTo>
                    <a:lnTo>
                      <a:pt x="506" y="491"/>
                    </a:lnTo>
                    <a:lnTo>
                      <a:pt x="508" y="489"/>
                    </a:lnTo>
                    <a:lnTo>
                      <a:pt x="511" y="494"/>
                    </a:lnTo>
                    <a:lnTo>
                      <a:pt x="517" y="502"/>
                    </a:lnTo>
                    <a:lnTo>
                      <a:pt x="524" y="516"/>
                    </a:lnTo>
                    <a:lnTo>
                      <a:pt x="525" y="519"/>
                    </a:lnTo>
                    <a:lnTo>
                      <a:pt x="525" y="522"/>
                    </a:lnTo>
                    <a:lnTo>
                      <a:pt x="525" y="525"/>
                    </a:lnTo>
                    <a:lnTo>
                      <a:pt x="530" y="529"/>
                    </a:lnTo>
                    <a:lnTo>
                      <a:pt x="531" y="531"/>
                    </a:lnTo>
                    <a:lnTo>
                      <a:pt x="534" y="538"/>
                    </a:lnTo>
                    <a:lnTo>
                      <a:pt x="535" y="539"/>
                    </a:lnTo>
                    <a:lnTo>
                      <a:pt x="535" y="539"/>
                    </a:lnTo>
                    <a:lnTo>
                      <a:pt x="535" y="541"/>
                    </a:lnTo>
                    <a:lnTo>
                      <a:pt x="535" y="542"/>
                    </a:lnTo>
                    <a:lnTo>
                      <a:pt x="535" y="547"/>
                    </a:lnTo>
                    <a:lnTo>
                      <a:pt x="537" y="549"/>
                    </a:lnTo>
                    <a:lnTo>
                      <a:pt x="538" y="549"/>
                    </a:lnTo>
                    <a:lnTo>
                      <a:pt x="539" y="548"/>
                    </a:lnTo>
                    <a:lnTo>
                      <a:pt x="542" y="549"/>
                    </a:lnTo>
                    <a:lnTo>
                      <a:pt x="542" y="550"/>
                    </a:lnTo>
                    <a:lnTo>
                      <a:pt x="547" y="556"/>
                    </a:lnTo>
                    <a:lnTo>
                      <a:pt x="550" y="561"/>
                    </a:lnTo>
                    <a:lnTo>
                      <a:pt x="552" y="567"/>
                    </a:lnTo>
                    <a:lnTo>
                      <a:pt x="554" y="573"/>
                    </a:lnTo>
                    <a:lnTo>
                      <a:pt x="552" y="575"/>
                    </a:lnTo>
                    <a:lnTo>
                      <a:pt x="552" y="577"/>
                    </a:lnTo>
                    <a:lnTo>
                      <a:pt x="552" y="580"/>
                    </a:lnTo>
                    <a:lnTo>
                      <a:pt x="552" y="581"/>
                    </a:lnTo>
                    <a:lnTo>
                      <a:pt x="556" y="584"/>
                    </a:lnTo>
                    <a:lnTo>
                      <a:pt x="558" y="584"/>
                    </a:lnTo>
                    <a:lnTo>
                      <a:pt x="560" y="582"/>
                    </a:lnTo>
                    <a:lnTo>
                      <a:pt x="563" y="580"/>
                    </a:lnTo>
                    <a:lnTo>
                      <a:pt x="566" y="583"/>
                    </a:lnTo>
                    <a:lnTo>
                      <a:pt x="570" y="589"/>
                    </a:lnTo>
                    <a:lnTo>
                      <a:pt x="500" y="719"/>
                    </a:lnTo>
                    <a:lnTo>
                      <a:pt x="338" y="1019"/>
                    </a:lnTo>
                    <a:lnTo>
                      <a:pt x="97" y="1464"/>
                    </a:lnTo>
                    <a:lnTo>
                      <a:pt x="5" y="1635"/>
                    </a:lnTo>
                    <a:lnTo>
                      <a:pt x="0" y="1644"/>
                    </a:lnTo>
                    <a:lnTo>
                      <a:pt x="22" y="1668"/>
                    </a:lnTo>
                    <a:lnTo>
                      <a:pt x="30" y="1660"/>
                    </a:lnTo>
                    <a:lnTo>
                      <a:pt x="50" y="1689"/>
                    </a:lnTo>
                    <a:lnTo>
                      <a:pt x="76" y="1679"/>
                    </a:lnTo>
                    <a:lnTo>
                      <a:pt x="112" y="1695"/>
                    </a:lnTo>
                    <a:lnTo>
                      <a:pt x="110" y="1699"/>
                    </a:lnTo>
                    <a:lnTo>
                      <a:pt x="89" y="1723"/>
                    </a:lnTo>
                    <a:lnTo>
                      <a:pt x="93" y="1738"/>
                    </a:lnTo>
                    <a:lnTo>
                      <a:pt x="103" y="1753"/>
                    </a:lnTo>
                    <a:lnTo>
                      <a:pt x="107" y="1758"/>
                    </a:lnTo>
                    <a:lnTo>
                      <a:pt x="104" y="1770"/>
                    </a:lnTo>
                    <a:lnTo>
                      <a:pt x="104" y="1771"/>
                    </a:lnTo>
                    <a:lnTo>
                      <a:pt x="104" y="1777"/>
                    </a:lnTo>
                    <a:lnTo>
                      <a:pt x="106" y="1781"/>
                    </a:lnTo>
                    <a:lnTo>
                      <a:pt x="122" y="1831"/>
                    </a:lnTo>
                    <a:lnTo>
                      <a:pt x="133" y="1866"/>
                    </a:lnTo>
                    <a:lnTo>
                      <a:pt x="124" y="1899"/>
                    </a:lnTo>
                    <a:lnTo>
                      <a:pt x="118" y="1907"/>
                    </a:lnTo>
                    <a:lnTo>
                      <a:pt x="123" y="1909"/>
                    </a:lnTo>
                    <a:lnTo>
                      <a:pt x="139" y="1904"/>
                    </a:lnTo>
                    <a:lnTo>
                      <a:pt x="171" y="1900"/>
                    </a:lnTo>
                    <a:lnTo>
                      <a:pt x="174" y="1898"/>
                    </a:lnTo>
                    <a:lnTo>
                      <a:pt x="188" y="1905"/>
                    </a:lnTo>
                    <a:lnTo>
                      <a:pt x="200" y="1896"/>
                    </a:lnTo>
                    <a:lnTo>
                      <a:pt x="202" y="1894"/>
                    </a:lnTo>
                    <a:lnTo>
                      <a:pt x="209" y="1878"/>
                    </a:lnTo>
                    <a:lnTo>
                      <a:pt x="217" y="1878"/>
                    </a:lnTo>
                    <a:lnTo>
                      <a:pt x="217" y="1878"/>
                    </a:lnTo>
                    <a:lnTo>
                      <a:pt x="221" y="1878"/>
                    </a:lnTo>
                    <a:lnTo>
                      <a:pt x="229" y="1872"/>
                    </a:lnTo>
                    <a:lnTo>
                      <a:pt x="231" y="1868"/>
                    </a:lnTo>
                    <a:lnTo>
                      <a:pt x="234" y="1864"/>
                    </a:lnTo>
                    <a:lnTo>
                      <a:pt x="238" y="1861"/>
                    </a:lnTo>
                    <a:lnTo>
                      <a:pt x="250" y="1863"/>
                    </a:lnTo>
                    <a:lnTo>
                      <a:pt x="260" y="1864"/>
                    </a:lnTo>
                    <a:lnTo>
                      <a:pt x="270" y="1863"/>
                    </a:lnTo>
                    <a:lnTo>
                      <a:pt x="288" y="1861"/>
                    </a:lnTo>
                    <a:lnTo>
                      <a:pt x="295" y="1876"/>
                    </a:lnTo>
                    <a:lnTo>
                      <a:pt x="297" y="1890"/>
                    </a:lnTo>
                    <a:lnTo>
                      <a:pt x="298" y="1890"/>
                    </a:lnTo>
                    <a:lnTo>
                      <a:pt x="300" y="1892"/>
                    </a:lnTo>
                    <a:lnTo>
                      <a:pt x="302" y="1901"/>
                    </a:lnTo>
                    <a:lnTo>
                      <a:pt x="297" y="1911"/>
                    </a:lnTo>
                    <a:lnTo>
                      <a:pt x="295" y="1915"/>
                    </a:lnTo>
                    <a:lnTo>
                      <a:pt x="293" y="1919"/>
                    </a:lnTo>
                    <a:lnTo>
                      <a:pt x="292" y="1926"/>
                    </a:lnTo>
                    <a:lnTo>
                      <a:pt x="291" y="1929"/>
                    </a:lnTo>
                    <a:lnTo>
                      <a:pt x="291" y="1936"/>
                    </a:lnTo>
                    <a:lnTo>
                      <a:pt x="299" y="1947"/>
                    </a:lnTo>
                    <a:lnTo>
                      <a:pt x="303" y="1954"/>
                    </a:lnTo>
                    <a:lnTo>
                      <a:pt x="306" y="1964"/>
                    </a:lnTo>
                    <a:lnTo>
                      <a:pt x="311" y="1967"/>
                    </a:lnTo>
                    <a:lnTo>
                      <a:pt x="312" y="1980"/>
                    </a:lnTo>
                    <a:lnTo>
                      <a:pt x="311" y="1984"/>
                    </a:lnTo>
                    <a:lnTo>
                      <a:pt x="310" y="1988"/>
                    </a:lnTo>
                    <a:lnTo>
                      <a:pt x="309" y="1989"/>
                    </a:lnTo>
                    <a:lnTo>
                      <a:pt x="309" y="1995"/>
                    </a:lnTo>
                    <a:lnTo>
                      <a:pt x="311" y="2005"/>
                    </a:lnTo>
                    <a:lnTo>
                      <a:pt x="322" y="2021"/>
                    </a:lnTo>
                    <a:lnTo>
                      <a:pt x="329" y="2031"/>
                    </a:lnTo>
                    <a:lnTo>
                      <a:pt x="330" y="2046"/>
                    </a:lnTo>
                    <a:lnTo>
                      <a:pt x="331" y="2049"/>
                    </a:lnTo>
                    <a:lnTo>
                      <a:pt x="335" y="2063"/>
                    </a:lnTo>
                    <a:lnTo>
                      <a:pt x="338" y="2075"/>
                    </a:lnTo>
                    <a:lnTo>
                      <a:pt x="336" y="2081"/>
                    </a:lnTo>
                    <a:lnTo>
                      <a:pt x="334" y="2085"/>
                    </a:lnTo>
                    <a:lnTo>
                      <a:pt x="335" y="2096"/>
                    </a:lnTo>
                    <a:lnTo>
                      <a:pt x="336" y="2098"/>
                    </a:lnTo>
                    <a:lnTo>
                      <a:pt x="338" y="2111"/>
                    </a:lnTo>
                    <a:lnTo>
                      <a:pt x="340" y="2116"/>
                    </a:lnTo>
                    <a:lnTo>
                      <a:pt x="338" y="2137"/>
                    </a:lnTo>
                    <a:lnTo>
                      <a:pt x="343" y="2161"/>
                    </a:lnTo>
                    <a:lnTo>
                      <a:pt x="343" y="2180"/>
                    </a:lnTo>
                    <a:lnTo>
                      <a:pt x="344" y="2193"/>
                    </a:lnTo>
                    <a:lnTo>
                      <a:pt x="345" y="2209"/>
                    </a:lnTo>
                    <a:lnTo>
                      <a:pt x="349" y="2233"/>
                    </a:lnTo>
                    <a:lnTo>
                      <a:pt x="350" y="2251"/>
                    </a:lnTo>
                    <a:lnTo>
                      <a:pt x="347" y="2265"/>
                    </a:lnTo>
                    <a:lnTo>
                      <a:pt x="350" y="2275"/>
                    </a:lnTo>
                    <a:lnTo>
                      <a:pt x="346" y="2290"/>
                    </a:lnTo>
                    <a:lnTo>
                      <a:pt x="347" y="2302"/>
                    </a:lnTo>
                    <a:lnTo>
                      <a:pt x="350" y="2307"/>
                    </a:lnTo>
                    <a:lnTo>
                      <a:pt x="351" y="2313"/>
                    </a:lnTo>
                    <a:lnTo>
                      <a:pt x="350" y="2328"/>
                    </a:lnTo>
                    <a:lnTo>
                      <a:pt x="353" y="2336"/>
                    </a:lnTo>
                    <a:lnTo>
                      <a:pt x="363" y="2340"/>
                    </a:lnTo>
                    <a:lnTo>
                      <a:pt x="369" y="2354"/>
                    </a:lnTo>
                    <a:lnTo>
                      <a:pt x="381" y="2371"/>
                    </a:lnTo>
                    <a:lnTo>
                      <a:pt x="384" y="2377"/>
                    </a:lnTo>
                    <a:lnTo>
                      <a:pt x="384" y="2378"/>
                    </a:lnTo>
                    <a:lnTo>
                      <a:pt x="402" y="2391"/>
                    </a:lnTo>
                    <a:lnTo>
                      <a:pt x="403" y="2395"/>
                    </a:lnTo>
                    <a:lnTo>
                      <a:pt x="408" y="2406"/>
                    </a:lnTo>
                    <a:lnTo>
                      <a:pt x="412" y="2411"/>
                    </a:lnTo>
                    <a:lnTo>
                      <a:pt x="416" y="2414"/>
                    </a:lnTo>
                    <a:lnTo>
                      <a:pt x="414" y="2426"/>
                    </a:lnTo>
                    <a:lnTo>
                      <a:pt x="424" y="2436"/>
                    </a:lnTo>
                    <a:lnTo>
                      <a:pt x="434" y="2437"/>
                    </a:lnTo>
                    <a:lnTo>
                      <a:pt x="435" y="2449"/>
                    </a:lnTo>
                    <a:lnTo>
                      <a:pt x="435" y="2451"/>
                    </a:lnTo>
                    <a:lnTo>
                      <a:pt x="435" y="2455"/>
                    </a:lnTo>
                    <a:lnTo>
                      <a:pt x="430" y="2464"/>
                    </a:lnTo>
                    <a:lnTo>
                      <a:pt x="422" y="2473"/>
                    </a:lnTo>
                    <a:lnTo>
                      <a:pt x="418" y="2474"/>
                    </a:lnTo>
                    <a:lnTo>
                      <a:pt x="418" y="2475"/>
                    </a:lnTo>
                    <a:lnTo>
                      <a:pt x="414" y="2478"/>
                    </a:lnTo>
                    <a:lnTo>
                      <a:pt x="413" y="2480"/>
                    </a:lnTo>
                    <a:lnTo>
                      <a:pt x="412" y="2483"/>
                    </a:lnTo>
                    <a:lnTo>
                      <a:pt x="412" y="2484"/>
                    </a:lnTo>
                    <a:lnTo>
                      <a:pt x="412" y="2486"/>
                    </a:lnTo>
                    <a:lnTo>
                      <a:pt x="413" y="2489"/>
                    </a:lnTo>
                    <a:lnTo>
                      <a:pt x="407" y="2501"/>
                    </a:lnTo>
                    <a:lnTo>
                      <a:pt x="407" y="2503"/>
                    </a:lnTo>
                    <a:lnTo>
                      <a:pt x="406" y="2513"/>
                    </a:lnTo>
                    <a:lnTo>
                      <a:pt x="406" y="2519"/>
                    </a:lnTo>
                    <a:lnTo>
                      <a:pt x="404" y="2529"/>
                    </a:lnTo>
                    <a:lnTo>
                      <a:pt x="402" y="2533"/>
                    </a:lnTo>
                    <a:lnTo>
                      <a:pt x="404" y="2538"/>
                    </a:lnTo>
                    <a:lnTo>
                      <a:pt x="403" y="2539"/>
                    </a:lnTo>
                    <a:lnTo>
                      <a:pt x="403" y="2540"/>
                    </a:lnTo>
                    <a:lnTo>
                      <a:pt x="402" y="2541"/>
                    </a:lnTo>
                    <a:lnTo>
                      <a:pt x="400" y="2542"/>
                    </a:lnTo>
                    <a:lnTo>
                      <a:pt x="398" y="2543"/>
                    </a:lnTo>
                    <a:lnTo>
                      <a:pt x="391" y="2547"/>
                    </a:lnTo>
                    <a:lnTo>
                      <a:pt x="389" y="2549"/>
                    </a:lnTo>
                    <a:lnTo>
                      <a:pt x="385" y="2552"/>
                    </a:lnTo>
                    <a:lnTo>
                      <a:pt x="383" y="2556"/>
                    </a:lnTo>
                    <a:lnTo>
                      <a:pt x="379" y="2561"/>
                    </a:lnTo>
                    <a:lnTo>
                      <a:pt x="375" y="2564"/>
                    </a:lnTo>
                    <a:lnTo>
                      <a:pt x="371" y="2568"/>
                    </a:lnTo>
                    <a:lnTo>
                      <a:pt x="369" y="2570"/>
                    </a:lnTo>
                    <a:lnTo>
                      <a:pt x="362" y="2574"/>
                    </a:lnTo>
                    <a:lnTo>
                      <a:pt x="349" y="2580"/>
                    </a:lnTo>
                    <a:lnTo>
                      <a:pt x="340" y="2584"/>
                    </a:lnTo>
                    <a:lnTo>
                      <a:pt x="336" y="2583"/>
                    </a:lnTo>
                    <a:lnTo>
                      <a:pt x="333" y="2585"/>
                    </a:lnTo>
                    <a:lnTo>
                      <a:pt x="334" y="2588"/>
                    </a:lnTo>
                    <a:lnTo>
                      <a:pt x="333" y="2588"/>
                    </a:lnTo>
                    <a:lnTo>
                      <a:pt x="330" y="2589"/>
                    </a:lnTo>
                    <a:lnTo>
                      <a:pt x="329" y="2590"/>
                    </a:lnTo>
                    <a:lnTo>
                      <a:pt x="328" y="2589"/>
                    </a:lnTo>
                    <a:lnTo>
                      <a:pt x="328" y="2584"/>
                    </a:lnTo>
                    <a:lnTo>
                      <a:pt x="328" y="2581"/>
                    </a:lnTo>
                    <a:lnTo>
                      <a:pt x="329" y="2580"/>
                    </a:lnTo>
                    <a:lnTo>
                      <a:pt x="330" y="2579"/>
                    </a:lnTo>
                    <a:lnTo>
                      <a:pt x="330" y="2578"/>
                    </a:lnTo>
                    <a:lnTo>
                      <a:pt x="328" y="2574"/>
                    </a:lnTo>
                    <a:lnTo>
                      <a:pt x="328" y="2574"/>
                    </a:lnTo>
                    <a:lnTo>
                      <a:pt x="326" y="2577"/>
                    </a:lnTo>
                    <a:lnTo>
                      <a:pt x="326" y="2578"/>
                    </a:lnTo>
                    <a:lnTo>
                      <a:pt x="324" y="2579"/>
                    </a:lnTo>
                    <a:lnTo>
                      <a:pt x="322" y="2580"/>
                    </a:lnTo>
                    <a:lnTo>
                      <a:pt x="320" y="2579"/>
                    </a:lnTo>
                    <a:lnTo>
                      <a:pt x="320" y="2578"/>
                    </a:lnTo>
                    <a:lnTo>
                      <a:pt x="318" y="2576"/>
                    </a:lnTo>
                    <a:lnTo>
                      <a:pt x="317" y="2574"/>
                    </a:lnTo>
                    <a:lnTo>
                      <a:pt x="317" y="2572"/>
                    </a:lnTo>
                    <a:lnTo>
                      <a:pt x="317" y="2569"/>
                    </a:lnTo>
                    <a:lnTo>
                      <a:pt x="318" y="2568"/>
                    </a:lnTo>
                    <a:lnTo>
                      <a:pt x="320" y="2562"/>
                    </a:lnTo>
                    <a:lnTo>
                      <a:pt x="320" y="2558"/>
                    </a:lnTo>
                    <a:lnTo>
                      <a:pt x="321" y="2556"/>
                    </a:lnTo>
                    <a:lnTo>
                      <a:pt x="324" y="2552"/>
                    </a:lnTo>
                    <a:lnTo>
                      <a:pt x="324" y="2552"/>
                    </a:lnTo>
                    <a:lnTo>
                      <a:pt x="322" y="2551"/>
                    </a:lnTo>
                    <a:lnTo>
                      <a:pt x="321" y="2548"/>
                    </a:lnTo>
                    <a:lnTo>
                      <a:pt x="321" y="2547"/>
                    </a:lnTo>
                    <a:lnTo>
                      <a:pt x="323" y="2543"/>
                    </a:lnTo>
                    <a:lnTo>
                      <a:pt x="326" y="2540"/>
                    </a:lnTo>
                    <a:lnTo>
                      <a:pt x="326" y="2539"/>
                    </a:lnTo>
                    <a:lnTo>
                      <a:pt x="327" y="2537"/>
                    </a:lnTo>
                    <a:lnTo>
                      <a:pt x="326" y="2536"/>
                    </a:lnTo>
                    <a:lnTo>
                      <a:pt x="325" y="2535"/>
                    </a:lnTo>
                    <a:lnTo>
                      <a:pt x="324" y="2532"/>
                    </a:lnTo>
                    <a:lnTo>
                      <a:pt x="324" y="2529"/>
                    </a:lnTo>
                    <a:lnTo>
                      <a:pt x="324" y="2528"/>
                    </a:lnTo>
                    <a:lnTo>
                      <a:pt x="324" y="2526"/>
                    </a:lnTo>
                    <a:lnTo>
                      <a:pt x="324" y="2525"/>
                    </a:lnTo>
                    <a:lnTo>
                      <a:pt x="325" y="2522"/>
                    </a:lnTo>
                    <a:lnTo>
                      <a:pt x="335" y="2518"/>
                    </a:lnTo>
                    <a:lnTo>
                      <a:pt x="338" y="2516"/>
                    </a:lnTo>
                    <a:lnTo>
                      <a:pt x="339" y="2514"/>
                    </a:lnTo>
                    <a:lnTo>
                      <a:pt x="342" y="2514"/>
                    </a:lnTo>
                    <a:lnTo>
                      <a:pt x="342" y="2514"/>
                    </a:lnTo>
                    <a:lnTo>
                      <a:pt x="345" y="2515"/>
                    </a:lnTo>
                    <a:lnTo>
                      <a:pt x="346" y="2514"/>
                    </a:lnTo>
                    <a:lnTo>
                      <a:pt x="346" y="2514"/>
                    </a:lnTo>
                    <a:lnTo>
                      <a:pt x="347" y="2508"/>
                    </a:lnTo>
                    <a:lnTo>
                      <a:pt x="348" y="2498"/>
                    </a:lnTo>
                    <a:lnTo>
                      <a:pt x="348" y="2498"/>
                    </a:lnTo>
                    <a:lnTo>
                      <a:pt x="349" y="2496"/>
                    </a:lnTo>
                    <a:lnTo>
                      <a:pt x="350" y="2495"/>
                    </a:lnTo>
                    <a:lnTo>
                      <a:pt x="352" y="2494"/>
                    </a:lnTo>
                    <a:lnTo>
                      <a:pt x="354" y="2492"/>
                    </a:lnTo>
                    <a:lnTo>
                      <a:pt x="356" y="2487"/>
                    </a:lnTo>
                    <a:lnTo>
                      <a:pt x="359" y="2479"/>
                    </a:lnTo>
                    <a:lnTo>
                      <a:pt x="362" y="2467"/>
                    </a:lnTo>
                    <a:lnTo>
                      <a:pt x="362" y="2459"/>
                    </a:lnTo>
                    <a:lnTo>
                      <a:pt x="361" y="2453"/>
                    </a:lnTo>
                    <a:lnTo>
                      <a:pt x="359" y="2438"/>
                    </a:lnTo>
                    <a:lnTo>
                      <a:pt x="356" y="2431"/>
                    </a:lnTo>
                    <a:lnTo>
                      <a:pt x="356" y="2429"/>
                    </a:lnTo>
                    <a:lnTo>
                      <a:pt x="355" y="2424"/>
                    </a:lnTo>
                    <a:lnTo>
                      <a:pt x="354" y="2424"/>
                    </a:lnTo>
                    <a:lnTo>
                      <a:pt x="353" y="2425"/>
                    </a:lnTo>
                    <a:lnTo>
                      <a:pt x="353" y="2426"/>
                    </a:lnTo>
                    <a:lnTo>
                      <a:pt x="352" y="2428"/>
                    </a:lnTo>
                    <a:lnTo>
                      <a:pt x="355" y="2436"/>
                    </a:lnTo>
                    <a:lnTo>
                      <a:pt x="357" y="2447"/>
                    </a:lnTo>
                    <a:lnTo>
                      <a:pt x="357" y="2451"/>
                    </a:lnTo>
                    <a:lnTo>
                      <a:pt x="356" y="2455"/>
                    </a:lnTo>
                    <a:lnTo>
                      <a:pt x="356" y="2455"/>
                    </a:lnTo>
                    <a:lnTo>
                      <a:pt x="357" y="2461"/>
                    </a:lnTo>
                    <a:lnTo>
                      <a:pt x="357" y="2466"/>
                    </a:lnTo>
                    <a:lnTo>
                      <a:pt x="357" y="2471"/>
                    </a:lnTo>
                    <a:lnTo>
                      <a:pt x="354" y="2480"/>
                    </a:lnTo>
                    <a:lnTo>
                      <a:pt x="352" y="2482"/>
                    </a:lnTo>
                    <a:lnTo>
                      <a:pt x="350" y="2482"/>
                    </a:lnTo>
                    <a:lnTo>
                      <a:pt x="349" y="2483"/>
                    </a:lnTo>
                    <a:lnTo>
                      <a:pt x="345" y="2491"/>
                    </a:lnTo>
                    <a:lnTo>
                      <a:pt x="343" y="2501"/>
                    </a:lnTo>
                    <a:lnTo>
                      <a:pt x="344" y="2504"/>
                    </a:lnTo>
                    <a:lnTo>
                      <a:pt x="343" y="2509"/>
                    </a:lnTo>
                    <a:lnTo>
                      <a:pt x="342" y="2510"/>
                    </a:lnTo>
                    <a:lnTo>
                      <a:pt x="341" y="2510"/>
                    </a:lnTo>
                    <a:lnTo>
                      <a:pt x="340" y="2511"/>
                    </a:lnTo>
                    <a:lnTo>
                      <a:pt x="340" y="2510"/>
                    </a:lnTo>
                    <a:lnTo>
                      <a:pt x="340" y="2509"/>
                    </a:lnTo>
                    <a:lnTo>
                      <a:pt x="341" y="2500"/>
                    </a:lnTo>
                    <a:lnTo>
                      <a:pt x="341" y="2499"/>
                    </a:lnTo>
                    <a:lnTo>
                      <a:pt x="340" y="2498"/>
                    </a:lnTo>
                    <a:lnTo>
                      <a:pt x="339" y="2500"/>
                    </a:lnTo>
                    <a:lnTo>
                      <a:pt x="338" y="2501"/>
                    </a:lnTo>
                    <a:lnTo>
                      <a:pt x="338" y="2502"/>
                    </a:lnTo>
                    <a:lnTo>
                      <a:pt x="338" y="2502"/>
                    </a:lnTo>
                    <a:lnTo>
                      <a:pt x="338" y="2506"/>
                    </a:lnTo>
                    <a:lnTo>
                      <a:pt x="334" y="2512"/>
                    </a:lnTo>
                    <a:lnTo>
                      <a:pt x="330" y="2515"/>
                    </a:lnTo>
                    <a:lnTo>
                      <a:pt x="321" y="2519"/>
                    </a:lnTo>
                    <a:lnTo>
                      <a:pt x="319" y="2519"/>
                    </a:lnTo>
                    <a:lnTo>
                      <a:pt x="317" y="2519"/>
                    </a:lnTo>
                    <a:lnTo>
                      <a:pt x="316" y="2517"/>
                    </a:lnTo>
                    <a:lnTo>
                      <a:pt x="315" y="2515"/>
                    </a:lnTo>
                    <a:lnTo>
                      <a:pt x="314" y="2512"/>
                    </a:lnTo>
                    <a:lnTo>
                      <a:pt x="314" y="2510"/>
                    </a:lnTo>
                    <a:lnTo>
                      <a:pt x="317" y="2509"/>
                    </a:lnTo>
                    <a:lnTo>
                      <a:pt x="320" y="2507"/>
                    </a:lnTo>
                    <a:lnTo>
                      <a:pt x="321" y="2506"/>
                    </a:lnTo>
                    <a:lnTo>
                      <a:pt x="327" y="2499"/>
                    </a:lnTo>
                    <a:lnTo>
                      <a:pt x="327" y="2498"/>
                    </a:lnTo>
                    <a:lnTo>
                      <a:pt x="328" y="2496"/>
                    </a:lnTo>
                    <a:lnTo>
                      <a:pt x="328" y="2495"/>
                    </a:lnTo>
                    <a:lnTo>
                      <a:pt x="323" y="2494"/>
                    </a:lnTo>
                    <a:lnTo>
                      <a:pt x="321" y="2494"/>
                    </a:lnTo>
                    <a:lnTo>
                      <a:pt x="321" y="2494"/>
                    </a:lnTo>
                    <a:lnTo>
                      <a:pt x="320" y="2497"/>
                    </a:lnTo>
                    <a:lnTo>
                      <a:pt x="321" y="2499"/>
                    </a:lnTo>
                    <a:lnTo>
                      <a:pt x="321" y="2501"/>
                    </a:lnTo>
                    <a:lnTo>
                      <a:pt x="320" y="2502"/>
                    </a:lnTo>
                    <a:lnTo>
                      <a:pt x="317" y="2506"/>
                    </a:lnTo>
                    <a:lnTo>
                      <a:pt x="317" y="2506"/>
                    </a:lnTo>
                    <a:lnTo>
                      <a:pt x="313" y="2507"/>
                    </a:lnTo>
                    <a:lnTo>
                      <a:pt x="307" y="2508"/>
                    </a:lnTo>
                    <a:lnTo>
                      <a:pt x="305" y="2508"/>
                    </a:lnTo>
                    <a:lnTo>
                      <a:pt x="305" y="2507"/>
                    </a:lnTo>
                    <a:lnTo>
                      <a:pt x="305" y="2506"/>
                    </a:lnTo>
                    <a:lnTo>
                      <a:pt x="305" y="2504"/>
                    </a:lnTo>
                    <a:lnTo>
                      <a:pt x="305" y="2501"/>
                    </a:lnTo>
                    <a:lnTo>
                      <a:pt x="305" y="2498"/>
                    </a:lnTo>
                    <a:lnTo>
                      <a:pt x="307" y="2498"/>
                    </a:lnTo>
                    <a:lnTo>
                      <a:pt x="307" y="2496"/>
                    </a:lnTo>
                    <a:lnTo>
                      <a:pt x="305" y="2494"/>
                    </a:lnTo>
                    <a:lnTo>
                      <a:pt x="305" y="2494"/>
                    </a:lnTo>
                    <a:lnTo>
                      <a:pt x="304" y="2494"/>
                    </a:lnTo>
                    <a:lnTo>
                      <a:pt x="301" y="2498"/>
                    </a:lnTo>
                    <a:lnTo>
                      <a:pt x="301" y="2498"/>
                    </a:lnTo>
                    <a:lnTo>
                      <a:pt x="300" y="2498"/>
                    </a:lnTo>
                    <a:lnTo>
                      <a:pt x="299" y="2496"/>
                    </a:lnTo>
                    <a:lnTo>
                      <a:pt x="299" y="2495"/>
                    </a:lnTo>
                    <a:lnTo>
                      <a:pt x="297" y="2490"/>
                    </a:lnTo>
                    <a:lnTo>
                      <a:pt x="293" y="2486"/>
                    </a:lnTo>
                    <a:lnTo>
                      <a:pt x="292" y="2482"/>
                    </a:lnTo>
                    <a:lnTo>
                      <a:pt x="292" y="2482"/>
                    </a:lnTo>
                    <a:lnTo>
                      <a:pt x="293" y="2480"/>
                    </a:lnTo>
                    <a:lnTo>
                      <a:pt x="293" y="2480"/>
                    </a:lnTo>
                    <a:lnTo>
                      <a:pt x="289" y="2472"/>
                    </a:lnTo>
                    <a:lnTo>
                      <a:pt x="289" y="2471"/>
                    </a:lnTo>
                    <a:lnTo>
                      <a:pt x="292" y="2463"/>
                    </a:lnTo>
                    <a:lnTo>
                      <a:pt x="293" y="2462"/>
                    </a:lnTo>
                    <a:lnTo>
                      <a:pt x="296" y="2461"/>
                    </a:lnTo>
                    <a:lnTo>
                      <a:pt x="298" y="2463"/>
                    </a:lnTo>
                    <a:lnTo>
                      <a:pt x="301" y="2463"/>
                    </a:lnTo>
                    <a:lnTo>
                      <a:pt x="307" y="2460"/>
                    </a:lnTo>
                    <a:lnTo>
                      <a:pt x="308" y="2459"/>
                    </a:lnTo>
                    <a:lnTo>
                      <a:pt x="307" y="2457"/>
                    </a:lnTo>
                    <a:lnTo>
                      <a:pt x="307" y="2457"/>
                    </a:lnTo>
                    <a:lnTo>
                      <a:pt x="306" y="2455"/>
                    </a:lnTo>
                    <a:lnTo>
                      <a:pt x="305" y="2453"/>
                    </a:lnTo>
                    <a:lnTo>
                      <a:pt x="305" y="2452"/>
                    </a:lnTo>
                    <a:lnTo>
                      <a:pt x="305" y="2451"/>
                    </a:lnTo>
                    <a:lnTo>
                      <a:pt x="307" y="2451"/>
                    </a:lnTo>
                    <a:lnTo>
                      <a:pt x="308" y="2449"/>
                    </a:lnTo>
                    <a:lnTo>
                      <a:pt x="310" y="2445"/>
                    </a:lnTo>
                    <a:lnTo>
                      <a:pt x="310" y="2444"/>
                    </a:lnTo>
                    <a:lnTo>
                      <a:pt x="309" y="2442"/>
                    </a:lnTo>
                    <a:lnTo>
                      <a:pt x="309" y="2441"/>
                    </a:lnTo>
                    <a:lnTo>
                      <a:pt x="311" y="2439"/>
                    </a:lnTo>
                    <a:lnTo>
                      <a:pt x="313" y="2439"/>
                    </a:lnTo>
                    <a:lnTo>
                      <a:pt x="317" y="2439"/>
                    </a:lnTo>
                    <a:lnTo>
                      <a:pt x="318" y="2437"/>
                    </a:lnTo>
                    <a:lnTo>
                      <a:pt x="318" y="2436"/>
                    </a:lnTo>
                    <a:lnTo>
                      <a:pt x="318" y="2436"/>
                    </a:lnTo>
                    <a:lnTo>
                      <a:pt x="317" y="2434"/>
                    </a:lnTo>
                    <a:lnTo>
                      <a:pt x="315" y="2434"/>
                    </a:lnTo>
                    <a:lnTo>
                      <a:pt x="315" y="2435"/>
                    </a:lnTo>
                    <a:lnTo>
                      <a:pt x="315" y="2434"/>
                    </a:lnTo>
                    <a:lnTo>
                      <a:pt x="315" y="2432"/>
                    </a:lnTo>
                    <a:lnTo>
                      <a:pt x="317" y="2427"/>
                    </a:lnTo>
                    <a:lnTo>
                      <a:pt x="318" y="2426"/>
                    </a:lnTo>
                    <a:lnTo>
                      <a:pt x="319" y="2425"/>
                    </a:lnTo>
                    <a:lnTo>
                      <a:pt x="320" y="2424"/>
                    </a:lnTo>
                    <a:lnTo>
                      <a:pt x="320" y="2423"/>
                    </a:lnTo>
                    <a:lnTo>
                      <a:pt x="318" y="2422"/>
                    </a:lnTo>
                    <a:lnTo>
                      <a:pt x="314" y="2422"/>
                    </a:lnTo>
                    <a:lnTo>
                      <a:pt x="311" y="2421"/>
                    </a:lnTo>
                    <a:lnTo>
                      <a:pt x="310" y="2421"/>
                    </a:lnTo>
                    <a:lnTo>
                      <a:pt x="309" y="2423"/>
                    </a:lnTo>
                    <a:lnTo>
                      <a:pt x="309" y="2426"/>
                    </a:lnTo>
                    <a:lnTo>
                      <a:pt x="311" y="2429"/>
                    </a:lnTo>
                    <a:lnTo>
                      <a:pt x="311" y="2430"/>
                    </a:lnTo>
                    <a:lnTo>
                      <a:pt x="309" y="2432"/>
                    </a:lnTo>
                    <a:lnTo>
                      <a:pt x="304" y="2439"/>
                    </a:lnTo>
                    <a:lnTo>
                      <a:pt x="303" y="2439"/>
                    </a:lnTo>
                    <a:lnTo>
                      <a:pt x="301" y="2444"/>
                    </a:lnTo>
                    <a:lnTo>
                      <a:pt x="300" y="2445"/>
                    </a:lnTo>
                    <a:lnTo>
                      <a:pt x="296" y="2449"/>
                    </a:lnTo>
                    <a:lnTo>
                      <a:pt x="293" y="2451"/>
                    </a:lnTo>
                    <a:lnTo>
                      <a:pt x="291" y="2448"/>
                    </a:lnTo>
                    <a:lnTo>
                      <a:pt x="289" y="2448"/>
                    </a:lnTo>
                    <a:lnTo>
                      <a:pt x="289" y="2449"/>
                    </a:lnTo>
                    <a:lnTo>
                      <a:pt x="288" y="2454"/>
                    </a:lnTo>
                    <a:lnTo>
                      <a:pt x="287" y="2459"/>
                    </a:lnTo>
                    <a:lnTo>
                      <a:pt x="283" y="2462"/>
                    </a:lnTo>
                    <a:lnTo>
                      <a:pt x="281" y="2461"/>
                    </a:lnTo>
                    <a:lnTo>
                      <a:pt x="281" y="2459"/>
                    </a:lnTo>
                    <a:lnTo>
                      <a:pt x="280" y="2455"/>
                    </a:lnTo>
                    <a:lnTo>
                      <a:pt x="279" y="2454"/>
                    </a:lnTo>
                    <a:lnTo>
                      <a:pt x="277" y="2452"/>
                    </a:lnTo>
                    <a:lnTo>
                      <a:pt x="276" y="2452"/>
                    </a:lnTo>
                    <a:lnTo>
                      <a:pt x="274" y="2450"/>
                    </a:lnTo>
                    <a:lnTo>
                      <a:pt x="274" y="2449"/>
                    </a:lnTo>
                    <a:lnTo>
                      <a:pt x="273" y="2445"/>
                    </a:lnTo>
                    <a:lnTo>
                      <a:pt x="274" y="2441"/>
                    </a:lnTo>
                    <a:lnTo>
                      <a:pt x="274" y="2440"/>
                    </a:lnTo>
                    <a:lnTo>
                      <a:pt x="274" y="2439"/>
                    </a:lnTo>
                    <a:lnTo>
                      <a:pt x="275" y="2439"/>
                    </a:lnTo>
                    <a:lnTo>
                      <a:pt x="276" y="2434"/>
                    </a:lnTo>
                    <a:lnTo>
                      <a:pt x="276" y="2431"/>
                    </a:lnTo>
                    <a:lnTo>
                      <a:pt x="276" y="2430"/>
                    </a:lnTo>
                    <a:lnTo>
                      <a:pt x="276" y="2426"/>
                    </a:lnTo>
                    <a:lnTo>
                      <a:pt x="276" y="2422"/>
                    </a:lnTo>
                    <a:lnTo>
                      <a:pt x="276" y="2422"/>
                    </a:lnTo>
                    <a:lnTo>
                      <a:pt x="277" y="2423"/>
                    </a:lnTo>
                    <a:lnTo>
                      <a:pt x="277" y="2424"/>
                    </a:lnTo>
                    <a:lnTo>
                      <a:pt x="278" y="2426"/>
                    </a:lnTo>
                    <a:lnTo>
                      <a:pt x="279" y="2427"/>
                    </a:lnTo>
                    <a:lnTo>
                      <a:pt x="280" y="2427"/>
                    </a:lnTo>
                    <a:lnTo>
                      <a:pt x="281" y="2426"/>
                    </a:lnTo>
                    <a:lnTo>
                      <a:pt x="283" y="2423"/>
                    </a:lnTo>
                    <a:lnTo>
                      <a:pt x="283" y="2422"/>
                    </a:lnTo>
                    <a:lnTo>
                      <a:pt x="283" y="2420"/>
                    </a:lnTo>
                    <a:lnTo>
                      <a:pt x="287" y="2420"/>
                    </a:lnTo>
                    <a:lnTo>
                      <a:pt x="289" y="2421"/>
                    </a:lnTo>
                    <a:lnTo>
                      <a:pt x="291" y="2419"/>
                    </a:lnTo>
                    <a:lnTo>
                      <a:pt x="295" y="2414"/>
                    </a:lnTo>
                    <a:lnTo>
                      <a:pt x="301" y="2406"/>
                    </a:lnTo>
                    <a:lnTo>
                      <a:pt x="303" y="2395"/>
                    </a:lnTo>
                    <a:lnTo>
                      <a:pt x="307" y="2390"/>
                    </a:lnTo>
                    <a:lnTo>
                      <a:pt x="308" y="2389"/>
                    </a:lnTo>
                    <a:lnTo>
                      <a:pt x="309" y="2393"/>
                    </a:lnTo>
                    <a:lnTo>
                      <a:pt x="313" y="2389"/>
                    </a:lnTo>
                    <a:lnTo>
                      <a:pt x="318" y="2383"/>
                    </a:lnTo>
                    <a:lnTo>
                      <a:pt x="318" y="2381"/>
                    </a:lnTo>
                    <a:lnTo>
                      <a:pt x="318" y="2380"/>
                    </a:lnTo>
                    <a:lnTo>
                      <a:pt x="315" y="2379"/>
                    </a:lnTo>
                    <a:lnTo>
                      <a:pt x="313" y="2379"/>
                    </a:lnTo>
                    <a:lnTo>
                      <a:pt x="310" y="2385"/>
                    </a:lnTo>
                    <a:lnTo>
                      <a:pt x="308" y="2385"/>
                    </a:lnTo>
                    <a:lnTo>
                      <a:pt x="304" y="2386"/>
                    </a:lnTo>
                    <a:lnTo>
                      <a:pt x="297" y="2391"/>
                    </a:lnTo>
                    <a:lnTo>
                      <a:pt x="295" y="2403"/>
                    </a:lnTo>
                    <a:lnTo>
                      <a:pt x="294" y="2405"/>
                    </a:lnTo>
                    <a:lnTo>
                      <a:pt x="291" y="2406"/>
                    </a:lnTo>
                    <a:lnTo>
                      <a:pt x="291" y="2406"/>
                    </a:lnTo>
                    <a:lnTo>
                      <a:pt x="289" y="2406"/>
                    </a:lnTo>
                    <a:lnTo>
                      <a:pt x="287" y="2404"/>
                    </a:lnTo>
                    <a:lnTo>
                      <a:pt x="283" y="2403"/>
                    </a:lnTo>
                    <a:lnTo>
                      <a:pt x="280" y="2406"/>
                    </a:lnTo>
                    <a:lnTo>
                      <a:pt x="279" y="2408"/>
                    </a:lnTo>
                    <a:lnTo>
                      <a:pt x="279" y="2409"/>
                    </a:lnTo>
                    <a:lnTo>
                      <a:pt x="279" y="2410"/>
                    </a:lnTo>
                    <a:lnTo>
                      <a:pt x="278" y="2410"/>
                    </a:lnTo>
                    <a:lnTo>
                      <a:pt x="274" y="2409"/>
                    </a:lnTo>
                    <a:lnTo>
                      <a:pt x="274" y="2405"/>
                    </a:lnTo>
                    <a:lnTo>
                      <a:pt x="274" y="2404"/>
                    </a:lnTo>
                    <a:lnTo>
                      <a:pt x="275" y="2402"/>
                    </a:lnTo>
                    <a:lnTo>
                      <a:pt x="277" y="2397"/>
                    </a:lnTo>
                    <a:lnTo>
                      <a:pt x="278" y="2387"/>
                    </a:lnTo>
                    <a:lnTo>
                      <a:pt x="277" y="2381"/>
                    </a:lnTo>
                    <a:lnTo>
                      <a:pt x="276" y="2379"/>
                    </a:lnTo>
                    <a:lnTo>
                      <a:pt x="272" y="2378"/>
                    </a:lnTo>
                    <a:lnTo>
                      <a:pt x="268" y="2378"/>
                    </a:lnTo>
                    <a:lnTo>
                      <a:pt x="268" y="2379"/>
                    </a:lnTo>
                    <a:lnTo>
                      <a:pt x="267" y="2380"/>
                    </a:lnTo>
                    <a:lnTo>
                      <a:pt x="266" y="2381"/>
                    </a:lnTo>
                    <a:lnTo>
                      <a:pt x="266" y="2373"/>
                    </a:lnTo>
                    <a:lnTo>
                      <a:pt x="266" y="2369"/>
                    </a:lnTo>
                    <a:lnTo>
                      <a:pt x="266" y="2365"/>
                    </a:lnTo>
                    <a:lnTo>
                      <a:pt x="270" y="2356"/>
                    </a:lnTo>
                    <a:lnTo>
                      <a:pt x="273" y="2355"/>
                    </a:lnTo>
                    <a:lnTo>
                      <a:pt x="274" y="2355"/>
                    </a:lnTo>
                    <a:lnTo>
                      <a:pt x="275" y="2356"/>
                    </a:lnTo>
                    <a:lnTo>
                      <a:pt x="276" y="2357"/>
                    </a:lnTo>
                    <a:lnTo>
                      <a:pt x="278" y="2358"/>
                    </a:lnTo>
                    <a:lnTo>
                      <a:pt x="279" y="2357"/>
                    </a:lnTo>
                    <a:lnTo>
                      <a:pt x="282" y="2353"/>
                    </a:lnTo>
                    <a:lnTo>
                      <a:pt x="282" y="2352"/>
                    </a:lnTo>
                    <a:lnTo>
                      <a:pt x="283" y="2351"/>
                    </a:lnTo>
                    <a:lnTo>
                      <a:pt x="287" y="2348"/>
                    </a:lnTo>
                    <a:lnTo>
                      <a:pt x="288" y="2348"/>
                    </a:lnTo>
                    <a:lnTo>
                      <a:pt x="295" y="2348"/>
                    </a:lnTo>
                    <a:lnTo>
                      <a:pt x="295" y="2348"/>
                    </a:lnTo>
                    <a:lnTo>
                      <a:pt x="296" y="2349"/>
                    </a:lnTo>
                    <a:lnTo>
                      <a:pt x="296" y="2351"/>
                    </a:lnTo>
                    <a:lnTo>
                      <a:pt x="297" y="2355"/>
                    </a:lnTo>
                    <a:lnTo>
                      <a:pt x="296" y="2355"/>
                    </a:lnTo>
                    <a:lnTo>
                      <a:pt x="296" y="2356"/>
                    </a:lnTo>
                    <a:lnTo>
                      <a:pt x="297" y="2358"/>
                    </a:lnTo>
                    <a:lnTo>
                      <a:pt x="297" y="2358"/>
                    </a:lnTo>
                    <a:lnTo>
                      <a:pt x="298" y="2356"/>
                    </a:lnTo>
                    <a:lnTo>
                      <a:pt x="301" y="2352"/>
                    </a:lnTo>
                    <a:lnTo>
                      <a:pt x="301" y="2347"/>
                    </a:lnTo>
                    <a:lnTo>
                      <a:pt x="305" y="2334"/>
                    </a:lnTo>
                    <a:lnTo>
                      <a:pt x="305" y="2333"/>
                    </a:lnTo>
                    <a:lnTo>
                      <a:pt x="307" y="2334"/>
                    </a:lnTo>
                    <a:lnTo>
                      <a:pt x="311" y="2342"/>
                    </a:lnTo>
                    <a:lnTo>
                      <a:pt x="312" y="2343"/>
                    </a:lnTo>
                    <a:lnTo>
                      <a:pt x="311" y="2346"/>
                    </a:lnTo>
                    <a:lnTo>
                      <a:pt x="311" y="2346"/>
                    </a:lnTo>
                    <a:lnTo>
                      <a:pt x="310" y="2348"/>
                    </a:lnTo>
                    <a:lnTo>
                      <a:pt x="310" y="2350"/>
                    </a:lnTo>
                    <a:lnTo>
                      <a:pt x="311" y="2352"/>
                    </a:lnTo>
                    <a:lnTo>
                      <a:pt x="311" y="2352"/>
                    </a:lnTo>
                    <a:lnTo>
                      <a:pt x="313" y="2351"/>
                    </a:lnTo>
                    <a:lnTo>
                      <a:pt x="314" y="2350"/>
                    </a:lnTo>
                    <a:lnTo>
                      <a:pt x="315" y="2342"/>
                    </a:lnTo>
                    <a:lnTo>
                      <a:pt x="314" y="2339"/>
                    </a:lnTo>
                    <a:lnTo>
                      <a:pt x="313" y="2337"/>
                    </a:lnTo>
                    <a:lnTo>
                      <a:pt x="312" y="2336"/>
                    </a:lnTo>
                    <a:lnTo>
                      <a:pt x="311" y="2336"/>
                    </a:lnTo>
                    <a:lnTo>
                      <a:pt x="309" y="2330"/>
                    </a:lnTo>
                    <a:lnTo>
                      <a:pt x="309" y="2329"/>
                    </a:lnTo>
                    <a:lnTo>
                      <a:pt x="311" y="2324"/>
                    </a:lnTo>
                    <a:lnTo>
                      <a:pt x="311" y="2323"/>
                    </a:lnTo>
                    <a:lnTo>
                      <a:pt x="312" y="2322"/>
                    </a:lnTo>
                    <a:lnTo>
                      <a:pt x="315" y="2321"/>
                    </a:lnTo>
                    <a:lnTo>
                      <a:pt x="318" y="2319"/>
                    </a:lnTo>
                    <a:lnTo>
                      <a:pt x="319" y="2319"/>
                    </a:lnTo>
                    <a:lnTo>
                      <a:pt x="320" y="2317"/>
                    </a:lnTo>
                    <a:lnTo>
                      <a:pt x="320" y="2315"/>
                    </a:lnTo>
                    <a:lnTo>
                      <a:pt x="320" y="2313"/>
                    </a:lnTo>
                    <a:lnTo>
                      <a:pt x="319" y="2313"/>
                    </a:lnTo>
                    <a:lnTo>
                      <a:pt x="318" y="2313"/>
                    </a:lnTo>
                    <a:lnTo>
                      <a:pt x="316" y="2314"/>
                    </a:lnTo>
                    <a:lnTo>
                      <a:pt x="315" y="2312"/>
                    </a:lnTo>
                    <a:lnTo>
                      <a:pt x="314" y="2312"/>
                    </a:lnTo>
                    <a:lnTo>
                      <a:pt x="313" y="2312"/>
                    </a:lnTo>
                    <a:lnTo>
                      <a:pt x="310" y="2310"/>
                    </a:lnTo>
                    <a:lnTo>
                      <a:pt x="309" y="2309"/>
                    </a:lnTo>
                    <a:lnTo>
                      <a:pt x="307" y="2305"/>
                    </a:lnTo>
                    <a:lnTo>
                      <a:pt x="308" y="2303"/>
                    </a:lnTo>
                    <a:lnTo>
                      <a:pt x="309" y="2301"/>
                    </a:lnTo>
                    <a:lnTo>
                      <a:pt x="317" y="2297"/>
                    </a:lnTo>
                    <a:lnTo>
                      <a:pt x="322" y="2295"/>
                    </a:lnTo>
                    <a:lnTo>
                      <a:pt x="322" y="2295"/>
                    </a:lnTo>
                    <a:lnTo>
                      <a:pt x="322" y="2293"/>
                    </a:lnTo>
                    <a:lnTo>
                      <a:pt x="320" y="2293"/>
                    </a:lnTo>
                    <a:lnTo>
                      <a:pt x="318" y="2293"/>
                    </a:lnTo>
                    <a:lnTo>
                      <a:pt x="313" y="2295"/>
                    </a:lnTo>
                    <a:lnTo>
                      <a:pt x="311" y="2296"/>
                    </a:lnTo>
                    <a:lnTo>
                      <a:pt x="310" y="2298"/>
                    </a:lnTo>
                    <a:lnTo>
                      <a:pt x="309" y="2298"/>
                    </a:lnTo>
                    <a:lnTo>
                      <a:pt x="308" y="2297"/>
                    </a:lnTo>
                    <a:lnTo>
                      <a:pt x="304" y="2292"/>
                    </a:lnTo>
                    <a:lnTo>
                      <a:pt x="298" y="2282"/>
                    </a:lnTo>
                    <a:lnTo>
                      <a:pt x="298" y="2279"/>
                    </a:lnTo>
                    <a:lnTo>
                      <a:pt x="298" y="2278"/>
                    </a:lnTo>
                    <a:lnTo>
                      <a:pt x="299" y="2278"/>
                    </a:lnTo>
                    <a:lnTo>
                      <a:pt x="299" y="2276"/>
                    </a:lnTo>
                    <a:lnTo>
                      <a:pt x="298" y="2274"/>
                    </a:lnTo>
                    <a:lnTo>
                      <a:pt x="298" y="2272"/>
                    </a:lnTo>
                    <a:lnTo>
                      <a:pt x="297" y="2272"/>
                    </a:lnTo>
                    <a:lnTo>
                      <a:pt x="296" y="2269"/>
                    </a:lnTo>
                    <a:lnTo>
                      <a:pt x="296" y="2263"/>
                    </a:lnTo>
                    <a:lnTo>
                      <a:pt x="297" y="2260"/>
                    </a:lnTo>
                    <a:lnTo>
                      <a:pt x="298" y="2260"/>
                    </a:lnTo>
                    <a:lnTo>
                      <a:pt x="301" y="2260"/>
                    </a:lnTo>
                    <a:lnTo>
                      <a:pt x="305" y="2258"/>
                    </a:lnTo>
                    <a:lnTo>
                      <a:pt x="306" y="2253"/>
                    </a:lnTo>
                    <a:lnTo>
                      <a:pt x="305" y="2251"/>
                    </a:lnTo>
                    <a:lnTo>
                      <a:pt x="304" y="2251"/>
                    </a:lnTo>
                    <a:lnTo>
                      <a:pt x="303" y="2252"/>
                    </a:lnTo>
                    <a:lnTo>
                      <a:pt x="299" y="2254"/>
                    </a:lnTo>
                    <a:lnTo>
                      <a:pt x="298" y="2252"/>
                    </a:lnTo>
                    <a:lnTo>
                      <a:pt x="295" y="2250"/>
                    </a:lnTo>
                    <a:lnTo>
                      <a:pt x="294" y="2253"/>
                    </a:lnTo>
                    <a:lnTo>
                      <a:pt x="293" y="2249"/>
                    </a:lnTo>
                    <a:lnTo>
                      <a:pt x="291" y="2245"/>
                    </a:lnTo>
                    <a:lnTo>
                      <a:pt x="289" y="2243"/>
                    </a:lnTo>
                    <a:lnTo>
                      <a:pt x="286" y="2242"/>
                    </a:lnTo>
                    <a:lnTo>
                      <a:pt x="285" y="2241"/>
                    </a:lnTo>
                    <a:lnTo>
                      <a:pt x="284" y="2238"/>
                    </a:lnTo>
                    <a:lnTo>
                      <a:pt x="285" y="2237"/>
                    </a:lnTo>
                    <a:lnTo>
                      <a:pt x="285" y="2237"/>
                    </a:lnTo>
                    <a:lnTo>
                      <a:pt x="285" y="2235"/>
                    </a:lnTo>
                    <a:lnTo>
                      <a:pt x="284" y="2234"/>
                    </a:lnTo>
                    <a:lnTo>
                      <a:pt x="283" y="2234"/>
                    </a:lnTo>
                    <a:lnTo>
                      <a:pt x="278" y="2235"/>
                    </a:lnTo>
                    <a:lnTo>
                      <a:pt x="271" y="2225"/>
                    </a:lnTo>
                    <a:lnTo>
                      <a:pt x="268" y="2221"/>
                    </a:lnTo>
                    <a:lnTo>
                      <a:pt x="270" y="2213"/>
                    </a:lnTo>
                    <a:lnTo>
                      <a:pt x="271" y="2212"/>
                    </a:lnTo>
                    <a:lnTo>
                      <a:pt x="274" y="2209"/>
                    </a:lnTo>
                    <a:lnTo>
                      <a:pt x="277" y="2208"/>
                    </a:lnTo>
                    <a:lnTo>
                      <a:pt x="278" y="2208"/>
                    </a:lnTo>
                    <a:lnTo>
                      <a:pt x="279" y="2208"/>
                    </a:lnTo>
                    <a:lnTo>
                      <a:pt x="280" y="2209"/>
                    </a:lnTo>
                    <a:lnTo>
                      <a:pt x="279" y="2210"/>
                    </a:lnTo>
                    <a:lnTo>
                      <a:pt x="280" y="2211"/>
                    </a:lnTo>
                    <a:lnTo>
                      <a:pt x="283" y="2213"/>
                    </a:lnTo>
                    <a:lnTo>
                      <a:pt x="287" y="2214"/>
                    </a:lnTo>
                    <a:lnTo>
                      <a:pt x="289" y="2213"/>
                    </a:lnTo>
                    <a:lnTo>
                      <a:pt x="291" y="2210"/>
                    </a:lnTo>
                    <a:lnTo>
                      <a:pt x="291" y="2209"/>
                    </a:lnTo>
                    <a:lnTo>
                      <a:pt x="287" y="2208"/>
                    </a:lnTo>
                    <a:lnTo>
                      <a:pt x="287" y="2208"/>
                    </a:lnTo>
                    <a:lnTo>
                      <a:pt x="284" y="2206"/>
                    </a:lnTo>
                    <a:lnTo>
                      <a:pt x="282" y="2203"/>
                    </a:lnTo>
                    <a:lnTo>
                      <a:pt x="281" y="2202"/>
                    </a:lnTo>
                    <a:lnTo>
                      <a:pt x="281" y="2201"/>
                    </a:lnTo>
                    <a:lnTo>
                      <a:pt x="281" y="2200"/>
                    </a:lnTo>
                    <a:lnTo>
                      <a:pt x="281" y="2199"/>
                    </a:lnTo>
                    <a:lnTo>
                      <a:pt x="282" y="2198"/>
                    </a:lnTo>
                    <a:lnTo>
                      <a:pt x="283" y="2198"/>
                    </a:lnTo>
                    <a:lnTo>
                      <a:pt x="283" y="2190"/>
                    </a:lnTo>
                    <a:lnTo>
                      <a:pt x="284" y="2184"/>
                    </a:lnTo>
                    <a:lnTo>
                      <a:pt x="285" y="2183"/>
                    </a:lnTo>
                    <a:lnTo>
                      <a:pt x="287" y="2178"/>
                    </a:lnTo>
                    <a:lnTo>
                      <a:pt x="288" y="2178"/>
                    </a:lnTo>
                    <a:lnTo>
                      <a:pt x="289" y="2178"/>
                    </a:lnTo>
                    <a:lnTo>
                      <a:pt x="289" y="2178"/>
                    </a:lnTo>
                    <a:lnTo>
                      <a:pt x="291" y="2178"/>
                    </a:lnTo>
                    <a:lnTo>
                      <a:pt x="291" y="2176"/>
                    </a:lnTo>
                    <a:lnTo>
                      <a:pt x="290" y="2175"/>
                    </a:lnTo>
                    <a:lnTo>
                      <a:pt x="288" y="2174"/>
                    </a:lnTo>
                    <a:lnTo>
                      <a:pt x="288" y="2175"/>
                    </a:lnTo>
                    <a:lnTo>
                      <a:pt x="287" y="2175"/>
                    </a:lnTo>
                    <a:lnTo>
                      <a:pt x="285" y="2175"/>
                    </a:lnTo>
                    <a:lnTo>
                      <a:pt x="285" y="2174"/>
                    </a:lnTo>
                    <a:lnTo>
                      <a:pt x="283" y="2172"/>
                    </a:lnTo>
                    <a:lnTo>
                      <a:pt x="281" y="2167"/>
                    </a:lnTo>
                    <a:lnTo>
                      <a:pt x="281" y="2165"/>
                    </a:lnTo>
                    <a:lnTo>
                      <a:pt x="283" y="2162"/>
                    </a:lnTo>
                    <a:lnTo>
                      <a:pt x="287" y="2155"/>
                    </a:lnTo>
                    <a:lnTo>
                      <a:pt x="287" y="2155"/>
                    </a:lnTo>
                    <a:lnTo>
                      <a:pt x="292" y="2157"/>
                    </a:lnTo>
                    <a:lnTo>
                      <a:pt x="293" y="2160"/>
                    </a:lnTo>
                    <a:lnTo>
                      <a:pt x="294" y="2161"/>
                    </a:lnTo>
                    <a:lnTo>
                      <a:pt x="294" y="2162"/>
                    </a:lnTo>
                    <a:lnTo>
                      <a:pt x="296" y="2164"/>
                    </a:lnTo>
                    <a:lnTo>
                      <a:pt x="299" y="2166"/>
                    </a:lnTo>
                    <a:lnTo>
                      <a:pt x="301" y="2168"/>
                    </a:lnTo>
                    <a:lnTo>
                      <a:pt x="308" y="2178"/>
                    </a:lnTo>
                    <a:lnTo>
                      <a:pt x="310" y="2182"/>
                    </a:lnTo>
                    <a:lnTo>
                      <a:pt x="311" y="2182"/>
                    </a:lnTo>
                    <a:lnTo>
                      <a:pt x="313" y="2182"/>
                    </a:lnTo>
                    <a:lnTo>
                      <a:pt x="312" y="2180"/>
                    </a:lnTo>
                    <a:lnTo>
                      <a:pt x="309" y="2173"/>
                    </a:lnTo>
                    <a:lnTo>
                      <a:pt x="308" y="2171"/>
                    </a:lnTo>
                    <a:lnTo>
                      <a:pt x="308" y="2171"/>
                    </a:lnTo>
                    <a:lnTo>
                      <a:pt x="306" y="2170"/>
                    </a:lnTo>
                    <a:lnTo>
                      <a:pt x="299" y="2157"/>
                    </a:lnTo>
                    <a:lnTo>
                      <a:pt x="297" y="2151"/>
                    </a:lnTo>
                    <a:lnTo>
                      <a:pt x="297" y="2150"/>
                    </a:lnTo>
                    <a:lnTo>
                      <a:pt x="297" y="2149"/>
                    </a:lnTo>
                    <a:lnTo>
                      <a:pt x="301" y="2140"/>
                    </a:lnTo>
                    <a:lnTo>
                      <a:pt x="299" y="2139"/>
                    </a:lnTo>
                    <a:lnTo>
                      <a:pt x="298" y="2139"/>
                    </a:lnTo>
                    <a:lnTo>
                      <a:pt x="296" y="2140"/>
                    </a:lnTo>
                    <a:lnTo>
                      <a:pt x="295" y="2141"/>
                    </a:lnTo>
                    <a:lnTo>
                      <a:pt x="293" y="2144"/>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5" name="Freeform 451"/>
              <p:cNvSpPr>
                <a:spLocks/>
              </p:cNvSpPr>
              <p:nvPr/>
            </p:nvSpPr>
            <p:spPr bwMode="auto">
              <a:xfrm>
                <a:off x="1761722" y="5186343"/>
                <a:ext cx="383397" cy="418204"/>
              </a:xfrm>
              <a:custGeom>
                <a:avLst/>
                <a:gdLst>
                  <a:gd name="T0" fmla="*/ 709 w 749"/>
                  <a:gd name="T1" fmla="*/ 731 h 817"/>
                  <a:gd name="T2" fmla="*/ 718 w 749"/>
                  <a:gd name="T3" fmla="*/ 609 h 817"/>
                  <a:gd name="T4" fmla="*/ 701 w 749"/>
                  <a:gd name="T5" fmla="*/ 680 h 817"/>
                  <a:gd name="T6" fmla="*/ 686 w 749"/>
                  <a:gd name="T7" fmla="*/ 718 h 817"/>
                  <a:gd name="T8" fmla="*/ 669 w 749"/>
                  <a:gd name="T9" fmla="*/ 704 h 817"/>
                  <a:gd name="T10" fmla="*/ 646 w 749"/>
                  <a:gd name="T11" fmla="*/ 676 h 817"/>
                  <a:gd name="T12" fmla="*/ 654 w 749"/>
                  <a:gd name="T13" fmla="*/ 643 h 817"/>
                  <a:gd name="T14" fmla="*/ 656 w 749"/>
                  <a:gd name="T15" fmla="*/ 624 h 817"/>
                  <a:gd name="T16" fmla="*/ 627 w 749"/>
                  <a:gd name="T17" fmla="*/ 606 h 817"/>
                  <a:gd name="T18" fmla="*/ 609 w 749"/>
                  <a:gd name="T19" fmla="*/ 596 h 817"/>
                  <a:gd name="T20" fmla="*/ 621 w 749"/>
                  <a:gd name="T21" fmla="*/ 643 h 817"/>
                  <a:gd name="T22" fmla="*/ 634 w 749"/>
                  <a:gd name="T23" fmla="*/ 682 h 817"/>
                  <a:gd name="T24" fmla="*/ 612 w 749"/>
                  <a:gd name="T25" fmla="*/ 676 h 817"/>
                  <a:gd name="T26" fmla="*/ 591 w 749"/>
                  <a:gd name="T27" fmla="*/ 685 h 817"/>
                  <a:gd name="T28" fmla="*/ 572 w 749"/>
                  <a:gd name="T29" fmla="*/ 650 h 817"/>
                  <a:gd name="T30" fmla="*/ 551 w 749"/>
                  <a:gd name="T31" fmla="*/ 602 h 817"/>
                  <a:gd name="T32" fmla="*/ 544 w 749"/>
                  <a:gd name="T33" fmla="*/ 549 h 817"/>
                  <a:gd name="T34" fmla="*/ 475 w 749"/>
                  <a:gd name="T35" fmla="*/ 438 h 817"/>
                  <a:gd name="T36" fmla="*/ 490 w 749"/>
                  <a:gd name="T37" fmla="*/ 436 h 817"/>
                  <a:gd name="T38" fmla="*/ 504 w 749"/>
                  <a:gd name="T39" fmla="*/ 422 h 817"/>
                  <a:gd name="T40" fmla="*/ 522 w 749"/>
                  <a:gd name="T41" fmla="*/ 389 h 817"/>
                  <a:gd name="T42" fmla="*/ 469 w 749"/>
                  <a:gd name="T43" fmla="*/ 405 h 817"/>
                  <a:gd name="T44" fmla="*/ 405 w 749"/>
                  <a:gd name="T45" fmla="*/ 351 h 817"/>
                  <a:gd name="T46" fmla="*/ 342 w 749"/>
                  <a:gd name="T47" fmla="*/ 283 h 817"/>
                  <a:gd name="T48" fmla="*/ 269 w 749"/>
                  <a:gd name="T49" fmla="*/ 251 h 817"/>
                  <a:gd name="T50" fmla="*/ 253 w 749"/>
                  <a:gd name="T51" fmla="*/ 218 h 817"/>
                  <a:gd name="T52" fmla="*/ 248 w 749"/>
                  <a:gd name="T53" fmla="*/ 183 h 817"/>
                  <a:gd name="T54" fmla="*/ 227 w 749"/>
                  <a:gd name="T55" fmla="*/ 187 h 817"/>
                  <a:gd name="T56" fmla="*/ 192 w 749"/>
                  <a:gd name="T57" fmla="*/ 140 h 817"/>
                  <a:gd name="T58" fmla="*/ 173 w 749"/>
                  <a:gd name="T59" fmla="*/ 130 h 817"/>
                  <a:gd name="T60" fmla="*/ 155 w 749"/>
                  <a:gd name="T61" fmla="*/ 141 h 817"/>
                  <a:gd name="T62" fmla="*/ 152 w 749"/>
                  <a:gd name="T63" fmla="*/ 132 h 817"/>
                  <a:gd name="T64" fmla="*/ 179 w 749"/>
                  <a:gd name="T65" fmla="*/ 124 h 817"/>
                  <a:gd name="T66" fmla="*/ 208 w 749"/>
                  <a:gd name="T67" fmla="*/ 122 h 817"/>
                  <a:gd name="T68" fmla="*/ 206 w 749"/>
                  <a:gd name="T69" fmla="*/ 118 h 817"/>
                  <a:gd name="T70" fmla="*/ 187 w 749"/>
                  <a:gd name="T71" fmla="*/ 113 h 817"/>
                  <a:gd name="T72" fmla="*/ 206 w 749"/>
                  <a:gd name="T73" fmla="*/ 104 h 817"/>
                  <a:gd name="T74" fmla="*/ 187 w 749"/>
                  <a:gd name="T75" fmla="*/ 99 h 817"/>
                  <a:gd name="T76" fmla="*/ 186 w 749"/>
                  <a:gd name="T77" fmla="*/ 90 h 817"/>
                  <a:gd name="T78" fmla="*/ 179 w 749"/>
                  <a:gd name="T79" fmla="*/ 74 h 817"/>
                  <a:gd name="T80" fmla="*/ 182 w 749"/>
                  <a:gd name="T81" fmla="*/ 63 h 817"/>
                  <a:gd name="T82" fmla="*/ 168 w 749"/>
                  <a:gd name="T83" fmla="*/ 48 h 817"/>
                  <a:gd name="T84" fmla="*/ 158 w 749"/>
                  <a:gd name="T85" fmla="*/ 41 h 817"/>
                  <a:gd name="T86" fmla="*/ 146 w 749"/>
                  <a:gd name="T87" fmla="*/ 27 h 817"/>
                  <a:gd name="T88" fmla="*/ 126 w 749"/>
                  <a:gd name="T89" fmla="*/ 41 h 817"/>
                  <a:gd name="T90" fmla="*/ 112 w 749"/>
                  <a:gd name="T91" fmla="*/ 36 h 817"/>
                  <a:gd name="T92" fmla="*/ 125 w 749"/>
                  <a:gd name="T93" fmla="*/ 6 h 817"/>
                  <a:gd name="T94" fmla="*/ 95 w 749"/>
                  <a:gd name="T95" fmla="*/ 18 h 817"/>
                  <a:gd name="T96" fmla="*/ 83 w 749"/>
                  <a:gd name="T97" fmla="*/ 29 h 817"/>
                  <a:gd name="T98" fmla="*/ 74 w 749"/>
                  <a:gd name="T99" fmla="*/ 50 h 817"/>
                  <a:gd name="T100" fmla="*/ 87 w 749"/>
                  <a:gd name="T101" fmla="*/ 68 h 817"/>
                  <a:gd name="T102" fmla="*/ 60 w 749"/>
                  <a:gd name="T103" fmla="*/ 81 h 817"/>
                  <a:gd name="T104" fmla="*/ 54 w 749"/>
                  <a:gd name="T105" fmla="*/ 93 h 817"/>
                  <a:gd name="T106" fmla="*/ 62 w 749"/>
                  <a:gd name="T107" fmla="*/ 98 h 817"/>
                  <a:gd name="T108" fmla="*/ 64 w 749"/>
                  <a:gd name="T109" fmla="*/ 114 h 817"/>
                  <a:gd name="T110" fmla="*/ 58 w 749"/>
                  <a:gd name="T111" fmla="*/ 126 h 817"/>
                  <a:gd name="T112" fmla="*/ 41 w 749"/>
                  <a:gd name="T113" fmla="*/ 116 h 817"/>
                  <a:gd name="T114" fmla="*/ 35 w 749"/>
                  <a:gd name="T115" fmla="*/ 101 h 817"/>
                  <a:gd name="T116" fmla="*/ 12 w 749"/>
                  <a:gd name="T117" fmla="*/ 102 h 817"/>
                  <a:gd name="T118" fmla="*/ 0 w 749"/>
                  <a:gd name="T119" fmla="*/ 96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9" h="817">
                    <a:moveTo>
                      <a:pt x="749" y="815"/>
                    </a:moveTo>
                    <a:lnTo>
                      <a:pt x="749" y="816"/>
                    </a:lnTo>
                    <a:lnTo>
                      <a:pt x="749" y="816"/>
                    </a:lnTo>
                    <a:lnTo>
                      <a:pt x="749" y="817"/>
                    </a:lnTo>
                    <a:lnTo>
                      <a:pt x="747" y="817"/>
                    </a:lnTo>
                    <a:lnTo>
                      <a:pt x="746" y="817"/>
                    </a:lnTo>
                    <a:lnTo>
                      <a:pt x="745" y="815"/>
                    </a:lnTo>
                    <a:lnTo>
                      <a:pt x="745" y="815"/>
                    </a:lnTo>
                    <a:lnTo>
                      <a:pt x="744" y="815"/>
                    </a:lnTo>
                    <a:lnTo>
                      <a:pt x="740" y="808"/>
                    </a:lnTo>
                    <a:lnTo>
                      <a:pt x="737" y="783"/>
                    </a:lnTo>
                    <a:lnTo>
                      <a:pt x="736" y="777"/>
                    </a:lnTo>
                    <a:lnTo>
                      <a:pt x="736" y="775"/>
                    </a:lnTo>
                    <a:lnTo>
                      <a:pt x="736" y="771"/>
                    </a:lnTo>
                    <a:lnTo>
                      <a:pt x="737" y="759"/>
                    </a:lnTo>
                    <a:lnTo>
                      <a:pt x="712" y="743"/>
                    </a:lnTo>
                    <a:lnTo>
                      <a:pt x="709" y="731"/>
                    </a:lnTo>
                    <a:lnTo>
                      <a:pt x="705" y="718"/>
                    </a:lnTo>
                    <a:lnTo>
                      <a:pt x="699" y="695"/>
                    </a:lnTo>
                    <a:lnTo>
                      <a:pt x="713" y="644"/>
                    </a:lnTo>
                    <a:lnTo>
                      <a:pt x="715" y="635"/>
                    </a:lnTo>
                    <a:lnTo>
                      <a:pt x="718" y="637"/>
                    </a:lnTo>
                    <a:lnTo>
                      <a:pt x="718" y="634"/>
                    </a:lnTo>
                    <a:lnTo>
                      <a:pt x="721" y="624"/>
                    </a:lnTo>
                    <a:lnTo>
                      <a:pt x="722" y="617"/>
                    </a:lnTo>
                    <a:lnTo>
                      <a:pt x="723" y="608"/>
                    </a:lnTo>
                    <a:lnTo>
                      <a:pt x="722" y="598"/>
                    </a:lnTo>
                    <a:lnTo>
                      <a:pt x="722" y="589"/>
                    </a:lnTo>
                    <a:lnTo>
                      <a:pt x="720" y="590"/>
                    </a:lnTo>
                    <a:lnTo>
                      <a:pt x="718" y="594"/>
                    </a:lnTo>
                    <a:lnTo>
                      <a:pt x="717" y="599"/>
                    </a:lnTo>
                    <a:lnTo>
                      <a:pt x="717" y="602"/>
                    </a:lnTo>
                    <a:lnTo>
                      <a:pt x="719" y="604"/>
                    </a:lnTo>
                    <a:lnTo>
                      <a:pt x="718" y="609"/>
                    </a:lnTo>
                    <a:lnTo>
                      <a:pt x="718" y="612"/>
                    </a:lnTo>
                    <a:lnTo>
                      <a:pt x="712" y="617"/>
                    </a:lnTo>
                    <a:lnTo>
                      <a:pt x="710" y="621"/>
                    </a:lnTo>
                    <a:lnTo>
                      <a:pt x="708" y="624"/>
                    </a:lnTo>
                    <a:lnTo>
                      <a:pt x="710" y="627"/>
                    </a:lnTo>
                    <a:lnTo>
                      <a:pt x="710" y="629"/>
                    </a:lnTo>
                    <a:lnTo>
                      <a:pt x="710" y="635"/>
                    </a:lnTo>
                    <a:lnTo>
                      <a:pt x="707" y="640"/>
                    </a:lnTo>
                    <a:lnTo>
                      <a:pt x="706" y="642"/>
                    </a:lnTo>
                    <a:lnTo>
                      <a:pt x="705" y="641"/>
                    </a:lnTo>
                    <a:lnTo>
                      <a:pt x="703" y="643"/>
                    </a:lnTo>
                    <a:lnTo>
                      <a:pt x="702" y="652"/>
                    </a:lnTo>
                    <a:lnTo>
                      <a:pt x="703" y="653"/>
                    </a:lnTo>
                    <a:lnTo>
                      <a:pt x="703" y="656"/>
                    </a:lnTo>
                    <a:lnTo>
                      <a:pt x="703" y="657"/>
                    </a:lnTo>
                    <a:lnTo>
                      <a:pt x="701" y="663"/>
                    </a:lnTo>
                    <a:lnTo>
                      <a:pt x="701" y="680"/>
                    </a:lnTo>
                    <a:lnTo>
                      <a:pt x="699" y="683"/>
                    </a:lnTo>
                    <a:lnTo>
                      <a:pt x="699" y="684"/>
                    </a:lnTo>
                    <a:lnTo>
                      <a:pt x="698" y="684"/>
                    </a:lnTo>
                    <a:lnTo>
                      <a:pt x="698" y="683"/>
                    </a:lnTo>
                    <a:lnTo>
                      <a:pt x="699" y="682"/>
                    </a:lnTo>
                    <a:lnTo>
                      <a:pt x="697" y="680"/>
                    </a:lnTo>
                    <a:lnTo>
                      <a:pt x="696" y="681"/>
                    </a:lnTo>
                    <a:lnTo>
                      <a:pt x="695" y="683"/>
                    </a:lnTo>
                    <a:lnTo>
                      <a:pt x="695" y="687"/>
                    </a:lnTo>
                    <a:lnTo>
                      <a:pt x="695" y="693"/>
                    </a:lnTo>
                    <a:lnTo>
                      <a:pt x="693" y="703"/>
                    </a:lnTo>
                    <a:lnTo>
                      <a:pt x="691" y="713"/>
                    </a:lnTo>
                    <a:lnTo>
                      <a:pt x="689" y="718"/>
                    </a:lnTo>
                    <a:lnTo>
                      <a:pt x="689" y="720"/>
                    </a:lnTo>
                    <a:lnTo>
                      <a:pt x="688" y="720"/>
                    </a:lnTo>
                    <a:lnTo>
                      <a:pt x="688" y="718"/>
                    </a:lnTo>
                    <a:lnTo>
                      <a:pt x="686" y="718"/>
                    </a:lnTo>
                    <a:lnTo>
                      <a:pt x="685" y="719"/>
                    </a:lnTo>
                    <a:lnTo>
                      <a:pt x="684" y="721"/>
                    </a:lnTo>
                    <a:lnTo>
                      <a:pt x="683" y="724"/>
                    </a:lnTo>
                    <a:lnTo>
                      <a:pt x="683" y="732"/>
                    </a:lnTo>
                    <a:lnTo>
                      <a:pt x="682" y="731"/>
                    </a:lnTo>
                    <a:lnTo>
                      <a:pt x="681" y="730"/>
                    </a:lnTo>
                    <a:lnTo>
                      <a:pt x="680" y="728"/>
                    </a:lnTo>
                    <a:lnTo>
                      <a:pt x="677" y="727"/>
                    </a:lnTo>
                    <a:lnTo>
                      <a:pt x="675" y="722"/>
                    </a:lnTo>
                    <a:lnTo>
                      <a:pt x="675" y="721"/>
                    </a:lnTo>
                    <a:lnTo>
                      <a:pt x="673" y="721"/>
                    </a:lnTo>
                    <a:lnTo>
                      <a:pt x="671" y="721"/>
                    </a:lnTo>
                    <a:lnTo>
                      <a:pt x="671" y="720"/>
                    </a:lnTo>
                    <a:lnTo>
                      <a:pt x="670" y="719"/>
                    </a:lnTo>
                    <a:lnTo>
                      <a:pt x="669" y="714"/>
                    </a:lnTo>
                    <a:lnTo>
                      <a:pt x="669" y="706"/>
                    </a:lnTo>
                    <a:lnTo>
                      <a:pt x="669" y="704"/>
                    </a:lnTo>
                    <a:lnTo>
                      <a:pt x="671" y="697"/>
                    </a:lnTo>
                    <a:lnTo>
                      <a:pt x="670" y="696"/>
                    </a:lnTo>
                    <a:lnTo>
                      <a:pt x="669" y="696"/>
                    </a:lnTo>
                    <a:lnTo>
                      <a:pt x="669" y="696"/>
                    </a:lnTo>
                    <a:lnTo>
                      <a:pt x="665" y="696"/>
                    </a:lnTo>
                    <a:lnTo>
                      <a:pt x="665" y="695"/>
                    </a:lnTo>
                    <a:lnTo>
                      <a:pt x="664" y="692"/>
                    </a:lnTo>
                    <a:lnTo>
                      <a:pt x="662" y="688"/>
                    </a:lnTo>
                    <a:lnTo>
                      <a:pt x="661" y="688"/>
                    </a:lnTo>
                    <a:lnTo>
                      <a:pt x="654" y="689"/>
                    </a:lnTo>
                    <a:lnTo>
                      <a:pt x="647" y="687"/>
                    </a:lnTo>
                    <a:lnTo>
                      <a:pt x="642" y="686"/>
                    </a:lnTo>
                    <a:lnTo>
                      <a:pt x="641" y="685"/>
                    </a:lnTo>
                    <a:lnTo>
                      <a:pt x="641" y="684"/>
                    </a:lnTo>
                    <a:lnTo>
                      <a:pt x="644" y="682"/>
                    </a:lnTo>
                    <a:lnTo>
                      <a:pt x="646" y="678"/>
                    </a:lnTo>
                    <a:lnTo>
                      <a:pt x="646" y="676"/>
                    </a:lnTo>
                    <a:lnTo>
                      <a:pt x="645" y="676"/>
                    </a:lnTo>
                    <a:lnTo>
                      <a:pt x="644" y="676"/>
                    </a:lnTo>
                    <a:lnTo>
                      <a:pt x="641" y="674"/>
                    </a:lnTo>
                    <a:lnTo>
                      <a:pt x="641" y="672"/>
                    </a:lnTo>
                    <a:lnTo>
                      <a:pt x="642" y="672"/>
                    </a:lnTo>
                    <a:lnTo>
                      <a:pt x="642" y="671"/>
                    </a:lnTo>
                    <a:lnTo>
                      <a:pt x="644" y="670"/>
                    </a:lnTo>
                    <a:lnTo>
                      <a:pt x="645" y="671"/>
                    </a:lnTo>
                    <a:lnTo>
                      <a:pt x="646" y="671"/>
                    </a:lnTo>
                    <a:lnTo>
                      <a:pt x="648" y="671"/>
                    </a:lnTo>
                    <a:lnTo>
                      <a:pt x="650" y="670"/>
                    </a:lnTo>
                    <a:lnTo>
                      <a:pt x="651" y="668"/>
                    </a:lnTo>
                    <a:lnTo>
                      <a:pt x="650" y="667"/>
                    </a:lnTo>
                    <a:lnTo>
                      <a:pt x="651" y="662"/>
                    </a:lnTo>
                    <a:lnTo>
                      <a:pt x="654" y="658"/>
                    </a:lnTo>
                    <a:lnTo>
                      <a:pt x="654" y="644"/>
                    </a:lnTo>
                    <a:lnTo>
                      <a:pt x="654" y="643"/>
                    </a:lnTo>
                    <a:lnTo>
                      <a:pt x="655" y="642"/>
                    </a:lnTo>
                    <a:lnTo>
                      <a:pt x="655" y="641"/>
                    </a:lnTo>
                    <a:lnTo>
                      <a:pt x="655" y="635"/>
                    </a:lnTo>
                    <a:lnTo>
                      <a:pt x="654" y="631"/>
                    </a:lnTo>
                    <a:lnTo>
                      <a:pt x="654" y="630"/>
                    </a:lnTo>
                    <a:lnTo>
                      <a:pt x="656" y="629"/>
                    </a:lnTo>
                    <a:lnTo>
                      <a:pt x="658" y="629"/>
                    </a:lnTo>
                    <a:lnTo>
                      <a:pt x="662" y="619"/>
                    </a:lnTo>
                    <a:lnTo>
                      <a:pt x="662" y="617"/>
                    </a:lnTo>
                    <a:lnTo>
                      <a:pt x="661" y="612"/>
                    </a:lnTo>
                    <a:lnTo>
                      <a:pt x="660" y="610"/>
                    </a:lnTo>
                    <a:lnTo>
                      <a:pt x="659" y="609"/>
                    </a:lnTo>
                    <a:lnTo>
                      <a:pt x="659" y="610"/>
                    </a:lnTo>
                    <a:lnTo>
                      <a:pt x="658" y="611"/>
                    </a:lnTo>
                    <a:lnTo>
                      <a:pt x="658" y="613"/>
                    </a:lnTo>
                    <a:lnTo>
                      <a:pt x="658" y="616"/>
                    </a:lnTo>
                    <a:lnTo>
                      <a:pt x="656" y="624"/>
                    </a:lnTo>
                    <a:lnTo>
                      <a:pt x="648" y="635"/>
                    </a:lnTo>
                    <a:lnTo>
                      <a:pt x="646" y="635"/>
                    </a:lnTo>
                    <a:lnTo>
                      <a:pt x="644" y="634"/>
                    </a:lnTo>
                    <a:lnTo>
                      <a:pt x="642" y="633"/>
                    </a:lnTo>
                    <a:lnTo>
                      <a:pt x="636" y="621"/>
                    </a:lnTo>
                    <a:lnTo>
                      <a:pt x="634" y="620"/>
                    </a:lnTo>
                    <a:lnTo>
                      <a:pt x="632" y="617"/>
                    </a:lnTo>
                    <a:lnTo>
                      <a:pt x="632" y="615"/>
                    </a:lnTo>
                    <a:lnTo>
                      <a:pt x="634" y="604"/>
                    </a:lnTo>
                    <a:lnTo>
                      <a:pt x="636" y="602"/>
                    </a:lnTo>
                    <a:lnTo>
                      <a:pt x="636" y="600"/>
                    </a:lnTo>
                    <a:lnTo>
                      <a:pt x="634" y="600"/>
                    </a:lnTo>
                    <a:lnTo>
                      <a:pt x="634" y="600"/>
                    </a:lnTo>
                    <a:lnTo>
                      <a:pt x="632" y="601"/>
                    </a:lnTo>
                    <a:lnTo>
                      <a:pt x="632" y="603"/>
                    </a:lnTo>
                    <a:lnTo>
                      <a:pt x="630" y="605"/>
                    </a:lnTo>
                    <a:lnTo>
                      <a:pt x="627" y="606"/>
                    </a:lnTo>
                    <a:lnTo>
                      <a:pt x="624" y="604"/>
                    </a:lnTo>
                    <a:lnTo>
                      <a:pt x="623" y="602"/>
                    </a:lnTo>
                    <a:lnTo>
                      <a:pt x="623" y="601"/>
                    </a:lnTo>
                    <a:lnTo>
                      <a:pt x="623" y="600"/>
                    </a:lnTo>
                    <a:lnTo>
                      <a:pt x="621" y="598"/>
                    </a:lnTo>
                    <a:lnTo>
                      <a:pt x="620" y="596"/>
                    </a:lnTo>
                    <a:lnTo>
                      <a:pt x="619" y="596"/>
                    </a:lnTo>
                    <a:lnTo>
                      <a:pt x="618" y="597"/>
                    </a:lnTo>
                    <a:lnTo>
                      <a:pt x="615" y="596"/>
                    </a:lnTo>
                    <a:lnTo>
                      <a:pt x="615" y="594"/>
                    </a:lnTo>
                    <a:lnTo>
                      <a:pt x="616" y="594"/>
                    </a:lnTo>
                    <a:lnTo>
                      <a:pt x="616" y="590"/>
                    </a:lnTo>
                    <a:lnTo>
                      <a:pt x="613" y="591"/>
                    </a:lnTo>
                    <a:lnTo>
                      <a:pt x="612" y="592"/>
                    </a:lnTo>
                    <a:lnTo>
                      <a:pt x="610" y="594"/>
                    </a:lnTo>
                    <a:lnTo>
                      <a:pt x="609" y="595"/>
                    </a:lnTo>
                    <a:lnTo>
                      <a:pt x="609" y="596"/>
                    </a:lnTo>
                    <a:lnTo>
                      <a:pt x="612" y="600"/>
                    </a:lnTo>
                    <a:lnTo>
                      <a:pt x="617" y="604"/>
                    </a:lnTo>
                    <a:lnTo>
                      <a:pt x="619" y="604"/>
                    </a:lnTo>
                    <a:lnTo>
                      <a:pt x="622" y="609"/>
                    </a:lnTo>
                    <a:lnTo>
                      <a:pt x="625" y="612"/>
                    </a:lnTo>
                    <a:lnTo>
                      <a:pt x="627" y="613"/>
                    </a:lnTo>
                    <a:lnTo>
                      <a:pt x="628" y="617"/>
                    </a:lnTo>
                    <a:lnTo>
                      <a:pt x="630" y="623"/>
                    </a:lnTo>
                    <a:lnTo>
                      <a:pt x="632" y="637"/>
                    </a:lnTo>
                    <a:lnTo>
                      <a:pt x="631" y="638"/>
                    </a:lnTo>
                    <a:lnTo>
                      <a:pt x="629" y="639"/>
                    </a:lnTo>
                    <a:lnTo>
                      <a:pt x="627" y="640"/>
                    </a:lnTo>
                    <a:lnTo>
                      <a:pt x="627" y="640"/>
                    </a:lnTo>
                    <a:lnTo>
                      <a:pt x="625" y="640"/>
                    </a:lnTo>
                    <a:lnTo>
                      <a:pt x="623" y="641"/>
                    </a:lnTo>
                    <a:lnTo>
                      <a:pt x="620" y="642"/>
                    </a:lnTo>
                    <a:lnTo>
                      <a:pt x="621" y="643"/>
                    </a:lnTo>
                    <a:lnTo>
                      <a:pt x="627" y="643"/>
                    </a:lnTo>
                    <a:lnTo>
                      <a:pt x="630" y="643"/>
                    </a:lnTo>
                    <a:lnTo>
                      <a:pt x="632" y="641"/>
                    </a:lnTo>
                    <a:lnTo>
                      <a:pt x="633" y="640"/>
                    </a:lnTo>
                    <a:lnTo>
                      <a:pt x="636" y="643"/>
                    </a:lnTo>
                    <a:lnTo>
                      <a:pt x="638" y="642"/>
                    </a:lnTo>
                    <a:lnTo>
                      <a:pt x="639" y="643"/>
                    </a:lnTo>
                    <a:lnTo>
                      <a:pt x="639" y="644"/>
                    </a:lnTo>
                    <a:lnTo>
                      <a:pt x="635" y="654"/>
                    </a:lnTo>
                    <a:lnTo>
                      <a:pt x="634" y="660"/>
                    </a:lnTo>
                    <a:lnTo>
                      <a:pt x="634" y="661"/>
                    </a:lnTo>
                    <a:lnTo>
                      <a:pt x="636" y="666"/>
                    </a:lnTo>
                    <a:lnTo>
                      <a:pt x="635" y="669"/>
                    </a:lnTo>
                    <a:lnTo>
                      <a:pt x="634" y="673"/>
                    </a:lnTo>
                    <a:lnTo>
                      <a:pt x="635" y="675"/>
                    </a:lnTo>
                    <a:lnTo>
                      <a:pt x="635" y="677"/>
                    </a:lnTo>
                    <a:lnTo>
                      <a:pt x="634" y="682"/>
                    </a:lnTo>
                    <a:lnTo>
                      <a:pt x="628" y="684"/>
                    </a:lnTo>
                    <a:lnTo>
                      <a:pt x="627" y="684"/>
                    </a:lnTo>
                    <a:lnTo>
                      <a:pt x="617" y="683"/>
                    </a:lnTo>
                    <a:lnTo>
                      <a:pt x="616" y="683"/>
                    </a:lnTo>
                    <a:lnTo>
                      <a:pt x="615" y="682"/>
                    </a:lnTo>
                    <a:lnTo>
                      <a:pt x="615" y="682"/>
                    </a:lnTo>
                    <a:lnTo>
                      <a:pt x="615" y="681"/>
                    </a:lnTo>
                    <a:lnTo>
                      <a:pt x="615" y="680"/>
                    </a:lnTo>
                    <a:lnTo>
                      <a:pt x="615" y="680"/>
                    </a:lnTo>
                    <a:lnTo>
                      <a:pt x="616" y="679"/>
                    </a:lnTo>
                    <a:lnTo>
                      <a:pt x="617" y="678"/>
                    </a:lnTo>
                    <a:lnTo>
                      <a:pt x="619" y="677"/>
                    </a:lnTo>
                    <a:lnTo>
                      <a:pt x="619" y="676"/>
                    </a:lnTo>
                    <a:lnTo>
                      <a:pt x="618" y="676"/>
                    </a:lnTo>
                    <a:lnTo>
                      <a:pt x="615" y="674"/>
                    </a:lnTo>
                    <a:lnTo>
                      <a:pt x="612" y="674"/>
                    </a:lnTo>
                    <a:lnTo>
                      <a:pt x="612" y="676"/>
                    </a:lnTo>
                    <a:lnTo>
                      <a:pt x="613" y="677"/>
                    </a:lnTo>
                    <a:lnTo>
                      <a:pt x="612" y="679"/>
                    </a:lnTo>
                    <a:lnTo>
                      <a:pt x="609" y="682"/>
                    </a:lnTo>
                    <a:lnTo>
                      <a:pt x="609" y="682"/>
                    </a:lnTo>
                    <a:lnTo>
                      <a:pt x="608" y="682"/>
                    </a:lnTo>
                    <a:lnTo>
                      <a:pt x="603" y="678"/>
                    </a:lnTo>
                    <a:lnTo>
                      <a:pt x="601" y="673"/>
                    </a:lnTo>
                    <a:lnTo>
                      <a:pt x="601" y="672"/>
                    </a:lnTo>
                    <a:lnTo>
                      <a:pt x="599" y="670"/>
                    </a:lnTo>
                    <a:lnTo>
                      <a:pt x="597" y="669"/>
                    </a:lnTo>
                    <a:lnTo>
                      <a:pt x="596" y="670"/>
                    </a:lnTo>
                    <a:lnTo>
                      <a:pt x="595" y="671"/>
                    </a:lnTo>
                    <a:lnTo>
                      <a:pt x="595" y="672"/>
                    </a:lnTo>
                    <a:lnTo>
                      <a:pt x="595" y="678"/>
                    </a:lnTo>
                    <a:lnTo>
                      <a:pt x="595" y="680"/>
                    </a:lnTo>
                    <a:lnTo>
                      <a:pt x="594" y="682"/>
                    </a:lnTo>
                    <a:lnTo>
                      <a:pt x="591" y="685"/>
                    </a:lnTo>
                    <a:lnTo>
                      <a:pt x="591" y="685"/>
                    </a:lnTo>
                    <a:lnTo>
                      <a:pt x="590" y="685"/>
                    </a:lnTo>
                    <a:lnTo>
                      <a:pt x="587" y="684"/>
                    </a:lnTo>
                    <a:lnTo>
                      <a:pt x="585" y="682"/>
                    </a:lnTo>
                    <a:lnTo>
                      <a:pt x="585" y="678"/>
                    </a:lnTo>
                    <a:lnTo>
                      <a:pt x="585" y="676"/>
                    </a:lnTo>
                    <a:lnTo>
                      <a:pt x="587" y="675"/>
                    </a:lnTo>
                    <a:lnTo>
                      <a:pt x="587" y="673"/>
                    </a:lnTo>
                    <a:lnTo>
                      <a:pt x="585" y="672"/>
                    </a:lnTo>
                    <a:lnTo>
                      <a:pt x="584" y="671"/>
                    </a:lnTo>
                    <a:lnTo>
                      <a:pt x="581" y="666"/>
                    </a:lnTo>
                    <a:lnTo>
                      <a:pt x="582" y="664"/>
                    </a:lnTo>
                    <a:lnTo>
                      <a:pt x="580" y="654"/>
                    </a:lnTo>
                    <a:lnTo>
                      <a:pt x="578" y="652"/>
                    </a:lnTo>
                    <a:lnTo>
                      <a:pt x="577" y="651"/>
                    </a:lnTo>
                    <a:lnTo>
                      <a:pt x="576" y="651"/>
                    </a:lnTo>
                    <a:lnTo>
                      <a:pt x="572" y="650"/>
                    </a:lnTo>
                    <a:lnTo>
                      <a:pt x="570" y="650"/>
                    </a:lnTo>
                    <a:lnTo>
                      <a:pt x="570" y="647"/>
                    </a:lnTo>
                    <a:lnTo>
                      <a:pt x="568" y="643"/>
                    </a:lnTo>
                    <a:lnTo>
                      <a:pt x="566" y="639"/>
                    </a:lnTo>
                    <a:lnTo>
                      <a:pt x="565" y="638"/>
                    </a:lnTo>
                    <a:lnTo>
                      <a:pt x="564" y="637"/>
                    </a:lnTo>
                    <a:lnTo>
                      <a:pt x="563" y="636"/>
                    </a:lnTo>
                    <a:lnTo>
                      <a:pt x="559" y="627"/>
                    </a:lnTo>
                    <a:lnTo>
                      <a:pt x="556" y="619"/>
                    </a:lnTo>
                    <a:lnTo>
                      <a:pt x="554" y="613"/>
                    </a:lnTo>
                    <a:lnTo>
                      <a:pt x="552" y="611"/>
                    </a:lnTo>
                    <a:lnTo>
                      <a:pt x="551" y="611"/>
                    </a:lnTo>
                    <a:lnTo>
                      <a:pt x="549" y="608"/>
                    </a:lnTo>
                    <a:lnTo>
                      <a:pt x="549" y="607"/>
                    </a:lnTo>
                    <a:lnTo>
                      <a:pt x="551" y="604"/>
                    </a:lnTo>
                    <a:lnTo>
                      <a:pt x="551" y="602"/>
                    </a:lnTo>
                    <a:lnTo>
                      <a:pt x="551" y="602"/>
                    </a:lnTo>
                    <a:lnTo>
                      <a:pt x="548" y="592"/>
                    </a:lnTo>
                    <a:lnTo>
                      <a:pt x="545" y="585"/>
                    </a:lnTo>
                    <a:lnTo>
                      <a:pt x="544" y="584"/>
                    </a:lnTo>
                    <a:lnTo>
                      <a:pt x="543" y="581"/>
                    </a:lnTo>
                    <a:lnTo>
                      <a:pt x="543" y="579"/>
                    </a:lnTo>
                    <a:lnTo>
                      <a:pt x="544" y="578"/>
                    </a:lnTo>
                    <a:lnTo>
                      <a:pt x="544" y="578"/>
                    </a:lnTo>
                    <a:lnTo>
                      <a:pt x="545" y="577"/>
                    </a:lnTo>
                    <a:lnTo>
                      <a:pt x="545" y="576"/>
                    </a:lnTo>
                    <a:lnTo>
                      <a:pt x="546" y="576"/>
                    </a:lnTo>
                    <a:lnTo>
                      <a:pt x="547" y="574"/>
                    </a:lnTo>
                    <a:lnTo>
                      <a:pt x="548" y="571"/>
                    </a:lnTo>
                    <a:lnTo>
                      <a:pt x="548" y="569"/>
                    </a:lnTo>
                    <a:lnTo>
                      <a:pt x="547" y="565"/>
                    </a:lnTo>
                    <a:lnTo>
                      <a:pt x="545" y="557"/>
                    </a:lnTo>
                    <a:lnTo>
                      <a:pt x="543" y="551"/>
                    </a:lnTo>
                    <a:lnTo>
                      <a:pt x="544" y="549"/>
                    </a:lnTo>
                    <a:lnTo>
                      <a:pt x="545" y="549"/>
                    </a:lnTo>
                    <a:lnTo>
                      <a:pt x="546" y="548"/>
                    </a:lnTo>
                    <a:lnTo>
                      <a:pt x="545" y="546"/>
                    </a:lnTo>
                    <a:lnTo>
                      <a:pt x="540" y="541"/>
                    </a:lnTo>
                    <a:lnTo>
                      <a:pt x="522" y="520"/>
                    </a:lnTo>
                    <a:lnTo>
                      <a:pt x="519" y="514"/>
                    </a:lnTo>
                    <a:lnTo>
                      <a:pt x="518" y="509"/>
                    </a:lnTo>
                    <a:lnTo>
                      <a:pt x="515" y="503"/>
                    </a:lnTo>
                    <a:lnTo>
                      <a:pt x="512" y="498"/>
                    </a:lnTo>
                    <a:lnTo>
                      <a:pt x="507" y="491"/>
                    </a:lnTo>
                    <a:lnTo>
                      <a:pt x="497" y="477"/>
                    </a:lnTo>
                    <a:lnTo>
                      <a:pt x="494" y="473"/>
                    </a:lnTo>
                    <a:lnTo>
                      <a:pt x="491" y="468"/>
                    </a:lnTo>
                    <a:lnTo>
                      <a:pt x="486" y="460"/>
                    </a:lnTo>
                    <a:lnTo>
                      <a:pt x="484" y="456"/>
                    </a:lnTo>
                    <a:lnTo>
                      <a:pt x="479" y="444"/>
                    </a:lnTo>
                    <a:lnTo>
                      <a:pt x="475" y="438"/>
                    </a:lnTo>
                    <a:lnTo>
                      <a:pt x="475" y="436"/>
                    </a:lnTo>
                    <a:lnTo>
                      <a:pt x="477" y="435"/>
                    </a:lnTo>
                    <a:lnTo>
                      <a:pt x="478" y="435"/>
                    </a:lnTo>
                    <a:lnTo>
                      <a:pt x="479" y="437"/>
                    </a:lnTo>
                    <a:lnTo>
                      <a:pt x="481" y="436"/>
                    </a:lnTo>
                    <a:lnTo>
                      <a:pt x="484" y="433"/>
                    </a:lnTo>
                    <a:lnTo>
                      <a:pt x="488" y="430"/>
                    </a:lnTo>
                    <a:lnTo>
                      <a:pt x="488" y="430"/>
                    </a:lnTo>
                    <a:lnTo>
                      <a:pt x="489" y="430"/>
                    </a:lnTo>
                    <a:lnTo>
                      <a:pt x="490" y="430"/>
                    </a:lnTo>
                    <a:lnTo>
                      <a:pt x="492" y="431"/>
                    </a:lnTo>
                    <a:lnTo>
                      <a:pt x="492" y="432"/>
                    </a:lnTo>
                    <a:lnTo>
                      <a:pt x="492" y="434"/>
                    </a:lnTo>
                    <a:lnTo>
                      <a:pt x="490" y="434"/>
                    </a:lnTo>
                    <a:lnTo>
                      <a:pt x="490" y="434"/>
                    </a:lnTo>
                    <a:lnTo>
                      <a:pt x="490" y="435"/>
                    </a:lnTo>
                    <a:lnTo>
                      <a:pt x="490" y="436"/>
                    </a:lnTo>
                    <a:lnTo>
                      <a:pt x="492" y="438"/>
                    </a:lnTo>
                    <a:lnTo>
                      <a:pt x="492" y="438"/>
                    </a:lnTo>
                    <a:lnTo>
                      <a:pt x="494" y="438"/>
                    </a:lnTo>
                    <a:lnTo>
                      <a:pt x="495" y="437"/>
                    </a:lnTo>
                    <a:lnTo>
                      <a:pt x="495" y="436"/>
                    </a:lnTo>
                    <a:lnTo>
                      <a:pt x="495" y="435"/>
                    </a:lnTo>
                    <a:lnTo>
                      <a:pt x="497" y="434"/>
                    </a:lnTo>
                    <a:lnTo>
                      <a:pt x="504" y="430"/>
                    </a:lnTo>
                    <a:lnTo>
                      <a:pt x="504" y="427"/>
                    </a:lnTo>
                    <a:lnTo>
                      <a:pt x="502" y="427"/>
                    </a:lnTo>
                    <a:lnTo>
                      <a:pt x="502" y="426"/>
                    </a:lnTo>
                    <a:lnTo>
                      <a:pt x="501" y="425"/>
                    </a:lnTo>
                    <a:lnTo>
                      <a:pt x="501" y="424"/>
                    </a:lnTo>
                    <a:lnTo>
                      <a:pt x="502" y="424"/>
                    </a:lnTo>
                    <a:lnTo>
                      <a:pt x="502" y="423"/>
                    </a:lnTo>
                    <a:lnTo>
                      <a:pt x="503" y="422"/>
                    </a:lnTo>
                    <a:lnTo>
                      <a:pt x="504" y="422"/>
                    </a:lnTo>
                    <a:lnTo>
                      <a:pt x="506" y="422"/>
                    </a:lnTo>
                    <a:lnTo>
                      <a:pt x="506" y="419"/>
                    </a:lnTo>
                    <a:lnTo>
                      <a:pt x="506" y="417"/>
                    </a:lnTo>
                    <a:lnTo>
                      <a:pt x="506" y="414"/>
                    </a:lnTo>
                    <a:lnTo>
                      <a:pt x="508" y="407"/>
                    </a:lnTo>
                    <a:lnTo>
                      <a:pt x="509" y="405"/>
                    </a:lnTo>
                    <a:lnTo>
                      <a:pt x="510" y="402"/>
                    </a:lnTo>
                    <a:lnTo>
                      <a:pt x="511" y="402"/>
                    </a:lnTo>
                    <a:lnTo>
                      <a:pt x="512" y="402"/>
                    </a:lnTo>
                    <a:lnTo>
                      <a:pt x="512" y="402"/>
                    </a:lnTo>
                    <a:lnTo>
                      <a:pt x="514" y="402"/>
                    </a:lnTo>
                    <a:lnTo>
                      <a:pt x="517" y="401"/>
                    </a:lnTo>
                    <a:lnTo>
                      <a:pt x="518" y="401"/>
                    </a:lnTo>
                    <a:lnTo>
                      <a:pt x="523" y="396"/>
                    </a:lnTo>
                    <a:lnTo>
                      <a:pt x="524" y="394"/>
                    </a:lnTo>
                    <a:lnTo>
                      <a:pt x="525" y="391"/>
                    </a:lnTo>
                    <a:lnTo>
                      <a:pt x="522" y="389"/>
                    </a:lnTo>
                    <a:lnTo>
                      <a:pt x="519" y="391"/>
                    </a:lnTo>
                    <a:lnTo>
                      <a:pt x="515" y="397"/>
                    </a:lnTo>
                    <a:lnTo>
                      <a:pt x="514" y="397"/>
                    </a:lnTo>
                    <a:lnTo>
                      <a:pt x="511" y="397"/>
                    </a:lnTo>
                    <a:lnTo>
                      <a:pt x="509" y="396"/>
                    </a:lnTo>
                    <a:lnTo>
                      <a:pt x="508" y="396"/>
                    </a:lnTo>
                    <a:lnTo>
                      <a:pt x="508" y="397"/>
                    </a:lnTo>
                    <a:lnTo>
                      <a:pt x="500" y="401"/>
                    </a:lnTo>
                    <a:lnTo>
                      <a:pt x="499" y="404"/>
                    </a:lnTo>
                    <a:lnTo>
                      <a:pt x="498" y="405"/>
                    </a:lnTo>
                    <a:lnTo>
                      <a:pt x="496" y="405"/>
                    </a:lnTo>
                    <a:lnTo>
                      <a:pt x="495" y="405"/>
                    </a:lnTo>
                    <a:lnTo>
                      <a:pt x="488" y="405"/>
                    </a:lnTo>
                    <a:lnTo>
                      <a:pt x="474" y="405"/>
                    </a:lnTo>
                    <a:lnTo>
                      <a:pt x="471" y="405"/>
                    </a:lnTo>
                    <a:lnTo>
                      <a:pt x="470" y="405"/>
                    </a:lnTo>
                    <a:lnTo>
                      <a:pt x="469" y="405"/>
                    </a:lnTo>
                    <a:lnTo>
                      <a:pt x="467" y="406"/>
                    </a:lnTo>
                    <a:lnTo>
                      <a:pt x="465" y="407"/>
                    </a:lnTo>
                    <a:lnTo>
                      <a:pt x="462" y="407"/>
                    </a:lnTo>
                    <a:lnTo>
                      <a:pt x="461" y="406"/>
                    </a:lnTo>
                    <a:lnTo>
                      <a:pt x="460" y="406"/>
                    </a:lnTo>
                    <a:lnTo>
                      <a:pt x="459" y="405"/>
                    </a:lnTo>
                    <a:lnTo>
                      <a:pt x="455" y="403"/>
                    </a:lnTo>
                    <a:lnTo>
                      <a:pt x="443" y="395"/>
                    </a:lnTo>
                    <a:lnTo>
                      <a:pt x="441" y="394"/>
                    </a:lnTo>
                    <a:lnTo>
                      <a:pt x="436" y="391"/>
                    </a:lnTo>
                    <a:lnTo>
                      <a:pt x="428" y="384"/>
                    </a:lnTo>
                    <a:lnTo>
                      <a:pt x="426" y="381"/>
                    </a:lnTo>
                    <a:lnTo>
                      <a:pt x="423" y="376"/>
                    </a:lnTo>
                    <a:lnTo>
                      <a:pt x="418" y="366"/>
                    </a:lnTo>
                    <a:lnTo>
                      <a:pt x="415" y="363"/>
                    </a:lnTo>
                    <a:lnTo>
                      <a:pt x="406" y="352"/>
                    </a:lnTo>
                    <a:lnTo>
                      <a:pt x="405" y="351"/>
                    </a:lnTo>
                    <a:lnTo>
                      <a:pt x="406" y="348"/>
                    </a:lnTo>
                    <a:lnTo>
                      <a:pt x="410" y="339"/>
                    </a:lnTo>
                    <a:lnTo>
                      <a:pt x="407" y="337"/>
                    </a:lnTo>
                    <a:lnTo>
                      <a:pt x="400" y="335"/>
                    </a:lnTo>
                    <a:lnTo>
                      <a:pt x="395" y="334"/>
                    </a:lnTo>
                    <a:lnTo>
                      <a:pt x="389" y="323"/>
                    </a:lnTo>
                    <a:lnTo>
                      <a:pt x="387" y="321"/>
                    </a:lnTo>
                    <a:lnTo>
                      <a:pt x="385" y="318"/>
                    </a:lnTo>
                    <a:lnTo>
                      <a:pt x="383" y="317"/>
                    </a:lnTo>
                    <a:lnTo>
                      <a:pt x="379" y="315"/>
                    </a:lnTo>
                    <a:lnTo>
                      <a:pt x="377" y="313"/>
                    </a:lnTo>
                    <a:lnTo>
                      <a:pt x="376" y="312"/>
                    </a:lnTo>
                    <a:lnTo>
                      <a:pt x="371" y="306"/>
                    </a:lnTo>
                    <a:lnTo>
                      <a:pt x="356" y="293"/>
                    </a:lnTo>
                    <a:lnTo>
                      <a:pt x="354" y="291"/>
                    </a:lnTo>
                    <a:lnTo>
                      <a:pt x="348" y="287"/>
                    </a:lnTo>
                    <a:lnTo>
                      <a:pt x="342" y="283"/>
                    </a:lnTo>
                    <a:lnTo>
                      <a:pt x="338" y="282"/>
                    </a:lnTo>
                    <a:lnTo>
                      <a:pt x="336" y="280"/>
                    </a:lnTo>
                    <a:lnTo>
                      <a:pt x="326" y="278"/>
                    </a:lnTo>
                    <a:lnTo>
                      <a:pt x="322" y="276"/>
                    </a:lnTo>
                    <a:lnTo>
                      <a:pt x="319" y="275"/>
                    </a:lnTo>
                    <a:lnTo>
                      <a:pt x="305" y="269"/>
                    </a:lnTo>
                    <a:lnTo>
                      <a:pt x="293" y="264"/>
                    </a:lnTo>
                    <a:lnTo>
                      <a:pt x="288" y="263"/>
                    </a:lnTo>
                    <a:lnTo>
                      <a:pt x="276" y="260"/>
                    </a:lnTo>
                    <a:lnTo>
                      <a:pt x="273" y="258"/>
                    </a:lnTo>
                    <a:lnTo>
                      <a:pt x="271" y="256"/>
                    </a:lnTo>
                    <a:lnTo>
                      <a:pt x="271" y="255"/>
                    </a:lnTo>
                    <a:lnTo>
                      <a:pt x="271" y="255"/>
                    </a:lnTo>
                    <a:lnTo>
                      <a:pt x="271" y="254"/>
                    </a:lnTo>
                    <a:lnTo>
                      <a:pt x="271" y="253"/>
                    </a:lnTo>
                    <a:lnTo>
                      <a:pt x="270" y="253"/>
                    </a:lnTo>
                    <a:lnTo>
                      <a:pt x="269" y="251"/>
                    </a:lnTo>
                    <a:lnTo>
                      <a:pt x="269" y="250"/>
                    </a:lnTo>
                    <a:lnTo>
                      <a:pt x="270" y="249"/>
                    </a:lnTo>
                    <a:lnTo>
                      <a:pt x="272" y="248"/>
                    </a:lnTo>
                    <a:lnTo>
                      <a:pt x="269" y="239"/>
                    </a:lnTo>
                    <a:lnTo>
                      <a:pt x="267" y="234"/>
                    </a:lnTo>
                    <a:lnTo>
                      <a:pt x="266" y="233"/>
                    </a:lnTo>
                    <a:lnTo>
                      <a:pt x="266" y="230"/>
                    </a:lnTo>
                    <a:lnTo>
                      <a:pt x="268" y="228"/>
                    </a:lnTo>
                    <a:lnTo>
                      <a:pt x="264" y="224"/>
                    </a:lnTo>
                    <a:lnTo>
                      <a:pt x="262" y="224"/>
                    </a:lnTo>
                    <a:lnTo>
                      <a:pt x="261" y="224"/>
                    </a:lnTo>
                    <a:lnTo>
                      <a:pt x="260" y="225"/>
                    </a:lnTo>
                    <a:lnTo>
                      <a:pt x="256" y="224"/>
                    </a:lnTo>
                    <a:lnTo>
                      <a:pt x="255" y="223"/>
                    </a:lnTo>
                    <a:lnTo>
                      <a:pt x="255" y="220"/>
                    </a:lnTo>
                    <a:lnTo>
                      <a:pt x="255" y="218"/>
                    </a:lnTo>
                    <a:lnTo>
                      <a:pt x="253" y="218"/>
                    </a:lnTo>
                    <a:lnTo>
                      <a:pt x="252" y="218"/>
                    </a:lnTo>
                    <a:lnTo>
                      <a:pt x="251" y="218"/>
                    </a:lnTo>
                    <a:lnTo>
                      <a:pt x="251" y="218"/>
                    </a:lnTo>
                    <a:lnTo>
                      <a:pt x="249" y="216"/>
                    </a:lnTo>
                    <a:lnTo>
                      <a:pt x="247" y="212"/>
                    </a:lnTo>
                    <a:lnTo>
                      <a:pt x="247" y="210"/>
                    </a:lnTo>
                    <a:lnTo>
                      <a:pt x="248" y="209"/>
                    </a:lnTo>
                    <a:lnTo>
                      <a:pt x="249" y="208"/>
                    </a:lnTo>
                    <a:lnTo>
                      <a:pt x="249" y="207"/>
                    </a:lnTo>
                    <a:lnTo>
                      <a:pt x="248" y="202"/>
                    </a:lnTo>
                    <a:lnTo>
                      <a:pt x="247" y="200"/>
                    </a:lnTo>
                    <a:lnTo>
                      <a:pt x="245" y="198"/>
                    </a:lnTo>
                    <a:lnTo>
                      <a:pt x="239" y="194"/>
                    </a:lnTo>
                    <a:lnTo>
                      <a:pt x="237" y="195"/>
                    </a:lnTo>
                    <a:lnTo>
                      <a:pt x="237" y="193"/>
                    </a:lnTo>
                    <a:lnTo>
                      <a:pt x="243" y="186"/>
                    </a:lnTo>
                    <a:lnTo>
                      <a:pt x="248" y="183"/>
                    </a:lnTo>
                    <a:lnTo>
                      <a:pt x="250" y="182"/>
                    </a:lnTo>
                    <a:lnTo>
                      <a:pt x="253" y="180"/>
                    </a:lnTo>
                    <a:lnTo>
                      <a:pt x="253" y="178"/>
                    </a:lnTo>
                    <a:lnTo>
                      <a:pt x="251" y="177"/>
                    </a:lnTo>
                    <a:lnTo>
                      <a:pt x="251" y="177"/>
                    </a:lnTo>
                    <a:lnTo>
                      <a:pt x="249" y="177"/>
                    </a:lnTo>
                    <a:lnTo>
                      <a:pt x="245" y="175"/>
                    </a:lnTo>
                    <a:lnTo>
                      <a:pt x="245" y="175"/>
                    </a:lnTo>
                    <a:lnTo>
                      <a:pt x="243" y="173"/>
                    </a:lnTo>
                    <a:lnTo>
                      <a:pt x="236" y="172"/>
                    </a:lnTo>
                    <a:lnTo>
                      <a:pt x="234" y="172"/>
                    </a:lnTo>
                    <a:lnTo>
                      <a:pt x="231" y="172"/>
                    </a:lnTo>
                    <a:lnTo>
                      <a:pt x="230" y="173"/>
                    </a:lnTo>
                    <a:lnTo>
                      <a:pt x="228" y="175"/>
                    </a:lnTo>
                    <a:lnTo>
                      <a:pt x="227" y="181"/>
                    </a:lnTo>
                    <a:lnTo>
                      <a:pt x="227" y="187"/>
                    </a:lnTo>
                    <a:lnTo>
                      <a:pt x="227" y="187"/>
                    </a:lnTo>
                    <a:lnTo>
                      <a:pt x="222" y="183"/>
                    </a:lnTo>
                    <a:lnTo>
                      <a:pt x="216" y="174"/>
                    </a:lnTo>
                    <a:lnTo>
                      <a:pt x="212" y="164"/>
                    </a:lnTo>
                    <a:lnTo>
                      <a:pt x="214" y="161"/>
                    </a:lnTo>
                    <a:lnTo>
                      <a:pt x="214" y="161"/>
                    </a:lnTo>
                    <a:lnTo>
                      <a:pt x="215" y="160"/>
                    </a:lnTo>
                    <a:lnTo>
                      <a:pt x="214" y="158"/>
                    </a:lnTo>
                    <a:lnTo>
                      <a:pt x="213" y="156"/>
                    </a:lnTo>
                    <a:lnTo>
                      <a:pt x="212" y="154"/>
                    </a:lnTo>
                    <a:lnTo>
                      <a:pt x="208" y="150"/>
                    </a:lnTo>
                    <a:lnTo>
                      <a:pt x="206" y="147"/>
                    </a:lnTo>
                    <a:lnTo>
                      <a:pt x="201" y="146"/>
                    </a:lnTo>
                    <a:lnTo>
                      <a:pt x="197" y="146"/>
                    </a:lnTo>
                    <a:lnTo>
                      <a:pt x="196" y="145"/>
                    </a:lnTo>
                    <a:lnTo>
                      <a:pt x="192" y="142"/>
                    </a:lnTo>
                    <a:lnTo>
                      <a:pt x="192" y="141"/>
                    </a:lnTo>
                    <a:lnTo>
                      <a:pt x="192" y="140"/>
                    </a:lnTo>
                    <a:lnTo>
                      <a:pt x="193" y="140"/>
                    </a:lnTo>
                    <a:lnTo>
                      <a:pt x="197" y="139"/>
                    </a:lnTo>
                    <a:lnTo>
                      <a:pt x="200" y="140"/>
                    </a:lnTo>
                    <a:lnTo>
                      <a:pt x="205" y="140"/>
                    </a:lnTo>
                    <a:lnTo>
                      <a:pt x="214" y="136"/>
                    </a:lnTo>
                    <a:lnTo>
                      <a:pt x="214" y="134"/>
                    </a:lnTo>
                    <a:lnTo>
                      <a:pt x="212" y="133"/>
                    </a:lnTo>
                    <a:lnTo>
                      <a:pt x="210" y="134"/>
                    </a:lnTo>
                    <a:lnTo>
                      <a:pt x="208" y="135"/>
                    </a:lnTo>
                    <a:lnTo>
                      <a:pt x="206" y="136"/>
                    </a:lnTo>
                    <a:lnTo>
                      <a:pt x="196" y="135"/>
                    </a:lnTo>
                    <a:lnTo>
                      <a:pt x="190" y="134"/>
                    </a:lnTo>
                    <a:lnTo>
                      <a:pt x="188" y="135"/>
                    </a:lnTo>
                    <a:lnTo>
                      <a:pt x="185" y="135"/>
                    </a:lnTo>
                    <a:lnTo>
                      <a:pt x="178" y="134"/>
                    </a:lnTo>
                    <a:lnTo>
                      <a:pt x="176" y="132"/>
                    </a:lnTo>
                    <a:lnTo>
                      <a:pt x="173" y="130"/>
                    </a:lnTo>
                    <a:lnTo>
                      <a:pt x="173" y="129"/>
                    </a:lnTo>
                    <a:lnTo>
                      <a:pt x="171" y="128"/>
                    </a:lnTo>
                    <a:lnTo>
                      <a:pt x="170" y="129"/>
                    </a:lnTo>
                    <a:lnTo>
                      <a:pt x="169" y="132"/>
                    </a:lnTo>
                    <a:lnTo>
                      <a:pt x="168" y="134"/>
                    </a:lnTo>
                    <a:lnTo>
                      <a:pt x="169" y="134"/>
                    </a:lnTo>
                    <a:lnTo>
                      <a:pt x="171" y="134"/>
                    </a:lnTo>
                    <a:lnTo>
                      <a:pt x="172" y="135"/>
                    </a:lnTo>
                    <a:lnTo>
                      <a:pt x="181" y="138"/>
                    </a:lnTo>
                    <a:lnTo>
                      <a:pt x="181" y="139"/>
                    </a:lnTo>
                    <a:lnTo>
                      <a:pt x="182" y="142"/>
                    </a:lnTo>
                    <a:lnTo>
                      <a:pt x="178" y="144"/>
                    </a:lnTo>
                    <a:lnTo>
                      <a:pt x="173" y="144"/>
                    </a:lnTo>
                    <a:lnTo>
                      <a:pt x="168" y="143"/>
                    </a:lnTo>
                    <a:lnTo>
                      <a:pt x="167" y="142"/>
                    </a:lnTo>
                    <a:lnTo>
                      <a:pt x="160" y="141"/>
                    </a:lnTo>
                    <a:lnTo>
                      <a:pt x="155" y="141"/>
                    </a:lnTo>
                    <a:lnTo>
                      <a:pt x="153" y="141"/>
                    </a:lnTo>
                    <a:lnTo>
                      <a:pt x="148" y="142"/>
                    </a:lnTo>
                    <a:lnTo>
                      <a:pt x="142" y="143"/>
                    </a:lnTo>
                    <a:lnTo>
                      <a:pt x="142" y="142"/>
                    </a:lnTo>
                    <a:lnTo>
                      <a:pt x="141" y="142"/>
                    </a:lnTo>
                    <a:lnTo>
                      <a:pt x="140" y="142"/>
                    </a:lnTo>
                    <a:lnTo>
                      <a:pt x="140" y="137"/>
                    </a:lnTo>
                    <a:lnTo>
                      <a:pt x="140" y="136"/>
                    </a:lnTo>
                    <a:lnTo>
                      <a:pt x="141" y="136"/>
                    </a:lnTo>
                    <a:lnTo>
                      <a:pt x="142" y="135"/>
                    </a:lnTo>
                    <a:lnTo>
                      <a:pt x="144" y="135"/>
                    </a:lnTo>
                    <a:lnTo>
                      <a:pt x="149" y="135"/>
                    </a:lnTo>
                    <a:lnTo>
                      <a:pt x="150" y="136"/>
                    </a:lnTo>
                    <a:lnTo>
                      <a:pt x="153" y="135"/>
                    </a:lnTo>
                    <a:lnTo>
                      <a:pt x="154" y="134"/>
                    </a:lnTo>
                    <a:lnTo>
                      <a:pt x="154" y="132"/>
                    </a:lnTo>
                    <a:lnTo>
                      <a:pt x="152" y="132"/>
                    </a:lnTo>
                    <a:lnTo>
                      <a:pt x="150" y="131"/>
                    </a:lnTo>
                    <a:lnTo>
                      <a:pt x="148" y="132"/>
                    </a:lnTo>
                    <a:lnTo>
                      <a:pt x="147" y="130"/>
                    </a:lnTo>
                    <a:lnTo>
                      <a:pt x="144" y="128"/>
                    </a:lnTo>
                    <a:lnTo>
                      <a:pt x="144" y="126"/>
                    </a:lnTo>
                    <a:lnTo>
                      <a:pt x="146" y="123"/>
                    </a:lnTo>
                    <a:lnTo>
                      <a:pt x="147" y="122"/>
                    </a:lnTo>
                    <a:lnTo>
                      <a:pt x="156" y="117"/>
                    </a:lnTo>
                    <a:lnTo>
                      <a:pt x="159" y="117"/>
                    </a:lnTo>
                    <a:lnTo>
                      <a:pt x="160" y="117"/>
                    </a:lnTo>
                    <a:lnTo>
                      <a:pt x="164" y="118"/>
                    </a:lnTo>
                    <a:lnTo>
                      <a:pt x="163" y="119"/>
                    </a:lnTo>
                    <a:lnTo>
                      <a:pt x="164" y="121"/>
                    </a:lnTo>
                    <a:lnTo>
                      <a:pt x="166" y="124"/>
                    </a:lnTo>
                    <a:lnTo>
                      <a:pt x="172" y="125"/>
                    </a:lnTo>
                    <a:lnTo>
                      <a:pt x="175" y="125"/>
                    </a:lnTo>
                    <a:lnTo>
                      <a:pt x="179" y="124"/>
                    </a:lnTo>
                    <a:lnTo>
                      <a:pt x="187" y="127"/>
                    </a:lnTo>
                    <a:lnTo>
                      <a:pt x="191" y="128"/>
                    </a:lnTo>
                    <a:lnTo>
                      <a:pt x="200" y="128"/>
                    </a:lnTo>
                    <a:lnTo>
                      <a:pt x="205" y="130"/>
                    </a:lnTo>
                    <a:lnTo>
                      <a:pt x="206" y="130"/>
                    </a:lnTo>
                    <a:lnTo>
                      <a:pt x="207" y="131"/>
                    </a:lnTo>
                    <a:lnTo>
                      <a:pt x="210" y="132"/>
                    </a:lnTo>
                    <a:lnTo>
                      <a:pt x="211" y="131"/>
                    </a:lnTo>
                    <a:lnTo>
                      <a:pt x="211" y="130"/>
                    </a:lnTo>
                    <a:lnTo>
                      <a:pt x="210" y="129"/>
                    </a:lnTo>
                    <a:lnTo>
                      <a:pt x="210" y="128"/>
                    </a:lnTo>
                    <a:lnTo>
                      <a:pt x="208" y="128"/>
                    </a:lnTo>
                    <a:lnTo>
                      <a:pt x="206" y="127"/>
                    </a:lnTo>
                    <a:lnTo>
                      <a:pt x="206" y="126"/>
                    </a:lnTo>
                    <a:lnTo>
                      <a:pt x="206" y="126"/>
                    </a:lnTo>
                    <a:lnTo>
                      <a:pt x="207" y="124"/>
                    </a:lnTo>
                    <a:lnTo>
                      <a:pt x="208" y="122"/>
                    </a:lnTo>
                    <a:lnTo>
                      <a:pt x="210" y="122"/>
                    </a:lnTo>
                    <a:lnTo>
                      <a:pt x="211" y="121"/>
                    </a:lnTo>
                    <a:lnTo>
                      <a:pt x="214" y="120"/>
                    </a:lnTo>
                    <a:lnTo>
                      <a:pt x="214" y="120"/>
                    </a:lnTo>
                    <a:lnTo>
                      <a:pt x="214" y="119"/>
                    </a:lnTo>
                    <a:lnTo>
                      <a:pt x="213" y="119"/>
                    </a:lnTo>
                    <a:lnTo>
                      <a:pt x="212" y="119"/>
                    </a:lnTo>
                    <a:lnTo>
                      <a:pt x="210" y="120"/>
                    </a:lnTo>
                    <a:lnTo>
                      <a:pt x="210" y="120"/>
                    </a:lnTo>
                    <a:lnTo>
                      <a:pt x="207" y="121"/>
                    </a:lnTo>
                    <a:lnTo>
                      <a:pt x="205" y="123"/>
                    </a:lnTo>
                    <a:lnTo>
                      <a:pt x="203" y="123"/>
                    </a:lnTo>
                    <a:lnTo>
                      <a:pt x="200" y="122"/>
                    </a:lnTo>
                    <a:lnTo>
                      <a:pt x="200" y="122"/>
                    </a:lnTo>
                    <a:lnTo>
                      <a:pt x="201" y="121"/>
                    </a:lnTo>
                    <a:lnTo>
                      <a:pt x="202" y="120"/>
                    </a:lnTo>
                    <a:lnTo>
                      <a:pt x="206" y="118"/>
                    </a:lnTo>
                    <a:lnTo>
                      <a:pt x="208" y="117"/>
                    </a:lnTo>
                    <a:lnTo>
                      <a:pt x="209" y="117"/>
                    </a:lnTo>
                    <a:lnTo>
                      <a:pt x="211" y="117"/>
                    </a:lnTo>
                    <a:lnTo>
                      <a:pt x="212" y="116"/>
                    </a:lnTo>
                    <a:lnTo>
                      <a:pt x="213" y="115"/>
                    </a:lnTo>
                    <a:lnTo>
                      <a:pt x="212" y="115"/>
                    </a:lnTo>
                    <a:lnTo>
                      <a:pt x="206" y="116"/>
                    </a:lnTo>
                    <a:lnTo>
                      <a:pt x="203" y="117"/>
                    </a:lnTo>
                    <a:lnTo>
                      <a:pt x="202" y="117"/>
                    </a:lnTo>
                    <a:lnTo>
                      <a:pt x="200" y="116"/>
                    </a:lnTo>
                    <a:lnTo>
                      <a:pt x="198" y="116"/>
                    </a:lnTo>
                    <a:lnTo>
                      <a:pt x="196" y="116"/>
                    </a:lnTo>
                    <a:lnTo>
                      <a:pt x="195" y="116"/>
                    </a:lnTo>
                    <a:lnTo>
                      <a:pt x="194" y="116"/>
                    </a:lnTo>
                    <a:lnTo>
                      <a:pt x="194" y="116"/>
                    </a:lnTo>
                    <a:lnTo>
                      <a:pt x="191" y="115"/>
                    </a:lnTo>
                    <a:lnTo>
                      <a:pt x="187" y="113"/>
                    </a:lnTo>
                    <a:lnTo>
                      <a:pt x="187" y="113"/>
                    </a:lnTo>
                    <a:lnTo>
                      <a:pt x="188" y="112"/>
                    </a:lnTo>
                    <a:lnTo>
                      <a:pt x="188" y="111"/>
                    </a:lnTo>
                    <a:lnTo>
                      <a:pt x="189" y="110"/>
                    </a:lnTo>
                    <a:lnTo>
                      <a:pt x="189" y="110"/>
                    </a:lnTo>
                    <a:lnTo>
                      <a:pt x="195" y="109"/>
                    </a:lnTo>
                    <a:lnTo>
                      <a:pt x="196" y="109"/>
                    </a:lnTo>
                    <a:lnTo>
                      <a:pt x="199" y="108"/>
                    </a:lnTo>
                    <a:lnTo>
                      <a:pt x="200" y="108"/>
                    </a:lnTo>
                    <a:lnTo>
                      <a:pt x="202" y="108"/>
                    </a:lnTo>
                    <a:lnTo>
                      <a:pt x="207" y="107"/>
                    </a:lnTo>
                    <a:lnTo>
                      <a:pt x="208" y="106"/>
                    </a:lnTo>
                    <a:lnTo>
                      <a:pt x="208" y="105"/>
                    </a:lnTo>
                    <a:lnTo>
                      <a:pt x="208" y="103"/>
                    </a:lnTo>
                    <a:lnTo>
                      <a:pt x="208" y="103"/>
                    </a:lnTo>
                    <a:lnTo>
                      <a:pt x="207" y="103"/>
                    </a:lnTo>
                    <a:lnTo>
                      <a:pt x="206" y="104"/>
                    </a:lnTo>
                    <a:lnTo>
                      <a:pt x="202" y="105"/>
                    </a:lnTo>
                    <a:lnTo>
                      <a:pt x="200" y="105"/>
                    </a:lnTo>
                    <a:lnTo>
                      <a:pt x="199" y="105"/>
                    </a:lnTo>
                    <a:lnTo>
                      <a:pt x="198" y="103"/>
                    </a:lnTo>
                    <a:lnTo>
                      <a:pt x="198" y="103"/>
                    </a:lnTo>
                    <a:lnTo>
                      <a:pt x="198" y="102"/>
                    </a:lnTo>
                    <a:lnTo>
                      <a:pt x="198" y="101"/>
                    </a:lnTo>
                    <a:lnTo>
                      <a:pt x="196" y="102"/>
                    </a:lnTo>
                    <a:lnTo>
                      <a:pt x="195" y="103"/>
                    </a:lnTo>
                    <a:lnTo>
                      <a:pt x="194" y="103"/>
                    </a:lnTo>
                    <a:lnTo>
                      <a:pt x="193" y="103"/>
                    </a:lnTo>
                    <a:lnTo>
                      <a:pt x="191" y="102"/>
                    </a:lnTo>
                    <a:lnTo>
                      <a:pt x="190" y="101"/>
                    </a:lnTo>
                    <a:lnTo>
                      <a:pt x="190" y="100"/>
                    </a:lnTo>
                    <a:lnTo>
                      <a:pt x="192" y="99"/>
                    </a:lnTo>
                    <a:lnTo>
                      <a:pt x="190" y="98"/>
                    </a:lnTo>
                    <a:lnTo>
                      <a:pt x="187" y="99"/>
                    </a:lnTo>
                    <a:lnTo>
                      <a:pt x="184" y="101"/>
                    </a:lnTo>
                    <a:lnTo>
                      <a:pt x="183" y="101"/>
                    </a:lnTo>
                    <a:lnTo>
                      <a:pt x="179" y="99"/>
                    </a:lnTo>
                    <a:lnTo>
                      <a:pt x="178" y="99"/>
                    </a:lnTo>
                    <a:lnTo>
                      <a:pt x="178" y="97"/>
                    </a:lnTo>
                    <a:lnTo>
                      <a:pt x="177" y="97"/>
                    </a:lnTo>
                    <a:lnTo>
                      <a:pt x="175" y="95"/>
                    </a:lnTo>
                    <a:lnTo>
                      <a:pt x="173" y="95"/>
                    </a:lnTo>
                    <a:lnTo>
                      <a:pt x="171" y="95"/>
                    </a:lnTo>
                    <a:lnTo>
                      <a:pt x="170" y="93"/>
                    </a:lnTo>
                    <a:lnTo>
                      <a:pt x="170" y="92"/>
                    </a:lnTo>
                    <a:lnTo>
                      <a:pt x="171" y="87"/>
                    </a:lnTo>
                    <a:lnTo>
                      <a:pt x="171" y="85"/>
                    </a:lnTo>
                    <a:lnTo>
                      <a:pt x="178" y="87"/>
                    </a:lnTo>
                    <a:lnTo>
                      <a:pt x="179" y="89"/>
                    </a:lnTo>
                    <a:lnTo>
                      <a:pt x="185" y="89"/>
                    </a:lnTo>
                    <a:lnTo>
                      <a:pt x="186" y="90"/>
                    </a:lnTo>
                    <a:lnTo>
                      <a:pt x="193" y="92"/>
                    </a:lnTo>
                    <a:lnTo>
                      <a:pt x="196" y="93"/>
                    </a:lnTo>
                    <a:lnTo>
                      <a:pt x="200" y="93"/>
                    </a:lnTo>
                    <a:lnTo>
                      <a:pt x="206" y="91"/>
                    </a:lnTo>
                    <a:lnTo>
                      <a:pt x="208" y="90"/>
                    </a:lnTo>
                    <a:lnTo>
                      <a:pt x="208" y="89"/>
                    </a:lnTo>
                    <a:lnTo>
                      <a:pt x="208" y="89"/>
                    </a:lnTo>
                    <a:lnTo>
                      <a:pt x="204" y="86"/>
                    </a:lnTo>
                    <a:lnTo>
                      <a:pt x="203" y="87"/>
                    </a:lnTo>
                    <a:lnTo>
                      <a:pt x="200" y="88"/>
                    </a:lnTo>
                    <a:lnTo>
                      <a:pt x="198" y="89"/>
                    </a:lnTo>
                    <a:lnTo>
                      <a:pt x="196" y="89"/>
                    </a:lnTo>
                    <a:lnTo>
                      <a:pt x="192" y="88"/>
                    </a:lnTo>
                    <a:lnTo>
                      <a:pt x="184" y="83"/>
                    </a:lnTo>
                    <a:lnTo>
                      <a:pt x="185" y="74"/>
                    </a:lnTo>
                    <a:lnTo>
                      <a:pt x="182" y="73"/>
                    </a:lnTo>
                    <a:lnTo>
                      <a:pt x="179" y="74"/>
                    </a:lnTo>
                    <a:lnTo>
                      <a:pt x="177" y="75"/>
                    </a:lnTo>
                    <a:lnTo>
                      <a:pt x="176" y="76"/>
                    </a:lnTo>
                    <a:lnTo>
                      <a:pt x="175" y="77"/>
                    </a:lnTo>
                    <a:lnTo>
                      <a:pt x="175" y="77"/>
                    </a:lnTo>
                    <a:lnTo>
                      <a:pt x="173" y="76"/>
                    </a:lnTo>
                    <a:lnTo>
                      <a:pt x="171" y="75"/>
                    </a:lnTo>
                    <a:lnTo>
                      <a:pt x="170" y="74"/>
                    </a:lnTo>
                    <a:lnTo>
                      <a:pt x="172" y="71"/>
                    </a:lnTo>
                    <a:lnTo>
                      <a:pt x="173" y="69"/>
                    </a:lnTo>
                    <a:lnTo>
                      <a:pt x="175" y="69"/>
                    </a:lnTo>
                    <a:lnTo>
                      <a:pt x="177" y="68"/>
                    </a:lnTo>
                    <a:lnTo>
                      <a:pt x="178" y="69"/>
                    </a:lnTo>
                    <a:lnTo>
                      <a:pt x="179" y="71"/>
                    </a:lnTo>
                    <a:lnTo>
                      <a:pt x="181" y="72"/>
                    </a:lnTo>
                    <a:lnTo>
                      <a:pt x="181" y="68"/>
                    </a:lnTo>
                    <a:lnTo>
                      <a:pt x="181" y="66"/>
                    </a:lnTo>
                    <a:lnTo>
                      <a:pt x="182" y="63"/>
                    </a:lnTo>
                    <a:lnTo>
                      <a:pt x="184" y="60"/>
                    </a:lnTo>
                    <a:lnTo>
                      <a:pt x="188" y="59"/>
                    </a:lnTo>
                    <a:lnTo>
                      <a:pt x="194" y="54"/>
                    </a:lnTo>
                    <a:lnTo>
                      <a:pt x="195" y="52"/>
                    </a:lnTo>
                    <a:lnTo>
                      <a:pt x="194" y="50"/>
                    </a:lnTo>
                    <a:lnTo>
                      <a:pt x="187" y="50"/>
                    </a:lnTo>
                    <a:lnTo>
                      <a:pt x="181" y="52"/>
                    </a:lnTo>
                    <a:lnTo>
                      <a:pt x="179" y="54"/>
                    </a:lnTo>
                    <a:lnTo>
                      <a:pt x="179" y="54"/>
                    </a:lnTo>
                    <a:lnTo>
                      <a:pt x="178" y="55"/>
                    </a:lnTo>
                    <a:lnTo>
                      <a:pt x="177" y="55"/>
                    </a:lnTo>
                    <a:lnTo>
                      <a:pt x="173" y="56"/>
                    </a:lnTo>
                    <a:lnTo>
                      <a:pt x="170" y="55"/>
                    </a:lnTo>
                    <a:lnTo>
                      <a:pt x="167" y="52"/>
                    </a:lnTo>
                    <a:lnTo>
                      <a:pt x="166" y="51"/>
                    </a:lnTo>
                    <a:lnTo>
                      <a:pt x="167" y="49"/>
                    </a:lnTo>
                    <a:lnTo>
                      <a:pt x="168" y="48"/>
                    </a:lnTo>
                    <a:lnTo>
                      <a:pt x="170" y="46"/>
                    </a:lnTo>
                    <a:lnTo>
                      <a:pt x="170" y="44"/>
                    </a:lnTo>
                    <a:lnTo>
                      <a:pt x="169" y="43"/>
                    </a:lnTo>
                    <a:lnTo>
                      <a:pt x="167" y="43"/>
                    </a:lnTo>
                    <a:lnTo>
                      <a:pt x="165" y="45"/>
                    </a:lnTo>
                    <a:lnTo>
                      <a:pt x="163" y="46"/>
                    </a:lnTo>
                    <a:lnTo>
                      <a:pt x="162" y="48"/>
                    </a:lnTo>
                    <a:lnTo>
                      <a:pt x="161" y="49"/>
                    </a:lnTo>
                    <a:lnTo>
                      <a:pt x="159" y="49"/>
                    </a:lnTo>
                    <a:lnTo>
                      <a:pt x="159" y="48"/>
                    </a:lnTo>
                    <a:lnTo>
                      <a:pt x="158" y="46"/>
                    </a:lnTo>
                    <a:lnTo>
                      <a:pt x="158" y="46"/>
                    </a:lnTo>
                    <a:lnTo>
                      <a:pt x="158" y="45"/>
                    </a:lnTo>
                    <a:lnTo>
                      <a:pt x="158" y="44"/>
                    </a:lnTo>
                    <a:lnTo>
                      <a:pt x="159" y="43"/>
                    </a:lnTo>
                    <a:lnTo>
                      <a:pt x="160" y="42"/>
                    </a:lnTo>
                    <a:lnTo>
                      <a:pt x="158" y="41"/>
                    </a:lnTo>
                    <a:lnTo>
                      <a:pt x="157" y="41"/>
                    </a:lnTo>
                    <a:lnTo>
                      <a:pt x="155" y="42"/>
                    </a:lnTo>
                    <a:lnTo>
                      <a:pt x="152" y="47"/>
                    </a:lnTo>
                    <a:lnTo>
                      <a:pt x="144" y="48"/>
                    </a:lnTo>
                    <a:lnTo>
                      <a:pt x="142" y="44"/>
                    </a:lnTo>
                    <a:lnTo>
                      <a:pt x="142" y="43"/>
                    </a:lnTo>
                    <a:lnTo>
                      <a:pt x="144" y="41"/>
                    </a:lnTo>
                    <a:lnTo>
                      <a:pt x="145" y="39"/>
                    </a:lnTo>
                    <a:lnTo>
                      <a:pt x="145" y="36"/>
                    </a:lnTo>
                    <a:lnTo>
                      <a:pt x="144" y="35"/>
                    </a:lnTo>
                    <a:lnTo>
                      <a:pt x="141" y="38"/>
                    </a:lnTo>
                    <a:lnTo>
                      <a:pt x="141" y="39"/>
                    </a:lnTo>
                    <a:lnTo>
                      <a:pt x="141" y="41"/>
                    </a:lnTo>
                    <a:lnTo>
                      <a:pt x="138" y="41"/>
                    </a:lnTo>
                    <a:lnTo>
                      <a:pt x="138" y="40"/>
                    </a:lnTo>
                    <a:lnTo>
                      <a:pt x="138" y="39"/>
                    </a:lnTo>
                    <a:lnTo>
                      <a:pt x="146" y="27"/>
                    </a:lnTo>
                    <a:lnTo>
                      <a:pt x="147" y="26"/>
                    </a:lnTo>
                    <a:lnTo>
                      <a:pt x="150" y="23"/>
                    </a:lnTo>
                    <a:lnTo>
                      <a:pt x="152" y="23"/>
                    </a:lnTo>
                    <a:lnTo>
                      <a:pt x="152" y="19"/>
                    </a:lnTo>
                    <a:lnTo>
                      <a:pt x="152" y="19"/>
                    </a:lnTo>
                    <a:lnTo>
                      <a:pt x="150" y="18"/>
                    </a:lnTo>
                    <a:lnTo>
                      <a:pt x="150" y="19"/>
                    </a:lnTo>
                    <a:lnTo>
                      <a:pt x="149" y="20"/>
                    </a:lnTo>
                    <a:lnTo>
                      <a:pt x="143" y="26"/>
                    </a:lnTo>
                    <a:lnTo>
                      <a:pt x="138" y="30"/>
                    </a:lnTo>
                    <a:lnTo>
                      <a:pt x="137" y="32"/>
                    </a:lnTo>
                    <a:lnTo>
                      <a:pt x="136" y="37"/>
                    </a:lnTo>
                    <a:lnTo>
                      <a:pt x="133" y="41"/>
                    </a:lnTo>
                    <a:lnTo>
                      <a:pt x="131" y="43"/>
                    </a:lnTo>
                    <a:lnTo>
                      <a:pt x="129" y="43"/>
                    </a:lnTo>
                    <a:lnTo>
                      <a:pt x="126" y="42"/>
                    </a:lnTo>
                    <a:lnTo>
                      <a:pt x="126" y="41"/>
                    </a:lnTo>
                    <a:lnTo>
                      <a:pt x="128" y="39"/>
                    </a:lnTo>
                    <a:lnTo>
                      <a:pt x="129" y="39"/>
                    </a:lnTo>
                    <a:lnTo>
                      <a:pt x="130" y="37"/>
                    </a:lnTo>
                    <a:lnTo>
                      <a:pt x="128" y="33"/>
                    </a:lnTo>
                    <a:lnTo>
                      <a:pt x="126" y="31"/>
                    </a:lnTo>
                    <a:lnTo>
                      <a:pt x="122" y="35"/>
                    </a:lnTo>
                    <a:lnTo>
                      <a:pt x="122" y="36"/>
                    </a:lnTo>
                    <a:lnTo>
                      <a:pt x="122" y="37"/>
                    </a:lnTo>
                    <a:lnTo>
                      <a:pt x="123" y="38"/>
                    </a:lnTo>
                    <a:lnTo>
                      <a:pt x="122" y="42"/>
                    </a:lnTo>
                    <a:lnTo>
                      <a:pt x="122" y="42"/>
                    </a:lnTo>
                    <a:lnTo>
                      <a:pt x="120" y="42"/>
                    </a:lnTo>
                    <a:lnTo>
                      <a:pt x="118" y="42"/>
                    </a:lnTo>
                    <a:lnTo>
                      <a:pt x="117" y="39"/>
                    </a:lnTo>
                    <a:lnTo>
                      <a:pt x="115" y="38"/>
                    </a:lnTo>
                    <a:lnTo>
                      <a:pt x="113" y="35"/>
                    </a:lnTo>
                    <a:lnTo>
                      <a:pt x="112" y="36"/>
                    </a:lnTo>
                    <a:lnTo>
                      <a:pt x="111" y="37"/>
                    </a:lnTo>
                    <a:lnTo>
                      <a:pt x="103" y="36"/>
                    </a:lnTo>
                    <a:lnTo>
                      <a:pt x="100" y="33"/>
                    </a:lnTo>
                    <a:lnTo>
                      <a:pt x="99" y="31"/>
                    </a:lnTo>
                    <a:lnTo>
                      <a:pt x="98" y="31"/>
                    </a:lnTo>
                    <a:lnTo>
                      <a:pt x="99" y="28"/>
                    </a:lnTo>
                    <a:lnTo>
                      <a:pt x="100" y="27"/>
                    </a:lnTo>
                    <a:lnTo>
                      <a:pt x="108" y="21"/>
                    </a:lnTo>
                    <a:lnTo>
                      <a:pt x="110" y="19"/>
                    </a:lnTo>
                    <a:lnTo>
                      <a:pt x="113" y="18"/>
                    </a:lnTo>
                    <a:lnTo>
                      <a:pt x="117" y="16"/>
                    </a:lnTo>
                    <a:lnTo>
                      <a:pt x="124" y="12"/>
                    </a:lnTo>
                    <a:lnTo>
                      <a:pt x="126" y="11"/>
                    </a:lnTo>
                    <a:lnTo>
                      <a:pt x="126" y="9"/>
                    </a:lnTo>
                    <a:lnTo>
                      <a:pt x="126" y="7"/>
                    </a:lnTo>
                    <a:lnTo>
                      <a:pt x="126" y="7"/>
                    </a:lnTo>
                    <a:lnTo>
                      <a:pt x="125" y="6"/>
                    </a:lnTo>
                    <a:lnTo>
                      <a:pt x="124" y="7"/>
                    </a:lnTo>
                    <a:lnTo>
                      <a:pt x="124" y="7"/>
                    </a:lnTo>
                    <a:lnTo>
                      <a:pt x="117" y="11"/>
                    </a:lnTo>
                    <a:lnTo>
                      <a:pt x="116" y="10"/>
                    </a:lnTo>
                    <a:lnTo>
                      <a:pt x="116" y="9"/>
                    </a:lnTo>
                    <a:lnTo>
                      <a:pt x="117" y="6"/>
                    </a:lnTo>
                    <a:lnTo>
                      <a:pt x="118" y="2"/>
                    </a:lnTo>
                    <a:lnTo>
                      <a:pt x="117" y="0"/>
                    </a:lnTo>
                    <a:lnTo>
                      <a:pt x="116" y="0"/>
                    </a:lnTo>
                    <a:lnTo>
                      <a:pt x="115" y="3"/>
                    </a:lnTo>
                    <a:lnTo>
                      <a:pt x="111" y="7"/>
                    </a:lnTo>
                    <a:lnTo>
                      <a:pt x="107" y="10"/>
                    </a:lnTo>
                    <a:lnTo>
                      <a:pt x="105" y="11"/>
                    </a:lnTo>
                    <a:lnTo>
                      <a:pt x="103" y="12"/>
                    </a:lnTo>
                    <a:lnTo>
                      <a:pt x="101" y="11"/>
                    </a:lnTo>
                    <a:lnTo>
                      <a:pt x="99" y="13"/>
                    </a:lnTo>
                    <a:lnTo>
                      <a:pt x="95" y="18"/>
                    </a:lnTo>
                    <a:lnTo>
                      <a:pt x="92" y="21"/>
                    </a:lnTo>
                    <a:lnTo>
                      <a:pt x="89" y="23"/>
                    </a:lnTo>
                    <a:lnTo>
                      <a:pt x="88" y="23"/>
                    </a:lnTo>
                    <a:lnTo>
                      <a:pt x="87" y="22"/>
                    </a:lnTo>
                    <a:lnTo>
                      <a:pt x="86" y="21"/>
                    </a:lnTo>
                    <a:lnTo>
                      <a:pt x="86" y="20"/>
                    </a:lnTo>
                    <a:lnTo>
                      <a:pt x="85" y="17"/>
                    </a:lnTo>
                    <a:lnTo>
                      <a:pt x="83" y="19"/>
                    </a:lnTo>
                    <a:lnTo>
                      <a:pt x="82" y="20"/>
                    </a:lnTo>
                    <a:lnTo>
                      <a:pt x="81" y="21"/>
                    </a:lnTo>
                    <a:lnTo>
                      <a:pt x="81" y="23"/>
                    </a:lnTo>
                    <a:lnTo>
                      <a:pt x="81" y="23"/>
                    </a:lnTo>
                    <a:lnTo>
                      <a:pt x="83" y="23"/>
                    </a:lnTo>
                    <a:lnTo>
                      <a:pt x="83" y="24"/>
                    </a:lnTo>
                    <a:lnTo>
                      <a:pt x="84" y="25"/>
                    </a:lnTo>
                    <a:lnTo>
                      <a:pt x="84" y="27"/>
                    </a:lnTo>
                    <a:lnTo>
                      <a:pt x="83" y="29"/>
                    </a:lnTo>
                    <a:lnTo>
                      <a:pt x="78" y="34"/>
                    </a:lnTo>
                    <a:lnTo>
                      <a:pt x="78" y="36"/>
                    </a:lnTo>
                    <a:lnTo>
                      <a:pt x="80" y="36"/>
                    </a:lnTo>
                    <a:lnTo>
                      <a:pt x="83" y="34"/>
                    </a:lnTo>
                    <a:lnTo>
                      <a:pt x="88" y="31"/>
                    </a:lnTo>
                    <a:lnTo>
                      <a:pt x="89" y="31"/>
                    </a:lnTo>
                    <a:lnTo>
                      <a:pt x="91" y="31"/>
                    </a:lnTo>
                    <a:lnTo>
                      <a:pt x="95" y="35"/>
                    </a:lnTo>
                    <a:lnTo>
                      <a:pt x="96" y="37"/>
                    </a:lnTo>
                    <a:lnTo>
                      <a:pt x="96" y="38"/>
                    </a:lnTo>
                    <a:lnTo>
                      <a:pt x="93" y="45"/>
                    </a:lnTo>
                    <a:lnTo>
                      <a:pt x="91" y="47"/>
                    </a:lnTo>
                    <a:lnTo>
                      <a:pt x="86" y="49"/>
                    </a:lnTo>
                    <a:lnTo>
                      <a:pt x="80" y="49"/>
                    </a:lnTo>
                    <a:lnTo>
                      <a:pt x="80" y="48"/>
                    </a:lnTo>
                    <a:lnTo>
                      <a:pt x="78" y="48"/>
                    </a:lnTo>
                    <a:lnTo>
                      <a:pt x="74" y="50"/>
                    </a:lnTo>
                    <a:lnTo>
                      <a:pt x="72" y="52"/>
                    </a:lnTo>
                    <a:lnTo>
                      <a:pt x="70" y="53"/>
                    </a:lnTo>
                    <a:lnTo>
                      <a:pt x="70" y="53"/>
                    </a:lnTo>
                    <a:lnTo>
                      <a:pt x="67" y="55"/>
                    </a:lnTo>
                    <a:lnTo>
                      <a:pt x="66" y="57"/>
                    </a:lnTo>
                    <a:lnTo>
                      <a:pt x="66" y="59"/>
                    </a:lnTo>
                    <a:lnTo>
                      <a:pt x="68" y="59"/>
                    </a:lnTo>
                    <a:lnTo>
                      <a:pt x="71" y="60"/>
                    </a:lnTo>
                    <a:lnTo>
                      <a:pt x="72" y="59"/>
                    </a:lnTo>
                    <a:lnTo>
                      <a:pt x="72" y="58"/>
                    </a:lnTo>
                    <a:lnTo>
                      <a:pt x="74" y="57"/>
                    </a:lnTo>
                    <a:lnTo>
                      <a:pt x="79" y="55"/>
                    </a:lnTo>
                    <a:lnTo>
                      <a:pt x="86" y="53"/>
                    </a:lnTo>
                    <a:lnTo>
                      <a:pt x="87" y="54"/>
                    </a:lnTo>
                    <a:lnTo>
                      <a:pt x="87" y="54"/>
                    </a:lnTo>
                    <a:lnTo>
                      <a:pt x="87" y="66"/>
                    </a:lnTo>
                    <a:lnTo>
                      <a:pt x="87" y="68"/>
                    </a:lnTo>
                    <a:lnTo>
                      <a:pt x="86" y="70"/>
                    </a:lnTo>
                    <a:lnTo>
                      <a:pt x="85" y="70"/>
                    </a:lnTo>
                    <a:lnTo>
                      <a:pt x="85" y="76"/>
                    </a:lnTo>
                    <a:lnTo>
                      <a:pt x="76" y="83"/>
                    </a:lnTo>
                    <a:lnTo>
                      <a:pt x="68" y="91"/>
                    </a:lnTo>
                    <a:lnTo>
                      <a:pt x="66" y="89"/>
                    </a:lnTo>
                    <a:lnTo>
                      <a:pt x="64" y="87"/>
                    </a:lnTo>
                    <a:lnTo>
                      <a:pt x="63" y="84"/>
                    </a:lnTo>
                    <a:lnTo>
                      <a:pt x="64" y="83"/>
                    </a:lnTo>
                    <a:lnTo>
                      <a:pt x="64" y="83"/>
                    </a:lnTo>
                    <a:lnTo>
                      <a:pt x="65" y="81"/>
                    </a:lnTo>
                    <a:lnTo>
                      <a:pt x="65" y="79"/>
                    </a:lnTo>
                    <a:lnTo>
                      <a:pt x="64" y="78"/>
                    </a:lnTo>
                    <a:lnTo>
                      <a:pt x="62" y="78"/>
                    </a:lnTo>
                    <a:lnTo>
                      <a:pt x="61" y="79"/>
                    </a:lnTo>
                    <a:lnTo>
                      <a:pt x="60" y="81"/>
                    </a:lnTo>
                    <a:lnTo>
                      <a:pt x="60" y="81"/>
                    </a:lnTo>
                    <a:lnTo>
                      <a:pt x="54" y="82"/>
                    </a:lnTo>
                    <a:lnTo>
                      <a:pt x="52" y="82"/>
                    </a:lnTo>
                    <a:lnTo>
                      <a:pt x="51" y="82"/>
                    </a:lnTo>
                    <a:lnTo>
                      <a:pt x="46" y="85"/>
                    </a:lnTo>
                    <a:lnTo>
                      <a:pt x="47" y="87"/>
                    </a:lnTo>
                    <a:lnTo>
                      <a:pt x="48" y="87"/>
                    </a:lnTo>
                    <a:lnTo>
                      <a:pt x="48" y="87"/>
                    </a:lnTo>
                    <a:lnTo>
                      <a:pt x="53" y="85"/>
                    </a:lnTo>
                    <a:lnTo>
                      <a:pt x="57" y="86"/>
                    </a:lnTo>
                    <a:lnTo>
                      <a:pt x="58" y="86"/>
                    </a:lnTo>
                    <a:lnTo>
                      <a:pt x="58" y="87"/>
                    </a:lnTo>
                    <a:lnTo>
                      <a:pt x="58" y="88"/>
                    </a:lnTo>
                    <a:lnTo>
                      <a:pt x="57" y="89"/>
                    </a:lnTo>
                    <a:lnTo>
                      <a:pt x="56" y="89"/>
                    </a:lnTo>
                    <a:lnTo>
                      <a:pt x="54" y="88"/>
                    </a:lnTo>
                    <a:lnTo>
                      <a:pt x="54" y="89"/>
                    </a:lnTo>
                    <a:lnTo>
                      <a:pt x="54" y="93"/>
                    </a:lnTo>
                    <a:lnTo>
                      <a:pt x="56" y="93"/>
                    </a:lnTo>
                    <a:lnTo>
                      <a:pt x="57" y="93"/>
                    </a:lnTo>
                    <a:lnTo>
                      <a:pt x="58" y="92"/>
                    </a:lnTo>
                    <a:lnTo>
                      <a:pt x="59" y="91"/>
                    </a:lnTo>
                    <a:lnTo>
                      <a:pt x="60" y="91"/>
                    </a:lnTo>
                    <a:lnTo>
                      <a:pt x="61" y="95"/>
                    </a:lnTo>
                    <a:lnTo>
                      <a:pt x="58" y="97"/>
                    </a:lnTo>
                    <a:lnTo>
                      <a:pt x="56" y="97"/>
                    </a:lnTo>
                    <a:lnTo>
                      <a:pt x="55" y="99"/>
                    </a:lnTo>
                    <a:lnTo>
                      <a:pt x="56" y="99"/>
                    </a:lnTo>
                    <a:lnTo>
                      <a:pt x="58" y="100"/>
                    </a:lnTo>
                    <a:lnTo>
                      <a:pt x="58" y="100"/>
                    </a:lnTo>
                    <a:lnTo>
                      <a:pt x="59" y="99"/>
                    </a:lnTo>
                    <a:lnTo>
                      <a:pt x="59" y="98"/>
                    </a:lnTo>
                    <a:lnTo>
                      <a:pt x="60" y="98"/>
                    </a:lnTo>
                    <a:lnTo>
                      <a:pt x="61" y="98"/>
                    </a:lnTo>
                    <a:lnTo>
                      <a:pt x="62" y="98"/>
                    </a:lnTo>
                    <a:lnTo>
                      <a:pt x="62" y="103"/>
                    </a:lnTo>
                    <a:lnTo>
                      <a:pt x="62" y="103"/>
                    </a:lnTo>
                    <a:lnTo>
                      <a:pt x="60" y="104"/>
                    </a:lnTo>
                    <a:lnTo>
                      <a:pt x="60" y="104"/>
                    </a:lnTo>
                    <a:lnTo>
                      <a:pt x="59" y="105"/>
                    </a:lnTo>
                    <a:lnTo>
                      <a:pt x="58" y="103"/>
                    </a:lnTo>
                    <a:lnTo>
                      <a:pt x="54" y="105"/>
                    </a:lnTo>
                    <a:lnTo>
                      <a:pt x="49" y="109"/>
                    </a:lnTo>
                    <a:lnTo>
                      <a:pt x="50" y="111"/>
                    </a:lnTo>
                    <a:lnTo>
                      <a:pt x="51" y="111"/>
                    </a:lnTo>
                    <a:lnTo>
                      <a:pt x="54" y="110"/>
                    </a:lnTo>
                    <a:lnTo>
                      <a:pt x="56" y="108"/>
                    </a:lnTo>
                    <a:lnTo>
                      <a:pt x="58" y="108"/>
                    </a:lnTo>
                    <a:lnTo>
                      <a:pt x="62" y="108"/>
                    </a:lnTo>
                    <a:lnTo>
                      <a:pt x="64" y="110"/>
                    </a:lnTo>
                    <a:lnTo>
                      <a:pt x="65" y="113"/>
                    </a:lnTo>
                    <a:lnTo>
                      <a:pt x="64" y="114"/>
                    </a:lnTo>
                    <a:lnTo>
                      <a:pt x="64" y="115"/>
                    </a:lnTo>
                    <a:lnTo>
                      <a:pt x="56" y="115"/>
                    </a:lnTo>
                    <a:lnTo>
                      <a:pt x="55" y="115"/>
                    </a:lnTo>
                    <a:lnTo>
                      <a:pt x="52" y="117"/>
                    </a:lnTo>
                    <a:lnTo>
                      <a:pt x="50" y="120"/>
                    </a:lnTo>
                    <a:lnTo>
                      <a:pt x="50" y="121"/>
                    </a:lnTo>
                    <a:lnTo>
                      <a:pt x="51" y="122"/>
                    </a:lnTo>
                    <a:lnTo>
                      <a:pt x="57" y="120"/>
                    </a:lnTo>
                    <a:lnTo>
                      <a:pt x="61" y="118"/>
                    </a:lnTo>
                    <a:lnTo>
                      <a:pt x="62" y="118"/>
                    </a:lnTo>
                    <a:lnTo>
                      <a:pt x="64" y="118"/>
                    </a:lnTo>
                    <a:lnTo>
                      <a:pt x="64" y="118"/>
                    </a:lnTo>
                    <a:lnTo>
                      <a:pt x="65" y="120"/>
                    </a:lnTo>
                    <a:lnTo>
                      <a:pt x="65" y="121"/>
                    </a:lnTo>
                    <a:lnTo>
                      <a:pt x="64" y="122"/>
                    </a:lnTo>
                    <a:lnTo>
                      <a:pt x="63" y="122"/>
                    </a:lnTo>
                    <a:lnTo>
                      <a:pt x="58" y="126"/>
                    </a:lnTo>
                    <a:lnTo>
                      <a:pt x="54" y="126"/>
                    </a:lnTo>
                    <a:lnTo>
                      <a:pt x="48" y="126"/>
                    </a:lnTo>
                    <a:lnTo>
                      <a:pt x="46" y="125"/>
                    </a:lnTo>
                    <a:lnTo>
                      <a:pt x="46" y="123"/>
                    </a:lnTo>
                    <a:lnTo>
                      <a:pt x="46" y="122"/>
                    </a:lnTo>
                    <a:lnTo>
                      <a:pt x="47" y="120"/>
                    </a:lnTo>
                    <a:lnTo>
                      <a:pt x="46" y="120"/>
                    </a:lnTo>
                    <a:lnTo>
                      <a:pt x="44" y="121"/>
                    </a:lnTo>
                    <a:lnTo>
                      <a:pt x="43" y="121"/>
                    </a:lnTo>
                    <a:lnTo>
                      <a:pt x="41" y="121"/>
                    </a:lnTo>
                    <a:lnTo>
                      <a:pt x="39" y="121"/>
                    </a:lnTo>
                    <a:lnTo>
                      <a:pt x="35" y="119"/>
                    </a:lnTo>
                    <a:lnTo>
                      <a:pt x="34" y="118"/>
                    </a:lnTo>
                    <a:lnTo>
                      <a:pt x="34" y="117"/>
                    </a:lnTo>
                    <a:lnTo>
                      <a:pt x="39" y="115"/>
                    </a:lnTo>
                    <a:lnTo>
                      <a:pt x="40" y="115"/>
                    </a:lnTo>
                    <a:lnTo>
                      <a:pt x="41" y="116"/>
                    </a:lnTo>
                    <a:lnTo>
                      <a:pt x="43" y="117"/>
                    </a:lnTo>
                    <a:lnTo>
                      <a:pt x="43" y="117"/>
                    </a:lnTo>
                    <a:lnTo>
                      <a:pt x="44" y="117"/>
                    </a:lnTo>
                    <a:lnTo>
                      <a:pt x="44" y="115"/>
                    </a:lnTo>
                    <a:lnTo>
                      <a:pt x="43" y="113"/>
                    </a:lnTo>
                    <a:lnTo>
                      <a:pt x="41" y="112"/>
                    </a:lnTo>
                    <a:lnTo>
                      <a:pt x="37" y="111"/>
                    </a:lnTo>
                    <a:lnTo>
                      <a:pt x="35" y="107"/>
                    </a:lnTo>
                    <a:lnTo>
                      <a:pt x="38" y="105"/>
                    </a:lnTo>
                    <a:lnTo>
                      <a:pt x="39" y="105"/>
                    </a:lnTo>
                    <a:lnTo>
                      <a:pt x="45" y="95"/>
                    </a:lnTo>
                    <a:lnTo>
                      <a:pt x="45" y="93"/>
                    </a:lnTo>
                    <a:lnTo>
                      <a:pt x="45" y="93"/>
                    </a:lnTo>
                    <a:lnTo>
                      <a:pt x="43" y="92"/>
                    </a:lnTo>
                    <a:lnTo>
                      <a:pt x="43" y="92"/>
                    </a:lnTo>
                    <a:lnTo>
                      <a:pt x="39" y="95"/>
                    </a:lnTo>
                    <a:lnTo>
                      <a:pt x="35" y="101"/>
                    </a:lnTo>
                    <a:lnTo>
                      <a:pt x="29" y="108"/>
                    </a:lnTo>
                    <a:lnTo>
                      <a:pt x="25" y="110"/>
                    </a:lnTo>
                    <a:lnTo>
                      <a:pt x="24" y="110"/>
                    </a:lnTo>
                    <a:lnTo>
                      <a:pt x="23" y="108"/>
                    </a:lnTo>
                    <a:lnTo>
                      <a:pt x="23" y="107"/>
                    </a:lnTo>
                    <a:lnTo>
                      <a:pt x="23" y="107"/>
                    </a:lnTo>
                    <a:lnTo>
                      <a:pt x="24" y="106"/>
                    </a:lnTo>
                    <a:lnTo>
                      <a:pt x="25" y="105"/>
                    </a:lnTo>
                    <a:lnTo>
                      <a:pt x="23" y="103"/>
                    </a:lnTo>
                    <a:lnTo>
                      <a:pt x="21" y="102"/>
                    </a:lnTo>
                    <a:lnTo>
                      <a:pt x="19" y="104"/>
                    </a:lnTo>
                    <a:lnTo>
                      <a:pt x="15" y="106"/>
                    </a:lnTo>
                    <a:lnTo>
                      <a:pt x="12" y="106"/>
                    </a:lnTo>
                    <a:lnTo>
                      <a:pt x="10" y="104"/>
                    </a:lnTo>
                    <a:lnTo>
                      <a:pt x="10" y="103"/>
                    </a:lnTo>
                    <a:lnTo>
                      <a:pt x="11" y="103"/>
                    </a:lnTo>
                    <a:lnTo>
                      <a:pt x="12" y="102"/>
                    </a:lnTo>
                    <a:lnTo>
                      <a:pt x="13" y="102"/>
                    </a:lnTo>
                    <a:lnTo>
                      <a:pt x="13" y="101"/>
                    </a:lnTo>
                    <a:lnTo>
                      <a:pt x="12" y="101"/>
                    </a:lnTo>
                    <a:lnTo>
                      <a:pt x="11" y="101"/>
                    </a:lnTo>
                    <a:lnTo>
                      <a:pt x="9" y="101"/>
                    </a:lnTo>
                    <a:lnTo>
                      <a:pt x="9" y="100"/>
                    </a:lnTo>
                    <a:lnTo>
                      <a:pt x="9" y="99"/>
                    </a:lnTo>
                    <a:lnTo>
                      <a:pt x="9" y="98"/>
                    </a:lnTo>
                    <a:lnTo>
                      <a:pt x="9" y="97"/>
                    </a:lnTo>
                    <a:lnTo>
                      <a:pt x="9" y="97"/>
                    </a:lnTo>
                    <a:lnTo>
                      <a:pt x="9" y="96"/>
                    </a:lnTo>
                    <a:lnTo>
                      <a:pt x="8" y="96"/>
                    </a:lnTo>
                    <a:lnTo>
                      <a:pt x="6" y="96"/>
                    </a:lnTo>
                    <a:lnTo>
                      <a:pt x="6" y="96"/>
                    </a:lnTo>
                    <a:lnTo>
                      <a:pt x="4" y="97"/>
                    </a:lnTo>
                    <a:lnTo>
                      <a:pt x="2" y="97"/>
                    </a:lnTo>
                    <a:lnTo>
                      <a:pt x="0" y="96"/>
                    </a:lnTo>
                    <a:lnTo>
                      <a:pt x="0" y="95"/>
                    </a:lnTo>
                    <a:lnTo>
                      <a:pt x="0" y="94"/>
                    </a:lnTo>
                    <a:lnTo>
                      <a:pt x="0" y="93"/>
                    </a:lnTo>
                    <a:lnTo>
                      <a:pt x="0" y="91"/>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6" name="Freeform 452"/>
              <p:cNvSpPr>
                <a:spLocks/>
              </p:cNvSpPr>
              <p:nvPr/>
            </p:nvSpPr>
            <p:spPr bwMode="auto">
              <a:xfrm>
                <a:off x="1420811" y="5129525"/>
                <a:ext cx="357803" cy="111589"/>
              </a:xfrm>
              <a:custGeom>
                <a:avLst/>
                <a:gdLst>
                  <a:gd name="T0" fmla="*/ 657 w 699"/>
                  <a:gd name="T1" fmla="*/ 195 h 218"/>
                  <a:gd name="T2" fmla="*/ 645 w 699"/>
                  <a:gd name="T3" fmla="*/ 186 h 218"/>
                  <a:gd name="T4" fmla="*/ 614 w 699"/>
                  <a:gd name="T5" fmla="*/ 196 h 218"/>
                  <a:gd name="T6" fmla="*/ 592 w 699"/>
                  <a:gd name="T7" fmla="*/ 194 h 218"/>
                  <a:gd name="T8" fmla="*/ 561 w 699"/>
                  <a:gd name="T9" fmla="*/ 192 h 218"/>
                  <a:gd name="T10" fmla="*/ 551 w 699"/>
                  <a:gd name="T11" fmla="*/ 186 h 218"/>
                  <a:gd name="T12" fmla="*/ 541 w 699"/>
                  <a:gd name="T13" fmla="*/ 196 h 218"/>
                  <a:gd name="T14" fmla="*/ 519 w 699"/>
                  <a:gd name="T15" fmla="*/ 200 h 218"/>
                  <a:gd name="T16" fmla="*/ 502 w 699"/>
                  <a:gd name="T17" fmla="*/ 204 h 218"/>
                  <a:gd name="T18" fmla="*/ 489 w 699"/>
                  <a:gd name="T19" fmla="*/ 204 h 218"/>
                  <a:gd name="T20" fmla="*/ 480 w 699"/>
                  <a:gd name="T21" fmla="*/ 187 h 218"/>
                  <a:gd name="T22" fmla="*/ 464 w 699"/>
                  <a:gd name="T23" fmla="*/ 192 h 218"/>
                  <a:gd name="T24" fmla="*/ 453 w 699"/>
                  <a:gd name="T25" fmla="*/ 171 h 218"/>
                  <a:gd name="T26" fmla="*/ 476 w 699"/>
                  <a:gd name="T27" fmla="*/ 156 h 218"/>
                  <a:gd name="T28" fmla="*/ 503 w 699"/>
                  <a:gd name="T29" fmla="*/ 160 h 218"/>
                  <a:gd name="T30" fmla="*/ 518 w 699"/>
                  <a:gd name="T31" fmla="*/ 160 h 218"/>
                  <a:gd name="T32" fmla="*/ 538 w 699"/>
                  <a:gd name="T33" fmla="*/ 145 h 218"/>
                  <a:gd name="T34" fmla="*/ 492 w 699"/>
                  <a:gd name="T35" fmla="*/ 124 h 218"/>
                  <a:gd name="T36" fmla="*/ 531 w 699"/>
                  <a:gd name="T37" fmla="*/ 93 h 218"/>
                  <a:gd name="T38" fmla="*/ 579 w 699"/>
                  <a:gd name="T39" fmla="*/ 61 h 218"/>
                  <a:gd name="T40" fmla="*/ 590 w 699"/>
                  <a:gd name="T41" fmla="*/ 35 h 218"/>
                  <a:gd name="T42" fmla="*/ 629 w 699"/>
                  <a:gd name="T43" fmla="*/ 38 h 218"/>
                  <a:gd name="T44" fmla="*/ 664 w 699"/>
                  <a:gd name="T45" fmla="*/ 49 h 218"/>
                  <a:gd name="T46" fmla="*/ 691 w 699"/>
                  <a:gd name="T47" fmla="*/ 67 h 218"/>
                  <a:gd name="T48" fmla="*/ 689 w 699"/>
                  <a:gd name="T49" fmla="*/ 35 h 218"/>
                  <a:gd name="T50" fmla="*/ 673 w 699"/>
                  <a:gd name="T51" fmla="*/ 12 h 218"/>
                  <a:gd name="T52" fmla="*/ 648 w 699"/>
                  <a:gd name="T53" fmla="*/ 0 h 218"/>
                  <a:gd name="T54" fmla="*/ 617 w 699"/>
                  <a:gd name="T55" fmla="*/ 5 h 218"/>
                  <a:gd name="T56" fmla="*/ 583 w 699"/>
                  <a:gd name="T57" fmla="*/ 5 h 218"/>
                  <a:gd name="T58" fmla="*/ 568 w 699"/>
                  <a:gd name="T59" fmla="*/ 17 h 218"/>
                  <a:gd name="T60" fmla="*/ 545 w 699"/>
                  <a:gd name="T61" fmla="*/ 18 h 218"/>
                  <a:gd name="T62" fmla="*/ 514 w 699"/>
                  <a:gd name="T63" fmla="*/ 39 h 218"/>
                  <a:gd name="T64" fmla="*/ 487 w 699"/>
                  <a:gd name="T65" fmla="*/ 42 h 218"/>
                  <a:gd name="T66" fmla="*/ 480 w 699"/>
                  <a:gd name="T67" fmla="*/ 48 h 218"/>
                  <a:gd name="T68" fmla="*/ 457 w 699"/>
                  <a:gd name="T69" fmla="*/ 71 h 218"/>
                  <a:gd name="T70" fmla="*/ 429 w 699"/>
                  <a:gd name="T71" fmla="*/ 58 h 218"/>
                  <a:gd name="T72" fmla="*/ 438 w 699"/>
                  <a:gd name="T73" fmla="*/ 69 h 218"/>
                  <a:gd name="T74" fmla="*/ 409 w 699"/>
                  <a:gd name="T75" fmla="*/ 75 h 218"/>
                  <a:gd name="T76" fmla="*/ 410 w 699"/>
                  <a:gd name="T77" fmla="*/ 58 h 218"/>
                  <a:gd name="T78" fmla="*/ 391 w 699"/>
                  <a:gd name="T79" fmla="*/ 73 h 218"/>
                  <a:gd name="T80" fmla="*/ 360 w 699"/>
                  <a:gd name="T81" fmla="*/ 77 h 218"/>
                  <a:gd name="T82" fmla="*/ 346 w 699"/>
                  <a:gd name="T83" fmla="*/ 75 h 218"/>
                  <a:gd name="T84" fmla="*/ 321 w 699"/>
                  <a:gd name="T85" fmla="*/ 91 h 218"/>
                  <a:gd name="T86" fmla="*/ 318 w 699"/>
                  <a:gd name="T87" fmla="*/ 109 h 218"/>
                  <a:gd name="T88" fmla="*/ 345 w 699"/>
                  <a:gd name="T89" fmla="*/ 120 h 218"/>
                  <a:gd name="T90" fmla="*/ 352 w 699"/>
                  <a:gd name="T91" fmla="*/ 152 h 218"/>
                  <a:gd name="T92" fmla="*/ 335 w 699"/>
                  <a:gd name="T93" fmla="*/ 166 h 218"/>
                  <a:gd name="T94" fmla="*/ 290 w 699"/>
                  <a:gd name="T95" fmla="*/ 169 h 218"/>
                  <a:gd name="T96" fmla="*/ 276 w 699"/>
                  <a:gd name="T97" fmla="*/ 177 h 218"/>
                  <a:gd name="T98" fmla="*/ 249 w 699"/>
                  <a:gd name="T99" fmla="*/ 192 h 218"/>
                  <a:gd name="T100" fmla="*/ 225 w 699"/>
                  <a:gd name="T101" fmla="*/ 195 h 218"/>
                  <a:gd name="T102" fmla="*/ 206 w 699"/>
                  <a:gd name="T103" fmla="*/ 189 h 218"/>
                  <a:gd name="T104" fmla="*/ 179 w 699"/>
                  <a:gd name="T105" fmla="*/ 189 h 218"/>
                  <a:gd name="T106" fmla="*/ 148 w 699"/>
                  <a:gd name="T107" fmla="*/ 183 h 218"/>
                  <a:gd name="T108" fmla="*/ 122 w 699"/>
                  <a:gd name="T109" fmla="*/ 191 h 218"/>
                  <a:gd name="T110" fmla="*/ 95 w 699"/>
                  <a:gd name="T111" fmla="*/ 194 h 218"/>
                  <a:gd name="T112" fmla="*/ 58 w 699"/>
                  <a:gd name="T113" fmla="*/ 185 h 218"/>
                  <a:gd name="T114" fmla="*/ 58 w 699"/>
                  <a:gd name="T115" fmla="*/ 206 h 218"/>
                  <a:gd name="T116" fmla="*/ 20 w 699"/>
                  <a:gd name="T117" fmla="*/ 209 h 218"/>
                  <a:gd name="T118" fmla="*/ 9 w 699"/>
                  <a:gd name="T119" fmla="*/ 20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9" h="218">
                    <a:moveTo>
                      <a:pt x="666" y="202"/>
                    </a:moveTo>
                    <a:lnTo>
                      <a:pt x="666" y="202"/>
                    </a:lnTo>
                    <a:lnTo>
                      <a:pt x="667" y="201"/>
                    </a:lnTo>
                    <a:lnTo>
                      <a:pt x="666" y="200"/>
                    </a:lnTo>
                    <a:lnTo>
                      <a:pt x="665" y="199"/>
                    </a:lnTo>
                    <a:lnTo>
                      <a:pt x="663" y="199"/>
                    </a:lnTo>
                    <a:lnTo>
                      <a:pt x="662" y="200"/>
                    </a:lnTo>
                    <a:lnTo>
                      <a:pt x="660" y="199"/>
                    </a:lnTo>
                    <a:lnTo>
                      <a:pt x="660" y="198"/>
                    </a:lnTo>
                    <a:lnTo>
                      <a:pt x="660" y="198"/>
                    </a:lnTo>
                    <a:lnTo>
                      <a:pt x="661" y="197"/>
                    </a:lnTo>
                    <a:lnTo>
                      <a:pt x="661" y="196"/>
                    </a:lnTo>
                    <a:lnTo>
                      <a:pt x="660" y="196"/>
                    </a:lnTo>
                    <a:lnTo>
                      <a:pt x="658" y="197"/>
                    </a:lnTo>
                    <a:lnTo>
                      <a:pt x="656" y="196"/>
                    </a:lnTo>
                    <a:lnTo>
                      <a:pt x="656" y="195"/>
                    </a:lnTo>
                    <a:lnTo>
                      <a:pt x="657" y="195"/>
                    </a:lnTo>
                    <a:lnTo>
                      <a:pt x="657" y="194"/>
                    </a:lnTo>
                    <a:lnTo>
                      <a:pt x="658" y="194"/>
                    </a:lnTo>
                    <a:lnTo>
                      <a:pt x="658" y="194"/>
                    </a:lnTo>
                    <a:lnTo>
                      <a:pt x="660" y="192"/>
                    </a:lnTo>
                    <a:lnTo>
                      <a:pt x="663" y="192"/>
                    </a:lnTo>
                    <a:lnTo>
                      <a:pt x="664" y="192"/>
                    </a:lnTo>
                    <a:lnTo>
                      <a:pt x="664" y="190"/>
                    </a:lnTo>
                    <a:lnTo>
                      <a:pt x="664" y="189"/>
                    </a:lnTo>
                    <a:lnTo>
                      <a:pt x="664" y="189"/>
                    </a:lnTo>
                    <a:lnTo>
                      <a:pt x="661" y="189"/>
                    </a:lnTo>
                    <a:lnTo>
                      <a:pt x="659" y="188"/>
                    </a:lnTo>
                    <a:lnTo>
                      <a:pt x="652" y="189"/>
                    </a:lnTo>
                    <a:lnTo>
                      <a:pt x="650" y="191"/>
                    </a:lnTo>
                    <a:lnTo>
                      <a:pt x="646" y="196"/>
                    </a:lnTo>
                    <a:lnTo>
                      <a:pt x="640" y="197"/>
                    </a:lnTo>
                    <a:lnTo>
                      <a:pt x="644" y="187"/>
                    </a:lnTo>
                    <a:lnTo>
                      <a:pt x="645" y="186"/>
                    </a:lnTo>
                    <a:lnTo>
                      <a:pt x="650" y="177"/>
                    </a:lnTo>
                    <a:lnTo>
                      <a:pt x="650" y="174"/>
                    </a:lnTo>
                    <a:lnTo>
                      <a:pt x="649" y="173"/>
                    </a:lnTo>
                    <a:lnTo>
                      <a:pt x="647" y="173"/>
                    </a:lnTo>
                    <a:lnTo>
                      <a:pt x="640" y="183"/>
                    </a:lnTo>
                    <a:lnTo>
                      <a:pt x="640" y="183"/>
                    </a:lnTo>
                    <a:lnTo>
                      <a:pt x="638" y="183"/>
                    </a:lnTo>
                    <a:lnTo>
                      <a:pt x="635" y="187"/>
                    </a:lnTo>
                    <a:lnTo>
                      <a:pt x="634" y="186"/>
                    </a:lnTo>
                    <a:lnTo>
                      <a:pt x="633" y="183"/>
                    </a:lnTo>
                    <a:lnTo>
                      <a:pt x="628" y="187"/>
                    </a:lnTo>
                    <a:lnTo>
                      <a:pt x="622" y="191"/>
                    </a:lnTo>
                    <a:lnTo>
                      <a:pt x="621" y="197"/>
                    </a:lnTo>
                    <a:lnTo>
                      <a:pt x="621" y="200"/>
                    </a:lnTo>
                    <a:lnTo>
                      <a:pt x="617" y="205"/>
                    </a:lnTo>
                    <a:lnTo>
                      <a:pt x="613" y="202"/>
                    </a:lnTo>
                    <a:lnTo>
                      <a:pt x="614" y="196"/>
                    </a:lnTo>
                    <a:lnTo>
                      <a:pt x="617" y="190"/>
                    </a:lnTo>
                    <a:lnTo>
                      <a:pt x="619" y="182"/>
                    </a:lnTo>
                    <a:lnTo>
                      <a:pt x="613" y="185"/>
                    </a:lnTo>
                    <a:lnTo>
                      <a:pt x="604" y="200"/>
                    </a:lnTo>
                    <a:lnTo>
                      <a:pt x="602" y="201"/>
                    </a:lnTo>
                    <a:lnTo>
                      <a:pt x="601" y="202"/>
                    </a:lnTo>
                    <a:lnTo>
                      <a:pt x="599" y="203"/>
                    </a:lnTo>
                    <a:lnTo>
                      <a:pt x="597" y="203"/>
                    </a:lnTo>
                    <a:lnTo>
                      <a:pt x="596" y="199"/>
                    </a:lnTo>
                    <a:lnTo>
                      <a:pt x="600" y="194"/>
                    </a:lnTo>
                    <a:lnTo>
                      <a:pt x="600" y="189"/>
                    </a:lnTo>
                    <a:lnTo>
                      <a:pt x="596" y="184"/>
                    </a:lnTo>
                    <a:lnTo>
                      <a:pt x="593" y="183"/>
                    </a:lnTo>
                    <a:lnTo>
                      <a:pt x="591" y="185"/>
                    </a:lnTo>
                    <a:lnTo>
                      <a:pt x="591" y="187"/>
                    </a:lnTo>
                    <a:lnTo>
                      <a:pt x="592" y="190"/>
                    </a:lnTo>
                    <a:lnTo>
                      <a:pt x="592" y="194"/>
                    </a:lnTo>
                    <a:lnTo>
                      <a:pt x="590" y="195"/>
                    </a:lnTo>
                    <a:lnTo>
                      <a:pt x="586" y="195"/>
                    </a:lnTo>
                    <a:lnTo>
                      <a:pt x="584" y="198"/>
                    </a:lnTo>
                    <a:lnTo>
                      <a:pt x="580" y="202"/>
                    </a:lnTo>
                    <a:lnTo>
                      <a:pt x="580" y="198"/>
                    </a:lnTo>
                    <a:lnTo>
                      <a:pt x="579" y="196"/>
                    </a:lnTo>
                    <a:lnTo>
                      <a:pt x="575" y="200"/>
                    </a:lnTo>
                    <a:lnTo>
                      <a:pt x="568" y="202"/>
                    </a:lnTo>
                    <a:lnTo>
                      <a:pt x="564" y="202"/>
                    </a:lnTo>
                    <a:lnTo>
                      <a:pt x="561" y="204"/>
                    </a:lnTo>
                    <a:lnTo>
                      <a:pt x="557" y="203"/>
                    </a:lnTo>
                    <a:lnTo>
                      <a:pt x="556" y="201"/>
                    </a:lnTo>
                    <a:lnTo>
                      <a:pt x="559" y="198"/>
                    </a:lnTo>
                    <a:lnTo>
                      <a:pt x="561" y="196"/>
                    </a:lnTo>
                    <a:lnTo>
                      <a:pt x="564" y="193"/>
                    </a:lnTo>
                    <a:lnTo>
                      <a:pt x="562" y="192"/>
                    </a:lnTo>
                    <a:lnTo>
                      <a:pt x="561" y="192"/>
                    </a:lnTo>
                    <a:lnTo>
                      <a:pt x="555" y="194"/>
                    </a:lnTo>
                    <a:lnTo>
                      <a:pt x="551" y="198"/>
                    </a:lnTo>
                    <a:lnTo>
                      <a:pt x="545" y="202"/>
                    </a:lnTo>
                    <a:lnTo>
                      <a:pt x="543" y="201"/>
                    </a:lnTo>
                    <a:lnTo>
                      <a:pt x="543" y="200"/>
                    </a:lnTo>
                    <a:lnTo>
                      <a:pt x="543" y="199"/>
                    </a:lnTo>
                    <a:lnTo>
                      <a:pt x="543" y="198"/>
                    </a:lnTo>
                    <a:lnTo>
                      <a:pt x="544" y="198"/>
                    </a:lnTo>
                    <a:lnTo>
                      <a:pt x="545" y="198"/>
                    </a:lnTo>
                    <a:lnTo>
                      <a:pt x="545" y="196"/>
                    </a:lnTo>
                    <a:lnTo>
                      <a:pt x="545" y="196"/>
                    </a:lnTo>
                    <a:lnTo>
                      <a:pt x="545" y="194"/>
                    </a:lnTo>
                    <a:lnTo>
                      <a:pt x="546" y="192"/>
                    </a:lnTo>
                    <a:lnTo>
                      <a:pt x="547" y="190"/>
                    </a:lnTo>
                    <a:lnTo>
                      <a:pt x="549" y="189"/>
                    </a:lnTo>
                    <a:lnTo>
                      <a:pt x="551" y="187"/>
                    </a:lnTo>
                    <a:lnTo>
                      <a:pt x="551" y="186"/>
                    </a:lnTo>
                    <a:lnTo>
                      <a:pt x="551" y="185"/>
                    </a:lnTo>
                    <a:lnTo>
                      <a:pt x="550" y="185"/>
                    </a:lnTo>
                    <a:lnTo>
                      <a:pt x="548" y="185"/>
                    </a:lnTo>
                    <a:lnTo>
                      <a:pt x="547" y="187"/>
                    </a:lnTo>
                    <a:lnTo>
                      <a:pt x="545" y="188"/>
                    </a:lnTo>
                    <a:lnTo>
                      <a:pt x="545" y="188"/>
                    </a:lnTo>
                    <a:lnTo>
                      <a:pt x="544" y="188"/>
                    </a:lnTo>
                    <a:lnTo>
                      <a:pt x="543" y="187"/>
                    </a:lnTo>
                    <a:lnTo>
                      <a:pt x="543" y="187"/>
                    </a:lnTo>
                    <a:lnTo>
                      <a:pt x="541" y="189"/>
                    </a:lnTo>
                    <a:lnTo>
                      <a:pt x="541" y="190"/>
                    </a:lnTo>
                    <a:lnTo>
                      <a:pt x="541" y="191"/>
                    </a:lnTo>
                    <a:lnTo>
                      <a:pt x="541" y="193"/>
                    </a:lnTo>
                    <a:lnTo>
                      <a:pt x="542" y="193"/>
                    </a:lnTo>
                    <a:lnTo>
                      <a:pt x="541" y="194"/>
                    </a:lnTo>
                    <a:lnTo>
                      <a:pt x="541" y="196"/>
                    </a:lnTo>
                    <a:lnTo>
                      <a:pt x="541" y="196"/>
                    </a:lnTo>
                    <a:lnTo>
                      <a:pt x="539" y="197"/>
                    </a:lnTo>
                    <a:lnTo>
                      <a:pt x="538" y="199"/>
                    </a:lnTo>
                    <a:lnTo>
                      <a:pt x="538" y="200"/>
                    </a:lnTo>
                    <a:lnTo>
                      <a:pt x="536" y="201"/>
                    </a:lnTo>
                    <a:lnTo>
                      <a:pt x="533" y="200"/>
                    </a:lnTo>
                    <a:lnTo>
                      <a:pt x="533" y="199"/>
                    </a:lnTo>
                    <a:lnTo>
                      <a:pt x="534" y="197"/>
                    </a:lnTo>
                    <a:lnTo>
                      <a:pt x="535" y="196"/>
                    </a:lnTo>
                    <a:lnTo>
                      <a:pt x="535" y="195"/>
                    </a:lnTo>
                    <a:lnTo>
                      <a:pt x="533" y="194"/>
                    </a:lnTo>
                    <a:lnTo>
                      <a:pt x="531" y="194"/>
                    </a:lnTo>
                    <a:lnTo>
                      <a:pt x="530" y="194"/>
                    </a:lnTo>
                    <a:lnTo>
                      <a:pt x="528" y="196"/>
                    </a:lnTo>
                    <a:lnTo>
                      <a:pt x="526" y="198"/>
                    </a:lnTo>
                    <a:lnTo>
                      <a:pt x="523" y="200"/>
                    </a:lnTo>
                    <a:lnTo>
                      <a:pt x="521" y="200"/>
                    </a:lnTo>
                    <a:lnTo>
                      <a:pt x="519" y="200"/>
                    </a:lnTo>
                    <a:lnTo>
                      <a:pt x="518" y="200"/>
                    </a:lnTo>
                    <a:lnTo>
                      <a:pt x="513" y="202"/>
                    </a:lnTo>
                    <a:lnTo>
                      <a:pt x="511" y="202"/>
                    </a:lnTo>
                    <a:lnTo>
                      <a:pt x="510" y="202"/>
                    </a:lnTo>
                    <a:lnTo>
                      <a:pt x="510" y="205"/>
                    </a:lnTo>
                    <a:lnTo>
                      <a:pt x="509" y="206"/>
                    </a:lnTo>
                    <a:lnTo>
                      <a:pt x="509" y="207"/>
                    </a:lnTo>
                    <a:lnTo>
                      <a:pt x="508" y="208"/>
                    </a:lnTo>
                    <a:lnTo>
                      <a:pt x="504" y="208"/>
                    </a:lnTo>
                    <a:lnTo>
                      <a:pt x="502" y="208"/>
                    </a:lnTo>
                    <a:lnTo>
                      <a:pt x="502" y="207"/>
                    </a:lnTo>
                    <a:lnTo>
                      <a:pt x="501" y="207"/>
                    </a:lnTo>
                    <a:lnTo>
                      <a:pt x="500" y="208"/>
                    </a:lnTo>
                    <a:lnTo>
                      <a:pt x="500" y="206"/>
                    </a:lnTo>
                    <a:lnTo>
                      <a:pt x="501" y="205"/>
                    </a:lnTo>
                    <a:lnTo>
                      <a:pt x="501" y="204"/>
                    </a:lnTo>
                    <a:lnTo>
                      <a:pt x="502" y="204"/>
                    </a:lnTo>
                    <a:lnTo>
                      <a:pt x="503" y="202"/>
                    </a:lnTo>
                    <a:lnTo>
                      <a:pt x="502" y="202"/>
                    </a:lnTo>
                    <a:lnTo>
                      <a:pt x="502" y="201"/>
                    </a:lnTo>
                    <a:lnTo>
                      <a:pt x="502" y="198"/>
                    </a:lnTo>
                    <a:lnTo>
                      <a:pt x="502" y="198"/>
                    </a:lnTo>
                    <a:lnTo>
                      <a:pt x="502" y="197"/>
                    </a:lnTo>
                    <a:lnTo>
                      <a:pt x="500" y="198"/>
                    </a:lnTo>
                    <a:lnTo>
                      <a:pt x="500" y="198"/>
                    </a:lnTo>
                    <a:lnTo>
                      <a:pt x="500" y="198"/>
                    </a:lnTo>
                    <a:lnTo>
                      <a:pt x="498" y="200"/>
                    </a:lnTo>
                    <a:lnTo>
                      <a:pt x="498" y="199"/>
                    </a:lnTo>
                    <a:lnTo>
                      <a:pt x="497" y="199"/>
                    </a:lnTo>
                    <a:lnTo>
                      <a:pt x="496" y="202"/>
                    </a:lnTo>
                    <a:lnTo>
                      <a:pt x="494" y="203"/>
                    </a:lnTo>
                    <a:lnTo>
                      <a:pt x="493" y="204"/>
                    </a:lnTo>
                    <a:lnTo>
                      <a:pt x="492" y="204"/>
                    </a:lnTo>
                    <a:lnTo>
                      <a:pt x="489" y="204"/>
                    </a:lnTo>
                    <a:lnTo>
                      <a:pt x="488" y="202"/>
                    </a:lnTo>
                    <a:lnTo>
                      <a:pt x="489" y="202"/>
                    </a:lnTo>
                    <a:lnTo>
                      <a:pt x="489" y="200"/>
                    </a:lnTo>
                    <a:lnTo>
                      <a:pt x="488" y="199"/>
                    </a:lnTo>
                    <a:lnTo>
                      <a:pt x="485" y="198"/>
                    </a:lnTo>
                    <a:lnTo>
                      <a:pt x="485" y="196"/>
                    </a:lnTo>
                    <a:lnTo>
                      <a:pt x="485" y="196"/>
                    </a:lnTo>
                    <a:lnTo>
                      <a:pt x="484" y="197"/>
                    </a:lnTo>
                    <a:lnTo>
                      <a:pt x="483" y="198"/>
                    </a:lnTo>
                    <a:lnTo>
                      <a:pt x="482" y="198"/>
                    </a:lnTo>
                    <a:lnTo>
                      <a:pt x="481" y="195"/>
                    </a:lnTo>
                    <a:lnTo>
                      <a:pt x="481" y="191"/>
                    </a:lnTo>
                    <a:lnTo>
                      <a:pt x="481" y="190"/>
                    </a:lnTo>
                    <a:lnTo>
                      <a:pt x="482" y="189"/>
                    </a:lnTo>
                    <a:lnTo>
                      <a:pt x="482" y="187"/>
                    </a:lnTo>
                    <a:lnTo>
                      <a:pt x="482" y="187"/>
                    </a:lnTo>
                    <a:lnTo>
                      <a:pt x="480" y="187"/>
                    </a:lnTo>
                    <a:lnTo>
                      <a:pt x="479" y="188"/>
                    </a:lnTo>
                    <a:lnTo>
                      <a:pt x="477" y="188"/>
                    </a:lnTo>
                    <a:lnTo>
                      <a:pt x="475" y="188"/>
                    </a:lnTo>
                    <a:lnTo>
                      <a:pt x="473" y="187"/>
                    </a:lnTo>
                    <a:lnTo>
                      <a:pt x="472" y="187"/>
                    </a:lnTo>
                    <a:lnTo>
                      <a:pt x="471" y="188"/>
                    </a:lnTo>
                    <a:lnTo>
                      <a:pt x="471" y="189"/>
                    </a:lnTo>
                    <a:lnTo>
                      <a:pt x="472" y="190"/>
                    </a:lnTo>
                    <a:lnTo>
                      <a:pt x="472" y="190"/>
                    </a:lnTo>
                    <a:lnTo>
                      <a:pt x="471" y="191"/>
                    </a:lnTo>
                    <a:lnTo>
                      <a:pt x="471" y="192"/>
                    </a:lnTo>
                    <a:lnTo>
                      <a:pt x="469" y="191"/>
                    </a:lnTo>
                    <a:lnTo>
                      <a:pt x="468" y="189"/>
                    </a:lnTo>
                    <a:lnTo>
                      <a:pt x="467" y="189"/>
                    </a:lnTo>
                    <a:lnTo>
                      <a:pt x="466" y="190"/>
                    </a:lnTo>
                    <a:lnTo>
                      <a:pt x="465" y="191"/>
                    </a:lnTo>
                    <a:lnTo>
                      <a:pt x="464" y="192"/>
                    </a:lnTo>
                    <a:lnTo>
                      <a:pt x="463" y="192"/>
                    </a:lnTo>
                    <a:lnTo>
                      <a:pt x="457" y="188"/>
                    </a:lnTo>
                    <a:lnTo>
                      <a:pt x="457" y="188"/>
                    </a:lnTo>
                    <a:lnTo>
                      <a:pt x="456" y="188"/>
                    </a:lnTo>
                    <a:lnTo>
                      <a:pt x="455" y="187"/>
                    </a:lnTo>
                    <a:lnTo>
                      <a:pt x="455" y="187"/>
                    </a:lnTo>
                    <a:lnTo>
                      <a:pt x="455" y="184"/>
                    </a:lnTo>
                    <a:lnTo>
                      <a:pt x="457" y="181"/>
                    </a:lnTo>
                    <a:lnTo>
                      <a:pt x="458" y="180"/>
                    </a:lnTo>
                    <a:lnTo>
                      <a:pt x="459" y="179"/>
                    </a:lnTo>
                    <a:lnTo>
                      <a:pt x="454" y="177"/>
                    </a:lnTo>
                    <a:lnTo>
                      <a:pt x="452" y="176"/>
                    </a:lnTo>
                    <a:lnTo>
                      <a:pt x="451" y="173"/>
                    </a:lnTo>
                    <a:lnTo>
                      <a:pt x="451" y="172"/>
                    </a:lnTo>
                    <a:lnTo>
                      <a:pt x="452" y="172"/>
                    </a:lnTo>
                    <a:lnTo>
                      <a:pt x="452" y="172"/>
                    </a:lnTo>
                    <a:lnTo>
                      <a:pt x="453" y="171"/>
                    </a:lnTo>
                    <a:lnTo>
                      <a:pt x="452" y="169"/>
                    </a:lnTo>
                    <a:lnTo>
                      <a:pt x="451" y="169"/>
                    </a:lnTo>
                    <a:lnTo>
                      <a:pt x="450" y="169"/>
                    </a:lnTo>
                    <a:lnTo>
                      <a:pt x="450" y="167"/>
                    </a:lnTo>
                    <a:lnTo>
                      <a:pt x="454" y="161"/>
                    </a:lnTo>
                    <a:lnTo>
                      <a:pt x="457" y="159"/>
                    </a:lnTo>
                    <a:lnTo>
                      <a:pt x="458" y="159"/>
                    </a:lnTo>
                    <a:lnTo>
                      <a:pt x="460" y="159"/>
                    </a:lnTo>
                    <a:lnTo>
                      <a:pt x="461" y="159"/>
                    </a:lnTo>
                    <a:lnTo>
                      <a:pt x="463" y="158"/>
                    </a:lnTo>
                    <a:lnTo>
                      <a:pt x="464" y="157"/>
                    </a:lnTo>
                    <a:lnTo>
                      <a:pt x="463" y="155"/>
                    </a:lnTo>
                    <a:lnTo>
                      <a:pt x="464" y="155"/>
                    </a:lnTo>
                    <a:lnTo>
                      <a:pt x="467" y="153"/>
                    </a:lnTo>
                    <a:lnTo>
                      <a:pt x="471" y="154"/>
                    </a:lnTo>
                    <a:lnTo>
                      <a:pt x="475" y="155"/>
                    </a:lnTo>
                    <a:lnTo>
                      <a:pt x="476" y="156"/>
                    </a:lnTo>
                    <a:lnTo>
                      <a:pt x="476" y="157"/>
                    </a:lnTo>
                    <a:lnTo>
                      <a:pt x="477" y="157"/>
                    </a:lnTo>
                    <a:lnTo>
                      <a:pt x="477" y="157"/>
                    </a:lnTo>
                    <a:lnTo>
                      <a:pt x="479" y="156"/>
                    </a:lnTo>
                    <a:lnTo>
                      <a:pt x="481" y="155"/>
                    </a:lnTo>
                    <a:lnTo>
                      <a:pt x="485" y="157"/>
                    </a:lnTo>
                    <a:lnTo>
                      <a:pt x="487" y="160"/>
                    </a:lnTo>
                    <a:lnTo>
                      <a:pt x="489" y="161"/>
                    </a:lnTo>
                    <a:lnTo>
                      <a:pt x="490" y="161"/>
                    </a:lnTo>
                    <a:lnTo>
                      <a:pt x="491" y="162"/>
                    </a:lnTo>
                    <a:lnTo>
                      <a:pt x="492" y="163"/>
                    </a:lnTo>
                    <a:lnTo>
                      <a:pt x="492" y="164"/>
                    </a:lnTo>
                    <a:lnTo>
                      <a:pt x="494" y="163"/>
                    </a:lnTo>
                    <a:lnTo>
                      <a:pt x="495" y="161"/>
                    </a:lnTo>
                    <a:lnTo>
                      <a:pt x="499" y="159"/>
                    </a:lnTo>
                    <a:lnTo>
                      <a:pt x="500" y="159"/>
                    </a:lnTo>
                    <a:lnTo>
                      <a:pt x="503" y="160"/>
                    </a:lnTo>
                    <a:lnTo>
                      <a:pt x="506" y="161"/>
                    </a:lnTo>
                    <a:lnTo>
                      <a:pt x="510" y="162"/>
                    </a:lnTo>
                    <a:lnTo>
                      <a:pt x="510" y="162"/>
                    </a:lnTo>
                    <a:lnTo>
                      <a:pt x="511" y="161"/>
                    </a:lnTo>
                    <a:lnTo>
                      <a:pt x="511" y="160"/>
                    </a:lnTo>
                    <a:lnTo>
                      <a:pt x="512" y="159"/>
                    </a:lnTo>
                    <a:lnTo>
                      <a:pt x="512" y="158"/>
                    </a:lnTo>
                    <a:lnTo>
                      <a:pt x="512" y="158"/>
                    </a:lnTo>
                    <a:lnTo>
                      <a:pt x="516" y="161"/>
                    </a:lnTo>
                    <a:lnTo>
                      <a:pt x="515" y="163"/>
                    </a:lnTo>
                    <a:lnTo>
                      <a:pt x="514" y="163"/>
                    </a:lnTo>
                    <a:lnTo>
                      <a:pt x="513" y="164"/>
                    </a:lnTo>
                    <a:lnTo>
                      <a:pt x="514" y="165"/>
                    </a:lnTo>
                    <a:lnTo>
                      <a:pt x="518" y="163"/>
                    </a:lnTo>
                    <a:lnTo>
                      <a:pt x="518" y="163"/>
                    </a:lnTo>
                    <a:lnTo>
                      <a:pt x="518" y="161"/>
                    </a:lnTo>
                    <a:lnTo>
                      <a:pt x="518" y="160"/>
                    </a:lnTo>
                    <a:lnTo>
                      <a:pt x="518" y="157"/>
                    </a:lnTo>
                    <a:lnTo>
                      <a:pt x="519" y="155"/>
                    </a:lnTo>
                    <a:lnTo>
                      <a:pt x="520" y="155"/>
                    </a:lnTo>
                    <a:lnTo>
                      <a:pt x="522" y="156"/>
                    </a:lnTo>
                    <a:lnTo>
                      <a:pt x="526" y="156"/>
                    </a:lnTo>
                    <a:lnTo>
                      <a:pt x="526" y="155"/>
                    </a:lnTo>
                    <a:lnTo>
                      <a:pt x="526" y="155"/>
                    </a:lnTo>
                    <a:lnTo>
                      <a:pt x="528" y="153"/>
                    </a:lnTo>
                    <a:lnTo>
                      <a:pt x="530" y="153"/>
                    </a:lnTo>
                    <a:lnTo>
                      <a:pt x="537" y="150"/>
                    </a:lnTo>
                    <a:lnTo>
                      <a:pt x="545" y="150"/>
                    </a:lnTo>
                    <a:lnTo>
                      <a:pt x="544" y="150"/>
                    </a:lnTo>
                    <a:lnTo>
                      <a:pt x="541" y="149"/>
                    </a:lnTo>
                    <a:lnTo>
                      <a:pt x="541" y="148"/>
                    </a:lnTo>
                    <a:lnTo>
                      <a:pt x="541" y="147"/>
                    </a:lnTo>
                    <a:lnTo>
                      <a:pt x="540" y="146"/>
                    </a:lnTo>
                    <a:lnTo>
                      <a:pt x="538" y="145"/>
                    </a:lnTo>
                    <a:lnTo>
                      <a:pt x="534" y="145"/>
                    </a:lnTo>
                    <a:lnTo>
                      <a:pt x="529" y="146"/>
                    </a:lnTo>
                    <a:lnTo>
                      <a:pt x="525" y="146"/>
                    </a:lnTo>
                    <a:lnTo>
                      <a:pt x="516" y="147"/>
                    </a:lnTo>
                    <a:lnTo>
                      <a:pt x="513" y="146"/>
                    </a:lnTo>
                    <a:lnTo>
                      <a:pt x="510" y="145"/>
                    </a:lnTo>
                    <a:lnTo>
                      <a:pt x="509" y="145"/>
                    </a:lnTo>
                    <a:lnTo>
                      <a:pt x="508" y="145"/>
                    </a:lnTo>
                    <a:lnTo>
                      <a:pt x="508" y="146"/>
                    </a:lnTo>
                    <a:lnTo>
                      <a:pt x="507" y="146"/>
                    </a:lnTo>
                    <a:lnTo>
                      <a:pt x="506" y="146"/>
                    </a:lnTo>
                    <a:lnTo>
                      <a:pt x="503" y="146"/>
                    </a:lnTo>
                    <a:lnTo>
                      <a:pt x="496" y="139"/>
                    </a:lnTo>
                    <a:lnTo>
                      <a:pt x="495" y="136"/>
                    </a:lnTo>
                    <a:lnTo>
                      <a:pt x="494" y="131"/>
                    </a:lnTo>
                    <a:lnTo>
                      <a:pt x="492" y="127"/>
                    </a:lnTo>
                    <a:lnTo>
                      <a:pt x="492" y="124"/>
                    </a:lnTo>
                    <a:lnTo>
                      <a:pt x="492" y="122"/>
                    </a:lnTo>
                    <a:lnTo>
                      <a:pt x="492" y="120"/>
                    </a:lnTo>
                    <a:lnTo>
                      <a:pt x="493" y="118"/>
                    </a:lnTo>
                    <a:lnTo>
                      <a:pt x="494" y="117"/>
                    </a:lnTo>
                    <a:lnTo>
                      <a:pt x="496" y="116"/>
                    </a:lnTo>
                    <a:lnTo>
                      <a:pt x="498" y="114"/>
                    </a:lnTo>
                    <a:lnTo>
                      <a:pt x="502" y="112"/>
                    </a:lnTo>
                    <a:lnTo>
                      <a:pt x="505" y="109"/>
                    </a:lnTo>
                    <a:lnTo>
                      <a:pt x="506" y="108"/>
                    </a:lnTo>
                    <a:lnTo>
                      <a:pt x="508" y="108"/>
                    </a:lnTo>
                    <a:lnTo>
                      <a:pt x="510" y="107"/>
                    </a:lnTo>
                    <a:lnTo>
                      <a:pt x="513" y="104"/>
                    </a:lnTo>
                    <a:lnTo>
                      <a:pt x="519" y="98"/>
                    </a:lnTo>
                    <a:lnTo>
                      <a:pt x="522" y="96"/>
                    </a:lnTo>
                    <a:lnTo>
                      <a:pt x="526" y="95"/>
                    </a:lnTo>
                    <a:lnTo>
                      <a:pt x="530" y="93"/>
                    </a:lnTo>
                    <a:lnTo>
                      <a:pt x="531" y="93"/>
                    </a:lnTo>
                    <a:lnTo>
                      <a:pt x="537" y="92"/>
                    </a:lnTo>
                    <a:lnTo>
                      <a:pt x="539" y="91"/>
                    </a:lnTo>
                    <a:lnTo>
                      <a:pt x="543" y="90"/>
                    </a:lnTo>
                    <a:lnTo>
                      <a:pt x="550" y="87"/>
                    </a:lnTo>
                    <a:lnTo>
                      <a:pt x="551" y="87"/>
                    </a:lnTo>
                    <a:lnTo>
                      <a:pt x="555" y="83"/>
                    </a:lnTo>
                    <a:lnTo>
                      <a:pt x="558" y="80"/>
                    </a:lnTo>
                    <a:lnTo>
                      <a:pt x="560" y="77"/>
                    </a:lnTo>
                    <a:lnTo>
                      <a:pt x="563" y="74"/>
                    </a:lnTo>
                    <a:lnTo>
                      <a:pt x="563" y="74"/>
                    </a:lnTo>
                    <a:lnTo>
                      <a:pt x="564" y="73"/>
                    </a:lnTo>
                    <a:lnTo>
                      <a:pt x="568" y="74"/>
                    </a:lnTo>
                    <a:lnTo>
                      <a:pt x="568" y="74"/>
                    </a:lnTo>
                    <a:lnTo>
                      <a:pt x="571" y="71"/>
                    </a:lnTo>
                    <a:lnTo>
                      <a:pt x="573" y="69"/>
                    </a:lnTo>
                    <a:lnTo>
                      <a:pt x="574" y="68"/>
                    </a:lnTo>
                    <a:lnTo>
                      <a:pt x="579" y="61"/>
                    </a:lnTo>
                    <a:lnTo>
                      <a:pt x="580" y="60"/>
                    </a:lnTo>
                    <a:lnTo>
                      <a:pt x="582" y="58"/>
                    </a:lnTo>
                    <a:lnTo>
                      <a:pt x="582" y="58"/>
                    </a:lnTo>
                    <a:lnTo>
                      <a:pt x="582" y="55"/>
                    </a:lnTo>
                    <a:lnTo>
                      <a:pt x="581" y="53"/>
                    </a:lnTo>
                    <a:lnTo>
                      <a:pt x="582" y="52"/>
                    </a:lnTo>
                    <a:lnTo>
                      <a:pt x="582" y="50"/>
                    </a:lnTo>
                    <a:lnTo>
                      <a:pt x="583" y="48"/>
                    </a:lnTo>
                    <a:lnTo>
                      <a:pt x="584" y="47"/>
                    </a:lnTo>
                    <a:lnTo>
                      <a:pt x="584" y="46"/>
                    </a:lnTo>
                    <a:lnTo>
                      <a:pt x="585" y="43"/>
                    </a:lnTo>
                    <a:lnTo>
                      <a:pt x="586" y="40"/>
                    </a:lnTo>
                    <a:lnTo>
                      <a:pt x="586" y="38"/>
                    </a:lnTo>
                    <a:lnTo>
                      <a:pt x="587" y="36"/>
                    </a:lnTo>
                    <a:lnTo>
                      <a:pt x="588" y="35"/>
                    </a:lnTo>
                    <a:lnTo>
                      <a:pt x="590" y="35"/>
                    </a:lnTo>
                    <a:lnTo>
                      <a:pt x="590" y="35"/>
                    </a:lnTo>
                    <a:lnTo>
                      <a:pt x="594" y="36"/>
                    </a:lnTo>
                    <a:lnTo>
                      <a:pt x="596" y="37"/>
                    </a:lnTo>
                    <a:lnTo>
                      <a:pt x="597" y="37"/>
                    </a:lnTo>
                    <a:lnTo>
                      <a:pt x="598" y="36"/>
                    </a:lnTo>
                    <a:lnTo>
                      <a:pt x="599" y="35"/>
                    </a:lnTo>
                    <a:lnTo>
                      <a:pt x="600" y="35"/>
                    </a:lnTo>
                    <a:lnTo>
                      <a:pt x="602" y="35"/>
                    </a:lnTo>
                    <a:lnTo>
                      <a:pt x="608" y="39"/>
                    </a:lnTo>
                    <a:lnTo>
                      <a:pt x="611" y="40"/>
                    </a:lnTo>
                    <a:lnTo>
                      <a:pt x="612" y="40"/>
                    </a:lnTo>
                    <a:lnTo>
                      <a:pt x="613" y="40"/>
                    </a:lnTo>
                    <a:lnTo>
                      <a:pt x="613" y="40"/>
                    </a:lnTo>
                    <a:lnTo>
                      <a:pt x="615" y="40"/>
                    </a:lnTo>
                    <a:lnTo>
                      <a:pt x="624" y="39"/>
                    </a:lnTo>
                    <a:lnTo>
                      <a:pt x="625" y="39"/>
                    </a:lnTo>
                    <a:lnTo>
                      <a:pt x="625" y="38"/>
                    </a:lnTo>
                    <a:lnTo>
                      <a:pt x="629" y="38"/>
                    </a:lnTo>
                    <a:lnTo>
                      <a:pt x="631" y="38"/>
                    </a:lnTo>
                    <a:lnTo>
                      <a:pt x="635" y="38"/>
                    </a:lnTo>
                    <a:lnTo>
                      <a:pt x="640" y="37"/>
                    </a:lnTo>
                    <a:lnTo>
                      <a:pt x="643" y="36"/>
                    </a:lnTo>
                    <a:lnTo>
                      <a:pt x="648" y="37"/>
                    </a:lnTo>
                    <a:lnTo>
                      <a:pt x="650" y="37"/>
                    </a:lnTo>
                    <a:lnTo>
                      <a:pt x="654" y="37"/>
                    </a:lnTo>
                    <a:lnTo>
                      <a:pt x="655" y="37"/>
                    </a:lnTo>
                    <a:lnTo>
                      <a:pt x="656" y="37"/>
                    </a:lnTo>
                    <a:lnTo>
                      <a:pt x="659" y="38"/>
                    </a:lnTo>
                    <a:lnTo>
                      <a:pt x="660" y="38"/>
                    </a:lnTo>
                    <a:lnTo>
                      <a:pt x="663" y="37"/>
                    </a:lnTo>
                    <a:lnTo>
                      <a:pt x="664" y="38"/>
                    </a:lnTo>
                    <a:lnTo>
                      <a:pt x="665" y="40"/>
                    </a:lnTo>
                    <a:lnTo>
                      <a:pt x="665" y="40"/>
                    </a:lnTo>
                    <a:lnTo>
                      <a:pt x="664" y="46"/>
                    </a:lnTo>
                    <a:lnTo>
                      <a:pt x="664" y="49"/>
                    </a:lnTo>
                    <a:lnTo>
                      <a:pt x="664" y="52"/>
                    </a:lnTo>
                    <a:lnTo>
                      <a:pt x="664" y="53"/>
                    </a:lnTo>
                    <a:lnTo>
                      <a:pt x="665" y="55"/>
                    </a:lnTo>
                    <a:lnTo>
                      <a:pt x="666" y="57"/>
                    </a:lnTo>
                    <a:lnTo>
                      <a:pt x="670" y="62"/>
                    </a:lnTo>
                    <a:lnTo>
                      <a:pt x="672" y="62"/>
                    </a:lnTo>
                    <a:lnTo>
                      <a:pt x="672" y="64"/>
                    </a:lnTo>
                    <a:lnTo>
                      <a:pt x="672" y="63"/>
                    </a:lnTo>
                    <a:lnTo>
                      <a:pt x="673" y="62"/>
                    </a:lnTo>
                    <a:lnTo>
                      <a:pt x="673" y="62"/>
                    </a:lnTo>
                    <a:lnTo>
                      <a:pt x="679" y="64"/>
                    </a:lnTo>
                    <a:lnTo>
                      <a:pt x="681" y="65"/>
                    </a:lnTo>
                    <a:lnTo>
                      <a:pt x="685" y="64"/>
                    </a:lnTo>
                    <a:lnTo>
                      <a:pt x="687" y="64"/>
                    </a:lnTo>
                    <a:lnTo>
                      <a:pt x="687" y="64"/>
                    </a:lnTo>
                    <a:lnTo>
                      <a:pt x="688" y="66"/>
                    </a:lnTo>
                    <a:lnTo>
                      <a:pt x="691" y="67"/>
                    </a:lnTo>
                    <a:lnTo>
                      <a:pt x="691" y="68"/>
                    </a:lnTo>
                    <a:lnTo>
                      <a:pt x="691" y="68"/>
                    </a:lnTo>
                    <a:lnTo>
                      <a:pt x="694" y="66"/>
                    </a:lnTo>
                    <a:lnTo>
                      <a:pt x="695" y="65"/>
                    </a:lnTo>
                    <a:lnTo>
                      <a:pt x="696" y="63"/>
                    </a:lnTo>
                    <a:lnTo>
                      <a:pt x="696" y="62"/>
                    </a:lnTo>
                    <a:lnTo>
                      <a:pt x="695" y="59"/>
                    </a:lnTo>
                    <a:lnTo>
                      <a:pt x="695" y="58"/>
                    </a:lnTo>
                    <a:lnTo>
                      <a:pt x="695" y="56"/>
                    </a:lnTo>
                    <a:lnTo>
                      <a:pt x="695" y="53"/>
                    </a:lnTo>
                    <a:lnTo>
                      <a:pt x="694" y="52"/>
                    </a:lnTo>
                    <a:lnTo>
                      <a:pt x="693" y="48"/>
                    </a:lnTo>
                    <a:lnTo>
                      <a:pt x="691" y="44"/>
                    </a:lnTo>
                    <a:lnTo>
                      <a:pt x="689" y="38"/>
                    </a:lnTo>
                    <a:lnTo>
                      <a:pt x="689" y="37"/>
                    </a:lnTo>
                    <a:lnTo>
                      <a:pt x="689" y="36"/>
                    </a:lnTo>
                    <a:lnTo>
                      <a:pt x="689" y="35"/>
                    </a:lnTo>
                    <a:lnTo>
                      <a:pt x="695" y="33"/>
                    </a:lnTo>
                    <a:lnTo>
                      <a:pt x="698" y="32"/>
                    </a:lnTo>
                    <a:lnTo>
                      <a:pt x="699" y="31"/>
                    </a:lnTo>
                    <a:lnTo>
                      <a:pt x="695" y="26"/>
                    </a:lnTo>
                    <a:lnTo>
                      <a:pt x="693" y="23"/>
                    </a:lnTo>
                    <a:lnTo>
                      <a:pt x="689" y="21"/>
                    </a:lnTo>
                    <a:lnTo>
                      <a:pt x="686" y="19"/>
                    </a:lnTo>
                    <a:lnTo>
                      <a:pt x="685" y="19"/>
                    </a:lnTo>
                    <a:lnTo>
                      <a:pt x="685" y="19"/>
                    </a:lnTo>
                    <a:lnTo>
                      <a:pt x="685" y="18"/>
                    </a:lnTo>
                    <a:lnTo>
                      <a:pt x="684" y="17"/>
                    </a:lnTo>
                    <a:lnTo>
                      <a:pt x="683" y="17"/>
                    </a:lnTo>
                    <a:lnTo>
                      <a:pt x="682" y="17"/>
                    </a:lnTo>
                    <a:lnTo>
                      <a:pt x="679" y="15"/>
                    </a:lnTo>
                    <a:lnTo>
                      <a:pt x="677" y="14"/>
                    </a:lnTo>
                    <a:lnTo>
                      <a:pt x="674" y="13"/>
                    </a:lnTo>
                    <a:lnTo>
                      <a:pt x="673" y="12"/>
                    </a:lnTo>
                    <a:lnTo>
                      <a:pt x="673" y="11"/>
                    </a:lnTo>
                    <a:lnTo>
                      <a:pt x="672" y="5"/>
                    </a:lnTo>
                    <a:lnTo>
                      <a:pt x="671" y="5"/>
                    </a:lnTo>
                    <a:lnTo>
                      <a:pt x="670" y="5"/>
                    </a:lnTo>
                    <a:lnTo>
                      <a:pt x="669" y="3"/>
                    </a:lnTo>
                    <a:lnTo>
                      <a:pt x="669" y="1"/>
                    </a:lnTo>
                    <a:lnTo>
                      <a:pt x="668" y="1"/>
                    </a:lnTo>
                    <a:lnTo>
                      <a:pt x="666" y="3"/>
                    </a:lnTo>
                    <a:lnTo>
                      <a:pt x="665" y="3"/>
                    </a:lnTo>
                    <a:lnTo>
                      <a:pt x="664" y="3"/>
                    </a:lnTo>
                    <a:lnTo>
                      <a:pt x="662" y="3"/>
                    </a:lnTo>
                    <a:lnTo>
                      <a:pt x="655" y="2"/>
                    </a:lnTo>
                    <a:lnTo>
                      <a:pt x="654" y="2"/>
                    </a:lnTo>
                    <a:lnTo>
                      <a:pt x="653" y="2"/>
                    </a:lnTo>
                    <a:lnTo>
                      <a:pt x="650" y="1"/>
                    </a:lnTo>
                    <a:lnTo>
                      <a:pt x="648" y="1"/>
                    </a:lnTo>
                    <a:lnTo>
                      <a:pt x="648" y="0"/>
                    </a:lnTo>
                    <a:lnTo>
                      <a:pt x="647" y="0"/>
                    </a:lnTo>
                    <a:lnTo>
                      <a:pt x="646" y="1"/>
                    </a:lnTo>
                    <a:lnTo>
                      <a:pt x="646" y="1"/>
                    </a:lnTo>
                    <a:lnTo>
                      <a:pt x="644" y="1"/>
                    </a:lnTo>
                    <a:lnTo>
                      <a:pt x="644" y="0"/>
                    </a:lnTo>
                    <a:lnTo>
                      <a:pt x="642" y="0"/>
                    </a:lnTo>
                    <a:lnTo>
                      <a:pt x="641" y="0"/>
                    </a:lnTo>
                    <a:lnTo>
                      <a:pt x="636" y="2"/>
                    </a:lnTo>
                    <a:lnTo>
                      <a:pt x="635" y="3"/>
                    </a:lnTo>
                    <a:lnTo>
                      <a:pt x="630" y="6"/>
                    </a:lnTo>
                    <a:lnTo>
                      <a:pt x="629" y="7"/>
                    </a:lnTo>
                    <a:lnTo>
                      <a:pt x="629" y="7"/>
                    </a:lnTo>
                    <a:lnTo>
                      <a:pt x="627" y="8"/>
                    </a:lnTo>
                    <a:lnTo>
                      <a:pt x="624" y="9"/>
                    </a:lnTo>
                    <a:lnTo>
                      <a:pt x="623" y="9"/>
                    </a:lnTo>
                    <a:lnTo>
                      <a:pt x="619" y="7"/>
                    </a:lnTo>
                    <a:lnTo>
                      <a:pt x="617" y="5"/>
                    </a:lnTo>
                    <a:lnTo>
                      <a:pt x="615" y="5"/>
                    </a:lnTo>
                    <a:lnTo>
                      <a:pt x="615" y="6"/>
                    </a:lnTo>
                    <a:lnTo>
                      <a:pt x="613" y="7"/>
                    </a:lnTo>
                    <a:lnTo>
                      <a:pt x="612" y="6"/>
                    </a:lnTo>
                    <a:lnTo>
                      <a:pt x="611" y="6"/>
                    </a:lnTo>
                    <a:lnTo>
                      <a:pt x="608" y="3"/>
                    </a:lnTo>
                    <a:lnTo>
                      <a:pt x="606" y="2"/>
                    </a:lnTo>
                    <a:lnTo>
                      <a:pt x="605" y="1"/>
                    </a:lnTo>
                    <a:lnTo>
                      <a:pt x="601" y="1"/>
                    </a:lnTo>
                    <a:lnTo>
                      <a:pt x="598" y="2"/>
                    </a:lnTo>
                    <a:lnTo>
                      <a:pt x="594" y="2"/>
                    </a:lnTo>
                    <a:lnTo>
                      <a:pt x="592" y="3"/>
                    </a:lnTo>
                    <a:lnTo>
                      <a:pt x="588" y="3"/>
                    </a:lnTo>
                    <a:lnTo>
                      <a:pt x="588" y="3"/>
                    </a:lnTo>
                    <a:lnTo>
                      <a:pt x="586" y="3"/>
                    </a:lnTo>
                    <a:lnTo>
                      <a:pt x="585" y="4"/>
                    </a:lnTo>
                    <a:lnTo>
                      <a:pt x="583" y="5"/>
                    </a:lnTo>
                    <a:lnTo>
                      <a:pt x="579" y="5"/>
                    </a:lnTo>
                    <a:lnTo>
                      <a:pt x="578" y="6"/>
                    </a:lnTo>
                    <a:lnTo>
                      <a:pt x="577" y="7"/>
                    </a:lnTo>
                    <a:lnTo>
                      <a:pt x="576" y="8"/>
                    </a:lnTo>
                    <a:lnTo>
                      <a:pt x="576" y="10"/>
                    </a:lnTo>
                    <a:lnTo>
                      <a:pt x="575" y="12"/>
                    </a:lnTo>
                    <a:lnTo>
                      <a:pt x="575" y="15"/>
                    </a:lnTo>
                    <a:lnTo>
                      <a:pt x="573" y="23"/>
                    </a:lnTo>
                    <a:lnTo>
                      <a:pt x="573" y="23"/>
                    </a:lnTo>
                    <a:lnTo>
                      <a:pt x="572" y="24"/>
                    </a:lnTo>
                    <a:lnTo>
                      <a:pt x="571" y="25"/>
                    </a:lnTo>
                    <a:lnTo>
                      <a:pt x="570" y="23"/>
                    </a:lnTo>
                    <a:lnTo>
                      <a:pt x="570" y="22"/>
                    </a:lnTo>
                    <a:lnTo>
                      <a:pt x="568" y="21"/>
                    </a:lnTo>
                    <a:lnTo>
                      <a:pt x="568" y="19"/>
                    </a:lnTo>
                    <a:lnTo>
                      <a:pt x="568" y="19"/>
                    </a:lnTo>
                    <a:lnTo>
                      <a:pt x="568" y="17"/>
                    </a:lnTo>
                    <a:lnTo>
                      <a:pt x="568" y="17"/>
                    </a:lnTo>
                    <a:lnTo>
                      <a:pt x="567" y="15"/>
                    </a:lnTo>
                    <a:lnTo>
                      <a:pt x="566" y="15"/>
                    </a:lnTo>
                    <a:lnTo>
                      <a:pt x="566" y="17"/>
                    </a:lnTo>
                    <a:lnTo>
                      <a:pt x="566" y="17"/>
                    </a:lnTo>
                    <a:lnTo>
                      <a:pt x="564" y="17"/>
                    </a:lnTo>
                    <a:lnTo>
                      <a:pt x="561" y="17"/>
                    </a:lnTo>
                    <a:lnTo>
                      <a:pt x="561" y="16"/>
                    </a:lnTo>
                    <a:lnTo>
                      <a:pt x="562" y="15"/>
                    </a:lnTo>
                    <a:lnTo>
                      <a:pt x="562" y="15"/>
                    </a:lnTo>
                    <a:lnTo>
                      <a:pt x="561" y="14"/>
                    </a:lnTo>
                    <a:lnTo>
                      <a:pt x="561" y="15"/>
                    </a:lnTo>
                    <a:lnTo>
                      <a:pt x="560" y="15"/>
                    </a:lnTo>
                    <a:lnTo>
                      <a:pt x="559" y="15"/>
                    </a:lnTo>
                    <a:lnTo>
                      <a:pt x="559" y="13"/>
                    </a:lnTo>
                    <a:lnTo>
                      <a:pt x="551" y="13"/>
                    </a:lnTo>
                    <a:lnTo>
                      <a:pt x="545" y="18"/>
                    </a:lnTo>
                    <a:lnTo>
                      <a:pt x="539" y="23"/>
                    </a:lnTo>
                    <a:lnTo>
                      <a:pt x="539" y="23"/>
                    </a:lnTo>
                    <a:lnTo>
                      <a:pt x="538" y="22"/>
                    </a:lnTo>
                    <a:lnTo>
                      <a:pt x="535" y="22"/>
                    </a:lnTo>
                    <a:lnTo>
                      <a:pt x="530" y="23"/>
                    </a:lnTo>
                    <a:lnTo>
                      <a:pt x="525" y="24"/>
                    </a:lnTo>
                    <a:lnTo>
                      <a:pt x="524" y="25"/>
                    </a:lnTo>
                    <a:lnTo>
                      <a:pt x="522" y="27"/>
                    </a:lnTo>
                    <a:lnTo>
                      <a:pt x="520" y="28"/>
                    </a:lnTo>
                    <a:lnTo>
                      <a:pt x="520" y="30"/>
                    </a:lnTo>
                    <a:lnTo>
                      <a:pt x="519" y="31"/>
                    </a:lnTo>
                    <a:lnTo>
                      <a:pt x="519" y="33"/>
                    </a:lnTo>
                    <a:lnTo>
                      <a:pt x="519" y="34"/>
                    </a:lnTo>
                    <a:lnTo>
                      <a:pt x="521" y="38"/>
                    </a:lnTo>
                    <a:lnTo>
                      <a:pt x="516" y="39"/>
                    </a:lnTo>
                    <a:lnTo>
                      <a:pt x="515" y="39"/>
                    </a:lnTo>
                    <a:lnTo>
                      <a:pt x="514" y="39"/>
                    </a:lnTo>
                    <a:lnTo>
                      <a:pt x="512" y="38"/>
                    </a:lnTo>
                    <a:lnTo>
                      <a:pt x="511" y="38"/>
                    </a:lnTo>
                    <a:lnTo>
                      <a:pt x="510" y="38"/>
                    </a:lnTo>
                    <a:lnTo>
                      <a:pt x="510" y="38"/>
                    </a:lnTo>
                    <a:lnTo>
                      <a:pt x="508" y="40"/>
                    </a:lnTo>
                    <a:lnTo>
                      <a:pt x="507" y="41"/>
                    </a:lnTo>
                    <a:lnTo>
                      <a:pt x="506" y="42"/>
                    </a:lnTo>
                    <a:lnTo>
                      <a:pt x="504" y="43"/>
                    </a:lnTo>
                    <a:lnTo>
                      <a:pt x="503" y="43"/>
                    </a:lnTo>
                    <a:lnTo>
                      <a:pt x="502" y="42"/>
                    </a:lnTo>
                    <a:lnTo>
                      <a:pt x="501" y="42"/>
                    </a:lnTo>
                    <a:lnTo>
                      <a:pt x="499" y="42"/>
                    </a:lnTo>
                    <a:lnTo>
                      <a:pt x="494" y="42"/>
                    </a:lnTo>
                    <a:lnTo>
                      <a:pt x="493" y="43"/>
                    </a:lnTo>
                    <a:lnTo>
                      <a:pt x="492" y="44"/>
                    </a:lnTo>
                    <a:lnTo>
                      <a:pt x="491" y="44"/>
                    </a:lnTo>
                    <a:lnTo>
                      <a:pt x="487" y="42"/>
                    </a:lnTo>
                    <a:lnTo>
                      <a:pt x="487" y="42"/>
                    </a:lnTo>
                    <a:lnTo>
                      <a:pt x="488" y="42"/>
                    </a:lnTo>
                    <a:lnTo>
                      <a:pt x="487" y="41"/>
                    </a:lnTo>
                    <a:lnTo>
                      <a:pt x="487" y="39"/>
                    </a:lnTo>
                    <a:lnTo>
                      <a:pt x="487" y="38"/>
                    </a:lnTo>
                    <a:lnTo>
                      <a:pt x="485" y="38"/>
                    </a:lnTo>
                    <a:lnTo>
                      <a:pt x="485" y="37"/>
                    </a:lnTo>
                    <a:lnTo>
                      <a:pt x="482" y="37"/>
                    </a:lnTo>
                    <a:lnTo>
                      <a:pt x="481" y="38"/>
                    </a:lnTo>
                    <a:lnTo>
                      <a:pt x="480" y="38"/>
                    </a:lnTo>
                    <a:lnTo>
                      <a:pt x="479" y="39"/>
                    </a:lnTo>
                    <a:lnTo>
                      <a:pt x="479" y="41"/>
                    </a:lnTo>
                    <a:lnTo>
                      <a:pt x="479" y="43"/>
                    </a:lnTo>
                    <a:lnTo>
                      <a:pt x="479" y="45"/>
                    </a:lnTo>
                    <a:lnTo>
                      <a:pt x="480" y="46"/>
                    </a:lnTo>
                    <a:lnTo>
                      <a:pt x="481" y="46"/>
                    </a:lnTo>
                    <a:lnTo>
                      <a:pt x="480" y="48"/>
                    </a:lnTo>
                    <a:lnTo>
                      <a:pt x="478" y="48"/>
                    </a:lnTo>
                    <a:lnTo>
                      <a:pt x="479" y="52"/>
                    </a:lnTo>
                    <a:lnTo>
                      <a:pt x="479" y="53"/>
                    </a:lnTo>
                    <a:lnTo>
                      <a:pt x="480" y="56"/>
                    </a:lnTo>
                    <a:lnTo>
                      <a:pt x="480" y="58"/>
                    </a:lnTo>
                    <a:lnTo>
                      <a:pt x="479" y="60"/>
                    </a:lnTo>
                    <a:lnTo>
                      <a:pt x="477" y="62"/>
                    </a:lnTo>
                    <a:lnTo>
                      <a:pt x="475" y="63"/>
                    </a:lnTo>
                    <a:lnTo>
                      <a:pt x="474" y="64"/>
                    </a:lnTo>
                    <a:lnTo>
                      <a:pt x="473" y="64"/>
                    </a:lnTo>
                    <a:lnTo>
                      <a:pt x="472" y="65"/>
                    </a:lnTo>
                    <a:lnTo>
                      <a:pt x="469" y="66"/>
                    </a:lnTo>
                    <a:lnTo>
                      <a:pt x="465" y="67"/>
                    </a:lnTo>
                    <a:lnTo>
                      <a:pt x="462" y="70"/>
                    </a:lnTo>
                    <a:lnTo>
                      <a:pt x="461" y="71"/>
                    </a:lnTo>
                    <a:lnTo>
                      <a:pt x="460" y="71"/>
                    </a:lnTo>
                    <a:lnTo>
                      <a:pt x="457" y="71"/>
                    </a:lnTo>
                    <a:lnTo>
                      <a:pt x="454" y="70"/>
                    </a:lnTo>
                    <a:lnTo>
                      <a:pt x="453" y="70"/>
                    </a:lnTo>
                    <a:lnTo>
                      <a:pt x="452" y="71"/>
                    </a:lnTo>
                    <a:lnTo>
                      <a:pt x="450" y="70"/>
                    </a:lnTo>
                    <a:lnTo>
                      <a:pt x="449" y="69"/>
                    </a:lnTo>
                    <a:lnTo>
                      <a:pt x="449" y="68"/>
                    </a:lnTo>
                    <a:lnTo>
                      <a:pt x="448" y="68"/>
                    </a:lnTo>
                    <a:lnTo>
                      <a:pt x="446" y="67"/>
                    </a:lnTo>
                    <a:lnTo>
                      <a:pt x="445" y="66"/>
                    </a:lnTo>
                    <a:lnTo>
                      <a:pt x="444" y="65"/>
                    </a:lnTo>
                    <a:lnTo>
                      <a:pt x="443" y="63"/>
                    </a:lnTo>
                    <a:lnTo>
                      <a:pt x="442" y="62"/>
                    </a:lnTo>
                    <a:lnTo>
                      <a:pt x="440" y="62"/>
                    </a:lnTo>
                    <a:lnTo>
                      <a:pt x="438" y="62"/>
                    </a:lnTo>
                    <a:lnTo>
                      <a:pt x="433" y="60"/>
                    </a:lnTo>
                    <a:lnTo>
                      <a:pt x="430" y="58"/>
                    </a:lnTo>
                    <a:lnTo>
                      <a:pt x="429" y="58"/>
                    </a:lnTo>
                    <a:lnTo>
                      <a:pt x="428" y="58"/>
                    </a:lnTo>
                    <a:lnTo>
                      <a:pt x="426" y="58"/>
                    </a:lnTo>
                    <a:lnTo>
                      <a:pt x="424" y="58"/>
                    </a:lnTo>
                    <a:lnTo>
                      <a:pt x="423" y="59"/>
                    </a:lnTo>
                    <a:lnTo>
                      <a:pt x="422" y="60"/>
                    </a:lnTo>
                    <a:lnTo>
                      <a:pt x="422" y="60"/>
                    </a:lnTo>
                    <a:lnTo>
                      <a:pt x="424" y="61"/>
                    </a:lnTo>
                    <a:lnTo>
                      <a:pt x="426" y="61"/>
                    </a:lnTo>
                    <a:lnTo>
                      <a:pt x="427" y="61"/>
                    </a:lnTo>
                    <a:lnTo>
                      <a:pt x="428" y="62"/>
                    </a:lnTo>
                    <a:lnTo>
                      <a:pt x="428" y="63"/>
                    </a:lnTo>
                    <a:lnTo>
                      <a:pt x="429" y="66"/>
                    </a:lnTo>
                    <a:lnTo>
                      <a:pt x="432" y="66"/>
                    </a:lnTo>
                    <a:lnTo>
                      <a:pt x="434" y="65"/>
                    </a:lnTo>
                    <a:lnTo>
                      <a:pt x="438" y="68"/>
                    </a:lnTo>
                    <a:lnTo>
                      <a:pt x="438" y="68"/>
                    </a:lnTo>
                    <a:lnTo>
                      <a:pt x="438" y="69"/>
                    </a:lnTo>
                    <a:lnTo>
                      <a:pt x="438" y="72"/>
                    </a:lnTo>
                    <a:lnTo>
                      <a:pt x="436" y="73"/>
                    </a:lnTo>
                    <a:lnTo>
                      <a:pt x="429" y="79"/>
                    </a:lnTo>
                    <a:lnTo>
                      <a:pt x="426" y="81"/>
                    </a:lnTo>
                    <a:lnTo>
                      <a:pt x="422" y="81"/>
                    </a:lnTo>
                    <a:lnTo>
                      <a:pt x="420" y="80"/>
                    </a:lnTo>
                    <a:lnTo>
                      <a:pt x="417" y="81"/>
                    </a:lnTo>
                    <a:lnTo>
                      <a:pt x="413" y="81"/>
                    </a:lnTo>
                    <a:lnTo>
                      <a:pt x="411" y="80"/>
                    </a:lnTo>
                    <a:lnTo>
                      <a:pt x="411" y="79"/>
                    </a:lnTo>
                    <a:lnTo>
                      <a:pt x="411" y="78"/>
                    </a:lnTo>
                    <a:lnTo>
                      <a:pt x="412" y="75"/>
                    </a:lnTo>
                    <a:lnTo>
                      <a:pt x="412" y="75"/>
                    </a:lnTo>
                    <a:lnTo>
                      <a:pt x="411" y="74"/>
                    </a:lnTo>
                    <a:lnTo>
                      <a:pt x="410" y="74"/>
                    </a:lnTo>
                    <a:lnTo>
                      <a:pt x="409" y="74"/>
                    </a:lnTo>
                    <a:lnTo>
                      <a:pt x="409" y="75"/>
                    </a:lnTo>
                    <a:lnTo>
                      <a:pt x="409" y="77"/>
                    </a:lnTo>
                    <a:lnTo>
                      <a:pt x="408" y="78"/>
                    </a:lnTo>
                    <a:lnTo>
                      <a:pt x="407" y="78"/>
                    </a:lnTo>
                    <a:lnTo>
                      <a:pt x="405" y="77"/>
                    </a:lnTo>
                    <a:lnTo>
                      <a:pt x="405" y="75"/>
                    </a:lnTo>
                    <a:lnTo>
                      <a:pt x="404" y="74"/>
                    </a:lnTo>
                    <a:lnTo>
                      <a:pt x="403" y="74"/>
                    </a:lnTo>
                    <a:lnTo>
                      <a:pt x="403" y="73"/>
                    </a:lnTo>
                    <a:lnTo>
                      <a:pt x="403" y="72"/>
                    </a:lnTo>
                    <a:lnTo>
                      <a:pt x="403" y="72"/>
                    </a:lnTo>
                    <a:lnTo>
                      <a:pt x="405" y="72"/>
                    </a:lnTo>
                    <a:lnTo>
                      <a:pt x="406" y="71"/>
                    </a:lnTo>
                    <a:lnTo>
                      <a:pt x="408" y="69"/>
                    </a:lnTo>
                    <a:lnTo>
                      <a:pt x="412" y="65"/>
                    </a:lnTo>
                    <a:lnTo>
                      <a:pt x="413" y="57"/>
                    </a:lnTo>
                    <a:lnTo>
                      <a:pt x="412" y="56"/>
                    </a:lnTo>
                    <a:lnTo>
                      <a:pt x="410" y="58"/>
                    </a:lnTo>
                    <a:lnTo>
                      <a:pt x="409" y="61"/>
                    </a:lnTo>
                    <a:lnTo>
                      <a:pt x="408" y="62"/>
                    </a:lnTo>
                    <a:lnTo>
                      <a:pt x="407" y="64"/>
                    </a:lnTo>
                    <a:lnTo>
                      <a:pt x="406" y="66"/>
                    </a:lnTo>
                    <a:lnTo>
                      <a:pt x="405" y="66"/>
                    </a:lnTo>
                    <a:lnTo>
                      <a:pt x="401" y="70"/>
                    </a:lnTo>
                    <a:lnTo>
                      <a:pt x="399" y="70"/>
                    </a:lnTo>
                    <a:lnTo>
                      <a:pt x="395" y="69"/>
                    </a:lnTo>
                    <a:lnTo>
                      <a:pt x="395" y="68"/>
                    </a:lnTo>
                    <a:lnTo>
                      <a:pt x="395" y="65"/>
                    </a:lnTo>
                    <a:lnTo>
                      <a:pt x="393" y="66"/>
                    </a:lnTo>
                    <a:lnTo>
                      <a:pt x="391" y="66"/>
                    </a:lnTo>
                    <a:lnTo>
                      <a:pt x="391" y="68"/>
                    </a:lnTo>
                    <a:lnTo>
                      <a:pt x="391" y="69"/>
                    </a:lnTo>
                    <a:lnTo>
                      <a:pt x="393" y="71"/>
                    </a:lnTo>
                    <a:lnTo>
                      <a:pt x="392" y="72"/>
                    </a:lnTo>
                    <a:lnTo>
                      <a:pt x="391" y="73"/>
                    </a:lnTo>
                    <a:lnTo>
                      <a:pt x="387" y="75"/>
                    </a:lnTo>
                    <a:lnTo>
                      <a:pt x="387" y="75"/>
                    </a:lnTo>
                    <a:lnTo>
                      <a:pt x="385" y="74"/>
                    </a:lnTo>
                    <a:lnTo>
                      <a:pt x="385" y="73"/>
                    </a:lnTo>
                    <a:lnTo>
                      <a:pt x="384" y="73"/>
                    </a:lnTo>
                    <a:lnTo>
                      <a:pt x="380" y="70"/>
                    </a:lnTo>
                    <a:lnTo>
                      <a:pt x="377" y="70"/>
                    </a:lnTo>
                    <a:lnTo>
                      <a:pt x="376" y="72"/>
                    </a:lnTo>
                    <a:lnTo>
                      <a:pt x="376" y="74"/>
                    </a:lnTo>
                    <a:lnTo>
                      <a:pt x="375" y="78"/>
                    </a:lnTo>
                    <a:lnTo>
                      <a:pt x="374" y="80"/>
                    </a:lnTo>
                    <a:lnTo>
                      <a:pt x="371" y="82"/>
                    </a:lnTo>
                    <a:lnTo>
                      <a:pt x="369" y="82"/>
                    </a:lnTo>
                    <a:lnTo>
                      <a:pt x="366" y="81"/>
                    </a:lnTo>
                    <a:lnTo>
                      <a:pt x="364" y="80"/>
                    </a:lnTo>
                    <a:lnTo>
                      <a:pt x="363" y="78"/>
                    </a:lnTo>
                    <a:lnTo>
                      <a:pt x="360" y="77"/>
                    </a:lnTo>
                    <a:lnTo>
                      <a:pt x="360" y="77"/>
                    </a:lnTo>
                    <a:lnTo>
                      <a:pt x="358" y="77"/>
                    </a:lnTo>
                    <a:lnTo>
                      <a:pt x="356" y="79"/>
                    </a:lnTo>
                    <a:lnTo>
                      <a:pt x="355" y="78"/>
                    </a:lnTo>
                    <a:lnTo>
                      <a:pt x="356" y="77"/>
                    </a:lnTo>
                    <a:lnTo>
                      <a:pt x="356" y="77"/>
                    </a:lnTo>
                    <a:lnTo>
                      <a:pt x="354" y="76"/>
                    </a:lnTo>
                    <a:lnTo>
                      <a:pt x="353" y="76"/>
                    </a:lnTo>
                    <a:lnTo>
                      <a:pt x="352" y="77"/>
                    </a:lnTo>
                    <a:lnTo>
                      <a:pt x="352" y="77"/>
                    </a:lnTo>
                    <a:lnTo>
                      <a:pt x="351" y="76"/>
                    </a:lnTo>
                    <a:lnTo>
                      <a:pt x="351" y="75"/>
                    </a:lnTo>
                    <a:lnTo>
                      <a:pt x="350" y="75"/>
                    </a:lnTo>
                    <a:lnTo>
                      <a:pt x="350" y="74"/>
                    </a:lnTo>
                    <a:lnTo>
                      <a:pt x="349" y="74"/>
                    </a:lnTo>
                    <a:lnTo>
                      <a:pt x="346" y="75"/>
                    </a:lnTo>
                    <a:lnTo>
                      <a:pt x="346" y="75"/>
                    </a:lnTo>
                    <a:lnTo>
                      <a:pt x="345" y="74"/>
                    </a:lnTo>
                    <a:lnTo>
                      <a:pt x="345" y="74"/>
                    </a:lnTo>
                    <a:lnTo>
                      <a:pt x="344" y="75"/>
                    </a:lnTo>
                    <a:lnTo>
                      <a:pt x="344" y="77"/>
                    </a:lnTo>
                    <a:lnTo>
                      <a:pt x="348" y="79"/>
                    </a:lnTo>
                    <a:lnTo>
                      <a:pt x="347" y="81"/>
                    </a:lnTo>
                    <a:lnTo>
                      <a:pt x="346" y="81"/>
                    </a:lnTo>
                    <a:lnTo>
                      <a:pt x="343" y="81"/>
                    </a:lnTo>
                    <a:lnTo>
                      <a:pt x="340" y="81"/>
                    </a:lnTo>
                    <a:lnTo>
                      <a:pt x="339" y="82"/>
                    </a:lnTo>
                    <a:lnTo>
                      <a:pt x="336" y="84"/>
                    </a:lnTo>
                    <a:lnTo>
                      <a:pt x="333" y="89"/>
                    </a:lnTo>
                    <a:lnTo>
                      <a:pt x="333" y="89"/>
                    </a:lnTo>
                    <a:lnTo>
                      <a:pt x="327" y="92"/>
                    </a:lnTo>
                    <a:lnTo>
                      <a:pt x="323" y="92"/>
                    </a:lnTo>
                    <a:lnTo>
                      <a:pt x="321" y="92"/>
                    </a:lnTo>
                    <a:lnTo>
                      <a:pt x="321" y="91"/>
                    </a:lnTo>
                    <a:lnTo>
                      <a:pt x="320" y="92"/>
                    </a:lnTo>
                    <a:lnTo>
                      <a:pt x="319" y="94"/>
                    </a:lnTo>
                    <a:lnTo>
                      <a:pt x="319" y="95"/>
                    </a:lnTo>
                    <a:lnTo>
                      <a:pt x="319" y="95"/>
                    </a:lnTo>
                    <a:lnTo>
                      <a:pt x="321" y="95"/>
                    </a:lnTo>
                    <a:lnTo>
                      <a:pt x="323" y="97"/>
                    </a:lnTo>
                    <a:lnTo>
                      <a:pt x="323" y="97"/>
                    </a:lnTo>
                    <a:lnTo>
                      <a:pt x="322" y="99"/>
                    </a:lnTo>
                    <a:lnTo>
                      <a:pt x="321" y="101"/>
                    </a:lnTo>
                    <a:lnTo>
                      <a:pt x="321" y="101"/>
                    </a:lnTo>
                    <a:lnTo>
                      <a:pt x="318" y="101"/>
                    </a:lnTo>
                    <a:lnTo>
                      <a:pt x="317" y="103"/>
                    </a:lnTo>
                    <a:lnTo>
                      <a:pt x="317" y="105"/>
                    </a:lnTo>
                    <a:lnTo>
                      <a:pt x="316" y="107"/>
                    </a:lnTo>
                    <a:lnTo>
                      <a:pt x="315" y="109"/>
                    </a:lnTo>
                    <a:lnTo>
                      <a:pt x="316" y="109"/>
                    </a:lnTo>
                    <a:lnTo>
                      <a:pt x="318" y="109"/>
                    </a:lnTo>
                    <a:lnTo>
                      <a:pt x="320" y="109"/>
                    </a:lnTo>
                    <a:lnTo>
                      <a:pt x="325" y="107"/>
                    </a:lnTo>
                    <a:lnTo>
                      <a:pt x="327" y="107"/>
                    </a:lnTo>
                    <a:lnTo>
                      <a:pt x="329" y="109"/>
                    </a:lnTo>
                    <a:lnTo>
                      <a:pt x="331" y="111"/>
                    </a:lnTo>
                    <a:lnTo>
                      <a:pt x="331" y="113"/>
                    </a:lnTo>
                    <a:lnTo>
                      <a:pt x="335" y="116"/>
                    </a:lnTo>
                    <a:lnTo>
                      <a:pt x="336" y="117"/>
                    </a:lnTo>
                    <a:lnTo>
                      <a:pt x="338" y="117"/>
                    </a:lnTo>
                    <a:lnTo>
                      <a:pt x="339" y="116"/>
                    </a:lnTo>
                    <a:lnTo>
                      <a:pt x="339" y="116"/>
                    </a:lnTo>
                    <a:lnTo>
                      <a:pt x="339" y="117"/>
                    </a:lnTo>
                    <a:lnTo>
                      <a:pt x="341" y="120"/>
                    </a:lnTo>
                    <a:lnTo>
                      <a:pt x="341" y="120"/>
                    </a:lnTo>
                    <a:lnTo>
                      <a:pt x="342" y="120"/>
                    </a:lnTo>
                    <a:lnTo>
                      <a:pt x="345" y="120"/>
                    </a:lnTo>
                    <a:lnTo>
                      <a:pt x="345" y="120"/>
                    </a:lnTo>
                    <a:lnTo>
                      <a:pt x="344" y="127"/>
                    </a:lnTo>
                    <a:lnTo>
                      <a:pt x="344" y="130"/>
                    </a:lnTo>
                    <a:lnTo>
                      <a:pt x="346" y="136"/>
                    </a:lnTo>
                    <a:lnTo>
                      <a:pt x="346" y="137"/>
                    </a:lnTo>
                    <a:lnTo>
                      <a:pt x="348" y="138"/>
                    </a:lnTo>
                    <a:lnTo>
                      <a:pt x="350" y="137"/>
                    </a:lnTo>
                    <a:lnTo>
                      <a:pt x="350" y="139"/>
                    </a:lnTo>
                    <a:lnTo>
                      <a:pt x="350" y="140"/>
                    </a:lnTo>
                    <a:lnTo>
                      <a:pt x="350" y="142"/>
                    </a:lnTo>
                    <a:lnTo>
                      <a:pt x="352" y="142"/>
                    </a:lnTo>
                    <a:lnTo>
                      <a:pt x="352" y="144"/>
                    </a:lnTo>
                    <a:lnTo>
                      <a:pt x="352" y="145"/>
                    </a:lnTo>
                    <a:lnTo>
                      <a:pt x="351" y="146"/>
                    </a:lnTo>
                    <a:lnTo>
                      <a:pt x="351" y="149"/>
                    </a:lnTo>
                    <a:lnTo>
                      <a:pt x="352" y="150"/>
                    </a:lnTo>
                    <a:lnTo>
                      <a:pt x="352" y="150"/>
                    </a:lnTo>
                    <a:lnTo>
                      <a:pt x="352" y="152"/>
                    </a:lnTo>
                    <a:lnTo>
                      <a:pt x="351" y="156"/>
                    </a:lnTo>
                    <a:lnTo>
                      <a:pt x="350" y="156"/>
                    </a:lnTo>
                    <a:lnTo>
                      <a:pt x="350" y="157"/>
                    </a:lnTo>
                    <a:lnTo>
                      <a:pt x="350" y="157"/>
                    </a:lnTo>
                    <a:lnTo>
                      <a:pt x="350" y="158"/>
                    </a:lnTo>
                    <a:lnTo>
                      <a:pt x="352" y="159"/>
                    </a:lnTo>
                    <a:lnTo>
                      <a:pt x="352" y="159"/>
                    </a:lnTo>
                    <a:lnTo>
                      <a:pt x="352" y="160"/>
                    </a:lnTo>
                    <a:lnTo>
                      <a:pt x="348" y="159"/>
                    </a:lnTo>
                    <a:lnTo>
                      <a:pt x="347" y="158"/>
                    </a:lnTo>
                    <a:lnTo>
                      <a:pt x="346" y="157"/>
                    </a:lnTo>
                    <a:lnTo>
                      <a:pt x="346" y="158"/>
                    </a:lnTo>
                    <a:lnTo>
                      <a:pt x="345" y="158"/>
                    </a:lnTo>
                    <a:lnTo>
                      <a:pt x="343" y="159"/>
                    </a:lnTo>
                    <a:lnTo>
                      <a:pt x="341" y="161"/>
                    </a:lnTo>
                    <a:lnTo>
                      <a:pt x="338" y="165"/>
                    </a:lnTo>
                    <a:lnTo>
                      <a:pt x="335" y="166"/>
                    </a:lnTo>
                    <a:lnTo>
                      <a:pt x="333" y="167"/>
                    </a:lnTo>
                    <a:lnTo>
                      <a:pt x="331" y="168"/>
                    </a:lnTo>
                    <a:lnTo>
                      <a:pt x="330" y="167"/>
                    </a:lnTo>
                    <a:lnTo>
                      <a:pt x="329" y="167"/>
                    </a:lnTo>
                    <a:lnTo>
                      <a:pt x="323" y="166"/>
                    </a:lnTo>
                    <a:lnTo>
                      <a:pt x="321" y="167"/>
                    </a:lnTo>
                    <a:lnTo>
                      <a:pt x="319" y="169"/>
                    </a:lnTo>
                    <a:lnTo>
                      <a:pt x="317" y="169"/>
                    </a:lnTo>
                    <a:lnTo>
                      <a:pt x="317" y="170"/>
                    </a:lnTo>
                    <a:lnTo>
                      <a:pt x="311" y="169"/>
                    </a:lnTo>
                    <a:lnTo>
                      <a:pt x="306" y="166"/>
                    </a:lnTo>
                    <a:lnTo>
                      <a:pt x="304" y="165"/>
                    </a:lnTo>
                    <a:lnTo>
                      <a:pt x="302" y="163"/>
                    </a:lnTo>
                    <a:lnTo>
                      <a:pt x="302" y="162"/>
                    </a:lnTo>
                    <a:lnTo>
                      <a:pt x="299" y="161"/>
                    </a:lnTo>
                    <a:lnTo>
                      <a:pt x="298" y="161"/>
                    </a:lnTo>
                    <a:lnTo>
                      <a:pt x="290" y="169"/>
                    </a:lnTo>
                    <a:lnTo>
                      <a:pt x="291" y="170"/>
                    </a:lnTo>
                    <a:lnTo>
                      <a:pt x="288" y="171"/>
                    </a:lnTo>
                    <a:lnTo>
                      <a:pt x="288" y="171"/>
                    </a:lnTo>
                    <a:lnTo>
                      <a:pt x="286" y="171"/>
                    </a:lnTo>
                    <a:lnTo>
                      <a:pt x="286" y="170"/>
                    </a:lnTo>
                    <a:lnTo>
                      <a:pt x="286" y="169"/>
                    </a:lnTo>
                    <a:lnTo>
                      <a:pt x="284" y="169"/>
                    </a:lnTo>
                    <a:lnTo>
                      <a:pt x="281" y="167"/>
                    </a:lnTo>
                    <a:lnTo>
                      <a:pt x="280" y="167"/>
                    </a:lnTo>
                    <a:lnTo>
                      <a:pt x="280" y="167"/>
                    </a:lnTo>
                    <a:lnTo>
                      <a:pt x="279" y="168"/>
                    </a:lnTo>
                    <a:lnTo>
                      <a:pt x="278" y="169"/>
                    </a:lnTo>
                    <a:lnTo>
                      <a:pt x="277" y="171"/>
                    </a:lnTo>
                    <a:lnTo>
                      <a:pt x="276" y="171"/>
                    </a:lnTo>
                    <a:lnTo>
                      <a:pt x="276" y="174"/>
                    </a:lnTo>
                    <a:lnTo>
                      <a:pt x="276" y="176"/>
                    </a:lnTo>
                    <a:lnTo>
                      <a:pt x="276" y="177"/>
                    </a:lnTo>
                    <a:lnTo>
                      <a:pt x="276" y="177"/>
                    </a:lnTo>
                    <a:lnTo>
                      <a:pt x="277" y="178"/>
                    </a:lnTo>
                    <a:lnTo>
                      <a:pt x="278" y="180"/>
                    </a:lnTo>
                    <a:lnTo>
                      <a:pt x="276" y="181"/>
                    </a:lnTo>
                    <a:lnTo>
                      <a:pt x="268" y="180"/>
                    </a:lnTo>
                    <a:lnTo>
                      <a:pt x="267" y="178"/>
                    </a:lnTo>
                    <a:lnTo>
                      <a:pt x="267" y="177"/>
                    </a:lnTo>
                    <a:lnTo>
                      <a:pt x="266" y="177"/>
                    </a:lnTo>
                    <a:lnTo>
                      <a:pt x="265" y="176"/>
                    </a:lnTo>
                    <a:lnTo>
                      <a:pt x="264" y="177"/>
                    </a:lnTo>
                    <a:lnTo>
                      <a:pt x="262" y="179"/>
                    </a:lnTo>
                    <a:lnTo>
                      <a:pt x="263" y="180"/>
                    </a:lnTo>
                    <a:lnTo>
                      <a:pt x="263" y="181"/>
                    </a:lnTo>
                    <a:lnTo>
                      <a:pt x="263" y="187"/>
                    </a:lnTo>
                    <a:lnTo>
                      <a:pt x="255" y="192"/>
                    </a:lnTo>
                    <a:lnTo>
                      <a:pt x="252" y="192"/>
                    </a:lnTo>
                    <a:lnTo>
                      <a:pt x="249" y="192"/>
                    </a:lnTo>
                    <a:lnTo>
                      <a:pt x="246" y="194"/>
                    </a:lnTo>
                    <a:lnTo>
                      <a:pt x="246" y="196"/>
                    </a:lnTo>
                    <a:lnTo>
                      <a:pt x="246" y="197"/>
                    </a:lnTo>
                    <a:lnTo>
                      <a:pt x="245" y="197"/>
                    </a:lnTo>
                    <a:lnTo>
                      <a:pt x="242" y="195"/>
                    </a:lnTo>
                    <a:lnTo>
                      <a:pt x="241" y="194"/>
                    </a:lnTo>
                    <a:lnTo>
                      <a:pt x="235" y="196"/>
                    </a:lnTo>
                    <a:lnTo>
                      <a:pt x="235" y="192"/>
                    </a:lnTo>
                    <a:lnTo>
                      <a:pt x="235" y="187"/>
                    </a:lnTo>
                    <a:lnTo>
                      <a:pt x="235" y="187"/>
                    </a:lnTo>
                    <a:lnTo>
                      <a:pt x="234" y="186"/>
                    </a:lnTo>
                    <a:lnTo>
                      <a:pt x="233" y="186"/>
                    </a:lnTo>
                    <a:lnTo>
                      <a:pt x="232" y="188"/>
                    </a:lnTo>
                    <a:lnTo>
                      <a:pt x="232" y="189"/>
                    </a:lnTo>
                    <a:lnTo>
                      <a:pt x="230" y="192"/>
                    </a:lnTo>
                    <a:lnTo>
                      <a:pt x="226" y="195"/>
                    </a:lnTo>
                    <a:lnTo>
                      <a:pt x="225" y="195"/>
                    </a:lnTo>
                    <a:lnTo>
                      <a:pt x="224" y="194"/>
                    </a:lnTo>
                    <a:lnTo>
                      <a:pt x="222" y="192"/>
                    </a:lnTo>
                    <a:lnTo>
                      <a:pt x="218" y="194"/>
                    </a:lnTo>
                    <a:lnTo>
                      <a:pt x="217" y="194"/>
                    </a:lnTo>
                    <a:lnTo>
                      <a:pt x="215" y="190"/>
                    </a:lnTo>
                    <a:lnTo>
                      <a:pt x="216" y="189"/>
                    </a:lnTo>
                    <a:lnTo>
                      <a:pt x="216" y="188"/>
                    </a:lnTo>
                    <a:lnTo>
                      <a:pt x="217" y="187"/>
                    </a:lnTo>
                    <a:lnTo>
                      <a:pt x="216" y="187"/>
                    </a:lnTo>
                    <a:lnTo>
                      <a:pt x="216" y="186"/>
                    </a:lnTo>
                    <a:lnTo>
                      <a:pt x="212" y="185"/>
                    </a:lnTo>
                    <a:lnTo>
                      <a:pt x="212" y="185"/>
                    </a:lnTo>
                    <a:lnTo>
                      <a:pt x="210" y="187"/>
                    </a:lnTo>
                    <a:lnTo>
                      <a:pt x="210" y="187"/>
                    </a:lnTo>
                    <a:lnTo>
                      <a:pt x="209" y="188"/>
                    </a:lnTo>
                    <a:lnTo>
                      <a:pt x="208" y="189"/>
                    </a:lnTo>
                    <a:lnTo>
                      <a:pt x="206" y="189"/>
                    </a:lnTo>
                    <a:lnTo>
                      <a:pt x="205" y="188"/>
                    </a:lnTo>
                    <a:lnTo>
                      <a:pt x="204" y="187"/>
                    </a:lnTo>
                    <a:lnTo>
                      <a:pt x="203" y="186"/>
                    </a:lnTo>
                    <a:lnTo>
                      <a:pt x="203" y="185"/>
                    </a:lnTo>
                    <a:lnTo>
                      <a:pt x="204" y="185"/>
                    </a:lnTo>
                    <a:lnTo>
                      <a:pt x="204" y="184"/>
                    </a:lnTo>
                    <a:lnTo>
                      <a:pt x="202" y="181"/>
                    </a:lnTo>
                    <a:lnTo>
                      <a:pt x="201" y="181"/>
                    </a:lnTo>
                    <a:lnTo>
                      <a:pt x="195" y="178"/>
                    </a:lnTo>
                    <a:lnTo>
                      <a:pt x="192" y="178"/>
                    </a:lnTo>
                    <a:lnTo>
                      <a:pt x="183" y="179"/>
                    </a:lnTo>
                    <a:lnTo>
                      <a:pt x="183" y="183"/>
                    </a:lnTo>
                    <a:lnTo>
                      <a:pt x="183" y="185"/>
                    </a:lnTo>
                    <a:lnTo>
                      <a:pt x="183" y="186"/>
                    </a:lnTo>
                    <a:lnTo>
                      <a:pt x="183" y="187"/>
                    </a:lnTo>
                    <a:lnTo>
                      <a:pt x="181" y="189"/>
                    </a:lnTo>
                    <a:lnTo>
                      <a:pt x="179" y="189"/>
                    </a:lnTo>
                    <a:lnTo>
                      <a:pt x="177" y="189"/>
                    </a:lnTo>
                    <a:lnTo>
                      <a:pt x="174" y="188"/>
                    </a:lnTo>
                    <a:lnTo>
                      <a:pt x="167" y="187"/>
                    </a:lnTo>
                    <a:lnTo>
                      <a:pt x="165" y="186"/>
                    </a:lnTo>
                    <a:lnTo>
                      <a:pt x="163" y="185"/>
                    </a:lnTo>
                    <a:lnTo>
                      <a:pt x="163" y="183"/>
                    </a:lnTo>
                    <a:lnTo>
                      <a:pt x="162" y="183"/>
                    </a:lnTo>
                    <a:lnTo>
                      <a:pt x="161" y="184"/>
                    </a:lnTo>
                    <a:lnTo>
                      <a:pt x="158" y="188"/>
                    </a:lnTo>
                    <a:lnTo>
                      <a:pt x="158" y="190"/>
                    </a:lnTo>
                    <a:lnTo>
                      <a:pt x="158" y="191"/>
                    </a:lnTo>
                    <a:lnTo>
                      <a:pt x="159" y="192"/>
                    </a:lnTo>
                    <a:lnTo>
                      <a:pt x="157" y="194"/>
                    </a:lnTo>
                    <a:lnTo>
                      <a:pt x="156" y="195"/>
                    </a:lnTo>
                    <a:lnTo>
                      <a:pt x="150" y="193"/>
                    </a:lnTo>
                    <a:lnTo>
                      <a:pt x="148" y="186"/>
                    </a:lnTo>
                    <a:lnTo>
                      <a:pt x="148" y="183"/>
                    </a:lnTo>
                    <a:lnTo>
                      <a:pt x="148" y="180"/>
                    </a:lnTo>
                    <a:lnTo>
                      <a:pt x="148" y="179"/>
                    </a:lnTo>
                    <a:lnTo>
                      <a:pt x="148" y="179"/>
                    </a:lnTo>
                    <a:lnTo>
                      <a:pt x="146" y="177"/>
                    </a:lnTo>
                    <a:lnTo>
                      <a:pt x="146" y="177"/>
                    </a:lnTo>
                    <a:lnTo>
                      <a:pt x="144" y="177"/>
                    </a:lnTo>
                    <a:lnTo>
                      <a:pt x="143" y="177"/>
                    </a:lnTo>
                    <a:lnTo>
                      <a:pt x="142" y="177"/>
                    </a:lnTo>
                    <a:lnTo>
                      <a:pt x="137" y="182"/>
                    </a:lnTo>
                    <a:lnTo>
                      <a:pt x="136" y="183"/>
                    </a:lnTo>
                    <a:lnTo>
                      <a:pt x="136" y="185"/>
                    </a:lnTo>
                    <a:lnTo>
                      <a:pt x="136" y="186"/>
                    </a:lnTo>
                    <a:lnTo>
                      <a:pt x="132" y="189"/>
                    </a:lnTo>
                    <a:lnTo>
                      <a:pt x="128" y="187"/>
                    </a:lnTo>
                    <a:lnTo>
                      <a:pt x="126" y="187"/>
                    </a:lnTo>
                    <a:lnTo>
                      <a:pt x="123" y="190"/>
                    </a:lnTo>
                    <a:lnTo>
                      <a:pt x="122" y="191"/>
                    </a:lnTo>
                    <a:lnTo>
                      <a:pt x="119" y="194"/>
                    </a:lnTo>
                    <a:lnTo>
                      <a:pt x="119" y="195"/>
                    </a:lnTo>
                    <a:lnTo>
                      <a:pt x="116" y="193"/>
                    </a:lnTo>
                    <a:lnTo>
                      <a:pt x="111" y="189"/>
                    </a:lnTo>
                    <a:lnTo>
                      <a:pt x="108" y="189"/>
                    </a:lnTo>
                    <a:lnTo>
                      <a:pt x="107" y="187"/>
                    </a:lnTo>
                    <a:lnTo>
                      <a:pt x="106" y="186"/>
                    </a:lnTo>
                    <a:lnTo>
                      <a:pt x="105" y="184"/>
                    </a:lnTo>
                    <a:lnTo>
                      <a:pt x="106" y="184"/>
                    </a:lnTo>
                    <a:lnTo>
                      <a:pt x="106" y="181"/>
                    </a:lnTo>
                    <a:lnTo>
                      <a:pt x="104" y="181"/>
                    </a:lnTo>
                    <a:lnTo>
                      <a:pt x="103" y="181"/>
                    </a:lnTo>
                    <a:lnTo>
                      <a:pt x="98" y="187"/>
                    </a:lnTo>
                    <a:lnTo>
                      <a:pt x="97" y="189"/>
                    </a:lnTo>
                    <a:lnTo>
                      <a:pt x="96" y="190"/>
                    </a:lnTo>
                    <a:lnTo>
                      <a:pt x="96" y="193"/>
                    </a:lnTo>
                    <a:lnTo>
                      <a:pt x="95" y="194"/>
                    </a:lnTo>
                    <a:lnTo>
                      <a:pt x="91" y="191"/>
                    </a:lnTo>
                    <a:lnTo>
                      <a:pt x="91" y="190"/>
                    </a:lnTo>
                    <a:lnTo>
                      <a:pt x="91" y="186"/>
                    </a:lnTo>
                    <a:lnTo>
                      <a:pt x="89" y="183"/>
                    </a:lnTo>
                    <a:lnTo>
                      <a:pt x="89" y="183"/>
                    </a:lnTo>
                    <a:lnTo>
                      <a:pt x="88" y="183"/>
                    </a:lnTo>
                    <a:lnTo>
                      <a:pt x="86" y="185"/>
                    </a:lnTo>
                    <a:lnTo>
                      <a:pt x="85" y="185"/>
                    </a:lnTo>
                    <a:lnTo>
                      <a:pt x="84" y="186"/>
                    </a:lnTo>
                    <a:lnTo>
                      <a:pt x="82" y="185"/>
                    </a:lnTo>
                    <a:lnTo>
                      <a:pt x="76" y="183"/>
                    </a:lnTo>
                    <a:lnTo>
                      <a:pt x="74" y="184"/>
                    </a:lnTo>
                    <a:lnTo>
                      <a:pt x="72" y="185"/>
                    </a:lnTo>
                    <a:lnTo>
                      <a:pt x="62" y="185"/>
                    </a:lnTo>
                    <a:lnTo>
                      <a:pt x="60" y="185"/>
                    </a:lnTo>
                    <a:lnTo>
                      <a:pt x="58" y="184"/>
                    </a:lnTo>
                    <a:lnTo>
                      <a:pt x="58" y="185"/>
                    </a:lnTo>
                    <a:lnTo>
                      <a:pt x="54" y="187"/>
                    </a:lnTo>
                    <a:lnTo>
                      <a:pt x="54" y="189"/>
                    </a:lnTo>
                    <a:lnTo>
                      <a:pt x="56" y="190"/>
                    </a:lnTo>
                    <a:lnTo>
                      <a:pt x="63" y="190"/>
                    </a:lnTo>
                    <a:lnTo>
                      <a:pt x="70" y="192"/>
                    </a:lnTo>
                    <a:lnTo>
                      <a:pt x="67" y="196"/>
                    </a:lnTo>
                    <a:lnTo>
                      <a:pt x="64" y="199"/>
                    </a:lnTo>
                    <a:lnTo>
                      <a:pt x="62" y="200"/>
                    </a:lnTo>
                    <a:lnTo>
                      <a:pt x="62" y="199"/>
                    </a:lnTo>
                    <a:lnTo>
                      <a:pt x="61" y="198"/>
                    </a:lnTo>
                    <a:lnTo>
                      <a:pt x="59" y="198"/>
                    </a:lnTo>
                    <a:lnTo>
                      <a:pt x="58" y="199"/>
                    </a:lnTo>
                    <a:lnTo>
                      <a:pt x="57" y="201"/>
                    </a:lnTo>
                    <a:lnTo>
                      <a:pt x="56" y="202"/>
                    </a:lnTo>
                    <a:lnTo>
                      <a:pt x="57" y="205"/>
                    </a:lnTo>
                    <a:lnTo>
                      <a:pt x="58" y="206"/>
                    </a:lnTo>
                    <a:lnTo>
                      <a:pt x="58" y="206"/>
                    </a:lnTo>
                    <a:lnTo>
                      <a:pt x="58" y="207"/>
                    </a:lnTo>
                    <a:lnTo>
                      <a:pt x="54" y="208"/>
                    </a:lnTo>
                    <a:lnTo>
                      <a:pt x="54" y="209"/>
                    </a:lnTo>
                    <a:lnTo>
                      <a:pt x="53" y="209"/>
                    </a:lnTo>
                    <a:lnTo>
                      <a:pt x="48" y="208"/>
                    </a:lnTo>
                    <a:lnTo>
                      <a:pt x="45" y="210"/>
                    </a:lnTo>
                    <a:lnTo>
                      <a:pt x="45" y="211"/>
                    </a:lnTo>
                    <a:lnTo>
                      <a:pt x="45" y="212"/>
                    </a:lnTo>
                    <a:lnTo>
                      <a:pt x="45" y="212"/>
                    </a:lnTo>
                    <a:lnTo>
                      <a:pt x="38" y="213"/>
                    </a:lnTo>
                    <a:lnTo>
                      <a:pt x="36" y="212"/>
                    </a:lnTo>
                    <a:lnTo>
                      <a:pt x="33" y="214"/>
                    </a:lnTo>
                    <a:lnTo>
                      <a:pt x="32" y="216"/>
                    </a:lnTo>
                    <a:lnTo>
                      <a:pt x="31" y="218"/>
                    </a:lnTo>
                    <a:lnTo>
                      <a:pt x="30" y="218"/>
                    </a:lnTo>
                    <a:lnTo>
                      <a:pt x="27" y="214"/>
                    </a:lnTo>
                    <a:lnTo>
                      <a:pt x="20" y="209"/>
                    </a:lnTo>
                    <a:lnTo>
                      <a:pt x="19" y="209"/>
                    </a:lnTo>
                    <a:lnTo>
                      <a:pt x="17" y="210"/>
                    </a:lnTo>
                    <a:lnTo>
                      <a:pt x="16" y="210"/>
                    </a:lnTo>
                    <a:lnTo>
                      <a:pt x="16" y="210"/>
                    </a:lnTo>
                    <a:lnTo>
                      <a:pt x="14" y="212"/>
                    </a:lnTo>
                    <a:lnTo>
                      <a:pt x="12" y="215"/>
                    </a:lnTo>
                    <a:lnTo>
                      <a:pt x="10" y="215"/>
                    </a:lnTo>
                    <a:lnTo>
                      <a:pt x="9" y="215"/>
                    </a:lnTo>
                    <a:lnTo>
                      <a:pt x="8" y="214"/>
                    </a:lnTo>
                    <a:lnTo>
                      <a:pt x="10" y="208"/>
                    </a:lnTo>
                    <a:lnTo>
                      <a:pt x="10" y="207"/>
                    </a:lnTo>
                    <a:lnTo>
                      <a:pt x="10" y="206"/>
                    </a:lnTo>
                    <a:lnTo>
                      <a:pt x="11" y="206"/>
                    </a:lnTo>
                    <a:lnTo>
                      <a:pt x="11" y="206"/>
                    </a:lnTo>
                    <a:lnTo>
                      <a:pt x="10" y="205"/>
                    </a:lnTo>
                    <a:lnTo>
                      <a:pt x="10" y="204"/>
                    </a:lnTo>
                    <a:lnTo>
                      <a:pt x="9" y="204"/>
                    </a:lnTo>
                    <a:lnTo>
                      <a:pt x="8" y="204"/>
                    </a:lnTo>
                    <a:lnTo>
                      <a:pt x="4" y="208"/>
                    </a:lnTo>
                    <a:lnTo>
                      <a:pt x="1" y="207"/>
                    </a:lnTo>
                    <a:lnTo>
                      <a:pt x="0" y="207"/>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7" name="Freeform 453"/>
              <p:cNvSpPr>
                <a:spLocks/>
              </p:cNvSpPr>
              <p:nvPr/>
            </p:nvSpPr>
            <p:spPr bwMode="auto">
              <a:xfrm>
                <a:off x="1100376" y="5047113"/>
                <a:ext cx="403872" cy="202704"/>
              </a:xfrm>
              <a:custGeom>
                <a:avLst/>
                <a:gdLst>
                  <a:gd name="T0" fmla="*/ 603 w 789"/>
                  <a:gd name="T1" fmla="*/ 360 h 396"/>
                  <a:gd name="T2" fmla="*/ 583 w 789"/>
                  <a:gd name="T3" fmla="*/ 361 h 396"/>
                  <a:gd name="T4" fmla="*/ 570 w 789"/>
                  <a:gd name="T5" fmla="*/ 370 h 396"/>
                  <a:gd name="T6" fmla="*/ 549 w 789"/>
                  <a:gd name="T7" fmla="*/ 358 h 396"/>
                  <a:gd name="T8" fmla="*/ 531 w 789"/>
                  <a:gd name="T9" fmla="*/ 363 h 396"/>
                  <a:gd name="T10" fmla="*/ 509 w 789"/>
                  <a:gd name="T11" fmla="*/ 379 h 396"/>
                  <a:gd name="T12" fmla="*/ 483 w 789"/>
                  <a:gd name="T13" fmla="*/ 391 h 396"/>
                  <a:gd name="T14" fmla="*/ 476 w 789"/>
                  <a:gd name="T15" fmla="*/ 392 h 396"/>
                  <a:gd name="T16" fmla="*/ 474 w 789"/>
                  <a:gd name="T17" fmla="*/ 375 h 396"/>
                  <a:gd name="T18" fmla="*/ 453 w 789"/>
                  <a:gd name="T19" fmla="*/ 377 h 396"/>
                  <a:gd name="T20" fmla="*/ 407 w 789"/>
                  <a:gd name="T21" fmla="*/ 365 h 396"/>
                  <a:gd name="T22" fmla="*/ 387 w 789"/>
                  <a:gd name="T23" fmla="*/ 381 h 396"/>
                  <a:gd name="T24" fmla="*/ 387 w 789"/>
                  <a:gd name="T25" fmla="*/ 366 h 396"/>
                  <a:gd name="T26" fmla="*/ 379 w 789"/>
                  <a:gd name="T27" fmla="*/ 348 h 396"/>
                  <a:gd name="T28" fmla="*/ 340 w 789"/>
                  <a:gd name="T29" fmla="*/ 340 h 396"/>
                  <a:gd name="T30" fmla="*/ 324 w 789"/>
                  <a:gd name="T31" fmla="*/ 339 h 396"/>
                  <a:gd name="T32" fmla="*/ 305 w 789"/>
                  <a:gd name="T33" fmla="*/ 344 h 396"/>
                  <a:gd name="T34" fmla="*/ 292 w 789"/>
                  <a:gd name="T35" fmla="*/ 334 h 396"/>
                  <a:gd name="T36" fmla="*/ 264 w 789"/>
                  <a:gd name="T37" fmla="*/ 314 h 396"/>
                  <a:gd name="T38" fmla="*/ 261 w 789"/>
                  <a:gd name="T39" fmla="*/ 294 h 396"/>
                  <a:gd name="T40" fmla="*/ 223 w 789"/>
                  <a:gd name="T41" fmla="*/ 311 h 396"/>
                  <a:gd name="T42" fmla="*/ 205 w 789"/>
                  <a:gd name="T43" fmla="*/ 307 h 396"/>
                  <a:gd name="T44" fmla="*/ 180 w 789"/>
                  <a:gd name="T45" fmla="*/ 303 h 396"/>
                  <a:gd name="T46" fmla="*/ 192 w 789"/>
                  <a:gd name="T47" fmla="*/ 287 h 396"/>
                  <a:gd name="T48" fmla="*/ 184 w 789"/>
                  <a:gd name="T49" fmla="*/ 284 h 396"/>
                  <a:gd name="T50" fmla="*/ 161 w 789"/>
                  <a:gd name="T51" fmla="*/ 300 h 396"/>
                  <a:gd name="T52" fmla="*/ 148 w 789"/>
                  <a:gd name="T53" fmla="*/ 265 h 396"/>
                  <a:gd name="T54" fmla="*/ 113 w 789"/>
                  <a:gd name="T55" fmla="*/ 283 h 396"/>
                  <a:gd name="T56" fmla="*/ 112 w 789"/>
                  <a:gd name="T57" fmla="*/ 302 h 396"/>
                  <a:gd name="T58" fmla="*/ 85 w 789"/>
                  <a:gd name="T59" fmla="*/ 291 h 396"/>
                  <a:gd name="T60" fmla="*/ 32 w 789"/>
                  <a:gd name="T61" fmla="*/ 266 h 396"/>
                  <a:gd name="T62" fmla="*/ 5 w 789"/>
                  <a:gd name="T63" fmla="*/ 232 h 396"/>
                  <a:gd name="T64" fmla="*/ 67 w 789"/>
                  <a:gd name="T65" fmla="*/ 220 h 396"/>
                  <a:gd name="T66" fmla="*/ 103 w 789"/>
                  <a:gd name="T67" fmla="*/ 236 h 396"/>
                  <a:gd name="T68" fmla="*/ 122 w 789"/>
                  <a:gd name="T69" fmla="*/ 266 h 396"/>
                  <a:gd name="T70" fmla="*/ 128 w 789"/>
                  <a:gd name="T71" fmla="*/ 271 h 396"/>
                  <a:gd name="T72" fmla="*/ 159 w 789"/>
                  <a:gd name="T73" fmla="*/ 262 h 396"/>
                  <a:gd name="T74" fmla="*/ 188 w 789"/>
                  <a:gd name="T75" fmla="*/ 265 h 396"/>
                  <a:gd name="T76" fmla="*/ 260 w 789"/>
                  <a:gd name="T77" fmla="*/ 254 h 396"/>
                  <a:gd name="T78" fmla="*/ 322 w 789"/>
                  <a:gd name="T79" fmla="*/ 275 h 396"/>
                  <a:gd name="T80" fmla="*/ 329 w 789"/>
                  <a:gd name="T81" fmla="*/ 297 h 396"/>
                  <a:gd name="T82" fmla="*/ 342 w 789"/>
                  <a:gd name="T83" fmla="*/ 305 h 396"/>
                  <a:gd name="T84" fmla="*/ 359 w 789"/>
                  <a:gd name="T85" fmla="*/ 332 h 396"/>
                  <a:gd name="T86" fmla="*/ 361 w 789"/>
                  <a:gd name="T87" fmla="*/ 301 h 396"/>
                  <a:gd name="T88" fmla="*/ 412 w 789"/>
                  <a:gd name="T89" fmla="*/ 281 h 396"/>
                  <a:gd name="T90" fmla="*/ 503 w 789"/>
                  <a:gd name="T91" fmla="*/ 289 h 396"/>
                  <a:gd name="T92" fmla="*/ 537 w 789"/>
                  <a:gd name="T93" fmla="*/ 293 h 396"/>
                  <a:gd name="T94" fmla="*/ 622 w 789"/>
                  <a:gd name="T95" fmla="*/ 271 h 396"/>
                  <a:gd name="T96" fmla="*/ 646 w 789"/>
                  <a:gd name="T97" fmla="*/ 268 h 396"/>
                  <a:gd name="T98" fmla="*/ 712 w 789"/>
                  <a:gd name="T99" fmla="*/ 221 h 396"/>
                  <a:gd name="T100" fmla="*/ 730 w 789"/>
                  <a:gd name="T101" fmla="*/ 188 h 396"/>
                  <a:gd name="T102" fmla="*/ 782 w 789"/>
                  <a:gd name="T103" fmla="*/ 169 h 396"/>
                  <a:gd name="T104" fmla="*/ 754 w 789"/>
                  <a:gd name="T105" fmla="*/ 160 h 396"/>
                  <a:gd name="T106" fmla="*/ 699 w 789"/>
                  <a:gd name="T107" fmla="*/ 145 h 396"/>
                  <a:gd name="T108" fmla="*/ 697 w 789"/>
                  <a:gd name="T109" fmla="*/ 112 h 396"/>
                  <a:gd name="T110" fmla="*/ 684 w 789"/>
                  <a:gd name="T111" fmla="*/ 107 h 396"/>
                  <a:gd name="T112" fmla="*/ 641 w 789"/>
                  <a:gd name="T113" fmla="*/ 130 h 396"/>
                  <a:gd name="T114" fmla="*/ 654 w 789"/>
                  <a:gd name="T115" fmla="*/ 57 h 396"/>
                  <a:gd name="T116" fmla="*/ 622 w 789"/>
                  <a:gd name="T117" fmla="*/ 39 h 396"/>
                  <a:gd name="T118" fmla="*/ 552 w 789"/>
                  <a:gd name="T119" fmla="*/ 1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9" h="396">
                    <a:moveTo>
                      <a:pt x="626" y="368"/>
                    </a:moveTo>
                    <a:lnTo>
                      <a:pt x="624" y="368"/>
                    </a:lnTo>
                    <a:lnTo>
                      <a:pt x="622" y="369"/>
                    </a:lnTo>
                    <a:lnTo>
                      <a:pt x="616" y="371"/>
                    </a:lnTo>
                    <a:lnTo>
                      <a:pt x="612" y="368"/>
                    </a:lnTo>
                    <a:lnTo>
                      <a:pt x="611" y="369"/>
                    </a:lnTo>
                    <a:lnTo>
                      <a:pt x="610" y="369"/>
                    </a:lnTo>
                    <a:lnTo>
                      <a:pt x="610" y="372"/>
                    </a:lnTo>
                    <a:lnTo>
                      <a:pt x="609" y="373"/>
                    </a:lnTo>
                    <a:lnTo>
                      <a:pt x="606" y="374"/>
                    </a:lnTo>
                    <a:lnTo>
                      <a:pt x="605" y="374"/>
                    </a:lnTo>
                    <a:lnTo>
                      <a:pt x="604" y="373"/>
                    </a:lnTo>
                    <a:lnTo>
                      <a:pt x="603" y="366"/>
                    </a:lnTo>
                    <a:lnTo>
                      <a:pt x="603" y="365"/>
                    </a:lnTo>
                    <a:lnTo>
                      <a:pt x="603" y="365"/>
                    </a:lnTo>
                    <a:lnTo>
                      <a:pt x="603" y="364"/>
                    </a:lnTo>
                    <a:lnTo>
                      <a:pt x="603" y="360"/>
                    </a:lnTo>
                    <a:lnTo>
                      <a:pt x="602" y="356"/>
                    </a:lnTo>
                    <a:lnTo>
                      <a:pt x="601" y="355"/>
                    </a:lnTo>
                    <a:lnTo>
                      <a:pt x="599" y="354"/>
                    </a:lnTo>
                    <a:lnTo>
                      <a:pt x="597" y="354"/>
                    </a:lnTo>
                    <a:lnTo>
                      <a:pt x="595" y="355"/>
                    </a:lnTo>
                    <a:lnTo>
                      <a:pt x="595" y="356"/>
                    </a:lnTo>
                    <a:lnTo>
                      <a:pt x="593" y="357"/>
                    </a:lnTo>
                    <a:lnTo>
                      <a:pt x="593" y="359"/>
                    </a:lnTo>
                    <a:lnTo>
                      <a:pt x="593" y="359"/>
                    </a:lnTo>
                    <a:lnTo>
                      <a:pt x="595" y="359"/>
                    </a:lnTo>
                    <a:lnTo>
                      <a:pt x="595" y="360"/>
                    </a:lnTo>
                    <a:lnTo>
                      <a:pt x="595" y="361"/>
                    </a:lnTo>
                    <a:lnTo>
                      <a:pt x="594" y="363"/>
                    </a:lnTo>
                    <a:lnTo>
                      <a:pt x="593" y="364"/>
                    </a:lnTo>
                    <a:lnTo>
                      <a:pt x="587" y="360"/>
                    </a:lnTo>
                    <a:lnTo>
                      <a:pt x="585" y="360"/>
                    </a:lnTo>
                    <a:lnTo>
                      <a:pt x="583" y="361"/>
                    </a:lnTo>
                    <a:lnTo>
                      <a:pt x="582" y="362"/>
                    </a:lnTo>
                    <a:lnTo>
                      <a:pt x="579" y="364"/>
                    </a:lnTo>
                    <a:lnTo>
                      <a:pt x="579" y="367"/>
                    </a:lnTo>
                    <a:lnTo>
                      <a:pt x="579" y="367"/>
                    </a:lnTo>
                    <a:lnTo>
                      <a:pt x="579" y="370"/>
                    </a:lnTo>
                    <a:lnTo>
                      <a:pt x="580" y="371"/>
                    </a:lnTo>
                    <a:lnTo>
                      <a:pt x="581" y="371"/>
                    </a:lnTo>
                    <a:lnTo>
                      <a:pt x="581" y="375"/>
                    </a:lnTo>
                    <a:lnTo>
                      <a:pt x="580" y="375"/>
                    </a:lnTo>
                    <a:lnTo>
                      <a:pt x="579" y="376"/>
                    </a:lnTo>
                    <a:lnTo>
                      <a:pt x="578" y="376"/>
                    </a:lnTo>
                    <a:lnTo>
                      <a:pt x="576" y="375"/>
                    </a:lnTo>
                    <a:lnTo>
                      <a:pt x="574" y="374"/>
                    </a:lnTo>
                    <a:lnTo>
                      <a:pt x="573" y="373"/>
                    </a:lnTo>
                    <a:lnTo>
                      <a:pt x="571" y="371"/>
                    </a:lnTo>
                    <a:lnTo>
                      <a:pt x="571" y="371"/>
                    </a:lnTo>
                    <a:lnTo>
                      <a:pt x="570" y="370"/>
                    </a:lnTo>
                    <a:lnTo>
                      <a:pt x="568" y="370"/>
                    </a:lnTo>
                    <a:lnTo>
                      <a:pt x="566" y="369"/>
                    </a:lnTo>
                    <a:lnTo>
                      <a:pt x="566" y="365"/>
                    </a:lnTo>
                    <a:lnTo>
                      <a:pt x="566" y="363"/>
                    </a:lnTo>
                    <a:lnTo>
                      <a:pt x="567" y="363"/>
                    </a:lnTo>
                    <a:lnTo>
                      <a:pt x="567" y="362"/>
                    </a:lnTo>
                    <a:lnTo>
                      <a:pt x="568" y="359"/>
                    </a:lnTo>
                    <a:lnTo>
                      <a:pt x="568" y="358"/>
                    </a:lnTo>
                    <a:lnTo>
                      <a:pt x="567" y="357"/>
                    </a:lnTo>
                    <a:lnTo>
                      <a:pt x="557" y="353"/>
                    </a:lnTo>
                    <a:lnTo>
                      <a:pt x="556" y="353"/>
                    </a:lnTo>
                    <a:lnTo>
                      <a:pt x="545" y="354"/>
                    </a:lnTo>
                    <a:lnTo>
                      <a:pt x="544" y="355"/>
                    </a:lnTo>
                    <a:lnTo>
                      <a:pt x="544" y="356"/>
                    </a:lnTo>
                    <a:lnTo>
                      <a:pt x="546" y="358"/>
                    </a:lnTo>
                    <a:lnTo>
                      <a:pt x="548" y="358"/>
                    </a:lnTo>
                    <a:lnTo>
                      <a:pt x="549" y="358"/>
                    </a:lnTo>
                    <a:lnTo>
                      <a:pt x="552" y="360"/>
                    </a:lnTo>
                    <a:lnTo>
                      <a:pt x="553" y="366"/>
                    </a:lnTo>
                    <a:lnTo>
                      <a:pt x="553" y="368"/>
                    </a:lnTo>
                    <a:lnTo>
                      <a:pt x="550" y="372"/>
                    </a:lnTo>
                    <a:lnTo>
                      <a:pt x="550" y="373"/>
                    </a:lnTo>
                    <a:lnTo>
                      <a:pt x="546" y="373"/>
                    </a:lnTo>
                    <a:lnTo>
                      <a:pt x="546" y="373"/>
                    </a:lnTo>
                    <a:lnTo>
                      <a:pt x="545" y="371"/>
                    </a:lnTo>
                    <a:lnTo>
                      <a:pt x="544" y="366"/>
                    </a:lnTo>
                    <a:lnTo>
                      <a:pt x="539" y="363"/>
                    </a:lnTo>
                    <a:lnTo>
                      <a:pt x="535" y="358"/>
                    </a:lnTo>
                    <a:lnTo>
                      <a:pt x="534" y="358"/>
                    </a:lnTo>
                    <a:lnTo>
                      <a:pt x="533" y="359"/>
                    </a:lnTo>
                    <a:lnTo>
                      <a:pt x="533" y="360"/>
                    </a:lnTo>
                    <a:lnTo>
                      <a:pt x="533" y="361"/>
                    </a:lnTo>
                    <a:lnTo>
                      <a:pt x="533" y="361"/>
                    </a:lnTo>
                    <a:lnTo>
                      <a:pt x="531" y="363"/>
                    </a:lnTo>
                    <a:lnTo>
                      <a:pt x="530" y="363"/>
                    </a:lnTo>
                    <a:lnTo>
                      <a:pt x="524" y="358"/>
                    </a:lnTo>
                    <a:lnTo>
                      <a:pt x="523" y="355"/>
                    </a:lnTo>
                    <a:lnTo>
                      <a:pt x="521" y="353"/>
                    </a:lnTo>
                    <a:lnTo>
                      <a:pt x="515" y="352"/>
                    </a:lnTo>
                    <a:lnTo>
                      <a:pt x="503" y="355"/>
                    </a:lnTo>
                    <a:lnTo>
                      <a:pt x="503" y="355"/>
                    </a:lnTo>
                    <a:lnTo>
                      <a:pt x="502" y="357"/>
                    </a:lnTo>
                    <a:lnTo>
                      <a:pt x="501" y="359"/>
                    </a:lnTo>
                    <a:lnTo>
                      <a:pt x="504" y="362"/>
                    </a:lnTo>
                    <a:lnTo>
                      <a:pt x="505" y="365"/>
                    </a:lnTo>
                    <a:lnTo>
                      <a:pt x="507" y="368"/>
                    </a:lnTo>
                    <a:lnTo>
                      <a:pt x="508" y="368"/>
                    </a:lnTo>
                    <a:lnTo>
                      <a:pt x="508" y="369"/>
                    </a:lnTo>
                    <a:lnTo>
                      <a:pt x="512" y="377"/>
                    </a:lnTo>
                    <a:lnTo>
                      <a:pt x="511" y="378"/>
                    </a:lnTo>
                    <a:lnTo>
                      <a:pt x="509" y="379"/>
                    </a:lnTo>
                    <a:lnTo>
                      <a:pt x="506" y="379"/>
                    </a:lnTo>
                    <a:lnTo>
                      <a:pt x="505" y="378"/>
                    </a:lnTo>
                    <a:lnTo>
                      <a:pt x="500" y="377"/>
                    </a:lnTo>
                    <a:lnTo>
                      <a:pt x="499" y="379"/>
                    </a:lnTo>
                    <a:lnTo>
                      <a:pt x="499" y="379"/>
                    </a:lnTo>
                    <a:lnTo>
                      <a:pt x="502" y="383"/>
                    </a:lnTo>
                    <a:lnTo>
                      <a:pt x="507" y="384"/>
                    </a:lnTo>
                    <a:lnTo>
                      <a:pt x="509" y="384"/>
                    </a:lnTo>
                    <a:lnTo>
                      <a:pt x="513" y="386"/>
                    </a:lnTo>
                    <a:lnTo>
                      <a:pt x="513" y="387"/>
                    </a:lnTo>
                    <a:lnTo>
                      <a:pt x="511" y="387"/>
                    </a:lnTo>
                    <a:lnTo>
                      <a:pt x="501" y="386"/>
                    </a:lnTo>
                    <a:lnTo>
                      <a:pt x="496" y="385"/>
                    </a:lnTo>
                    <a:lnTo>
                      <a:pt x="490" y="385"/>
                    </a:lnTo>
                    <a:lnTo>
                      <a:pt x="487" y="387"/>
                    </a:lnTo>
                    <a:lnTo>
                      <a:pt x="486" y="389"/>
                    </a:lnTo>
                    <a:lnTo>
                      <a:pt x="483" y="391"/>
                    </a:lnTo>
                    <a:lnTo>
                      <a:pt x="482" y="390"/>
                    </a:lnTo>
                    <a:lnTo>
                      <a:pt x="483" y="387"/>
                    </a:lnTo>
                    <a:lnTo>
                      <a:pt x="484" y="387"/>
                    </a:lnTo>
                    <a:lnTo>
                      <a:pt x="484" y="386"/>
                    </a:lnTo>
                    <a:lnTo>
                      <a:pt x="484" y="385"/>
                    </a:lnTo>
                    <a:lnTo>
                      <a:pt x="484" y="384"/>
                    </a:lnTo>
                    <a:lnTo>
                      <a:pt x="483" y="384"/>
                    </a:lnTo>
                    <a:lnTo>
                      <a:pt x="481" y="385"/>
                    </a:lnTo>
                    <a:lnTo>
                      <a:pt x="481" y="385"/>
                    </a:lnTo>
                    <a:lnTo>
                      <a:pt x="480" y="390"/>
                    </a:lnTo>
                    <a:lnTo>
                      <a:pt x="480" y="393"/>
                    </a:lnTo>
                    <a:lnTo>
                      <a:pt x="478" y="396"/>
                    </a:lnTo>
                    <a:lnTo>
                      <a:pt x="477" y="396"/>
                    </a:lnTo>
                    <a:lnTo>
                      <a:pt x="476" y="396"/>
                    </a:lnTo>
                    <a:lnTo>
                      <a:pt x="475" y="396"/>
                    </a:lnTo>
                    <a:lnTo>
                      <a:pt x="475" y="396"/>
                    </a:lnTo>
                    <a:lnTo>
                      <a:pt x="476" y="392"/>
                    </a:lnTo>
                    <a:lnTo>
                      <a:pt x="476" y="391"/>
                    </a:lnTo>
                    <a:lnTo>
                      <a:pt x="474" y="390"/>
                    </a:lnTo>
                    <a:lnTo>
                      <a:pt x="473" y="391"/>
                    </a:lnTo>
                    <a:lnTo>
                      <a:pt x="473" y="392"/>
                    </a:lnTo>
                    <a:lnTo>
                      <a:pt x="473" y="392"/>
                    </a:lnTo>
                    <a:lnTo>
                      <a:pt x="472" y="394"/>
                    </a:lnTo>
                    <a:lnTo>
                      <a:pt x="471" y="395"/>
                    </a:lnTo>
                    <a:lnTo>
                      <a:pt x="470" y="394"/>
                    </a:lnTo>
                    <a:lnTo>
                      <a:pt x="471" y="385"/>
                    </a:lnTo>
                    <a:lnTo>
                      <a:pt x="471" y="384"/>
                    </a:lnTo>
                    <a:lnTo>
                      <a:pt x="476" y="378"/>
                    </a:lnTo>
                    <a:lnTo>
                      <a:pt x="477" y="378"/>
                    </a:lnTo>
                    <a:lnTo>
                      <a:pt x="478" y="378"/>
                    </a:lnTo>
                    <a:lnTo>
                      <a:pt x="478" y="378"/>
                    </a:lnTo>
                    <a:lnTo>
                      <a:pt x="478" y="376"/>
                    </a:lnTo>
                    <a:lnTo>
                      <a:pt x="475" y="375"/>
                    </a:lnTo>
                    <a:lnTo>
                      <a:pt x="474" y="375"/>
                    </a:lnTo>
                    <a:lnTo>
                      <a:pt x="472" y="376"/>
                    </a:lnTo>
                    <a:lnTo>
                      <a:pt x="470" y="378"/>
                    </a:lnTo>
                    <a:lnTo>
                      <a:pt x="466" y="383"/>
                    </a:lnTo>
                    <a:lnTo>
                      <a:pt x="466" y="383"/>
                    </a:lnTo>
                    <a:lnTo>
                      <a:pt x="466" y="385"/>
                    </a:lnTo>
                    <a:lnTo>
                      <a:pt x="466" y="385"/>
                    </a:lnTo>
                    <a:lnTo>
                      <a:pt x="465" y="387"/>
                    </a:lnTo>
                    <a:lnTo>
                      <a:pt x="464" y="389"/>
                    </a:lnTo>
                    <a:lnTo>
                      <a:pt x="460" y="390"/>
                    </a:lnTo>
                    <a:lnTo>
                      <a:pt x="459" y="390"/>
                    </a:lnTo>
                    <a:lnTo>
                      <a:pt x="456" y="387"/>
                    </a:lnTo>
                    <a:lnTo>
                      <a:pt x="455" y="386"/>
                    </a:lnTo>
                    <a:lnTo>
                      <a:pt x="456" y="385"/>
                    </a:lnTo>
                    <a:lnTo>
                      <a:pt x="459" y="383"/>
                    </a:lnTo>
                    <a:lnTo>
                      <a:pt x="460" y="383"/>
                    </a:lnTo>
                    <a:lnTo>
                      <a:pt x="460" y="381"/>
                    </a:lnTo>
                    <a:lnTo>
                      <a:pt x="453" y="377"/>
                    </a:lnTo>
                    <a:lnTo>
                      <a:pt x="447" y="380"/>
                    </a:lnTo>
                    <a:lnTo>
                      <a:pt x="445" y="381"/>
                    </a:lnTo>
                    <a:lnTo>
                      <a:pt x="439" y="378"/>
                    </a:lnTo>
                    <a:lnTo>
                      <a:pt x="430" y="373"/>
                    </a:lnTo>
                    <a:lnTo>
                      <a:pt x="422" y="369"/>
                    </a:lnTo>
                    <a:lnTo>
                      <a:pt x="417" y="367"/>
                    </a:lnTo>
                    <a:lnTo>
                      <a:pt x="415" y="367"/>
                    </a:lnTo>
                    <a:lnTo>
                      <a:pt x="412" y="367"/>
                    </a:lnTo>
                    <a:lnTo>
                      <a:pt x="412" y="367"/>
                    </a:lnTo>
                    <a:lnTo>
                      <a:pt x="410" y="369"/>
                    </a:lnTo>
                    <a:lnTo>
                      <a:pt x="408" y="371"/>
                    </a:lnTo>
                    <a:lnTo>
                      <a:pt x="407" y="373"/>
                    </a:lnTo>
                    <a:lnTo>
                      <a:pt x="406" y="373"/>
                    </a:lnTo>
                    <a:lnTo>
                      <a:pt x="405" y="373"/>
                    </a:lnTo>
                    <a:lnTo>
                      <a:pt x="405" y="371"/>
                    </a:lnTo>
                    <a:lnTo>
                      <a:pt x="406" y="367"/>
                    </a:lnTo>
                    <a:lnTo>
                      <a:pt x="407" y="365"/>
                    </a:lnTo>
                    <a:lnTo>
                      <a:pt x="407" y="365"/>
                    </a:lnTo>
                    <a:lnTo>
                      <a:pt x="408" y="364"/>
                    </a:lnTo>
                    <a:lnTo>
                      <a:pt x="412" y="361"/>
                    </a:lnTo>
                    <a:lnTo>
                      <a:pt x="412" y="359"/>
                    </a:lnTo>
                    <a:lnTo>
                      <a:pt x="410" y="358"/>
                    </a:lnTo>
                    <a:lnTo>
                      <a:pt x="408" y="358"/>
                    </a:lnTo>
                    <a:lnTo>
                      <a:pt x="407" y="359"/>
                    </a:lnTo>
                    <a:lnTo>
                      <a:pt x="407" y="363"/>
                    </a:lnTo>
                    <a:lnTo>
                      <a:pt x="400" y="371"/>
                    </a:lnTo>
                    <a:lnTo>
                      <a:pt x="398" y="373"/>
                    </a:lnTo>
                    <a:lnTo>
                      <a:pt x="396" y="373"/>
                    </a:lnTo>
                    <a:lnTo>
                      <a:pt x="394" y="373"/>
                    </a:lnTo>
                    <a:lnTo>
                      <a:pt x="392" y="375"/>
                    </a:lnTo>
                    <a:lnTo>
                      <a:pt x="391" y="375"/>
                    </a:lnTo>
                    <a:lnTo>
                      <a:pt x="391" y="377"/>
                    </a:lnTo>
                    <a:lnTo>
                      <a:pt x="389" y="380"/>
                    </a:lnTo>
                    <a:lnTo>
                      <a:pt x="387" y="381"/>
                    </a:lnTo>
                    <a:lnTo>
                      <a:pt x="385" y="381"/>
                    </a:lnTo>
                    <a:lnTo>
                      <a:pt x="379" y="383"/>
                    </a:lnTo>
                    <a:lnTo>
                      <a:pt x="373" y="381"/>
                    </a:lnTo>
                    <a:lnTo>
                      <a:pt x="371" y="380"/>
                    </a:lnTo>
                    <a:lnTo>
                      <a:pt x="373" y="377"/>
                    </a:lnTo>
                    <a:lnTo>
                      <a:pt x="373" y="376"/>
                    </a:lnTo>
                    <a:lnTo>
                      <a:pt x="374" y="376"/>
                    </a:lnTo>
                    <a:lnTo>
                      <a:pt x="375" y="376"/>
                    </a:lnTo>
                    <a:lnTo>
                      <a:pt x="378" y="378"/>
                    </a:lnTo>
                    <a:lnTo>
                      <a:pt x="378" y="379"/>
                    </a:lnTo>
                    <a:lnTo>
                      <a:pt x="379" y="379"/>
                    </a:lnTo>
                    <a:lnTo>
                      <a:pt x="381" y="379"/>
                    </a:lnTo>
                    <a:lnTo>
                      <a:pt x="382" y="377"/>
                    </a:lnTo>
                    <a:lnTo>
                      <a:pt x="382" y="376"/>
                    </a:lnTo>
                    <a:lnTo>
                      <a:pt x="381" y="374"/>
                    </a:lnTo>
                    <a:lnTo>
                      <a:pt x="383" y="371"/>
                    </a:lnTo>
                    <a:lnTo>
                      <a:pt x="387" y="366"/>
                    </a:lnTo>
                    <a:lnTo>
                      <a:pt x="388" y="365"/>
                    </a:lnTo>
                    <a:lnTo>
                      <a:pt x="395" y="362"/>
                    </a:lnTo>
                    <a:lnTo>
                      <a:pt x="396" y="362"/>
                    </a:lnTo>
                    <a:lnTo>
                      <a:pt x="397" y="363"/>
                    </a:lnTo>
                    <a:lnTo>
                      <a:pt x="397" y="362"/>
                    </a:lnTo>
                    <a:lnTo>
                      <a:pt x="397" y="359"/>
                    </a:lnTo>
                    <a:lnTo>
                      <a:pt x="394" y="354"/>
                    </a:lnTo>
                    <a:lnTo>
                      <a:pt x="390" y="348"/>
                    </a:lnTo>
                    <a:lnTo>
                      <a:pt x="388" y="348"/>
                    </a:lnTo>
                    <a:lnTo>
                      <a:pt x="387" y="348"/>
                    </a:lnTo>
                    <a:lnTo>
                      <a:pt x="387" y="348"/>
                    </a:lnTo>
                    <a:lnTo>
                      <a:pt x="385" y="350"/>
                    </a:lnTo>
                    <a:lnTo>
                      <a:pt x="384" y="352"/>
                    </a:lnTo>
                    <a:lnTo>
                      <a:pt x="381" y="353"/>
                    </a:lnTo>
                    <a:lnTo>
                      <a:pt x="381" y="352"/>
                    </a:lnTo>
                    <a:lnTo>
                      <a:pt x="380" y="351"/>
                    </a:lnTo>
                    <a:lnTo>
                      <a:pt x="379" y="348"/>
                    </a:lnTo>
                    <a:lnTo>
                      <a:pt x="375" y="345"/>
                    </a:lnTo>
                    <a:lnTo>
                      <a:pt x="373" y="345"/>
                    </a:lnTo>
                    <a:lnTo>
                      <a:pt x="370" y="346"/>
                    </a:lnTo>
                    <a:lnTo>
                      <a:pt x="369" y="346"/>
                    </a:lnTo>
                    <a:lnTo>
                      <a:pt x="369" y="347"/>
                    </a:lnTo>
                    <a:lnTo>
                      <a:pt x="369" y="348"/>
                    </a:lnTo>
                    <a:lnTo>
                      <a:pt x="365" y="350"/>
                    </a:lnTo>
                    <a:lnTo>
                      <a:pt x="358" y="351"/>
                    </a:lnTo>
                    <a:lnTo>
                      <a:pt x="353" y="351"/>
                    </a:lnTo>
                    <a:lnTo>
                      <a:pt x="347" y="348"/>
                    </a:lnTo>
                    <a:lnTo>
                      <a:pt x="345" y="346"/>
                    </a:lnTo>
                    <a:lnTo>
                      <a:pt x="344" y="344"/>
                    </a:lnTo>
                    <a:lnTo>
                      <a:pt x="342" y="340"/>
                    </a:lnTo>
                    <a:lnTo>
                      <a:pt x="342" y="340"/>
                    </a:lnTo>
                    <a:lnTo>
                      <a:pt x="341" y="340"/>
                    </a:lnTo>
                    <a:lnTo>
                      <a:pt x="340" y="340"/>
                    </a:lnTo>
                    <a:lnTo>
                      <a:pt x="340" y="340"/>
                    </a:lnTo>
                    <a:lnTo>
                      <a:pt x="339" y="341"/>
                    </a:lnTo>
                    <a:lnTo>
                      <a:pt x="338" y="347"/>
                    </a:lnTo>
                    <a:lnTo>
                      <a:pt x="333" y="348"/>
                    </a:lnTo>
                    <a:lnTo>
                      <a:pt x="331" y="348"/>
                    </a:lnTo>
                    <a:lnTo>
                      <a:pt x="328" y="350"/>
                    </a:lnTo>
                    <a:lnTo>
                      <a:pt x="328" y="351"/>
                    </a:lnTo>
                    <a:lnTo>
                      <a:pt x="327" y="352"/>
                    </a:lnTo>
                    <a:lnTo>
                      <a:pt x="326" y="353"/>
                    </a:lnTo>
                    <a:lnTo>
                      <a:pt x="324" y="353"/>
                    </a:lnTo>
                    <a:lnTo>
                      <a:pt x="322" y="353"/>
                    </a:lnTo>
                    <a:lnTo>
                      <a:pt x="320" y="353"/>
                    </a:lnTo>
                    <a:lnTo>
                      <a:pt x="319" y="353"/>
                    </a:lnTo>
                    <a:lnTo>
                      <a:pt x="321" y="350"/>
                    </a:lnTo>
                    <a:lnTo>
                      <a:pt x="322" y="347"/>
                    </a:lnTo>
                    <a:lnTo>
                      <a:pt x="324" y="342"/>
                    </a:lnTo>
                    <a:lnTo>
                      <a:pt x="324" y="340"/>
                    </a:lnTo>
                    <a:lnTo>
                      <a:pt x="324" y="339"/>
                    </a:lnTo>
                    <a:lnTo>
                      <a:pt x="321" y="340"/>
                    </a:lnTo>
                    <a:lnTo>
                      <a:pt x="319" y="340"/>
                    </a:lnTo>
                    <a:lnTo>
                      <a:pt x="318" y="340"/>
                    </a:lnTo>
                    <a:lnTo>
                      <a:pt x="317" y="337"/>
                    </a:lnTo>
                    <a:lnTo>
                      <a:pt x="315" y="336"/>
                    </a:lnTo>
                    <a:lnTo>
                      <a:pt x="314" y="335"/>
                    </a:lnTo>
                    <a:lnTo>
                      <a:pt x="313" y="335"/>
                    </a:lnTo>
                    <a:lnTo>
                      <a:pt x="312" y="336"/>
                    </a:lnTo>
                    <a:lnTo>
                      <a:pt x="311" y="336"/>
                    </a:lnTo>
                    <a:lnTo>
                      <a:pt x="313" y="339"/>
                    </a:lnTo>
                    <a:lnTo>
                      <a:pt x="316" y="343"/>
                    </a:lnTo>
                    <a:lnTo>
                      <a:pt x="316" y="344"/>
                    </a:lnTo>
                    <a:lnTo>
                      <a:pt x="316" y="345"/>
                    </a:lnTo>
                    <a:lnTo>
                      <a:pt x="315" y="346"/>
                    </a:lnTo>
                    <a:lnTo>
                      <a:pt x="313" y="348"/>
                    </a:lnTo>
                    <a:lnTo>
                      <a:pt x="311" y="348"/>
                    </a:lnTo>
                    <a:lnTo>
                      <a:pt x="305" y="344"/>
                    </a:lnTo>
                    <a:lnTo>
                      <a:pt x="304" y="342"/>
                    </a:lnTo>
                    <a:lnTo>
                      <a:pt x="303" y="339"/>
                    </a:lnTo>
                    <a:lnTo>
                      <a:pt x="304" y="337"/>
                    </a:lnTo>
                    <a:lnTo>
                      <a:pt x="305" y="336"/>
                    </a:lnTo>
                    <a:lnTo>
                      <a:pt x="307" y="336"/>
                    </a:lnTo>
                    <a:lnTo>
                      <a:pt x="307" y="336"/>
                    </a:lnTo>
                    <a:lnTo>
                      <a:pt x="307" y="335"/>
                    </a:lnTo>
                    <a:lnTo>
                      <a:pt x="307" y="334"/>
                    </a:lnTo>
                    <a:lnTo>
                      <a:pt x="306" y="332"/>
                    </a:lnTo>
                    <a:lnTo>
                      <a:pt x="303" y="330"/>
                    </a:lnTo>
                    <a:lnTo>
                      <a:pt x="303" y="330"/>
                    </a:lnTo>
                    <a:lnTo>
                      <a:pt x="301" y="330"/>
                    </a:lnTo>
                    <a:lnTo>
                      <a:pt x="296" y="332"/>
                    </a:lnTo>
                    <a:lnTo>
                      <a:pt x="295" y="333"/>
                    </a:lnTo>
                    <a:lnTo>
                      <a:pt x="295" y="334"/>
                    </a:lnTo>
                    <a:lnTo>
                      <a:pt x="294" y="334"/>
                    </a:lnTo>
                    <a:lnTo>
                      <a:pt x="292" y="334"/>
                    </a:lnTo>
                    <a:lnTo>
                      <a:pt x="290" y="335"/>
                    </a:lnTo>
                    <a:lnTo>
                      <a:pt x="272" y="332"/>
                    </a:lnTo>
                    <a:lnTo>
                      <a:pt x="270" y="330"/>
                    </a:lnTo>
                    <a:lnTo>
                      <a:pt x="268" y="327"/>
                    </a:lnTo>
                    <a:lnTo>
                      <a:pt x="268" y="327"/>
                    </a:lnTo>
                    <a:lnTo>
                      <a:pt x="270" y="326"/>
                    </a:lnTo>
                    <a:lnTo>
                      <a:pt x="270" y="326"/>
                    </a:lnTo>
                    <a:lnTo>
                      <a:pt x="269" y="324"/>
                    </a:lnTo>
                    <a:lnTo>
                      <a:pt x="268" y="323"/>
                    </a:lnTo>
                    <a:lnTo>
                      <a:pt x="262" y="320"/>
                    </a:lnTo>
                    <a:lnTo>
                      <a:pt x="260" y="321"/>
                    </a:lnTo>
                    <a:lnTo>
                      <a:pt x="259" y="320"/>
                    </a:lnTo>
                    <a:lnTo>
                      <a:pt x="258" y="318"/>
                    </a:lnTo>
                    <a:lnTo>
                      <a:pt x="260" y="316"/>
                    </a:lnTo>
                    <a:lnTo>
                      <a:pt x="260" y="316"/>
                    </a:lnTo>
                    <a:lnTo>
                      <a:pt x="262" y="316"/>
                    </a:lnTo>
                    <a:lnTo>
                      <a:pt x="264" y="314"/>
                    </a:lnTo>
                    <a:lnTo>
                      <a:pt x="266" y="313"/>
                    </a:lnTo>
                    <a:lnTo>
                      <a:pt x="270" y="309"/>
                    </a:lnTo>
                    <a:lnTo>
                      <a:pt x="270" y="308"/>
                    </a:lnTo>
                    <a:lnTo>
                      <a:pt x="272" y="307"/>
                    </a:lnTo>
                    <a:lnTo>
                      <a:pt x="283" y="305"/>
                    </a:lnTo>
                    <a:lnTo>
                      <a:pt x="284" y="304"/>
                    </a:lnTo>
                    <a:lnTo>
                      <a:pt x="287" y="302"/>
                    </a:lnTo>
                    <a:lnTo>
                      <a:pt x="287" y="301"/>
                    </a:lnTo>
                    <a:lnTo>
                      <a:pt x="287" y="301"/>
                    </a:lnTo>
                    <a:lnTo>
                      <a:pt x="287" y="298"/>
                    </a:lnTo>
                    <a:lnTo>
                      <a:pt x="286" y="297"/>
                    </a:lnTo>
                    <a:lnTo>
                      <a:pt x="282" y="293"/>
                    </a:lnTo>
                    <a:lnTo>
                      <a:pt x="279" y="291"/>
                    </a:lnTo>
                    <a:lnTo>
                      <a:pt x="276" y="290"/>
                    </a:lnTo>
                    <a:lnTo>
                      <a:pt x="274" y="290"/>
                    </a:lnTo>
                    <a:lnTo>
                      <a:pt x="273" y="290"/>
                    </a:lnTo>
                    <a:lnTo>
                      <a:pt x="261" y="294"/>
                    </a:lnTo>
                    <a:lnTo>
                      <a:pt x="261" y="295"/>
                    </a:lnTo>
                    <a:lnTo>
                      <a:pt x="253" y="304"/>
                    </a:lnTo>
                    <a:lnTo>
                      <a:pt x="253" y="305"/>
                    </a:lnTo>
                    <a:lnTo>
                      <a:pt x="252" y="306"/>
                    </a:lnTo>
                    <a:lnTo>
                      <a:pt x="248" y="307"/>
                    </a:lnTo>
                    <a:lnTo>
                      <a:pt x="235" y="311"/>
                    </a:lnTo>
                    <a:lnTo>
                      <a:pt x="234" y="311"/>
                    </a:lnTo>
                    <a:lnTo>
                      <a:pt x="233" y="311"/>
                    </a:lnTo>
                    <a:lnTo>
                      <a:pt x="233" y="311"/>
                    </a:lnTo>
                    <a:lnTo>
                      <a:pt x="231" y="311"/>
                    </a:lnTo>
                    <a:lnTo>
                      <a:pt x="229" y="312"/>
                    </a:lnTo>
                    <a:lnTo>
                      <a:pt x="228" y="313"/>
                    </a:lnTo>
                    <a:lnTo>
                      <a:pt x="227" y="314"/>
                    </a:lnTo>
                    <a:lnTo>
                      <a:pt x="227" y="314"/>
                    </a:lnTo>
                    <a:lnTo>
                      <a:pt x="224" y="315"/>
                    </a:lnTo>
                    <a:lnTo>
                      <a:pt x="223" y="314"/>
                    </a:lnTo>
                    <a:lnTo>
                      <a:pt x="223" y="311"/>
                    </a:lnTo>
                    <a:lnTo>
                      <a:pt x="223" y="309"/>
                    </a:lnTo>
                    <a:lnTo>
                      <a:pt x="220" y="306"/>
                    </a:lnTo>
                    <a:lnTo>
                      <a:pt x="219" y="305"/>
                    </a:lnTo>
                    <a:lnTo>
                      <a:pt x="219" y="306"/>
                    </a:lnTo>
                    <a:lnTo>
                      <a:pt x="218" y="307"/>
                    </a:lnTo>
                    <a:lnTo>
                      <a:pt x="215" y="314"/>
                    </a:lnTo>
                    <a:lnTo>
                      <a:pt x="216" y="316"/>
                    </a:lnTo>
                    <a:lnTo>
                      <a:pt x="215" y="320"/>
                    </a:lnTo>
                    <a:lnTo>
                      <a:pt x="213" y="321"/>
                    </a:lnTo>
                    <a:lnTo>
                      <a:pt x="212" y="322"/>
                    </a:lnTo>
                    <a:lnTo>
                      <a:pt x="205" y="320"/>
                    </a:lnTo>
                    <a:lnTo>
                      <a:pt x="204" y="314"/>
                    </a:lnTo>
                    <a:lnTo>
                      <a:pt x="205" y="312"/>
                    </a:lnTo>
                    <a:lnTo>
                      <a:pt x="207" y="311"/>
                    </a:lnTo>
                    <a:lnTo>
                      <a:pt x="207" y="309"/>
                    </a:lnTo>
                    <a:lnTo>
                      <a:pt x="207" y="309"/>
                    </a:lnTo>
                    <a:lnTo>
                      <a:pt x="205" y="307"/>
                    </a:lnTo>
                    <a:lnTo>
                      <a:pt x="200" y="309"/>
                    </a:lnTo>
                    <a:lnTo>
                      <a:pt x="198" y="309"/>
                    </a:lnTo>
                    <a:lnTo>
                      <a:pt x="198" y="310"/>
                    </a:lnTo>
                    <a:lnTo>
                      <a:pt x="197" y="313"/>
                    </a:lnTo>
                    <a:lnTo>
                      <a:pt x="197" y="314"/>
                    </a:lnTo>
                    <a:lnTo>
                      <a:pt x="196" y="315"/>
                    </a:lnTo>
                    <a:lnTo>
                      <a:pt x="192" y="317"/>
                    </a:lnTo>
                    <a:lnTo>
                      <a:pt x="190" y="316"/>
                    </a:lnTo>
                    <a:lnTo>
                      <a:pt x="190" y="316"/>
                    </a:lnTo>
                    <a:lnTo>
                      <a:pt x="189" y="315"/>
                    </a:lnTo>
                    <a:lnTo>
                      <a:pt x="188" y="314"/>
                    </a:lnTo>
                    <a:lnTo>
                      <a:pt x="188" y="313"/>
                    </a:lnTo>
                    <a:lnTo>
                      <a:pt x="188" y="312"/>
                    </a:lnTo>
                    <a:lnTo>
                      <a:pt x="189" y="312"/>
                    </a:lnTo>
                    <a:lnTo>
                      <a:pt x="186" y="309"/>
                    </a:lnTo>
                    <a:lnTo>
                      <a:pt x="182" y="307"/>
                    </a:lnTo>
                    <a:lnTo>
                      <a:pt x="180" y="303"/>
                    </a:lnTo>
                    <a:lnTo>
                      <a:pt x="180" y="301"/>
                    </a:lnTo>
                    <a:lnTo>
                      <a:pt x="181" y="297"/>
                    </a:lnTo>
                    <a:lnTo>
                      <a:pt x="182" y="295"/>
                    </a:lnTo>
                    <a:lnTo>
                      <a:pt x="183" y="294"/>
                    </a:lnTo>
                    <a:lnTo>
                      <a:pt x="184" y="295"/>
                    </a:lnTo>
                    <a:lnTo>
                      <a:pt x="188" y="296"/>
                    </a:lnTo>
                    <a:lnTo>
                      <a:pt x="188" y="297"/>
                    </a:lnTo>
                    <a:lnTo>
                      <a:pt x="188" y="298"/>
                    </a:lnTo>
                    <a:lnTo>
                      <a:pt x="188" y="299"/>
                    </a:lnTo>
                    <a:lnTo>
                      <a:pt x="188" y="300"/>
                    </a:lnTo>
                    <a:lnTo>
                      <a:pt x="188" y="301"/>
                    </a:lnTo>
                    <a:lnTo>
                      <a:pt x="188" y="301"/>
                    </a:lnTo>
                    <a:lnTo>
                      <a:pt x="190" y="299"/>
                    </a:lnTo>
                    <a:lnTo>
                      <a:pt x="190" y="295"/>
                    </a:lnTo>
                    <a:lnTo>
                      <a:pt x="190" y="292"/>
                    </a:lnTo>
                    <a:lnTo>
                      <a:pt x="190" y="289"/>
                    </a:lnTo>
                    <a:lnTo>
                      <a:pt x="192" y="287"/>
                    </a:lnTo>
                    <a:lnTo>
                      <a:pt x="193" y="286"/>
                    </a:lnTo>
                    <a:lnTo>
                      <a:pt x="196" y="282"/>
                    </a:lnTo>
                    <a:lnTo>
                      <a:pt x="196" y="281"/>
                    </a:lnTo>
                    <a:lnTo>
                      <a:pt x="196" y="274"/>
                    </a:lnTo>
                    <a:lnTo>
                      <a:pt x="194" y="272"/>
                    </a:lnTo>
                    <a:lnTo>
                      <a:pt x="192" y="271"/>
                    </a:lnTo>
                    <a:lnTo>
                      <a:pt x="191" y="271"/>
                    </a:lnTo>
                    <a:lnTo>
                      <a:pt x="188" y="272"/>
                    </a:lnTo>
                    <a:lnTo>
                      <a:pt x="186" y="273"/>
                    </a:lnTo>
                    <a:lnTo>
                      <a:pt x="183" y="274"/>
                    </a:lnTo>
                    <a:lnTo>
                      <a:pt x="182" y="275"/>
                    </a:lnTo>
                    <a:lnTo>
                      <a:pt x="182" y="276"/>
                    </a:lnTo>
                    <a:lnTo>
                      <a:pt x="181" y="278"/>
                    </a:lnTo>
                    <a:lnTo>
                      <a:pt x="182" y="280"/>
                    </a:lnTo>
                    <a:lnTo>
                      <a:pt x="184" y="281"/>
                    </a:lnTo>
                    <a:lnTo>
                      <a:pt x="184" y="281"/>
                    </a:lnTo>
                    <a:lnTo>
                      <a:pt x="184" y="284"/>
                    </a:lnTo>
                    <a:lnTo>
                      <a:pt x="182" y="289"/>
                    </a:lnTo>
                    <a:lnTo>
                      <a:pt x="181" y="290"/>
                    </a:lnTo>
                    <a:lnTo>
                      <a:pt x="180" y="290"/>
                    </a:lnTo>
                    <a:lnTo>
                      <a:pt x="180" y="289"/>
                    </a:lnTo>
                    <a:lnTo>
                      <a:pt x="176" y="291"/>
                    </a:lnTo>
                    <a:lnTo>
                      <a:pt x="174" y="297"/>
                    </a:lnTo>
                    <a:lnTo>
                      <a:pt x="172" y="301"/>
                    </a:lnTo>
                    <a:lnTo>
                      <a:pt x="168" y="306"/>
                    </a:lnTo>
                    <a:lnTo>
                      <a:pt x="167" y="305"/>
                    </a:lnTo>
                    <a:lnTo>
                      <a:pt x="167" y="302"/>
                    </a:lnTo>
                    <a:lnTo>
                      <a:pt x="167" y="299"/>
                    </a:lnTo>
                    <a:lnTo>
                      <a:pt x="165" y="298"/>
                    </a:lnTo>
                    <a:lnTo>
                      <a:pt x="163" y="297"/>
                    </a:lnTo>
                    <a:lnTo>
                      <a:pt x="162" y="297"/>
                    </a:lnTo>
                    <a:lnTo>
                      <a:pt x="161" y="298"/>
                    </a:lnTo>
                    <a:lnTo>
                      <a:pt x="161" y="299"/>
                    </a:lnTo>
                    <a:lnTo>
                      <a:pt x="161" y="300"/>
                    </a:lnTo>
                    <a:lnTo>
                      <a:pt x="160" y="301"/>
                    </a:lnTo>
                    <a:lnTo>
                      <a:pt x="155" y="300"/>
                    </a:lnTo>
                    <a:lnTo>
                      <a:pt x="151" y="297"/>
                    </a:lnTo>
                    <a:lnTo>
                      <a:pt x="150" y="297"/>
                    </a:lnTo>
                    <a:lnTo>
                      <a:pt x="149" y="294"/>
                    </a:lnTo>
                    <a:lnTo>
                      <a:pt x="149" y="291"/>
                    </a:lnTo>
                    <a:lnTo>
                      <a:pt x="150" y="283"/>
                    </a:lnTo>
                    <a:lnTo>
                      <a:pt x="151" y="282"/>
                    </a:lnTo>
                    <a:lnTo>
                      <a:pt x="152" y="283"/>
                    </a:lnTo>
                    <a:lnTo>
                      <a:pt x="153" y="281"/>
                    </a:lnTo>
                    <a:lnTo>
                      <a:pt x="153" y="280"/>
                    </a:lnTo>
                    <a:lnTo>
                      <a:pt x="155" y="275"/>
                    </a:lnTo>
                    <a:lnTo>
                      <a:pt x="154" y="270"/>
                    </a:lnTo>
                    <a:lnTo>
                      <a:pt x="154" y="268"/>
                    </a:lnTo>
                    <a:lnTo>
                      <a:pt x="153" y="268"/>
                    </a:lnTo>
                    <a:lnTo>
                      <a:pt x="152" y="267"/>
                    </a:lnTo>
                    <a:lnTo>
                      <a:pt x="148" y="265"/>
                    </a:lnTo>
                    <a:lnTo>
                      <a:pt x="146" y="265"/>
                    </a:lnTo>
                    <a:lnTo>
                      <a:pt x="143" y="266"/>
                    </a:lnTo>
                    <a:lnTo>
                      <a:pt x="141" y="267"/>
                    </a:lnTo>
                    <a:lnTo>
                      <a:pt x="140" y="268"/>
                    </a:lnTo>
                    <a:lnTo>
                      <a:pt x="139" y="269"/>
                    </a:lnTo>
                    <a:lnTo>
                      <a:pt x="139" y="270"/>
                    </a:lnTo>
                    <a:lnTo>
                      <a:pt x="139" y="272"/>
                    </a:lnTo>
                    <a:lnTo>
                      <a:pt x="140" y="273"/>
                    </a:lnTo>
                    <a:lnTo>
                      <a:pt x="141" y="274"/>
                    </a:lnTo>
                    <a:lnTo>
                      <a:pt x="143" y="281"/>
                    </a:lnTo>
                    <a:lnTo>
                      <a:pt x="143" y="283"/>
                    </a:lnTo>
                    <a:lnTo>
                      <a:pt x="141" y="286"/>
                    </a:lnTo>
                    <a:lnTo>
                      <a:pt x="138" y="286"/>
                    </a:lnTo>
                    <a:lnTo>
                      <a:pt x="130" y="286"/>
                    </a:lnTo>
                    <a:lnTo>
                      <a:pt x="124" y="287"/>
                    </a:lnTo>
                    <a:lnTo>
                      <a:pt x="118" y="284"/>
                    </a:lnTo>
                    <a:lnTo>
                      <a:pt x="113" y="283"/>
                    </a:lnTo>
                    <a:lnTo>
                      <a:pt x="111" y="283"/>
                    </a:lnTo>
                    <a:lnTo>
                      <a:pt x="110" y="284"/>
                    </a:lnTo>
                    <a:lnTo>
                      <a:pt x="110" y="288"/>
                    </a:lnTo>
                    <a:lnTo>
                      <a:pt x="110" y="291"/>
                    </a:lnTo>
                    <a:lnTo>
                      <a:pt x="115" y="295"/>
                    </a:lnTo>
                    <a:lnTo>
                      <a:pt x="116" y="295"/>
                    </a:lnTo>
                    <a:lnTo>
                      <a:pt x="118" y="295"/>
                    </a:lnTo>
                    <a:lnTo>
                      <a:pt x="119" y="295"/>
                    </a:lnTo>
                    <a:lnTo>
                      <a:pt x="120" y="298"/>
                    </a:lnTo>
                    <a:lnTo>
                      <a:pt x="120" y="303"/>
                    </a:lnTo>
                    <a:lnTo>
                      <a:pt x="118" y="309"/>
                    </a:lnTo>
                    <a:lnTo>
                      <a:pt x="117" y="311"/>
                    </a:lnTo>
                    <a:lnTo>
                      <a:pt x="116" y="312"/>
                    </a:lnTo>
                    <a:lnTo>
                      <a:pt x="114" y="310"/>
                    </a:lnTo>
                    <a:lnTo>
                      <a:pt x="113" y="308"/>
                    </a:lnTo>
                    <a:lnTo>
                      <a:pt x="114" y="305"/>
                    </a:lnTo>
                    <a:lnTo>
                      <a:pt x="112" y="302"/>
                    </a:lnTo>
                    <a:lnTo>
                      <a:pt x="112" y="301"/>
                    </a:lnTo>
                    <a:lnTo>
                      <a:pt x="110" y="301"/>
                    </a:lnTo>
                    <a:lnTo>
                      <a:pt x="107" y="298"/>
                    </a:lnTo>
                    <a:lnTo>
                      <a:pt x="107" y="293"/>
                    </a:lnTo>
                    <a:lnTo>
                      <a:pt x="108" y="291"/>
                    </a:lnTo>
                    <a:lnTo>
                      <a:pt x="109" y="291"/>
                    </a:lnTo>
                    <a:lnTo>
                      <a:pt x="108" y="289"/>
                    </a:lnTo>
                    <a:lnTo>
                      <a:pt x="107" y="289"/>
                    </a:lnTo>
                    <a:lnTo>
                      <a:pt x="106" y="288"/>
                    </a:lnTo>
                    <a:lnTo>
                      <a:pt x="105" y="288"/>
                    </a:lnTo>
                    <a:lnTo>
                      <a:pt x="102" y="289"/>
                    </a:lnTo>
                    <a:lnTo>
                      <a:pt x="101" y="289"/>
                    </a:lnTo>
                    <a:lnTo>
                      <a:pt x="100" y="289"/>
                    </a:lnTo>
                    <a:lnTo>
                      <a:pt x="95" y="294"/>
                    </a:lnTo>
                    <a:lnTo>
                      <a:pt x="93" y="292"/>
                    </a:lnTo>
                    <a:lnTo>
                      <a:pt x="93" y="291"/>
                    </a:lnTo>
                    <a:lnTo>
                      <a:pt x="85" y="291"/>
                    </a:lnTo>
                    <a:lnTo>
                      <a:pt x="84" y="291"/>
                    </a:lnTo>
                    <a:lnTo>
                      <a:pt x="83" y="291"/>
                    </a:lnTo>
                    <a:lnTo>
                      <a:pt x="81" y="285"/>
                    </a:lnTo>
                    <a:lnTo>
                      <a:pt x="77" y="281"/>
                    </a:lnTo>
                    <a:lnTo>
                      <a:pt x="74" y="278"/>
                    </a:lnTo>
                    <a:lnTo>
                      <a:pt x="71" y="275"/>
                    </a:lnTo>
                    <a:lnTo>
                      <a:pt x="66" y="272"/>
                    </a:lnTo>
                    <a:lnTo>
                      <a:pt x="65" y="270"/>
                    </a:lnTo>
                    <a:lnTo>
                      <a:pt x="58" y="266"/>
                    </a:lnTo>
                    <a:lnTo>
                      <a:pt x="51" y="263"/>
                    </a:lnTo>
                    <a:lnTo>
                      <a:pt x="47" y="262"/>
                    </a:lnTo>
                    <a:lnTo>
                      <a:pt x="45" y="262"/>
                    </a:lnTo>
                    <a:lnTo>
                      <a:pt x="37" y="262"/>
                    </a:lnTo>
                    <a:lnTo>
                      <a:pt x="36" y="262"/>
                    </a:lnTo>
                    <a:lnTo>
                      <a:pt x="34" y="265"/>
                    </a:lnTo>
                    <a:lnTo>
                      <a:pt x="33" y="266"/>
                    </a:lnTo>
                    <a:lnTo>
                      <a:pt x="32" y="266"/>
                    </a:lnTo>
                    <a:lnTo>
                      <a:pt x="30" y="267"/>
                    </a:lnTo>
                    <a:lnTo>
                      <a:pt x="24" y="267"/>
                    </a:lnTo>
                    <a:lnTo>
                      <a:pt x="21" y="266"/>
                    </a:lnTo>
                    <a:lnTo>
                      <a:pt x="18" y="265"/>
                    </a:lnTo>
                    <a:lnTo>
                      <a:pt x="17" y="264"/>
                    </a:lnTo>
                    <a:lnTo>
                      <a:pt x="13" y="262"/>
                    </a:lnTo>
                    <a:lnTo>
                      <a:pt x="12" y="261"/>
                    </a:lnTo>
                    <a:lnTo>
                      <a:pt x="9" y="260"/>
                    </a:lnTo>
                    <a:lnTo>
                      <a:pt x="3" y="254"/>
                    </a:lnTo>
                    <a:lnTo>
                      <a:pt x="2" y="252"/>
                    </a:lnTo>
                    <a:lnTo>
                      <a:pt x="0" y="247"/>
                    </a:lnTo>
                    <a:lnTo>
                      <a:pt x="1" y="243"/>
                    </a:lnTo>
                    <a:lnTo>
                      <a:pt x="1" y="242"/>
                    </a:lnTo>
                    <a:lnTo>
                      <a:pt x="5" y="236"/>
                    </a:lnTo>
                    <a:lnTo>
                      <a:pt x="5" y="236"/>
                    </a:lnTo>
                    <a:lnTo>
                      <a:pt x="5" y="233"/>
                    </a:lnTo>
                    <a:lnTo>
                      <a:pt x="5" y="232"/>
                    </a:lnTo>
                    <a:lnTo>
                      <a:pt x="9" y="227"/>
                    </a:lnTo>
                    <a:lnTo>
                      <a:pt x="9" y="227"/>
                    </a:lnTo>
                    <a:lnTo>
                      <a:pt x="12" y="226"/>
                    </a:lnTo>
                    <a:lnTo>
                      <a:pt x="13" y="226"/>
                    </a:lnTo>
                    <a:lnTo>
                      <a:pt x="20" y="228"/>
                    </a:lnTo>
                    <a:lnTo>
                      <a:pt x="24" y="231"/>
                    </a:lnTo>
                    <a:lnTo>
                      <a:pt x="26" y="231"/>
                    </a:lnTo>
                    <a:lnTo>
                      <a:pt x="27" y="231"/>
                    </a:lnTo>
                    <a:lnTo>
                      <a:pt x="29" y="231"/>
                    </a:lnTo>
                    <a:lnTo>
                      <a:pt x="41" y="227"/>
                    </a:lnTo>
                    <a:lnTo>
                      <a:pt x="50" y="223"/>
                    </a:lnTo>
                    <a:lnTo>
                      <a:pt x="53" y="221"/>
                    </a:lnTo>
                    <a:lnTo>
                      <a:pt x="56" y="219"/>
                    </a:lnTo>
                    <a:lnTo>
                      <a:pt x="57" y="218"/>
                    </a:lnTo>
                    <a:lnTo>
                      <a:pt x="63" y="218"/>
                    </a:lnTo>
                    <a:lnTo>
                      <a:pt x="67" y="219"/>
                    </a:lnTo>
                    <a:lnTo>
                      <a:pt x="67" y="220"/>
                    </a:lnTo>
                    <a:lnTo>
                      <a:pt x="69" y="224"/>
                    </a:lnTo>
                    <a:lnTo>
                      <a:pt x="69" y="225"/>
                    </a:lnTo>
                    <a:lnTo>
                      <a:pt x="68" y="227"/>
                    </a:lnTo>
                    <a:lnTo>
                      <a:pt x="68" y="227"/>
                    </a:lnTo>
                    <a:lnTo>
                      <a:pt x="71" y="229"/>
                    </a:lnTo>
                    <a:lnTo>
                      <a:pt x="79" y="231"/>
                    </a:lnTo>
                    <a:lnTo>
                      <a:pt x="79" y="231"/>
                    </a:lnTo>
                    <a:lnTo>
                      <a:pt x="83" y="231"/>
                    </a:lnTo>
                    <a:lnTo>
                      <a:pt x="87" y="231"/>
                    </a:lnTo>
                    <a:lnTo>
                      <a:pt x="87" y="233"/>
                    </a:lnTo>
                    <a:lnTo>
                      <a:pt x="88" y="233"/>
                    </a:lnTo>
                    <a:lnTo>
                      <a:pt x="89" y="235"/>
                    </a:lnTo>
                    <a:lnTo>
                      <a:pt x="91" y="236"/>
                    </a:lnTo>
                    <a:lnTo>
                      <a:pt x="95" y="236"/>
                    </a:lnTo>
                    <a:lnTo>
                      <a:pt x="97" y="236"/>
                    </a:lnTo>
                    <a:lnTo>
                      <a:pt x="100" y="236"/>
                    </a:lnTo>
                    <a:lnTo>
                      <a:pt x="103" y="236"/>
                    </a:lnTo>
                    <a:lnTo>
                      <a:pt x="104" y="236"/>
                    </a:lnTo>
                    <a:lnTo>
                      <a:pt x="105" y="236"/>
                    </a:lnTo>
                    <a:lnTo>
                      <a:pt x="106" y="237"/>
                    </a:lnTo>
                    <a:lnTo>
                      <a:pt x="106" y="238"/>
                    </a:lnTo>
                    <a:lnTo>
                      <a:pt x="109" y="239"/>
                    </a:lnTo>
                    <a:lnTo>
                      <a:pt x="111" y="239"/>
                    </a:lnTo>
                    <a:lnTo>
                      <a:pt x="112" y="240"/>
                    </a:lnTo>
                    <a:lnTo>
                      <a:pt x="113" y="242"/>
                    </a:lnTo>
                    <a:lnTo>
                      <a:pt x="118" y="247"/>
                    </a:lnTo>
                    <a:lnTo>
                      <a:pt x="122" y="250"/>
                    </a:lnTo>
                    <a:lnTo>
                      <a:pt x="124" y="252"/>
                    </a:lnTo>
                    <a:lnTo>
                      <a:pt x="124" y="253"/>
                    </a:lnTo>
                    <a:lnTo>
                      <a:pt x="122" y="254"/>
                    </a:lnTo>
                    <a:lnTo>
                      <a:pt x="122" y="256"/>
                    </a:lnTo>
                    <a:lnTo>
                      <a:pt x="122" y="262"/>
                    </a:lnTo>
                    <a:lnTo>
                      <a:pt x="122" y="264"/>
                    </a:lnTo>
                    <a:lnTo>
                      <a:pt x="122" y="266"/>
                    </a:lnTo>
                    <a:lnTo>
                      <a:pt x="121" y="268"/>
                    </a:lnTo>
                    <a:lnTo>
                      <a:pt x="119" y="273"/>
                    </a:lnTo>
                    <a:lnTo>
                      <a:pt x="118" y="274"/>
                    </a:lnTo>
                    <a:lnTo>
                      <a:pt x="116" y="274"/>
                    </a:lnTo>
                    <a:lnTo>
                      <a:pt x="114" y="275"/>
                    </a:lnTo>
                    <a:lnTo>
                      <a:pt x="114" y="276"/>
                    </a:lnTo>
                    <a:lnTo>
                      <a:pt x="115" y="277"/>
                    </a:lnTo>
                    <a:lnTo>
                      <a:pt x="120" y="278"/>
                    </a:lnTo>
                    <a:lnTo>
                      <a:pt x="121" y="278"/>
                    </a:lnTo>
                    <a:lnTo>
                      <a:pt x="122" y="277"/>
                    </a:lnTo>
                    <a:lnTo>
                      <a:pt x="123" y="276"/>
                    </a:lnTo>
                    <a:lnTo>
                      <a:pt x="123" y="274"/>
                    </a:lnTo>
                    <a:lnTo>
                      <a:pt x="123" y="274"/>
                    </a:lnTo>
                    <a:lnTo>
                      <a:pt x="124" y="273"/>
                    </a:lnTo>
                    <a:lnTo>
                      <a:pt x="126" y="271"/>
                    </a:lnTo>
                    <a:lnTo>
                      <a:pt x="126" y="270"/>
                    </a:lnTo>
                    <a:lnTo>
                      <a:pt x="128" y="271"/>
                    </a:lnTo>
                    <a:lnTo>
                      <a:pt x="128" y="272"/>
                    </a:lnTo>
                    <a:lnTo>
                      <a:pt x="128" y="274"/>
                    </a:lnTo>
                    <a:lnTo>
                      <a:pt x="129" y="274"/>
                    </a:lnTo>
                    <a:lnTo>
                      <a:pt x="132" y="275"/>
                    </a:lnTo>
                    <a:lnTo>
                      <a:pt x="132" y="275"/>
                    </a:lnTo>
                    <a:lnTo>
                      <a:pt x="132" y="274"/>
                    </a:lnTo>
                    <a:lnTo>
                      <a:pt x="133" y="268"/>
                    </a:lnTo>
                    <a:lnTo>
                      <a:pt x="137" y="263"/>
                    </a:lnTo>
                    <a:lnTo>
                      <a:pt x="141" y="258"/>
                    </a:lnTo>
                    <a:lnTo>
                      <a:pt x="141" y="256"/>
                    </a:lnTo>
                    <a:lnTo>
                      <a:pt x="141" y="256"/>
                    </a:lnTo>
                    <a:lnTo>
                      <a:pt x="143" y="256"/>
                    </a:lnTo>
                    <a:lnTo>
                      <a:pt x="147" y="256"/>
                    </a:lnTo>
                    <a:lnTo>
                      <a:pt x="152" y="257"/>
                    </a:lnTo>
                    <a:lnTo>
                      <a:pt x="155" y="258"/>
                    </a:lnTo>
                    <a:lnTo>
                      <a:pt x="159" y="260"/>
                    </a:lnTo>
                    <a:lnTo>
                      <a:pt x="159" y="262"/>
                    </a:lnTo>
                    <a:lnTo>
                      <a:pt x="159" y="262"/>
                    </a:lnTo>
                    <a:lnTo>
                      <a:pt x="161" y="264"/>
                    </a:lnTo>
                    <a:lnTo>
                      <a:pt x="165" y="268"/>
                    </a:lnTo>
                    <a:lnTo>
                      <a:pt x="170" y="271"/>
                    </a:lnTo>
                    <a:lnTo>
                      <a:pt x="172" y="270"/>
                    </a:lnTo>
                    <a:lnTo>
                      <a:pt x="176" y="269"/>
                    </a:lnTo>
                    <a:lnTo>
                      <a:pt x="177" y="267"/>
                    </a:lnTo>
                    <a:lnTo>
                      <a:pt x="177" y="266"/>
                    </a:lnTo>
                    <a:lnTo>
                      <a:pt x="177" y="266"/>
                    </a:lnTo>
                    <a:lnTo>
                      <a:pt x="176" y="265"/>
                    </a:lnTo>
                    <a:lnTo>
                      <a:pt x="175" y="266"/>
                    </a:lnTo>
                    <a:lnTo>
                      <a:pt x="174" y="264"/>
                    </a:lnTo>
                    <a:lnTo>
                      <a:pt x="174" y="264"/>
                    </a:lnTo>
                    <a:lnTo>
                      <a:pt x="175" y="263"/>
                    </a:lnTo>
                    <a:lnTo>
                      <a:pt x="177" y="262"/>
                    </a:lnTo>
                    <a:lnTo>
                      <a:pt x="178" y="262"/>
                    </a:lnTo>
                    <a:lnTo>
                      <a:pt x="188" y="265"/>
                    </a:lnTo>
                    <a:lnTo>
                      <a:pt x="189" y="266"/>
                    </a:lnTo>
                    <a:lnTo>
                      <a:pt x="191" y="266"/>
                    </a:lnTo>
                    <a:lnTo>
                      <a:pt x="194" y="266"/>
                    </a:lnTo>
                    <a:lnTo>
                      <a:pt x="198" y="264"/>
                    </a:lnTo>
                    <a:lnTo>
                      <a:pt x="204" y="262"/>
                    </a:lnTo>
                    <a:lnTo>
                      <a:pt x="209" y="260"/>
                    </a:lnTo>
                    <a:lnTo>
                      <a:pt x="209" y="260"/>
                    </a:lnTo>
                    <a:lnTo>
                      <a:pt x="213" y="260"/>
                    </a:lnTo>
                    <a:lnTo>
                      <a:pt x="215" y="260"/>
                    </a:lnTo>
                    <a:lnTo>
                      <a:pt x="218" y="260"/>
                    </a:lnTo>
                    <a:lnTo>
                      <a:pt x="227" y="258"/>
                    </a:lnTo>
                    <a:lnTo>
                      <a:pt x="236" y="256"/>
                    </a:lnTo>
                    <a:lnTo>
                      <a:pt x="241" y="254"/>
                    </a:lnTo>
                    <a:lnTo>
                      <a:pt x="246" y="253"/>
                    </a:lnTo>
                    <a:lnTo>
                      <a:pt x="250" y="254"/>
                    </a:lnTo>
                    <a:lnTo>
                      <a:pt x="254" y="254"/>
                    </a:lnTo>
                    <a:lnTo>
                      <a:pt x="260" y="254"/>
                    </a:lnTo>
                    <a:lnTo>
                      <a:pt x="262" y="253"/>
                    </a:lnTo>
                    <a:lnTo>
                      <a:pt x="271" y="254"/>
                    </a:lnTo>
                    <a:lnTo>
                      <a:pt x="278" y="255"/>
                    </a:lnTo>
                    <a:lnTo>
                      <a:pt x="282" y="254"/>
                    </a:lnTo>
                    <a:lnTo>
                      <a:pt x="286" y="253"/>
                    </a:lnTo>
                    <a:lnTo>
                      <a:pt x="287" y="254"/>
                    </a:lnTo>
                    <a:lnTo>
                      <a:pt x="289" y="254"/>
                    </a:lnTo>
                    <a:lnTo>
                      <a:pt x="293" y="257"/>
                    </a:lnTo>
                    <a:lnTo>
                      <a:pt x="298" y="258"/>
                    </a:lnTo>
                    <a:lnTo>
                      <a:pt x="303" y="260"/>
                    </a:lnTo>
                    <a:lnTo>
                      <a:pt x="311" y="264"/>
                    </a:lnTo>
                    <a:lnTo>
                      <a:pt x="316" y="266"/>
                    </a:lnTo>
                    <a:lnTo>
                      <a:pt x="322" y="268"/>
                    </a:lnTo>
                    <a:lnTo>
                      <a:pt x="322" y="270"/>
                    </a:lnTo>
                    <a:lnTo>
                      <a:pt x="322" y="270"/>
                    </a:lnTo>
                    <a:lnTo>
                      <a:pt x="321" y="272"/>
                    </a:lnTo>
                    <a:lnTo>
                      <a:pt x="322" y="275"/>
                    </a:lnTo>
                    <a:lnTo>
                      <a:pt x="324" y="275"/>
                    </a:lnTo>
                    <a:lnTo>
                      <a:pt x="330" y="280"/>
                    </a:lnTo>
                    <a:lnTo>
                      <a:pt x="330" y="282"/>
                    </a:lnTo>
                    <a:lnTo>
                      <a:pt x="332" y="283"/>
                    </a:lnTo>
                    <a:lnTo>
                      <a:pt x="334" y="283"/>
                    </a:lnTo>
                    <a:lnTo>
                      <a:pt x="334" y="283"/>
                    </a:lnTo>
                    <a:lnTo>
                      <a:pt x="344" y="285"/>
                    </a:lnTo>
                    <a:lnTo>
                      <a:pt x="346" y="286"/>
                    </a:lnTo>
                    <a:lnTo>
                      <a:pt x="346" y="287"/>
                    </a:lnTo>
                    <a:lnTo>
                      <a:pt x="345" y="293"/>
                    </a:lnTo>
                    <a:lnTo>
                      <a:pt x="344" y="293"/>
                    </a:lnTo>
                    <a:lnTo>
                      <a:pt x="343" y="295"/>
                    </a:lnTo>
                    <a:lnTo>
                      <a:pt x="341" y="297"/>
                    </a:lnTo>
                    <a:lnTo>
                      <a:pt x="340" y="296"/>
                    </a:lnTo>
                    <a:lnTo>
                      <a:pt x="340" y="295"/>
                    </a:lnTo>
                    <a:lnTo>
                      <a:pt x="334" y="293"/>
                    </a:lnTo>
                    <a:lnTo>
                      <a:pt x="329" y="297"/>
                    </a:lnTo>
                    <a:lnTo>
                      <a:pt x="328" y="299"/>
                    </a:lnTo>
                    <a:lnTo>
                      <a:pt x="327" y="300"/>
                    </a:lnTo>
                    <a:lnTo>
                      <a:pt x="327" y="301"/>
                    </a:lnTo>
                    <a:lnTo>
                      <a:pt x="327" y="314"/>
                    </a:lnTo>
                    <a:lnTo>
                      <a:pt x="331" y="314"/>
                    </a:lnTo>
                    <a:lnTo>
                      <a:pt x="332" y="317"/>
                    </a:lnTo>
                    <a:lnTo>
                      <a:pt x="333" y="322"/>
                    </a:lnTo>
                    <a:lnTo>
                      <a:pt x="334" y="322"/>
                    </a:lnTo>
                    <a:lnTo>
                      <a:pt x="334" y="322"/>
                    </a:lnTo>
                    <a:lnTo>
                      <a:pt x="335" y="321"/>
                    </a:lnTo>
                    <a:lnTo>
                      <a:pt x="335" y="320"/>
                    </a:lnTo>
                    <a:lnTo>
                      <a:pt x="335" y="319"/>
                    </a:lnTo>
                    <a:lnTo>
                      <a:pt x="334" y="318"/>
                    </a:lnTo>
                    <a:lnTo>
                      <a:pt x="334" y="313"/>
                    </a:lnTo>
                    <a:lnTo>
                      <a:pt x="334" y="312"/>
                    </a:lnTo>
                    <a:lnTo>
                      <a:pt x="339" y="305"/>
                    </a:lnTo>
                    <a:lnTo>
                      <a:pt x="342" y="305"/>
                    </a:lnTo>
                    <a:lnTo>
                      <a:pt x="343" y="307"/>
                    </a:lnTo>
                    <a:lnTo>
                      <a:pt x="346" y="311"/>
                    </a:lnTo>
                    <a:lnTo>
                      <a:pt x="350" y="313"/>
                    </a:lnTo>
                    <a:lnTo>
                      <a:pt x="351" y="314"/>
                    </a:lnTo>
                    <a:lnTo>
                      <a:pt x="353" y="314"/>
                    </a:lnTo>
                    <a:lnTo>
                      <a:pt x="354" y="315"/>
                    </a:lnTo>
                    <a:lnTo>
                      <a:pt x="354" y="316"/>
                    </a:lnTo>
                    <a:lnTo>
                      <a:pt x="353" y="320"/>
                    </a:lnTo>
                    <a:lnTo>
                      <a:pt x="351" y="321"/>
                    </a:lnTo>
                    <a:lnTo>
                      <a:pt x="351" y="326"/>
                    </a:lnTo>
                    <a:lnTo>
                      <a:pt x="354" y="328"/>
                    </a:lnTo>
                    <a:lnTo>
                      <a:pt x="355" y="332"/>
                    </a:lnTo>
                    <a:lnTo>
                      <a:pt x="357" y="336"/>
                    </a:lnTo>
                    <a:lnTo>
                      <a:pt x="357" y="336"/>
                    </a:lnTo>
                    <a:lnTo>
                      <a:pt x="359" y="336"/>
                    </a:lnTo>
                    <a:lnTo>
                      <a:pt x="359" y="334"/>
                    </a:lnTo>
                    <a:lnTo>
                      <a:pt x="359" y="332"/>
                    </a:lnTo>
                    <a:lnTo>
                      <a:pt x="359" y="330"/>
                    </a:lnTo>
                    <a:lnTo>
                      <a:pt x="360" y="329"/>
                    </a:lnTo>
                    <a:lnTo>
                      <a:pt x="363" y="330"/>
                    </a:lnTo>
                    <a:lnTo>
                      <a:pt x="365" y="327"/>
                    </a:lnTo>
                    <a:lnTo>
                      <a:pt x="363" y="324"/>
                    </a:lnTo>
                    <a:lnTo>
                      <a:pt x="362" y="319"/>
                    </a:lnTo>
                    <a:lnTo>
                      <a:pt x="362" y="316"/>
                    </a:lnTo>
                    <a:lnTo>
                      <a:pt x="359" y="311"/>
                    </a:lnTo>
                    <a:lnTo>
                      <a:pt x="358" y="307"/>
                    </a:lnTo>
                    <a:lnTo>
                      <a:pt x="360" y="305"/>
                    </a:lnTo>
                    <a:lnTo>
                      <a:pt x="361" y="305"/>
                    </a:lnTo>
                    <a:lnTo>
                      <a:pt x="362" y="304"/>
                    </a:lnTo>
                    <a:lnTo>
                      <a:pt x="363" y="303"/>
                    </a:lnTo>
                    <a:lnTo>
                      <a:pt x="363" y="303"/>
                    </a:lnTo>
                    <a:lnTo>
                      <a:pt x="362" y="301"/>
                    </a:lnTo>
                    <a:lnTo>
                      <a:pt x="361" y="301"/>
                    </a:lnTo>
                    <a:lnTo>
                      <a:pt x="361" y="301"/>
                    </a:lnTo>
                    <a:lnTo>
                      <a:pt x="360" y="301"/>
                    </a:lnTo>
                    <a:lnTo>
                      <a:pt x="359" y="301"/>
                    </a:lnTo>
                    <a:lnTo>
                      <a:pt x="359" y="301"/>
                    </a:lnTo>
                    <a:lnTo>
                      <a:pt x="362" y="299"/>
                    </a:lnTo>
                    <a:lnTo>
                      <a:pt x="372" y="296"/>
                    </a:lnTo>
                    <a:lnTo>
                      <a:pt x="373" y="295"/>
                    </a:lnTo>
                    <a:lnTo>
                      <a:pt x="379" y="293"/>
                    </a:lnTo>
                    <a:lnTo>
                      <a:pt x="386" y="288"/>
                    </a:lnTo>
                    <a:lnTo>
                      <a:pt x="390" y="285"/>
                    </a:lnTo>
                    <a:lnTo>
                      <a:pt x="392" y="284"/>
                    </a:lnTo>
                    <a:lnTo>
                      <a:pt x="396" y="282"/>
                    </a:lnTo>
                    <a:lnTo>
                      <a:pt x="398" y="282"/>
                    </a:lnTo>
                    <a:lnTo>
                      <a:pt x="400" y="282"/>
                    </a:lnTo>
                    <a:lnTo>
                      <a:pt x="404" y="282"/>
                    </a:lnTo>
                    <a:lnTo>
                      <a:pt x="409" y="282"/>
                    </a:lnTo>
                    <a:lnTo>
                      <a:pt x="410" y="281"/>
                    </a:lnTo>
                    <a:lnTo>
                      <a:pt x="412" y="281"/>
                    </a:lnTo>
                    <a:lnTo>
                      <a:pt x="418" y="280"/>
                    </a:lnTo>
                    <a:lnTo>
                      <a:pt x="422" y="282"/>
                    </a:lnTo>
                    <a:lnTo>
                      <a:pt x="428" y="283"/>
                    </a:lnTo>
                    <a:lnTo>
                      <a:pt x="431" y="283"/>
                    </a:lnTo>
                    <a:lnTo>
                      <a:pt x="434" y="282"/>
                    </a:lnTo>
                    <a:lnTo>
                      <a:pt x="446" y="280"/>
                    </a:lnTo>
                    <a:lnTo>
                      <a:pt x="447" y="280"/>
                    </a:lnTo>
                    <a:lnTo>
                      <a:pt x="460" y="283"/>
                    </a:lnTo>
                    <a:lnTo>
                      <a:pt x="468" y="285"/>
                    </a:lnTo>
                    <a:lnTo>
                      <a:pt x="474" y="288"/>
                    </a:lnTo>
                    <a:lnTo>
                      <a:pt x="480" y="289"/>
                    </a:lnTo>
                    <a:lnTo>
                      <a:pt x="483" y="290"/>
                    </a:lnTo>
                    <a:lnTo>
                      <a:pt x="489" y="289"/>
                    </a:lnTo>
                    <a:lnTo>
                      <a:pt x="489" y="288"/>
                    </a:lnTo>
                    <a:lnTo>
                      <a:pt x="491" y="288"/>
                    </a:lnTo>
                    <a:lnTo>
                      <a:pt x="499" y="289"/>
                    </a:lnTo>
                    <a:lnTo>
                      <a:pt x="503" y="289"/>
                    </a:lnTo>
                    <a:lnTo>
                      <a:pt x="505" y="289"/>
                    </a:lnTo>
                    <a:lnTo>
                      <a:pt x="509" y="289"/>
                    </a:lnTo>
                    <a:lnTo>
                      <a:pt x="511" y="289"/>
                    </a:lnTo>
                    <a:lnTo>
                      <a:pt x="517" y="289"/>
                    </a:lnTo>
                    <a:lnTo>
                      <a:pt x="517" y="289"/>
                    </a:lnTo>
                    <a:lnTo>
                      <a:pt x="517" y="292"/>
                    </a:lnTo>
                    <a:lnTo>
                      <a:pt x="517" y="294"/>
                    </a:lnTo>
                    <a:lnTo>
                      <a:pt x="517" y="296"/>
                    </a:lnTo>
                    <a:lnTo>
                      <a:pt x="517" y="298"/>
                    </a:lnTo>
                    <a:lnTo>
                      <a:pt x="518" y="299"/>
                    </a:lnTo>
                    <a:lnTo>
                      <a:pt x="521" y="303"/>
                    </a:lnTo>
                    <a:lnTo>
                      <a:pt x="528" y="308"/>
                    </a:lnTo>
                    <a:lnTo>
                      <a:pt x="531" y="306"/>
                    </a:lnTo>
                    <a:lnTo>
                      <a:pt x="533" y="304"/>
                    </a:lnTo>
                    <a:lnTo>
                      <a:pt x="533" y="303"/>
                    </a:lnTo>
                    <a:lnTo>
                      <a:pt x="533" y="301"/>
                    </a:lnTo>
                    <a:lnTo>
                      <a:pt x="537" y="293"/>
                    </a:lnTo>
                    <a:lnTo>
                      <a:pt x="543" y="287"/>
                    </a:lnTo>
                    <a:lnTo>
                      <a:pt x="548" y="283"/>
                    </a:lnTo>
                    <a:lnTo>
                      <a:pt x="551" y="282"/>
                    </a:lnTo>
                    <a:lnTo>
                      <a:pt x="566" y="277"/>
                    </a:lnTo>
                    <a:lnTo>
                      <a:pt x="573" y="275"/>
                    </a:lnTo>
                    <a:lnTo>
                      <a:pt x="581" y="273"/>
                    </a:lnTo>
                    <a:lnTo>
                      <a:pt x="583" y="273"/>
                    </a:lnTo>
                    <a:lnTo>
                      <a:pt x="594" y="274"/>
                    </a:lnTo>
                    <a:lnTo>
                      <a:pt x="600" y="275"/>
                    </a:lnTo>
                    <a:lnTo>
                      <a:pt x="608" y="275"/>
                    </a:lnTo>
                    <a:lnTo>
                      <a:pt x="608" y="274"/>
                    </a:lnTo>
                    <a:lnTo>
                      <a:pt x="609" y="275"/>
                    </a:lnTo>
                    <a:lnTo>
                      <a:pt x="610" y="275"/>
                    </a:lnTo>
                    <a:lnTo>
                      <a:pt x="612" y="275"/>
                    </a:lnTo>
                    <a:lnTo>
                      <a:pt x="614" y="274"/>
                    </a:lnTo>
                    <a:lnTo>
                      <a:pt x="619" y="273"/>
                    </a:lnTo>
                    <a:lnTo>
                      <a:pt x="622" y="271"/>
                    </a:lnTo>
                    <a:lnTo>
                      <a:pt x="622" y="271"/>
                    </a:lnTo>
                    <a:lnTo>
                      <a:pt x="635" y="271"/>
                    </a:lnTo>
                    <a:lnTo>
                      <a:pt x="636" y="271"/>
                    </a:lnTo>
                    <a:lnTo>
                      <a:pt x="642" y="272"/>
                    </a:lnTo>
                    <a:lnTo>
                      <a:pt x="643" y="273"/>
                    </a:lnTo>
                    <a:lnTo>
                      <a:pt x="642" y="274"/>
                    </a:lnTo>
                    <a:lnTo>
                      <a:pt x="640" y="275"/>
                    </a:lnTo>
                    <a:lnTo>
                      <a:pt x="639" y="281"/>
                    </a:lnTo>
                    <a:lnTo>
                      <a:pt x="640" y="283"/>
                    </a:lnTo>
                    <a:lnTo>
                      <a:pt x="642" y="285"/>
                    </a:lnTo>
                    <a:lnTo>
                      <a:pt x="644" y="283"/>
                    </a:lnTo>
                    <a:lnTo>
                      <a:pt x="645" y="281"/>
                    </a:lnTo>
                    <a:lnTo>
                      <a:pt x="649" y="275"/>
                    </a:lnTo>
                    <a:lnTo>
                      <a:pt x="650" y="272"/>
                    </a:lnTo>
                    <a:lnTo>
                      <a:pt x="650" y="272"/>
                    </a:lnTo>
                    <a:lnTo>
                      <a:pt x="648" y="269"/>
                    </a:lnTo>
                    <a:lnTo>
                      <a:pt x="646" y="268"/>
                    </a:lnTo>
                    <a:lnTo>
                      <a:pt x="645" y="268"/>
                    </a:lnTo>
                    <a:lnTo>
                      <a:pt x="647" y="264"/>
                    </a:lnTo>
                    <a:lnTo>
                      <a:pt x="654" y="256"/>
                    </a:lnTo>
                    <a:lnTo>
                      <a:pt x="660" y="252"/>
                    </a:lnTo>
                    <a:lnTo>
                      <a:pt x="669" y="244"/>
                    </a:lnTo>
                    <a:lnTo>
                      <a:pt x="677" y="236"/>
                    </a:lnTo>
                    <a:lnTo>
                      <a:pt x="684" y="229"/>
                    </a:lnTo>
                    <a:lnTo>
                      <a:pt x="689" y="224"/>
                    </a:lnTo>
                    <a:lnTo>
                      <a:pt x="692" y="221"/>
                    </a:lnTo>
                    <a:lnTo>
                      <a:pt x="693" y="221"/>
                    </a:lnTo>
                    <a:lnTo>
                      <a:pt x="696" y="220"/>
                    </a:lnTo>
                    <a:lnTo>
                      <a:pt x="698" y="219"/>
                    </a:lnTo>
                    <a:lnTo>
                      <a:pt x="700" y="220"/>
                    </a:lnTo>
                    <a:lnTo>
                      <a:pt x="700" y="221"/>
                    </a:lnTo>
                    <a:lnTo>
                      <a:pt x="706" y="224"/>
                    </a:lnTo>
                    <a:lnTo>
                      <a:pt x="708" y="223"/>
                    </a:lnTo>
                    <a:lnTo>
                      <a:pt x="712" y="221"/>
                    </a:lnTo>
                    <a:lnTo>
                      <a:pt x="713" y="219"/>
                    </a:lnTo>
                    <a:lnTo>
                      <a:pt x="712" y="219"/>
                    </a:lnTo>
                    <a:lnTo>
                      <a:pt x="711" y="219"/>
                    </a:lnTo>
                    <a:lnTo>
                      <a:pt x="709" y="220"/>
                    </a:lnTo>
                    <a:lnTo>
                      <a:pt x="708" y="219"/>
                    </a:lnTo>
                    <a:lnTo>
                      <a:pt x="708" y="217"/>
                    </a:lnTo>
                    <a:lnTo>
                      <a:pt x="707" y="211"/>
                    </a:lnTo>
                    <a:lnTo>
                      <a:pt x="707" y="208"/>
                    </a:lnTo>
                    <a:lnTo>
                      <a:pt x="707" y="207"/>
                    </a:lnTo>
                    <a:lnTo>
                      <a:pt x="708" y="204"/>
                    </a:lnTo>
                    <a:lnTo>
                      <a:pt x="711" y="201"/>
                    </a:lnTo>
                    <a:lnTo>
                      <a:pt x="717" y="196"/>
                    </a:lnTo>
                    <a:lnTo>
                      <a:pt x="719" y="194"/>
                    </a:lnTo>
                    <a:lnTo>
                      <a:pt x="725" y="190"/>
                    </a:lnTo>
                    <a:lnTo>
                      <a:pt x="727" y="190"/>
                    </a:lnTo>
                    <a:lnTo>
                      <a:pt x="729" y="189"/>
                    </a:lnTo>
                    <a:lnTo>
                      <a:pt x="730" y="188"/>
                    </a:lnTo>
                    <a:lnTo>
                      <a:pt x="735" y="188"/>
                    </a:lnTo>
                    <a:lnTo>
                      <a:pt x="735" y="190"/>
                    </a:lnTo>
                    <a:lnTo>
                      <a:pt x="737" y="190"/>
                    </a:lnTo>
                    <a:lnTo>
                      <a:pt x="740" y="189"/>
                    </a:lnTo>
                    <a:lnTo>
                      <a:pt x="742" y="188"/>
                    </a:lnTo>
                    <a:lnTo>
                      <a:pt x="747" y="186"/>
                    </a:lnTo>
                    <a:lnTo>
                      <a:pt x="748" y="186"/>
                    </a:lnTo>
                    <a:lnTo>
                      <a:pt x="750" y="185"/>
                    </a:lnTo>
                    <a:lnTo>
                      <a:pt x="756" y="184"/>
                    </a:lnTo>
                    <a:lnTo>
                      <a:pt x="766" y="184"/>
                    </a:lnTo>
                    <a:lnTo>
                      <a:pt x="768" y="182"/>
                    </a:lnTo>
                    <a:lnTo>
                      <a:pt x="778" y="176"/>
                    </a:lnTo>
                    <a:lnTo>
                      <a:pt x="780" y="174"/>
                    </a:lnTo>
                    <a:lnTo>
                      <a:pt x="780" y="174"/>
                    </a:lnTo>
                    <a:lnTo>
                      <a:pt x="780" y="172"/>
                    </a:lnTo>
                    <a:lnTo>
                      <a:pt x="781" y="170"/>
                    </a:lnTo>
                    <a:lnTo>
                      <a:pt x="782" y="169"/>
                    </a:lnTo>
                    <a:lnTo>
                      <a:pt x="785" y="169"/>
                    </a:lnTo>
                    <a:lnTo>
                      <a:pt x="786" y="169"/>
                    </a:lnTo>
                    <a:lnTo>
                      <a:pt x="787" y="168"/>
                    </a:lnTo>
                    <a:lnTo>
                      <a:pt x="789" y="164"/>
                    </a:lnTo>
                    <a:lnTo>
                      <a:pt x="788" y="160"/>
                    </a:lnTo>
                    <a:lnTo>
                      <a:pt x="787" y="161"/>
                    </a:lnTo>
                    <a:lnTo>
                      <a:pt x="784" y="164"/>
                    </a:lnTo>
                    <a:lnTo>
                      <a:pt x="780" y="166"/>
                    </a:lnTo>
                    <a:lnTo>
                      <a:pt x="776" y="166"/>
                    </a:lnTo>
                    <a:lnTo>
                      <a:pt x="771" y="165"/>
                    </a:lnTo>
                    <a:lnTo>
                      <a:pt x="770" y="164"/>
                    </a:lnTo>
                    <a:lnTo>
                      <a:pt x="769" y="164"/>
                    </a:lnTo>
                    <a:lnTo>
                      <a:pt x="768" y="164"/>
                    </a:lnTo>
                    <a:lnTo>
                      <a:pt x="766" y="163"/>
                    </a:lnTo>
                    <a:lnTo>
                      <a:pt x="766" y="162"/>
                    </a:lnTo>
                    <a:lnTo>
                      <a:pt x="760" y="161"/>
                    </a:lnTo>
                    <a:lnTo>
                      <a:pt x="754" y="160"/>
                    </a:lnTo>
                    <a:lnTo>
                      <a:pt x="751" y="159"/>
                    </a:lnTo>
                    <a:lnTo>
                      <a:pt x="747" y="159"/>
                    </a:lnTo>
                    <a:lnTo>
                      <a:pt x="747" y="159"/>
                    </a:lnTo>
                    <a:lnTo>
                      <a:pt x="746" y="159"/>
                    </a:lnTo>
                    <a:lnTo>
                      <a:pt x="745" y="159"/>
                    </a:lnTo>
                    <a:lnTo>
                      <a:pt x="735" y="156"/>
                    </a:lnTo>
                    <a:lnTo>
                      <a:pt x="733" y="155"/>
                    </a:lnTo>
                    <a:lnTo>
                      <a:pt x="731" y="155"/>
                    </a:lnTo>
                    <a:lnTo>
                      <a:pt x="727" y="155"/>
                    </a:lnTo>
                    <a:lnTo>
                      <a:pt x="723" y="155"/>
                    </a:lnTo>
                    <a:lnTo>
                      <a:pt x="713" y="152"/>
                    </a:lnTo>
                    <a:lnTo>
                      <a:pt x="710" y="151"/>
                    </a:lnTo>
                    <a:lnTo>
                      <a:pt x="706" y="150"/>
                    </a:lnTo>
                    <a:lnTo>
                      <a:pt x="704" y="149"/>
                    </a:lnTo>
                    <a:lnTo>
                      <a:pt x="701" y="147"/>
                    </a:lnTo>
                    <a:lnTo>
                      <a:pt x="700" y="146"/>
                    </a:lnTo>
                    <a:lnTo>
                      <a:pt x="699" y="145"/>
                    </a:lnTo>
                    <a:lnTo>
                      <a:pt x="698" y="141"/>
                    </a:lnTo>
                    <a:lnTo>
                      <a:pt x="698" y="139"/>
                    </a:lnTo>
                    <a:lnTo>
                      <a:pt x="698" y="137"/>
                    </a:lnTo>
                    <a:lnTo>
                      <a:pt x="698" y="136"/>
                    </a:lnTo>
                    <a:lnTo>
                      <a:pt x="698" y="135"/>
                    </a:lnTo>
                    <a:lnTo>
                      <a:pt x="698" y="135"/>
                    </a:lnTo>
                    <a:lnTo>
                      <a:pt x="700" y="133"/>
                    </a:lnTo>
                    <a:lnTo>
                      <a:pt x="701" y="131"/>
                    </a:lnTo>
                    <a:lnTo>
                      <a:pt x="702" y="129"/>
                    </a:lnTo>
                    <a:lnTo>
                      <a:pt x="702" y="125"/>
                    </a:lnTo>
                    <a:lnTo>
                      <a:pt x="702" y="123"/>
                    </a:lnTo>
                    <a:lnTo>
                      <a:pt x="702" y="122"/>
                    </a:lnTo>
                    <a:lnTo>
                      <a:pt x="700" y="120"/>
                    </a:lnTo>
                    <a:lnTo>
                      <a:pt x="698" y="116"/>
                    </a:lnTo>
                    <a:lnTo>
                      <a:pt x="697" y="115"/>
                    </a:lnTo>
                    <a:lnTo>
                      <a:pt x="697" y="114"/>
                    </a:lnTo>
                    <a:lnTo>
                      <a:pt x="697" y="112"/>
                    </a:lnTo>
                    <a:lnTo>
                      <a:pt x="697" y="112"/>
                    </a:lnTo>
                    <a:lnTo>
                      <a:pt x="698" y="111"/>
                    </a:lnTo>
                    <a:lnTo>
                      <a:pt x="700" y="109"/>
                    </a:lnTo>
                    <a:lnTo>
                      <a:pt x="702" y="107"/>
                    </a:lnTo>
                    <a:lnTo>
                      <a:pt x="703" y="105"/>
                    </a:lnTo>
                    <a:lnTo>
                      <a:pt x="703" y="101"/>
                    </a:lnTo>
                    <a:lnTo>
                      <a:pt x="703" y="100"/>
                    </a:lnTo>
                    <a:lnTo>
                      <a:pt x="695" y="99"/>
                    </a:lnTo>
                    <a:lnTo>
                      <a:pt x="694" y="99"/>
                    </a:lnTo>
                    <a:lnTo>
                      <a:pt x="694" y="98"/>
                    </a:lnTo>
                    <a:lnTo>
                      <a:pt x="692" y="98"/>
                    </a:lnTo>
                    <a:lnTo>
                      <a:pt x="686" y="102"/>
                    </a:lnTo>
                    <a:lnTo>
                      <a:pt x="686" y="102"/>
                    </a:lnTo>
                    <a:lnTo>
                      <a:pt x="686" y="103"/>
                    </a:lnTo>
                    <a:lnTo>
                      <a:pt x="685" y="104"/>
                    </a:lnTo>
                    <a:lnTo>
                      <a:pt x="684" y="106"/>
                    </a:lnTo>
                    <a:lnTo>
                      <a:pt x="684" y="107"/>
                    </a:lnTo>
                    <a:lnTo>
                      <a:pt x="683" y="108"/>
                    </a:lnTo>
                    <a:lnTo>
                      <a:pt x="681" y="108"/>
                    </a:lnTo>
                    <a:lnTo>
                      <a:pt x="679" y="110"/>
                    </a:lnTo>
                    <a:lnTo>
                      <a:pt x="679" y="110"/>
                    </a:lnTo>
                    <a:lnTo>
                      <a:pt x="677" y="109"/>
                    </a:lnTo>
                    <a:lnTo>
                      <a:pt x="676" y="108"/>
                    </a:lnTo>
                    <a:lnTo>
                      <a:pt x="673" y="110"/>
                    </a:lnTo>
                    <a:lnTo>
                      <a:pt x="669" y="119"/>
                    </a:lnTo>
                    <a:lnTo>
                      <a:pt x="666" y="129"/>
                    </a:lnTo>
                    <a:lnTo>
                      <a:pt x="664" y="136"/>
                    </a:lnTo>
                    <a:lnTo>
                      <a:pt x="664" y="138"/>
                    </a:lnTo>
                    <a:lnTo>
                      <a:pt x="653" y="142"/>
                    </a:lnTo>
                    <a:lnTo>
                      <a:pt x="650" y="141"/>
                    </a:lnTo>
                    <a:lnTo>
                      <a:pt x="647" y="140"/>
                    </a:lnTo>
                    <a:lnTo>
                      <a:pt x="646" y="139"/>
                    </a:lnTo>
                    <a:lnTo>
                      <a:pt x="644" y="137"/>
                    </a:lnTo>
                    <a:lnTo>
                      <a:pt x="641" y="130"/>
                    </a:lnTo>
                    <a:lnTo>
                      <a:pt x="640" y="129"/>
                    </a:lnTo>
                    <a:lnTo>
                      <a:pt x="642" y="126"/>
                    </a:lnTo>
                    <a:lnTo>
                      <a:pt x="645" y="110"/>
                    </a:lnTo>
                    <a:lnTo>
                      <a:pt x="647" y="102"/>
                    </a:lnTo>
                    <a:lnTo>
                      <a:pt x="651" y="86"/>
                    </a:lnTo>
                    <a:lnTo>
                      <a:pt x="651" y="82"/>
                    </a:lnTo>
                    <a:lnTo>
                      <a:pt x="651" y="75"/>
                    </a:lnTo>
                    <a:lnTo>
                      <a:pt x="651" y="71"/>
                    </a:lnTo>
                    <a:lnTo>
                      <a:pt x="651" y="69"/>
                    </a:lnTo>
                    <a:lnTo>
                      <a:pt x="649" y="67"/>
                    </a:lnTo>
                    <a:lnTo>
                      <a:pt x="649" y="66"/>
                    </a:lnTo>
                    <a:lnTo>
                      <a:pt x="645" y="63"/>
                    </a:lnTo>
                    <a:lnTo>
                      <a:pt x="651" y="61"/>
                    </a:lnTo>
                    <a:lnTo>
                      <a:pt x="652" y="61"/>
                    </a:lnTo>
                    <a:lnTo>
                      <a:pt x="653" y="60"/>
                    </a:lnTo>
                    <a:lnTo>
                      <a:pt x="654" y="58"/>
                    </a:lnTo>
                    <a:lnTo>
                      <a:pt x="654" y="57"/>
                    </a:lnTo>
                    <a:lnTo>
                      <a:pt x="654" y="55"/>
                    </a:lnTo>
                    <a:lnTo>
                      <a:pt x="653" y="53"/>
                    </a:lnTo>
                    <a:lnTo>
                      <a:pt x="653" y="53"/>
                    </a:lnTo>
                    <a:lnTo>
                      <a:pt x="651" y="52"/>
                    </a:lnTo>
                    <a:lnTo>
                      <a:pt x="649" y="51"/>
                    </a:lnTo>
                    <a:lnTo>
                      <a:pt x="649" y="51"/>
                    </a:lnTo>
                    <a:lnTo>
                      <a:pt x="648" y="51"/>
                    </a:lnTo>
                    <a:lnTo>
                      <a:pt x="641" y="57"/>
                    </a:lnTo>
                    <a:lnTo>
                      <a:pt x="639" y="54"/>
                    </a:lnTo>
                    <a:lnTo>
                      <a:pt x="636" y="59"/>
                    </a:lnTo>
                    <a:lnTo>
                      <a:pt x="634" y="59"/>
                    </a:lnTo>
                    <a:lnTo>
                      <a:pt x="627" y="58"/>
                    </a:lnTo>
                    <a:lnTo>
                      <a:pt x="628" y="47"/>
                    </a:lnTo>
                    <a:lnTo>
                      <a:pt x="631" y="46"/>
                    </a:lnTo>
                    <a:lnTo>
                      <a:pt x="628" y="41"/>
                    </a:lnTo>
                    <a:lnTo>
                      <a:pt x="624" y="42"/>
                    </a:lnTo>
                    <a:lnTo>
                      <a:pt x="622" y="39"/>
                    </a:lnTo>
                    <a:lnTo>
                      <a:pt x="626" y="34"/>
                    </a:lnTo>
                    <a:lnTo>
                      <a:pt x="621" y="32"/>
                    </a:lnTo>
                    <a:lnTo>
                      <a:pt x="622" y="26"/>
                    </a:lnTo>
                    <a:lnTo>
                      <a:pt x="621" y="23"/>
                    </a:lnTo>
                    <a:lnTo>
                      <a:pt x="628" y="22"/>
                    </a:lnTo>
                    <a:lnTo>
                      <a:pt x="631" y="12"/>
                    </a:lnTo>
                    <a:lnTo>
                      <a:pt x="619" y="10"/>
                    </a:lnTo>
                    <a:lnTo>
                      <a:pt x="606" y="8"/>
                    </a:lnTo>
                    <a:lnTo>
                      <a:pt x="596" y="9"/>
                    </a:lnTo>
                    <a:lnTo>
                      <a:pt x="584" y="14"/>
                    </a:lnTo>
                    <a:lnTo>
                      <a:pt x="588" y="7"/>
                    </a:lnTo>
                    <a:lnTo>
                      <a:pt x="579" y="4"/>
                    </a:lnTo>
                    <a:lnTo>
                      <a:pt x="576" y="3"/>
                    </a:lnTo>
                    <a:lnTo>
                      <a:pt x="571" y="3"/>
                    </a:lnTo>
                    <a:lnTo>
                      <a:pt x="564" y="2"/>
                    </a:lnTo>
                    <a:lnTo>
                      <a:pt x="552" y="0"/>
                    </a:lnTo>
                    <a:lnTo>
                      <a:pt x="552" y="1"/>
                    </a:lnTo>
                    <a:lnTo>
                      <a:pt x="548" y="2"/>
                    </a:lnTo>
                    <a:lnTo>
                      <a:pt x="544" y="6"/>
                    </a:lnTo>
                    <a:lnTo>
                      <a:pt x="534" y="3"/>
                    </a:lnTo>
                    <a:lnTo>
                      <a:pt x="531" y="3"/>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8" name="Freeform 454"/>
              <p:cNvSpPr>
                <a:spLocks/>
              </p:cNvSpPr>
              <p:nvPr/>
            </p:nvSpPr>
            <p:spPr bwMode="auto">
              <a:xfrm>
                <a:off x="1357851" y="4570042"/>
                <a:ext cx="362409" cy="478606"/>
              </a:xfrm>
              <a:custGeom>
                <a:avLst/>
                <a:gdLst>
                  <a:gd name="T0" fmla="*/ 52 w 708"/>
                  <a:gd name="T1" fmla="*/ 864 h 935"/>
                  <a:gd name="T2" fmla="*/ 115 w 708"/>
                  <a:gd name="T3" fmla="*/ 782 h 935"/>
                  <a:gd name="T4" fmla="*/ 126 w 708"/>
                  <a:gd name="T5" fmla="*/ 755 h 935"/>
                  <a:gd name="T6" fmla="*/ 113 w 708"/>
                  <a:gd name="T7" fmla="*/ 748 h 935"/>
                  <a:gd name="T8" fmla="*/ 74 w 708"/>
                  <a:gd name="T9" fmla="*/ 751 h 935"/>
                  <a:gd name="T10" fmla="*/ 13 w 708"/>
                  <a:gd name="T11" fmla="*/ 693 h 935"/>
                  <a:gd name="T12" fmla="*/ 22 w 708"/>
                  <a:gd name="T13" fmla="*/ 656 h 935"/>
                  <a:gd name="T14" fmla="*/ 13 w 708"/>
                  <a:gd name="T15" fmla="*/ 613 h 935"/>
                  <a:gd name="T16" fmla="*/ 10 w 708"/>
                  <a:gd name="T17" fmla="*/ 589 h 935"/>
                  <a:gd name="T18" fmla="*/ 41 w 708"/>
                  <a:gd name="T19" fmla="*/ 587 h 935"/>
                  <a:gd name="T20" fmla="*/ 57 w 708"/>
                  <a:gd name="T21" fmla="*/ 578 h 935"/>
                  <a:gd name="T22" fmla="*/ 51 w 708"/>
                  <a:gd name="T23" fmla="*/ 567 h 935"/>
                  <a:gd name="T24" fmla="*/ 74 w 708"/>
                  <a:gd name="T25" fmla="*/ 558 h 935"/>
                  <a:gd name="T26" fmla="*/ 73 w 708"/>
                  <a:gd name="T27" fmla="*/ 553 h 935"/>
                  <a:gd name="T28" fmla="*/ 61 w 708"/>
                  <a:gd name="T29" fmla="*/ 537 h 935"/>
                  <a:gd name="T30" fmla="*/ 60 w 708"/>
                  <a:gd name="T31" fmla="*/ 496 h 935"/>
                  <a:gd name="T32" fmla="*/ 76 w 708"/>
                  <a:gd name="T33" fmla="*/ 466 h 935"/>
                  <a:gd name="T34" fmla="*/ 80 w 708"/>
                  <a:gd name="T35" fmla="*/ 444 h 935"/>
                  <a:gd name="T36" fmla="*/ 90 w 708"/>
                  <a:gd name="T37" fmla="*/ 453 h 935"/>
                  <a:gd name="T38" fmla="*/ 119 w 708"/>
                  <a:gd name="T39" fmla="*/ 451 h 935"/>
                  <a:gd name="T40" fmla="*/ 181 w 708"/>
                  <a:gd name="T41" fmla="*/ 416 h 935"/>
                  <a:gd name="T42" fmla="*/ 220 w 708"/>
                  <a:gd name="T43" fmla="*/ 408 h 935"/>
                  <a:gd name="T44" fmla="*/ 253 w 708"/>
                  <a:gd name="T45" fmla="*/ 387 h 935"/>
                  <a:gd name="T46" fmla="*/ 312 w 708"/>
                  <a:gd name="T47" fmla="*/ 387 h 935"/>
                  <a:gd name="T48" fmla="*/ 323 w 708"/>
                  <a:gd name="T49" fmla="*/ 428 h 935"/>
                  <a:gd name="T50" fmla="*/ 363 w 708"/>
                  <a:gd name="T51" fmla="*/ 443 h 935"/>
                  <a:gd name="T52" fmla="*/ 409 w 708"/>
                  <a:gd name="T53" fmla="*/ 437 h 935"/>
                  <a:gd name="T54" fmla="*/ 425 w 708"/>
                  <a:gd name="T55" fmla="*/ 458 h 935"/>
                  <a:gd name="T56" fmla="*/ 497 w 708"/>
                  <a:gd name="T57" fmla="*/ 469 h 935"/>
                  <a:gd name="T58" fmla="*/ 530 w 708"/>
                  <a:gd name="T59" fmla="*/ 389 h 935"/>
                  <a:gd name="T60" fmla="*/ 547 w 708"/>
                  <a:gd name="T61" fmla="*/ 386 h 935"/>
                  <a:gd name="T62" fmla="*/ 578 w 708"/>
                  <a:gd name="T63" fmla="*/ 375 h 935"/>
                  <a:gd name="T64" fmla="*/ 569 w 708"/>
                  <a:gd name="T65" fmla="*/ 344 h 935"/>
                  <a:gd name="T66" fmla="*/ 526 w 708"/>
                  <a:gd name="T67" fmla="*/ 334 h 935"/>
                  <a:gd name="T68" fmla="*/ 470 w 708"/>
                  <a:gd name="T69" fmla="*/ 337 h 935"/>
                  <a:gd name="T70" fmla="*/ 469 w 708"/>
                  <a:gd name="T71" fmla="*/ 309 h 935"/>
                  <a:gd name="T72" fmla="*/ 444 w 708"/>
                  <a:gd name="T73" fmla="*/ 282 h 935"/>
                  <a:gd name="T74" fmla="*/ 379 w 708"/>
                  <a:gd name="T75" fmla="*/ 243 h 935"/>
                  <a:gd name="T76" fmla="*/ 344 w 708"/>
                  <a:gd name="T77" fmla="*/ 146 h 935"/>
                  <a:gd name="T78" fmla="*/ 355 w 708"/>
                  <a:gd name="T79" fmla="*/ 118 h 935"/>
                  <a:gd name="T80" fmla="*/ 364 w 708"/>
                  <a:gd name="T81" fmla="*/ 110 h 935"/>
                  <a:gd name="T82" fmla="*/ 393 w 708"/>
                  <a:gd name="T83" fmla="*/ 104 h 935"/>
                  <a:gd name="T84" fmla="*/ 359 w 708"/>
                  <a:gd name="T85" fmla="*/ 50 h 935"/>
                  <a:gd name="T86" fmla="*/ 354 w 708"/>
                  <a:gd name="T87" fmla="*/ 3 h 935"/>
                  <a:gd name="T88" fmla="*/ 476 w 708"/>
                  <a:gd name="T89" fmla="*/ 27 h 935"/>
                  <a:gd name="T90" fmla="*/ 481 w 708"/>
                  <a:gd name="T91" fmla="*/ 44 h 935"/>
                  <a:gd name="T92" fmla="*/ 498 w 708"/>
                  <a:gd name="T93" fmla="*/ 59 h 935"/>
                  <a:gd name="T94" fmla="*/ 497 w 708"/>
                  <a:gd name="T95" fmla="*/ 37 h 935"/>
                  <a:gd name="T96" fmla="*/ 600 w 708"/>
                  <a:gd name="T97" fmla="*/ 72 h 935"/>
                  <a:gd name="T98" fmla="*/ 585 w 708"/>
                  <a:gd name="T99" fmla="*/ 108 h 935"/>
                  <a:gd name="T100" fmla="*/ 569 w 708"/>
                  <a:gd name="T101" fmla="*/ 132 h 935"/>
                  <a:gd name="T102" fmla="*/ 612 w 708"/>
                  <a:gd name="T103" fmla="*/ 170 h 935"/>
                  <a:gd name="T104" fmla="*/ 640 w 708"/>
                  <a:gd name="T105" fmla="*/ 204 h 935"/>
                  <a:gd name="T106" fmla="*/ 682 w 708"/>
                  <a:gd name="T107" fmla="*/ 210 h 935"/>
                  <a:gd name="T108" fmla="*/ 699 w 708"/>
                  <a:gd name="T109" fmla="*/ 210 h 935"/>
                  <a:gd name="T110" fmla="*/ 683 w 708"/>
                  <a:gd name="T111" fmla="*/ 145 h 935"/>
                  <a:gd name="T112" fmla="*/ 682 w 708"/>
                  <a:gd name="T113" fmla="*/ 104 h 935"/>
                  <a:gd name="T114" fmla="*/ 701 w 708"/>
                  <a:gd name="T115" fmla="*/ 131 h 935"/>
                  <a:gd name="T116" fmla="*/ 686 w 708"/>
                  <a:gd name="T117" fmla="*/ 159 h 935"/>
                  <a:gd name="T118" fmla="*/ 703 w 708"/>
                  <a:gd name="T119" fmla="*/ 171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8" h="935">
                    <a:moveTo>
                      <a:pt x="28" y="935"/>
                    </a:moveTo>
                    <a:lnTo>
                      <a:pt x="24" y="933"/>
                    </a:lnTo>
                    <a:lnTo>
                      <a:pt x="17" y="934"/>
                    </a:lnTo>
                    <a:lnTo>
                      <a:pt x="13" y="932"/>
                    </a:lnTo>
                    <a:lnTo>
                      <a:pt x="16" y="927"/>
                    </a:lnTo>
                    <a:lnTo>
                      <a:pt x="14" y="919"/>
                    </a:lnTo>
                    <a:lnTo>
                      <a:pt x="3" y="912"/>
                    </a:lnTo>
                    <a:lnTo>
                      <a:pt x="0" y="905"/>
                    </a:lnTo>
                    <a:lnTo>
                      <a:pt x="12" y="908"/>
                    </a:lnTo>
                    <a:lnTo>
                      <a:pt x="12" y="914"/>
                    </a:lnTo>
                    <a:lnTo>
                      <a:pt x="16" y="916"/>
                    </a:lnTo>
                    <a:lnTo>
                      <a:pt x="21" y="913"/>
                    </a:lnTo>
                    <a:lnTo>
                      <a:pt x="31" y="910"/>
                    </a:lnTo>
                    <a:lnTo>
                      <a:pt x="35" y="905"/>
                    </a:lnTo>
                    <a:lnTo>
                      <a:pt x="47" y="891"/>
                    </a:lnTo>
                    <a:lnTo>
                      <a:pt x="53" y="880"/>
                    </a:lnTo>
                    <a:lnTo>
                      <a:pt x="52" y="864"/>
                    </a:lnTo>
                    <a:lnTo>
                      <a:pt x="58" y="852"/>
                    </a:lnTo>
                    <a:lnTo>
                      <a:pt x="63" y="849"/>
                    </a:lnTo>
                    <a:lnTo>
                      <a:pt x="64" y="855"/>
                    </a:lnTo>
                    <a:lnTo>
                      <a:pt x="72" y="845"/>
                    </a:lnTo>
                    <a:lnTo>
                      <a:pt x="76" y="845"/>
                    </a:lnTo>
                    <a:lnTo>
                      <a:pt x="82" y="845"/>
                    </a:lnTo>
                    <a:lnTo>
                      <a:pt x="84" y="845"/>
                    </a:lnTo>
                    <a:lnTo>
                      <a:pt x="88" y="843"/>
                    </a:lnTo>
                    <a:lnTo>
                      <a:pt x="91" y="845"/>
                    </a:lnTo>
                    <a:lnTo>
                      <a:pt x="95" y="844"/>
                    </a:lnTo>
                    <a:lnTo>
                      <a:pt x="98" y="835"/>
                    </a:lnTo>
                    <a:lnTo>
                      <a:pt x="101" y="823"/>
                    </a:lnTo>
                    <a:lnTo>
                      <a:pt x="106" y="811"/>
                    </a:lnTo>
                    <a:lnTo>
                      <a:pt x="108" y="798"/>
                    </a:lnTo>
                    <a:lnTo>
                      <a:pt x="109" y="790"/>
                    </a:lnTo>
                    <a:lnTo>
                      <a:pt x="114" y="783"/>
                    </a:lnTo>
                    <a:lnTo>
                      <a:pt x="115" y="782"/>
                    </a:lnTo>
                    <a:lnTo>
                      <a:pt x="115" y="781"/>
                    </a:lnTo>
                    <a:lnTo>
                      <a:pt x="114" y="779"/>
                    </a:lnTo>
                    <a:lnTo>
                      <a:pt x="114" y="777"/>
                    </a:lnTo>
                    <a:lnTo>
                      <a:pt x="115" y="774"/>
                    </a:lnTo>
                    <a:lnTo>
                      <a:pt x="115" y="771"/>
                    </a:lnTo>
                    <a:lnTo>
                      <a:pt x="117" y="767"/>
                    </a:lnTo>
                    <a:lnTo>
                      <a:pt x="119" y="765"/>
                    </a:lnTo>
                    <a:lnTo>
                      <a:pt x="120" y="763"/>
                    </a:lnTo>
                    <a:lnTo>
                      <a:pt x="121" y="763"/>
                    </a:lnTo>
                    <a:lnTo>
                      <a:pt x="122" y="763"/>
                    </a:lnTo>
                    <a:lnTo>
                      <a:pt x="124" y="763"/>
                    </a:lnTo>
                    <a:lnTo>
                      <a:pt x="127" y="760"/>
                    </a:lnTo>
                    <a:lnTo>
                      <a:pt x="128" y="759"/>
                    </a:lnTo>
                    <a:lnTo>
                      <a:pt x="128" y="756"/>
                    </a:lnTo>
                    <a:lnTo>
                      <a:pt x="127" y="755"/>
                    </a:lnTo>
                    <a:lnTo>
                      <a:pt x="127" y="755"/>
                    </a:lnTo>
                    <a:lnTo>
                      <a:pt x="126" y="755"/>
                    </a:lnTo>
                    <a:lnTo>
                      <a:pt x="125" y="755"/>
                    </a:lnTo>
                    <a:lnTo>
                      <a:pt x="125" y="756"/>
                    </a:lnTo>
                    <a:lnTo>
                      <a:pt x="120" y="758"/>
                    </a:lnTo>
                    <a:lnTo>
                      <a:pt x="119" y="759"/>
                    </a:lnTo>
                    <a:lnTo>
                      <a:pt x="119" y="759"/>
                    </a:lnTo>
                    <a:lnTo>
                      <a:pt x="117" y="759"/>
                    </a:lnTo>
                    <a:lnTo>
                      <a:pt x="117" y="758"/>
                    </a:lnTo>
                    <a:lnTo>
                      <a:pt x="119" y="753"/>
                    </a:lnTo>
                    <a:lnTo>
                      <a:pt x="120" y="750"/>
                    </a:lnTo>
                    <a:lnTo>
                      <a:pt x="121" y="750"/>
                    </a:lnTo>
                    <a:lnTo>
                      <a:pt x="121" y="749"/>
                    </a:lnTo>
                    <a:lnTo>
                      <a:pt x="120" y="748"/>
                    </a:lnTo>
                    <a:lnTo>
                      <a:pt x="119" y="746"/>
                    </a:lnTo>
                    <a:lnTo>
                      <a:pt x="117" y="746"/>
                    </a:lnTo>
                    <a:lnTo>
                      <a:pt x="117" y="747"/>
                    </a:lnTo>
                    <a:lnTo>
                      <a:pt x="115" y="748"/>
                    </a:lnTo>
                    <a:lnTo>
                      <a:pt x="113" y="748"/>
                    </a:lnTo>
                    <a:lnTo>
                      <a:pt x="112" y="748"/>
                    </a:lnTo>
                    <a:lnTo>
                      <a:pt x="111" y="749"/>
                    </a:lnTo>
                    <a:lnTo>
                      <a:pt x="109" y="751"/>
                    </a:lnTo>
                    <a:lnTo>
                      <a:pt x="108" y="753"/>
                    </a:lnTo>
                    <a:lnTo>
                      <a:pt x="105" y="757"/>
                    </a:lnTo>
                    <a:lnTo>
                      <a:pt x="100" y="761"/>
                    </a:lnTo>
                    <a:lnTo>
                      <a:pt x="98" y="761"/>
                    </a:lnTo>
                    <a:lnTo>
                      <a:pt x="94" y="759"/>
                    </a:lnTo>
                    <a:lnTo>
                      <a:pt x="92" y="758"/>
                    </a:lnTo>
                    <a:lnTo>
                      <a:pt x="90" y="757"/>
                    </a:lnTo>
                    <a:lnTo>
                      <a:pt x="89" y="755"/>
                    </a:lnTo>
                    <a:lnTo>
                      <a:pt x="86" y="753"/>
                    </a:lnTo>
                    <a:lnTo>
                      <a:pt x="86" y="753"/>
                    </a:lnTo>
                    <a:lnTo>
                      <a:pt x="84" y="754"/>
                    </a:lnTo>
                    <a:lnTo>
                      <a:pt x="84" y="753"/>
                    </a:lnTo>
                    <a:lnTo>
                      <a:pt x="79" y="753"/>
                    </a:lnTo>
                    <a:lnTo>
                      <a:pt x="74" y="751"/>
                    </a:lnTo>
                    <a:lnTo>
                      <a:pt x="69" y="749"/>
                    </a:lnTo>
                    <a:lnTo>
                      <a:pt x="65" y="749"/>
                    </a:lnTo>
                    <a:lnTo>
                      <a:pt x="59" y="748"/>
                    </a:lnTo>
                    <a:lnTo>
                      <a:pt x="54" y="747"/>
                    </a:lnTo>
                    <a:lnTo>
                      <a:pt x="43" y="742"/>
                    </a:lnTo>
                    <a:lnTo>
                      <a:pt x="41" y="740"/>
                    </a:lnTo>
                    <a:lnTo>
                      <a:pt x="32" y="734"/>
                    </a:lnTo>
                    <a:lnTo>
                      <a:pt x="27" y="730"/>
                    </a:lnTo>
                    <a:lnTo>
                      <a:pt x="25" y="728"/>
                    </a:lnTo>
                    <a:lnTo>
                      <a:pt x="22" y="725"/>
                    </a:lnTo>
                    <a:lnTo>
                      <a:pt x="15" y="718"/>
                    </a:lnTo>
                    <a:lnTo>
                      <a:pt x="10" y="709"/>
                    </a:lnTo>
                    <a:lnTo>
                      <a:pt x="9" y="707"/>
                    </a:lnTo>
                    <a:lnTo>
                      <a:pt x="9" y="705"/>
                    </a:lnTo>
                    <a:lnTo>
                      <a:pt x="9" y="702"/>
                    </a:lnTo>
                    <a:lnTo>
                      <a:pt x="12" y="695"/>
                    </a:lnTo>
                    <a:lnTo>
                      <a:pt x="13" y="693"/>
                    </a:lnTo>
                    <a:lnTo>
                      <a:pt x="14" y="692"/>
                    </a:lnTo>
                    <a:lnTo>
                      <a:pt x="14" y="691"/>
                    </a:lnTo>
                    <a:lnTo>
                      <a:pt x="15" y="691"/>
                    </a:lnTo>
                    <a:lnTo>
                      <a:pt x="17" y="692"/>
                    </a:lnTo>
                    <a:lnTo>
                      <a:pt x="18" y="692"/>
                    </a:lnTo>
                    <a:lnTo>
                      <a:pt x="20" y="694"/>
                    </a:lnTo>
                    <a:lnTo>
                      <a:pt x="21" y="693"/>
                    </a:lnTo>
                    <a:lnTo>
                      <a:pt x="22" y="691"/>
                    </a:lnTo>
                    <a:lnTo>
                      <a:pt x="22" y="685"/>
                    </a:lnTo>
                    <a:lnTo>
                      <a:pt x="19" y="677"/>
                    </a:lnTo>
                    <a:lnTo>
                      <a:pt x="18" y="676"/>
                    </a:lnTo>
                    <a:lnTo>
                      <a:pt x="17" y="672"/>
                    </a:lnTo>
                    <a:lnTo>
                      <a:pt x="19" y="663"/>
                    </a:lnTo>
                    <a:lnTo>
                      <a:pt x="20" y="658"/>
                    </a:lnTo>
                    <a:lnTo>
                      <a:pt x="21" y="658"/>
                    </a:lnTo>
                    <a:lnTo>
                      <a:pt x="22" y="657"/>
                    </a:lnTo>
                    <a:lnTo>
                      <a:pt x="22" y="656"/>
                    </a:lnTo>
                    <a:lnTo>
                      <a:pt x="22" y="654"/>
                    </a:lnTo>
                    <a:lnTo>
                      <a:pt x="21" y="653"/>
                    </a:lnTo>
                    <a:lnTo>
                      <a:pt x="20" y="652"/>
                    </a:lnTo>
                    <a:lnTo>
                      <a:pt x="20" y="649"/>
                    </a:lnTo>
                    <a:lnTo>
                      <a:pt x="20" y="647"/>
                    </a:lnTo>
                    <a:lnTo>
                      <a:pt x="20" y="646"/>
                    </a:lnTo>
                    <a:lnTo>
                      <a:pt x="20" y="644"/>
                    </a:lnTo>
                    <a:lnTo>
                      <a:pt x="21" y="643"/>
                    </a:lnTo>
                    <a:lnTo>
                      <a:pt x="22" y="642"/>
                    </a:lnTo>
                    <a:lnTo>
                      <a:pt x="22" y="638"/>
                    </a:lnTo>
                    <a:lnTo>
                      <a:pt x="20" y="637"/>
                    </a:lnTo>
                    <a:lnTo>
                      <a:pt x="18" y="635"/>
                    </a:lnTo>
                    <a:lnTo>
                      <a:pt x="16" y="631"/>
                    </a:lnTo>
                    <a:lnTo>
                      <a:pt x="14" y="627"/>
                    </a:lnTo>
                    <a:lnTo>
                      <a:pt x="14" y="622"/>
                    </a:lnTo>
                    <a:lnTo>
                      <a:pt x="13" y="618"/>
                    </a:lnTo>
                    <a:lnTo>
                      <a:pt x="13" y="613"/>
                    </a:lnTo>
                    <a:lnTo>
                      <a:pt x="14" y="606"/>
                    </a:lnTo>
                    <a:lnTo>
                      <a:pt x="14" y="605"/>
                    </a:lnTo>
                    <a:lnTo>
                      <a:pt x="16" y="605"/>
                    </a:lnTo>
                    <a:lnTo>
                      <a:pt x="19" y="606"/>
                    </a:lnTo>
                    <a:lnTo>
                      <a:pt x="20" y="607"/>
                    </a:lnTo>
                    <a:lnTo>
                      <a:pt x="22" y="607"/>
                    </a:lnTo>
                    <a:lnTo>
                      <a:pt x="24" y="607"/>
                    </a:lnTo>
                    <a:lnTo>
                      <a:pt x="28" y="606"/>
                    </a:lnTo>
                    <a:lnTo>
                      <a:pt x="30" y="605"/>
                    </a:lnTo>
                    <a:lnTo>
                      <a:pt x="31" y="604"/>
                    </a:lnTo>
                    <a:lnTo>
                      <a:pt x="31" y="603"/>
                    </a:lnTo>
                    <a:lnTo>
                      <a:pt x="31" y="603"/>
                    </a:lnTo>
                    <a:lnTo>
                      <a:pt x="30" y="602"/>
                    </a:lnTo>
                    <a:lnTo>
                      <a:pt x="27" y="599"/>
                    </a:lnTo>
                    <a:lnTo>
                      <a:pt x="17" y="597"/>
                    </a:lnTo>
                    <a:lnTo>
                      <a:pt x="14" y="595"/>
                    </a:lnTo>
                    <a:lnTo>
                      <a:pt x="10" y="589"/>
                    </a:lnTo>
                    <a:lnTo>
                      <a:pt x="10" y="588"/>
                    </a:lnTo>
                    <a:lnTo>
                      <a:pt x="10" y="584"/>
                    </a:lnTo>
                    <a:lnTo>
                      <a:pt x="11" y="582"/>
                    </a:lnTo>
                    <a:lnTo>
                      <a:pt x="12" y="582"/>
                    </a:lnTo>
                    <a:lnTo>
                      <a:pt x="15" y="582"/>
                    </a:lnTo>
                    <a:lnTo>
                      <a:pt x="16" y="582"/>
                    </a:lnTo>
                    <a:lnTo>
                      <a:pt x="17" y="583"/>
                    </a:lnTo>
                    <a:lnTo>
                      <a:pt x="18" y="585"/>
                    </a:lnTo>
                    <a:lnTo>
                      <a:pt x="19" y="586"/>
                    </a:lnTo>
                    <a:lnTo>
                      <a:pt x="20" y="586"/>
                    </a:lnTo>
                    <a:lnTo>
                      <a:pt x="29" y="586"/>
                    </a:lnTo>
                    <a:lnTo>
                      <a:pt x="30" y="586"/>
                    </a:lnTo>
                    <a:lnTo>
                      <a:pt x="32" y="585"/>
                    </a:lnTo>
                    <a:lnTo>
                      <a:pt x="39" y="585"/>
                    </a:lnTo>
                    <a:lnTo>
                      <a:pt x="40" y="586"/>
                    </a:lnTo>
                    <a:lnTo>
                      <a:pt x="40" y="586"/>
                    </a:lnTo>
                    <a:lnTo>
                      <a:pt x="41" y="587"/>
                    </a:lnTo>
                    <a:lnTo>
                      <a:pt x="44" y="588"/>
                    </a:lnTo>
                    <a:lnTo>
                      <a:pt x="46" y="587"/>
                    </a:lnTo>
                    <a:lnTo>
                      <a:pt x="47" y="587"/>
                    </a:lnTo>
                    <a:lnTo>
                      <a:pt x="47" y="586"/>
                    </a:lnTo>
                    <a:lnTo>
                      <a:pt x="47" y="586"/>
                    </a:lnTo>
                    <a:lnTo>
                      <a:pt x="47" y="582"/>
                    </a:lnTo>
                    <a:lnTo>
                      <a:pt x="47" y="581"/>
                    </a:lnTo>
                    <a:lnTo>
                      <a:pt x="47" y="580"/>
                    </a:lnTo>
                    <a:lnTo>
                      <a:pt x="48" y="578"/>
                    </a:lnTo>
                    <a:lnTo>
                      <a:pt x="49" y="577"/>
                    </a:lnTo>
                    <a:lnTo>
                      <a:pt x="49" y="577"/>
                    </a:lnTo>
                    <a:lnTo>
                      <a:pt x="49" y="578"/>
                    </a:lnTo>
                    <a:lnTo>
                      <a:pt x="50" y="578"/>
                    </a:lnTo>
                    <a:lnTo>
                      <a:pt x="53" y="580"/>
                    </a:lnTo>
                    <a:lnTo>
                      <a:pt x="55" y="580"/>
                    </a:lnTo>
                    <a:lnTo>
                      <a:pt x="57" y="580"/>
                    </a:lnTo>
                    <a:lnTo>
                      <a:pt x="57" y="578"/>
                    </a:lnTo>
                    <a:lnTo>
                      <a:pt x="53" y="576"/>
                    </a:lnTo>
                    <a:lnTo>
                      <a:pt x="53" y="575"/>
                    </a:lnTo>
                    <a:lnTo>
                      <a:pt x="53" y="574"/>
                    </a:lnTo>
                    <a:lnTo>
                      <a:pt x="54" y="572"/>
                    </a:lnTo>
                    <a:lnTo>
                      <a:pt x="59" y="570"/>
                    </a:lnTo>
                    <a:lnTo>
                      <a:pt x="65" y="568"/>
                    </a:lnTo>
                    <a:lnTo>
                      <a:pt x="66" y="568"/>
                    </a:lnTo>
                    <a:lnTo>
                      <a:pt x="66" y="569"/>
                    </a:lnTo>
                    <a:lnTo>
                      <a:pt x="67" y="569"/>
                    </a:lnTo>
                    <a:lnTo>
                      <a:pt x="69" y="568"/>
                    </a:lnTo>
                    <a:lnTo>
                      <a:pt x="68" y="567"/>
                    </a:lnTo>
                    <a:lnTo>
                      <a:pt x="68" y="566"/>
                    </a:lnTo>
                    <a:lnTo>
                      <a:pt x="63" y="566"/>
                    </a:lnTo>
                    <a:lnTo>
                      <a:pt x="60" y="566"/>
                    </a:lnTo>
                    <a:lnTo>
                      <a:pt x="59" y="568"/>
                    </a:lnTo>
                    <a:lnTo>
                      <a:pt x="54" y="568"/>
                    </a:lnTo>
                    <a:lnTo>
                      <a:pt x="51" y="567"/>
                    </a:lnTo>
                    <a:lnTo>
                      <a:pt x="49" y="566"/>
                    </a:lnTo>
                    <a:lnTo>
                      <a:pt x="49" y="564"/>
                    </a:lnTo>
                    <a:lnTo>
                      <a:pt x="51" y="559"/>
                    </a:lnTo>
                    <a:lnTo>
                      <a:pt x="53" y="557"/>
                    </a:lnTo>
                    <a:lnTo>
                      <a:pt x="55" y="560"/>
                    </a:lnTo>
                    <a:lnTo>
                      <a:pt x="57" y="558"/>
                    </a:lnTo>
                    <a:lnTo>
                      <a:pt x="57" y="557"/>
                    </a:lnTo>
                    <a:lnTo>
                      <a:pt x="59" y="553"/>
                    </a:lnTo>
                    <a:lnTo>
                      <a:pt x="59" y="553"/>
                    </a:lnTo>
                    <a:lnTo>
                      <a:pt x="60" y="553"/>
                    </a:lnTo>
                    <a:lnTo>
                      <a:pt x="65" y="552"/>
                    </a:lnTo>
                    <a:lnTo>
                      <a:pt x="66" y="553"/>
                    </a:lnTo>
                    <a:lnTo>
                      <a:pt x="67" y="553"/>
                    </a:lnTo>
                    <a:lnTo>
                      <a:pt x="67" y="554"/>
                    </a:lnTo>
                    <a:lnTo>
                      <a:pt x="70" y="557"/>
                    </a:lnTo>
                    <a:lnTo>
                      <a:pt x="71" y="558"/>
                    </a:lnTo>
                    <a:lnTo>
                      <a:pt x="74" y="558"/>
                    </a:lnTo>
                    <a:lnTo>
                      <a:pt x="75" y="558"/>
                    </a:lnTo>
                    <a:lnTo>
                      <a:pt x="76" y="557"/>
                    </a:lnTo>
                    <a:lnTo>
                      <a:pt x="80" y="554"/>
                    </a:lnTo>
                    <a:lnTo>
                      <a:pt x="81" y="556"/>
                    </a:lnTo>
                    <a:lnTo>
                      <a:pt x="83" y="557"/>
                    </a:lnTo>
                    <a:lnTo>
                      <a:pt x="84" y="556"/>
                    </a:lnTo>
                    <a:lnTo>
                      <a:pt x="84" y="554"/>
                    </a:lnTo>
                    <a:lnTo>
                      <a:pt x="84" y="553"/>
                    </a:lnTo>
                    <a:lnTo>
                      <a:pt x="82" y="551"/>
                    </a:lnTo>
                    <a:lnTo>
                      <a:pt x="80" y="549"/>
                    </a:lnTo>
                    <a:lnTo>
                      <a:pt x="80" y="549"/>
                    </a:lnTo>
                    <a:lnTo>
                      <a:pt x="79" y="549"/>
                    </a:lnTo>
                    <a:lnTo>
                      <a:pt x="77" y="552"/>
                    </a:lnTo>
                    <a:lnTo>
                      <a:pt x="76" y="553"/>
                    </a:lnTo>
                    <a:lnTo>
                      <a:pt x="75" y="554"/>
                    </a:lnTo>
                    <a:lnTo>
                      <a:pt x="74" y="554"/>
                    </a:lnTo>
                    <a:lnTo>
                      <a:pt x="73" y="553"/>
                    </a:lnTo>
                    <a:lnTo>
                      <a:pt x="72" y="551"/>
                    </a:lnTo>
                    <a:lnTo>
                      <a:pt x="71" y="547"/>
                    </a:lnTo>
                    <a:lnTo>
                      <a:pt x="72" y="541"/>
                    </a:lnTo>
                    <a:lnTo>
                      <a:pt x="72" y="540"/>
                    </a:lnTo>
                    <a:lnTo>
                      <a:pt x="73" y="539"/>
                    </a:lnTo>
                    <a:lnTo>
                      <a:pt x="74" y="539"/>
                    </a:lnTo>
                    <a:lnTo>
                      <a:pt x="75" y="538"/>
                    </a:lnTo>
                    <a:lnTo>
                      <a:pt x="74" y="536"/>
                    </a:lnTo>
                    <a:lnTo>
                      <a:pt x="73" y="529"/>
                    </a:lnTo>
                    <a:lnTo>
                      <a:pt x="72" y="529"/>
                    </a:lnTo>
                    <a:lnTo>
                      <a:pt x="70" y="529"/>
                    </a:lnTo>
                    <a:lnTo>
                      <a:pt x="65" y="533"/>
                    </a:lnTo>
                    <a:lnTo>
                      <a:pt x="63" y="534"/>
                    </a:lnTo>
                    <a:lnTo>
                      <a:pt x="63" y="535"/>
                    </a:lnTo>
                    <a:lnTo>
                      <a:pt x="62" y="536"/>
                    </a:lnTo>
                    <a:lnTo>
                      <a:pt x="61" y="537"/>
                    </a:lnTo>
                    <a:lnTo>
                      <a:pt x="61" y="537"/>
                    </a:lnTo>
                    <a:lnTo>
                      <a:pt x="61" y="537"/>
                    </a:lnTo>
                    <a:lnTo>
                      <a:pt x="59" y="537"/>
                    </a:lnTo>
                    <a:lnTo>
                      <a:pt x="57" y="535"/>
                    </a:lnTo>
                    <a:lnTo>
                      <a:pt x="54" y="530"/>
                    </a:lnTo>
                    <a:lnTo>
                      <a:pt x="53" y="527"/>
                    </a:lnTo>
                    <a:lnTo>
                      <a:pt x="53" y="525"/>
                    </a:lnTo>
                    <a:lnTo>
                      <a:pt x="53" y="523"/>
                    </a:lnTo>
                    <a:lnTo>
                      <a:pt x="61" y="511"/>
                    </a:lnTo>
                    <a:lnTo>
                      <a:pt x="63" y="510"/>
                    </a:lnTo>
                    <a:lnTo>
                      <a:pt x="65" y="508"/>
                    </a:lnTo>
                    <a:lnTo>
                      <a:pt x="66" y="507"/>
                    </a:lnTo>
                    <a:lnTo>
                      <a:pt x="66" y="506"/>
                    </a:lnTo>
                    <a:lnTo>
                      <a:pt x="66" y="505"/>
                    </a:lnTo>
                    <a:lnTo>
                      <a:pt x="66" y="503"/>
                    </a:lnTo>
                    <a:lnTo>
                      <a:pt x="62" y="496"/>
                    </a:lnTo>
                    <a:lnTo>
                      <a:pt x="61" y="496"/>
                    </a:lnTo>
                    <a:lnTo>
                      <a:pt x="60" y="496"/>
                    </a:lnTo>
                    <a:lnTo>
                      <a:pt x="59" y="494"/>
                    </a:lnTo>
                    <a:lnTo>
                      <a:pt x="59" y="492"/>
                    </a:lnTo>
                    <a:lnTo>
                      <a:pt x="60" y="490"/>
                    </a:lnTo>
                    <a:lnTo>
                      <a:pt x="63" y="483"/>
                    </a:lnTo>
                    <a:lnTo>
                      <a:pt x="64" y="482"/>
                    </a:lnTo>
                    <a:lnTo>
                      <a:pt x="65" y="481"/>
                    </a:lnTo>
                    <a:lnTo>
                      <a:pt x="66" y="481"/>
                    </a:lnTo>
                    <a:lnTo>
                      <a:pt x="71" y="482"/>
                    </a:lnTo>
                    <a:lnTo>
                      <a:pt x="74" y="482"/>
                    </a:lnTo>
                    <a:lnTo>
                      <a:pt x="74" y="483"/>
                    </a:lnTo>
                    <a:lnTo>
                      <a:pt x="76" y="483"/>
                    </a:lnTo>
                    <a:lnTo>
                      <a:pt x="78" y="482"/>
                    </a:lnTo>
                    <a:lnTo>
                      <a:pt x="80" y="481"/>
                    </a:lnTo>
                    <a:lnTo>
                      <a:pt x="80" y="480"/>
                    </a:lnTo>
                    <a:lnTo>
                      <a:pt x="80" y="475"/>
                    </a:lnTo>
                    <a:lnTo>
                      <a:pt x="78" y="468"/>
                    </a:lnTo>
                    <a:lnTo>
                      <a:pt x="76" y="466"/>
                    </a:lnTo>
                    <a:lnTo>
                      <a:pt x="74" y="465"/>
                    </a:lnTo>
                    <a:lnTo>
                      <a:pt x="74" y="465"/>
                    </a:lnTo>
                    <a:lnTo>
                      <a:pt x="73" y="466"/>
                    </a:lnTo>
                    <a:lnTo>
                      <a:pt x="71" y="465"/>
                    </a:lnTo>
                    <a:lnTo>
                      <a:pt x="68" y="463"/>
                    </a:lnTo>
                    <a:lnTo>
                      <a:pt x="67" y="463"/>
                    </a:lnTo>
                    <a:lnTo>
                      <a:pt x="67" y="465"/>
                    </a:lnTo>
                    <a:lnTo>
                      <a:pt x="66" y="467"/>
                    </a:lnTo>
                    <a:lnTo>
                      <a:pt x="65" y="467"/>
                    </a:lnTo>
                    <a:lnTo>
                      <a:pt x="64" y="465"/>
                    </a:lnTo>
                    <a:lnTo>
                      <a:pt x="64" y="463"/>
                    </a:lnTo>
                    <a:lnTo>
                      <a:pt x="66" y="459"/>
                    </a:lnTo>
                    <a:lnTo>
                      <a:pt x="66" y="457"/>
                    </a:lnTo>
                    <a:lnTo>
                      <a:pt x="68" y="455"/>
                    </a:lnTo>
                    <a:lnTo>
                      <a:pt x="68" y="454"/>
                    </a:lnTo>
                    <a:lnTo>
                      <a:pt x="69" y="453"/>
                    </a:lnTo>
                    <a:lnTo>
                      <a:pt x="80" y="444"/>
                    </a:lnTo>
                    <a:lnTo>
                      <a:pt x="82" y="443"/>
                    </a:lnTo>
                    <a:lnTo>
                      <a:pt x="83" y="442"/>
                    </a:lnTo>
                    <a:lnTo>
                      <a:pt x="83" y="443"/>
                    </a:lnTo>
                    <a:lnTo>
                      <a:pt x="82" y="444"/>
                    </a:lnTo>
                    <a:lnTo>
                      <a:pt x="78" y="448"/>
                    </a:lnTo>
                    <a:lnTo>
                      <a:pt x="76" y="450"/>
                    </a:lnTo>
                    <a:lnTo>
                      <a:pt x="75" y="451"/>
                    </a:lnTo>
                    <a:lnTo>
                      <a:pt x="79" y="454"/>
                    </a:lnTo>
                    <a:lnTo>
                      <a:pt x="80" y="455"/>
                    </a:lnTo>
                    <a:lnTo>
                      <a:pt x="82" y="455"/>
                    </a:lnTo>
                    <a:lnTo>
                      <a:pt x="84" y="457"/>
                    </a:lnTo>
                    <a:lnTo>
                      <a:pt x="88" y="459"/>
                    </a:lnTo>
                    <a:lnTo>
                      <a:pt x="92" y="461"/>
                    </a:lnTo>
                    <a:lnTo>
                      <a:pt x="93" y="461"/>
                    </a:lnTo>
                    <a:lnTo>
                      <a:pt x="94" y="460"/>
                    </a:lnTo>
                    <a:lnTo>
                      <a:pt x="93" y="458"/>
                    </a:lnTo>
                    <a:lnTo>
                      <a:pt x="90" y="453"/>
                    </a:lnTo>
                    <a:lnTo>
                      <a:pt x="90" y="449"/>
                    </a:lnTo>
                    <a:lnTo>
                      <a:pt x="90" y="448"/>
                    </a:lnTo>
                    <a:lnTo>
                      <a:pt x="92" y="438"/>
                    </a:lnTo>
                    <a:lnTo>
                      <a:pt x="92" y="437"/>
                    </a:lnTo>
                    <a:lnTo>
                      <a:pt x="93" y="436"/>
                    </a:lnTo>
                    <a:lnTo>
                      <a:pt x="94" y="436"/>
                    </a:lnTo>
                    <a:lnTo>
                      <a:pt x="101" y="441"/>
                    </a:lnTo>
                    <a:lnTo>
                      <a:pt x="104" y="445"/>
                    </a:lnTo>
                    <a:lnTo>
                      <a:pt x="109" y="449"/>
                    </a:lnTo>
                    <a:lnTo>
                      <a:pt x="109" y="450"/>
                    </a:lnTo>
                    <a:lnTo>
                      <a:pt x="111" y="450"/>
                    </a:lnTo>
                    <a:lnTo>
                      <a:pt x="111" y="449"/>
                    </a:lnTo>
                    <a:lnTo>
                      <a:pt x="113" y="450"/>
                    </a:lnTo>
                    <a:lnTo>
                      <a:pt x="116" y="453"/>
                    </a:lnTo>
                    <a:lnTo>
                      <a:pt x="118" y="453"/>
                    </a:lnTo>
                    <a:lnTo>
                      <a:pt x="119" y="453"/>
                    </a:lnTo>
                    <a:lnTo>
                      <a:pt x="119" y="451"/>
                    </a:lnTo>
                    <a:lnTo>
                      <a:pt x="119" y="447"/>
                    </a:lnTo>
                    <a:lnTo>
                      <a:pt x="120" y="443"/>
                    </a:lnTo>
                    <a:lnTo>
                      <a:pt x="121" y="440"/>
                    </a:lnTo>
                    <a:lnTo>
                      <a:pt x="123" y="437"/>
                    </a:lnTo>
                    <a:lnTo>
                      <a:pt x="125" y="433"/>
                    </a:lnTo>
                    <a:lnTo>
                      <a:pt x="126" y="432"/>
                    </a:lnTo>
                    <a:lnTo>
                      <a:pt x="129" y="430"/>
                    </a:lnTo>
                    <a:lnTo>
                      <a:pt x="131" y="428"/>
                    </a:lnTo>
                    <a:lnTo>
                      <a:pt x="133" y="428"/>
                    </a:lnTo>
                    <a:lnTo>
                      <a:pt x="137" y="426"/>
                    </a:lnTo>
                    <a:lnTo>
                      <a:pt x="140" y="424"/>
                    </a:lnTo>
                    <a:lnTo>
                      <a:pt x="146" y="424"/>
                    </a:lnTo>
                    <a:lnTo>
                      <a:pt x="158" y="421"/>
                    </a:lnTo>
                    <a:lnTo>
                      <a:pt x="172" y="418"/>
                    </a:lnTo>
                    <a:lnTo>
                      <a:pt x="175" y="418"/>
                    </a:lnTo>
                    <a:lnTo>
                      <a:pt x="178" y="417"/>
                    </a:lnTo>
                    <a:lnTo>
                      <a:pt x="181" y="416"/>
                    </a:lnTo>
                    <a:lnTo>
                      <a:pt x="184" y="414"/>
                    </a:lnTo>
                    <a:lnTo>
                      <a:pt x="191" y="414"/>
                    </a:lnTo>
                    <a:lnTo>
                      <a:pt x="200" y="413"/>
                    </a:lnTo>
                    <a:lnTo>
                      <a:pt x="204" y="414"/>
                    </a:lnTo>
                    <a:lnTo>
                      <a:pt x="214" y="418"/>
                    </a:lnTo>
                    <a:lnTo>
                      <a:pt x="220" y="420"/>
                    </a:lnTo>
                    <a:lnTo>
                      <a:pt x="222" y="418"/>
                    </a:lnTo>
                    <a:lnTo>
                      <a:pt x="221" y="417"/>
                    </a:lnTo>
                    <a:lnTo>
                      <a:pt x="218" y="416"/>
                    </a:lnTo>
                    <a:lnTo>
                      <a:pt x="216" y="414"/>
                    </a:lnTo>
                    <a:lnTo>
                      <a:pt x="215" y="413"/>
                    </a:lnTo>
                    <a:lnTo>
                      <a:pt x="215" y="412"/>
                    </a:lnTo>
                    <a:lnTo>
                      <a:pt x="215" y="411"/>
                    </a:lnTo>
                    <a:lnTo>
                      <a:pt x="215" y="410"/>
                    </a:lnTo>
                    <a:lnTo>
                      <a:pt x="216" y="410"/>
                    </a:lnTo>
                    <a:lnTo>
                      <a:pt x="218" y="408"/>
                    </a:lnTo>
                    <a:lnTo>
                      <a:pt x="220" y="408"/>
                    </a:lnTo>
                    <a:lnTo>
                      <a:pt x="221" y="411"/>
                    </a:lnTo>
                    <a:lnTo>
                      <a:pt x="220" y="412"/>
                    </a:lnTo>
                    <a:lnTo>
                      <a:pt x="221" y="414"/>
                    </a:lnTo>
                    <a:lnTo>
                      <a:pt x="222" y="414"/>
                    </a:lnTo>
                    <a:lnTo>
                      <a:pt x="232" y="400"/>
                    </a:lnTo>
                    <a:lnTo>
                      <a:pt x="232" y="399"/>
                    </a:lnTo>
                    <a:lnTo>
                      <a:pt x="233" y="398"/>
                    </a:lnTo>
                    <a:lnTo>
                      <a:pt x="234" y="397"/>
                    </a:lnTo>
                    <a:lnTo>
                      <a:pt x="235" y="396"/>
                    </a:lnTo>
                    <a:lnTo>
                      <a:pt x="239" y="394"/>
                    </a:lnTo>
                    <a:lnTo>
                      <a:pt x="241" y="393"/>
                    </a:lnTo>
                    <a:lnTo>
                      <a:pt x="243" y="395"/>
                    </a:lnTo>
                    <a:lnTo>
                      <a:pt x="246" y="394"/>
                    </a:lnTo>
                    <a:lnTo>
                      <a:pt x="248" y="393"/>
                    </a:lnTo>
                    <a:lnTo>
                      <a:pt x="251" y="391"/>
                    </a:lnTo>
                    <a:lnTo>
                      <a:pt x="253" y="388"/>
                    </a:lnTo>
                    <a:lnTo>
                      <a:pt x="253" y="387"/>
                    </a:lnTo>
                    <a:lnTo>
                      <a:pt x="253" y="386"/>
                    </a:lnTo>
                    <a:lnTo>
                      <a:pt x="259" y="384"/>
                    </a:lnTo>
                    <a:lnTo>
                      <a:pt x="262" y="383"/>
                    </a:lnTo>
                    <a:lnTo>
                      <a:pt x="270" y="384"/>
                    </a:lnTo>
                    <a:lnTo>
                      <a:pt x="271" y="383"/>
                    </a:lnTo>
                    <a:lnTo>
                      <a:pt x="270" y="381"/>
                    </a:lnTo>
                    <a:lnTo>
                      <a:pt x="269" y="381"/>
                    </a:lnTo>
                    <a:lnTo>
                      <a:pt x="269" y="380"/>
                    </a:lnTo>
                    <a:lnTo>
                      <a:pt x="270" y="379"/>
                    </a:lnTo>
                    <a:lnTo>
                      <a:pt x="271" y="379"/>
                    </a:lnTo>
                    <a:lnTo>
                      <a:pt x="285" y="377"/>
                    </a:lnTo>
                    <a:lnTo>
                      <a:pt x="290" y="377"/>
                    </a:lnTo>
                    <a:lnTo>
                      <a:pt x="294" y="377"/>
                    </a:lnTo>
                    <a:lnTo>
                      <a:pt x="303" y="381"/>
                    </a:lnTo>
                    <a:lnTo>
                      <a:pt x="307" y="383"/>
                    </a:lnTo>
                    <a:lnTo>
                      <a:pt x="310" y="386"/>
                    </a:lnTo>
                    <a:lnTo>
                      <a:pt x="312" y="387"/>
                    </a:lnTo>
                    <a:lnTo>
                      <a:pt x="313" y="391"/>
                    </a:lnTo>
                    <a:lnTo>
                      <a:pt x="314" y="395"/>
                    </a:lnTo>
                    <a:lnTo>
                      <a:pt x="315" y="397"/>
                    </a:lnTo>
                    <a:lnTo>
                      <a:pt x="318" y="402"/>
                    </a:lnTo>
                    <a:lnTo>
                      <a:pt x="320" y="403"/>
                    </a:lnTo>
                    <a:lnTo>
                      <a:pt x="321" y="405"/>
                    </a:lnTo>
                    <a:lnTo>
                      <a:pt x="321" y="405"/>
                    </a:lnTo>
                    <a:lnTo>
                      <a:pt x="320" y="405"/>
                    </a:lnTo>
                    <a:lnTo>
                      <a:pt x="320" y="408"/>
                    </a:lnTo>
                    <a:lnTo>
                      <a:pt x="320" y="413"/>
                    </a:lnTo>
                    <a:lnTo>
                      <a:pt x="320" y="416"/>
                    </a:lnTo>
                    <a:lnTo>
                      <a:pt x="321" y="416"/>
                    </a:lnTo>
                    <a:lnTo>
                      <a:pt x="323" y="420"/>
                    </a:lnTo>
                    <a:lnTo>
                      <a:pt x="322" y="422"/>
                    </a:lnTo>
                    <a:lnTo>
                      <a:pt x="322" y="423"/>
                    </a:lnTo>
                    <a:lnTo>
                      <a:pt x="322" y="426"/>
                    </a:lnTo>
                    <a:lnTo>
                      <a:pt x="323" y="428"/>
                    </a:lnTo>
                    <a:lnTo>
                      <a:pt x="323" y="430"/>
                    </a:lnTo>
                    <a:lnTo>
                      <a:pt x="323" y="434"/>
                    </a:lnTo>
                    <a:lnTo>
                      <a:pt x="323" y="438"/>
                    </a:lnTo>
                    <a:lnTo>
                      <a:pt x="333" y="444"/>
                    </a:lnTo>
                    <a:lnTo>
                      <a:pt x="337" y="447"/>
                    </a:lnTo>
                    <a:lnTo>
                      <a:pt x="338" y="447"/>
                    </a:lnTo>
                    <a:lnTo>
                      <a:pt x="342" y="446"/>
                    </a:lnTo>
                    <a:lnTo>
                      <a:pt x="349" y="446"/>
                    </a:lnTo>
                    <a:lnTo>
                      <a:pt x="350" y="446"/>
                    </a:lnTo>
                    <a:lnTo>
                      <a:pt x="355" y="446"/>
                    </a:lnTo>
                    <a:lnTo>
                      <a:pt x="355" y="445"/>
                    </a:lnTo>
                    <a:lnTo>
                      <a:pt x="356" y="445"/>
                    </a:lnTo>
                    <a:lnTo>
                      <a:pt x="358" y="443"/>
                    </a:lnTo>
                    <a:lnTo>
                      <a:pt x="358" y="442"/>
                    </a:lnTo>
                    <a:lnTo>
                      <a:pt x="359" y="442"/>
                    </a:lnTo>
                    <a:lnTo>
                      <a:pt x="360" y="442"/>
                    </a:lnTo>
                    <a:lnTo>
                      <a:pt x="363" y="443"/>
                    </a:lnTo>
                    <a:lnTo>
                      <a:pt x="364" y="444"/>
                    </a:lnTo>
                    <a:lnTo>
                      <a:pt x="364" y="444"/>
                    </a:lnTo>
                    <a:lnTo>
                      <a:pt x="365" y="445"/>
                    </a:lnTo>
                    <a:lnTo>
                      <a:pt x="367" y="445"/>
                    </a:lnTo>
                    <a:lnTo>
                      <a:pt x="369" y="446"/>
                    </a:lnTo>
                    <a:lnTo>
                      <a:pt x="376" y="445"/>
                    </a:lnTo>
                    <a:lnTo>
                      <a:pt x="378" y="444"/>
                    </a:lnTo>
                    <a:lnTo>
                      <a:pt x="392" y="441"/>
                    </a:lnTo>
                    <a:lnTo>
                      <a:pt x="393" y="440"/>
                    </a:lnTo>
                    <a:lnTo>
                      <a:pt x="394" y="440"/>
                    </a:lnTo>
                    <a:lnTo>
                      <a:pt x="394" y="439"/>
                    </a:lnTo>
                    <a:lnTo>
                      <a:pt x="395" y="438"/>
                    </a:lnTo>
                    <a:lnTo>
                      <a:pt x="399" y="438"/>
                    </a:lnTo>
                    <a:lnTo>
                      <a:pt x="402" y="437"/>
                    </a:lnTo>
                    <a:lnTo>
                      <a:pt x="406" y="437"/>
                    </a:lnTo>
                    <a:lnTo>
                      <a:pt x="409" y="437"/>
                    </a:lnTo>
                    <a:lnTo>
                      <a:pt x="409" y="437"/>
                    </a:lnTo>
                    <a:lnTo>
                      <a:pt x="409" y="436"/>
                    </a:lnTo>
                    <a:lnTo>
                      <a:pt x="411" y="432"/>
                    </a:lnTo>
                    <a:lnTo>
                      <a:pt x="411" y="431"/>
                    </a:lnTo>
                    <a:lnTo>
                      <a:pt x="412" y="431"/>
                    </a:lnTo>
                    <a:lnTo>
                      <a:pt x="414" y="432"/>
                    </a:lnTo>
                    <a:lnTo>
                      <a:pt x="416" y="436"/>
                    </a:lnTo>
                    <a:lnTo>
                      <a:pt x="417" y="439"/>
                    </a:lnTo>
                    <a:lnTo>
                      <a:pt x="417" y="440"/>
                    </a:lnTo>
                    <a:lnTo>
                      <a:pt x="418" y="441"/>
                    </a:lnTo>
                    <a:lnTo>
                      <a:pt x="420" y="442"/>
                    </a:lnTo>
                    <a:lnTo>
                      <a:pt x="419" y="445"/>
                    </a:lnTo>
                    <a:lnTo>
                      <a:pt x="417" y="447"/>
                    </a:lnTo>
                    <a:lnTo>
                      <a:pt x="417" y="447"/>
                    </a:lnTo>
                    <a:lnTo>
                      <a:pt x="417" y="449"/>
                    </a:lnTo>
                    <a:lnTo>
                      <a:pt x="416" y="450"/>
                    </a:lnTo>
                    <a:lnTo>
                      <a:pt x="420" y="454"/>
                    </a:lnTo>
                    <a:lnTo>
                      <a:pt x="425" y="458"/>
                    </a:lnTo>
                    <a:lnTo>
                      <a:pt x="429" y="460"/>
                    </a:lnTo>
                    <a:lnTo>
                      <a:pt x="432" y="461"/>
                    </a:lnTo>
                    <a:lnTo>
                      <a:pt x="433" y="463"/>
                    </a:lnTo>
                    <a:lnTo>
                      <a:pt x="436" y="467"/>
                    </a:lnTo>
                    <a:lnTo>
                      <a:pt x="436" y="468"/>
                    </a:lnTo>
                    <a:lnTo>
                      <a:pt x="437" y="469"/>
                    </a:lnTo>
                    <a:lnTo>
                      <a:pt x="442" y="472"/>
                    </a:lnTo>
                    <a:lnTo>
                      <a:pt x="450" y="476"/>
                    </a:lnTo>
                    <a:lnTo>
                      <a:pt x="457" y="479"/>
                    </a:lnTo>
                    <a:lnTo>
                      <a:pt x="461" y="480"/>
                    </a:lnTo>
                    <a:lnTo>
                      <a:pt x="464" y="478"/>
                    </a:lnTo>
                    <a:lnTo>
                      <a:pt x="466" y="477"/>
                    </a:lnTo>
                    <a:lnTo>
                      <a:pt x="471" y="477"/>
                    </a:lnTo>
                    <a:lnTo>
                      <a:pt x="482" y="475"/>
                    </a:lnTo>
                    <a:lnTo>
                      <a:pt x="484" y="474"/>
                    </a:lnTo>
                    <a:lnTo>
                      <a:pt x="495" y="471"/>
                    </a:lnTo>
                    <a:lnTo>
                      <a:pt x="497" y="469"/>
                    </a:lnTo>
                    <a:lnTo>
                      <a:pt x="500" y="468"/>
                    </a:lnTo>
                    <a:lnTo>
                      <a:pt x="502" y="466"/>
                    </a:lnTo>
                    <a:lnTo>
                      <a:pt x="505" y="462"/>
                    </a:lnTo>
                    <a:lnTo>
                      <a:pt x="506" y="458"/>
                    </a:lnTo>
                    <a:lnTo>
                      <a:pt x="508" y="453"/>
                    </a:lnTo>
                    <a:lnTo>
                      <a:pt x="511" y="447"/>
                    </a:lnTo>
                    <a:lnTo>
                      <a:pt x="512" y="444"/>
                    </a:lnTo>
                    <a:lnTo>
                      <a:pt x="512" y="442"/>
                    </a:lnTo>
                    <a:lnTo>
                      <a:pt x="516" y="435"/>
                    </a:lnTo>
                    <a:lnTo>
                      <a:pt x="518" y="430"/>
                    </a:lnTo>
                    <a:lnTo>
                      <a:pt x="522" y="426"/>
                    </a:lnTo>
                    <a:lnTo>
                      <a:pt x="526" y="420"/>
                    </a:lnTo>
                    <a:lnTo>
                      <a:pt x="527" y="420"/>
                    </a:lnTo>
                    <a:lnTo>
                      <a:pt x="528" y="419"/>
                    </a:lnTo>
                    <a:lnTo>
                      <a:pt x="529" y="415"/>
                    </a:lnTo>
                    <a:lnTo>
                      <a:pt x="530" y="393"/>
                    </a:lnTo>
                    <a:lnTo>
                      <a:pt x="530" y="389"/>
                    </a:lnTo>
                    <a:lnTo>
                      <a:pt x="528" y="386"/>
                    </a:lnTo>
                    <a:lnTo>
                      <a:pt x="526" y="381"/>
                    </a:lnTo>
                    <a:lnTo>
                      <a:pt x="524" y="379"/>
                    </a:lnTo>
                    <a:lnTo>
                      <a:pt x="523" y="379"/>
                    </a:lnTo>
                    <a:lnTo>
                      <a:pt x="521" y="379"/>
                    </a:lnTo>
                    <a:lnTo>
                      <a:pt x="522" y="377"/>
                    </a:lnTo>
                    <a:lnTo>
                      <a:pt x="528" y="371"/>
                    </a:lnTo>
                    <a:lnTo>
                      <a:pt x="530" y="370"/>
                    </a:lnTo>
                    <a:lnTo>
                      <a:pt x="536" y="371"/>
                    </a:lnTo>
                    <a:lnTo>
                      <a:pt x="537" y="371"/>
                    </a:lnTo>
                    <a:lnTo>
                      <a:pt x="537" y="372"/>
                    </a:lnTo>
                    <a:lnTo>
                      <a:pt x="537" y="373"/>
                    </a:lnTo>
                    <a:lnTo>
                      <a:pt x="538" y="375"/>
                    </a:lnTo>
                    <a:lnTo>
                      <a:pt x="540" y="379"/>
                    </a:lnTo>
                    <a:lnTo>
                      <a:pt x="541" y="381"/>
                    </a:lnTo>
                    <a:lnTo>
                      <a:pt x="543" y="383"/>
                    </a:lnTo>
                    <a:lnTo>
                      <a:pt x="547" y="386"/>
                    </a:lnTo>
                    <a:lnTo>
                      <a:pt x="549" y="387"/>
                    </a:lnTo>
                    <a:lnTo>
                      <a:pt x="550" y="388"/>
                    </a:lnTo>
                    <a:lnTo>
                      <a:pt x="551" y="387"/>
                    </a:lnTo>
                    <a:lnTo>
                      <a:pt x="551" y="386"/>
                    </a:lnTo>
                    <a:lnTo>
                      <a:pt x="551" y="385"/>
                    </a:lnTo>
                    <a:lnTo>
                      <a:pt x="551" y="384"/>
                    </a:lnTo>
                    <a:lnTo>
                      <a:pt x="551" y="383"/>
                    </a:lnTo>
                    <a:lnTo>
                      <a:pt x="551" y="383"/>
                    </a:lnTo>
                    <a:lnTo>
                      <a:pt x="552" y="383"/>
                    </a:lnTo>
                    <a:lnTo>
                      <a:pt x="554" y="385"/>
                    </a:lnTo>
                    <a:lnTo>
                      <a:pt x="555" y="385"/>
                    </a:lnTo>
                    <a:lnTo>
                      <a:pt x="557" y="386"/>
                    </a:lnTo>
                    <a:lnTo>
                      <a:pt x="569" y="385"/>
                    </a:lnTo>
                    <a:lnTo>
                      <a:pt x="569" y="385"/>
                    </a:lnTo>
                    <a:lnTo>
                      <a:pt x="570" y="385"/>
                    </a:lnTo>
                    <a:lnTo>
                      <a:pt x="575" y="379"/>
                    </a:lnTo>
                    <a:lnTo>
                      <a:pt x="578" y="375"/>
                    </a:lnTo>
                    <a:lnTo>
                      <a:pt x="580" y="366"/>
                    </a:lnTo>
                    <a:lnTo>
                      <a:pt x="580" y="360"/>
                    </a:lnTo>
                    <a:lnTo>
                      <a:pt x="579" y="357"/>
                    </a:lnTo>
                    <a:lnTo>
                      <a:pt x="578" y="350"/>
                    </a:lnTo>
                    <a:lnTo>
                      <a:pt x="578" y="348"/>
                    </a:lnTo>
                    <a:lnTo>
                      <a:pt x="578" y="345"/>
                    </a:lnTo>
                    <a:lnTo>
                      <a:pt x="578" y="343"/>
                    </a:lnTo>
                    <a:lnTo>
                      <a:pt x="579" y="342"/>
                    </a:lnTo>
                    <a:lnTo>
                      <a:pt x="580" y="342"/>
                    </a:lnTo>
                    <a:lnTo>
                      <a:pt x="578" y="340"/>
                    </a:lnTo>
                    <a:lnTo>
                      <a:pt x="578" y="340"/>
                    </a:lnTo>
                    <a:lnTo>
                      <a:pt x="577" y="340"/>
                    </a:lnTo>
                    <a:lnTo>
                      <a:pt x="576" y="342"/>
                    </a:lnTo>
                    <a:lnTo>
                      <a:pt x="575" y="342"/>
                    </a:lnTo>
                    <a:lnTo>
                      <a:pt x="575" y="343"/>
                    </a:lnTo>
                    <a:lnTo>
                      <a:pt x="573" y="343"/>
                    </a:lnTo>
                    <a:lnTo>
                      <a:pt x="569" y="344"/>
                    </a:lnTo>
                    <a:lnTo>
                      <a:pt x="567" y="343"/>
                    </a:lnTo>
                    <a:lnTo>
                      <a:pt x="564" y="344"/>
                    </a:lnTo>
                    <a:lnTo>
                      <a:pt x="561" y="345"/>
                    </a:lnTo>
                    <a:lnTo>
                      <a:pt x="559" y="346"/>
                    </a:lnTo>
                    <a:lnTo>
                      <a:pt x="559" y="348"/>
                    </a:lnTo>
                    <a:lnTo>
                      <a:pt x="558" y="348"/>
                    </a:lnTo>
                    <a:lnTo>
                      <a:pt x="557" y="348"/>
                    </a:lnTo>
                    <a:lnTo>
                      <a:pt x="555" y="348"/>
                    </a:lnTo>
                    <a:lnTo>
                      <a:pt x="553" y="347"/>
                    </a:lnTo>
                    <a:lnTo>
                      <a:pt x="549" y="344"/>
                    </a:lnTo>
                    <a:lnTo>
                      <a:pt x="547" y="340"/>
                    </a:lnTo>
                    <a:lnTo>
                      <a:pt x="546" y="338"/>
                    </a:lnTo>
                    <a:lnTo>
                      <a:pt x="545" y="337"/>
                    </a:lnTo>
                    <a:lnTo>
                      <a:pt x="546" y="335"/>
                    </a:lnTo>
                    <a:lnTo>
                      <a:pt x="530" y="335"/>
                    </a:lnTo>
                    <a:lnTo>
                      <a:pt x="528" y="334"/>
                    </a:lnTo>
                    <a:lnTo>
                      <a:pt x="526" y="334"/>
                    </a:lnTo>
                    <a:lnTo>
                      <a:pt x="519" y="329"/>
                    </a:lnTo>
                    <a:lnTo>
                      <a:pt x="517" y="327"/>
                    </a:lnTo>
                    <a:lnTo>
                      <a:pt x="515" y="327"/>
                    </a:lnTo>
                    <a:lnTo>
                      <a:pt x="514" y="327"/>
                    </a:lnTo>
                    <a:lnTo>
                      <a:pt x="511" y="327"/>
                    </a:lnTo>
                    <a:lnTo>
                      <a:pt x="510" y="328"/>
                    </a:lnTo>
                    <a:lnTo>
                      <a:pt x="507" y="330"/>
                    </a:lnTo>
                    <a:lnTo>
                      <a:pt x="504" y="330"/>
                    </a:lnTo>
                    <a:lnTo>
                      <a:pt x="503" y="329"/>
                    </a:lnTo>
                    <a:lnTo>
                      <a:pt x="500" y="329"/>
                    </a:lnTo>
                    <a:lnTo>
                      <a:pt x="486" y="327"/>
                    </a:lnTo>
                    <a:lnTo>
                      <a:pt x="485" y="327"/>
                    </a:lnTo>
                    <a:lnTo>
                      <a:pt x="478" y="329"/>
                    </a:lnTo>
                    <a:lnTo>
                      <a:pt x="477" y="330"/>
                    </a:lnTo>
                    <a:lnTo>
                      <a:pt x="477" y="331"/>
                    </a:lnTo>
                    <a:lnTo>
                      <a:pt x="477" y="332"/>
                    </a:lnTo>
                    <a:lnTo>
                      <a:pt x="470" y="337"/>
                    </a:lnTo>
                    <a:lnTo>
                      <a:pt x="469" y="337"/>
                    </a:lnTo>
                    <a:lnTo>
                      <a:pt x="468" y="336"/>
                    </a:lnTo>
                    <a:lnTo>
                      <a:pt x="464" y="336"/>
                    </a:lnTo>
                    <a:lnTo>
                      <a:pt x="460" y="336"/>
                    </a:lnTo>
                    <a:lnTo>
                      <a:pt x="458" y="336"/>
                    </a:lnTo>
                    <a:lnTo>
                      <a:pt x="458" y="336"/>
                    </a:lnTo>
                    <a:lnTo>
                      <a:pt x="458" y="335"/>
                    </a:lnTo>
                    <a:lnTo>
                      <a:pt x="460" y="333"/>
                    </a:lnTo>
                    <a:lnTo>
                      <a:pt x="460" y="332"/>
                    </a:lnTo>
                    <a:lnTo>
                      <a:pt x="462" y="331"/>
                    </a:lnTo>
                    <a:lnTo>
                      <a:pt x="464" y="329"/>
                    </a:lnTo>
                    <a:lnTo>
                      <a:pt x="464" y="328"/>
                    </a:lnTo>
                    <a:lnTo>
                      <a:pt x="466" y="324"/>
                    </a:lnTo>
                    <a:lnTo>
                      <a:pt x="468" y="319"/>
                    </a:lnTo>
                    <a:lnTo>
                      <a:pt x="470" y="317"/>
                    </a:lnTo>
                    <a:lnTo>
                      <a:pt x="470" y="310"/>
                    </a:lnTo>
                    <a:lnTo>
                      <a:pt x="469" y="309"/>
                    </a:lnTo>
                    <a:lnTo>
                      <a:pt x="466" y="307"/>
                    </a:lnTo>
                    <a:lnTo>
                      <a:pt x="466" y="306"/>
                    </a:lnTo>
                    <a:lnTo>
                      <a:pt x="465" y="308"/>
                    </a:lnTo>
                    <a:lnTo>
                      <a:pt x="464" y="309"/>
                    </a:lnTo>
                    <a:lnTo>
                      <a:pt x="461" y="313"/>
                    </a:lnTo>
                    <a:lnTo>
                      <a:pt x="454" y="314"/>
                    </a:lnTo>
                    <a:lnTo>
                      <a:pt x="452" y="316"/>
                    </a:lnTo>
                    <a:lnTo>
                      <a:pt x="450" y="316"/>
                    </a:lnTo>
                    <a:lnTo>
                      <a:pt x="448" y="315"/>
                    </a:lnTo>
                    <a:lnTo>
                      <a:pt x="448" y="315"/>
                    </a:lnTo>
                    <a:lnTo>
                      <a:pt x="448" y="309"/>
                    </a:lnTo>
                    <a:lnTo>
                      <a:pt x="450" y="306"/>
                    </a:lnTo>
                    <a:lnTo>
                      <a:pt x="450" y="305"/>
                    </a:lnTo>
                    <a:lnTo>
                      <a:pt x="449" y="297"/>
                    </a:lnTo>
                    <a:lnTo>
                      <a:pt x="448" y="293"/>
                    </a:lnTo>
                    <a:lnTo>
                      <a:pt x="448" y="291"/>
                    </a:lnTo>
                    <a:lnTo>
                      <a:pt x="444" y="282"/>
                    </a:lnTo>
                    <a:lnTo>
                      <a:pt x="442" y="280"/>
                    </a:lnTo>
                    <a:lnTo>
                      <a:pt x="435" y="272"/>
                    </a:lnTo>
                    <a:lnTo>
                      <a:pt x="432" y="270"/>
                    </a:lnTo>
                    <a:lnTo>
                      <a:pt x="431" y="270"/>
                    </a:lnTo>
                    <a:lnTo>
                      <a:pt x="427" y="268"/>
                    </a:lnTo>
                    <a:lnTo>
                      <a:pt x="426" y="268"/>
                    </a:lnTo>
                    <a:lnTo>
                      <a:pt x="425" y="265"/>
                    </a:lnTo>
                    <a:lnTo>
                      <a:pt x="423" y="264"/>
                    </a:lnTo>
                    <a:lnTo>
                      <a:pt x="421" y="260"/>
                    </a:lnTo>
                    <a:lnTo>
                      <a:pt x="416" y="256"/>
                    </a:lnTo>
                    <a:lnTo>
                      <a:pt x="413" y="254"/>
                    </a:lnTo>
                    <a:lnTo>
                      <a:pt x="407" y="252"/>
                    </a:lnTo>
                    <a:lnTo>
                      <a:pt x="403" y="251"/>
                    </a:lnTo>
                    <a:lnTo>
                      <a:pt x="399" y="249"/>
                    </a:lnTo>
                    <a:lnTo>
                      <a:pt x="382" y="245"/>
                    </a:lnTo>
                    <a:lnTo>
                      <a:pt x="381" y="245"/>
                    </a:lnTo>
                    <a:lnTo>
                      <a:pt x="379" y="243"/>
                    </a:lnTo>
                    <a:lnTo>
                      <a:pt x="373" y="239"/>
                    </a:lnTo>
                    <a:lnTo>
                      <a:pt x="372" y="239"/>
                    </a:lnTo>
                    <a:lnTo>
                      <a:pt x="367" y="227"/>
                    </a:lnTo>
                    <a:lnTo>
                      <a:pt x="361" y="217"/>
                    </a:lnTo>
                    <a:lnTo>
                      <a:pt x="357" y="210"/>
                    </a:lnTo>
                    <a:lnTo>
                      <a:pt x="351" y="200"/>
                    </a:lnTo>
                    <a:lnTo>
                      <a:pt x="348" y="196"/>
                    </a:lnTo>
                    <a:lnTo>
                      <a:pt x="345" y="192"/>
                    </a:lnTo>
                    <a:lnTo>
                      <a:pt x="336" y="178"/>
                    </a:lnTo>
                    <a:lnTo>
                      <a:pt x="335" y="176"/>
                    </a:lnTo>
                    <a:lnTo>
                      <a:pt x="333" y="164"/>
                    </a:lnTo>
                    <a:lnTo>
                      <a:pt x="333" y="162"/>
                    </a:lnTo>
                    <a:lnTo>
                      <a:pt x="335" y="157"/>
                    </a:lnTo>
                    <a:lnTo>
                      <a:pt x="337" y="153"/>
                    </a:lnTo>
                    <a:lnTo>
                      <a:pt x="338" y="152"/>
                    </a:lnTo>
                    <a:lnTo>
                      <a:pt x="343" y="147"/>
                    </a:lnTo>
                    <a:lnTo>
                      <a:pt x="344" y="146"/>
                    </a:lnTo>
                    <a:lnTo>
                      <a:pt x="347" y="147"/>
                    </a:lnTo>
                    <a:lnTo>
                      <a:pt x="349" y="147"/>
                    </a:lnTo>
                    <a:lnTo>
                      <a:pt x="350" y="146"/>
                    </a:lnTo>
                    <a:lnTo>
                      <a:pt x="351" y="145"/>
                    </a:lnTo>
                    <a:lnTo>
                      <a:pt x="352" y="144"/>
                    </a:lnTo>
                    <a:lnTo>
                      <a:pt x="353" y="143"/>
                    </a:lnTo>
                    <a:lnTo>
                      <a:pt x="353" y="142"/>
                    </a:lnTo>
                    <a:lnTo>
                      <a:pt x="354" y="140"/>
                    </a:lnTo>
                    <a:lnTo>
                      <a:pt x="355" y="132"/>
                    </a:lnTo>
                    <a:lnTo>
                      <a:pt x="354" y="128"/>
                    </a:lnTo>
                    <a:lnTo>
                      <a:pt x="353" y="126"/>
                    </a:lnTo>
                    <a:lnTo>
                      <a:pt x="353" y="124"/>
                    </a:lnTo>
                    <a:lnTo>
                      <a:pt x="353" y="120"/>
                    </a:lnTo>
                    <a:lnTo>
                      <a:pt x="353" y="119"/>
                    </a:lnTo>
                    <a:lnTo>
                      <a:pt x="353" y="118"/>
                    </a:lnTo>
                    <a:lnTo>
                      <a:pt x="354" y="118"/>
                    </a:lnTo>
                    <a:lnTo>
                      <a:pt x="355" y="118"/>
                    </a:lnTo>
                    <a:lnTo>
                      <a:pt x="356" y="116"/>
                    </a:lnTo>
                    <a:lnTo>
                      <a:pt x="357" y="116"/>
                    </a:lnTo>
                    <a:lnTo>
                      <a:pt x="357" y="112"/>
                    </a:lnTo>
                    <a:lnTo>
                      <a:pt x="355" y="107"/>
                    </a:lnTo>
                    <a:lnTo>
                      <a:pt x="355" y="104"/>
                    </a:lnTo>
                    <a:lnTo>
                      <a:pt x="355" y="102"/>
                    </a:lnTo>
                    <a:lnTo>
                      <a:pt x="356" y="99"/>
                    </a:lnTo>
                    <a:lnTo>
                      <a:pt x="357" y="98"/>
                    </a:lnTo>
                    <a:lnTo>
                      <a:pt x="357" y="98"/>
                    </a:lnTo>
                    <a:lnTo>
                      <a:pt x="358" y="98"/>
                    </a:lnTo>
                    <a:lnTo>
                      <a:pt x="358" y="99"/>
                    </a:lnTo>
                    <a:lnTo>
                      <a:pt x="358" y="99"/>
                    </a:lnTo>
                    <a:lnTo>
                      <a:pt x="359" y="101"/>
                    </a:lnTo>
                    <a:lnTo>
                      <a:pt x="359" y="102"/>
                    </a:lnTo>
                    <a:lnTo>
                      <a:pt x="359" y="103"/>
                    </a:lnTo>
                    <a:lnTo>
                      <a:pt x="361" y="106"/>
                    </a:lnTo>
                    <a:lnTo>
                      <a:pt x="364" y="110"/>
                    </a:lnTo>
                    <a:lnTo>
                      <a:pt x="366" y="111"/>
                    </a:lnTo>
                    <a:lnTo>
                      <a:pt x="367" y="110"/>
                    </a:lnTo>
                    <a:lnTo>
                      <a:pt x="369" y="110"/>
                    </a:lnTo>
                    <a:lnTo>
                      <a:pt x="374" y="112"/>
                    </a:lnTo>
                    <a:lnTo>
                      <a:pt x="375" y="112"/>
                    </a:lnTo>
                    <a:lnTo>
                      <a:pt x="377" y="112"/>
                    </a:lnTo>
                    <a:lnTo>
                      <a:pt x="379" y="112"/>
                    </a:lnTo>
                    <a:lnTo>
                      <a:pt x="380" y="112"/>
                    </a:lnTo>
                    <a:lnTo>
                      <a:pt x="380" y="111"/>
                    </a:lnTo>
                    <a:lnTo>
                      <a:pt x="380" y="110"/>
                    </a:lnTo>
                    <a:lnTo>
                      <a:pt x="382" y="108"/>
                    </a:lnTo>
                    <a:lnTo>
                      <a:pt x="382" y="107"/>
                    </a:lnTo>
                    <a:lnTo>
                      <a:pt x="384" y="107"/>
                    </a:lnTo>
                    <a:lnTo>
                      <a:pt x="389" y="108"/>
                    </a:lnTo>
                    <a:lnTo>
                      <a:pt x="392" y="108"/>
                    </a:lnTo>
                    <a:lnTo>
                      <a:pt x="393" y="106"/>
                    </a:lnTo>
                    <a:lnTo>
                      <a:pt x="393" y="104"/>
                    </a:lnTo>
                    <a:lnTo>
                      <a:pt x="392" y="100"/>
                    </a:lnTo>
                    <a:lnTo>
                      <a:pt x="392" y="97"/>
                    </a:lnTo>
                    <a:lnTo>
                      <a:pt x="391" y="95"/>
                    </a:lnTo>
                    <a:lnTo>
                      <a:pt x="390" y="94"/>
                    </a:lnTo>
                    <a:lnTo>
                      <a:pt x="389" y="93"/>
                    </a:lnTo>
                    <a:lnTo>
                      <a:pt x="388" y="92"/>
                    </a:lnTo>
                    <a:lnTo>
                      <a:pt x="386" y="92"/>
                    </a:lnTo>
                    <a:lnTo>
                      <a:pt x="384" y="91"/>
                    </a:lnTo>
                    <a:lnTo>
                      <a:pt x="384" y="89"/>
                    </a:lnTo>
                    <a:lnTo>
                      <a:pt x="380" y="84"/>
                    </a:lnTo>
                    <a:lnTo>
                      <a:pt x="378" y="81"/>
                    </a:lnTo>
                    <a:lnTo>
                      <a:pt x="378" y="78"/>
                    </a:lnTo>
                    <a:lnTo>
                      <a:pt x="374" y="71"/>
                    </a:lnTo>
                    <a:lnTo>
                      <a:pt x="372" y="67"/>
                    </a:lnTo>
                    <a:lnTo>
                      <a:pt x="369" y="64"/>
                    </a:lnTo>
                    <a:lnTo>
                      <a:pt x="361" y="54"/>
                    </a:lnTo>
                    <a:lnTo>
                      <a:pt x="359" y="50"/>
                    </a:lnTo>
                    <a:lnTo>
                      <a:pt x="358" y="43"/>
                    </a:lnTo>
                    <a:lnTo>
                      <a:pt x="358" y="40"/>
                    </a:lnTo>
                    <a:lnTo>
                      <a:pt x="358" y="39"/>
                    </a:lnTo>
                    <a:lnTo>
                      <a:pt x="358" y="33"/>
                    </a:lnTo>
                    <a:lnTo>
                      <a:pt x="355" y="25"/>
                    </a:lnTo>
                    <a:lnTo>
                      <a:pt x="356" y="24"/>
                    </a:lnTo>
                    <a:lnTo>
                      <a:pt x="355" y="20"/>
                    </a:lnTo>
                    <a:lnTo>
                      <a:pt x="353" y="17"/>
                    </a:lnTo>
                    <a:lnTo>
                      <a:pt x="352" y="16"/>
                    </a:lnTo>
                    <a:lnTo>
                      <a:pt x="351" y="13"/>
                    </a:lnTo>
                    <a:lnTo>
                      <a:pt x="351" y="11"/>
                    </a:lnTo>
                    <a:lnTo>
                      <a:pt x="351" y="9"/>
                    </a:lnTo>
                    <a:lnTo>
                      <a:pt x="351" y="8"/>
                    </a:lnTo>
                    <a:lnTo>
                      <a:pt x="352" y="8"/>
                    </a:lnTo>
                    <a:lnTo>
                      <a:pt x="353" y="7"/>
                    </a:lnTo>
                    <a:lnTo>
                      <a:pt x="353" y="5"/>
                    </a:lnTo>
                    <a:lnTo>
                      <a:pt x="354" y="3"/>
                    </a:lnTo>
                    <a:lnTo>
                      <a:pt x="355" y="2"/>
                    </a:lnTo>
                    <a:lnTo>
                      <a:pt x="359" y="0"/>
                    </a:lnTo>
                    <a:lnTo>
                      <a:pt x="368" y="1"/>
                    </a:lnTo>
                    <a:lnTo>
                      <a:pt x="375" y="4"/>
                    </a:lnTo>
                    <a:lnTo>
                      <a:pt x="382" y="7"/>
                    </a:lnTo>
                    <a:lnTo>
                      <a:pt x="394" y="11"/>
                    </a:lnTo>
                    <a:lnTo>
                      <a:pt x="409" y="13"/>
                    </a:lnTo>
                    <a:lnTo>
                      <a:pt x="413" y="14"/>
                    </a:lnTo>
                    <a:lnTo>
                      <a:pt x="421" y="15"/>
                    </a:lnTo>
                    <a:lnTo>
                      <a:pt x="432" y="17"/>
                    </a:lnTo>
                    <a:lnTo>
                      <a:pt x="434" y="17"/>
                    </a:lnTo>
                    <a:lnTo>
                      <a:pt x="443" y="17"/>
                    </a:lnTo>
                    <a:lnTo>
                      <a:pt x="458" y="21"/>
                    </a:lnTo>
                    <a:lnTo>
                      <a:pt x="463" y="21"/>
                    </a:lnTo>
                    <a:lnTo>
                      <a:pt x="475" y="25"/>
                    </a:lnTo>
                    <a:lnTo>
                      <a:pt x="475" y="26"/>
                    </a:lnTo>
                    <a:lnTo>
                      <a:pt x="476" y="27"/>
                    </a:lnTo>
                    <a:lnTo>
                      <a:pt x="477" y="29"/>
                    </a:lnTo>
                    <a:lnTo>
                      <a:pt x="477" y="30"/>
                    </a:lnTo>
                    <a:lnTo>
                      <a:pt x="479" y="32"/>
                    </a:lnTo>
                    <a:lnTo>
                      <a:pt x="479" y="32"/>
                    </a:lnTo>
                    <a:lnTo>
                      <a:pt x="479" y="34"/>
                    </a:lnTo>
                    <a:lnTo>
                      <a:pt x="480" y="35"/>
                    </a:lnTo>
                    <a:lnTo>
                      <a:pt x="480" y="36"/>
                    </a:lnTo>
                    <a:lnTo>
                      <a:pt x="479" y="36"/>
                    </a:lnTo>
                    <a:lnTo>
                      <a:pt x="479" y="36"/>
                    </a:lnTo>
                    <a:lnTo>
                      <a:pt x="478" y="36"/>
                    </a:lnTo>
                    <a:lnTo>
                      <a:pt x="477" y="36"/>
                    </a:lnTo>
                    <a:lnTo>
                      <a:pt x="477" y="37"/>
                    </a:lnTo>
                    <a:lnTo>
                      <a:pt x="478" y="39"/>
                    </a:lnTo>
                    <a:lnTo>
                      <a:pt x="478" y="40"/>
                    </a:lnTo>
                    <a:lnTo>
                      <a:pt x="478" y="41"/>
                    </a:lnTo>
                    <a:lnTo>
                      <a:pt x="479" y="43"/>
                    </a:lnTo>
                    <a:lnTo>
                      <a:pt x="481" y="44"/>
                    </a:lnTo>
                    <a:lnTo>
                      <a:pt x="483" y="46"/>
                    </a:lnTo>
                    <a:lnTo>
                      <a:pt x="484" y="47"/>
                    </a:lnTo>
                    <a:lnTo>
                      <a:pt x="486" y="48"/>
                    </a:lnTo>
                    <a:lnTo>
                      <a:pt x="487" y="49"/>
                    </a:lnTo>
                    <a:lnTo>
                      <a:pt x="487" y="50"/>
                    </a:lnTo>
                    <a:lnTo>
                      <a:pt x="488" y="53"/>
                    </a:lnTo>
                    <a:lnTo>
                      <a:pt x="489" y="54"/>
                    </a:lnTo>
                    <a:lnTo>
                      <a:pt x="489" y="56"/>
                    </a:lnTo>
                    <a:lnTo>
                      <a:pt x="491" y="56"/>
                    </a:lnTo>
                    <a:lnTo>
                      <a:pt x="493" y="57"/>
                    </a:lnTo>
                    <a:lnTo>
                      <a:pt x="495" y="57"/>
                    </a:lnTo>
                    <a:lnTo>
                      <a:pt x="496" y="57"/>
                    </a:lnTo>
                    <a:lnTo>
                      <a:pt x="496" y="58"/>
                    </a:lnTo>
                    <a:lnTo>
                      <a:pt x="495" y="58"/>
                    </a:lnTo>
                    <a:lnTo>
                      <a:pt x="497" y="58"/>
                    </a:lnTo>
                    <a:lnTo>
                      <a:pt x="497" y="59"/>
                    </a:lnTo>
                    <a:lnTo>
                      <a:pt x="498" y="59"/>
                    </a:lnTo>
                    <a:lnTo>
                      <a:pt x="499" y="60"/>
                    </a:lnTo>
                    <a:lnTo>
                      <a:pt x="499" y="59"/>
                    </a:lnTo>
                    <a:lnTo>
                      <a:pt x="502" y="59"/>
                    </a:lnTo>
                    <a:lnTo>
                      <a:pt x="503" y="58"/>
                    </a:lnTo>
                    <a:lnTo>
                      <a:pt x="504" y="57"/>
                    </a:lnTo>
                    <a:lnTo>
                      <a:pt x="503" y="56"/>
                    </a:lnTo>
                    <a:lnTo>
                      <a:pt x="503" y="55"/>
                    </a:lnTo>
                    <a:lnTo>
                      <a:pt x="503" y="52"/>
                    </a:lnTo>
                    <a:lnTo>
                      <a:pt x="503" y="50"/>
                    </a:lnTo>
                    <a:lnTo>
                      <a:pt x="502" y="48"/>
                    </a:lnTo>
                    <a:lnTo>
                      <a:pt x="499" y="44"/>
                    </a:lnTo>
                    <a:lnTo>
                      <a:pt x="497" y="42"/>
                    </a:lnTo>
                    <a:lnTo>
                      <a:pt x="496" y="41"/>
                    </a:lnTo>
                    <a:lnTo>
                      <a:pt x="496" y="40"/>
                    </a:lnTo>
                    <a:lnTo>
                      <a:pt x="496" y="39"/>
                    </a:lnTo>
                    <a:lnTo>
                      <a:pt x="497" y="38"/>
                    </a:lnTo>
                    <a:lnTo>
                      <a:pt x="497" y="37"/>
                    </a:lnTo>
                    <a:lnTo>
                      <a:pt x="499" y="37"/>
                    </a:lnTo>
                    <a:lnTo>
                      <a:pt x="501" y="36"/>
                    </a:lnTo>
                    <a:lnTo>
                      <a:pt x="501" y="34"/>
                    </a:lnTo>
                    <a:lnTo>
                      <a:pt x="502" y="33"/>
                    </a:lnTo>
                    <a:lnTo>
                      <a:pt x="503" y="32"/>
                    </a:lnTo>
                    <a:lnTo>
                      <a:pt x="503" y="31"/>
                    </a:lnTo>
                    <a:lnTo>
                      <a:pt x="504" y="30"/>
                    </a:lnTo>
                    <a:lnTo>
                      <a:pt x="504" y="30"/>
                    </a:lnTo>
                    <a:lnTo>
                      <a:pt x="508" y="31"/>
                    </a:lnTo>
                    <a:lnTo>
                      <a:pt x="516" y="34"/>
                    </a:lnTo>
                    <a:lnTo>
                      <a:pt x="532" y="38"/>
                    </a:lnTo>
                    <a:lnTo>
                      <a:pt x="545" y="42"/>
                    </a:lnTo>
                    <a:lnTo>
                      <a:pt x="548" y="44"/>
                    </a:lnTo>
                    <a:lnTo>
                      <a:pt x="571" y="54"/>
                    </a:lnTo>
                    <a:lnTo>
                      <a:pt x="586" y="62"/>
                    </a:lnTo>
                    <a:lnTo>
                      <a:pt x="589" y="63"/>
                    </a:lnTo>
                    <a:lnTo>
                      <a:pt x="600" y="72"/>
                    </a:lnTo>
                    <a:lnTo>
                      <a:pt x="605" y="76"/>
                    </a:lnTo>
                    <a:lnTo>
                      <a:pt x="605" y="77"/>
                    </a:lnTo>
                    <a:lnTo>
                      <a:pt x="603" y="77"/>
                    </a:lnTo>
                    <a:lnTo>
                      <a:pt x="604" y="83"/>
                    </a:lnTo>
                    <a:lnTo>
                      <a:pt x="606" y="83"/>
                    </a:lnTo>
                    <a:lnTo>
                      <a:pt x="608" y="84"/>
                    </a:lnTo>
                    <a:lnTo>
                      <a:pt x="610" y="89"/>
                    </a:lnTo>
                    <a:lnTo>
                      <a:pt x="608" y="93"/>
                    </a:lnTo>
                    <a:lnTo>
                      <a:pt x="607" y="95"/>
                    </a:lnTo>
                    <a:lnTo>
                      <a:pt x="606" y="95"/>
                    </a:lnTo>
                    <a:lnTo>
                      <a:pt x="602" y="97"/>
                    </a:lnTo>
                    <a:lnTo>
                      <a:pt x="598" y="98"/>
                    </a:lnTo>
                    <a:lnTo>
                      <a:pt x="595" y="98"/>
                    </a:lnTo>
                    <a:lnTo>
                      <a:pt x="594" y="98"/>
                    </a:lnTo>
                    <a:lnTo>
                      <a:pt x="591" y="99"/>
                    </a:lnTo>
                    <a:lnTo>
                      <a:pt x="586" y="105"/>
                    </a:lnTo>
                    <a:lnTo>
                      <a:pt x="585" y="108"/>
                    </a:lnTo>
                    <a:lnTo>
                      <a:pt x="585" y="108"/>
                    </a:lnTo>
                    <a:lnTo>
                      <a:pt x="584" y="111"/>
                    </a:lnTo>
                    <a:lnTo>
                      <a:pt x="582" y="112"/>
                    </a:lnTo>
                    <a:lnTo>
                      <a:pt x="581" y="112"/>
                    </a:lnTo>
                    <a:lnTo>
                      <a:pt x="576" y="113"/>
                    </a:lnTo>
                    <a:lnTo>
                      <a:pt x="573" y="112"/>
                    </a:lnTo>
                    <a:lnTo>
                      <a:pt x="569" y="110"/>
                    </a:lnTo>
                    <a:lnTo>
                      <a:pt x="567" y="109"/>
                    </a:lnTo>
                    <a:lnTo>
                      <a:pt x="565" y="110"/>
                    </a:lnTo>
                    <a:lnTo>
                      <a:pt x="565" y="111"/>
                    </a:lnTo>
                    <a:lnTo>
                      <a:pt x="567" y="114"/>
                    </a:lnTo>
                    <a:lnTo>
                      <a:pt x="572" y="116"/>
                    </a:lnTo>
                    <a:lnTo>
                      <a:pt x="571" y="121"/>
                    </a:lnTo>
                    <a:lnTo>
                      <a:pt x="570" y="124"/>
                    </a:lnTo>
                    <a:lnTo>
                      <a:pt x="569" y="126"/>
                    </a:lnTo>
                    <a:lnTo>
                      <a:pt x="569" y="130"/>
                    </a:lnTo>
                    <a:lnTo>
                      <a:pt x="569" y="132"/>
                    </a:lnTo>
                    <a:lnTo>
                      <a:pt x="568" y="133"/>
                    </a:lnTo>
                    <a:lnTo>
                      <a:pt x="567" y="134"/>
                    </a:lnTo>
                    <a:lnTo>
                      <a:pt x="573" y="140"/>
                    </a:lnTo>
                    <a:lnTo>
                      <a:pt x="577" y="142"/>
                    </a:lnTo>
                    <a:lnTo>
                      <a:pt x="580" y="142"/>
                    </a:lnTo>
                    <a:lnTo>
                      <a:pt x="580" y="142"/>
                    </a:lnTo>
                    <a:lnTo>
                      <a:pt x="586" y="148"/>
                    </a:lnTo>
                    <a:lnTo>
                      <a:pt x="587" y="150"/>
                    </a:lnTo>
                    <a:lnTo>
                      <a:pt x="587" y="151"/>
                    </a:lnTo>
                    <a:lnTo>
                      <a:pt x="592" y="157"/>
                    </a:lnTo>
                    <a:lnTo>
                      <a:pt x="592" y="158"/>
                    </a:lnTo>
                    <a:lnTo>
                      <a:pt x="595" y="159"/>
                    </a:lnTo>
                    <a:lnTo>
                      <a:pt x="597" y="161"/>
                    </a:lnTo>
                    <a:lnTo>
                      <a:pt x="600" y="162"/>
                    </a:lnTo>
                    <a:lnTo>
                      <a:pt x="606" y="166"/>
                    </a:lnTo>
                    <a:lnTo>
                      <a:pt x="610" y="169"/>
                    </a:lnTo>
                    <a:lnTo>
                      <a:pt x="612" y="170"/>
                    </a:lnTo>
                    <a:lnTo>
                      <a:pt x="612" y="175"/>
                    </a:lnTo>
                    <a:lnTo>
                      <a:pt x="612" y="176"/>
                    </a:lnTo>
                    <a:lnTo>
                      <a:pt x="612" y="178"/>
                    </a:lnTo>
                    <a:lnTo>
                      <a:pt x="612" y="179"/>
                    </a:lnTo>
                    <a:lnTo>
                      <a:pt x="617" y="182"/>
                    </a:lnTo>
                    <a:lnTo>
                      <a:pt x="621" y="184"/>
                    </a:lnTo>
                    <a:lnTo>
                      <a:pt x="621" y="186"/>
                    </a:lnTo>
                    <a:lnTo>
                      <a:pt x="621" y="188"/>
                    </a:lnTo>
                    <a:lnTo>
                      <a:pt x="621" y="189"/>
                    </a:lnTo>
                    <a:lnTo>
                      <a:pt x="621" y="190"/>
                    </a:lnTo>
                    <a:lnTo>
                      <a:pt x="623" y="191"/>
                    </a:lnTo>
                    <a:lnTo>
                      <a:pt x="627" y="192"/>
                    </a:lnTo>
                    <a:lnTo>
                      <a:pt x="631" y="193"/>
                    </a:lnTo>
                    <a:lnTo>
                      <a:pt x="636" y="194"/>
                    </a:lnTo>
                    <a:lnTo>
                      <a:pt x="635" y="195"/>
                    </a:lnTo>
                    <a:lnTo>
                      <a:pt x="639" y="199"/>
                    </a:lnTo>
                    <a:lnTo>
                      <a:pt x="640" y="204"/>
                    </a:lnTo>
                    <a:lnTo>
                      <a:pt x="643" y="210"/>
                    </a:lnTo>
                    <a:lnTo>
                      <a:pt x="645" y="210"/>
                    </a:lnTo>
                    <a:lnTo>
                      <a:pt x="646" y="209"/>
                    </a:lnTo>
                    <a:lnTo>
                      <a:pt x="648" y="208"/>
                    </a:lnTo>
                    <a:lnTo>
                      <a:pt x="650" y="208"/>
                    </a:lnTo>
                    <a:lnTo>
                      <a:pt x="658" y="208"/>
                    </a:lnTo>
                    <a:lnTo>
                      <a:pt x="659" y="207"/>
                    </a:lnTo>
                    <a:lnTo>
                      <a:pt x="663" y="205"/>
                    </a:lnTo>
                    <a:lnTo>
                      <a:pt x="664" y="204"/>
                    </a:lnTo>
                    <a:lnTo>
                      <a:pt x="666" y="204"/>
                    </a:lnTo>
                    <a:lnTo>
                      <a:pt x="674" y="200"/>
                    </a:lnTo>
                    <a:lnTo>
                      <a:pt x="678" y="200"/>
                    </a:lnTo>
                    <a:lnTo>
                      <a:pt x="683" y="204"/>
                    </a:lnTo>
                    <a:lnTo>
                      <a:pt x="684" y="206"/>
                    </a:lnTo>
                    <a:lnTo>
                      <a:pt x="683" y="207"/>
                    </a:lnTo>
                    <a:lnTo>
                      <a:pt x="683" y="208"/>
                    </a:lnTo>
                    <a:lnTo>
                      <a:pt x="682" y="210"/>
                    </a:lnTo>
                    <a:lnTo>
                      <a:pt x="682" y="210"/>
                    </a:lnTo>
                    <a:lnTo>
                      <a:pt x="684" y="213"/>
                    </a:lnTo>
                    <a:lnTo>
                      <a:pt x="686" y="215"/>
                    </a:lnTo>
                    <a:lnTo>
                      <a:pt x="689" y="216"/>
                    </a:lnTo>
                    <a:lnTo>
                      <a:pt x="693" y="217"/>
                    </a:lnTo>
                    <a:lnTo>
                      <a:pt x="693" y="217"/>
                    </a:lnTo>
                    <a:lnTo>
                      <a:pt x="694" y="219"/>
                    </a:lnTo>
                    <a:lnTo>
                      <a:pt x="695" y="219"/>
                    </a:lnTo>
                    <a:lnTo>
                      <a:pt x="696" y="220"/>
                    </a:lnTo>
                    <a:lnTo>
                      <a:pt x="697" y="221"/>
                    </a:lnTo>
                    <a:lnTo>
                      <a:pt x="697" y="220"/>
                    </a:lnTo>
                    <a:lnTo>
                      <a:pt x="697" y="220"/>
                    </a:lnTo>
                    <a:lnTo>
                      <a:pt x="698" y="219"/>
                    </a:lnTo>
                    <a:lnTo>
                      <a:pt x="698" y="218"/>
                    </a:lnTo>
                    <a:lnTo>
                      <a:pt x="698" y="214"/>
                    </a:lnTo>
                    <a:lnTo>
                      <a:pt x="699" y="210"/>
                    </a:lnTo>
                    <a:lnTo>
                      <a:pt x="699" y="210"/>
                    </a:lnTo>
                    <a:lnTo>
                      <a:pt x="700" y="208"/>
                    </a:lnTo>
                    <a:lnTo>
                      <a:pt x="699" y="206"/>
                    </a:lnTo>
                    <a:lnTo>
                      <a:pt x="699" y="204"/>
                    </a:lnTo>
                    <a:lnTo>
                      <a:pt x="697" y="201"/>
                    </a:lnTo>
                    <a:lnTo>
                      <a:pt x="693" y="194"/>
                    </a:lnTo>
                    <a:lnTo>
                      <a:pt x="688" y="186"/>
                    </a:lnTo>
                    <a:lnTo>
                      <a:pt x="681" y="179"/>
                    </a:lnTo>
                    <a:lnTo>
                      <a:pt x="673" y="178"/>
                    </a:lnTo>
                    <a:lnTo>
                      <a:pt x="668" y="177"/>
                    </a:lnTo>
                    <a:lnTo>
                      <a:pt x="668" y="176"/>
                    </a:lnTo>
                    <a:lnTo>
                      <a:pt x="674" y="173"/>
                    </a:lnTo>
                    <a:lnTo>
                      <a:pt x="676" y="171"/>
                    </a:lnTo>
                    <a:lnTo>
                      <a:pt x="678" y="169"/>
                    </a:lnTo>
                    <a:lnTo>
                      <a:pt x="682" y="165"/>
                    </a:lnTo>
                    <a:lnTo>
                      <a:pt x="684" y="162"/>
                    </a:lnTo>
                    <a:lnTo>
                      <a:pt x="684" y="149"/>
                    </a:lnTo>
                    <a:lnTo>
                      <a:pt x="683" y="145"/>
                    </a:lnTo>
                    <a:lnTo>
                      <a:pt x="683" y="144"/>
                    </a:lnTo>
                    <a:lnTo>
                      <a:pt x="684" y="143"/>
                    </a:lnTo>
                    <a:lnTo>
                      <a:pt x="685" y="141"/>
                    </a:lnTo>
                    <a:lnTo>
                      <a:pt x="685" y="139"/>
                    </a:lnTo>
                    <a:lnTo>
                      <a:pt x="686" y="138"/>
                    </a:lnTo>
                    <a:lnTo>
                      <a:pt x="686" y="134"/>
                    </a:lnTo>
                    <a:lnTo>
                      <a:pt x="686" y="130"/>
                    </a:lnTo>
                    <a:lnTo>
                      <a:pt x="685" y="128"/>
                    </a:lnTo>
                    <a:lnTo>
                      <a:pt x="682" y="124"/>
                    </a:lnTo>
                    <a:lnTo>
                      <a:pt x="680" y="120"/>
                    </a:lnTo>
                    <a:lnTo>
                      <a:pt x="678" y="116"/>
                    </a:lnTo>
                    <a:lnTo>
                      <a:pt x="678" y="116"/>
                    </a:lnTo>
                    <a:lnTo>
                      <a:pt x="679" y="115"/>
                    </a:lnTo>
                    <a:lnTo>
                      <a:pt x="680" y="113"/>
                    </a:lnTo>
                    <a:lnTo>
                      <a:pt x="681" y="109"/>
                    </a:lnTo>
                    <a:lnTo>
                      <a:pt x="682" y="106"/>
                    </a:lnTo>
                    <a:lnTo>
                      <a:pt x="682" y="104"/>
                    </a:lnTo>
                    <a:lnTo>
                      <a:pt x="682" y="102"/>
                    </a:lnTo>
                    <a:lnTo>
                      <a:pt x="682" y="102"/>
                    </a:lnTo>
                    <a:lnTo>
                      <a:pt x="682" y="101"/>
                    </a:lnTo>
                    <a:lnTo>
                      <a:pt x="684" y="100"/>
                    </a:lnTo>
                    <a:lnTo>
                      <a:pt x="686" y="99"/>
                    </a:lnTo>
                    <a:lnTo>
                      <a:pt x="687" y="98"/>
                    </a:lnTo>
                    <a:lnTo>
                      <a:pt x="688" y="99"/>
                    </a:lnTo>
                    <a:lnTo>
                      <a:pt x="693" y="100"/>
                    </a:lnTo>
                    <a:lnTo>
                      <a:pt x="700" y="104"/>
                    </a:lnTo>
                    <a:lnTo>
                      <a:pt x="701" y="108"/>
                    </a:lnTo>
                    <a:lnTo>
                      <a:pt x="701" y="110"/>
                    </a:lnTo>
                    <a:lnTo>
                      <a:pt x="699" y="114"/>
                    </a:lnTo>
                    <a:lnTo>
                      <a:pt x="698" y="125"/>
                    </a:lnTo>
                    <a:lnTo>
                      <a:pt x="698" y="127"/>
                    </a:lnTo>
                    <a:lnTo>
                      <a:pt x="699" y="128"/>
                    </a:lnTo>
                    <a:lnTo>
                      <a:pt x="699" y="130"/>
                    </a:lnTo>
                    <a:lnTo>
                      <a:pt x="701" y="131"/>
                    </a:lnTo>
                    <a:lnTo>
                      <a:pt x="699" y="133"/>
                    </a:lnTo>
                    <a:lnTo>
                      <a:pt x="696" y="135"/>
                    </a:lnTo>
                    <a:lnTo>
                      <a:pt x="695" y="136"/>
                    </a:lnTo>
                    <a:lnTo>
                      <a:pt x="693" y="136"/>
                    </a:lnTo>
                    <a:lnTo>
                      <a:pt x="692" y="136"/>
                    </a:lnTo>
                    <a:lnTo>
                      <a:pt x="691" y="136"/>
                    </a:lnTo>
                    <a:lnTo>
                      <a:pt x="690" y="137"/>
                    </a:lnTo>
                    <a:lnTo>
                      <a:pt x="688" y="139"/>
                    </a:lnTo>
                    <a:lnTo>
                      <a:pt x="687" y="141"/>
                    </a:lnTo>
                    <a:lnTo>
                      <a:pt x="687" y="141"/>
                    </a:lnTo>
                    <a:lnTo>
                      <a:pt x="687" y="144"/>
                    </a:lnTo>
                    <a:lnTo>
                      <a:pt x="687" y="149"/>
                    </a:lnTo>
                    <a:lnTo>
                      <a:pt x="687" y="151"/>
                    </a:lnTo>
                    <a:lnTo>
                      <a:pt x="686" y="153"/>
                    </a:lnTo>
                    <a:lnTo>
                      <a:pt x="686" y="155"/>
                    </a:lnTo>
                    <a:lnTo>
                      <a:pt x="685" y="157"/>
                    </a:lnTo>
                    <a:lnTo>
                      <a:pt x="686" y="159"/>
                    </a:lnTo>
                    <a:lnTo>
                      <a:pt x="687" y="167"/>
                    </a:lnTo>
                    <a:lnTo>
                      <a:pt x="689" y="177"/>
                    </a:lnTo>
                    <a:lnTo>
                      <a:pt x="689" y="180"/>
                    </a:lnTo>
                    <a:lnTo>
                      <a:pt x="692" y="181"/>
                    </a:lnTo>
                    <a:lnTo>
                      <a:pt x="697" y="183"/>
                    </a:lnTo>
                    <a:lnTo>
                      <a:pt x="703" y="185"/>
                    </a:lnTo>
                    <a:lnTo>
                      <a:pt x="707" y="184"/>
                    </a:lnTo>
                    <a:lnTo>
                      <a:pt x="708" y="182"/>
                    </a:lnTo>
                    <a:lnTo>
                      <a:pt x="704" y="178"/>
                    </a:lnTo>
                    <a:lnTo>
                      <a:pt x="702" y="176"/>
                    </a:lnTo>
                    <a:lnTo>
                      <a:pt x="701" y="175"/>
                    </a:lnTo>
                    <a:lnTo>
                      <a:pt x="701" y="175"/>
                    </a:lnTo>
                    <a:lnTo>
                      <a:pt x="701" y="174"/>
                    </a:lnTo>
                    <a:lnTo>
                      <a:pt x="701" y="173"/>
                    </a:lnTo>
                    <a:lnTo>
                      <a:pt x="702" y="173"/>
                    </a:lnTo>
                    <a:lnTo>
                      <a:pt x="703" y="173"/>
                    </a:lnTo>
                    <a:lnTo>
                      <a:pt x="703" y="171"/>
                    </a:lnTo>
                    <a:lnTo>
                      <a:pt x="703" y="167"/>
                    </a:lnTo>
                    <a:lnTo>
                      <a:pt x="702" y="164"/>
                    </a:lnTo>
                    <a:lnTo>
                      <a:pt x="701" y="160"/>
                    </a:lnTo>
                    <a:lnTo>
                      <a:pt x="700" y="158"/>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9" name="Freeform 455"/>
              <p:cNvSpPr>
                <a:spLocks/>
              </p:cNvSpPr>
              <p:nvPr/>
            </p:nvSpPr>
            <p:spPr bwMode="auto">
              <a:xfrm>
                <a:off x="1689547" y="4457941"/>
                <a:ext cx="330161" cy="192978"/>
              </a:xfrm>
              <a:custGeom>
                <a:avLst/>
                <a:gdLst>
                  <a:gd name="T0" fmla="*/ 63 w 645"/>
                  <a:gd name="T1" fmla="*/ 353 h 377"/>
                  <a:gd name="T2" fmla="*/ 76 w 645"/>
                  <a:gd name="T3" fmla="*/ 347 h 377"/>
                  <a:gd name="T4" fmla="*/ 82 w 645"/>
                  <a:gd name="T5" fmla="*/ 345 h 377"/>
                  <a:gd name="T6" fmla="*/ 90 w 645"/>
                  <a:gd name="T7" fmla="*/ 349 h 377"/>
                  <a:gd name="T8" fmla="*/ 84 w 645"/>
                  <a:gd name="T9" fmla="*/ 335 h 377"/>
                  <a:gd name="T10" fmla="*/ 80 w 645"/>
                  <a:gd name="T11" fmla="*/ 328 h 377"/>
                  <a:gd name="T12" fmla="*/ 62 w 645"/>
                  <a:gd name="T13" fmla="*/ 321 h 377"/>
                  <a:gd name="T14" fmla="*/ 53 w 645"/>
                  <a:gd name="T15" fmla="*/ 314 h 377"/>
                  <a:gd name="T16" fmla="*/ 56 w 645"/>
                  <a:gd name="T17" fmla="*/ 308 h 377"/>
                  <a:gd name="T18" fmla="*/ 52 w 645"/>
                  <a:gd name="T19" fmla="*/ 309 h 377"/>
                  <a:gd name="T20" fmla="*/ 47 w 645"/>
                  <a:gd name="T21" fmla="*/ 303 h 377"/>
                  <a:gd name="T22" fmla="*/ 41 w 645"/>
                  <a:gd name="T23" fmla="*/ 296 h 377"/>
                  <a:gd name="T24" fmla="*/ 31 w 645"/>
                  <a:gd name="T25" fmla="*/ 285 h 377"/>
                  <a:gd name="T26" fmla="*/ 16 w 645"/>
                  <a:gd name="T27" fmla="*/ 263 h 377"/>
                  <a:gd name="T28" fmla="*/ 14 w 645"/>
                  <a:gd name="T29" fmla="*/ 253 h 377"/>
                  <a:gd name="T30" fmla="*/ 29 w 645"/>
                  <a:gd name="T31" fmla="*/ 230 h 377"/>
                  <a:gd name="T32" fmla="*/ 39 w 645"/>
                  <a:gd name="T33" fmla="*/ 195 h 377"/>
                  <a:gd name="T34" fmla="*/ 32 w 645"/>
                  <a:gd name="T35" fmla="*/ 141 h 377"/>
                  <a:gd name="T36" fmla="*/ 31 w 645"/>
                  <a:gd name="T37" fmla="*/ 118 h 377"/>
                  <a:gd name="T38" fmla="*/ 22 w 645"/>
                  <a:gd name="T39" fmla="*/ 94 h 377"/>
                  <a:gd name="T40" fmla="*/ 14 w 645"/>
                  <a:gd name="T41" fmla="*/ 78 h 377"/>
                  <a:gd name="T42" fmla="*/ 13 w 645"/>
                  <a:gd name="T43" fmla="*/ 49 h 377"/>
                  <a:gd name="T44" fmla="*/ 1 w 645"/>
                  <a:gd name="T45" fmla="*/ 27 h 377"/>
                  <a:gd name="T46" fmla="*/ 8 w 645"/>
                  <a:gd name="T47" fmla="*/ 29 h 377"/>
                  <a:gd name="T48" fmla="*/ 32 w 645"/>
                  <a:gd name="T49" fmla="*/ 35 h 377"/>
                  <a:gd name="T50" fmla="*/ 43 w 645"/>
                  <a:gd name="T51" fmla="*/ 29 h 377"/>
                  <a:gd name="T52" fmla="*/ 53 w 645"/>
                  <a:gd name="T53" fmla="*/ 20 h 377"/>
                  <a:gd name="T54" fmla="*/ 67 w 645"/>
                  <a:gd name="T55" fmla="*/ 8 h 377"/>
                  <a:gd name="T56" fmla="*/ 86 w 645"/>
                  <a:gd name="T57" fmla="*/ 16 h 377"/>
                  <a:gd name="T58" fmla="*/ 119 w 645"/>
                  <a:gd name="T59" fmla="*/ 45 h 377"/>
                  <a:gd name="T60" fmla="*/ 148 w 645"/>
                  <a:gd name="T61" fmla="*/ 64 h 377"/>
                  <a:gd name="T62" fmla="*/ 166 w 645"/>
                  <a:gd name="T63" fmla="*/ 70 h 377"/>
                  <a:gd name="T64" fmla="*/ 187 w 645"/>
                  <a:gd name="T65" fmla="*/ 71 h 377"/>
                  <a:gd name="T66" fmla="*/ 220 w 645"/>
                  <a:gd name="T67" fmla="*/ 68 h 377"/>
                  <a:gd name="T68" fmla="*/ 236 w 645"/>
                  <a:gd name="T69" fmla="*/ 60 h 377"/>
                  <a:gd name="T70" fmla="*/ 247 w 645"/>
                  <a:gd name="T71" fmla="*/ 53 h 377"/>
                  <a:gd name="T72" fmla="*/ 250 w 645"/>
                  <a:gd name="T73" fmla="*/ 43 h 377"/>
                  <a:gd name="T74" fmla="*/ 267 w 645"/>
                  <a:gd name="T75" fmla="*/ 39 h 377"/>
                  <a:gd name="T76" fmla="*/ 269 w 645"/>
                  <a:gd name="T77" fmla="*/ 30 h 377"/>
                  <a:gd name="T78" fmla="*/ 287 w 645"/>
                  <a:gd name="T79" fmla="*/ 29 h 377"/>
                  <a:gd name="T80" fmla="*/ 298 w 645"/>
                  <a:gd name="T81" fmla="*/ 29 h 377"/>
                  <a:gd name="T82" fmla="*/ 314 w 645"/>
                  <a:gd name="T83" fmla="*/ 21 h 377"/>
                  <a:gd name="T84" fmla="*/ 321 w 645"/>
                  <a:gd name="T85" fmla="*/ 21 h 377"/>
                  <a:gd name="T86" fmla="*/ 349 w 645"/>
                  <a:gd name="T87" fmla="*/ 17 h 377"/>
                  <a:gd name="T88" fmla="*/ 359 w 645"/>
                  <a:gd name="T89" fmla="*/ 17 h 377"/>
                  <a:gd name="T90" fmla="*/ 357 w 645"/>
                  <a:gd name="T91" fmla="*/ 22 h 377"/>
                  <a:gd name="T92" fmla="*/ 362 w 645"/>
                  <a:gd name="T93" fmla="*/ 25 h 377"/>
                  <a:gd name="T94" fmla="*/ 370 w 645"/>
                  <a:gd name="T95" fmla="*/ 38 h 377"/>
                  <a:gd name="T96" fmla="*/ 392 w 645"/>
                  <a:gd name="T97" fmla="*/ 43 h 377"/>
                  <a:gd name="T98" fmla="*/ 423 w 645"/>
                  <a:gd name="T99" fmla="*/ 47 h 377"/>
                  <a:gd name="T100" fmla="*/ 464 w 645"/>
                  <a:gd name="T101" fmla="*/ 42 h 377"/>
                  <a:gd name="T102" fmla="*/ 505 w 645"/>
                  <a:gd name="T103" fmla="*/ 47 h 377"/>
                  <a:gd name="T104" fmla="*/ 505 w 645"/>
                  <a:gd name="T105" fmla="*/ 53 h 377"/>
                  <a:gd name="T106" fmla="*/ 493 w 645"/>
                  <a:gd name="T107" fmla="*/ 51 h 377"/>
                  <a:gd name="T108" fmla="*/ 506 w 645"/>
                  <a:gd name="T109" fmla="*/ 64 h 377"/>
                  <a:gd name="T110" fmla="*/ 519 w 645"/>
                  <a:gd name="T111" fmla="*/ 72 h 377"/>
                  <a:gd name="T112" fmla="*/ 533 w 645"/>
                  <a:gd name="T113" fmla="*/ 76 h 377"/>
                  <a:gd name="T114" fmla="*/ 556 w 645"/>
                  <a:gd name="T115" fmla="*/ 90 h 377"/>
                  <a:gd name="T116" fmla="*/ 584 w 645"/>
                  <a:gd name="T117" fmla="*/ 91 h 377"/>
                  <a:gd name="T118" fmla="*/ 629 w 645"/>
                  <a:gd name="T119" fmla="*/ 78 h 377"/>
                  <a:gd name="T120" fmla="*/ 643 w 645"/>
                  <a:gd name="T121" fmla="*/ 81 h 377"/>
                  <a:gd name="T122" fmla="*/ 643 w 645"/>
                  <a:gd name="T123" fmla="*/ 92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5" h="377">
                    <a:moveTo>
                      <a:pt x="52" y="377"/>
                    </a:moveTo>
                    <a:lnTo>
                      <a:pt x="52" y="362"/>
                    </a:lnTo>
                    <a:lnTo>
                      <a:pt x="53" y="360"/>
                    </a:lnTo>
                    <a:lnTo>
                      <a:pt x="61" y="354"/>
                    </a:lnTo>
                    <a:lnTo>
                      <a:pt x="63" y="353"/>
                    </a:lnTo>
                    <a:lnTo>
                      <a:pt x="64" y="353"/>
                    </a:lnTo>
                    <a:lnTo>
                      <a:pt x="66" y="353"/>
                    </a:lnTo>
                    <a:lnTo>
                      <a:pt x="68" y="352"/>
                    </a:lnTo>
                    <a:lnTo>
                      <a:pt x="69" y="351"/>
                    </a:lnTo>
                    <a:lnTo>
                      <a:pt x="76" y="347"/>
                    </a:lnTo>
                    <a:lnTo>
                      <a:pt x="80" y="345"/>
                    </a:lnTo>
                    <a:lnTo>
                      <a:pt x="81" y="345"/>
                    </a:lnTo>
                    <a:lnTo>
                      <a:pt x="81" y="344"/>
                    </a:lnTo>
                    <a:lnTo>
                      <a:pt x="82" y="344"/>
                    </a:lnTo>
                    <a:lnTo>
                      <a:pt x="82" y="345"/>
                    </a:lnTo>
                    <a:lnTo>
                      <a:pt x="84" y="351"/>
                    </a:lnTo>
                    <a:lnTo>
                      <a:pt x="88" y="354"/>
                    </a:lnTo>
                    <a:lnTo>
                      <a:pt x="88" y="353"/>
                    </a:lnTo>
                    <a:lnTo>
                      <a:pt x="90" y="351"/>
                    </a:lnTo>
                    <a:lnTo>
                      <a:pt x="90" y="349"/>
                    </a:lnTo>
                    <a:lnTo>
                      <a:pt x="90" y="347"/>
                    </a:lnTo>
                    <a:lnTo>
                      <a:pt x="88" y="342"/>
                    </a:lnTo>
                    <a:lnTo>
                      <a:pt x="85" y="339"/>
                    </a:lnTo>
                    <a:lnTo>
                      <a:pt x="84" y="339"/>
                    </a:lnTo>
                    <a:lnTo>
                      <a:pt x="84" y="335"/>
                    </a:lnTo>
                    <a:lnTo>
                      <a:pt x="84" y="332"/>
                    </a:lnTo>
                    <a:lnTo>
                      <a:pt x="84" y="331"/>
                    </a:lnTo>
                    <a:lnTo>
                      <a:pt x="83" y="330"/>
                    </a:lnTo>
                    <a:lnTo>
                      <a:pt x="82" y="329"/>
                    </a:lnTo>
                    <a:lnTo>
                      <a:pt x="80" y="328"/>
                    </a:lnTo>
                    <a:lnTo>
                      <a:pt x="69" y="322"/>
                    </a:lnTo>
                    <a:lnTo>
                      <a:pt x="64" y="321"/>
                    </a:lnTo>
                    <a:lnTo>
                      <a:pt x="63" y="321"/>
                    </a:lnTo>
                    <a:lnTo>
                      <a:pt x="62" y="321"/>
                    </a:lnTo>
                    <a:lnTo>
                      <a:pt x="62" y="321"/>
                    </a:lnTo>
                    <a:lnTo>
                      <a:pt x="57" y="317"/>
                    </a:lnTo>
                    <a:lnTo>
                      <a:pt x="55" y="316"/>
                    </a:lnTo>
                    <a:lnTo>
                      <a:pt x="54" y="316"/>
                    </a:lnTo>
                    <a:lnTo>
                      <a:pt x="53" y="315"/>
                    </a:lnTo>
                    <a:lnTo>
                      <a:pt x="53" y="314"/>
                    </a:lnTo>
                    <a:lnTo>
                      <a:pt x="53" y="313"/>
                    </a:lnTo>
                    <a:lnTo>
                      <a:pt x="53" y="312"/>
                    </a:lnTo>
                    <a:lnTo>
                      <a:pt x="53" y="312"/>
                    </a:lnTo>
                    <a:lnTo>
                      <a:pt x="55" y="310"/>
                    </a:lnTo>
                    <a:lnTo>
                      <a:pt x="56" y="308"/>
                    </a:lnTo>
                    <a:lnTo>
                      <a:pt x="56" y="308"/>
                    </a:lnTo>
                    <a:lnTo>
                      <a:pt x="56" y="307"/>
                    </a:lnTo>
                    <a:lnTo>
                      <a:pt x="55" y="307"/>
                    </a:lnTo>
                    <a:lnTo>
                      <a:pt x="54" y="308"/>
                    </a:lnTo>
                    <a:lnTo>
                      <a:pt x="52" y="309"/>
                    </a:lnTo>
                    <a:lnTo>
                      <a:pt x="48" y="306"/>
                    </a:lnTo>
                    <a:lnTo>
                      <a:pt x="47" y="305"/>
                    </a:lnTo>
                    <a:lnTo>
                      <a:pt x="47" y="304"/>
                    </a:lnTo>
                    <a:lnTo>
                      <a:pt x="47" y="304"/>
                    </a:lnTo>
                    <a:lnTo>
                      <a:pt x="47" y="303"/>
                    </a:lnTo>
                    <a:lnTo>
                      <a:pt x="48" y="302"/>
                    </a:lnTo>
                    <a:lnTo>
                      <a:pt x="49" y="300"/>
                    </a:lnTo>
                    <a:lnTo>
                      <a:pt x="48" y="298"/>
                    </a:lnTo>
                    <a:lnTo>
                      <a:pt x="44" y="296"/>
                    </a:lnTo>
                    <a:lnTo>
                      <a:pt x="41" y="296"/>
                    </a:lnTo>
                    <a:lnTo>
                      <a:pt x="41" y="296"/>
                    </a:lnTo>
                    <a:lnTo>
                      <a:pt x="39" y="296"/>
                    </a:lnTo>
                    <a:lnTo>
                      <a:pt x="38" y="296"/>
                    </a:lnTo>
                    <a:lnTo>
                      <a:pt x="36" y="296"/>
                    </a:lnTo>
                    <a:lnTo>
                      <a:pt x="31" y="285"/>
                    </a:lnTo>
                    <a:lnTo>
                      <a:pt x="25" y="276"/>
                    </a:lnTo>
                    <a:lnTo>
                      <a:pt x="22" y="271"/>
                    </a:lnTo>
                    <a:lnTo>
                      <a:pt x="21" y="269"/>
                    </a:lnTo>
                    <a:lnTo>
                      <a:pt x="19" y="267"/>
                    </a:lnTo>
                    <a:lnTo>
                      <a:pt x="16" y="263"/>
                    </a:lnTo>
                    <a:lnTo>
                      <a:pt x="15" y="261"/>
                    </a:lnTo>
                    <a:lnTo>
                      <a:pt x="14" y="257"/>
                    </a:lnTo>
                    <a:lnTo>
                      <a:pt x="13" y="254"/>
                    </a:lnTo>
                    <a:lnTo>
                      <a:pt x="13" y="253"/>
                    </a:lnTo>
                    <a:lnTo>
                      <a:pt x="14" y="253"/>
                    </a:lnTo>
                    <a:lnTo>
                      <a:pt x="16" y="250"/>
                    </a:lnTo>
                    <a:lnTo>
                      <a:pt x="18" y="248"/>
                    </a:lnTo>
                    <a:lnTo>
                      <a:pt x="20" y="246"/>
                    </a:lnTo>
                    <a:lnTo>
                      <a:pt x="24" y="241"/>
                    </a:lnTo>
                    <a:lnTo>
                      <a:pt x="29" y="230"/>
                    </a:lnTo>
                    <a:lnTo>
                      <a:pt x="31" y="225"/>
                    </a:lnTo>
                    <a:lnTo>
                      <a:pt x="32" y="221"/>
                    </a:lnTo>
                    <a:lnTo>
                      <a:pt x="38" y="205"/>
                    </a:lnTo>
                    <a:lnTo>
                      <a:pt x="39" y="198"/>
                    </a:lnTo>
                    <a:lnTo>
                      <a:pt x="39" y="195"/>
                    </a:lnTo>
                    <a:lnTo>
                      <a:pt x="39" y="193"/>
                    </a:lnTo>
                    <a:lnTo>
                      <a:pt x="39" y="188"/>
                    </a:lnTo>
                    <a:lnTo>
                      <a:pt x="34" y="168"/>
                    </a:lnTo>
                    <a:lnTo>
                      <a:pt x="33" y="150"/>
                    </a:lnTo>
                    <a:lnTo>
                      <a:pt x="32" y="141"/>
                    </a:lnTo>
                    <a:lnTo>
                      <a:pt x="31" y="131"/>
                    </a:lnTo>
                    <a:lnTo>
                      <a:pt x="30" y="127"/>
                    </a:lnTo>
                    <a:lnTo>
                      <a:pt x="30" y="122"/>
                    </a:lnTo>
                    <a:lnTo>
                      <a:pt x="30" y="119"/>
                    </a:lnTo>
                    <a:lnTo>
                      <a:pt x="31" y="118"/>
                    </a:lnTo>
                    <a:lnTo>
                      <a:pt x="31" y="117"/>
                    </a:lnTo>
                    <a:lnTo>
                      <a:pt x="29" y="110"/>
                    </a:lnTo>
                    <a:lnTo>
                      <a:pt x="28" y="106"/>
                    </a:lnTo>
                    <a:lnTo>
                      <a:pt x="26" y="102"/>
                    </a:lnTo>
                    <a:lnTo>
                      <a:pt x="22" y="94"/>
                    </a:lnTo>
                    <a:lnTo>
                      <a:pt x="18" y="91"/>
                    </a:lnTo>
                    <a:lnTo>
                      <a:pt x="17" y="90"/>
                    </a:lnTo>
                    <a:lnTo>
                      <a:pt x="16" y="86"/>
                    </a:lnTo>
                    <a:lnTo>
                      <a:pt x="14" y="79"/>
                    </a:lnTo>
                    <a:lnTo>
                      <a:pt x="14" y="78"/>
                    </a:lnTo>
                    <a:lnTo>
                      <a:pt x="15" y="76"/>
                    </a:lnTo>
                    <a:lnTo>
                      <a:pt x="15" y="76"/>
                    </a:lnTo>
                    <a:lnTo>
                      <a:pt x="14" y="57"/>
                    </a:lnTo>
                    <a:lnTo>
                      <a:pt x="14" y="53"/>
                    </a:lnTo>
                    <a:lnTo>
                      <a:pt x="13" y="49"/>
                    </a:lnTo>
                    <a:lnTo>
                      <a:pt x="11" y="43"/>
                    </a:lnTo>
                    <a:lnTo>
                      <a:pt x="10" y="39"/>
                    </a:lnTo>
                    <a:lnTo>
                      <a:pt x="7" y="33"/>
                    </a:lnTo>
                    <a:lnTo>
                      <a:pt x="3" y="29"/>
                    </a:lnTo>
                    <a:lnTo>
                      <a:pt x="1" y="27"/>
                    </a:lnTo>
                    <a:lnTo>
                      <a:pt x="0" y="27"/>
                    </a:lnTo>
                    <a:lnTo>
                      <a:pt x="0" y="27"/>
                    </a:lnTo>
                    <a:lnTo>
                      <a:pt x="1" y="27"/>
                    </a:lnTo>
                    <a:lnTo>
                      <a:pt x="2" y="27"/>
                    </a:lnTo>
                    <a:lnTo>
                      <a:pt x="8" y="29"/>
                    </a:lnTo>
                    <a:lnTo>
                      <a:pt x="26" y="36"/>
                    </a:lnTo>
                    <a:lnTo>
                      <a:pt x="26" y="37"/>
                    </a:lnTo>
                    <a:lnTo>
                      <a:pt x="28" y="37"/>
                    </a:lnTo>
                    <a:lnTo>
                      <a:pt x="29" y="36"/>
                    </a:lnTo>
                    <a:lnTo>
                      <a:pt x="32" y="35"/>
                    </a:lnTo>
                    <a:lnTo>
                      <a:pt x="32" y="35"/>
                    </a:lnTo>
                    <a:lnTo>
                      <a:pt x="33" y="35"/>
                    </a:lnTo>
                    <a:lnTo>
                      <a:pt x="36" y="31"/>
                    </a:lnTo>
                    <a:lnTo>
                      <a:pt x="42" y="29"/>
                    </a:lnTo>
                    <a:lnTo>
                      <a:pt x="43" y="29"/>
                    </a:lnTo>
                    <a:lnTo>
                      <a:pt x="45" y="27"/>
                    </a:lnTo>
                    <a:lnTo>
                      <a:pt x="45" y="27"/>
                    </a:lnTo>
                    <a:lnTo>
                      <a:pt x="45" y="27"/>
                    </a:lnTo>
                    <a:lnTo>
                      <a:pt x="48" y="24"/>
                    </a:lnTo>
                    <a:lnTo>
                      <a:pt x="53" y="20"/>
                    </a:lnTo>
                    <a:lnTo>
                      <a:pt x="55" y="19"/>
                    </a:lnTo>
                    <a:lnTo>
                      <a:pt x="56" y="18"/>
                    </a:lnTo>
                    <a:lnTo>
                      <a:pt x="65" y="10"/>
                    </a:lnTo>
                    <a:lnTo>
                      <a:pt x="65" y="10"/>
                    </a:lnTo>
                    <a:lnTo>
                      <a:pt x="67" y="8"/>
                    </a:lnTo>
                    <a:lnTo>
                      <a:pt x="67" y="6"/>
                    </a:lnTo>
                    <a:lnTo>
                      <a:pt x="71" y="2"/>
                    </a:lnTo>
                    <a:lnTo>
                      <a:pt x="72" y="0"/>
                    </a:lnTo>
                    <a:lnTo>
                      <a:pt x="73" y="0"/>
                    </a:lnTo>
                    <a:lnTo>
                      <a:pt x="86" y="16"/>
                    </a:lnTo>
                    <a:lnTo>
                      <a:pt x="91" y="22"/>
                    </a:lnTo>
                    <a:lnTo>
                      <a:pt x="94" y="25"/>
                    </a:lnTo>
                    <a:lnTo>
                      <a:pt x="96" y="27"/>
                    </a:lnTo>
                    <a:lnTo>
                      <a:pt x="104" y="34"/>
                    </a:lnTo>
                    <a:lnTo>
                      <a:pt x="119" y="45"/>
                    </a:lnTo>
                    <a:lnTo>
                      <a:pt x="123" y="47"/>
                    </a:lnTo>
                    <a:lnTo>
                      <a:pt x="126" y="49"/>
                    </a:lnTo>
                    <a:lnTo>
                      <a:pt x="133" y="53"/>
                    </a:lnTo>
                    <a:lnTo>
                      <a:pt x="139" y="57"/>
                    </a:lnTo>
                    <a:lnTo>
                      <a:pt x="148" y="64"/>
                    </a:lnTo>
                    <a:lnTo>
                      <a:pt x="150" y="65"/>
                    </a:lnTo>
                    <a:lnTo>
                      <a:pt x="155" y="67"/>
                    </a:lnTo>
                    <a:lnTo>
                      <a:pt x="157" y="68"/>
                    </a:lnTo>
                    <a:lnTo>
                      <a:pt x="161" y="68"/>
                    </a:lnTo>
                    <a:lnTo>
                      <a:pt x="166" y="70"/>
                    </a:lnTo>
                    <a:lnTo>
                      <a:pt x="171" y="70"/>
                    </a:lnTo>
                    <a:lnTo>
                      <a:pt x="174" y="70"/>
                    </a:lnTo>
                    <a:lnTo>
                      <a:pt x="176" y="70"/>
                    </a:lnTo>
                    <a:lnTo>
                      <a:pt x="182" y="71"/>
                    </a:lnTo>
                    <a:lnTo>
                      <a:pt x="187" y="71"/>
                    </a:lnTo>
                    <a:lnTo>
                      <a:pt x="193" y="71"/>
                    </a:lnTo>
                    <a:lnTo>
                      <a:pt x="196" y="70"/>
                    </a:lnTo>
                    <a:lnTo>
                      <a:pt x="204" y="68"/>
                    </a:lnTo>
                    <a:lnTo>
                      <a:pt x="217" y="66"/>
                    </a:lnTo>
                    <a:lnTo>
                      <a:pt x="220" y="68"/>
                    </a:lnTo>
                    <a:lnTo>
                      <a:pt x="229" y="64"/>
                    </a:lnTo>
                    <a:lnTo>
                      <a:pt x="232" y="63"/>
                    </a:lnTo>
                    <a:lnTo>
                      <a:pt x="234" y="62"/>
                    </a:lnTo>
                    <a:lnTo>
                      <a:pt x="235" y="61"/>
                    </a:lnTo>
                    <a:lnTo>
                      <a:pt x="236" y="60"/>
                    </a:lnTo>
                    <a:lnTo>
                      <a:pt x="241" y="56"/>
                    </a:lnTo>
                    <a:lnTo>
                      <a:pt x="244" y="55"/>
                    </a:lnTo>
                    <a:lnTo>
                      <a:pt x="244" y="55"/>
                    </a:lnTo>
                    <a:lnTo>
                      <a:pt x="245" y="54"/>
                    </a:lnTo>
                    <a:lnTo>
                      <a:pt x="247" y="53"/>
                    </a:lnTo>
                    <a:lnTo>
                      <a:pt x="250" y="51"/>
                    </a:lnTo>
                    <a:lnTo>
                      <a:pt x="250" y="50"/>
                    </a:lnTo>
                    <a:lnTo>
                      <a:pt x="251" y="49"/>
                    </a:lnTo>
                    <a:lnTo>
                      <a:pt x="250" y="46"/>
                    </a:lnTo>
                    <a:lnTo>
                      <a:pt x="250" y="43"/>
                    </a:lnTo>
                    <a:lnTo>
                      <a:pt x="251" y="42"/>
                    </a:lnTo>
                    <a:lnTo>
                      <a:pt x="252" y="42"/>
                    </a:lnTo>
                    <a:lnTo>
                      <a:pt x="256" y="44"/>
                    </a:lnTo>
                    <a:lnTo>
                      <a:pt x="267" y="39"/>
                    </a:lnTo>
                    <a:lnTo>
                      <a:pt x="267" y="39"/>
                    </a:lnTo>
                    <a:lnTo>
                      <a:pt x="267" y="36"/>
                    </a:lnTo>
                    <a:lnTo>
                      <a:pt x="267" y="33"/>
                    </a:lnTo>
                    <a:lnTo>
                      <a:pt x="266" y="33"/>
                    </a:lnTo>
                    <a:lnTo>
                      <a:pt x="265" y="32"/>
                    </a:lnTo>
                    <a:lnTo>
                      <a:pt x="269" y="30"/>
                    </a:lnTo>
                    <a:lnTo>
                      <a:pt x="273" y="29"/>
                    </a:lnTo>
                    <a:lnTo>
                      <a:pt x="277" y="29"/>
                    </a:lnTo>
                    <a:lnTo>
                      <a:pt x="278" y="30"/>
                    </a:lnTo>
                    <a:lnTo>
                      <a:pt x="280" y="31"/>
                    </a:lnTo>
                    <a:lnTo>
                      <a:pt x="287" y="29"/>
                    </a:lnTo>
                    <a:lnTo>
                      <a:pt x="291" y="29"/>
                    </a:lnTo>
                    <a:lnTo>
                      <a:pt x="298" y="28"/>
                    </a:lnTo>
                    <a:lnTo>
                      <a:pt x="298" y="29"/>
                    </a:lnTo>
                    <a:lnTo>
                      <a:pt x="298" y="29"/>
                    </a:lnTo>
                    <a:lnTo>
                      <a:pt x="298" y="29"/>
                    </a:lnTo>
                    <a:lnTo>
                      <a:pt x="308" y="27"/>
                    </a:lnTo>
                    <a:lnTo>
                      <a:pt x="308" y="27"/>
                    </a:lnTo>
                    <a:lnTo>
                      <a:pt x="310" y="25"/>
                    </a:lnTo>
                    <a:lnTo>
                      <a:pt x="312" y="24"/>
                    </a:lnTo>
                    <a:lnTo>
                      <a:pt x="314" y="21"/>
                    </a:lnTo>
                    <a:lnTo>
                      <a:pt x="314" y="21"/>
                    </a:lnTo>
                    <a:lnTo>
                      <a:pt x="317" y="23"/>
                    </a:lnTo>
                    <a:lnTo>
                      <a:pt x="320" y="23"/>
                    </a:lnTo>
                    <a:lnTo>
                      <a:pt x="320" y="23"/>
                    </a:lnTo>
                    <a:lnTo>
                      <a:pt x="321" y="21"/>
                    </a:lnTo>
                    <a:lnTo>
                      <a:pt x="326" y="20"/>
                    </a:lnTo>
                    <a:lnTo>
                      <a:pt x="335" y="20"/>
                    </a:lnTo>
                    <a:lnTo>
                      <a:pt x="340" y="19"/>
                    </a:lnTo>
                    <a:lnTo>
                      <a:pt x="346" y="19"/>
                    </a:lnTo>
                    <a:lnTo>
                      <a:pt x="349" y="17"/>
                    </a:lnTo>
                    <a:lnTo>
                      <a:pt x="352" y="16"/>
                    </a:lnTo>
                    <a:lnTo>
                      <a:pt x="355" y="15"/>
                    </a:lnTo>
                    <a:lnTo>
                      <a:pt x="359" y="16"/>
                    </a:lnTo>
                    <a:lnTo>
                      <a:pt x="360" y="16"/>
                    </a:lnTo>
                    <a:lnTo>
                      <a:pt x="359" y="17"/>
                    </a:lnTo>
                    <a:lnTo>
                      <a:pt x="359" y="17"/>
                    </a:lnTo>
                    <a:lnTo>
                      <a:pt x="359" y="17"/>
                    </a:lnTo>
                    <a:lnTo>
                      <a:pt x="357" y="19"/>
                    </a:lnTo>
                    <a:lnTo>
                      <a:pt x="357" y="20"/>
                    </a:lnTo>
                    <a:lnTo>
                      <a:pt x="357" y="22"/>
                    </a:lnTo>
                    <a:lnTo>
                      <a:pt x="358" y="23"/>
                    </a:lnTo>
                    <a:lnTo>
                      <a:pt x="359" y="23"/>
                    </a:lnTo>
                    <a:lnTo>
                      <a:pt x="359" y="23"/>
                    </a:lnTo>
                    <a:lnTo>
                      <a:pt x="360" y="23"/>
                    </a:lnTo>
                    <a:lnTo>
                      <a:pt x="362" y="25"/>
                    </a:lnTo>
                    <a:lnTo>
                      <a:pt x="362" y="27"/>
                    </a:lnTo>
                    <a:lnTo>
                      <a:pt x="361" y="28"/>
                    </a:lnTo>
                    <a:lnTo>
                      <a:pt x="362" y="30"/>
                    </a:lnTo>
                    <a:lnTo>
                      <a:pt x="366" y="34"/>
                    </a:lnTo>
                    <a:lnTo>
                      <a:pt x="370" y="38"/>
                    </a:lnTo>
                    <a:lnTo>
                      <a:pt x="374" y="40"/>
                    </a:lnTo>
                    <a:lnTo>
                      <a:pt x="377" y="41"/>
                    </a:lnTo>
                    <a:lnTo>
                      <a:pt x="388" y="42"/>
                    </a:lnTo>
                    <a:lnTo>
                      <a:pt x="392" y="42"/>
                    </a:lnTo>
                    <a:lnTo>
                      <a:pt x="392" y="43"/>
                    </a:lnTo>
                    <a:lnTo>
                      <a:pt x="393" y="44"/>
                    </a:lnTo>
                    <a:lnTo>
                      <a:pt x="400" y="46"/>
                    </a:lnTo>
                    <a:lnTo>
                      <a:pt x="407" y="47"/>
                    </a:lnTo>
                    <a:lnTo>
                      <a:pt x="420" y="47"/>
                    </a:lnTo>
                    <a:lnTo>
                      <a:pt x="423" y="47"/>
                    </a:lnTo>
                    <a:lnTo>
                      <a:pt x="423" y="47"/>
                    </a:lnTo>
                    <a:lnTo>
                      <a:pt x="424" y="46"/>
                    </a:lnTo>
                    <a:lnTo>
                      <a:pt x="442" y="45"/>
                    </a:lnTo>
                    <a:lnTo>
                      <a:pt x="454" y="43"/>
                    </a:lnTo>
                    <a:lnTo>
                      <a:pt x="464" y="42"/>
                    </a:lnTo>
                    <a:lnTo>
                      <a:pt x="472" y="41"/>
                    </a:lnTo>
                    <a:lnTo>
                      <a:pt x="483" y="40"/>
                    </a:lnTo>
                    <a:lnTo>
                      <a:pt x="486" y="41"/>
                    </a:lnTo>
                    <a:lnTo>
                      <a:pt x="489" y="41"/>
                    </a:lnTo>
                    <a:lnTo>
                      <a:pt x="505" y="47"/>
                    </a:lnTo>
                    <a:lnTo>
                      <a:pt x="507" y="47"/>
                    </a:lnTo>
                    <a:lnTo>
                      <a:pt x="508" y="48"/>
                    </a:lnTo>
                    <a:lnTo>
                      <a:pt x="507" y="49"/>
                    </a:lnTo>
                    <a:lnTo>
                      <a:pt x="506" y="50"/>
                    </a:lnTo>
                    <a:lnTo>
                      <a:pt x="505" y="53"/>
                    </a:lnTo>
                    <a:lnTo>
                      <a:pt x="503" y="53"/>
                    </a:lnTo>
                    <a:lnTo>
                      <a:pt x="497" y="50"/>
                    </a:lnTo>
                    <a:lnTo>
                      <a:pt x="495" y="49"/>
                    </a:lnTo>
                    <a:lnTo>
                      <a:pt x="495" y="49"/>
                    </a:lnTo>
                    <a:lnTo>
                      <a:pt x="493" y="51"/>
                    </a:lnTo>
                    <a:lnTo>
                      <a:pt x="493" y="54"/>
                    </a:lnTo>
                    <a:lnTo>
                      <a:pt x="494" y="55"/>
                    </a:lnTo>
                    <a:lnTo>
                      <a:pt x="499" y="60"/>
                    </a:lnTo>
                    <a:lnTo>
                      <a:pt x="505" y="63"/>
                    </a:lnTo>
                    <a:lnTo>
                      <a:pt x="506" y="64"/>
                    </a:lnTo>
                    <a:lnTo>
                      <a:pt x="507" y="64"/>
                    </a:lnTo>
                    <a:lnTo>
                      <a:pt x="508" y="62"/>
                    </a:lnTo>
                    <a:lnTo>
                      <a:pt x="507" y="62"/>
                    </a:lnTo>
                    <a:lnTo>
                      <a:pt x="508" y="61"/>
                    </a:lnTo>
                    <a:lnTo>
                      <a:pt x="519" y="72"/>
                    </a:lnTo>
                    <a:lnTo>
                      <a:pt x="521" y="73"/>
                    </a:lnTo>
                    <a:lnTo>
                      <a:pt x="530" y="79"/>
                    </a:lnTo>
                    <a:lnTo>
                      <a:pt x="532" y="78"/>
                    </a:lnTo>
                    <a:lnTo>
                      <a:pt x="532" y="77"/>
                    </a:lnTo>
                    <a:lnTo>
                      <a:pt x="533" y="76"/>
                    </a:lnTo>
                    <a:lnTo>
                      <a:pt x="537" y="82"/>
                    </a:lnTo>
                    <a:lnTo>
                      <a:pt x="541" y="84"/>
                    </a:lnTo>
                    <a:lnTo>
                      <a:pt x="547" y="87"/>
                    </a:lnTo>
                    <a:lnTo>
                      <a:pt x="554" y="89"/>
                    </a:lnTo>
                    <a:lnTo>
                      <a:pt x="556" y="90"/>
                    </a:lnTo>
                    <a:lnTo>
                      <a:pt x="560" y="90"/>
                    </a:lnTo>
                    <a:lnTo>
                      <a:pt x="564" y="91"/>
                    </a:lnTo>
                    <a:lnTo>
                      <a:pt x="576" y="91"/>
                    </a:lnTo>
                    <a:lnTo>
                      <a:pt x="582" y="91"/>
                    </a:lnTo>
                    <a:lnTo>
                      <a:pt x="584" y="91"/>
                    </a:lnTo>
                    <a:lnTo>
                      <a:pt x="594" y="89"/>
                    </a:lnTo>
                    <a:lnTo>
                      <a:pt x="605" y="85"/>
                    </a:lnTo>
                    <a:lnTo>
                      <a:pt x="609" y="84"/>
                    </a:lnTo>
                    <a:lnTo>
                      <a:pt x="618" y="81"/>
                    </a:lnTo>
                    <a:lnTo>
                      <a:pt x="629" y="78"/>
                    </a:lnTo>
                    <a:lnTo>
                      <a:pt x="632" y="78"/>
                    </a:lnTo>
                    <a:lnTo>
                      <a:pt x="640" y="78"/>
                    </a:lnTo>
                    <a:lnTo>
                      <a:pt x="641" y="78"/>
                    </a:lnTo>
                    <a:lnTo>
                      <a:pt x="644" y="79"/>
                    </a:lnTo>
                    <a:lnTo>
                      <a:pt x="643" y="81"/>
                    </a:lnTo>
                    <a:lnTo>
                      <a:pt x="641" y="83"/>
                    </a:lnTo>
                    <a:lnTo>
                      <a:pt x="641" y="84"/>
                    </a:lnTo>
                    <a:lnTo>
                      <a:pt x="641" y="86"/>
                    </a:lnTo>
                    <a:lnTo>
                      <a:pt x="641" y="86"/>
                    </a:lnTo>
                    <a:lnTo>
                      <a:pt x="643" y="92"/>
                    </a:lnTo>
                    <a:lnTo>
                      <a:pt x="645" y="94"/>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0" name="Freeform 456"/>
              <p:cNvSpPr>
                <a:spLocks/>
              </p:cNvSpPr>
              <p:nvPr/>
            </p:nvSpPr>
            <p:spPr bwMode="auto">
              <a:xfrm>
                <a:off x="550107" y="4823934"/>
                <a:ext cx="5631" cy="36855"/>
              </a:xfrm>
              <a:custGeom>
                <a:avLst/>
                <a:gdLst>
                  <a:gd name="T0" fmla="*/ 4 w 11"/>
                  <a:gd name="T1" fmla="*/ 4 h 72"/>
                  <a:gd name="T2" fmla="*/ 5 w 11"/>
                  <a:gd name="T3" fmla="*/ 8 h 72"/>
                  <a:gd name="T4" fmla="*/ 7 w 11"/>
                  <a:gd name="T5" fmla="*/ 11 h 72"/>
                  <a:gd name="T6" fmla="*/ 8 w 11"/>
                  <a:gd name="T7" fmla="*/ 12 h 72"/>
                  <a:gd name="T8" fmla="*/ 9 w 11"/>
                  <a:gd name="T9" fmla="*/ 16 h 72"/>
                  <a:gd name="T10" fmla="*/ 11 w 11"/>
                  <a:gd name="T11" fmla="*/ 20 h 72"/>
                  <a:gd name="T12" fmla="*/ 10 w 11"/>
                  <a:gd name="T13" fmla="*/ 21 h 72"/>
                  <a:gd name="T14" fmla="*/ 9 w 11"/>
                  <a:gd name="T15" fmla="*/ 22 h 72"/>
                  <a:gd name="T16" fmla="*/ 9 w 11"/>
                  <a:gd name="T17" fmla="*/ 22 h 72"/>
                  <a:gd name="T18" fmla="*/ 9 w 11"/>
                  <a:gd name="T19" fmla="*/ 23 h 72"/>
                  <a:gd name="T20" fmla="*/ 9 w 11"/>
                  <a:gd name="T21" fmla="*/ 30 h 72"/>
                  <a:gd name="T22" fmla="*/ 7 w 11"/>
                  <a:gd name="T23" fmla="*/ 39 h 72"/>
                  <a:gd name="T24" fmla="*/ 6 w 11"/>
                  <a:gd name="T25" fmla="*/ 41 h 72"/>
                  <a:gd name="T26" fmla="*/ 7 w 11"/>
                  <a:gd name="T27" fmla="*/ 45 h 72"/>
                  <a:gd name="T28" fmla="*/ 7 w 11"/>
                  <a:gd name="T29" fmla="*/ 47 h 72"/>
                  <a:gd name="T30" fmla="*/ 7 w 11"/>
                  <a:gd name="T31" fmla="*/ 48 h 72"/>
                  <a:gd name="T32" fmla="*/ 8 w 11"/>
                  <a:gd name="T33" fmla="*/ 49 h 72"/>
                  <a:gd name="T34" fmla="*/ 7 w 11"/>
                  <a:gd name="T35" fmla="*/ 52 h 72"/>
                  <a:gd name="T36" fmla="*/ 5 w 11"/>
                  <a:gd name="T37" fmla="*/ 54 h 72"/>
                  <a:gd name="T38" fmla="*/ 5 w 11"/>
                  <a:gd name="T39" fmla="*/ 55 h 72"/>
                  <a:gd name="T40" fmla="*/ 5 w 11"/>
                  <a:gd name="T41" fmla="*/ 55 h 72"/>
                  <a:gd name="T42" fmla="*/ 5 w 11"/>
                  <a:gd name="T43" fmla="*/ 57 h 72"/>
                  <a:gd name="T44" fmla="*/ 9 w 11"/>
                  <a:gd name="T45" fmla="*/ 62 h 72"/>
                  <a:gd name="T46" fmla="*/ 11 w 11"/>
                  <a:gd name="T47" fmla="*/ 65 h 72"/>
                  <a:gd name="T48" fmla="*/ 11 w 11"/>
                  <a:gd name="T49" fmla="*/ 66 h 72"/>
                  <a:gd name="T50" fmla="*/ 11 w 11"/>
                  <a:gd name="T51" fmla="*/ 72 h 72"/>
                  <a:gd name="T52" fmla="*/ 11 w 11"/>
                  <a:gd name="T53" fmla="*/ 72 h 72"/>
                  <a:gd name="T54" fmla="*/ 10 w 11"/>
                  <a:gd name="T55" fmla="*/ 72 h 72"/>
                  <a:gd name="T56" fmla="*/ 7 w 11"/>
                  <a:gd name="T57" fmla="*/ 69 h 72"/>
                  <a:gd name="T58" fmla="*/ 7 w 11"/>
                  <a:gd name="T59" fmla="*/ 68 h 72"/>
                  <a:gd name="T60" fmla="*/ 7 w 11"/>
                  <a:gd name="T61" fmla="*/ 68 h 72"/>
                  <a:gd name="T62" fmla="*/ 7 w 11"/>
                  <a:gd name="T63" fmla="*/ 66 h 72"/>
                  <a:gd name="T64" fmla="*/ 0 w 11"/>
                  <a:gd name="T65" fmla="*/ 61 h 72"/>
                  <a:gd name="T66" fmla="*/ 0 w 11"/>
                  <a:gd name="T67" fmla="*/ 57 h 72"/>
                  <a:gd name="T68" fmla="*/ 2 w 11"/>
                  <a:gd name="T69" fmla="*/ 56 h 72"/>
                  <a:gd name="T70" fmla="*/ 2 w 11"/>
                  <a:gd name="T71" fmla="*/ 55 h 72"/>
                  <a:gd name="T72" fmla="*/ 2 w 11"/>
                  <a:gd name="T73" fmla="*/ 45 h 72"/>
                  <a:gd name="T74" fmla="*/ 2 w 11"/>
                  <a:gd name="T75" fmla="*/ 41 h 72"/>
                  <a:gd name="T76" fmla="*/ 3 w 11"/>
                  <a:gd name="T77" fmla="*/ 38 h 72"/>
                  <a:gd name="T78" fmla="*/ 3 w 11"/>
                  <a:gd name="T79" fmla="*/ 35 h 72"/>
                  <a:gd name="T80" fmla="*/ 5 w 11"/>
                  <a:gd name="T81" fmla="*/ 30 h 72"/>
                  <a:gd name="T82" fmla="*/ 5 w 11"/>
                  <a:gd name="T83" fmla="*/ 28 h 72"/>
                  <a:gd name="T84" fmla="*/ 4 w 11"/>
                  <a:gd name="T85" fmla="*/ 18 h 72"/>
                  <a:gd name="T86" fmla="*/ 4 w 11"/>
                  <a:gd name="T87" fmla="*/ 18 h 72"/>
                  <a:gd name="T88" fmla="*/ 2 w 11"/>
                  <a:gd name="T89" fmla="*/ 16 h 72"/>
                  <a:gd name="T90" fmla="*/ 1 w 11"/>
                  <a:gd name="T91" fmla="*/ 16 h 72"/>
                  <a:gd name="T92" fmla="*/ 1 w 11"/>
                  <a:gd name="T93" fmla="*/ 14 h 72"/>
                  <a:gd name="T94" fmla="*/ 0 w 11"/>
                  <a:gd name="T95" fmla="*/ 9 h 72"/>
                  <a:gd name="T96" fmla="*/ 0 w 11"/>
                  <a:gd name="T97" fmla="*/ 2 h 72"/>
                  <a:gd name="T98" fmla="*/ 0 w 11"/>
                  <a:gd name="T99" fmla="*/ 2 h 72"/>
                  <a:gd name="T100" fmla="*/ 0 w 11"/>
                  <a:gd name="T101" fmla="*/ 1 h 72"/>
                  <a:gd name="T102" fmla="*/ 3 w 11"/>
                  <a:gd name="T103" fmla="*/ 0 h 72"/>
                  <a:gd name="T104" fmla="*/ 5 w 11"/>
                  <a:gd name="T105" fmla="*/ 1 h 72"/>
                  <a:gd name="T106" fmla="*/ 5 w 11"/>
                  <a:gd name="T107" fmla="*/ 2 h 72"/>
                  <a:gd name="T108" fmla="*/ 4 w 11"/>
                  <a:gd name="T109" fmla="*/ 3 h 72"/>
                  <a:gd name="T110" fmla="*/ 4 w 11"/>
                  <a:gd name="T111"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 h="72">
                    <a:moveTo>
                      <a:pt x="4" y="4"/>
                    </a:moveTo>
                    <a:lnTo>
                      <a:pt x="5" y="8"/>
                    </a:lnTo>
                    <a:lnTo>
                      <a:pt x="7" y="11"/>
                    </a:lnTo>
                    <a:lnTo>
                      <a:pt x="8" y="12"/>
                    </a:lnTo>
                    <a:lnTo>
                      <a:pt x="9" y="16"/>
                    </a:lnTo>
                    <a:lnTo>
                      <a:pt x="11" y="20"/>
                    </a:lnTo>
                    <a:lnTo>
                      <a:pt x="10" y="21"/>
                    </a:lnTo>
                    <a:lnTo>
                      <a:pt x="9" y="22"/>
                    </a:lnTo>
                    <a:lnTo>
                      <a:pt x="9" y="22"/>
                    </a:lnTo>
                    <a:lnTo>
                      <a:pt x="9" y="23"/>
                    </a:lnTo>
                    <a:lnTo>
                      <a:pt x="9" y="30"/>
                    </a:lnTo>
                    <a:lnTo>
                      <a:pt x="7" y="39"/>
                    </a:lnTo>
                    <a:lnTo>
                      <a:pt x="6" y="41"/>
                    </a:lnTo>
                    <a:lnTo>
                      <a:pt x="7" y="45"/>
                    </a:lnTo>
                    <a:lnTo>
                      <a:pt x="7" y="47"/>
                    </a:lnTo>
                    <a:lnTo>
                      <a:pt x="7" y="48"/>
                    </a:lnTo>
                    <a:lnTo>
                      <a:pt x="8" y="49"/>
                    </a:lnTo>
                    <a:lnTo>
                      <a:pt x="7" y="52"/>
                    </a:lnTo>
                    <a:lnTo>
                      <a:pt x="5" y="54"/>
                    </a:lnTo>
                    <a:lnTo>
                      <a:pt x="5" y="55"/>
                    </a:lnTo>
                    <a:lnTo>
                      <a:pt x="5" y="55"/>
                    </a:lnTo>
                    <a:lnTo>
                      <a:pt x="5" y="57"/>
                    </a:lnTo>
                    <a:lnTo>
                      <a:pt x="9" y="62"/>
                    </a:lnTo>
                    <a:lnTo>
                      <a:pt x="11" y="65"/>
                    </a:lnTo>
                    <a:lnTo>
                      <a:pt x="11" y="66"/>
                    </a:lnTo>
                    <a:lnTo>
                      <a:pt x="11" y="72"/>
                    </a:lnTo>
                    <a:lnTo>
                      <a:pt x="11" y="72"/>
                    </a:lnTo>
                    <a:lnTo>
                      <a:pt x="10" y="72"/>
                    </a:lnTo>
                    <a:lnTo>
                      <a:pt x="7" y="69"/>
                    </a:lnTo>
                    <a:lnTo>
                      <a:pt x="7" y="68"/>
                    </a:lnTo>
                    <a:lnTo>
                      <a:pt x="7" y="68"/>
                    </a:lnTo>
                    <a:lnTo>
                      <a:pt x="7" y="66"/>
                    </a:lnTo>
                    <a:lnTo>
                      <a:pt x="0" y="61"/>
                    </a:lnTo>
                    <a:lnTo>
                      <a:pt x="0" y="57"/>
                    </a:lnTo>
                    <a:lnTo>
                      <a:pt x="2" y="56"/>
                    </a:lnTo>
                    <a:lnTo>
                      <a:pt x="2" y="55"/>
                    </a:lnTo>
                    <a:lnTo>
                      <a:pt x="2" y="45"/>
                    </a:lnTo>
                    <a:lnTo>
                      <a:pt x="2" y="41"/>
                    </a:lnTo>
                    <a:lnTo>
                      <a:pt x="3" y="38"/>
                    </a:lnTo>
                    <a:lnTo>
                      <a:pt x="3" y="35"/>
                    </a:lnTo>
                    <a:lnTo>
                      <a:pt x="5" y="30"/>
                    </a:lnTo>
                    <a:lnTo>
                      <a:pt x="5" y="28"/>
                    </a:lnTo>
                    <a:lnTo>
                      <a:pt x="4" y="18"/>
                    </a:lnTo>
                    <a:lnTo>
                      <a:pt x="4" y="18"/>
                    </a:lnTo>
                    <a:lnTo>
                      <a:pt x="2" y="16"/>
                    </a:lnTo>
                    <a:lnTo>
                      <a:pt x="1" y="16"/>
                    </a:lnTo>
                    <a:lnTo>
                      <a:pt x="1" y="14"/>
                    </a:lnTo>
                    <a:lnTo>
                      <a:pt x="0" y="9"/>
                    </a:lnTo>
                    <a:lnTo>
                      <a:pt x="0" y="2"/>
                    </a:lnTo>
                    <a:lnTo>
                      <a:pt x="0" y="2"/>
                    </a:lnTo>
                    <a:lnTo>
                      <a:pt x="0" y="1"/>
                    </a:lnTo>
                    <a:lnTo>
                      <a:pt x="3" y="0"/>
                    </a:lnTo>
                    <a:lnTo>
                      <a:pt x="5" y="1"/>
                    </a:lnTo>
                    <a:lnTo>
                      <a:pt x="5" y="2"/>
                    </a:lnTo>
                    <a:lnTo>
                      <a:pt x="4" y="3"/>
                    </a:lnTo>
                    <a:lnTo>
                      <a:pt x="4" y="4"/>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1" name="Freeform 457"/>
              <p:cNvSpPr>
                <a:spLocks/>
              </p:cNvSpPr>
              <p:nvPr/>
            </p:nvSpPr>
            <p:spPr bwMode="auto">
              <a:xfrm>
                <a:off x="550619" y="4804994"/>
                <a:ext cx="2048" cy="6655"/>
              </a:xfrm>
              <a:custGeom>
                <a:avLst/>
                <a:gdLst>
                  <a:gd name="T0" fmla="*/ 2 w 4"/>
                  <a:gd name="T1" fmla="*/ 12 h 13"/>
                  <a:gd name="T2" fmla="*/ 2 w 4"/>
                  <a:gd name="T3" fmla="*/ 13 h 13"/>
                  <a:gd name="T4" fmla="*/ 2 w 4"/>
                  <a:gd name="T5" fmla="*/ 12 h 13"/>
                  <a:gd name="T6" fmla="*/ 1 w 4"/>
                  <a:gd name="T7" fmla="*/ 10 h 13"/>
                  <a:gd name="T8" fmla="*/ 1 w 4"/>
                  <a:gd name="T9" fmla="*/ 10 h 13"/>
                  <a:gd name="T10" fmla="*/ 0 w 4"/>
                  <a:gd name="T11" fmla="*/ 9 h 13"/>
                  <a:gd name="T12" fmla="*/ 0 w 4"/>
                  <a:gd name="T13" fmla="*/ 8 h 13"/>
                  <a:gd name="T14" fmla="*/ 1 w 4"/>
                  <a:gd name="T15" fmla="*/ 1 h 13"/>
                  <a:gd name="T16" fmla="*/ 2 w 4"/>
                  <a:gd name="T17" fmla="*/ 0 h 13"/>
                  <a:gd name="T18" fmla="*/ 4 w 4"/>
                  <a:gd name="T19" fmla="*/ 4 h 13"/>
                  <a:gd name="T20" fmla="*/ 4 w 4"/>
                  <a:gd name="T21" fmla="*/ 6 h 13"/>
                  <a:gd name="T22" fmla="*/ 4 w 4"/>
                  <a:gd name="T23" fmla="*/ 7 h 13"/>
                  <a:gd name="T24" fmla="*/ 2 w 4"/>
                  <a:gd name="T2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13">
                    <a:moveTo>
                      <a:pt x="2" y="12"/>
                    </a:moveTo>
                    <a:lnTo>
                      <a:pt x="2" y="13"/>
                    </a:lnTo>
                    <a:lnTo>
                      <a:pt x="2" y="12"/>
                    </a:lnTo>
                    <a:lnTo>
                      <a:pt x="1" y="10"/>
                    </a:lnTo>
                    <a:lnTo>
                      <a:pt x="1" y="10"/>
                    </a:lnTo>
                    <a:lnTo>
                      <a:pt x="0" y="9"/>
                    </a:lnTo>
                    <a:lnTo>
                      <a:pt x="0" y="8"/>
                    </a:lnTo>
                    <a:lnTo>
                      <a:pt x="1" y="1"/>
                    </a:lnTo>
                    <a:lnTo>
                      <a:pt x="2" y="0"/>
                    </a:lnTo>
                    <a:lnTo>
                      <a:pt x="4" y="4"/>
                    </a:lnTo>
                    <a:lnTo>
                      <a:pt x="4" y="6"/>
                    </a:lnTo>
                    <a:lnTo>
                      <a:pt x="4" y="7"/>
                    </a:lnTo>
                    <a:lnTo>
                      <a:pt x="2" y="12"/>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2" name="Freeform 458"/>
              <p:cNvSpPr>
                <a:spLocks/>
              </p:cNvSpPr>
              <p:nvPr/>
            </p:nvSpPr>
            <p:spPr bwMode="auto">
              <a:xfrm>
                <a:off x="561369" y="4805506"/>
                <a:ext cx="5119" cy="5631"/>
              </a:xfrm>
              <a:custGeom>
                <a:avLst/>
                <a:gdLst>
                  <a:gd name="T0" fmla="*/ 1 w 10"/>
                  <a:gd name="T1" fmla="*/ 11 h 11"/>
                  <a:gd name="T2" fmla="*/ 0 w 10"/>
                  <a:gd name="T3" fmla="*/ 9 h 11"/>
                  <a:gd name="T4" fmla="*/ 1 w 10"/>
                  <a:gd name="T5" fmla="*/ 7 h 11"/>
                  <a:gd name="T6" fmla="*/ 2 w 10"/>
                  <a:gd name="T7" fmla="*/ 5 h 11"/>
                  <a:gd name="T8" fmla="*/ 4 w 10"/>
                  <a:gd name="T9" fmla="*/ 2 h 11"/>
                  <a:gd name="T10" fmla="*/ 6 w 10"/>
                  <a:gd name="T11" fmla="*/ 0 h 11"/>
                  <a:gd name="T12" fmla="*/ 7 w 10"/>
                  <a:gd name="T13" fmla="*/ 0 h 11"/>
                  <a:gd name="T14" fmla="*/ 8 w 10"/>
                  <a:gd name="T15" fmla="*/ 1 h 11"/>
                  <a:gd name="T16" fmla="*/ 10 w 10"/>
                  <a:gd name="T17" fmla="*/ 7 h 11"/>
                  <a:gd name="T18" fmla="*/ 10 w 10"/>
                  <a:gd name="T19" fmla="*/ 9 h 11"/>
                  <a:gd name="T20" fmla="*/ 9 w 10"/>
                  <a:gd name="T21" fmla="*/ 11 h 11"/>
                  <a:gd name="T22" fmla="*/ 9 w 10"/>
                  <a:gd name="T23" fmla="*/ 11 h 11"/>
                  <a:gd name="T24" fmla="*/ 6 w 10"/>
                  <a:gd name="T25" fmla="*/ 11 h 11"/>
                  <a:gd name="T26" fmla="*/ 2 w 10"/>
                  <a:gd name="T27" fmla="*/ 11 h 11"/>
                  <a:gd name="T28" fmla="*/ 1 w 10"/>
                  <a:gd name="T2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1">
                    <a:moveTo>
                      <a:pt x="1" y="11"/>
                    </a:moveTo>
                    <a:lnTo>
                      <a:pt x="0" y="9"/>
                    </a:lnTo>
                    <a:lnTo>
                      <a:pt x="1" y="7"/>
                    </a:lnTo>
                    <a:lnTo>
                      <a:pt x="2" y="5"/>
                    </a:lnTo>
                    <a:lnTo>
                      <a:pt x="4" y="2"/>
                    </a:lnTo>
                    <a:lnTo>
                      <a:pt x="6" y="0"/>
                    </a:lnTo>
                    <a:lnTo>
                      <a:pt x="7" y="0"/>
                    </a:lnTo>
                    <a:lnTo>
                      <a:pt x="8" y="1"/>
                    </a:lnTo>
                    <a:lnTo>
                      <a:pt x="10" y="7"/>
                    </a:lnTo>
                    <a:lnTo>
                      <a:pt x="10" y="9"/>
                    </a:lnTo>
                    <a:lnTo>
                      <a:pt x="9" y="11"/>
                    </a:lnTo>
                    <a:lnTo>
                      <a:pt x="9" y="11"/>
                    </a:lnTo>
                    <a:lnTo>
                      <a:pt x="6" y="11"/>
                    </a:lnTo>
                    <a:lnTo>
                      <a:pt x="2" y="11"/>
                    </a:lnTo>
                    <a:lnTo>
                      <a:pt x="1" y="11"/>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3" name="Freeform 459"/>
              <p:cNvSpPr>
                <a:spLocks/>
              </p:cNvSpPr>
              <p:nvPr/>
            </p:nvSpPr>
            <p:spPr bwMode="auto">
              <a:xfrm>
                <a:off x="584915" y="4837754"/>
                <a:ext cx="9726" cy="10750"/>
              </a:xfrm>
              <a:custGeom>
                <a:avLst/>
                <a:gdLst>
                  <a:gd name="T0" fmla="*/ 19 w 19"/>
                  <a:gd name="T1" fmla="*/ 11 h 21"/>
                  <a:gd name="T2" fmla="*/ 19 w 19"/>
                  <a:gd name="T3" fmla="*/ 18 h 21"/>
                  <a:gd name="T4" fmla="*/ 18 w 19"/>
                  <a:gd name="T5" fmla="*/ 19 h 21"/>
                  <a:gd name="T6" fmla="*/ 17 w 19"/>
                  <a:gd name="T7" fmla="*/ 20 h 21"/>
                  <a:gd name="T8" fmla="*/ 16 w 19"/>
                  <a:gd name="T9" fmla="*/ 20 h 21"/>
                  <a:gd name="T10" fmla="*/ 15 w 19"/>
                  <a:gd name="T11" fmla="*/ 19 h 21"/>
                  <a:gd name="T12" fmla="*/ 13 w 19"/>
                  <a:gd name="T13" fmla="*/ 20 h 21"/>
                  <a:gd name="T14" fmla="*/ 11 w 19"/>
                  <a:gd name="T15" fmla="*/ 21 h 21"/>
                  <a:gd name="T16" fmla="*/ 10 w 19"/>
                  <a:gd name="T17" fmla="*/ 21 h 21"/>
                  <a:gd name="T18" fmla="*/ 3 w 19"/>
                  <a:gd name="T19" fmla="*/ 18 h 21"/>
                  <a:gd name="T20" fmla="*/ 2 w 19"/>
                  <a:gd name="T21" fmla="*/ 18 h 21"/>
                  <a:gd name="T22" fmla="*/ 2 w 19"/>
                  <a:gd name="T23" fmla="*/ 16 h 21"/>
                  <a:gd name="T24" fmla="*/ 0 w 19"/>
                  <a:gd name="T25" fmla="*/ 8 h 21"/>
                  <a:gd name="T26" fmla="*/ 0 w 19"/>
                  <a:gd name="T27" fmla="*/ 4 h 21"/>
                  <a:gd name="T28" fmla="*/ 2 w 19"/>
                  <a:gd name="T29" fmla="*/ 2 h 21"/>
                  <a:gd name="T30" fmla="*/ 7 w 19"/>
                  <a:gd name="T31" fmla="*/ 0 h 21"/>
                  <a:gd name="T32" fmla="*/ 8 w 19"/>
                  <a:gd name="T33" fmla="*/ 2 h 21"/>
                  <a:gd name="T34" fmla="*/ 8 w 19"/>
                  <a:gd name="T35" fmla="*/ 2 h 21"/>
                  <a:gd name="T36" fmla="*/ 9 w 19"/>
                  <a:gd name="T37" fmla="*/ 3 h 21"/>
                  <a:gd name="T38" fmla="*/ 13 w 19"/>
                  <a:gd name="T39" fmla="*/ 3 h 21"/>
                  <a:gd name="T40" fmla="*/ 15 w 19"/>
                  <a:gd name="T41" fmla="*/ 3 h 21"/>
                  <a:gd name="T42" fmla="*/ 17 w 19"/>
                  <a:gd name="T43" fmla="*/ 5 h 21"/>
                  <a:gd name="T44" fmla="*/ 19 w 19"/>
                  <a:gd name="T45" fmla="*/ 6 h 21"/>
                  <a:gd name="T46" fmla="*/ 19 w 19"/>
                  <a:gd name="T47" fmla="*/ 8 h 21"/>
                  <a:gd name="T48" fmla="*/ 19 w 19"/>
                  <a:gd name="T4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1">
                    <a:moveTo>
                      <a:pt x="19" y="11"/>
                    </a:moveTo>
                    <a:lnTo>
                      <a:pt x="19" y="18"/>
                    </a:lnTo>
                    <a:lnTo>
                      <a:pt x="18" y="19"/>
                    </a:lnTo>
                    <a:lnTo>
                      <a:pt x="17" y="20"/>
                    </a:lnTo>
                    <a:lnTo>
                      <a:pt x="16" y="20"/>
                    </a:lnTo>
                    <a:lnTo>
                      <a:pt x="15" y="19"/>
                    </a:lnTo>
                    <a:lnTo>
                      <a:pt x="13" y="20"/>
                    </a:lnTo>
                    <a:lnTo>
                      <a:pt x="11" y="21"/>
                    </a:lnTo>
                    <a:lnTo>
                      <a:pt x="10" y="21"/>
                    </a:lnTo>
                    <a:lnTo>
                      <a:pt x="3" y="18"/>
                    </a:lnTo>
                    <a:lnTo>
                      <a:pt x="2" y="18"/>
                    </a:lnTo>
                    <a:lnTo>
                      <a:pt x="2" y="16"/>
                    </a:lnTo>
                    <a:lnTo>
                      <a:pt x="0" y="8"/>
                    </a:lnTo>
                    <a:lnTo>
                      <a:pt x="0" y="4"/>
                    </a:lnTo>
                    <a:lnTo>
                      <a:pt x="2" y="2"/>
                    </a:lnTo>
                    <a:lnTo>
                      <a:pt x="7" y="0"/>
                    </a:lnTo>
                    <a:lnTo>
                      <a:pt x="8" y="2"/>
                    </a:lnTo>
                    <a:lnTo>
                      <a:pt x="8" y="2"/>
                    </a:lnTo>
                    <a:lnTo>
                      <a:pt x="9" y="3"/>
                    </a:lnTo>
                    <a:lnTo>
                      <a:pt x="13" y="3"/>
                    </a:lnTo>
                    <a:lnTo>
                      <a:pt x="15" y="3"/>
                    </a:lnTo>
                    <a:lnTo>
                      <a:pt x="17" y="5"/>
                    </a:lnTo>
                    <a:lnTo>
                      <a:pt x="19" y="6"/>
                    </a:lnTo>
                    <a:lnTo>
                      <a:pt x="19" y="8"/>
                    </a:lnTo>
                    <a:lnTo>
                      <a:pt x="19" y="11"/>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4" name="Freeform 460"/>
              <p:cNvSpPr>
                <a:spLocks/>
              </p:cNvSpPr>
              <p:nvPr/>
            </p:nvSpPr>
            <p:spPr bwMode="auto">
              <a:xfrm>
                <a:off x="557785" y="4792197"/>
                <a:ext cx="3583" cy="4095"/>
              </a:xfrm>
              <a:custGeom>
                <a:avLst/>
                <a:gdLst>
                  <a:gd name="T0" fmla="*/ 2 w 7"/>
                  <a:gd name="T1" fmla="*/ 8 h 8"/>
                  <a:gd name="T2" fmla="*/ 0 w 7"/>
                  <a:gd name="T3" fmla="*/ 6 h 8"/>
                  <a:gd name="T4" fmla="*/ 0 w 7"/>
                  <a:gd name="T5" fmla="*/ 4 h 8"/>
                  <a:gd name="T6" fmla="*/ 0 w 7"/>
                  <a:gd name="T7" fmla="*/ 3 h 8"/>
                  <a:gd name="T8" fmla="*/ 3 w 7"/>
                  <a:gd name="T9" fmla="*/ 0 h 8"/>
                  <a:gd name="T10" fmla="*/ 4 w 7"/>
                  <a:gd name="T11" fmla="*/ 0 h 8"/>
                  <a:gd name="T12" fmla="*/ 6 w 7"/>
                  <a:gd name="T13" fmla="*/ 0 h 8"/>
                  <a:gd name="T14" fmla="*/ 7 w 7"/>
                  <a:gd name="T15" fmla="*/ 2 h 8"/>
                  <a:gd name="T16" fmla="*/ 7 w 7"/>
                  <a:gd name="T17" fmla="*/ 5 h 8"/>
                  <a:gd name="T18" fmla="*/ 6 w 7"/>
                  <a:gd name="T19" fmla="*/ 6 h 8"/>
                  <a:gd name="T20" fmla="*/ 4 w 7"/>
                  <a:gd name="T21" fmla="*/ 8 h 8"/>
                  <a:gd name="T22" fmla="*/ 2 w 7"/>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8">
                    <a:moveTo>
                      <a:pt x="2" y="8"/>
                    </a:moveTo>
                    <a:lnTo>
                      <a:pt x="0" y="6"/>
                    </a:lnTo>
                    <a:lnTo>
                      <a:pt x="0" y="4"/>
                    </a:lnTo>
                    <a:lnTo>
                      <a:pt x="0" y="3"/>
                    </a:lnTo>
                    <a:lnTo>
                      <a:pt x="3" y="0"/>
                    </a:lnTo>
                    <a:lnTo>
                      <a:pt x="4" y="0"/>
                    </a:lnTo>
                    <a:lnTo>
                      <a:pt x="6" y="0"/>
                    </a:lnTo>
                    <a:lnTo>
                      <a:pt x="7" y="2"/>
                    </a:lnTo>
                    <a:lnTo>
                      <a:pt x="7" y="5"/>
                    </a:lnTo>
                    <a:lnTo>
                      <a:pt x="6" y="6"/>
                    </a:lnTo>
                    <a:lnTo>
                      <a:pt x="4" y="8"/>
                    </a:lnTo>
                    <a:lnTo>
                      <a:pt x="2" y="8"/>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5" name="Freeform 461"/>
              <p:cNvSpPr>
                <a:spLocks/>
              </p:cNvSpPr>
              <p:nvPr/>
            </p:nvSpPr>
            <p:spPr bwMode="auto">
              <a:xfrm>
                <a:off x="530656" y="4769675"/>
                <a:ext cx="23035" cy="11261"/>
              </a:xfrm>
              <a:custGeom>
                <a:avLst/>
                <a:gdLst>
                  <a:gd name="T0" fmla="*/ 41 w 45"/>
                  <a:gd name="T1" fmla="*/ 15 h 22"/>
                  <a:gd name="T2" fmla="*/ 40 w 45"/>
                  <a:gd name="T3" fmla="*/ 15 h 22"/>
                  <a:gd name="T4" fmla="*/ 40 w 45"/>
                  <a:gd name="T5" fmla="*/ 15 h 22"/>
                  <a:gd name="T6" fmla="*/ 40 w 45"/>
                  <a:gd name="T7" fmla="*/ 14 h 22"/>
                  <a:gd name="T8" fmla="*/ 39 w 45"/>
                  <a:gd name="T9" fmla="*/ 14 h 22"/>
                  <a:gd name="T10" fmla="*/ 34 w 45"/>
                  <a:gd name="T11" fmla="*/ 15 h 22"/>
                  <a:gd name="T12" fmla="*/ 32 w 45"/>
                  <a:gd name="T13" fmla="*/ 15 h 22"/>
                  <a:gd name="T14" fmla="*/ 30 w 45"/>
                  <a:gd name="T15" fmla="*/ 15 h 22"/>
                  <a:gd name="T16" fmla="*/ 30 w 45"/>
                  <a:gd name="T17" fmla="*/ 15 h 22"/>
                  <a:gd name="T18" fmla="*/ 26 w 45"/>
                  <a:gd name="T19" fmla="*/ 15 h 22"/>
                  <a:gd name="T20" fmla="*/ 24 w 45"/>
                  <a:gd name="T21" fmla="*/ 15 h 22"/>
                  <a:gd name="T22" fmla="*/ 24 w 45"/>
                  <a:gd name="T23" fmla="*/ 16 h 22"/>
                  <a:gd name="T24" fmla="*/ 24 w 45"/>
                  <a:gd name="T25" fmla="*/ 16 h 22"/>
                  <a:gd name="T26" fmla="*/ 24 w 45"/>
                  <a:gd name="T27" fmla="*/ 18 h 22"/>
                  <a:gd name="T28" fmla="*/ 24 w 45"/>
                  <a:gd name="T29" fmla="*/ 19 h 22"/>
                  <a:gd name="T30" fmla="*/ 26 w 45"/>
                  <a:gd name="T31" fmla="*/ 20 h 22"/>
                  <a:gd name="T32" fmla="*/ 26 w 45"/>
                  <a:gd name="T33" fmla="*/ 21 h 22"/>
                  <a:gd name="T34" fmla="*/ 24 w 45"/>
                  <a:gd name="T35" fmla="*/ 22 h 22"/>
                  <a:gd name="T36" fmla="*/ 23 w 45"/>
                  <a:gd name="T37" fmla="*/ 22 h 22"/>
                  <a:gd name="T38" fmla="*/ 22 w 45"/>
                  <a:gd name="T39" fmla="*/ 22 h 22"/>
                  <a:gd name="T40" fmla="*/ 20 w 45"/>
                  <a:gd name="T41" fmla="*/ 20 h 22"/>
                  <a:gd name="T42" fmla="*/ 18 w 45"/>
                  <a:gd name="T43" fmla="*/ 15 h 22"/>
                  <a:gd name="T44" fmla="*/ 15 w 45"/>
                  <a:gd name="T45" fmla="*/ 10 h 22"/>
                  <a:gd name="T46" fmla="*/ 12 w 45"/>
                  <a:gd name="T47" fmla="*/ 9 h 22"/>
                  <a:gd name="T48" fmla="*/ 10 w 45"/>
                  <a:gd name="T49" fmla="*/ 8 h 22"/>
                  <a:gd name="T50" fmla="*/ 5 w 45"/>
                  <a:gd name="T51" fmla="*/ 9 h 22"/>
                  <a:gd name="T52" fmla="*/ 5 w 45"/>
                  <a:gd name="T53" fmla="*/ 10 h 22"/>
                  <a:gd name="T54" fmla="*/ 3 w 45"/>
                  <a:gd name="T55" fmla="*/ 12 h 22"/>
                  <a:gd name="T56" fmla="*/ 1 w 45"/>
                  <a:gd name="T57" fmla="*/ 12 h 22"/>
                  <a:gd name="T58" fmla="*/ 0 w 45"/>
                  <a:gd name="T59" fmla="*/ 12 h 22"/>
                  <a:gd name="T60" fmla="*/ 0 w 45"/>
                  <a:gd name="T61" fmla="*/ 11 h 22"/>
                  <a:gd name="T62" fmla="*/ 0 w 45"/>
                  <a:gd name="T63" fmla="*/ 10 h 22"/>
                  <a:gd name="T64" fmla="*/ 1 w 45"/>
                  <a:gd name="T65" fmla="*/ 10 h 22"/>
                  <a:gd name="T66" fmla="*/ 1 w 45"/>
                  <a:gd name="T67" fmla="*/ 9 h 22"/>
                  <a:gd name="T68" fmla="*/ 1 w 45"/>
                  <a:gd name="T69" fmla="*/ 7 h 22"/>
                  <a:gd name="T70" fmla="*/ 1 w 45"/>
                  <a:gd name="T71" fmla="*/ 3 h 22"/>
                  <a:gd name="T72" fmla="*/ 1 w 45"/>
                  <a:gd name="T73" fmla="*/ 2 h 22"/>
                  <a:gd name="T74" fmla="*/ 1 w 45"/>
                  <a:gd name="T75" fmla="*/ 1 h 22"/>
                  <a:gd name="T76" fmla="*/ 2 w 45"/>
                  <a:gd name="T77" fmla="*/ 0 h 22"/>
                  <a:gd name="T78" fmla="*/ 3 w 45"/>
                  <a:gd name="T79" fmla="*/ 0 h 22"/>
                  <a:gd name="T80" fmla="*/ 5 w 45"/>
                  <a:gd name="T81" fmla="*/ 1 h 22"/>
                  <a:gd name="T82" fmla="*/ 8 w 45"/>
                  <a:gd name="T83" fmla="*/ 2 h 22"/>
                  <a:gd name="T84" fmla="*/ 8 w 45"/>
                  <a:gd name="T85" fmla="*/ 3 h 22"/>
                  <a:gd name="T86" fmla="*/ 14 w 45"/>
                  <a:gd name="T87" fmla="*/ 4 h 22"/>
                  <a:gd name="T88" fmla="*/ 16 w 45"/>
                  <a:gd name="T89" fmla="*/ 3 h 22"/>
                  <a:gd name="T90" fmla="*/ 20 w 45"/>
                  <a:gd name="T91" fmla="*/ 7 h 22"/>
                  <a:gd name="T92" fmla="*/ 24 w 45"/>
                  <a:gd name="T93" fmla="*/ 11 h 22"/>
                  <a:gd name="T94" fmla="*/ 26 w 45"/>
                  <a:gd name="T95" fmla="*/ 11 h 22"/>
                  <a:gd name="T96" fmla="*/ 27 w 45"/>
                  <a:gd name="T97" fmla="*/ 10 h 22"/>
                  <a:gd name="T98" fmla="*/ 28 w 45"/>
                  <a:gd name="T99" fmla="*/ 9 h 22"/>
                  <a:gd name="T100" fmla="*/ 30 w 45"/>
                  <a:gd name="T101" fmla="*/ 8 h 22"/>
                  <a:gd name="T102" fmla="*/ 39 w 45"/>
                  <a:gd name="T103" fmla="*/ 6 h 22"/>
                  <a:gd name="T104" fmla="*/ 41 w 45"/>
                  <a:gd name="T105" fmla="*/ 5 h 22"/>
                  <a:gd name="T106" fmla="*/ 45 w 45"/>
                  <a:gd name="T107" fmla="*/ 7 h 22"/>
                  <a:gd name="T108" fmla="*/ 45 w 45"/>
                  <a:gd name="T109" fmla="*/ 12 h 22"/>
                  <a:gd name="T110" fmla="*/ 43 w 45"/>
                  <a:gd name="T111" fmla="*/ 15 h 22"/>
                  <a:gd name="T112" fmla="*/ 41 w 45"/>
                  <a:gd name="T113"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 h="22">
                    <a:moveTo>
                      <a:pt x="41" y="15"/>
                    </a:moveTo>
                    <a:lnTo>
                      <a:pt x="40" y="15"/>
                    </a:lnTo>
                    <a:lnTo>
                      <a:pt x="40" y="15"/>
                    </a:lnTo>
                    <a:lnTo>
                      <a:pt x="40" y="14"/>
                    </a:lnTo>
                    <a:lnTo>
                      <a:pt x="39" y="14"/>
                    </a:lnTo>
                    <a:lnTo>
                      <a:pt x="34" y="15"/>
                    </a:lnTo>
                    <a:lnTo>
                      <a:pt x="32" y="15"/>
                    </a:lnTo>
                    <a:lnTo>
                      <a:pt x="30" y="15"/>
                    </a:lnTo>
                    <a:lnTo>
                      <a:pt x="30" y="15"/>
                    </a:lnTo>
                    <a:lnTo>
                      <a:pt x="26" y="15"/>
                    </a:lnTo>
                    <a:lnTo>
                      <a:pt x="24" y="15"/>
                    </a:lnTo>
                    <a:lnTo>
                      <a:pt x="24" y="16"/>
                    </a:lnTo>
                    <a:lnTo>
                      <a:pt x="24" y="16"/>
                    </a:lnTo>
                    <a:lnTo>
                      <a:pt x="24" y="18"/>
                    </a:lnTo>
                    <a:lnTo>
                      <a:pt x="24" y="19"/>
                    </a:lnTo>
                    <a:lnTo>
                      <a:pt x="26" y="20"/>
                    </a:lnTo>
                    <a:lnTo>
                      <a:pt x="26" y="21"/>
                    </a:lnTo>
                    <a:lnTo>
                      <a:pt x="24" y="22"/>
                    </a:lnTo>
                    <a:lnTo>
                      <a:pt x="23" y="22"/>
                    </a:lnTo>
                    <a:lnTo>
                      <a:pt x="22" y="22"/>
                    </a:lnTo>
                    <a:lnTo>
                      <a:pt x="20" y="20"/>
                    </a:lnTo>
                    <a:lnTo>
                      <a:pt x="18" y="15"/>
                    </a:lnTo>
                    <a:lnTo>
                      <a:pt x="15" y="10"/>
                    </a:lnTo>
                    <a:lnTo>
                      <a:pt x="12" y="9"/>
                    </a:lnTo>
                    <a:lnTo>
                      <a:pt x="10" y="8"/>
                    </a:lnTo>
                    <a:lnTo>
                      <a:pt x="5" y="9"/>
                    </a:lnTo>
                    <a:lnTo>
                      <a:pt x="5" y="10"/>
                    </a:lnTo>
                    <a:lnTo>
                      <a:pt x="3" y="12"/>
                    </a:lnTo>
                    <a:lnTo>
                      <a:pt x="1" y="12"/>
                    </a:lnTo>
                    <a:lnTo>
                      <a:pt x="0" y="12"/>
                    </a:lnTo>
                    <a:lnTo>
                      <a:pt x="0" y="11"/>
                    </a:lnTo>
                    <a:lnTo>
                      <a:pt x="0" y="10"/>
                    </a:lnTo>
                    <a:lnTo>
                      <a:pt x="1" y="10"/>
                    </a:lnTo>
                    <a:lnTo>
                      <a:pt x="1" y="9"/>
                    </a:lnTo>
                    <a:lnTo>
                      <a:pt x="1" y="7"/>
                    </a:lnTo>
                    <a:lnTo>
                      <a:pt x="1" y="3"/>
                    </a:lnTo>
                    <a:lnTo>
                      <a:pt x="1" y="2"/>
                    </a:lnTo>
                    <a:lnTo>
                      <a:pt x="1" y="1"/>
                    </a:lnTo>
                    <a:lnTo>
                      <a:pt x="2" y="0"/>
                    </a:lnTo>
                    <a:lnTo>
                      <a:pt x="3" y="0"/>
                    </a:lnTo>
                    <a:lnTo>
                      <a:pt x="5" y="1"/>
                    </a:lnTo>
                    <a:lnTo>
                      <a:pt x="8" y="2"/>
                    </a:lnTo>
                    <a:lnTo>
                      <a:pt x="8" y="3"/>
                    </a:lnTo>
                    <a:lnTo>
                      <a:pt x="14" y="4"/>
                    </a:lnTo>
                    <a:lnTo>
                      <a:pt x="16" y="3"/>
                    </a:lnTo>
                    <a:lnTo>
                      <a:pt x="20" y="7"/>
                    </a:lnTo>
                    <a:lnTo>
                      <a:pt x="24" y="11"/>
                    </a:lnTo>
                    <a:lnTo>
                      <a:pt x="26" y="11"/>
                    </a:lnTo>
                    <a:lnTo>
                      <a:pt x="27" y="10"/>
                    </a:lnTo>
                    <a:lnTo>
                      <a:pt x="28" y="9"/>
                    </a:lnTo>
                    <a:lnTo>
                      <a:pt x="30" y="8"/>
                    </a:lnTo>
                    <a:lnTo>
                      <a:pt x="39" y="6"/>
                    </a:lnTo>
                    <a:lnTo>
                      <a:pt x="41" y="5"/>
                    </a:lnTo>
                    <a:lnTo>
                      <a:pt x="45" y="7"/>
                    </a:lnTo>
                    <a:lnTo>
                      <a:pt x="45" y="12"/>
                    </a:lnTo>
                    <a:lnTo>
                      <a:pt x="43" y="15"/>
                    </a:lnTo>
                    <a:lnTo>
                      <a:pt x="41" y="15"/>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6" name="Freeform 462"/>
              <p:cNvSpPr>
                <a:spLocks/>
              </p:cNvSpPr>
              <p:nvPr/>
            </p:nvSpPr>
            <p:spPr bwMode="auto">
              <a:xfrm>
                <a:off x="544477" y="4763020"/>
                <a:ext cx="6655" cy="6143"/>
              </a:xfrm>
              <a:custGeom>
                <a:avLst/>
                <a:gdLst>
                  <a:gd name="T0" fmla="*/ 2 w 13"/>
                  <a:gd name="T1" fmla="*/ 11 h 12"/>
                  <a:gd name="T2" fmla="*/ 0 w 13"/>
                  <a:gd name="T3" fmla="*/ 9 h 12"/>
                  <a:gd name="T4" fmla="*/ 0 w 13"/>
                  <a:gd name="T5" fmla="*/ 8 h 12"/>
                  <a:gd name="T6" fmla="*/ 0 w 13"/>
                  <a:gd name="T7" fmla="*/ 6 h 12"/>
                  <a:gd name="T8" fmla="*/ 0 w 13"/>
                  <a:gd name="T9" fmla="*/ 4 h 12"/>
                  <a:gd name="T10" fmla="*/ 1 w 13"/>
                  <a:gd name="T11" fmla="*/ 3 h 12"/>
                  <a:gd name="T12" fmla="*/ 2 w 13"/>
                  <a:gd name="T13" fmla="*/ 2 h 12"/>
                  <a:gd name="T14" fmla="*/ 3 w 13"/>
                  <a:gd name="T15" fmla="*/ 0 h 12"/>
                  <a:gd name="T16" fmla="*/ 4 w 13"/>
                  <a:gd name="T17" fmla="*/ 0 h 12"/>
                  <a:gd name="T18" fmla="*/ 5 w 13"/>
                  <a:gd name="T19" fmla="*/ 0 h 12"/>
                  <a:gd name="T20" fmla="*/ 7 w 13"/>
                  <a:gd name="T21" fmla="*/ 0 h 12"/>
                  <a:gd name="T22" fmla="*/ 9 w 13"/>
                  <a:gd name="T23" fmla="*/ 0 h 12"/>
                  <a:gd name="T24" fmla="*/ 10 w 13"/>
                  <a:gd name="T25" fmla="*/ 1 h 12"/>
                  <a:gd name="T26" fmla="*/ 12 w 13"/>
                  <a:gd name="T27" fmla="*/ 2 h 12"/>
                  <a:gd name="T28" fmla="*/ 13 w 13"/>
                  <a:gd name="T29" fmla="*/ 3 h 12"/>
                  <a:gd name="T30" fmla="*/ 13 w 13"/>
                  <a:gd name="T31" fmla="*/ 5 h 12"/>
                  <a:gd name="T32" fmla="*/ 13 w 13"/>
                  <a:gd name="T33" fmla="*/ 7 h 12"/>
                  <a:gd name="T34" fmla="*/ 12 w 13"/>
                  <a:gd name="T35" fmla="*/ 8 h 12"/>
                  <a:gd name="T36" fmla="*/ 11 w 13"/>
                  <a:gd name="T37" fmla="*/ 10 h 12"/>
                  <a:gd name="T38" fmla="*/ 9 w 13"/>
                  <a:gd name="T39" fmla="*/ 12 h 12"/>
                  <a:gd name="T40" fmla="*/ 8 w 13"/>
                  <a:gd name="T41" fmla="*/ 12 h 12"/>
                  <a:gd name="T42" fmla="*/ 7 w 13"/>
                  <a:gd name="T43" fmla="*/ 12 h 12"/>
                  <a:gd name="T44" fmla="*/ 6 w 13"/>
                  <a:gd name="T45" fmla="*/ 12 h 12"/>
                  <a:gd name="T46" fmla="*/ 3 w 13"/>
                  <a:gd name="T47" fmla="*/ 12 h 12"/>
                  <a:gd name="T48" fmla="*/ 2 w 13"/>
                  <a:gd name="T49"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12">
                    <a:moveTo>
                      <a:pt x="2" y="11"/>
                    </a:moveTo>
                    <a:lnTo>
                      <a:pt x="0" y="9"/>
                    </a:lnTo>
                    <a:lnTo>
                      <a:pt x="0" y="8"/>
                    </a:lnTo>
                    <a:lnTo>
                      <a:pt x="0" y="6"/>
                    </a:lnTo>
                    <a:lnTo>
                      <a:pt x="0" y="4"/>
                    </a:lnTo>
                    <a:lnTo>
                      <a:pt x="1" y="3"/>
                    </a:lnTo>
                    <a:lnTo>
                      <a:pt x="2" y="2"/>
                    </a:lnTo>
                    <a:lnTo>
                      <a:pt x="3" y="0"/>
                    </a:lnTo>
                    <a:lnTo>
                      <a:pt x="4" y="0"/>
                    </a:lnTo>
                    <a:lnTo>
                      <a:pt x="5" y="0"/>
                    </a:lnTo>
                    <a:lnTo>
                      <a:pt x="7" y="0"/>
                    </a:lnTo>
                    <a:lnTo>
                      <a:pt x="9" y="0"/>
                    </a:lnTo>
                    <a:lnTo>
                      <a:pt x="10" y="1"/>
                    </a:lnTo>
                    <a:lnTo>
                      <a:pt x="12" y="2"/>
                    </a:lnTo>
                    <a:lnTo>
                      <a:pt x="13" y="3"/>
                    </a:lnTo>
                    <a:lnTo>
                      <a:pt x="13" y="5"/>
                    </a:lnTo>
                    <a:lnTo>
                      <a:pt x="13" y="7"/>
                    </a:lnTo>
                    <a:lnTo>
                      <a:pt x="12" y="8"/>
                    </a:lnTo>
                    <a:lnTo>
                      <a:pt x="11" y="10"/>
                    </a:lnTo>
                    <a:lnTo>
                      <a:pt x="9" y="12"/>
                    </a:lnTo>
                    <a:lnTo>
                      <a:pt x="8" y="12"/>
                    </a:lnTo>
                    <a:lnTo>
                      <a:pt x="7" y="12"/>
                    </a:lnTo>
                    <a:lnTo>
                      <a:pt x="6" y="12"/>
                    </a:lnTo>
                    <a:lnTo>
                      <a:pt x="3" y="12"/>
                    </a:lnTo>
                    <a:lnTo>
                      <a:pt x="2" y="11"/>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7" name="Freeform 463"/>
              <p:cNvSpPr>
                <a:spLocks/>
              </p:cNvSpPr>
              <p:nvPr/>
            </p:nvSpPr>
            <p:spPr bwMode="auto">
              <a:xfrm>
                <a:off x="527073" y="4709785"/>
                <a:ext cx="2560" cy="3583"/>
              </a:xfrm>
              <a:custGeom>
                <a:avLst/>
                <a:gdLst>
                  <a:gd name="T0" fmla="*/ 2 w 5"/>
                  <a:gd name="T1" fmla="*/ 7 h 7"/>
                  <a:gd name="T2" fmla="*/ 0 w 5"/>
                  <a:gd name="T3" fmla="*/ 5 h 7"/>
                  <a:gd name="T4" fmla="*/ 0 w 5"/>
                  <a:gd name="T5" fmla="*/ 4 h 7"/>
                  <a:gd name="T6" fmla="*/ 0 w 5"/>
                  <a:gd name="T7" fmla="*/ 3 h 7"/>
                  <a:gd name="T8" fmla="*/ 1 w 5"/>
                  <a:gd name="T9" fmla="*/ 1 h 7"/>
                  <a:gd name="T10" fmla="*/ 2 w 5"/>
                  <a:gd name="T11" fmla="*/ 0 h 7"/>
                  <a:gd name="T12" fmla="*/ 4 w 5"/>
                  <a:gd name="T13" fmla="*/ 1 h 7"/>
                  <a:gd name="T14" fmla="*/ 5 w 5"/>
                  <a:gd name="T15" fmla="*/ 5 h 7"/>
                  <a:gd name="T16" fmla="*/ 5 w 5"/>
                  <a:gd name="T17" fmla="*/ 7 h 7"/>
                  <a:gd name="T18" fmla="*/ 2 w 5"/>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7">
                    <a:moveTo>
                      <a:pt x="2" y="7"/>
                    </a:moveTo>
                    <a:lnTo>
                      <a:pt x="0" y="5"/>
                    </a:lnTo>
                    <a:lnTo>
                      <a:pt x="0" y="4"/>
                    </a:lnTo>
                    <a:lnTo>
                      <a:pt x="0" y="3"/>
                    </a:lnTo>
                    <a:lnTo>
                      <a:pt x="1" y="1"/>
                    </a:lnTo>
                    <a:lnTo>
                      <a:pt x="2" y="0"/>
                    </a:lnTo>
                    <a:lnTo>
                      <a:pt x="4" y="1"/>
                    </a:lnTo>
                    <a:lnTo>
                      <a:pt x="5" y="5"/>
                    </a:lnTo>
                    <a:lnTo>
                      <a:pt x="5" y="7"/>
                    </a:lnTo>
                    <a:lnTo>
                      <a:pt x="2" y="7"/>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8" name="Freeform 464"/>
              <p:cNvSpPr>
                <a:spLocks/>
              </p:cNvSpPr>
              <p:nvPr/>
            </p:nvSpPr>
            <p:spPr bwMode="auto">
              <a:xfrm>
                <a:off x="476397" y="4627884"/>
                <a:ext cx="14845" cy="13821"/>
              </a:xfrm>
              <a:custGeom>
                <a:avLst/>
                <a:gdLst>
                  <a:gd name="T0" fmla="*/ 22 w 29"/>
                  <a:gd name="T1" fmla="*/ 17 h 27"/>
                  <a:gd name="T2" fmla="*/ 19 w 29"/>
                  <a:gd name="T3" fmla="*/ 18 h 27"/>
                  <a:gd name="T4" fmla="*/ 18 w 29"/>
                  <a:gd name="T5" fmla="*/ 19 h 27"/>
                  <a:gd name="T6" fmla="*/ 17 w 29"/>
                  <a:gd name="T7" fmla="*/ 19 h 27"/>
                  <a:gd name="T8" fmla="*/ 17 w 29"/>
                  <a:gd name="T9" fmla="*/ 20 h 27"/>
                  <a:gd name="T10" fmla="*/ 17 w 29"/>
                  <a:gd name="T11" fmla="*/ 20 h 27"/>
                  <a:gd name="T12" fmla="*/ 16 w 29"/>
                  <a:gd name="T13" fmla="*/ 21 h 27"/>
                  <a:gd name="T14" fmla="*/ 14 w 29"/>
                  <a:gd name="T15" fmla="*/ 24 h 27"/>
                  <a:gd name="T16" fmla="*/ 10 w 29"/>
                  <a:gd name="T17" fmla="*/ 27 h 27"/>
                  <a:gd name="T18" fmla="*/ 7 w 29"/>
                  <a:gd name="T19" fmla="*/ 22 h 27"/>
                  <a:gd name="T20" fmla="*/ 7 w 29"/>
                  <a:gd name="T21" fmla="*/ 21 h 27"/>
                  <a:gd name="T22" fmla="*/ 7 w 29"/>
                  <a:gd name="T23" fmla="*/ 18 h 27"/>
                  <a:gd name="T24" fmla="*/ 8 w 29"/>
                  <a:gd name="T25" fmla="*/ 16 h 27"/>
                  <a:gd name="T26" fmla="*/ 9 w 29"/>
                  <a:gd name="T27" fmla="*/ 15 h 27"/>
                  <a:gd name="T28" fmla="*/ 8 w 29"/>
                  <a:gd name="T29" fmla="*/ 13 h 27"/>
                  <a:gd name="T30" fmla="*/ 6 w 29"/>
                  <a:gd name="T31" fmla="*/ 13 h 27"/>
                  <a:gd name="T32" fmla="*/ 4 w 29"/>
                  <a:gd name="T33" fmla="*/ 11 h 27"/>
                  <a:gd name="T34" fmla="*/ 3 w 29"/>
                  <a:gd name="T35" fmla="*/ 10 h 27"/>
                  <a:gd name="T36" fmla="*/ 2 w 29"/>
                  <a:gd name="T37" fmla="*/ 9 h 27"/>
                  <a:gd name="T38" fmla="*/ 2 w 29"/>
                  <a:gd name="T39" fmla="*/ 7 h 27"/>
                  <a:gd name="T40" fmla="*/ 1 w 29"/>
                  <a:gd name="T41" fmla="*/ 3 h 27"/>
                  <a:gd name="T42" fmla="*/ 1 w 29"/>
                  <a:gd name="T43" fmla="*/ 2 h 27"/>
                  <a:gd name="T44" fmla="*/ 0 w 29"/>
                  <a:gd name="T45" fmla="*/ 0 h 27"/>
                  <a:gd name="T46" fmla="*/ 0 w 29"/>
                  <a:gd name="T47" fmla="*/ 0 h 27"/>
                  <a:gd name="T48" fmla="*/ 3 w 29"/>
                  <a:gd name="T49" fmla="*/ 0 h 27"/>
                  <a:gd name="T50" fmla="*/ 9 w 29"/>
                  <a:gd name="T51" fmla="*/ 2 h 27"/>
                  <a:gd name="T52" fmla="*/ 9 w 29"/>
                  <a:gd name="T53" fmla="*/ 5 h 27"/>
                  <a:gd name="T54" fmla="*/ 9 w 29"/>
                  <a:gd name="T55" fmla="*/ 5 h 27"/>
                  <a:gd name="T56" fmla="*/ 9 w 29"/>
                  <a:gd name="T57" fmla="*/ 7 h 27"/>
                  <a:gd name="T58" fmla="*/ 11 w 29"/>
                  <a:gd name="T59" fmla="*/ 8 h 27"/>
                  <a:gd name="T60" fmla="*/ 12 w 29"/>
                  <a:gd name="T61" fmla="*/ 8 h 27"/>
                  <a:gd name="T62" fmla="*/ 15 w 29"/>
                  <a:gd name="T63" fmla="*/ 8 h 27"/>
                  <a:gd name="T64" fmla="*/ 15 w 29"/>
                  <a:gd name="T65" fmla="*/ 7 h 27"/>
                  <a:gd name="T66" fmla="*/ 16 w 29"/>
                  <a:gd name="T67" fmla="*/ 7 h 27"/>
                  <a:gd name="T68" fmla="*/ 17 w 29"/>
                  <a:gd name="T69" fmla="*/ 10 h 27"/>
                  <a:gd name="T70" fmla="*/ 22 w 29"/>
                  <a:gd name="T71" fmla="*/ 10 h 27"/>
                  <a:gd name="T72" fmla="*/ 25 w 29"/>
                  <a:gd name="T73" fmla="*/ 13 h 27"/>
                  <a:gd name="T74" fmla="*/ 27 w 29"/>
                  <a:gd name="T75" fmla="*/ 17 h 27"/>
                  <a:gd name="T76" fmla="*/ 29 w 29"/>
                  <a:gd name="T77" fmla="*/ 19 h 27"/>
                  <a:gd name="T78" fmla="*/ 28 w 29"/>
                  <a:gd name="T79" fmla="*/ 19 h 27"/>
                  <a:gd name="T80" fmla="*/ 26 w 29"/>
                  <a:gd name="T81" fmla="*/ 19 h 27"/>
                  <a:gd name="T82" fmla="*/ 25 w 29"/>
                  <a:gd name="T83" fmla="*/ 18 h 27"/>
                  <a:gd name="T84" fmla="*/ 22 w 29"/>
                  <a:gd name="T85"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 h="27">
                    <a:moveTo>
                      <a:pt x="22" y="17"/>
                    </a:moveTo>
                    <a:lnTo>
                      <a:pt x="19" y="18"/>
                    </a:lnTo>
                    <a:lnTo>
                      <a:pt x="18" y="19"/>
                    </a:lnTo>
                    <a:lnTo>
                      <a:pt x="17" y="19"/>
                    </a:lnTo>
                    <a:lnTo>
                      <a:pt x="17" y="20"/>
                    </a:lnTo>
                    <a:lnTo>
                      <a:pt x="17" y="20"/>
                    </a:lnTo>
                    <a:lnTo>
                      <a:pt x="16" y="21"/>
                    </a:lnTo>
                    <a:lnTo>
                      <a:pt x="14" y="24"/>
                    </a:lnTo>
                    <a:lnTo>
                      <a:pt x="10" y="27"/>
                    </a:lnTo>
                    <a:lnTo>
                      <a:pt x="7" y="22"/>
                    </a:lnTo>
                    <a:lnTo>
                      <a:pt x="7" y="21"/>
                    </a:lnTo>
                    <a:lnTo>
                      <a:pt x="7" y="18"/>
                    </a:lnTo>
                    <a:lnTo>
                      <a:pt x="8" y="16"/>
                    </a:lnTo>
                    <a:lnTo>
                      <a:pt x="9" y="15"/>
                    </a:lnTo>
                    <a:lnTo>
                      <a:pt x="8" y="13"/>
                    </a:lnTo>
                    <a:lnTo>
                      <a:pt x="6" y="13"/>
                    </a:lnTo>
                    <a:lnTo>
                      <a:pt x="4" y="11"/>
                    </a:lnTo>
                    <a:lnTo>
                      <a:pt x="3" y="10"/>
                    </a:lnTo>
                    <a:lnTo>
                      <a:pt x="2" y="9"/>
                    </a:lnTo>
                    <a:lnTo>
                      <a:pt x="2" y="7"/>
                    </a:lnTo>
                    <a:lnTo>
                      <a:pt x="1" y="3"/>
                    </a:lnTo>
                    <a:lnTo>
                      <a:pt x="1" y="2"/>
                    </a:lnTo>
                    <a:lnTo>
                      <a:pt x="0" y="0"/>
                    </a:lnTo>
                    <a:lnTo>
                      <a:pt x="0" y="0"/>
                    </a:lnTo>
                    <a:lnTo>
                      <a:pt x="3" y="0"/>
                    </a:lnTo>
                    <a:lnTo>
                      <a:pt x="9" y="2"/>
                    </a:lnTo>
                    <a:lnTo>
                      <a:pt x="9" y="5"/>
                    </a:lnTo>
                    <a:lnTo>
                      <a:pt x="9" y="5"/>
                    </a:lnTo>
                    <a:lnTo>
                      <a:pt x="9" y="7"/>
                    </a:lnTo>
                    <a:lnTo>
                      <a:pt x="11" y="8"/>
                    </a:lnTo>
                    <a:lnTo>
                      <a:pt x="12" y="8"/>
                    </a:lnTo>
                    <a:lnTo>
                      <a:pt x="15" y="8"/>
                    </a:lnTo>
                    <a:lnTo>
                      <a:pt x="15" y="7"/>
                    </a:lnTo>
                    <a:lnTo>
                      <a:pt x="16" y="7"/>
                    </a:lnTo>
                    <a:lnTo>
                      <a:pt x="17" y="10"/>
                    </a:lnTo>
                    <a:lnTo>
                      <a:pt x="22" y="10"/>
                    </a:lnTo>
                    <a:lnTo>
                      <a:pt x="25" y="13"/>
                    </a:lnTo>
                    <a:lnTo>
                      <a:pt x="27" y="17"/>
                    </a:lnTo>
                    <a:lnTo>
                      <a:pt x="29" y="19"/>
                    </a:lnTo>
                    <a:lnTo>
                      <a:pt x="28" y="19"/>
                    </a:lnTo>
                    <a:lnTo>
                      <a:pt x="26" y="19"/>
                    </a:lnTo>
                    <a:lnTo>
                      <a:pt x="25" y="18"/>
                    </a:lnTo>
                    <a:lnTo>
                      <a:pt x="22" y="17"/>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9" name="Freeform 465"/>
              <p:cNvSpPr>
                <a:spLocks/>
              </p:cNvSpPr>
              <p:nvPr/>
            </p:nvSpPr>
            <p:spPr bwMode="auto">
              <a:xfrm>
                <a:off x="508645" y="4639146"/>
                <a:ext cx="2048" cy="3583"/>
              </a:xfrm>
              <a:custGeom>
                <a:avLst/>
                <a:gdLst>
                  <a:gd name="T0" fmla="*/ 2 w 4"/>
                  <a:gd name="T1" fmla="*/ 7 h 7"/>
                  <a:gd name="T2" fmla="*/ 0 w 4"/>
                  <a:gd name="T3" fmla="*/ 4 h 7"/>
                  <a:gd name="T4" fmla="*/ 0 w 4"/>
                  <a:gd name="T5" fmla="*/ 1 h 7"/>
                  <a:gd name="T6" fmla="*/ 1 w 4"/>
                  <a:gd name="T7" fmla="*/ 0 h 7"/>
                  <a:gd name="T8" fmla="*/ 1 w 4"/>
                  <a:gd name="T9" fmla="*/ 0 h 7"/>
                  <a:gd name="T10" fmla="*/ 3 w 4"/>
                  <a:gd name="T11" fmla="*/ 1 h 7"/>
                  <a:gd name="T12" fmla="*/ 3 w 4"/>
                  <a:gd name="T13" fmla="*/ 1 h 7"/>
                  <a:gd name="T14" fmla="*/ 4 w 4"/>
                  <a:gd name="T15" fmla="*/ 4 h 7"/>
                  <a:gd name="T16" fmla="*/ 4 w 4"/>
                  <a:gd name="T17" fmla="*/ 5 h 7"/>
                  <a:gd name="T18" fmla="*/ 3 w 4"/>
                  <a:gd name="T19" fmla="*/ 6 h 7"/>
                  <a:gd name="T20" fmla="*/ 2 w 4"/>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7">
                    <a:moveTo>
                      <a:pt x="2" y="7"/>
                    </a:moveTo>
                    <a:lnTo>
                      <a:pt x="0" y="4"/>
                    </a:lnTo>
                    <a:lnTo>
                      <a:pt x="0" y="1"/>
                    </a:lnTo>
                    <a:lnTo>
                      <a:pt x="1" y="0"/>
                    </a:lnTo>
                    <a:lnTo>
                      <a:pt x="1" y="0"/>
                    </a:lnTo>
                    <a:lnTo>
                      <a:pt x="3" y="1"/>
                    </a:lnTo>
                    <a:lnTo>
                      <a:pt x="3" y="1"/>
                    </a:lnTo>
                    <a:lnTo>
                      <a:pt x="4" y="4"/>
                    </a:lnTo>
                    <a:lnTo>
                      <a:pt x="4" y="5"/>
                    </a:lnTo>
                    <a:lnTo>
                      <a:pt x="3" y="6"/>
                    </a:lnTo>
                    <a:lnTo>
                      <a:pt x="2" y="7"/>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0" name="Freeform 466"/>
              <p:cNvSpPr>
                <a:spLocks/>
              </p:cNvSpPr>
              <p:nvPr/>
            </p:nvSpPr>
            <p:spPr bwMode="auto">
              <a:xfrm>
                <a:off x="507110" y="4634539"/>
                <a:ext cx="1536" cy="3071"/>
              </a:xfrm>
              <a:custGeom>
                <a:avLst/>
                <a:gdLst>
                  <a:gd name="T0" fmla="*/ 2 w 3"/>
                  <a:gd name="T1" fmla="*/ 6 h 6"/>
                  <a:gd name="T2" fmla="*/ 0 w 3"/>
                  <a:gd name="T3" fmla="*/ 6 h 6"/>
                  <a:gd name="T4" fmla="*/ 0 w 3"/>
                  <a:gd name="T5" fmla="*/ 3 h 6"/>
                  <a:gd name="T6" fmla="*/ 0 w 3"/>
                  <a:gd name="T7" fmla="*/ 2 h 6"/>
                  <a:gd name="T8" fmla="*/ 1 w 3"/>
                  <a:gd name="T9" fmla="*/ 0 h 6"/>
                  <a:gd name="T10" fmla="*/ 2 w 3"/>
                  <a:gd name="T11" fmla="*/ 0 h 6"/>
                  <a:gd name="T12" fmla="*/ 2 w 3"/>
                  <a:gd name="T13" fmla="*/ 2 h 6"/>
                  <a:gd name="T14" fmla="*/ 3 w 3"/>
                  <a:gd name="T15" fmla="*/ 4 h 6"/>
                  <a:gd name="T16" fmla="*/ 2 w 3"/>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2" y="6"/>
                    </a:moveTo>
                    <a:lnTo>
                      <a:pt x="0" y="6"/>
                    </a:lnTo>
                    <a:lnTo>
                      <a:pt x="0" y="3"/>
                    </a:lnTo>
                    <a:lnTo>
                      <a:pt x="0" y="2"/>
                    </a:lnTo>
                    <a:lnTo>
                      <a:pt x="1" y="0"/>
                    </a:lnTo>
                    <a:lnTo>
                      <a:pt x="2" y="0"/>
                    </a:lnTo>
                    <a:lnTo>
                      <a:pt x="2" y="2"/>
                    </a:lnTo>
                    <a:lnTo>
                      <a:pt x="3" y="4"/>
                    </a:lnTo>
                    <a:lnTo>
                      <a:pt x="2" y="6"/>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1" name="Freeform 467"/>
              <p:cNvSpPr>
                <a:spLocks/>
              </p:cNvSpPr>
              <p:nvPr/>
            </p:nvSpPr>
            <p:spPr bwMode="auto">
              <a:xfrm>
                <a:off x="506598" y="4630956"/>
                <a:ext cx="1536" cy="3583"/>
              </a:xfrm>
              <a:custGeom>
                <a:avLst/>
                <a:gdLst>
                  <a:gd name="T0" fmla="*/ 3 w 3"/>
                  <a:gd name="T1" fmla="*/ 5 h 7"/>
                  <a:gd name="T2" fmla="*/ 2 w 3"/>
                  <a:gd name="T3" fmla="*/ 7 h 7"/>
                  <a:gd name="T4" fmla="*/ 1 w 3"/>
                  <a:gd name="T5" fmla="*/ 7 h 7"/>
                  <a:gd name="T6" fmla="*/ 1 w 3"/>
                  <a:gd name="T7" fmla="*/ 6 h 7"/>
                  <a:gd name="T8" fmla="*/ 1 w 3"/>
                  <a:gd name="T9" fmla="*/ 5 h 7"/>
                  <a:gd name="T10" fmla="*/ 0 w 3"/>
                  <a:gd name="T11" fmla="*/ 4 h 7"/>
                  <a:gd name="T12" fmla="*/ 1 w 3"/>
                  <a:gd name="T13" fmla="*/ 2 h 7"/>
                  <a:gd name="T14" fmla="*/ 1 w 3"/>
                  <a:gd name="T15" fmla="*/ 0 h 7"/>
                  <a:gd name="T16" fmla="*/ 1 w 3"/>
                  <a:gd name="T17" fmla="*/ 1 h 7"/>
                  <a:gd name="T18" fmla="*/ 2 w 3"/>
                  <a:gd name="T19" fmla="*/ 1 h 7"/>
                  <a:gd name="T20" fmla="*/ 3 w 3"/>
                  <a:gd name="T21" fmla="*/ 3 h 7"/>
                  <a:gd name="T22" fmla="*/ 3 w 3"/>
                  <a:gd name="T23"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7">
                    <a:moveTo>
                      <a:pt x="3" y="5"/>
                    </a:moveTo>
                    <a:lnTo>
                      <a:pt x="2" y="7"/>
                    </a:lnTo>
                    <a:lnTo>
                      <a:pt x="1" y="7"/>
                    </a:lnTo>
                    <a:lnTo>
                      <a:pt x="1" y="6"/>
                    </a:lnTo>
                    <a:lnTo>
                      <a:pt x="1" y="5"/>
                    </a:lnTo>
                    <a:lnTo>
                      <a:pt x="0" y="4"/>
                    </a:lnTo>
                    <a:lnTo>
                      <a:pt x="1" y="2"/>
                    </a:lnTo>
                    <a:lnTo>
                      <a:pt x="1" y="0"/>
                    </a:lnTo>
                    <a:lnTo>
                      <a:pt x="1" y="1"/>
                    </a:lnTo>
                    <a:lnTo>
                      <a:pt x="2" y="1"/>
                    </a:lnTo>
                    <a:lnTo>
                      <a:pt x="3" y="3"/>
                    </a:lnTo>
                    <a:lnTo>
                      <a:pt x="3" y="5"/>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2" name="Freeform 468"/>
              <p:cNvSpPr>
                <a:spLocks/>
              </p:cNvSpPr>
              <p:nvPr/>
            </p:nvSpPr>
            <p:spPr bwMode="auto">
              <a:xfrm>
                <a:off x="486123" y="4580792"/>
                <a:ext cx="17916" cy="34296"/>
              </a:xfrm>
              <a:custGeom>
                <a:avLst/>
                <a:gdLst>
                  <a:gd name="T0" fmla="*/ 33 w 35"/>
                  <a:gd name="T1" fmla="*/ 42 h 67"/>
                  <a:gd name="T2" fmla="*/ 33 w 35"/>
                  <a:gd name="T3" fmla="*/ 46 h 67"/>
                  <a:gd name="T4" fmla="*/ 34 w 35"/>
                  <a:gd name="T5" fmla="*/ 47 h 67"/>
                  <a:gd name="T6" fmla="*/ 35 w 35"/>
                  <a:gd name="T7" fmla="*/ 48 h 67"/>
                  <a:gd name="T8" fmla="*/ 35 w 35"/>
                  <a:gd name="T9" fmla="*/ 52 h 67"/>
                  <a:gd name="T10" fmla="*/ 31 w 35"/>
                  <a:gd name="T11" fmla="*/ 66 h 67"/>
                  <a:gd name="T12" fmla="*/ 29 w 35"/>
                  <a:gd name="T13" fmla="*/ 67 h 67"/>
                  <a:gd name="T14" fmla="*/ 29 w 35"/>
                  <a:gd name="T15" fmla="*/ 66 h 67"/>
                  <a:gd name="T16" fmla="*/ 23 w 35"/>
                  <a:gd name="T17" fmla="*/ 60 h 67"/>
                  <a:gd name="T18" fmla="*/ 23 w 35"/>
                  <a:gd name="T19" fmla="*/ 58 h 67"/>
                  <a:gd name="T20" fmla="*/ 24 w 35"/>
                  <a:gd name="T21" fmla="*/ 53 h 67"/>
                  <a:gd name="T22" fmla="*/ 24 w 35"/>
                  <a:gd name="T23" fmla="*/ 52 h 67"/>
                  <a:gd name="T24" fmla="*/ 23 w 35"/>
                  <a:gd name="T25" fmla="*/ 52 h 67"/>
                  <a:gd name="T26" fmla="*/ 20 w 35"/>
                  <a:gd name="T27" fmla="*/ 52 h 67"/>
                  <a:gd name="T28" fmla="*/ 16 w 35"/>
                  <a:gd name="T29" fmla="*/ 53 h 67"/>
                  <a:gd name="T30" fmla="*/ 16 w 35"/>
                  <a:gd name="T31" fmla="*/ 53 h 67"/>
                  <a:gd name="T32" fmla="*/ 14 w 35"/>
                  <a:gd name="T33" fmla="*/ 52 h 67"/>
                  <a:gd name="T34" fmla="*/ 13 w 35"/>
                  <a:gd name="T35" fmla="*/ 52 h 67"/>
                  <a:gd name="T36" fmla="*/ 12 w 35"/>
                  <a:gd name="T37" fmla="*/ 51 h 67"/>
                  <a:gd name="T38" fmla="*/ 9 w 35"/>
                  <a:gd name="T39" fmla="*/ 42 h 67"/>
                  <a:gd name="T40" fmla="*/ 1 w 35"/>
                  <a:gd name="T41" fmla="*/ 39 h 67"/>
                  <a:gd name="T42" fmla="*/ 0 w 35"/>
                  <a:gd name="T43" fmla="*/ 31 h 67"/>
                  <a:gd name="T44" fmla="*/ 2 w 35"/>
                  <a:gd name="T45" fmla="*/ 26 h 67"/>
                  <a:gd name="T46" fmla="*/ 5 w 35"/>
                  <a:gd name="T47" fmla="*/ 25 h 67"/>
                  <a:gd name="T48" fmla="*/ 6 w 35"/>
                  <a:gd name="T49" fmla="*/ 23 h 67"/>
                  <a:gd name="T50" fmla="*/ 8 w 35"/>
                  <a:gd name="T51" fmla="*/ 22 h 67"/>
                  <a:gd name="T52" fmla="*/ 8 w 35"/>
                  <a:gd name="T53" fmla="*/ 11 h 67"/>
                  <a:gd name="T54" fmla="*/ 6 w 35"/>
                  <a:gd name="T55" fmla="*/ 8 h 67"/>
                  <a:gd name="T56" fmla="*/ 4 w 35"/>
                  <a:gd name="T57" fmla="*/ 6 h 67"/>
                  <a:gd name="T58" fmla="*/ 1 w 35"/>
                  <a:gd name="T59" fmla="*/ 5 h 67"/>
                  <a:gd name="T60" fmla="*/ 0 w 35"/>
                  <a:gd name="T61" fmla="*/ 2 h 67"/>
                  <a:gd name="T62" fmla="*/ 1 w 35"/>
                  <a:gd name="T63" fmla="*/ 0 h 67"/>
                  <a:gd name="T64" fmla="*/ 16 w 35"/>
                  <a:gd name="T65" fmla="*/ 5 h 67"/>
                  <a:gd name="T66" fmla="*/ 17 w 35"/>
                  <a:gd name="T67" fmla="*/ 6 h 67"/>
                  <a:gd name="T68" fmla="*/ 21 w 35"/>
                  <a:gd name="T69" fmla="*/ 12 h 67"/>
                  <a:gd name="T70" fmla="*/ 34 w 35"/>
                  <a:gd name="T71" fmla="*/ 36 h 67"/>
                  <a:gd name="T72" fmla="*/ 35 w 35"/>
                  <a:gd name="T73" fmla="*/ 37 h 67"/>
                  <a:gd name="T74" fmla="*/ 35 w 35"/>
                  <a:gd name="T75" fmla="*/ 38 h 67"/>
                  <a:gd name="T76" fmla="*/ 34 w 35"/>
                  <a:gd name="T77" fmla="*/ 41 h 67"/>
                  <a:gd name="T78" fmla="*/ 33 w 35"/>
                  <a:gd name="T79"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67">
                    <a:moveTo>
                      <a:pt x="33" y="42"/>
                    </a:moveTo>
                    <a:lnTo>
                      <a:pt x="33" y="46"/>
                    </a:lnTo>
                    <a:lnTo>
                      <a:pt x="34" y="47"/>
                    </a:lnTo>
                    <a:lnTo>
                      <a:pt x="35" y="48"/>
                    </a:lnTo>
                    <a:lnTo>
                      <a:pt x="35" y="52"/>
                    </a:lnTo>
                    <a:lnTo>
                      <a:pt x="31" y="66"/>
                    </a:lnTo>
                    <a:lnTo>
                      <a:pt x="29" y="67"/>
                    </a:lnTo>
                    <a:lnTo>
                      <a:pt x="29" y="66"/>
                    </a:lnTo>
                    <a:lnTo>
                      <a:pt x="23" y="60"/>
                    </a:lnTo>
                    <a:lnTo>
                      <a:pt x="23" y="58"/>
                    </a:lnTo>
                    <a:lnTo>
                      <a:pt x="24" y="53"/>
                    </a:lnTo>
                    <a:lnTo>
                      <a:pt x="24" y="52"/>
                    </a:lnTo>
                    <a:lnTo>
                      <a:pt x="23" y="52"/>
                    </a:lnTo>
                    <a:lnTo>
                      <a:pt x="20" y="52"/>
                    </a:lnTo>
                    <a:lnTo>
                      <a:pt x="16" y="53"/>
                    </a:lnTo>
                    <a:lnTo>
                      <a:pt x="16" y="53"/>
                    </a:lnTo>
                    <a:lnTo>
                      <a:pt x="14" y="52"/>
                    </a:lnTo>
                    <a:lnTo>
                      <a:pt x="13" y="52"/>
                    </a:lnTo>
                    <a:lnTo>
                      <a:pt x="12" y="51"/>
                    </a:lnTo>
                    <a:lnTo>
                      <a:pt x="9" y="42"/>
                    </a:lnTo>
                    <a:lnTo>
                      <a:pt x="1" y="39"/>
                    </a:lnTo>
                    <a:lnTo>
                      <a:pt x="0" y="31"/>
                    </a:lnTo>
                    <a:lnTo>
                      <a:pt x="2" y="26"/>
                    </a:lnTo>
                    <a:lnTo>
                      <a:pt x="5" y="25"/>
                    </a:lnTo>
                    <a:lnTo>
                      <a:pt x="6" y="23"/>
                    </a:lnTo>
                    <a:lnTo>
                      <a:pt x="8" y="22"/>
                    </a:lnTo>
                    <a:lnTo>
                      <a:pt x="8" y="11"/>
                    </a:lnTo>
                    <a:lnTo>
                      <a:pt x="6" y="8"/>
                    </a:lnTo>
                    <a:lnTo>
                      <a:pt x="4" y="6"/>
                    </a:lnTo>
                    <a:lnTo>
                      <a:pt x="1" y="5"/>
                    </a:lnTo>
                    <a:lnTo>
                      <a:pt x="0" y="2"/>
                    </a:lnTo>
                    <a:lnTo>
                      <a:pt x="1" y="0"/>
                    </a:lnTo>
                    <a:lnTo>
                      <a:pt x="16" y="5"/>
                    </a:lnTo>
                    <a:lnTo>
                      <a:pt x="17" y="6"/>
                    </a:lnTo>
                    <a:lnTo>
                      <a:pt x="21" y="12"/>
                    </a:lnTo>
                    <a:lnTo>
                      <a:pt x="34" y="36"/>
                    </a:lnTo>
                    <a:lnTo>
                      <a:pt x="35" y="37"/>
                    </a:lnTo>
                    <a:lnTo>
                      <a:pt x="35" y="38"/>
                    </a:lnTo>
                    <a:lnTo>
                      <a:pt x="34" y="41"/>
                    </a:lnTo>
                    <a:lnTo>
                      <a:pt x="33" y="42"/>
                    </a:lnTo>
                  </a:path>
                </a:pathLst>
              </a:custGeom>
              <a:noFill/>
              <a:ln w="2">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713" name="Rectangle 469"/>
            <p:cNvSpPr>
              <a:spLocks noChangeArrowheads="1"/>
            </p:cNvSpPr>
            <p:nvPr/>
          </p:nvSpPr>
          <p:spPr bwMode="auto">
            <a:xfrm>
              <a:off x="1771686" y="4830247"/>
              <a:ext cx="3805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ahoma" pitchFamily="34" charset="0"/>
                  <a:ea typeface="Tahoma" pitchFamily="34" charset="0"/>
                  <a:cs typeface="Tahoma" pitchFamily="34" charset="0"/>
                </a:rPr>
                <a:t>4.8</a:t>
              </a:r>
              <a:endParaRPr kumimoji="0" lang="en-US" sz="14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435" name="Freeform 197"/>
            <p:cNvSpPr>
              <a:spLocks noEditPoints="1"/>
            </p:cNvSpPr>
            <p:nvPr/>
          </p:nvSpPr>
          <p:spPr bwMode="auto">
            <a:xfrm>
              <a:off x="5790777" y="3997459"/>
              <a:ext cx="551488" cy="923777"/>
            </a:xfrm>
            <a:custGeom>
              <a:avLst/>
              <a:gdLst>
                <a:gd name="T0" fmla="*/ 59 w 397"/>
                <a:gd name="T1" fmla="*/ 660 h 665"/>
                <a:gd name="T2" fmla="*/ 48 w 397"/>
                <a:gd name="T3" fmla="*/ 663 h 665"/>
                <a:gd name="T4" fmla="*/ 67 w 397"/>
                <a:gd name="T5" fmla="*/ 658 h 665"/>
                <a:gd name="T6" fmla="*/ 45 w 397"/>
                <a:gd name="T7" fmla="*/ 22 h 665"/>
                <a:gd name="T8" fmla="*/ 56 w 397"/>
                <a:gd name="T9" fmla="*/ 21 h 665"/>
                <a:gd name="T10" fmla="*/ 89 w 397"/>
                <a:gd name="T11" fmla="*/ 17 h 665"/>
                <a:gd name="T12" fmla="*/ 125 w 397"/>
                <a:gd name="T13" fmla="*/ 15 h 665"/>
                <a:gd name="T14" fmla="*/ 142 w 397"/>
                <a:gd name="T15" fmla="*/ 14 h 665"/>
                <a:gd name="T16" fmla="*/ 159 w 397"/>
                <a:gd name="T17" fmla="*/ 12 h 665"/>
                <a:gd name="T18" fmla="*/ 181 w 397"/>
                <a:gd name="T19" fmla="*/ 10 h 665"/>
                <a:gd name="T20" fmla="*/ 270 w 397"/>
                <a:gd name="T21" fmla="*/ 0 h 665"/>
                <a:gd name="T22" fmla="*/ 283 w 397"/>
                <a:gd name="T23" fmla="*/ 48 h 665"/>
                <a:gd name="T24" fmla="*/ 289 w 397"/>
                <a:gd name="T25" fmla="*/ 67 h 665"/>
                <a:gd name="T26" fmla="*/ 310 w 397"/>
                <a:gd name="T27" fmla="*/ 143 h 665"/>
                <a:gd name="T28" fmla="*/ 325 w 397"/>
                <a:gd name="T29" fmla="*/ 197 h 665"/>
                <a:gd name="T30" fmla="*/ 355 w 397"/>
                <a:gd name="T31" fmla="*/ 291 h 665"/>
                <a:gd name="T32" fmla="*/ 364 w 397"/>
                <a:gd name="T33" fmla="*/ 314 h 665"/>
                <a:gd name="T34" fmla="*/ 374 w 397"/>
                <a:gd name="T35" fmla="*/ 328 h 665"/>
                <a:gd name="T36" fmla="*/ 383 w 397"/>
                <a:gd name="T37" fmla="*/ 350 h 665"/>
                <a:gd name="T38" fmla="*/ 374 w 397"/>
                <a:gd name="T39" fmla="*/ 383 h 665"/>
                <a:gd name="T40" fmla="*/ 369 w 397"/>
                <a:gd name="T41" fmla="*/ 421 h 665"/>
                <a:gd name="T42" fmla="*/ 373 w 397"/>
                <a:gd name="T43" fmla="*/ 433 h 665"/>
                <a:gd name="T44" fmla="*/ 383 w 397"/>
                <a:gd name="T45" fmla="*/ 484 h 665"/>
                <a:gd name="T46" fmla="*/ 392 w 397"/>
                <a:gd name="T47" fmla="*/ 510 h 665"/>
                <a:gd name="T48" fmla="*/ 394 w 397"/>
                <a:gd name="T49" fmla="*/ 524 h 665"/>
                <a:gd name="T50" fmla="*/ 344 w 397"/>
                <a:gd name="T51" fmla="*/ 531 h 665"/>
                <a:gd name="T52" fmla="*/ 269 w 397"/>
                <a:gd name="T53" fmla="*/ 539 h 665"/>
                <a:gd name="T54" fmla="*/ 246 w 397"/>
                <a:gd name="T55" fmla="*/ 542 h 665"/>
                <a:gd name="T56" fmla="*/ 226 w 397"/>
                <a:gd name="T57" fmla="*/ 544 h 665"/>
                <a:gd name="T58" fmla="*/ 202 w 397"/>
                <a:gd name="T59" fmla="*/ 546 h 665"/>
                <a:gd name="T60" fmla="*/ 174 w 397"/>
                <a:gd name="T61" fmla="*/ 548 h 665"/>
                <a:gd name="T62" fmla="*/ 150 w 397"/>
                <a:gd name="T63" fmla="*/ 551 h 665"/>
                <a:gd name="T64" fmla="*/ 145 w 397"/>
                <a:gd name="T65" fmla="*/ 552 h 665"/>
                <a:gd name="T66" fmla="*/ 129 w 397"/>
                <a:gd name="T67" fmla="*/ 553 h 665"/>
                <a:gd name="T68" fmla="*/ 125 w 397"/>
                <a:gd name="T69" fmla="*/ 554 h 665"/>
                <a:gd name="T70" fmla="*/ 111 w 397"/>
                <a:gd name="T71" fmla="*/ 568 h 665"/>
                <a:gd name="T72" fmla="*/ 137 w 397"/>
                <a:gd name="T73" fmla="*/ 596 h 665"/>
                <a:gd name="T74" fmla="*/ 140 w 397"/>
                <a:gd name="T75" fmla="*/ 631 h 665"/>
                <a:gd name="T76" fmla="*/ 127 w 397"/>
                <a:gd name="T77" fmla="*/ 650 h 665"/>
                <a:gd name="T78" fmla="*/ 81 w 397"/>
                <a:gd name="T79" fmla="*/ 661 h 665"/>
                <a:gd name="T80" fmla="*/ 84 w 397"/>
                <a:gd name="T81" fmla="*/ 656 h 665"/>
                <a:gd name="T82" fmla="*/ 99 w 397"/>
                <a:gd name="T83" fmla="*/ 656 h 665"/>
                <a:gd name="T84" fmla="*/ 95 w 397"/>
                <a:gd name="T85" fmla="*/ 643 h 665"/>
                <a:gd name="T86" fmla="*/ 83 w 397"/>
                <a:gd name="T87" fmla="*/ 628 h 665"/>
                <a:gd name="T88" fmla="*/ 84 w 397"/>
                <a:gd name="T89" fmla="*/ 615 h 665"/>
                <a:gd name="T90" fmla="*/ 75 w 397"/>
                <a:gd name="T91" fmla="*/ 602 h 665"/>
                <a:gd name="T92" fmla="*/ 66 w 397"/>
                <a:gd name="T93" fmla="*/ 609 h 665"/>
                <a:gd name="T94" fmla="*/ 63 w 397"/>
                <a:gd name="T95" fmla="*/ 625 h 665"/>
                <a:gd name="T96" fmla="*/ 63 w 397"/>
                <a:gd name="T97" fmla="*/ 645 h 665"/>
                <a:gd name="T98" fmla="*/ 54 w 397"/>
                <a:gd name="T99" fmla="*/ 648 h 665"/>
                <a:gd name="T100" fmla="*/ 43 w 397"/>
                <a:gd name="T101" fmla="*/ 645 h 665"/>
                <a:gd name="T102" fmla="*/ 32 w 397"/>
                <a:gd name="T103" fmla="*/ 647 h 665"/>
                <a:gd name="T104" fmla="*/ 27 w 397"/>
                <a:gd name="T105" fmla="*/ 607 h 665"/>
                <a:gd name="T106" fmla="*/ 21 w 397"/>
                <a:gd name="T107" fmla="*/ 562 h 665"/>
                <a:gd name="T108" fmla="*/ 14 w 397"/>
                <a:gd name="T109" fmla="*/ 504 h 665"/>
                <a:gd name="T110" fmla="*/ 7 w 397"/>
                <a:gd name="T111" fmla="*/ 438 h 665"/>
                <a:gd name="T112" fmla="*/ 8 w 397"/>
                <a:gd name="T113" fmla="*/ 369 h 665"/>
                <a:gd name="T114" fmla="*/ 9 w 397"/>
                <a:gd name="T115" fmla="*/ 241 h 665"/>
                <a:gd name="T116" fmla="*/ 9 w 397"/>
                <a:gd name="T117" fmla="*/ 215 h 665"/>
                <a:gd name="T118" fmla="*/ 10 w 397"/>
                <a:gd name="T119" fmla="*/ 171 h 665"/>
                <a:gd name="T120" fmla="*/ 11 w 397"/>
                <a:gd name="T121" fmla="*/ 108 h 665"/>
                <a:gd name="T122" fmla="*/ 0 w 397"/>
                <a:gd name="T123" fmla="*/ 27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7" h="665">
                  <a:moveTo>
                    <a:pt x="67" y="658"/>
                  </a:moveTo>
                  <a:lnTo>
                    <a:pt x="69" y="659"/>
                  </a:lnTo>
                  <a:lnTo>
                    <a:pt x="69" y="659"/>
                  </a:lnTo>
                  <a:lnTo>
                    <a:pt x="69" y="660"/>
                  </a:lnTo>
                  <a:lnTo>
                    <a:pt x="65" y="660"/>
                  </a:lnTo>
                  <a:lnTo>
                    <a:pt x="64" y="660"/>
                  </a:lnTo>
                  <a:lnTo>
                    <a:pt x="62" y="660"/>
                  </a:lnTo>
                  <a:lnTo>
                    <a:pt x="59" y="660"/>
                  </a:lnTo>
                  <a:lnTo>
                    <a:pt x="54" y="661"/>
                  </a:lnTo>
                  <a:lnTo>
                    <a:pt x="46" y="664"/>
                  </a:lnTo>
                  <a:lnTo>
                    <a:pt x="43" y="665"/>
                  </a:lnTo>
                  <a:lnTo>
                    <a:pt x="42" y="665"/>
                  </a:lnTo>
                  <a:lnTo>
                    <a:pt x="43" y="664"/>
                  </a:lnTo>
                  <a:lnTo>
                    <a:pt x="44" y="664"/>
                  </a:lnTo>
                  <a:lnTo>
                    <a:pt x="46" y="664"/>
                  </a:lnTo>
                  <a:lnTo>
                    <a:pt x="48" y="663"/>
                  </a:lnTo>
                  <a:lnTo>
                    <a:pt x="53" y="661"/>
                  </a:lnTo>
                  <a:lnTo>
                    <a:pt x="58" y="660"/>
                  </a:lnTo>
                  <a:lnTo>
                    <a:pt x="59" y="659"/>
                  </a:lnTo>
                  <a:lnTo>
                    <a:pt x="61" y="659"/>
                  </a:lnTo>
                  <a:lnTo>
                    <a:pt x="63" y="659"/>
                  </a:lnTo>
                  <a:lnTo>
                    <a:pt x="63" y="657"/>
                  </a:lnTo>
                  <a:lnTo>
                    <a:pt x="63" y="655"/>
                  </a:lnTo>
                  <a:lnTo>
                    <a:pt x="67" y="658"/>
                  </a:lnTo>
                  <a:close/>
                  <a:moveTo>
                    <a:pt x="23" y="23"/>
                  </a:moveTo>
                  <a:lnTo>
                    <a:pt x="34" y="22"/>
                  </a:lnTo>
                  <a:lnTo>
                    <a:pt x="34" y="22"/>
                  </a:lnTo>
                  <a:lnTo>
                    <a:pt x="34" y="22"/>
                  </a:lnTo>
                  <a:lnTo>
                    <a:pt x="37" y="22"/>
                  </a:lnTo>
                  <a:lnTo>
                    <a:pt x="37" y="22"/>
                  </a:lnTo>
                  <a:lnTo>
                    <a:pt x="37" y="22"/>
                  </a:lnTo>
                  <a:lnTo>
                    <a:pt x="45" y="22"/>
                  </a:lnTo>
                  <a:lnTo>
                    <a:pt x="45" y="22"/>
                  </a:lnTo>
                  <a:lnTo>
                    <a:pt x="46" y="21"/>
                  </a:lnTo>
                  <a:lnTo>
                    <a:pt x="52" y="21"/>
                  </a:lnTo>
                  <a:lnTo>
                    <a:pt x="52" y="21"/>
                  </a:lnTo>
                  <a:lnTo>
                    <a:pt x="53" y="21"/>
                  </a:lnTo>
                  <a:lnTo>
                    <a:pt x="53" y="21"/>
                  </a:lnTo>
                  <a:lnTo>
                    <a:pt x="55" y="21"/>
                  </a:lnTo>
                  <a:lnTo>
                    <a:pt x="56" y="21"/>
                  </a:lnTo>
                  <a:lnTo>
                    <a:pt x="62" y="20"/>
                  </a:lnTo>
                  <a:lnTo>
                    <a:pt x="81" y="18"/>
                  </a:lnTo>
                  <a:lnTo>
                    <a:pt x="81" y="18"/>
                  </a:lnTo>
                  <a:lnTo>
                    <a:pt x="81" y="18"/>
                  </a:lnTo>
                  <a:lnTo>
                    <a:pt x="85" y="18"/>
                  </a:lnTo>
                  <a:lnTo>
                    <a:pt x="86" y="18"/>
                  </a:lnTo>
                  <a:lnTo>
                    <a:pt x="88" y="17"/>
                  </a:lnTo>
                  <a:lnTo>
                    <a:pt x="89" y="17"/>
                  </a:lnTo>
                  <a:lnTo>
                    <a:pt x="94" y="17"/>
                  </a:lnTo>
                  <a:lnTo>
                    <a:pt x="97" y="17"/>
                  </a:lnTo>
                  <a:lnTo>
                    <a:pt x="101" y="16"/>
                  </a:lnTo>
                  <a:lnTo>
                    <a:pt x="102" y="16"/>
                  </a:lnTo>
                  <a:lnTo>
                    <a:pt x="103" y="16"/>
                  </a:lnTo>
                  <a:lnTo>
                    <a:pt x="103" y="16"/>
                  </a:lnTo>
                  <a:lnTo>
                    <a:pt x="124" y="15"/>
                  </a:lnTo>
                  <a:lnTo>
                    <a:pt x="125" y="15"/>
                  </a:lnTo>
                  <a:lnTo>
                    <a:pt x="128" y="15"/>
                  </a:lnTo>
                  <a:lnTo>
                    <a:pt x="128" y="15"/>
                  </a:lnTo>
                  <a:lnTo>
                    <a:pt x="128" y="15"/>
                  </a:lnTo>
                  <a:lnTo>
                    <a:pt x="129" y="15"/>
                  </a:lnTo>
                  <a:lnTo>
                    <a:pt x="140" y="14"/>
                  </a:lnTo>
                  <a:lnTo>
                    <a:pt x="141" y="14"/>
                  </a:lnTo>
                  <a:lnTo>
                    <a:pt x="142" y="14"/>
                  </a:lnTo>
                  <a:lnTo>
                    <a:pt x="142" y="14"/>
                  </a:lnTo>
                  <a:lnTo>
                    <a:pt x="142" y="14"/>
                  </a:lnTo>
                  <a:lnTo>
                    <a:pt x="144" y="13"/>
                  </a:lnTo>
                  <a:lnTo>
                    <a:pt x="147" y="13"/>
                  </a:lnTo>
                  <a:lnTo>
                    <a:pt x="147" y="13"/>
                  </a:lnTo>
                  <a:lnTo>
                    <a:pt x="158" y="12"/>
                  </a:lnTo>
                  <a:lnTo>
                    <a:pt x="158" y="12"/>
                  </a:lnTo>
                  <a:lnTo>
                    <a:pt x="159" y="12"/>
                  </a:lnTo>
                  <a:lnTo>
                    <a:pt x="159" y="12"/>
                  </a:lnTo>
                  <a:lnTo>
                    <a:pt x="161" y="11"/>
                  </a:lnTo>
                  <a:lnTo>
                    <a:pt x="163" y="11"/>
                  </a:lnTo>
                  <a:lnTo>
                    <a:pt x="167" y="11"/>
                  </a:lnTo>
                  <a:lnTo>
                    <a:pt x="168" y="11"/>
                  </a:lnTo>
                  <a:lnTo>
                    <a:pt x="169" y="11"/>
                  </a:lnTo>
                  <a:lnTo>
                    <a:pt x="171" y="11"/>
                  </a:lnTo>
                  <a:lnTo>
                    <a:pt x="175" y="11"/>
                  </a:lnTo>
                  <a:lnTo>
                    <a:pt x="181" y="10"/>
                  </a:lnTo>
                  <a:lnTo>
                    <a:pt x="184" y="10"/>
                  </a:lnTo>
                  <a:lnTo>
                    <a:pt x="188" y="9"/>
                  </a:lnTo>
                  <a:lnTo>
                    <a:pt x="196" y="8"/>
                  </a:lnTo>
                  <a:lnTo>
                    <a:pt x="197" y="8"/>
                  </a:lnTo>
                  <a:lnTo>
                    <a:pt x="243" y="3"/>
                  </a:lnTo>
                  <a:lnTo>
                    <a:pt x="247" y="3"/>
                  </a:lnTo>
                  <a:lnTo>
                    <a:pt x="247" y="3"/>
                  </a:lnTo>
                  <a:lnTo>
                    <a:pt x="270" y="0"/>
                  </a:lnTo>
                  <a:lnTo>
                    <a:pt x="272" y="9"/>
                  </a:lnTo>
                  <a:lnTo>
                    <a:pt x="272" y="9"/>
                  </a:lnTo>
                  <a:lnTo>
                    <a:pt x="275" y="17"/>
                  </a:lnTo>
                  <a:lnTo>
                    <a:pt x="280" y="37"/>
                  </a:lnTo>
                  <a:lnTo>
                    <a:pt x="280" y="37"/>
                  </a:lnTo>
                  <a:lnTo>
                    <a:pt x="282" y="44"/>
                  </a:lnTo>
                  <a:lnTo>
                    <a:pt x="282" y="44"/>
                  </a:lnTo>
                  <a:lnTo>
                    <a:pt x="283" y="48"/>
                  </a:lnTo>
                  <a:lnTo>
                    <a:pt x="285" y="53"/>
                  </a:lnTo>
                  <a:lnTo>
                    <a:pt x="286" y="61"/>
                  </a:lnTo>
                  <a:lnTo>
                    <a:pt x="287" y="61"/>
                  </a:lnTo>
                  <a:lnTo>
                    <a:pt x="287" y="61"/>
                  </a:lnTo>
                  <a:lnTo>
                    <a:pt x="287" y="62"/>
                  </a:lnTo>
                  <a:lnTo>
                    <a:pt x="288" y="64"/>
                  </a:lnTo>
                  <a:lnTo>
                    <a:pt x="289" y="67"/>
                  </a:lnTo>
                  <a:lnTo>
                    <a:pt x="289" y="67"/>
                  </a:lnTo>
                  <a:lnTo>
                    <a:pt x="296" y="92"/>
                  </a:lnTo>
                  <a:lnTo>
                    <a:pt x="297" y="94"/>
                  </a:lnTo>
                  <a:lnTo>
                    <a:pt x="297" y="94"/>
                  </a:lnTo>
                  <a:lnTo>
                    <a:pt x="297" y="96"/>
                  </a:lnTo>
                  <a:lnTo>
                    <a:pt x="297" y="97"/>
                  </a:lnTo>
                  <a:lnTo>
                    <a:pt x="303" y="119"/>
                  </a:lnTo>
                  <a:lnTo>
                    <a:pt x="308" y="134"/>
                  </a:lnTo>
                  <a:lnTo>
                    <a:pt x="310" y="143"/>
                  </a:lnTo>
                  <a:lnTo>
                    <a:pt x="314" y="159"/>
                  </a:lnTo>
                  <a:lnTo>
                    <a:pt x="314" y="160"/>
                  </a:lnTo>
                  <a:lnTo>
                    <a:pt x="319" y="175"/>
                  </a:lnTo>
                  <a:lnTo>
                    <a:pt x="322" y="185"/>
                  </a:lnTo>
                  <a:lnTo>
                    <a:pt x="323" y="190"/>
                  </a:lnTo>
                  <a:lnTo>
                    <a:pt x="324" y="191"/>
                  </a:lnTo>
                  <a:lnTo>
                    <a:pt x="324" y="191"/>
                  </a:lnTo>
                  <a:lnTo>
                    <a:pt x="325" y="197"/>
                  </a:lnTo>
                  <a:lnTo>
                    <a:pt x="327" y="205"/>
                  </a:lnTo>
                  <a:lnTo>
                    <a:pt x="338" y="243"/>
                  </a:lnTo>
                  <a:lnTo>
                    <a:pt x="339" y="246"/>
                  </a:lnTo>
                  <a:lnTo>
                    <a:pt x="341" y="252"/>
                  </a:lnTo>
                  <a:lnTo>
                    <a:pt x="341" y="253"/>
                  </a:lnTo>
                  <a:lnTo>
                    <a:pt x="347" y="277"/>
                  </a:lnTo>
                  <a:lnTo>
                    <a:pt x="356" y="289"/>
                  </a:lnTo>
                  <a:lnTo>
                    <a:pt x="355" y="291"/>
                  </a:lnTo>
                  <a:lnTo>
                    <a:pt x="355" y="293"/>
                  </a:lnTo>
                  <a:lnTo>
                    <a:pt x="355" y="293"/>
                  </a:lnTo>
                  <a:lnTo>
                    <a:pt x="358" y="301"/>
                  </a:lnTo>
                  <a:lnTo>
                    <a:pt x="360" y="306"/>
                  </a:lnTo>
                  <a:lnTo>
                    <a:pt x="363" y="311"/>
                  </a:lnTo>
                  <a:lnTo>
                    <a:pt x="363" y="311"/>
                  </a:lnTo>
                  <a:lnTo>
                    <a:pt x="363" y="311"/>
                  </a:lnTo>
                  <a:lnTo>
                    <a:pt x="364" y="314"/>
                  </a:lnTo>
                  <a:lnTo>
                    <a:pt x="368" y="317"/>
                  </a:lnTo>
                  <a:lnTo>
                    <a:pt x="370" y="319"/>
                  </a:lnTo>
                  <a:lnTo>
                    <a:pt x="372" y="321"/>
                  </a:lnTo>
                  <a:lnTo>
                    <a:pt x="373" y="322"/>
                  </a:lnTo>
                  <a:lnTo>
                    <a:pt x="373" y="323"/>
                  </a:lnTo>
                  <a:lnTo>
                    <a:pt x="373" y="323"/>
                  </a:lnTo>
                  <a:lnTo>
                    <a:pt x="373" y="323"/>
                  </a:lnTo>
                  <a:lnTo>
                    <a:pt x="374" y="328"/>
                  </a:lnTo>
                  <a:lnTo>
                    <a:pt x="376" y="332"/>
                  </a:lnTo>
                  <a:lnTo>
                    <a:pt x="377" y="336"/>
                  </a:lnTo>
                  <a:lnTo>
                    <a:pt x="376" y="340"/>
                  </a:lnTo>
                  <a:lnTo>
                    <a:pt x="376" y="340"/>
                  </a:lnTo>
                  <a:lnTo>
                    <a:pt x="375" y="346"/>
                  </a:lnTo>
                  <a:lnTo>
                    <a:pt x="375" y="347"/>
                  </a:lnTo>
                  <a:lnTo>
                    <a:pt x="376" y="348"/>
                  </a:lnTo>
                  <a:lnTo>
                    <a:pt x="383" y="350"/>
                  </a:lnTo>
                  <a:lnTo>
                    <a:pt x="385" y="352"/>
                  </a:lnTo>
                  <a:lnTo>
                    <a:pt x="387" y="354"/>
                  </a:lnTo>
                  <a:lnTo>
                    <a:pt x="386" y="359"/>
                  </a:lnTo>
                  <a:lnTo>
                    <a:pt x="385" y="359"/>
                  </a:lnTo>
                  <a:lnTo>
                    <a:pt x="382" y="365"/>
                  </a:lnTo>
                  <a:lnTo>
                    <a:pt x="379" y="366"/>
                  </a:lnTo>
                  <a:lnTo>
                    <a:pt x="374" y="372"/>
                  </a:lnTo>
                  <a:lnTo>
                    <a:pt x="374" y="383"/>
                  </a:lnTo>
                  <a:lnTo>
                    <a:pt x="375" y="388"/>
                  </a:lnTo>
                  <a:lnTo>
                    <a:pt x="374" y="393"/>
                  </a:lnTo>
                  <a:lnTo>
                    <a:pt x="374" y="396"/>
                  </a:lnTo>
                  <a:lnTo>
                    <a:pt x="374" y="399"/>
                  </a:lnTo>
                  <a:lnTo>
                    <a:pt x="371" y="404"/>
                  </a:lnTo>
                  <a:lnTo>
                    <a:pt x="369" y="407"/>
                  </a:lnTo>
                  <a:lnTo>
                    <a:pt x="369" y="414"/>
                  </a:lnTo>
                  <a:lnTo>
                    <a:pt x="369" y="421"/>
                  </a:lnTo>
                  <a:lnTo>
                    <a:pt x="370" y="421"/>
                  </a:lnTo>
                  <a:lnTo>
                    <a:pt x="371" y="423"/>
                  </a:lnTo>
                  <a:lnTo>
                    <a:pt x="372" y="423"/>
                  </a:lnTo>
                  <a:lnTo>
                    <a:pt x="372" y="424"/>
                  </a:lnTo>
                  <a:lnTo>
                    <a:pt x="373" y="428"/>
                  </a:lnTo>
                  <a:lnTo>
                    <a:pt x="373" y="429"/>
                  </a:lnTo>
                  <a:lnTo>
                    <a:pt x="372" y="430"/>
                  </a:lnTo>
                  <a:lnTo>
                    <a:pt x="373" y="433"/>
                  </a:lnTo>
                  <a:lnTo>
                    <a:pt x="378" y="440"/>
                  </a:lnTo>
                  <a:lnTo>
                    <a:pt x="380" y="442"/>
                  </a:lnTo>
                  <a:lnTo>
                    <a:pt x="381" y="442"/>
                  </a:lnTo>
                  <a:lnTo>
                    <a:pt x="381" y="443"/>
                  </a:lnTo>
                  <a:lnTo>
                    <a:pt x="385" y="453"/>
                  </a:lnTo>
                  <a:lnTo>
                    <a:pt x="384" y="455"/>
                  </a:lnTo>
                  <a:lnTo>
                    <a:pt x="383" y="468"/>
                  </a:lnTo>
                  <a:lnTo>
                    <a:pt x="383" y="484"/>
                  </a:lnTo>
                  <a:lnTo>
                    <a:pt x="382" y="487"/>
                  </a:lnTo>
                  <a:lnTo>
                    <a:pt x="381" y="491"/>
                  </a:lnTo>
                  <a:lnTo>
                    <a:pt x="383" y="500"/>
                  </a:lnTo>
                  <a:lnTo>
                    <a:pt x="384" y="504"/>
                  </a:lnTo>
                  <a:lnTo>
                    <a:pt x="385" y="504"/>
                  </a:lnTo>
                  <a:lnTo>
                    <a:pt x="385" y="504"/>
                  </a:lnTo>
                  <a:lnTo>
                    <a:pt x="386" y="504"/>
                  </a:lnTo>
                  <a:lnTo>
                    <a:pt x="392" y="510"/>
                  </a:lnTo>
                  <a:lnTo>
                    <a:pt x="393" y="511"/>
                  </a:lnTo>
                  <a:lnTo>
                    <a:pt x="394" y="514"/>
                  </a:lnTo>
                  <a:lnTo>
                    <a:pt x="397" y="522"/>
                  </a:lnTo>
                  <a:lnTo>
                    <a:pt x="397" y="524"/>
                  </a:lnTo>
                  <a:lnTo>
                    <a:pt x="395" y="524"/>
                  </a:lnTo>
                  <a:lnTo>
                    <a:pt x="395" y="524"/>
                  </a:lnTo>
                  <a:lnTo>
                    <a:pt x="394" y="524"/>
                  </a:lnTo>
                  <a:lnTo>
                    <a:pt x="394" y="524"/>
                  </a:lnTo>
                  <a:lnTo>
                    <a:pt x="391" y="525"/>
                  </a:lnTo>
                  <a:lnTo>
                    <a:pt x="391" y="525"/>
                  </a:lnTo>
                  <a:lnTo>
                    <a:pt x="391" y="525"/>
                  </a:lnTo>
                  <a:lnTo>
                    <a:pt x="381" y="526"/>
                  </a:lnTo>
                  <a:lnTo>
                    <a:pt x="381" y="526"/>
                  </a:lnTo>
                  <a:lnTo>
                    <a:pt x="380" y="526"/>
                  </a:lnTo>
                  <a:lnTo>
                    <a:pt x="380" y="526"/>
                  </a:lnTo>
                  <a:lnTo>
                    <a:pt x="344" y="531"/>
                  </a:lnTo>
                  <a:lnTo>
                    <a:pt x="343" y="531"/>
                  </a:lnTo>
                  <a:lnTo>
                    <a:pt x="343" y="531"/>
                  </a:lnTo>
                  <a:lnTo>
                    <a:pt x="284" y="538"/>
                  </a:lnTo>
                  <a:lnTo>
                    <a:pt x="282" y="538"/>
                  </a:lnTo>
                  <a:lnTo>
                    <a:pt x="282" y="538"/>
                  </a:lnTo>
                  <a:lnTo>
                    <a:pt x="270" y="539"/>
                  </a:lnTo>
                  <a:lnTo>
                    <a:pt x="269" y="539"/>
                  </a:lnTo>
                  <a:lnTo>
                    <a:pt x="269" y="539"/>
                  </a:lnTo>
                  <a:lnTo>
                    <a:pt x="269" y="539"/>
                  </a:lnTo>
                  <a:lnTo>
                    <a:pt x="268" y="540"/>
                  </a:lnTo>
                  <a:lnTo>
                    <a:pt x="256" y="541"/>
                  </a:lnTo>
                  <a:lnTo>
                    <a:pt x="254" y="541"/>
                  </a:lnTo>
                  <a:lnTo>
                    <a:pt x="248" y="542"/>
                  </a:lnTo>
                  <a:lnTo>
                    <a:pt x="247" y="542"/>
                  </a:lnTo>
                  <a:lnTo>
                    <a:pt x="247" y="542"/>
                  </a:lnTo>
                  <a:lnTo>
                    <a:pt x="246" y="542"/>
                  </a:lnTo>
                  <a:lnTo>
                    <a:pt x="246" y="542"/>
                  </a:lnTo>
                  <a:lnTo>
                    <a:pt x="245" y="542"/>
                  </a:lnTo>
                  <a:lnTo>
                    <a:pt x="243" y="543"/>
                  </a:lnTo>
                  <a:lnTo>
                    <a:pt x="238" y="543"/>
                  </a:lnTo>
                  <a:lnTo>
                    <a:pt x="238" y="543"/>
                  </a:lnTo>
                  <a:lnTo>
                    <a:pt x="231" y="543"/>
                  </a:lnTo>
                  <a:lnTo>
                    <a:pt x="231" y="543"/>
                  </a:lnTo>
                  <a:lnTo>
                    <a:pt x="226" y="544"/>
                  </a:lnTo>
                  <a:lnTo>
                    <a:pt x="225" y="544"/>
                  </a:lnTo>
                  <a:lnTo>
                    <a:pt x="215" y="545"/>
                  </a:lnTo>
                  <a:lnTo>
                    <a:pt x="214" y="545"/>
                  </a:lnTo>
                  <a:lnTo>
                    <a:pt x="213" y="545"/>
                  </a:lnTo>
                  <a:lnTo>
                    <a:pt x="208" y="545"/>
                  </a:lnTo>
                  <a:lnTo>
                    <a:pt x="208" y="545"/>
                  </a:lnTo>
                  <a:lnTo>
                    <a:pt x="208" y="546"/>
                  </a:lnTo>
                  <a:lnTo>
                    <a:pt x="202" y="546"/>
                  </a:lnTo>
                  <a:lnTo>
                    <a:pt x="202" y="546"/>
                  </a:lnTo>
                  <a:lnTo>
                    <a:pt x="197" y="547"/>
                  </a:lnTo>
                  <a:lnTo>
                    <a:pt x="197" y="547"/>
                  </a:lnTo>
                  <a:lnTo>
                    <a:pt x="192" y="547"/>
                  </a:lnTo>
                  <a:lnTo>
                    <a:pt x="191" y="547"/>
                  </a:lnTo>
                  <a:lnTo>
                    <a:pt x="175" y="548"/>
                  </a:lnTo>
                  <a:lnTo>
                    <a:pt x="175" y="548"/>
                  </a:lnTo>
                  <a:lnTo>
                    <a:pt x="174" y="548"/>
                  </a:lnTo>
                  <a:lnTo>
                    <a:pt x="172" y="548"/>
                  </a:lnTo>
                  <a:lnTo>
                    <a:pt x="171" y="549"/>
                  </a:lnTo>
                  <a:lnTo>
                    <a:pt x="170" y="549"/>
                  </a:lnTo>
                  <a:lnTo>
                    <a:pt x="160" y="550"/>
                  </a:lnTo>
                  <a:lnTo>
                    <a:pt x="160" y="550"/>
                  </a:lnTo>
                  <a:lnTo>
                    <a:pt x="150" y="551"/>
                  </a:lnTo>
                  <a:lnTo>
                    <a:pt x="150" y="551"/>
                  </a:lnTo>
                  <a:lnTo>
                    <a:pt x="150" y="551"/>
                  </a:lnTo>
                  <a:lnTo>
                    <a:pt x="150" y="551"/>
                  </a:lnTo>
                  <a:lnTo>
                    <a:pt x="150" y="551"/>
                  </a:lnTo>
                  <a:lnTo>
                    <a:pt x="149" y="551"/>
                  </a:lnTo>
                  <a:lnTo>
                    <a:pt x="149" y="551"/>
                  </a:lnTo>
                  <a:lnTo>
                    <a:pt x="147" y="551"/>
                  </a:lnTo>
                  <a:lnTo>
                    <a:pt x="147" y="551"/>
                  </a:lnTo>
                  <a:lnTo>
                    <a:pt x="145" y="552"/>
                  </a:lnTo>
                  <a:lnTo>
                    <a:pt x="145" y="552"/>
                  </a:lnTo>
                  <a:lnTo>
                    <a:pt x="144" y="552"/>
                  </a:lnTo>
                  <a:lnTo>
                    <a:pt x="142" y="552"/>
                  </a:lnTo>
                  <a:lnTo>
                    <a:pt x="139" y="552"/>
                  </a:lnTo>
                  <a:lnTo>
                    <a:pt x="138" y="552"/>
                  </a:lnTo>
                  <a:lnTo>
                    <a:pt x="138" y="552"/>
                  </a:lnTo>
                  <a:lnTo>
                    <a:pt x="131" y="553"/>
                  </a:lnTo>
                  <a:lnTo>
                    <a:pt x="131" y="553"/>
                  </a:lnTo>
                  <a:lnTo>
                    <a:pt x="129" y="553"/>
                  </a:lnTo>
                  <a:lnTo>
                    <a:pt x="128" y="554"/>
                  </a:lnTo>
                  <a:lnTo>
                    <a:pt x="128" y="554"/>
                  </a:lnTo>
                  <a:lnTo>
                    <a:pt x="127" y="554"/>
                  </a:lnTo>
                  <a:lnTo>
                    <a:pt x="127" y="554"/>
                  </a:lnTo>
                  <a:lnTo>
                    <a:pt x="127" y="554"/>
                  </a:lnTo>
                  <a:lnTo>
                    <a:pt x="127" y="554"/>
                  </a:lnTo>
                  <a:lnTo>
                    <a:pt x="125" y="554"/>
                  </a:lnTo>
                  <a:lnTo>
                    <a:pt x="125" y="554"/>
                  </a:lnTo>
                  <a:lnTo>
                    <a:pt x="125" y="554"/>
                  </a:lnTo>
                  <a:lnTo>
                    <a:pt x="118" y="554"/>
                  </a:lnTo>
                  <a:lnTo>
                    <a:pt x="115" y="554"/>
                  </a:lnTo>
                  <a:lnTo>
                    <a:pt x="113" y="554"/>
                  </a:lnTo>
                  <a:lnTo>
                    <a:pt x="113" y="554"/>
                  </a:lnTo>
                  <a:lnTo>
                    <a:pt x="114" y="558"/>
                  </a:lnTo>
                  <a:lnTo>
                    <a:pt x="113" y="563"/>
                  </a:lnTo>
                  <a:lnTo>
                    <a:pt x="111" y="568"/>
                  </a:lnTo>
                  <a:lnTo>
                    <a:pt x="110" y="573"/>
                  </a:lnTo>
                  <a:lnTo>
                    <a:pt x="112" y="576"/>
                  </a:lnTo>
                  <a:lnTo>
                    <a:pt x="123" y="588"/>
                  </a:lnTo>
                  <a:lnTo>
                    <a:pt x="126" y="591"/>
                  </a:lnTo>
                  <a:lnTo>
                    <a:pt x="127" y="591"/>
                  </a:lnTo>
                  <a:lnTo>
                    <a:pt x="129" y="591"/>
                  </a:lnTo>
                  <a:lnTo>
                    <a:pt x="132" y="593"/>
                  </a:lnTo>
                  <a:lnTo>
                    <a:pt x="137" y="596"/>
                  </a:lnTo>
                  <a:lnTo>
                    <a:pt x="139" y="598"/>
                  </a:lnTo>
                  <a:lnTo>
                    <a:pt x="139" y="600"/>
                  </a:lnTo>
                  <a:lnTo>
                    <a:pt x="140" y="603"/>
                  </a:lnTo>
                  <a:lnTo>
                    <a:pt x="135" y="618"/>
                  </a:lnTo>
                  <a:lnTo>
                    <a:pt x="135" y="618"/>
                  </a:lnTo>
                  <a:lnTo>
                    <a:pt x="135" y="618"/>
                  </a:lnTo>
                  <a:lnTo>
                    <a:pt x="137" y="620"/>
                  </a:lnTo>
                  <a:lnTo>
                    <a:pt x="140" y="631"/>
                  </a:lnTo>
                  <a:lnTo>
                    <a:pt x="139" y="631"/>
                  </a:lnTo>
                  <a:lnTo>
                    <a:pt x="137" y="634"/>
                  </a:lnTo>
                  <a:lnTo>
                    <a:pt x="136" y="637"/>
                  </a:lnTo>
                  <a:lnTo>
                    <a:pt x="136" y="640"/>
                  </a:lnTo>
                  <a:lnTo>
                    <a:pt x="137" y="645"/>
                  </a:lnTo>
                  <a:lnTo>
                    <a:pt x="137" y="646"/>
                  </a:lnTo>
                  <a:lnTo>
                    <a:pt x="131" y="649"/>
                  </a:lnTo>
                  <a:lnTo>
                    <a:pt x="127" y="650"/>
                  </a:lnTo>
                  <a:lnTo>
                    <a:pt x="126" y="651"/>
                  </a:lnTo>
                  <a:lnTo>
                    <a:pt x="124" y="652"/>
                  </a:lnTo>
                  <a:lnTo>
                    <a:pt x="115" y="655"/>
                  </a:lnTo>
                  <a:lnTo>
                    <a:pt x="107" y="657"/>
                  </a:lnTo>
                  <a:lnTo>
                    <a:pt x="99" y="659"/>
                  </a:lnTo>
                  <a:lnTo>
                    <a:pt x="95" y="660"/>
                  </a:lnTo>
                  <a:lnTo>
                    <a:pt x="86" y="660"/>
                  </a:lnTo>
                  <a:lnTo>
                    <a:pt x="81" y="661"/>
                  </a:lnTo>
                  <a:lnTo>
                    <a:pt x="77" y="662"/>
                  </a:lnTo>
                  <a:lnTo>
                    <a:pt x="75" y="662"/>
                  </a:lnTo>
                  <a:lnTo>
                    <a:pt x="75" y="663"/>
                  </a:lnTo>
                  <a:lnTo>
                    <a:pt x="75" y="663"/>
                  </a:lnTo>
                  <a:lnTo>
                    <a:pt x="75" y="661"/>
                  </a:lnTo>
                  <a:lnTo>
                    <a:pt x="81" y="660"/>
                  </a:lnTo>
                  <a:lnTo>
                    <a:pt x="83" y="657"/>
                  </a:lnTo>
                  <a:lnTo>
                    <a:pt x="84" y="656"/>
                  </a:lnTo>
                  <a:lnTo>
                    <a:pt x="86" y="657"/>
                  </a:lnTo>
                  <a:lnTo>
                    <a:pt x="86" y="658"/>
                  </a:lnTo>
                  <a:lnTo>
                    <a:pt x="88" y="659"/>
                  </a:lnTo>
                  <a:lnTo>
                    <a:pt x="89" y="659"/>
                  </a:lnTo>
                  <a:lnTo>
                    <a:pt x="91" y="659"/>
                  </a:lnTo>
                  <a:lnTo>
                    <a:pt x="92" y="659"/>
                  </a:lnTo>
                  <a:lnTo>
                    <a:pt x="97" y="656"/>
                  </a:lnTo>
                  <a:lnTo>
                    <a:pt x="99" y="656"/>
                  </a:lnTo>
                  <a:lnTo>
                    <a:pt x="101" y="656"/>
                  </a:lnTo>
                  <a:lnTo>
                    <a:pt x="103" y="654"/>
                  </a:lnTo>
                  <a:lnTo>
                    <a:pt x="104" y="653"/>
                  </a:lnTo>
                  <a:lnTo>
                    <a:pt x="103" y="651"/>
                  </a:lnTo>
                  <a:lnTo>
                    <a:pt x="102" y="648"/>
                  </a:lnTo>
                  <a:lnTo>
                    <a:pt x="99" y="647"/>
                  </a:lnTo>
                  <a:lnTo>
                    <a:pt x="97" y="646"/>
                  </a:lnTo>
                  <a:lnTo>
                    <a:pt x="95" y="643"/>
                  </a:lnTo>
                  <a:lnTo>
                    <a:pt x="94" y="641"/>
                  </a:lnTo>
                  <a:lnTo>
                    <a:pt x="92" y="640"/>
                  </a:lnTo>
                  <a:lnTo>
                    <a:pt x="92" y="640"/>
                  </a:lnTo>
                  <a:lnTo>
                    <a:pt x="91" y="639"/>
                  </a:lnTo>
                  <a:lnTo>
                    <a:pt x="86" y="637"/>
                  </a:lnTo>
                  <a:lnTo>
                    <a:pt x="86" y="636"/>
                  </a:lnTo>
                  <a:lnTo>
                    <a:pt x="84" y="631"/>
                  </a:lnTo>
                  <a:lnTo>
                    <a:pt x="83" y="628"/>
                  </a:lnTo>
                  <a:lnTo>
                    <a:pt x="83" y="627"/>
                  </a:lnTo>
                  <a:lnTo>
                    <a:pt x="82" y="627"/>
                  </a:lnTo>
                  <a:lnTo>
                    <a:pt x="81" y="626"/>
                  </a:lnTo>
                  <a:lnTo>
                    <a:pt x="84" y="620"/>
                  </a:lnTo>
                  <a:lnTo>
                    <a:pt x="84" y="620"/>
                  </a:lnTo>
                  <a:lnTo>
                    <a:pt x="85" y="617"/>
                  </a:lnTo>
                  <a:lnTo>
                    <a:pt x="84" y="615"/>
                  </a:lnTo>
                  <a:lnTo>
                    <a:pt x="84" y="615"/>
                  </a:lnTo>
                  <a:lnTo>
                    <a:pt x="83" y="614"/>
                  </a:lnTo>
                  <a:lnTo>
                    <a:pt x="82" y="613"/>
                  </a:lnTo>
                  <a:lnTo>
                    <a:pt x="82" y="609"/>
                  </a:lnTo>
                  <a:lnTo>
                    <a:pt x="81" y="606"/>
                  </a:lnTo>
                  <a:lnTo>
                    <a:pt x="80" y="604"/>
                  </a:lnTo>
                  <a:lnTo>
                    <a:pt x="80" y="604"/>
                  </a:lnTo>
                  <a:lnTo>
                    <a:pt x="77" y="604"/>
                  </a:lnTo>
                  <a:lnTo>
                    <a:pt x="75" y="602"/>
                  </a:lnTo>
                  <a:lnTo>
                    <a:pt x="71" y="600"/>
                  </a:lnTo>
                  <a:lnTo>
                    <a:pt x="70" y="601"/>
                  </a:lnTo>
                  <a:lnTo>
                    <a:pt x="70" y="602"/>
                  </a:lnTo>
                  <a:lnTo>
                    <a:pt x="70" y="604"/>
                  </a:lnTo>
                  <a:lnTo>
                    <a:pt x="69" y="605"/>
                  </a:lnTo>
                  <a:lnTo>
                    <a:pt x="68" y="605"/>
                  </a:lnTo>
                  <a:lnTo>
                    <a:pt x="65" y="606"/>
                  </a:lnTo>
                  <a:lnTo>
                    <a:pt x="66" y="609"/>
                  </a:lnTo>
                  <a:lnTo>
                    <a:pt x="67" y="610"/>
                  </a:lnTo>
                  <a:lnTo>
                    <a:pt x="66" y="614"/>
                  </a:lnTo>
                  <a:lnTo>
                    <a:pt x="65" y="615"/>
                  </a:lnTo>
                  <a:lnTo>
                    <a:pt x="64" y="618"/>
                  </a:lnTo>
                  <a:lnTo>
                    <a:pt x="64" y="620"/>
                  </a:lnTo>
                  <a:lnTo>
                    <a:pt x="64" y="622"/>
                  </a:lnTo>
                  <a:lnTo>
                    <a:pt x="64" y="623"/>
                  </a:lnTo>
                  <a:lnTo>
                    <a:pt x="63" y="625"/>
                  </a:lnTo>
                  <a:lnTo>
                    <a:pt x="63" y="626"/>
                  </a:lnTo>
                  <a:lnTo>
                    <a:pt x="63" y="627"/>
                  </a:lnTo>
                  <a:lnTo>
                    <a:pt x="64" y="630"/>
                  </a:lnTo>
                  <a:lnTo>
                    <a:pt x="64" y="631"/>
                  </a:lnTo>
                  <a:lnTo>
                    <a:pt x="63" y="632"/>
                  </a:lnTo>
                  <a:lnTo>
                    <a:pt x="64" y="636"/>
                  </a:lnTo>
                  <a:lnTo>
                    <a:pt x="64" y="642"/>
                  </a:lnTo>
                  <a:lnTo>
                    <a:pt x="63" y="645"/>
                  </a:lnTo>
                  <a:lnTo>
                    <a:pt x="62" y="648"/>
                  </a:lnTo>
                  <a:lnTo>
                    <a:pt x="62" y="648"/>
                  </a:lnTo>
                  <a:lnTo>
                    <a:pt x="61" y="650"/>
                  </a:lnTo>
                  <a:lnTo>
                    <a:pt x="59" y="650"/>
                  </a:lnTo>
                  <a:lnTo>
                    <a:pt x="57" y="650"/>
                  </a:lnTo>
                  <a:lnTo>
                    <a:pt x="55" y="652"/>
                  </a:lnTo>
                  <a:lnTo>
                    <a:pt x="54" y="651"/>
                  </a:lnTo>
                  <a:lnTo>
                    <a:pt x="54" y="648"/>
                  </a:lnTo>
                  <a:lnTo>
                    <a:pt x="54" y="648"/>
                  </a:lnTo>
                  <a:lnTo>
                    <a:pt x="55" y="648"/>
                  </a:lnTo>
                  <a:lnTo>
                    <a:pt x="55" y="648"/>
                  </a:lnTo>
                  <a:lnTo>
                    <a:pt x="53" y="646"/>
                  </a:lnTo>
                  <a:lnTo>
                    <a:pt x="53" y="646"/>
                  </a:lnTo>
                  <a:lnTo>
                    <a:pt x="47" y="643"/>
                  </a:lnTo>
                  <a:lnTo>
                    <a:pt x="44" y="643"/>
                  </a:lnTo>
                  <a:lnTo>
                    <a:pt x="43" y="645"/>
                  </a:lnTo>
                  <a:lnTo>
                    <a:pt x="42" y="646"/>
                  </a:lnTo>
                  <a:lnTo>
                    <a:pt x="41" y="646"/>
                  </a:lnTo>
                  <a:lnTo>
                    <a:pt x="40" y="644"/>
                  </a:lnTo>
                  <a:lnTo>
                    <a:pt x="39" y="643"/>
                  </a:lnTo>
                  <a:lnTo>
                    <a:pt x="37" y="643"/>
                  </a:lnTo>
                  <a:lnTo>
                    <a:pt x="35" y="643"/>
                  </a:lnTo>
                  <a:lnTo>
                    <a:pt x="34" y="644"/>
                  </a:lnTo>
                  <a:lnTo>
                    <a:pt x="32" y="647"/>
                  </a:lnTo>
                  <a:lnTo>
                    <a:pt x="30" y="627"/>
                  </a:lnTo>
                  <a:lnTo>
                    <a:pt x="29" y="625"/>
                  </a:lnTo>
                  <a:lnTo>
                    <a:pt x="29" y="623"/>
                  </a:lnTo>
                  <a:lnTo>
                    <a:pt x="29" y="623"/>
                  </a:lnTo>
                  <a:lnTo>
                    <a:pt x="28" y="613"/>
                  </a:lnTo>
                  <a:lnTo>
                    <a:pt x="28" y="611"/>
                  </a:lnTo>
                  <a:lnTo>
                    <a:pt x="27" y="611"/>
                  </a:lnTo>
                  <a:lnTo>
                    <a:pt x="27" y="607"/>
                  </a:lnTo>
                  <a:lnTo>
                    <a:pt x="26" y="602"/>
                  </a:lnTo>
                  <a:lnTo>
                    <a:pt x="26" y="601"/>
                  </a:lnTo>
                  <a:lnTo>
                    <a:pt x="26" y="598"/>
                  </a:lnTo>
                  <a:lnTo>
                    <a:pt x="26" y="598"/>
                  </a:lnTo>
                  <a:lnTo>
                    <a:pt x="26" y="598"/>
                  </a:lnTo>
                  <a:lnTo>
                    <a:pt x="21" y="563"/>
                  </a:lnTo>
                  <a:lnTo>
                    <a:pt x="21" y="562"/>
                  </a:lnTo>
                  <a:lnTo>
                    <a:pt x="21" y="562"/>
                  </a:lnTo>
                  <a:lnTo>
                    <a:pt x="20" y="547"/>
                  </a:lnTo>
                  <a:lnTo>
                    <a:pt x="18" y="532"/>
                  </a:lnTo>
                  <a:lnTo>
                    <a:pt x="18" y="532"/>
                  </a:lnTo>
                  <a:lnTo>
                    <a:pt x="15" y="515"/>
                  </a:lnTo>
                  <a:lnTo>
                    <a:pt x="15" y="515"/>
                  </a:lnTo>
                  <a:lnTo>
                    <a:pt x="14" y="506"/>
                  </a:lnTo>
                  <a:lnTo>
                    <a:pt x="14" y="506"/>
                  </a:lnTo>
                  <a:lnTo>
                    <a:pt x="14" y="504"/>
                  </a:lnTo>
                  <a:lnTo>
                    <a:pt x="11" y="480"/>
                  </a:lnTo>
                  <a:lnTo>
                    <a:pt x="11" y="479"/>
                  </a:lnTo>
                  <a:lnTo>
                    <a:pt x="9" y="470"/>
                  </a:lnTo>
                  <a:lnTo>
                    <a:pt x="9" y="470"/>
                  </a:lnTo>
                  <a:lnTo>
                    <a:pt x="7" y="449"/>
                  </a:lnTo>
                  <a:lnTo>
                    <a:pt x="7" y="449"/>
                  </a:lnTo>
                  <a:lnTo>
                    <a:pt x="7" y="443"/>
                  </a:lnTo>
                  <a:lnTo>
                    <a:pt x="7" y="438"/>
                  </a:lnTo>
                  <a:lnTo>
                    <a:pt x="7" y="438"/>
                  </a:lnTo>
                  <a:lnTo>
                    <a:pt x="7" y="424"/>
                  </a:lnTo>
                  <a:lnTo>
                    <a:pt x="7" y="424"/>
                  </a:lnTo>
                  <a:lnTo>
                    <a:pt x="7" y="406"/>
                  </a:lnTo>
                  <a:lnTo>
                    <a:pt x="7" y="406"/>
                  </a:lnTo>
                  <a:lnTo>
                    <a:pt x="7" y="399"/>
                  </a:lnTo>
                  <a:lnTo>
                    <a:pt x="8" y="388"/>
                  </a:lnTo>
                  <a:lnTo>
                    <a:pt x="8" y="369"/>
                  </a:lnTo>
                  <a:lnTo>
                    <a:pt x="8" y="369"/>
                  </a:lnTo>
                  <a:lnTo>
                    <a:pt x="8" y="351"/>
                  </a:lnTo>
                  <a:lnTo>
                    <a:pt x="8" y="344"/>
                  </a:lnTo>
                  <a:lnTo>
                    <a:pt x="8" y="344"/>
                  </a:lnTo>
                  <a:lnTo>
                    <a:pt x="9" y="304"/>
                  </a:lnTo>
                  <a:lnTo>
                    <a:pt x="9" y="295"/>
                  </a:lnTo>
                  <a:lnTo>
                    <a:pt x="9" y="255"/>
                  </a:lnTo>
                  <a:lnTo>
                    <a:pt x="9" y="241"/>
                  </a:lnTo>
                  <a:lnTo>
                    <a:pt x="9" y="226"/>
                  </a:lnTo>
                  <a:lnTo>
                    <a:pt x="9" y="225"/>
                  </a:lnTo>
                  <a:lnTo>
                    <a:pt x="9" y="222"/>
                  </a:lnTo>
                  <a:lnTo>
                    <a:pt x="9" y="217"/>
                  </a:lnTo>
                  <a:lnTo>
                    <a:pt x="9" y="217"/>
                  </a:lnTo>
                  <a:lnTo>
                    <a:pt x="9" y="216"/>
                  </a:lnTo>
                  <a:lnTo>
                    <a:pt x="9" y="216"/>
                  </a:lnTo>
                  <a:lnTo>
                    <a:pt x="9" y="215"/>
                  </a:lnTo>
                  <a:lnTo>
                    <a:pt x="9" y="215"/>
                  </a:lnTo>
                  <a:lnTo>
                    <a:pt x="9" y="203"/>
                  </a:lnTo>
                  <a:lnTo>
                    <a:pt x="9" y="202"/>
                  </a:lnTo>
                  <a:lnTo>
                    <a:pt x="9" y="200"/>
                  </a:lnTo>
                  <a:lnTo>
                    <a:pt x="9" y="200"/>
                  </a:lnTo>
                  <a:lnTo>
                    <a:pt x="9" y="194"/>
                  </a:lnTo>
                  <a:lnTo>
                    <a:pt x="10" y="171"/>
                  </a:lnTo>
                  <a:lnTo>
                    <a:pt x="10" y="171"/>
                  </a:lnTo>
                  <a:lnTo>
                    <a:pt x="10" y="171"/>
                  </a:lnTo>
                  <a:lnTo>
                    <a:pt x="10" y="152"/>
                  </a:lnTo>
                  <a:lnTo>
                    <a:pt x="10" y="148"/>
                  </a:lnTo>
                  <a:lnTo>
                    <a:pt x="11" y="120"/>
                  </a:lnTo>
                  <a:lnTo>
                    <a:pt x="11" y="119"/>
                  </a:lnTo>
                  <a:lnTo>
                    <a:pt x="11" y="116"/>
                  </a:lnTo>
                  <a:lnTo>
                    <a:pt x="11" y="108"/>
                  </a:lnTo>
                  <a:lnTo>
                    <a:pt x="11" y="108"/>
                  </a:lnTo>
                  <a:lnTo>
                    <a:pt x="11" y="97"/>
                  </a:lnTo>
                  <a:lnTo>
                    <a:pt x="11" y="81"/>
                  </a:lnTo>
                  <a:lnTo>
                    <a:pt x="11" y="80"/>
                  </a:lnTo>
                  <a:lnTo>
                    <a:pt x="11" y="80"/>
                  </a:lnTo>
                  <a:lnTo>
                    <a:pt x="12" y="62"/>
                  </a:lnTo>
                  <a:lnTo>
                    <a:pt x="12" y="39"/>
                  </a:lnTo>
                  <a:lnTo>
                    <a:pt x="9" y="38"/>
                  </a:lnTo>
                  <a:lnTo>
                    <a:pt x="0" y="27"/>
                  </a:lnTo>
                  <a:lnTo>
                    <a:pt x="2" y="25"/>
                  </a:lnTo>
                  <a:lnTo>
                    <a:pt x="23" y="23"/>
                  </a:lnTo>
                  <a:close/>
                </a:path>
              </a:pathLst>
            </a:custGeom>
            <a:solidFill>
              <a:srgbClr val="FF0000"/>
            </a:solidFill>
            <a:ln w="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6" name="Freeform 198"/>
            <p:cNvSpPr>
              <a:spLocks/>
            </p:cNvSpPr>
            <p:nvPr/>
          </p:nvSpPr>
          <p:spPr bwMode="auto">
            <a:xfrm>
              <a:off x="1855349" y="3457083"/>
              <a:ext cx="972397" cy="1165487"/>
            </a:xfrm>
            <a:custGeom>
              <a:avLst/>
              <a:gdLst>
                <a:gd name="T0" fmla="*/ 666 w 700"/>
                <a:gd name="T1" fmla="*/ 82 h 839"/>
                <a:gd name="T2" fmla="*/ 678 w 700"/>
                <a:gd name="T3" fmla="*/ 84 h 839"/>
                <a:gd name="T4" fmla="*/ 700 w 700"/>
                <a:gd name="T5" fmla="*/ 87 h 839"/>
                <a:gd name="T6" fmla="*/ 698 w 700"/>
                <a:gd name="T7" fmla="*/ 103 h 839"/>
                <a:gd name="T8" fmla="*/ 679 w 700"/>
                <a:gd name="T9" fmla="*/ 234 h 839"/>
                <a:gd name="T10" fmla="*/ 672 w 700"/>
                <a:gd name="T11" fmla="*/ 279 h 839"/>
                <a:gd name="T12" fmla="*/ 654 w 700"/>
                <a:gd name="T13" fmla="*/ 408 h 839"/>
                <a:gd name="T14" fmla="*/ 631 w 700"/>
                <a:gd name="T15" fmla="*/ 568 h 839"/>
                <a:gd name="T16" fmla="*/ 628 w 700"/>
                <a:gd name="T17" fmla="*/ 590 h 839"/>
                <a:gd name="T18" fmla="*/ 625 w 700"/>
                <a:gd name="T19" fmla="*/ 605 h 839"/>
                <a:gd name="T20" fmla="*/ 619 w 700"/>
                <a:gd name="T21" fmla="*/ 647 h 839"/>
                <a:gd name="T22" fmla="*/ 617 w 700"/>
                <a:gd name="T23" fmla="*/ 660 h 839"/>
                <a:gd name="T24" fmla="*/ 605 w 700"/>
                <a:gd name="T25" fmla="*/ 747 h 839"/>
                <a:gd name="T26" fmla="*/ 600 w 700"/>
                <a:gd name="T27" fmla="*/ 776 h 839"/>
                <a:gd name="T28" fmla="*/ 591 w 700"/>
                <a:gd name="T29" fmla="*/ 839 h 839"/>
                <a:gd name="T30" fmla="*/ 382 w 700"/>
                <a:gd name="T31" fmla="*/ 806 h 839"/>
                <a:gd name="T32" fmla="*/ 254 w 700"/>
                <a:gd name="T33" fmla="*/ 733 h 839"/>
                <a:gd name="T34" fmla="*/ 129 w 700"/>
                <a:gd name="T35" fmla="*/ 658 h 839"/>
                <a:gd name="T36" fmla="*/ 4 w 700"/>
                <a:gd name="T37" fmla="*/ 560 h 839"/>
                <a:gd name="T38" fmla="*/ 12 w 700"/>
                <a:gd name="T39" fmla="*/ 555 h 839"/>
                <a:gd name="T40" fmla="*/ 23 w 700"/>
                <a:gd name="T41" fmla="*/ 548 h 839"/>
                <a:gd name="T42" fmla="*/ 42 w 700"/>
                <a:gd name="T43" fmla="*/ 540 h 839"/>
                <a:gd name="T44" fmla="*/ 48 w 700"/>
                <a:gd name="T45" fmla="*/ 530 h 839"/>
                <a:gd name="T46" fmla="*/ 46 w 700"/>
                <a:gd name="T47" fmla="*/ 512 h 839"/>
                <a:gd name="T48" fmla="*/ 38 w 700"/>
                <a:gd name="T49" fmla="*/ 511 h 839"/>
                <a:gd name="T50" fmla="*/ 28 w 700"/>
                <a:gd name="T51" fmla="*/ 500 h 839"/>
                <a:gd name="T52" fmla="*/ 32 w 700"/>
                <a:gd name="T53" fmla="*/ 492 h 839"/>
                <a:gd name="T54" fmla="*/ 35 w 700"/>
                <a:gd name="T55" fmla="*/ 460 h 839"/>
                <a:gd name="T56" fmla="*/ 51 w 700"/>
                <a:gd name="T57" fmla="*/ 450 h 839"/>
                <a:gd name="T58" fmla="*/ 58 w 700"/>
                <a:gd name="T59" fmla="*/ 439 h 839"/>
                <a:gd name="T60" fmla="*/ 63 w 700"/>
                <a:gd name="T61" fmla="*/ 426 h 839"/>
                <a:gd name="T62" fmla="*/ 66 w 700"/>
                <a:gd name="T63" fmla="*/ 411 h 839"/>
                <a:gd name="T64" fmla="*/ 78 w 700"/>
                <a:gd name="T65" fmla="*/ 387 h 839"/>
                <a:gd name="T66" fmla="*/ 83 w 700"/>
                <a:gd name="T67" fmla="*/ 375 h 839"/>
                <a:gd name="T68" fmla="*/ 88 w 700"/>
                <a:gd name="T69" fmla="*/ 373 h 839"/>
                <a:gd name="T70" fmla="*/ 106 w 700"/>
                <a:gd name="T71" fmla="*/ 367 h 839"/>
                <a:gd name="T72" fmla="*/ 119 w 700"/>
                <a:gd name="T73" fmla="*/ 359 h 839"/>
                <a:gd name="T74" fmla="*/ 109 w 700"/>
                <a:gd name="T75" fmla="*/ 338 h 839"/>
                <a:gd name="T76" fmla="*/ 90 w 700"/>
                <a:gd name="T77" fmla="*/ 283 h 839"/>
                <a:gd name="T78" fmla="*/ 85 w 700"/>
                <a:gd name="T79" fmla="*/ 263 h 839"/>
                <a:gd name="T80" fmla="*/ 88 w 700"/>
                <a:gd name="T81" fmla="*/ 249 h 839"/>
                <a:gd name="T82" fmla="*/ 96 w 700"/>
                <a:gd name="T83" fmla="*/ 235 h 839"/>
                <a:gd name="T84" fmla="*/ 99 w 700"/>
                <a:gd name="T85" fmla="*/ 228 h 839"/>
                <a:gd name="T86" fmla="*/ 97 w 700"/>
                <a:gd name="T87" fmla="*/ 195 h 839"/>
                <a:gd name="T88" fmla="*/ 97 w 700"/>
                <a:gd name="T89" fmla="*/ 183 h 839"/>
                <a:gd name="T90" fmla="*/ 102 w 700"/>
                <a:gd name="T91" fmla="*/ 169 h 839"/>
                <a:gd name="T92" fmla="*/ 102 w 700"/>
                <a:gd name="T93" fmla="*/ 143 h 839"/>
                <a:gd name="T94" fmla="*/ 103 w 700"/>
                <a:gd name="T95" fmla="*/ 125 h 839"/>
                <a:gd name="T96" fmla="*/ 107 w 700"/>
                <a:gd name="T97" fmla="*/ 104 h 839"/>
                <a:gd name="T98" fmla="*/ 144 w 700"/>
                <a:gd name="T99" fmla="*/ 106 h 839"/>
                <a:gd name="T100" fmla="*/ 150 w 700"/>
                <a:gd name="T101" fmla="*/ 117 h 839"/>
                <a:gd name="T102" fmla="*/ 154 w 700"/>
                <a:gd name="T103" fmla="*/ 125 h 839"/>
                <a:gd name="T104" fmla="*/ 163 w 700"/>
                <a:gd name="T105" fmla="*/ 127 h 839"/>
                <a:gd name="T106" fmla="*/ 169 w 700"/>
                <a:gd name="T107" fmla="*/ 117 h 839"/>
                <a:gd name="T108" fmla="*/ 180 w 700"/>
                <a:gd name="T109" fmla="*/ 99 h 839"/>
                <a:gd name="T110" fmla="*/ 191 w 700"/>
                <a:gd name="T111" fmla="*/ 45 h 839"/>
                <a:gd name="T112" fmla="*/ 208 w 700"/>
                <a:gd name="T113" fmla="*/ 1 h 839"/>
                <a:gd name="T114" fmla="*/ 344 w 700"/>
                <a:gd name="T115" fmla="*/ 28 h 839"/>
                <a:gd name="T116" fmla="*/ 351 w 700"/>
                <a:gd name="T117" fmla="*/ 29 h 839"/>
                <a:gd name="T118" fmla="*/ 463 w 700"/>
                <a:gd name="T119" fmla="*/ 49 h 839"/>
                <a:gd name="T120" fmla="*/ 529 w 700"/>
                <a:gd name="T121" fmla="*/ 6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0" h="839">
                  <a:moveTo>
                    <a:pt x="556" y="64"/>
                  </a:moveTo>
                  <a:lnTo>
                    <a:pt x="572" y="67"/>
                  </a:lnTo>
                  <a:lnTo>
                    <a:pt x="605" y="73"/>
                  </a:lnTo>
                  <a:lnTo>
                    <a:pt x="666" y="82"/>
                  </a:lnTo>
                  <a:lnTo>
                    <a:pt x="667" y="82"/>
                  </a:lnTo>
                  <a:lnTo>
                    <a:pt x="677" y="84"/>
                  </a:lnTo>
                  <a:lnTo>
                    <a:pt x="678" y="84"/>
                  </a:lnTo>
                  <a:lnTo>
                    <a:pt x="678" y="84"/>
                  </a:lnTo>
                  <a:lnTo>
                    <a:pt x="680" y="84"/>
                  </a:lnTo>
                  <a:lnTo>
                    <a:pt x="682" y="84"/>
                  </a:lnTo>
                  <a:lnTo>
                    <a:pt x="687" y="84"/>
                  </a:lnTo>
                  <a:lnTo>
                    <a:pt x="700" y="87"/>
                  </a:lnTo>
                  <a:lnTo>
                    <a:pt x="700" y="90"/>
                  </a:lnTo>
                  <a:lnTo>
                    <a:pt x="700" y="90"/>
                  </a:lnTo>
                  <a:lnTo>
                    <a:pt x="698" y="103"/>
                  </a:lnTo>
                  <a:lnTo>
                    <a:pt x="698" y="103"/>
                  </a:lnTo>
                  <a:lnTo>
                    <a:pt x="681" y="219"/>
                  </a:lnTo>
                  <a:lnTo>
                    <a:pt x="680" y="229"/>
                  </a:lnTo>
                  <a:lnTo>
                    <a:pt x="680" y="229"/>
                  </a:lnTo>
                  <a:lnTo>
                    <a:pt x="679" y="234"/>
                  </a:lnTo>
                  <a:lnTo>
                    <a:pt x="679" y="235"/>
                  </a:lnTo>
                  <a:lnTo>
                    <a:pt x="674" y="270"/>
                  </a:lnTo>
                  <a:lnTo>
                    <a:pt x="674" y="271"/>
                  </a:lnTo>
                  <a:lnTo>
                    <a:pt x="672" y="279"/>
                  </a:lnTo>
                  <a:lnTo>
                    <a:pt x="672" y="279"/>
                  </a:lnTo>
                  <a:lnTo>
                    <a:pt x="666" y="329"/>
                  </a:lnTo>
                  <a:lnTo>
                    <a:pt x="661" y="357"/>
                  </a:lnTo>
                  <a:lnTo>
                    <a:pt x="654" y="408"/>
                  </a:lnTo>
                  <a:lnTo>
                    <a:pt x="653" y="416"/>
                  </a:lnTo>
                  <a:lnTo>
                    <a:pt x="653" y="416"/>
                  </a:lnTo>
                  <a:lnTo>
                    <a:pt x="639" y="515"/>
                  </a:lnTo>
                  <a:lnTo>
                    <a:pt x="631" y="568"/>
                  </a:lnTo>
                  <a:lnTo>
                    <a:pt x="631" y="569"/>
                  </a:lnTo>
                  <a:lnTo>
                    <a:pt x="631" y="569"/>
                  </a:lnTo>
                  <a:lnTo>
                    <a:pt x="631" y="569"/>
                  </a:lnTo>
                  <a:lnTo>
                    <a:pt x="628" y="590"/>
                  </a:lnTo>
                  <a:lnTo>
                    <a:pt x="626" y="599"/>
                  </a:lnTo>
                  <a:lnTo>
                    <a:pt x="626" y="599"/>
                  </a:lnTo>
                  <a:lnTo>
                    <a:pt x="625" y="605"/>
                  </a:lnTo>
                  <a:lnTo>
                    <a:pt x="625" y="605"/>
                  </a:lnTo>
                  <a:lnTo>
                    <a:pt x="625" y="609"/>
                  </a:lnTo>
                  <a:lnTo>
                    <a:pt x="625" y="609"/>
                  </a:lnTo>
                  <a:lnTo>
                    <a:pt x="619" y="647"/>
                  </a:lnTo>
                  <a:lnTo>
                    <a:pt x="619" y="647"/>
                  </a:lnTo>
                  <a:lnTo>
                    <a:pt x="617" y="658"/>
                  </a:lnTo>
                  <a:lnTo>
                    <a:pt x="617" y="659"/>
                  </a:lnTo>
                  <a:lnTo>
                    <a:pt x="617" y="660"/>
                  </a:lnTo>
                  <a:lnTo>
                    <a:pt x="617" y="660"/>
                  </a:lnTo>
                  <a:lnTo>
                    <a:pt x="612" y="693"/>
                  </a:lnTo>
                  <a:lnTo>
                    <a:pt x="606" y="738"/>
                  </a:lnTo>
                  <a:lnTo>
                    <a:pt x="606" y="739"/>
                  </a:lnTo>
                  <a:lnTo>
                    <a:pt x="605" y="747"/>
                  </a:lnTo>
                  <a:lnTo>
                    <a:pt x="605" y="749"/>
                  </a:lnTo>
                  <a:lnTo>
                    <a:pt x="602" y="767"/>
                  </a:lnTo>
                  <a:lnTo>
                    <a:pt x="601" y="769"/>
                  </a:lnTo>
                  <a:lnTo>
                    <a:pt x="600" y="776"/>
                  </a:lnTo>
                  <a:lnTo>
                    <a:pt x="600" y="777"/>
                  </a:lnTo>
                  <a:lnTo>
                    <a:pt x="594" y="816"/>
                  </a:lnTo>
                  <a:lnTo>
                    <a:pt x="594" y="817"/>
                  </a:lnTo>
                  <a:lnTo>
                    <a:pt x="591" y="839"/>
                  </a:lnTo>
                  <a:lnTo>
                    <a:pt x="550" y="832"/>
                  </a:lnTo>
                  <a:lnTo>
                    <a:pt x="438" y="815"/>
                  </a:lnTo>
                  <a:lnTo>
                    <a:pt x="406" y="810"/>
                  </a:lnTo>
                  <a:lnTo>
                    <a:pt x="382" y="806"/>
                  </a:lnTo>
                  <a:lnTo>
                    <a:pt x="369" y="804"/>
                  </a:lnTo>
                  <a:lnTo>
                    <a:pt x="342" y="787"/>
                  </a:lnTo>
                  <a:lnTo>
                    <a:pt x="321" y="774"/>
                  </a:lnTo>
                  <a:lnTo>
                    <a:pt x="254" y="733"/>
                  </a:lnTo>
                  <a:lnTo>
                    <a:pt x="191" y="696"/>
                  </a:lnTo>
                  <a:lnTo>
                    <a:pt x="166" y="681"/>
                  </a:lnTo>
                  <a:lnTo>
                    <a:pt x="146" y="668"/>
                  </a:lnTo>
                  <a:lnTo>
                    <a:pt x="129" y="658"/>
                  </a:lnTo>
                  <a:lnTo>
                    <a:pt x="55" y="610"/>
                  </a:lnTo>
                  <a:lnTo>
                    <a:pt x="0" y="576"/>
                  </a:lnTo>
                  <a:lnTo>
                    <a:pt x="4" y="560"/>
                  </a:lnTo>
                  <a:lnTo>
                    <a:pt x="4" y="560"/>
                  </a:lnTo>
                  <a:lnTo>
                    <a:pt x="5" y="560"/>
                  </a:lnTo>
                  <a:lnTo>
                    <a:pt x="7" y="560"/>
                  </a:lnTo>
                  <a:lnTo>
                    <a:pt x="11" y="556"/>
                  </a:lnTo>
                  <a:lnTo>
                    <a:pt x="12" y="555"/>
                  </a:lnTo>
                  <a:lnTo>
                    <a:pt x="16" y="549"/>
                  </a:lnTo>
                  <a:lnTo>
                    <a:pt x="21" y="547"/>
                  </a:lnTo>
                  <a:lnTo>
                    <a:pt x="21" y="547"/>
                  </a:lnTo>
                  <a:lnTo>
                    <a:pt x="23" y="548"/>
                  </a:lnTo>
                  <a:lnTo>
                    <a:pt x="23" y="548"/>
                  </a:lnTo>
                  <a:lnTo>
                    <a:pt x="27" y="549"/>
                  </a:lnTo>
                  <a:lnTo>
                    <a:pt x="27" y="549"/>
                  </a:lnTo>
                  <a:lnTo>
                    <a:pt x="42" y="540"/>
                  </a:lnTo>
                  <a:lnTo>
                    <a:pt x="42" y="540"/>
                  </a:lnTo>
                  <a:lnTo>
                    <a:pt x="47" y="533"/>
                  </a:lnTo>
                  <a:lnTo>
                    <a:pt x="47" y="533"/>
                  </a:lnTo>
                  <a:lnTo>
                    <a:pt x="48" y="530"/>
                  </a:lnTo>
                  <a:lnTo>
                    <a:pt x="50" y="521"/>
                  </a:lnTo>
                  <a:lnTo>
                    <a:pt x="46" y="513"/>
                  </a:lnTo>
                  <a:lnTo>
                    <a:pt x="46" y="513"/>
                  </a:lnTo>
                  <a:lnTo>
                    <a:pt x="46" y="512"/>
                  </a:lnTo>
                  <a:lnTo>
                    <a:pt x="41" y="511"/>
                  </a:lnTo>
                  <a:lnTo>
                    <a:pt x="40" y="511"/>
                  </a:lnTo>
                  <a:lnTo>
                    <a:pt x="39" y="511"/>
                  </a:lnTo>
                  <a:lnTo>
                    <a:pt x="38" y="511"/>
                  </a:lnTo>
                  <a:lnTo>
                    <a:pt x="36" y="511"/>
                  </a:lnTo>
                  <a:lnTo>
                    <a:pt x="35" y="511"/>
                  </a:lnTo>
                  <a:lnTo>
                    <a:pt x="30" y="506"/>
                  </a:lnTo>
                  <a:lnTo>
                    <a:pt x="28" y="500"/>
                  </a:lnTo>
                  <a:lnTo>
                    <a:pt x="28" y="499"/>
                  </a:lnTo>
                  <a:lnTo>
                    <a:pt x="30" y="495"/>
                  </a:lnTo>
                  <a:lnTo>
                    <a:pt x="31" y="494"/>
                  </a:lnTo>
                  <a:lnTo>
                    <a:pt x="32" y="492"/>
                  </a:lnTo>
                  <a:lnTo>
                    <a:pt x="34" y="488"/>
                  </a:lnTo>
                  <a:lnTo>
                    <a:pt x="36" y="479"/>
                  </a:lnTo>
                  <a:lnTo>
                    <a:pt x="35" y="467"/>
                  </a:lnTo>
                  <a:lnTo>
                    <a:pt x="35" y="460"/>
                  </a:lnTo>
                  <a:lnTo>
                    <a:pt x="41" y="459"/>
                  </a:lnTo>
                  <a:lnTo>
                    <a:pt x="46" y="457"/>
                  </a:lnTo>
                  <a:lnTo>
                    <a:pt x="46" y="454"/>
                  </a:lnTo>
                  <a:lnTo>
                    <a:pt x="51" y="450"/>
                  </a:lnTo>
                  <a:lnTo>
                    <a:pt x="55" y="445"/>
                  </a:lnTo>
                  <a:lnTo>
                    <a:pt x="58" y="441"/>
                  </a:lnTo>
                  <a:lnTo>
                    <a:pt x="58" y="441"/>
                  </a:lnTo>
                  <a:lnTo>
                    <a:pt x="58" y="439"/>
                  </a:lnTo>
                  <a:lnTo>
                    <a:pt x="58" y="438"/>
                  </a:lnTo>
                  <a:lnTo>
                    <a:pt x="63" y="427"/>
                  </a:lnTo>
                  <a:lnTo>
                    <a:pt x="63" y="426"/>
                  </a:lnTo>
                  <a:lnTo>
                    <a:pt x="63" y="426"/>
                  </a:lnTo>
                  <a:lnTo>
                    <a:pt x="66" y="425"/>
                  </a:lnTo>
                  <a:lnTo>
                    <a:pt x="67" y="424"/>
                  </a:lnTo>
                  <a:lnTo>
                    <a:pt x="67" y="417"/>
                  </a:lnTo>
                  <a:lnTo>
                    <a:pt x="66" y="411"/>
                  </a:lnTo>
                  <a:lnTo>
                    <a:pt x="67" y="405"/>
                  </a:lnTo>
                  <a:lnTo>
                    <a:pt x="70" y="395"/>
                  </a:lnTo>
                  <a:lnTo>
                    <a:pt x="73" y="390"/>
                  </a:lnTo>
                  <a:lnTo>
                    <a:pt x="78" y="387"/>
                  </a:lnTo>
                  <a:lnTo>
                    <a:pt x="81" y="383"/>
                  </a:lnTo>
                  <a:lnTo>
                    <a:pt x="82" y="382"/>
                  </a:lnTo>
                  <a:lnTo>
                    <a:pt x="83" y="376"/>
                  </a:lnTo>
                  <a:lnTo>
                    <a:pt x="83" y="375"/>
                  </a:lnTo>
                  <a:lnTo>
                    <a:pt x="85" y="373"/>
                  </a:lnTo>
                  <a:lnTo>
                    <a:pt x="86" y="372"/>
                  </a:lnTo>
                  <a:lnTo>
                    <a:pt x="87" y="372"/>
                  </a:lnTo>
                  <a:lnTo>
                    <a:pt x="88" y="373"/>
                  </a:lnTo>
                  <a:lnTo>
                    <a:pt x="91" y="372"/>
                  </a:lnTo>
                  <a:lnTo>
                    <a:pt x="96" y="371"/>
                  </a:lnTo>
                  <a:lnTo>
                    <a:pt x="97" y="370"/>
                  </a:lnTo>
                  <a:lnTo>
                    <a:pt x="106" y="367"/>
                  </a:lnTo>
                  <a:lnTo>
                    <a:pt x="107" y="365"/>
                  </a:lnTo>
                  <a:lnTo>
                    <a:pt x="116" y="359"/>
                  </a:lnTo>
                  <a:lnTo>
                    <a:pt x="119" y="359"/>
                  </a:lnTo>
                  <a:lnTo>
                    <a:pt x="119" y="359"/>
                  </a:lnTo>
                  <a:lnTo>
                    <a:pt x="119" y="353"/>
                  </a:lnTo>
                  <a:lnTo>
                    <a:pt x="117" y="346"/>
                  </a:lnTo>
                  <a:lnTo>
                    <a:pt x="115" y="344"/>
                  </a:lnTo>
                  <a:lnTo>
                    <a:pt x="109" y="338"/>
                  </a:lnTo>
                  <a:lnTo>
                    <a:pt x="102" y="329"/>
                  </a:lnTo>
                  <a:lnTo>
                    <a:pt x="96" y="300"/>
                  </a:lnTo>
                  <a:lnTo>
                    <a:pt x="96" y="295"/>
                  </a:lnTo>
                  <a:lnTo>
                    <a:pt x="90" y="283"/>
                  </a:lnTo>
                  <a:lnTo>
                    <a:pt x="84" y="268"/>
                  </a:lnTo>
                  <a:lnTo>
                    <a:pt x="84" y="267"/>
                  </a:lnTo>
                  <a:lnTo>
                    <a:pt x="84" y="266"/>
                  </a:lnTo>
                  <a:lnTo>
                    <a:pt x="85" y="263"/>
                  </a:lnTo>
                  <a:lnTo>
                    <a:pt x="87" y="253"/>
                  </a:lnTo>
                  <a:lnTo>
                    <a:pt x="88" y="252"/>
                  </a:lnTo>
                  <a:lnTo>
                    <a:pt x="88" y="250"/>
                  </a:lnTo>
                  <a:lnTo>
                    <a:pt x="88" y="249"/>
                  </a:lnTo>
                  <a:lnTo>
                    <a:pt x="88" y="247"/>
                  </a:lnTo>
                  <a:lnTo>
                    <a:pt x="91" y="239"/>
                  </a:lnTo>
                  <a:lnTo>
                    <a:pt x="94" y="236"/>
                  </a:lnTo>
                  <a:lnTo>
                    <a:pt x="96" y="235"/>
                  </a:lnTo>
                  <a:lnTo>
                    <a:pt x="96" y="235"/>
                  </a:lnTo>
                  <a:lnTo>
                    <a:pt x="97" y="234"/>
                  </a:lnTo>
                  <a:lnTo>
                    <a:pt x="98" y="231"/>
                  </a:lnTo>
                  <a:lnTo>
                    <a:pt x="99" y="228"/>
                  </a:lnTo>
                  <a:lnTo>
                    <a:pt x="100" y="209"/>
                  </a:lnTo>
                  <a:lnTo>
                    <a:pt x="100" y="206"/>
                  </a:lnTo>
                  <a:lnTo>
                    <a:pt x="99" y="197"/>
                  </a:lnTo>
                  <a:lnTo>
                    <a:pt x="97" y="195"/>
                  </a:lnTo>
                  <a:lnTo>
                    <a:pt x="96" y="192"/>
                  </a:lnTo>
                  <a:lnTo>
                    <a:pt x="96" y="186"/>
                  </a:lnTo>
                  <a:lnTo>
                    <a:pt x="96" y="184"/>
                  </a:lnTo>
                  <a:lnTo>
                    <a:pt x="97" y="183"/>
                  </a:lnTo>
                  <a:lnTo>
                    <a:pt x="98" y="182"/>
                  </a:lnTo>
                  <a:lnTo>
                    <a:pt x="102" y="172"/>
                  </a:lnTo>
                  <a:lnTo>
                    <a:pt x="102" y="170"/>
                  </a:lnTo>
                  <a:lnTo>
                    <a:pt x="102" y="169"/>
                  </a:lnTo>
                  <a:lnTo>
                    <a:pt x="101" y="166"/>
                  </a:lnTo>
                  <a:lnTo>
                    <a:pt x="100" y="164"/>
                  </a:lnTo>
                  <a:lnTo>
                    <a:pt x="100" y="157"/>
                  </a:lnTo>
                  <a:lnTo>
                    <a:pt x="102" y="143"/>
                  </a:lnTo>
                  <a:lnTo>
                    <a:pt x="103" y="138"/>
                  </a:lnTo>
                  <a:lnTo>
                    <a:pt x="103" y="138"/>
                  </a:lnTo>
                  <a:lnTo>
                    <a:pt x="104" y="134"/>
                  </a:lnTo>
                  <a:lnTo>
                    <a:pt x="103" y="125"/>
                  </a:lnTo>
                  <a:lnTo>
                    <a:pt x="103" y="119"/>
                  </a:lnTo>
                  <a:lnTo>
                    <a:pt x="105" y="106"/>
                  </a:lnTo>
                  <a:lnTo>
                    <a:pt x="107" y="105"/>
                  </a:lnTo>
                  <a:lnTo>
                    <a:pt x="107" y="104"/>
                  </a:lnTo>
                  <a:lnTo>
                    <a:pt x="118" y="101"/>
                  </a:lnTo>
                  <a:lnTo>
                    <a:pt x="125" y="101"/>
                  </a:lnTo>
                  <a:lnTo>
                    <a:pt x="131" y="102"/>
                  </a:lnTo>
                  <a:lnTo>
                    <a:pt x="144" y="106"/>
                  </a:lnTo>
                  <a:lnTo>
                    <a:pt x="146" y="107"/>
                  </a:lnTo>
                  <a:lnTo>
                    <a:pt x="148" y="112"/>
                  </a:lnTo>
                  <a:lnTo>
                    <a:pt x="150" y="115"/>
                  </a:lnTo>
                  <a:lnTo>
                    <a:pt x="150" y="117"/>
                  </a:lnTo>
                  <a:lnTo>
                    <a:pt x="150" y="117"/>
                  </a:lnTo>
                  <a:lnTo>
                    <a:pt x="151" y="120"/>
                  </a:lnTo>
                  <a:lnTo>
                    <a:pt x="153" y="124"/>
                  </a:lnTo>
                  <a:lnTo>
                    <a:pt x="154" y="125"/>
                  </a:lnTo>
                  <a:lnTo>
                    <a:pt x="155" y="126"/>
                  </a:lnTo>
                  <a:lnTo>
                    <a:pt x="156" y="126"/>
                  </a:lnTo>
                  <a:lnTo>
                    <a:pt x="157" y="126"/>
                  </a:lnTo>
                  <a:lnTo>
                    <a:pt x="163" y="127"/>
                  </a:lnTo>
                  <a:lnTo>
                    <a:pt x="164" y="126"/>
                  </a:lnTo>
                  <a:lnTo>
                    <a:pt x="166" y="124"/>
                  </a:lnTo>
                  <a:lnTo>
                    <a:pt x="168" y="120"/>
                  </a:lnTo>
                  <a:lnTo>
                    <a:pt x="169" y="117"/>
                  </a:lnTo>
                  <a:lnTo>
                    <a:pt x="177" y="106"/>
                  </a:lnTo>
                  <a:lnTo>
                    <a:pt x="178" y="106"/>
                  </a:lnTo>
                  <a:lnTo>
                    <a:pt x="179" y="106"/>
                  </a:lnTo>
                  <a:lnTo>
                    <a:pt x="180" y="99"/>
                  </a:lnTo>
                  <a:lnTo>
                    <a:pt x="181" y="94"/>
                  </a:lnTo>
                  <a:lnTo>
                    <a:pt x="184" y="83"/>
                  </a:lnTo>
                  <a:lnTo>
                    <a:pt x="186" y="69"/>
                  </a:lnTo>
                  <a:lnTo>
                    <a:pt x="191" y="45"/>
                  </a:lnTo>
                  <a:lnTo>
                    <a:pt x="195" y="26"/>
                  </a:lnTo>
                  <a:lnTo>
                    <a:pt x="196" y="21"/>
                  </a:lnTo>
                  <a:lnTo>
                    <a:pt x="200" y="0"/>
                  </a:lnTo>
                  <a:lnTo>
                    <a:pt x="208" y="1"/>
                  </a:lnTo>
                  <a:lnTo>
                    <a:pt x="208" y="1"/>
                  </a:lnTo>
                  <a:lnTo>
                    <a:pt x="308" y="21"/>
                  </a:lnTo>
                  <a:lnTo>
                    <a:pt x="315" y="23"/>
                  </a:lnTo>
                  <a:lnTo>
                    <a:pt x="344" y="28"/>
                  </a:lnTo>
                  <a:lnTo>
                    <a:pt x="349" y="29"/>
                  </a:lnTo>
                  <a:lnTo>
                    <a:pt x="350" y="29"/>
                  </a:lnTo>
                  <a:lnTo>
                    <a:pt x="351" y="29"/>
                  </a:lnTo>
                  <a:lnTo>
                    <a:pt x="351" y="29"/>
                  </a:lnTo>
                  <a:lnTo>
                    <a:pt x="351" y="29"/>
                  </a:lnTo>
                  <a:lnTo>
                    <a:pt x="367" y="32"/>
                  </a:lnTo>
                  <a:lnTo>
                    <a:pt x="369" y="32"/>
                  </a:lnTo>
                  <a:lnTo>
                    <a:pt x="463" y="49"/>
                  </a:lnTo>
                  <a:lnTo>
                    <a:pt x="464" y="49"/>
                  </a:lnTo>
                  <a:lnTo>
                    <a:pt x="464" y="49"/>
                  </a:lnTo>
                  <a:lnTo>
                    <a:pt x="485" y="53"/>
                  </a:lnTo>
                  <a:lnTo>
                    <a:pt x="529" y="60"/>
                  </a:lnTo>
                  <a:lnTo>
                    <a:pt x="556" y="64"/>
                  </a:lnTo>
                  <a:close/>
                </a:path>
              </a:pathLst>
            </a:custGeom>
            <a:solidFill>
              <a:srgbClr val="FFAA00"/>
            </a:solidFill>
            <a:ln w="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7" name="Freeform 199"/>
            <p:cNvSpPr>
              <a:spLocks/>
            </p:cNvSpPr>
            <p:nvPr/>
          </p:nvSpPr>
          <p:spPr bwMode="auto">
            <a:xfrm>
              <a:off x="4857276" y="3775196"/>
              <a:ext cx="707072" cy="672343"/>
            </a:xfrm>
            <a:custGeom>
              <a:avLst/>
              <a:gdLst>
                <a:gd name="T0" fmla="*/ 91 w 509"/>
                <a:gd name="T1" fmla="*/ 16 h 484"/>
                <a:gd name="T2" fmla="*/ 125 w 509"/>
                <a:gd name="T3" fmla="*/ 16 h 484"/>
                <a:gd name="T4" fmla="*/ 180 w 509"/>
                <a:gd name="T5" fmla="*/ 14 h 484"/>
                <a:gd name="T6" fmla="*/ 247 w 509"/>
                <a:gd name="T7" fmla="*/ 11 h 484"/>
                <a:gd name="T8" fmla="*/ 265 w 509"/>
                <a:gd name="T9" fmla="*/ 10 h 484"/>
                <a:gd name="T10" fmla="*/ 295 w 509"/>
                <a:gd name="T11" fmla="*/ 10 h 484"/>
                <a:gd name="T12" fmla="*/ 315 w 509"/>
                <a:gd name="T13" fmla="*/ 9 h 484"/>
                <a:gd name="T14" fmla="*/ 357 w 509"/>
                <a:gd name="T15" fmla="*/ 6 h 484"/>
                <a:gd name="T16" fmla="*/ 385 w 509"/>
                <a:gd name="T17" fmla="*/ 5 h 484"/>
                <a:gd name="T18" fmla="*/ 412 w 509"/>
                <a:gd name="T19" fmla="*/ 3 h 484"/>
                <a:gd name="T20" fmla="*/ 456 w 509"/>
                <a:gd name="T21" fmla="*/ 0 h 484"/>
                <a:gd name="T22" fmla="*/ 462 w 509"/>
                <a:gd name="T23" fmla="*/ 32 h 484"/>
                <a:gd name="T24" fmla="*/ 447 w 509"/>
                <a:gd name="T25" fmla="*/ 69 h 484"/>
                <a:gd name="T26" fmla="*/ 499 w 509"/>
                <a:gd name="T27" fmla="*/ 65 h 484"/>
                <a:gd name="T28" fmla="*/ 504 w 509"/>
                <a:gd name="T29" fmla="*/ 77 h 484"/>
                <a:gd name="T30" fmla="*/ 505 w 509"/>
                <a:gd name="T31" fmla="*/ 85 h 484"/>
                <a:gd name="T32" fmla="*/ 488 w 509"/>
                <a:gd name="T33" fmla="*/ 98 h 484"/>
                <a:gd name="T34" fmla="*/ 489 w 509"/>
                <a:gd name="T35" fmla="*/ 112 h 484"/>
                <a:gd name="T36" fmla="*/ 476 w 509"/>
                <a:gd name="T37" fmla="*/ 126 h 484"/>
                <a:gd name="T38" fmla="*/ 470 w 509"/>
                <a:gd name="T39" fmla="*/ 137 h 484"/>
                <a:gd name="T40" fmla="*/ 471 w 509"/>
                <a:gd name="T41" fmla="*/ 148 h 484"/>
                <a:gd name="T42" fmla="*/ 466 w 509"/>
                <a:gd name="T43" fmla="*/ 166 h 484"/>
                <a:gd name="T44" fmla="*/ 476 w 509"/>
                <a:gd name="T45" fmla="*/ 172 h 484"/>
                <a:gd name="T46" fmla="*/ 467 w 509"/>
                <a:gd name="T47" fmla="*/ 184 h 484"/>
                <a:gd name="T48" fmla="*/ 459 w 509"/>
                <a:gd name="T49" fmla="*/ 214 h 484"/>
                <a:gd name="T50" fmla="*/ 437 w 509"/>
                <a:gd name="T51" fmla="*/ 223 h 484"/>
                <a:gd name="T52" fmla="*/ 429 w 509"/>
                <a:gd name="T53" fmla="*/ 240 h 484"/>
                <a:gd name="T54" fmla="*/ 427 w 509"/>
                <a:gd name="T55" fmla="*/ 249 h 484"/>
                <a:gd name="T56" fmla="*/ 401 w 509"/>
                <a:gd name="T57" fmla="*/ 308 h 484"/>
                <a:gd name="T58" fmla="*/ 399 w 509"/>
                <a:gd name="T59" fmla="*/ 319 h 484"/>
                <a:gd name="T60" fmla="*/ 400 w 509"/>
                <a:gd name="T61" fmla="*/ 331 h 484"/>
                <a:gd name="T62" fmla="*/ 375 w 509"/>
                <a:gd name="T63" fmla="*/ 371 h 484"/>
                <a:gd name="T64" fmla="*/ 371 w 509"/>
                <a:gd name="T65" fmla="*/ 384 h 484"/>
                <a:gd name="T66" fmla="*/ 375 w 509"/>
                <a:gd name="T67" fmla="*/ 397 h 484"/>
                <a:gd name="T68" fmla="*/ 373 w 509"/>
                <a:gd name="T69" fmla="*/ 419 h 484"/>
                <a:gd name="T70" fmla="*/ 367 w 509"/>
                <a:gd name="T71" fmla="*/ 475 h 484"/>
                <a:gd name="T72" fmla="*/ 349 w 509"/>
                <a:gd name="T73" fmla="*/ 475 h 484"/>
                <a:gd name="T74" fmla="*/ 293 w 509"/>
                <a:gd name="T75" fmla="*/ 478 h 484"/>
                <a:gd name="T76" fmla="*/ 234 w 509"/>
                <a:gd name="T77" fmla="*/ 480 h 484"/>
                <a:gd name="T78" fmla="*/ 195 w 509"/>
                <a:gd name="T79" fmla="*/ 481 h 484"/>
                <a:gd name="T80" fmla="*/ 160 w 509"/>
                <a:gd name="T81" fmla="*/ 482 h 484"/>
                <a:gd name="T82" fmla="*/ 124 w 509"/>
                <a:gd name="T83" fmla="*/ 483 h 484"/>
                <a:gd name="T84" fmla="*/ 68 w 509"/>
                <a:gd name="T85" fmla="*/ 469 h 484"/>
                <a:gd name="T86" fmla="*/ 68 w 509"/>
                <a:gd name="T87" fmla="*/ 450 h 484"/>
                <a:gd name="T88" fmla="*/ 67 w 509"/>
                <a:gd name="T89" fmla="*/ 428 h 484"/>
                <a:gd name="T90" fmla="*/ 52 w 509"/>
                <a:gd name="T91" fmla="*/ 408 h 484"/>
                <a:gd name="T92" fmla="*/ 20 w 509"/>
                <a:gd name="T93" fmla="*/ 402 h 484"/>
                <a:gd name="T94" fmla="*/ 20 w 509"/>
                <a:gd name="T95" fmla="*/ 381 h 484"/>
                <a:gd name="T96" fmla="*/ 20 w 509"/>
                <a:gd name="T97" fmla="*/ 351 h 484"/>
                <a:gd name="T98" fmla="*/ 21 w 509"/>
                <a:gd name="T99" fmla="*/ 280 h 484"/>
                <a:gd name="T100" fmla="*/ 21 w 509"/>
                <a:gd name="T101" fmla="*/ 228 h 484"/>
                <a:gd name="T102" fmla="*/ 22 w 509"/>
                <a:gd name="T103" fmla="*/ 191 h 484"/>
                <a:gd name="T104" fmla="*/ 22 w 509"/>
                <a:gd name="T105" fmla="*/ 171 h 484"/>
                <a:gd name="T106" fmla="*/ 15 w 509"/>
                <a:gd name="T107" fmla="*/ 122 h 484"/>
                <a:gd name="T108" fmla="*/ 13 w 509"/>
                <a:gd name="T109" fmla="*/ 110 h 484"/>
                <a:gd name="T110" fmla="*/ 10 w 509"/>
                <a:gd name="T111" fmla="*/ 87 h 484"/>
                <a:gd name="T112" fmla="*/ 6 w 509"/>
                <a:gd name="T113" fmla="*/ 61 h 484"/>
                <a:gd name="T114" fmla="*/ 4 w 509"/>
                <a:gd name="T115" fmla="*/ 45 h 484"/>
                <a:gd name="T116" fmla="*/ 0 w 509"/>
                <a:gd name="T117" fmla="*/ 21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9" h="484">
                  <a:moveTo>
                    <a:pt x="52" y="17"/>
                  </a:moveTo>
                  <a:lnTo>
                    <a:pt x="53" y="17"/>
                  </a:lnTo>
                  <a:lnTo>
                    <a:pt x="55" y="17"/>
                  </a:lnTo>
                  <a:lnTo>
                    <a:pt x="67" y="17"/>
                  </a:lnTo>
                  <a:lnTo>
                    <a:pt x="72" y="17"/>
                  </a:lnTo>
                  <a:lnTo>
                    <a:pt x="72" y="17"/>
                  </a:lnTo>
                  <a:lnTo>
                    <a:pt x="77" y="17"/>
                  </a:lnTo>
                  <a:lnTo>
                    <a:pt x="91" y="16"/>
                  </a:lnTo>
                  <a:lnTo>
                    <a:pt x="92" y="16"/>
                  </a:lnTo>
                  <a:lnTo>
                    <a:pt x="93" y="16"/>
                  </a:lnTo>
                  <a:lnTo>
                    <a:pt x="94" y="16"/>
                  </a:lnTo>
                  <a:lnTo>
                    <a:pt x="105" y="16"/>
                  </a:lnTo>
                  <a:lnTo>
                    <a:pt x="113" y="16"/>
                  </a:lnTo>
                  <a:lnTo>
                    <a:pt x="114" y="16"/>
                  </a:lnTo>
                  <a:lnTo>
                    <a:pt x="122" y="16"/>
                  </a:lnTo>
                  <a:lnTo>
                    <a:pt x="125" y="16"/>
                  </a:lnTo>
                  <a:lnTo>
                    <a:pt x="133" y="16"/>
                  </a:lnTo>
                  <a:lnTo>
                    <a:pt x="135" y="16"/>
                  </a:lnTo>
                  <a:lnTo>
                    <a:pt x="156" y="15"/>
                  </a:lnTo>
                  <a:lnTo>
                    <a:pt x="158" y="15"/>
                  </a:lnTo>
                  <a:lnTo>
                    <a:pt x="159" y="15"/>
                  </a:lnTo>
                  <a:lnTo>
                    <a:pt x="164" y="15"/>
                  </a:lnTo>
                  <a:lnTo>
                    <a:pt x="177" y="15"/>
                  </a:lnTo>
                  <a:lnTo>
                    <a:pt x="180" y="14"/>
                  </a:lnTo>
                  <a:lnTo>
                    <a:pt x="182" y="14"/>
                  </a:lnTo>
                  <a:lnTo>
                    <a:pt x="188" y="14"/>
                  </a:lnTo>
                  <a:lnTo>
                    <a:pt x="214" y="13"/>
                  </a:lnTo>
                  <a:lnTo>
                    <a:pt x="235" y="12"/>
                  </a:lnTo>
                  <a:lnTo>
                    <a:pt x="236" y="12"/>
                  </a:lnTo>
                  <a:lnTo>
                    <a:pt x="245" y="11"/>
                  </a:lnTo>
                  <a:lnTo>
                    <a:pt x="246" y="11"/>
                  </a:lnTo>
                  <a:lnTo>
                    <a:pt x="247" y="11"/>
                  </a:lnTo>
                  <a:lnTo>
                    <a:pt x="252" y="11"/>
                  </a:lnTo>
                  <a:lnTo>
                    <a:pt x="254" y="11"/>
                  </a:lnTo>
                  <a:lnTo>
                    <a:pt x="255" y="11"/>
                  </a:lnTo>
                  <a:lnTo>
                    <a:pt x="258" y="11"/>
                  </a:lnTo>
                  <a:lnTo>
                    <a:pt x="260" y="11"/>
                  </a:lnTo>
                  <a:lnTo>
                    <a:pt x="261" y="11"/>
                  </a:lnTo>
                  <a:lnTo>
                    <a:pt x="262" y="11"/>
                  </a:lnTo>
                  <a:lnTo>
                    <a:pt x="265" y="10"/>
                  </a:lnTo>
                  <a:lnTo>
                    <a:pt x="266" y="10"/>
                  </a:lnTo>
                  <a:lnTo>
                    <a:pt x="269" y="10"/>
                  </a:lnTo>
                  <a:lnTo>
                    <a:pt x="282" y="10"/>
                  </a:lnTo>
                  <a:lnTo>
                    <a:pt x="288" y="10"/>
                  </a:lnTo>
                  <a:lnTo>
                    <a:pt x="288" y="10"/>
                  </a:lnTo>
                  <a:lnTo>
                    <a:pt x="289" y="10"/>
                  </a:lnTo>
                  <a:lnTo>
                    <a:pt x="292" y="10"/>
                  </a:lnTo>
                  <a:lnTo>
                    <a:pt x="295" y="10"/>
                  </a:lnTo>
                  <a:lnTo>
                    <a:pt x="299" y="9"/>
                  </a:lnTo>
                  <a:lnTo>
                    <a:pt x="301" y="9"/>
                  </a:lnTo>
                  <a:lnTo>
                    <a:pt x="304" y="9"/>
                  </a:lnTo>
                  <a:lnTo>
                    <a:pt x="305" y="9"/>
                  </a:lnTo>
                  <a:lnTo>
                    <a:pt x="308" y="9"/>
                  </a:lnTo>
                  <a:lnTo>
                    <a:pt x="309" y="9"/>
                  </a:lnTo>
                  <a:lnTo>
                    <a:pt x="314" y="9"/>
                  </a:lnTo>
                  <a:lnTo>
                    <a:pt x="315" y="9"/>
                  </a:lnTo>
                  <a:lnTo>
                    <a:pt x="316" y="9"/>
                  </a:lnTo>
                  <a:lnTo>
                    <a:pt x="324" y="8"/>
                  </a:lnTo>
                  <a:lnTo>
                    <a:pt x="325" y="8"/>
                  </a:lnTo>
                  <a:lnTo>
                    <a:pt x="326" y="8"/>
                  </a:lnTo>
                  <a:lnTo>
                    <a:pt x="328" y="8"/>
                  </a:lnTo>
                  <a:lnTo>
                    <a:pt x="347" y="7"/>
                  </a:lnTo>
                  <a:lnTo>
                    <a:pt x="348" y="7"/>
                  </a:lnTo>
                  <a:lnTo>
                    <a:pt x="357" y="6"/>
                  </a:lnTo>
                  <a:lnTo>
                    <a:pt x="360" y="6"/>
                  </a:lnTo>
                  <a:lnTo>
                    <a:pt x="368" y="5"/>
                  </a:lnTo>
                  <a:lnTo>
                    <a:pt x="369" y="5"/>
                  </a:lnTo>
                  <a:lnTo>
                    <a:pt x="373" y="5"/>
                  </a:lnTo>
                  <a:lnTo>
                    <a:pt x="374" y="5"/>
                  </a:lnTo>
                  <a:lnTo>
                    <a:pt x="382" y="5"/>
                  </a:lnTo>
                  <a:lnTo>
                    <a:pt x="382" y="5"/>
                  </a:lnTo>
                  <a:lnTo>
                    <a:pt x="385" y="5"/>
                  </a:lnTo>
                  <a:lnTo>
                    <a:pt x="392" y="5"/>
                  </a:lnTo>
                  <a:lnTo>
                    <a:pt x="393" y="5"/>
                  </a:lnTo>
                  <a:lnTo>
                    <a:pt x="399" y="4"/>
                  </a:lnTo>
                  <a:lnTo>
                    <a:pt x="401" y="4"/>
                  </a:lnTo>
                  <a:lnTo>
                    <a:pt x="405" y="4"/>
                  </a:lnTo>
                  <a:lnTo>
                    <a:pt x="410" y="4"/>
                  </a:lnTo>
                  <a:lnTo>
                    <a:pt x="411" y="3"/>
                  </a:lnTo>
                  <a:lnTo>
                    <a:pt x="412" y="3"/>
                  </a:lnTo>
                  <a:lnTo>
                    <a:pt x="413" y="3"/>
                  </a:lnTo>
                  <a:lnTo>
                    <a:pt x="421" y="3"/>
                  </a:lnTo>
                  <a:lnTo>
                    <a:pt x="421" y="3"/>
                  </a:lnTo>
                  <a:lnTo>
                    <a:pt x="437" y="2"/>
                  </a:lnTo>
                  <a:lnTo>
                    <a:pt x="448" y="1"/>
                  </a:lnTo>
                  <a:lnTo>
                    <a:pt x="449" y="1"/>
                  </a:lnTo>
                  <a:lnTo>
                    <a:pt x="452" y="1"/>
                  </a:lnTo>
                  <a:lnTo>
                    <a:pt x="456" y="0"/>
                  </a:lnTo>
                  <a:lnTo>
                    <a:pt x="456" y="2"/>
                  </a:lnTo>
                  <a:lnTo>
                    <a:pt x="459" y="9"/>
                  </a:lnTo>
                  <a:lnTo>
                    <a:pt x="465" y="14"/>
                  </a:lnTo>
                  <a:lnTo>
                    <a:pt x="466" y="16"/>
                  </a:lnTo>
                  <a:lnTo>
                    <a:pt x="467" y="26"/>
                  </a:lnTo>
                  <a:lnTo>
                    <a:pt x="465" y="29"/>
                  </a:lnTo>
                  <a:lnTo>
                    <a:pt x="465" y="30"/>
                  </a:lnTo>
                  <a:lnTo>
                    <a:pt x="462" y="32"/>
                  </a:lnTo>
                  <a:lnTo>
                    <a:pt x="454" y="41"/>
                  </a:lnTo>
                  <a:lnTo>
                    <a:pt x="452" y="43"/>
                  </a:lnTo>
                  <a:lnTo>
                    <a:pt x="443" y="56"/>
                  </a:lnTo>
                  <a:lnTo>
                    <a:pt x="438" y="66"/>
                  </a:lnTo>
                  <a:lnTo>
                    <a:pt x="438" y="69"/>
                  </a:lnTo>
                  <a:lnTo>
                    <a:pt x="441" y="69"/>
                  </a:lnTo>
                  <a:lnTo>
                    <a:pt x="446" y="69"/>
                  </a:lnTo>
                  <a:lnTo>
                    <a:pt x="447" y="69"/>
                  </a:lnTo>
                  <a:lnTo>
                    <a:pt x="459" y="67"/>
                  </a:lnTo>
                  <a:lnTo>
                    <a:pt x="463" y="67"/>
                  </a:lnTo>
                  <a:lnTo>
                    <a:pt x="479" y="66"/>
                  </a:lnTo>
                  <a:lnTo>
                    <a:pt x="480" y="66"/>
                  </a:lnTo>
                  <a:lnTo>
                    <a:pt x="481" y="66"/>
                  </a:lnTo>
                  <a:lnTo>
                    <a:pt x="487" y="66"/>
                  </a:lnTo>
                  <a:lnTo>
                    <a:pt x="489" y="66"/>
                  </a:lnTo>
                  <a:lnTo>
                    <a:pt x="499" y="65"/>
                  </a:lnTo>
                  <a:lnTo>
                    <a:pt x="503" y="65"/>
                  </a:lnTo>
                  <a:lnTo>
                    <a:pt x="504" y="64"/>
                  </a:lnTo>
                  <a:lnTo>
                    <a:pt x="505" y="67"/>
                  </a:lnTo>
                  <a:lnTo>
                    <a:pt x="509" y="71"/>
                  </a:lnTo>
                  <a:lnTo>
                    <a:pt x="509" y="77"/>
                  </a:lnTo>
                  <a:lnTo>
                    <a:pt x="509" y="77"/>
                  </a:lnTo>
                  <a:lnTo>
                    <a:pt x="506" y="77"/>
                  </a:lnTo>
                  <a:lnTo>
                    <a:pt x="504" y="77"/>
                  </a:lnTo>
                  <a:lnTo>
                    <a:pt x="502" y="78"/>
                  </a:lnTo>
                  <a:lnTo>
                    <a:pt x="501" y="79"/>
                  </a:lnTo>
                  <a:lnTo>
                    <a:pt x="501" y="81"/>
                  </a:lnTo>
                  <a:lnTo>
                    <a:pt x="500" y="82"/>
                  </a:lnTo>
                  <a:lnTo>
                    <a:pt x="501" y="82"/>
                  </a:lnTo>
                  <a:lnTo>
                    <a:pt x="501" y="83"/>
                  </a:lnTo>
                  <a:lnTo>
                    <a:pt x="504" y="84"/>
                  </a:lnTo>
                  <a:lnTo>
                    <a:pt x="505" y="85"/>
                  </a:lnTo>
                  <a:lnTo>
                    <a:pt x="508" y="86"/>
                  </a:lnTo>
                  <a:lnTo>
                    <a:pt x="508" y="87"/>
                  </a:lnTo>
                  <a:lnTo>
                    <a:pt x="509" y="87"/>
                  </a:lnTo>
                  <a:lnTo>
                    <a:pt x="508" y="88"/>
                  </a:lnTo>
                  <a:lnTo>
                    <a:pt x="497" y="98"/>
                  </a:lnTo>
                  <a:lnTo>
                    <a:pt x="493" y="99"/>
                  </a:lnTo>
                  <a:lnTo>
                    <a:pt x="490" y="99"/>
                  </a:lnTo>
                  <a:lnTo>
                    <a:pt x="488" y="98"/>
                  </a:lnTo>
                  <a:lnTo>
                    <a:pt x="487" y="98"/>
                  </a:lnTo>
                  <a:lnTo>
                    <a:pt x="483" y="101"/>
                  </a:lnTo>
                  <a:lnTo>
                    <a:pt x="483" y="102"/>
                  </a:lnTo>
                  <a:lnTo>
                    <a:pt x="482" y="103"/>
                  </a:lnTo>
                  <a:lnTo>
                    <a:pt x="483" y="107"/>
                  </a:lnTo>
                  <a:lnTo>
                    <a:pt x="486" y="110"/>
                  </a:lnTo>
                  <a:lnTo>
                    <a:pt x="487" y="112"/>
                  </a:lnTo>
                  <a:lnTo>
                    <a:pt x="489" y="112"/>
                  </a:lnTo>
                  <a:lnTo>
                    <a:pt x="491" y="112"/>
                  </a:lnTo>
                  <a:lnTo>
                    <a:pt x="491" y="111"/>
                  </a:lnTo>
                  <a:lnTo>
                    <a:pt x="489" y="127"/>
                  </a:lnTo>
                  <a:lnTo>
                    <a:pt x="487" y="128"/>
                  </a:lnTo>
                  <a:lnTo>
                    <a:pt x="485" y="129"/>
                  </a:lnTo>
                  <a:lnTo>
                    <a:pt x="478" y="126"/>
                  </a:lnTo>
                  <a:lnTo>
                    <a:pt x="477" y="126"/>
                  </a:lnTo>
                  <a:lnTo>
                    <a:pt x="476" y="126"/>
                  </a:lnTo>
                  <a:lnTo>
                    <a:pt x="476" y="127"/>
                  </a:lnTo>
                  <a:lnTo>
                    <a:pt x="477" y="136"/>
                  </a:lnTo>
                  <a:lnTo>
                    <a:pt x="477" y="138"/>
                  </a:lnTo>
                  <a:lnTo>
                    <a:pt x="476" y="139"/>
                  </a:lnTo>
                  <a:lnTo>
                    <a:pt x="475" y="139"/>
                  </a:lnTo>
                  <a:lnTo>
                    <a:pt x="474" y="138"/>
                  </a:lnTo>
                  <a:lnTo>
                    <a:pt x="473" y="138"/>
                  </a:lnTo>
                  <a:lnTo>
                    <a:pt x="470" y="137"/>
                  </a:lnTo>
                  <a:lnTo>
                    <a:pt x="465" y="143"/>
                  </a:lnTo>
                  <a:lnTo>
                    <a:pt x="464" y="144"/>
                  </a:lnTo>
                  <a:lnTo>
                    <a:pt x="463" y="149"/>
                  </a:lnTo>
                  <a:lnTo>
                    <a:pt x="463" y="150"/>
                  </a:lnTo>
                  <a:lnTo>
                    <a:pt x="465" y="151"/>
                  </a:lnTo>
                  <a:lnTo>
                    <a:pt x="467" y="151"/>
                  </a:lnTo>
                  <a:lnTo>
                    <a:pt x="468" y="150"/>
                  </a:lnTo>
                  <a:lnTo>
                    <a:pt x="471" y="148"/>
                  </a:lnTo>
                  <a:lnTo>
                    <a:pt x="472" y="150"/>
                  </a:lnTo>
                  <a:lnTo>
                    <a:pt x="473" y="151"/>
                  </a:lnTo>
                  <a:lnTo>
                    <a:pt x="471" y="160"/>
                  </a:lnTo>
                  <a:lnTo>
                    <a:pt x="466" y="160"/>
                  </a:lnTo>
                  <a:lnTo>
                    <a:pt x="465" y="161"/>
                  </a:lnTo>
                  <a:lnTo>
                    <a:pt x="465" y="164"/>
                  </a:lnTo>
                  <a:lnTo>
                    <a:pt x="465" y="165"/>
                  </a:lnTo>
                  <a:lnTo>
                    <a:pt x="466" y="166"/>
                  </a:lnTo>
                  <a:lnTo>
                    <a:pt x="467" y="167"/>
                  </a:lnTo>
                  <a:lnTo>
                    <a:pt x="468" y="167"/>
                  </a:lnTo>
                  <a:lnTo>
                    <a:pt x="471" y="166"/>
                  </a:lnTo>
                  <a:lnTo>
                    <a:pt x="472" y="166"/>
                  </a:lnTo>
                  <a:lnTo>
                    <a:pt x="472" y="167"/>
                  </a:lnTo>
                  <a:lnTo>
                    <a:pt x="475" y="171"/>
                  </a:lnTo>
                  <a:lnTo>
                    <a:pt x="476" y="171"/>
                  </a:lnTo>
                  <a:lnTo>
                    <a:pt x="476" y="172"/>
                  </a:lnTo>
                  <a:lnTo>
                    <a:pt x="477" y="182"/>
                  </a:lnTo>
                  <a:lnTo>
                    <a:pt x="477" y="182"/>
                  </a:lnTo>
                  <a:lnTo>
                    <a:pt x="476" y="184"/>
                  </a:lnTo>
                  <a:lnTo>
                    <a:pt x="475" y="185"/>
                  </a:lnTo>
                  <a:lnTo>
                    <a:pt x="473" y="185"/>
                  </a:lnTo>
                  <a:lnTo>
                    <a:pt x="472" y="185"/>
                  </a:lnTo>
                  <a:lnTo>
                    <a:pt x="469" y="183"/>
                  </a:lnTo>
                  <a:lnTo>
                    <a:pt x="467" y="184"/>
                  </a:lnTo>
                  <a:lnTo>
                    <a:pt x="465" y="186"/>
                  </a:lnTo>
                  <a:lnTo>
                    <a:pt x="465" y="193"/>
                  </a:lnTo>
                  <a:lnTo>
                    <a:pt x="454" y="197"/>
                  </a:lnTo>
                  <a:lnTo>
                    <a:pt x="453" y="201"/>
                  </a:lnTo>
                  <a:lnTo>
                    <a:pt x="453" y="203"/>
                  </a:lnTo>
                  <a:lnTo>
                    <a:pt x="459" y="208"/>
                  </a:lnTo>
                  <a:lnTo>
                    <a:pt x="460" y="210"/>
                  </a:lnTo>
                  <a:lnTo>
                    <a:pt x="459" y="214"/>
                  </a:lnTo>
                  <a:lnTo>
                    <a:pt x="455" y="221"/>
                  </a:lnTo>
                  <a:lnTo>
                    <a:pt x="454" y="223"/>
                  </a:lnTo>
                  <a:lnTo>
                    <a:pt x="443" y="225"/>
                  </a:lnTo>
                  <a:lnTo>
                    <a:pt x="443" y="226"/>
                  </a:lnTo>
                  <a:lnTo>
                    <a:pt x="442" y="225"/>
                  </a:lnTo>
                  <a:lnTo>
                    <a:pt x="441" y="222"/>
                  </a:lnTo>
                  <a:lnTo>
                    <a:pt x="438" y="222"/>
                  </a:lnTo>
                  <a:lnTo>
                    <a:pt x="437" y="223"/>
                  </a:lnTo>
                  <a:lnTo>
                    <a:pt x="437" y="226"/>
                  </a:lnTo>
                  <a:lnTo>
                    <a:pt x="438" y="232"/>
                  </a:lnTo>
                  <a:lnTo>
                    <a:pt x="437" y="234"/>
                  </a:lnTo>
                  <a:lnTo>
                    <a:pt x="435" y="234"/>
                  </a:lnTo>
                  <a:lnTo>
                    <a:pt x="432" y="232"/>
                  </a:lnTo>
                  <a:lnTo>
                    <a:pt x="431" y="232"/>
                  </a:lnTo>
                  <a:lnTo>
                    <a:pt x="430" y="236"/>
                  </a:lnTo>
                  <a:lnTo>
                    <a:pt x="429" y="240"/>
                  </a:lnTo>
                  <a:lnTo>
                    <a:pt x="432" y="243"/>
                  </a:lnTo>
                  <a:lnTo>
                    <a:pt x="434" y="245"/>
                  </a:lnTo>
                  <a:lnTo>
                    <a:pt x="434" y="247"/>
                  </a:lnTo>
                  <a:lnTo>
                    <a:pt x="433" y="248"/>
                  </a:lnTo>
                  <a:lnTo>
                    <a:pt x="432" y="249"/>
                  </a:lnTo>
                  <a:lnTo>
                    <a:pt x="431" y="248"/>
                  </a:lnTo>
                  <a:lnTo>
                    <a:pt x="429" y="248"/>
                  </a:lnTo>
                  <a:lnTo>
                    <a:pt x="427" y="249"/>
                  </a:lnTo>
                  <a:lnTo>
                    <a:pt x="428" y="252"/>
                  </a:lnTo>
                  <a:lnTo>
                    <a:pt x="429" y="267"/>
                  </a:lnTo>
                  <a:lnTo>
                    <a:pt x="431" y="279"/>
                  </a:lnTo>
                  <a:lnTo>
                    <a:pt x="430" y="282"/>
                  </a:lnTo>
                  <a:lnTo>
                    <a:pt x="426" y="286"/>
                  </a:lnTo>
                  <a:lnTo>
                    <a:pt x="421" y="288"/>
                  </a:lnTo>
                  <a:lnTo>
                    <a:pt x="410" y="290"/>
                  </a:lnTo>
                  <a:lnTo>
                    <a:pt x="401" y="308"/>
                  </a:lnTo>
                  <a:lnTo>
                    <a:pt x="400" y="309"/>
                  </a:lnTo>
                  <a:lnTo>
                    <a:pt x="398" y="309"/>
                  </a:lnTo>
                  <a:lnTo>
                    <a:pt x="396" y="310"/>
                  </a:lnTo>
                  <a:lnTo>
                    <a:pt x="396" y="312"/>
                  </a:lnTo>
                  <a:lnTo>
                    <a:pt x="398" y="314"/>
                  </a:lnTo>
                  <a:lnTo>
                    <a:pt x="399" y="315"/>
                  </a:lnTo>
                  <a:lnTo>
                    <a:pt x="399" y="317"/>
                  </a:lnTo>
                  <a:lnTo>
                    <a:pt x="399" y="319"/>
                  </a:lnTo>
                  <a:lnTo>
                    <a:pt x="396" y="319"/>
                  </a:lnTo>
                  <a:lnTo>
                    <a:pt x="394" y="322"/>
                  </a:lnTo>
                  <a:lnTo>
                    <a:pt x="394" y="323"/>
                  </a:lnTo>
                  <a:lnTo>
                    <a:pt x="394" y="324"/>
                  </a:lnTo>
                  <a:lnTo>
                    <a:pt x="395" y="326"/>
                  </a:lnTo>
                  <a:lnTo>
                    <a:pt x="397" y="327"/>
                  </a:lnTo>
                  <a:lnTo>
                    <a:pt x="399" y="328"/>
                  </a:lnTo>
                  <a:lnTo>
                    <a:pt x="400" y="331"/>
                  </a:lnTo>
                  <a:lnTo>
                    <a:pt x="399" y="335"/>
                  </a:lnTo>
                  <a:lnTo>
                    <a:pt x="392" y="339"/>
                  </a:lnTo>
                  <a:lnTo>
                    <a:pt x="386" y="340"/>
                  </a:lnTo>
                  <a:lnTo>
                    <a:pt x="379" y="344"/>
                  </a:lnTo>
                  <a:lnTo>
                    <a:pt x="379" y="346"/>
                  </a:lnTo>
                  <a:lnTo>
                    <a:pt x="385" y="352"/>
                  </a:lnTo>
                  <a:lnTo>
                    <a:pt x="382" y="362"/>
                  </a:lnTo>
                  <a:lnTo>
                    <a:pt x="375" y="371"/>
                  </a:lnTo>
                  <a:lnTo>
                    <a:pt x="375" y="375"/>
                  </a:lnTo>
                  <a:lnTo>
                    <a:pt x="376" y="377"/>
                  </a:lnTo>
                  <a:lnTo>
                    <a:pt x="376" y="380"/>
                  </a:lnTo>
                  <a:lnTo>
                    <a:pt x="376" y="381"/>
                  </a:lnTo>
                  <a:lnTo>
                    <a:pt x="376" y="383"/>
                  </a:lnTo>
                  <a:lnTo>
                    <a:pt x="376" y="383"/>
                  </a:lnTo>
                  <a:lnTo>
                    <a:pt x="375" y="384"/>
                  </a:lnTo>
                  <a:lnTo>
                    <a:pt x="371" y="384"/>
                  </a:lnTo>
                  <a:lnTo>
                    <a:pt x="371" y="384"/>
                  </a:lnTo>
                  <a:lnTo>
                    <a:pt x="371" y="386"/>
                  </a:lnTo>
                  <a:lnTo>
                    <a:pt x="370" y="387"/>
                  </a:lnTo>
                  <a:lnTo>
                    <a:pt x="371" y="389"/>
                  </a:lnTo>
                  <a:lnTo>
                    <a:pt x="374" y="392"/>
                  </a:lnTo>
                  <a:lnTo>
                    <a:pt x="377" y="394"/>
                  </a:lnTo>
                  <a:lnTo>
                    <a:pt x="376" y="395"/>
                  </a:lnTo>
                  <a:lnTo>
                    <a:pt x="375" y="397"/>
                  </a:lnTo>
                  <a:lnTo>
                    <a:pt x="367" y="399"/>
                  </a:lnTo>
                  <a:lnTo>
                    <a:pt x="367" y="401"/>
                  </a:lnTo>
                  <a:lnTo>
                    <a:pt x="366" y="402"/>
                  </a:lnTo>
                  <a:lnTo>
                    <a:pt x="369" y="404"/>
                  </a:lnTo>
                  <a:lnTo>
                    <a:pt x="379" y="412"/>
                  </a:lnTo>
                  <a:lnTo>
                    <a:pt x="380" y="415"/>
                  </a:lnTo>
                  <a:lnTo>
                    <a:pt x="378" y="417"/>
                  </a:lnTo>
                  <a:lnTo>
                    <a:pt x="373" y="419"/>
                  </a:lnTo>
                  <a:lnTo>
                    <a:pt x="378" y="435"/>
                  </a:lnTo>
                  <a:lnTo>
                    <a:pt x="382" y="442"/>
                  </a:lnTo>
                  <a:lnTo>
                    <a:pt x="385" y="445"/>
                  </a:lnTo>
                  <a:lnTo>
                    <a:pt x="385" y="455"/>
                  </a:lnTo>
                  <a:lnTo>
                    <a:pt x="382" y="470"/>
                  </a:lnTo>
                  <a:lnTo>
                    <a:pt x="378" y="474"/>
                  </a:lnTo>
                  <a:lnTo>
                    <a:pt x="377" y="475"/>
                  </a:lnTo>
                  <a:lnTo>
                    <a:pt x="367" y="475"/>
                  </a:lnTo>
                  <a:lnTo>
                    <a:pt x="365" y="475"/>
                  </a:lnTo>
                  <a:lnTo>
                    <a:pt x="362" y="475"/>
                  </a:lnTo>
                  <a:lnTo>
                    <a:pt x="361" y="475"/>
                  </a:lnTo>
                  <a:lnTo>
                    <a:pt x="360" y="475"/>
                  </a:lnTo>
                  <a:lnTo>
                    <a:pt x="360" y="475"/>
                  </a:lnTo>
                  <a:lnTo>
                    <a:pt x="355" y="475"/>
                  </a:lnTo>
                  <a:lnTo>
                    <a:pt x="349" y="475"/>
                  </a:lnTo>
                  <a:lnTo>
                    <a:pt x="349" y="475"/>
                  </a:lnTo>
                  <a:lnTo>
                    <a:pt x="346" y="476"/>
                  </a:lnTo>
                  <a:lnTo>
                    <a:pt x="335" y="476"/>
                  </a:lnTo>
                  <a:lnTo>
                    <a:pt x="334" y="476"/>
                  </a:lnTo>
                  <a:lnTo>
                    <a:pt x="333" y="476"/>
                  </a:lnTo>
                  <a:lnTo>
                    <a:pt x="330" y="476"/>
                  </a:lnTo>
                  <a:lnTo>
                    <a:pt x="329" y="476"/>
                  </a:lnTo>
                  <a:lnTo>
                    <a:pt x="328" y="477"/>
                  </a:lnTo>
                  <a:lnTo>
                    <a:pt x="293" y="478"/>
                  </a:lnTo>
                  <a:lnTo>
                    <a:pt x="281" y="479"/>
                  </a:lnTo>
                  <a:lnTo>
                    <a:pt x="264" y="480"/>
                  </a:lnTo>
                  <a:lnTo>
                    <a:pt x="257" y="480"/>
                  </a:lnTo>
                  <a:lnTo>
                    <a:pt x="252" y="480"/>
                  </a:lnTo>
                  <a:lnTo>
                    <a:pt x="249" y="480"/>
                  </a:lnTo>
                  <a:lnTo>
                    <a:pt x="249" y="480"/>
                  </a:lnTo>
                  <a:lnTo>
                    <a:pt x="238" y="480"/>
                  </a:lnTo>
                  <a:lnTo>
                    <a:pt x="234" y="480"/>
                  </a:lnTo>
                  <a:lnTo>
                    <a:pt x="212" y="481"/>
                  </a:lnTo>
                  <a:lnTo>
                    <a:pt x="211" y="481"/>
                  </a:lnTo>
                  <a:lnTo>
                    <a:pt x="210" y="481"/>
                  </a:lnTo>
                  <a:lnTo>
                    <a:pt x="210" y="481"/>
                  </a:lnTo>
                  <a:lnTo>
                    <a:pt x="199" y="481"/>
                  </a:lnTo>
                  <a:lnTo>
                    <a:pt x="198" y="481"/>
                  </a:lnTo>
                  <a:lnTo>
                    <a:pt x="196" y="481"/>
                  </a:lnTo>
                  <a:lnTo>
                    <a:pt x="195" y="481"/>
                  </a:lnTo>
                  <a:lnTo>
                    <a:pt x="187" y="481"/>
                  </a:lnTo>
                  <a:lnTo>
                    <a:pt x="184" y="481"/>
                  </a:lnTo>
                  <a:lnTo>
                    <a:pt x="182" y="481"/>
                  </a:lnTo>
                  <a:lnTo>
                    <a:pt x="173" y="481"/>
                  </a:lnTo>
                  <a:lnTo>
                    <a:pt x="172" y="481"/>
                  </a:lnTo>
                  <a:lnTo>
                    <a:pt x="170" y="481"/>
                  </a:lnTo>
                  <a:lnTo>
                    <a:pt x="164" y="481"/>
                  </a:lnTo>
                  <a:lnTo>
                    <a:pt x="160" y="482"/>
                  </a:lnTo>
                  <a:lnTo>
                    <a:pt x="155" y="482"/>
                  </a:lnTo>
                  <a:lnTo>
                    <a:pt x="148" y="482"/>
                  </a:lnTo>
                  <a:lnTo>
                    <a:pt x="144" y="482"/>
                  </a:lnTo>
                  <a:lnTo>
                    <a:pt x="140" y="482"/>
                  </a:lnTo>
                  <a:lnTo>
                    <a:pt x="131" y="483"/>
                  </a:lnTo>
                  <a:lnTo>
                    <a:pt x="128" y="483"/>
                  </a:lnTo>
                  <a:lnTo>
                    <a:pt x="125" y="483"/>
                  </a:lnTo>
                  <a:lnTo>
                    <a:pt x="124" y="483"/>
                  </a:lnTo>
                  <a:lnTo>
                    <a:pt x="94" y="483"/>
                  </a:lnTo>
                  <a:lnTo>
                    <a:pt x="94" y="484"/>
                  </a:lnTo>
                  <a:lnTo>
                    <a:pt x="71" y="484"/>
                  </a:lnTo>
                  <a:lnTo>
                    <a:pt x="70" y="484"/>
                  </a:lnTo>
                  <a:lnTo>
                    <a:pt x="69" y="484"/>
                  </a:lnTo>
                  <a:lnTo>
                    <a:pt x="69" y="476"/>
                  </a:lnTo>
                  <a:lnTo>
                    <a:pt x="69" y="475"/>
                  </a:lnTo>
                  <a:lnTo>
                    <a:pt x="68" y="469"/>
                  </a:lnTo>
                  <a:lnTo>
                    <a:pt x="68" y="468"/>
                  </a:lnTo>
                  <a:lnTo>
                    <a:pt x="68" y="460"/>
                  </a:lnTo>
                  <a:lnTo>
                    <a:pt x="68" y="459"/>
                  </a:lnTo>
                  <a:lnTo>
                    <a:pt x="68" y="458"/>
                  </a:lnTo>
                  <a:lnTo>
                    <a:pt x="68" y="454"/>
                  </a:lnTo>
                  <a:lnTo>
                    <a:pt x="68" y="453"/>
                  </a:lnTo>
                  <a:lnTo>
                    <a:pt x="68" y="452"/>
                  </a:lnTo>
                  <a:lnTo>
                    <a:pt x="68" y="450"/>
                  </a:lnTo>
                  <a:lnTo>
                    <a:pt x="68" y="442"/>
                  </a:lnTo>
                  <a:lnTo>
                    <a:pt x="68" y="440"/>
                  </a:lnTo>
                  <a:lnTo>
                    <a:pt x="68" y="438"/>
                  </a:lnTo>
                  <a:lnTo>
                    <a:pt x="68" y="437"/>
                  </a:lnTo>
                  <a:lnTo>
                    <a:pt x="68" y="436"/>
                  </a:lnTo>
                  <a:lnTo>
                    <a:pt x="67" y="431"/>
                  </a:lnTo>
                  <a:lnTo>
                    <a:pt x="67" y="429"/>
                  </a:lnTo>
                  <a:lnTo>
                    <a:pt x="67" y="428"/>
                  </a:lnTo>
                  <a:lnTo>
                    <a:pt x="67" y="424"/>
                  </a:lnTo>
                  <a:lnTo>
                    <a:pt x="67" y="421"/>
                  </a:lnTo>
                  <a:lnTo>
                    <a:pt x="67" y="420"/>
                  </a:lnTo>
                  <a:lnTo>
                    <a:pt x="67" y="414"/>
                  </a:lnTo>
                  <a:lnTo>
                    <a:pt x="67" y="413"/>
                  </a:lnTo>
                  <a:lnTo>
                    <a:pt x="65" y="410"/>
                  </a:lnTo>
                  <a:lnTo>
                    <a:pt x="63" y="409"/>
                  </a:lnTo>
                  <a:lnTo>
                    <a:pt x="52" y="408"/>
                  </a:lnTo>
                  <a:lnTo>
                    <a:pt x="45" y="409"/>
                  </a:lnTo>
                  <a:lnTo>
                    <a:pt x="44" y="409"/>
                  </a:lnTo>
                  <a:lnTo>
                    <a:pt x="34" y="415"/>
                  </a:lnTo>
                  <a:lnTo>
                    <a:pt x="28" y="411"/>
                  </a:lnTo>
                  <a:lnTo>
                    <a:pt x="22" y="407"/>
                  </a:lnTo>
                  <a:lnTo>
                    <a:pt x="22" y="406"/>
                  </a:lnTo>
                  <a:lnTo>
                    <a:pt x="21" y="404"/>
                  </a:lnTo>
                  <a:lnTo>
                    <a:pt x="20" y="402"/>
                  </a:lnTo>
                  <a:lnTo>
                    <a:pt x="20" y="400"/>
                  </a:lnTo>
                  <a:lnTo>
                    <a:pt x="20" y="398"/>
                  </a:lnTo>
                  <a:lnTo>
                    <a:pt x="20" y="395"/>
                  </a:lnTo>
                  <a:lnTo>
                    <a:pt x="20" y="392"/>
                  </a:lnTo>
                  <a:lnTo>
                    <a:pt x="20" y="392"/>
                  </a:lnTo>
                  <a:lnTo>
                    <a:pt x="20" y="387"/>
                  </a:lnTo>
                  <a:lnTo>
                    <a:pt x="20" y="381"/>
                  </a:lnTo>
                  <a:lnTo>
                    <a:pt x="20" y="381"/>
                  </a:lnTo>
                  <a:lnTo>
                    <a:pt x="20" y="380"/>
                  </a:lnTo>
                  <a:lnTo>
                    <a:pt x="20" y="376"/>
                  </a:lnTo>
                  <a:lnTo>
                    <a:pt x="20" y="374"/>
                  </a:lnTo>
                  <a:lnTo>
                    <a:pt x="20" y="370"/>
                  </a:lnTo>
                  <a:lnTo>
                    <a:pt x="20" y="362"/>
                  </a:lnTo>
                  <a:lnTo>
                    <a:pt x="20" y="361"/>
                  </a:lnTo>
                  <a:lnTo>
                    <a:pt x="20" y="359"/>
                  </a:lnTo>
                  <a:lnTo>
                    <a:pt x="20" y="351"/>
                  </a:lnTo>
                  <a:lnTo>
                    <a:pt x="21" y="328"/>
                  </a:lnTo>
                  <a:lnTo>
                    <a:pt x="21" y="306"/>
                  </a:lnTo>
                  <a:lnTo>
                    <a:pt x="21" y="305"/>
                  </a:lnTo>
                  <a:lnTo>
                    <a:pt x="21" y="299"/>
                  </a:lnTo>
                  <a:lnTo>
                    <a:pt x="21" y="298"/>
                  </a:lnTo>
                  <a:lnTo>
                    <a:pt x="21" y="286"/>
                  </a:lnTo>
                  <a:lnTo>
                    <a:pt x="21" y="281"/>
                  </a:lnTo>
                  <a:lnTo>
                    <a:pt x="21" y="280"/>
                  </a:lnTo>
                  <a:lnTo>
                    <a:pt x="21" y="268"/>
                  </a:lnTo>
                  <a:lnTo>
                    <a:pt x="21" y="267"/>
                  </a:lnTo>
                  <a:lnTo>
                    <a:pt x="21" y="256"/>
                  </a:lnTo>
                  <a:lnTo>
                    <a:pt x="21" y="238"/>
                  </a:lnTo>
                  <a:lnTo>
                    <a:pt x="21" y="236"/>
                  </a:lnTo>
                  <a:lnTo>
                    <a:pt x="21" y="234"/>
                  </a:lnTo>
                  <a:lnTo>
                    <a:pt x="21" y="233"/>
                  </a:lnTo>
                  <a:lnTo>
                    <a:pt x="21" y="228"/>
                  </a:lnTo>
                  <a:lnTo>
                    <a:pt x="22" y="204"/>
                  </a:lnTo>
                  <a:lnTo>
                    <a:pt x="22" y="202"/>
                  </a:lnTo>
                  <a:lnTo>
                    <a:pt x="22" y="197"/>
                  </a:lnTo>
                  <a:lnTo>
                    <a:pt x="22" y="196"/>
                  </a:lnTo>
                  <a:lnTo>
                    <a:pt x="22" y="193"/>
                  </a:lnTo>
                  <a:lnTo>
                    <a:pt x="22" y="193"/>
                  </a:lnTo>
                  <a:lnTo>
                    <a:pt x="22" y="192"/>
                  </a:lnTo>
                  <a:lnTo>
                    <a:pt x="22" y="191"/>
                  </a:lnTo>
                  <a:lnTo>
                    <a:pt x="22" y="187"/>
                  </a:lnTo>
                  <a:lnTo>
                    <a:pt x="22" y="187"/>
                  </a:lnTo>
                  <a:lnTo>
                    <a:pt x="22" y="183"/>
                  </a:lnTo>
                  <a:lnTo>
                    <a:pt x="22" y="182"/>
                  </a:lnTo>
                  <a:lnTo>
                    <a:pt x="22" y="181"/>
                  </a:lnTo>
                  <a:lnTo>
                    <a:pt x="22" y="180"/>
                  </a:lnTo>
                  <a:lnTo>
                    <a:pt x="22" y="178"/>
                  </a:lnTo>
                  <a:lnTo>
                    <a:pt x="22" y="171"/>
                  </a:lnTo>
                  <a:lnTo>
                    <a:pt x="22" y="168"/>
                  </a:lnTo>
                  <a:lnTo>
                    <a:pt x="22" y="167"/>
                  </a:lnTo>
                  <a:lnTo>
                    <a:pt x="22" y="166"/>
                  </a:lnTo>
                  <a:lnTo>
                    <a:pt x="18" y="141"/>
                  </a:lnTo>
                  <a:lnTo>
                    <a:pt x="18" y="140"/>
                  </a:lnTo>
                  <a:lnTo>
                    <a:pt x="17" y="140"/>
                  </a:lnTo>
                  <a:lnTo>
                    <a:pt x="17" y="134"/>
                  </a:lnTo>
                  <a:lnTo>
                    <a:pt x="15" y="122"/>
                  </a:lnTo>
                  <a:lnTo>
                    <a:pt x="15" y="121"/>
                  </a:lnTo>
                  <a:lnTo>
                    <a:pt x="15" y="117"/>
                  </a:lnTo>
                  <a:lnTo>
                    <a:pt x="14" y="116"/>
                  </a:lnTo>
                  <a:lnTo>
                    <a:pt x="14" y="113"/>
                  </a:lnTo>
                  <a:lnTo>
                    <a:pt x="14" y="112"/>
                  </a:lnTo>
                  <a:lnTo>
                    <a:pt x="14" y="111"/>
                  </a:lnTo>
                  <a:lnTo>
                    <a:pt x="13" y="111"/>
                  </a:lnTo>
                  <a:lnTo>
                    <a:pt x="13" y="110"/>
                  </a:lnTo>
                  <a:lnTo>
                    <a:pt x="13" y="109"/>
                  </a:lnTo>
                  <a:lnTo>
                    <a:pt x="13" y="108"/>
                  </a:lnTo>
                  <a:lnTo>
                    <a:pt x="13" y="106"/>
                  </a:lnTo>
                  <a:lnTo>
                    <a:pt x="11" y="94"/>
                  </a:lnTo>
                  <a:lnTo>
                    <a:pt x="11" y="93"/>
                  </a:lnTo>
                  <a:lnTo>
                    <a:pt x="11" y="93"/>
                  </a:lnTo>
                  <a:lnTo>
                    <a:pt x="11" y="90"/>
                  </a:lnTo>
                  <a:lnTo>
                    <a:pt x="10" y="87"/>
                  </a:lnTo>
                  <a:lnTo>
                    <a:pt x="10" y="86"/>
                  </a:lnTo>
                  <a:lnTo>
                    <a:pt x="10" y="85"/>
                  </a:lnTo>
                  <a:lnTo>
                    <a:pt x="10" y="84"/>
                  </a:lnTo>
                  <a:lnTo>
                    <a:pt x="8" y="75"/>
                  </a:lnTo>
                  <a:lnTo>
                    <a:pt x="8" y="71"/>
                  </a:lnTo>
                  <a:lnTo>
                    <a:pt x="6" y="65"/>
                  </a:lnTo>
                  <a:lnTo>
                    <a:pt x="6" y="64"/>
                  </a:lnTo>
                  <a:lnTo>
                    <a:pt x="6" y="61"/>
                  </a:lnTo>
                  <a:lnTo>
                    <a:pt x="6" y="60"/>
                  </a:lnTo>
                  <a:lnTo>
                    <a:pt x="6" y="57"/>
                  </a:lnTo>
                  <a:lnTo>
                    <a:pt x="6" y="54"/>
                  </a:lnTo>
                  <a:lnTo>
                    <a:pt x="5" y="54"/>
                  </a:lnTo>
                  <a:lnTo>
                    <a:pt x="5" y="54"/>
                  </a:lnTo>
                  <a:lnTo>
                    <a:pt x="5" y="53"/>
                  </a:lnTo>
                  <a:lnTo>
                    <a:pt x="5" y="52"/>
                  </a:lnTo>
                  <a:lnTo>
                    <a:pt x="4" y="45"/>
                  </a:lnTo>
                  <a:lnTo>
                    <a:pt x="3" y="39"/>
                  </a:lnTo>
                  <a:lnTo>
                    <a:pt x="2" y="33"/>
                  </a:lnTo>
                  <a:lnTo>
                    <a:pt x="2" y="32"/>
                  </a:lnTo>
                  <a:lnTo>
                    <a:pt x="2" y="31"/>
                  </a:lnTo>
                  <a:lnTo>
                    <a:pt x="1" y="29"/>
                  </a:lnTo>
                  <a:lnTo>
                    <a:pt x="0" y="23"/>
                  </a:lnTo>
                  <a:lnTo>
                    <a:pt x="0" y="21"/>
                  </a:lnTo>
                  <a:lnTo>
                    <a:pt x="0" y="21"/>
                  </a:lnTo>
                  <a:lnTo>
                    <a:pt x="0" y="18"/>
                  </a:lnTo>
                  <a:lnTo>
                    <a:pt x="6" y="18"/>
                  </a:lnTo>
                  <a:lnTo>
                    <a:pt x="10" y="18"/>
                  </a:lnTo>
                  <a:lnTo>
                    <a:pt x="52" y="17"/>
                  </a:lnTo>
                  <a:close/>
                </a:path>
              </a:pathLst>
            </a:custGeom>
            <a:solidFill>
              <a:srgbClr val="FFAA00"/>
            </a:solidFill>
            <a:ln w="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8" name="Freeform 200"/>
            <p:cNvSpPr>
              <a:spLocks noEditPoints="1"/>
            </p:cNvSpPr>
            <p:nvPr/>
          </p:nvSpPr>
          <p:spPr bwMode="auto">
            <a:xfrm>
              <a:off x="913514" y="2209638"/>
              <a:ext cx="1107143" cy="2010083"/>
            </a:xfrm>
            <a:custGeom>
              <a:avLst/>
              <a:gdLst>
                <a:gd name="T0" fmla="*/ 304 w 797"/>
                <a:gd name="T1" fmla="*/ 1340 h 1447"/>
                <a:gd name="T2" fmla="*/ 213 w 797"/>
                <a:gd name="T3" fmla="*/ 1258 h 1447"/>
                <a:gd name="T4" fmla="*/ 211 w 797"/>
                <a:gd name="T5" fmla="*/ 1256 h 1447"/>
                <a:gd name="T6" fmla="*/ 331 w 797"/>
                <a:gd name="T7" fmla="*/ 1281 h 1447"/>
                <a:gd name="T8" fmla="*/ 311 w 797"/>
                <a:gd name="T9" fmla="*/ 1255 h 1447"/>
                <a:gd name="T10" fmla="*/ 181 w 797"/>
                <a:gd name="T11" fmla="*/ 1148 h 1447"/>
                <a:gd name="T12" fmla="*/ 165 w 797"/>
                <a:gd name="T13" fmla="*/ 1150 h 1447"/>
                <a:gd name="T14" fmla="*/ 181 w 797"/>
                <a:gd name="T15" fmla="*/ 1142 h 1447"/>
                <a:gd name="T16" fmla="*/ 139 w 797"/>
                <a:gd name="T17" fmla="*/ 1132 h 1447"/>
                <a:gd name="T18" fmla="*/ 214 w 797"/>
                <a:gd name="T19" fmla="*/ 1149 h 1447"/>
                <a:gd name="T20" fmla="*/ 227 w 797"/>
                <a:gd name="T21" fmla="*/ 1161 h 1447"/>
                <a:gd name="T22" fmla="*/ 196 w 797"/>
                <a:gd name="T23" fmla="*/ 1143 h 1447"/>
                <a:gd name="T24" fmla="*/ 91 w 797"/>
                <a:gd name="T25" fmla="*/ 587 h 1447"/>
                <a:gd name="T26" fmla="*/ 335 w 797"/>
                <a:gd name="T27" fmla="*/ 76 h 1447"/>
                <a:gd name="T28" fmla="*/ 398 w 797"/>
                <a:gd name="T29" fmla="*/ 361 h 1447"/>
                <a:gd name="T30" fmla="*/ 503 w 797"/>
                <a:gd name="T31" fmla="*/ 729 h 1447"/>
                <a:gd name="T32" fmla="*/ 742 w 797"/>
                <a:gd name="T33" fmla="*/ 1112 h 1447"/>
                <a:gd name="T34" fmla="*/ 775 w 797"/>
                <a:gd name="T35" fmla="*/ 1268 h 1447"/>
                <a:gd name="T36" fmla="*/ 736 w 797"/>
                <a:gd name="T37" fmla="*/ 1336 h 1447"/>
                <a:gd name="T38" fmla="*/ 717 w 797"/>
                <a:gd name="T39" fmla="*/ 1409 h 1447"/>
                <a:gd name="T40" fmla="*/ 437 w 797"/>
                <a:gd name="T41" fmla="*/ 1403 h 1447"/>
                <a:gd name="T42" fmla="*/ 431 w 797"/>
                <a:gd name="T43" fmla="*/ 1370 h 1447"/>
                <a:gd name="T44" fmla="*/ 412 w 797"/>
                <a:gd name="T45" fmla="*/ 1288 h 1447"/>
                <a:gd name="T46" fmla="*/ 373 w 797"/>
                <a:gd name="T47" fmla="*/ 1234 h 1447"/>
                <a:gd name="T48" fmla="*/ 342 w 797"/>
                <a:gd name="T49" fmla="*/ 1217 h 1447"/>
                <a:gd name="T50" fmla="*/ 310 w 797"/>
                <a:gd name="T51" fmla="*/ 1178 h 1447"/>
                <a:gd name="T52" fmla="*/ 271 w 797"/>
                <a:gd name="T53" fmla="*/ 1151 h 1447"/>
                <a:gd name="T54" fmla="*/ 247 w 797"/>
                <a:gd name="T55" fmla="*/ 1109 h 1447"/>
                <a:gd name="T56" fmla="*/ 198 w 797"/>
                <a:gd name="T57" fmla="*/ 1087 h 1447"/>
                <a:gd name="T58" fmla="*/ 152 w 797"/>
                <a:gd name="T59" fmla="*/ 1066 h 1447"/>
                <a:gd name="T60" fmla="*/ 152 w 797"/>
                <a:gd name="T61" fmla="*/ 1015 h 1447"/>
                <a:gd name="T62" fmla="*/ 151 w 797"/>
                <a:gd name="T63" fmla="*/ 976 h 1447"/>
                <a:gd name="T64" fmla="*/ 145 w 797"/>
                <a:gd name="T65" fmla="*/ 936 h 1447"/>
                <a:gd name="T66" fmla="*/ 115 w 797"/>
                <a:gd name="T67" fmla="*/ 892 h 1447"/>
                <a:gd name="T68" fmla="*/ 100 w 797"/>
                <a:gd name="T69" fmla="*/ 843 h 1447"/>
                <a:gd name="T70" fmla="*/ 81 w 797"/>
                <a:gd name="T71" fmla="*/ 793 h 1447"/>
                <a:gd name="T72" fmla="*/ 82 w 797"/>
                <a:gd name="T73" fmla="*/ 760 h 1447"/>
                <a:gd name="T74" fmla="*/ 107 w 797"/>
                <a:gd name="T75" fmla="*/ 725 h 1447"/>
                <a:gd name="T76" fmla="*/ 73 w 797"/>
                <a:gd name="T77" fmla="*/ 689 h 1447"/>
                <a:gd name="T78" fmla="*/ 64 w 797"/>
                <a:gd name="T79" fmla="*/ 663 h 1447"/>
                <a:gd name="T80" fmla="*/ 66 w 797"/>
                <a:gd name="T81" fmla="*/ 620 h 1447"/>
                <a:gd name="T82" fmla="*/ 88 w 797"/>
                <a:gd name="T83" fmla="*/ 589 h 1447"/>
                <a:gd name="T84" fmla="*/ 88 w 797"/>
                <a:gd name="T85" fmla="*/ 622 h 1447"/>
                <a:gd name="T86" fmla="*/ 103 w 797"/>
                <a:gd name="T87" fmla="*/ 625 h 1447"/>
                <a:gd name="T88" fmla="*/ 97 w 797"/>
                <a:gd name="T89" fmla="*/ 598 h 1447"/>
                <a:gd name="T90" fmla="*/ 95 w 797"/>
                <a:gd name="T91" fmla="*/ 578 h 1447"/>
                <a:gd name="T92" fmla="*/ 103 w 797"/>
                <a:gd name="T93" fmla="*/ 565 h 1447"/>
                <a:gd name="T94" fmla="*/ 89 w 797"/>
                <a:gd name="T95" fmla="*/ 553 h 1447"/>
                <a:gd name="T96" fmla="*/ 83 w 797"/>
                <a:gd name="T97" fmla="*/ 572 h 1447"/>
                <a:gd name="T98" fmla="*/ 71 w 797"/>
                <a:gd name="T99" fmla="*/ 575 h 1447"/>
                <a:gd name="T100" fmla="*/ 41 w 797"/>
                <a:gd name="T101" fmla="*/ 545 h 1447"/>
                <a:gd name="T102" fmla="*/ 49 w 797"/>
                <a:gd name="T103" fmla="*/ 512 h 1447"/>
                <a:gd name="T104" fmla="*/ 33 w 797"/>
                <a:gd name="T105" fmla="*/ 474 h 1447"/>
                <a:gd name="T106" fmla="*/ 12 w 797"/>
                <a:gd name="T107" fmla="*/ 425 h 1447"/>
                <a:gd name="T108" fmla="*/ 14 w 797"/>
                <a:gd name="T109" fmla="*/ 382 h 1447"/>
                <a:gd name="T110" fmla="*/ 21 w 797"/>
                <a:gd name="T111" fmla="*/ 333 h 1447"/>
                <a:gd name="T112" fmla="*/ 26 w 797"/>
                <a:gd name="T113" fmla="*/ 280 h 1447"/>
                <a:gd name="T114" fmla="*/ 7 w 797"/>
                <a:gd name="T115" fmla="*/ 230 h 1447"/>
                <a:gd name="T116" fmla="*/ 8 w 797"/>
                <a:gd name="T117" fmla="*/ 186 h 1447"/>
                <a:gd name="T118" fmla="*/ 54 w 797"/>
                <a:gd name="T119" fmla="*/ 118 h 1447"/>
                <a:gd name="T120" fmla="*/ 79 w 797"/>
                <a:gd name="T121" fmla="*/ 56 h 1447"/>
                <a:gd name="T122" fmla="*/ 78 w 797"/>
                <a:gd name="T123" fmla="*/ 19 h 1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7" h="1447">
                  <a:moveTo>
                    <a:pt x="300" y="1314"/>
                  </a:moveTo>
                  <a:lnTo>
                    <a:pt x="300" y="1316"/>
                  </a:lnTo>
                  <a:lnTo>
                    <a:pt x="302" y="1320"/>
                  </a:lnTo>
                  <a:lnTo>
                    <a:pt x="303" y="1321"/>
                  </a:lnTo>
                  <a:lnTo>
                    <a:pt x="304" y="1327"/>
                  </a:lnTo>
                  <a:lnTo>
                    <a:pt x="305" y="1329"/>
                  </a:lnTo>
                  <a:lnTo>
                    <a:pt x="306" y="1330"/>
                  </a:lnTo>
                  <a:lnTo>
                    <a:pt x="308" y="1331"/>
                  </a:lnTo>
                  <a:lnTo>
                    <a:pt x="309" y="1334"/>
                  </a:lnTo>
                  <a:lnTo>
                    <a:pt x="315" y="1343"/>
                  </a:lnTo>
                  <a:lnTo>
                    <a:pt x="315" y="1346"/>
                  </a:lnTo>
                  <a:lnTo>
                    <a:pt x="315" y="1346"/>
                  </a:lnTo>
                  <a:lnTo>
                    <a:pt x="313" y="1344"/>
                  </a:lnTo>
                  <a:lnTo>
                    <a:pt x="312" y="1344"/>
                  </a:lnTo>
                  <a:lnTo>
                    <a:pt x="311" y="1344"/>
                  </a:lnTo>
                  <a:lnTo>
                    <a:pt x="310" y="1344"/>
                  </a:lnTo>
                  <a:lnTo>
                    <a:pt x="308" y="1347"/>
                  </a:lnTo>
                  <a:lnTo>
                    <a:pt x="307" y="1346"/>
                  </a:lnTo>
                  <a:lnTo>
                    <a:pt x="308" y="1346"/>
                  </a:lnTo>
                  <a:lnTo>
                    <a:pt x="306" y="1343"/>
                  </a:lnTo>
                  <a:lnTo>
                    <a:pt x="304" y="1340"/>
                  </a:lnTo>
                  <a:lnTo>
                    <a:pt x="303" y="1339"/>
                  </a:lnTo>
                  <a:lnTo>
                    <a:pt x="302" y="1338"/>
                  </a:lnTo>
                  <a:lnTo>
                    <a:pt x="301" y="1336"/>
                  </a:lnTo>
                  <a:lnTo>
                    <a:pt x="301" y="1335"/>
                  </a:lnTo>
                  <a:lnTo>
                    <a:pt x="302" y="1335"/>
                  </a:lnTo>
                  <a:lnTo>
                    <a:pt x="300" y="1331"/>
                  </a:lnTo>
                  <a:lnTo>
                    <a:pt x="299" y="1330"/>
                  </a:lnTo>
                  <a:lnTo>
                    <a:pt x="299" y="1325"/>
                  </a:lnTo>
                  <a:lnTo>
                    <a:pt x="298" y="1322"/>
                  </a:lnTo>
                  <a:lnTo>
                    <a:pt x="298" y="1320"/>
                  </a:lnTo>
                  <a:lnTo>
                    <a:pt x="298" y="1315"/>
                  </a:lnTo>
                  <a:lnTo>
                    <a:pt x="297" y="1314"/>
                  </a:lnTo>
                  <a:lnTo>
                    <a:pt x="296" y="1314"/>
                  </a:lnTo>
                  <a:lnTo>
                    <a:pt x="297" y="1312"/>
                  </a:lnTo>
                  <a:lnTo>
                    <a:pt x="298" y="1311"/>
                  </a:lnTo>
                  <a:lnTo>
                    <a:pt x="299" y="1312"/>
                  </a:lnTo>
                  <a:lnTo>
                    <a:pt x="300" y="1313"/>
                  </a:lnTo>
                  <a:lnTo>
                    <a:pt x="300" y="1314"/>
                  </a:lnTo>
                  <a:lnTo>
                    <a:pt x="300" y="1314"/>
                  </a:lnTo>
                  <a:close/>
                  <a:moveTo>
                    <a:pt x="211" y="1256"/>
                  </a:moveTo>
                  <a:lnTo>
                    <a:pt x="213" y="1258"/>
                  </a:lnTo>
                  <a:lnTo>
                    <a:pt x="215" y="1259"/>
                  </a:lnTo>
                  <a:lnTo>
                    <a:pt x="215" y="1259"/>
                  </a:lnTo>
                  <a:lnTo>
                    <a:pt x="217" y="1264"/>
                  </a:lnTo>
                  <a:lnTo>
                    <a:pt x="215" y="1265"/>
                  </a:lnTo>
                  <a:lnTo>
                    <a:pt x="214" y="1265"/>
                  </a:lnTo>
                  <a:lnTo>
                    <a:pt x="212" y="1265"/>
                  </a:lnTo>
                  <a:lnTo>
                    <a:pt x="210" y="1263"/>
                  </a:lnTo>
                  <a:lnTo>
                    <a:pt x="209" y="1263"/>
                  </a:lnTo>
                  <a:lnTo>
                    <a:pt x="209" y="1262"/>
                  </a:lnTo>
                  <a:lnTo>
                    <a:pt x="205" y="1260"/>
                  </a:lnTo>
                  <a:lnTo>
                    <a:pt x="204" y="1258"/>
                  </a:lnTo>
                  <a:lnTo>
                    <a:pt x="204" y="1257"/>
                  </a:lnTo>
                  <a:lnTo>
                    <a:pt x="204" y="1256"/>
                  </a:lnTo>
                  <a:lnTo>
                    <a:pt x="204" y="1253"/>
                  </a:lnTo>
                  <a:lnTo>
                    <a:pt x="205" y="1255"/>
                  </a:lnTo>
                  <a:lnTo>
                    <a:pt x="206" y="1254"/>
                  </a:lnTo>
                  <a:lnTo>
                    <a:pt x="207" y="1254"/>
                  </a:lnTo>
                  <a:lnTo>
                    <a:pt x="208" y="1254"/>
                  </a:lnTo>
                  <a:lnTo>
                    <a:pt x="209" y="1253"/>
                  </a:lnTo>
                  <a:lnTo>
                    <a:pt x="210" y="1254"/>
                  </a:lnTo>
                  <a:lnTo>
                    <a:pt x="211" y="1256"/>
                  </a:lnTo>
                  <a:close/>
                  <a:moveTo>
                    <a:pt x="312" y="1253"/>
                  </a:moveTo>
                  <a:lnTo>
                    <a:pt x="313" y="1254"/>
                  </a:lnTo>
                  <a:lnTo>
                    <a:pt x="317" y="1256"/>
                  </a:lnTo>
                  <a:lnTo>
                    <a:pt x="319" y="1257"/>
                  </a:lnTo>
                  <a:lnTo>
                    <a:pt x="321" y="1260"/>
                  </a:lnTo>
                  <a:lnTo>
                    <a:pt x="322" y="1261"/>
                  </a:lnTo>
                  <a:lnTo>
                    <a:pt x="323" y="1261"/>
                  </a:lnTo>
                  <a:lnTo>
                    <a:pt x="326" y="1265"/>
                  </a:lnTo>
                  <a:lnTo>
                    <a:pt x="328" y="1265"/>
                  </a:lnTo>
                  <a:lnTo>
                    <a:pt x="332" y="1269"/>
                  </a:lnTo>
                  <a:lnTo>
                    <a:pt x="333" y="1269"/>
                  </a:lnTo>
                  <a:lnTo>
                    <a:pt x="333" y="1271"/>
                  </a:lnTo>
                  <a:lnTo>
                    <a:pt x="336" y="1278"/>
                  </a:lnTo>
                  <a:lnTo>
                    <a:pt x="337" y="1279"/>
                  </a:lnTo>
                  <a:lnTo>
                    <a:pt x="337" y="1280"/>
                  </a:lnTo>
                  <a:lnTo>
                    <a:pt x="337" y="1282"/>
                  </a:lnTo>
                  <a:lnTo>
                    <a:pt x="337" y="1283"/>
                  </a:lnTo>
                  <a:lnTo>
                    <a:pt x="335" y="1284"/>
                  </a:lnTo>
                  <a:lnTo>
                    <a:pt x="334" y="1284"/>
                  </a:lnTo>
                  <a:lnTo>
                    <a:pt x="332" y="1283"/>
                  </a:lnTo>
                  <a:lnTo>
                    <a:pt x="331" y="1281"/>
                  </a:lnTo>
                  <a:lnTo>
                    <a:pt x="330" y="1281"/>
                  </a:lnTo>
                  <a:lnTo>
                    <a:pt x="327" y="1280"/>
                  </a:lnTo>
                  <a:lnTo>
                    <a:pt x="323" y="1279"/>
                  </a:lnTo>
                  <a:lnTo>
                    <a:pt x="321" y="1278"/>
                  </a:lnTo>
                  <a:lnTo>
                    <a:pt x="320" y="1277"/>
                  </a:lnTo>
                  <a:lnTo>
                    <a:pt x="320" y="1275"/>
                  </a:lnTo>
                  <a:lnTo>
                    <a:pt x="319" y="1272"/>
                  </a:lnTo>
                  <a:lnTo>
                    <a:pt x="320" y="1271"/>
                  </a:lnTo>
                  <a:lnTo>
                    <a:pt x="321" y="1269"/>
                  </a:lnTo>
                  <a:lnTo>
                    <a:pt x="321" y="1265"/>
                  </a:lnTo>
                  <a:lnTo>
                    <a:pt x="321" y="1265"/>
                  </a:lnTo>
                  <a:lnTo>
                    <a:pt x="320" y="1264"/>
                  </a:lnTo>
                  <a:lnTo>
                    <a:pt x="319" y="1263"/>
                  </a:lnTo>
                  <a:lnTo>
                    <a:pt x="318" y="1262"/>
                  </a:lnTo>
                  <a:lnTo>
                    <a:pt x="317" y="1261"/>
                  </a:lnTo>
                  <a:lnTo>
                    <a:pt x="315" y="1260"/>
                  </a:lnTo>
                  <a:lnTo>
                    <a:pt x="314" y="1260"/>
                  </a:lnTo>
                  <a:lnTo>
                    <a:pt x="314" y="1259"/>
                  </a:lnTo>
                  <a:lnTo>
                    <a:pt x="313" y="1259"/>
                  </a:lnTo>
                  <a:lnTo>
                    <a:pt x="312" y="1255"/>
                  </a:lnTo>
                  <a:lnTo>
                    <a:pt x="311" y="1255"/>
                  </a:lnTo>
                  <a:lnTo>
                    <a:pt x="311" y="1253"/>
                  </a:lnTo>
                  <a:lnTo>
                    <a:pt x="312" y="1253"/>
                  </a:lnTo>
                  <a:close/>
                  <a:moveTo>
                    <a:pt x="249" y="1164"/>
                  </a:moveTo>
                  <a:lnTo>
                    <a:pt x="248" y="1165"/>
                  </a:lnTo>
                  <a:lnTo>
                    <a:pt x="246" y="1164"/>
                  </a:lnTo>
                  <a:lnTo>
                    <a:pt x="244" y="1164"/>
                  </a:lnTo>
                  <a:lnTo>
                    <a:pt x="244" y="1163"/>
                  </a:lnTo>
                  <a:lnTo>
                    <a:pt x="243" y="1162"/>
                  </a:lnTo>
                  <a:lnTo>
                    <a:pt x="244" y="1162"/>
                  </a:lnTo>
                  <a:lnTo>
                    <a:pt x="245" y="1162"/>
                  </a:lnTo>
                  <a:lnTo>
                    <a:pt x="246" y="1164"/>
                  </a:lnTo>
                  <a:lnTo>
                    <a:pt x="248" y="1164"/>
                  </a:lnTo>
                  <a:lnTo>
                    <a:pt x="248" y="1165"/>
                  </a:lnTo>
                  <a:lnTo>
                    <a:pt x="251" y="1164"/>
                  </a:lnTo>
                  <a:lnTo>
                    <a:pt x="252" y="1164"/>
                  </a:lnTo>
                  <a:lnTo>
                    <a:pt x="249" y="1164"/>
                  </a:lnTo>
                  <a:close/>
                  <a:moveTo>
                    <a:pt x="182" y="1144"/>
                  </a:moveTo>
                  <a:lnTo>
                    <a:pt x="181" y="1145"/>
                  </a:lnTo>
                  <a:lnTo>
                    <a:pt x="181" y="1146"/>
                  </a:lnTo>
                  <a:lnTo>
                    <a:pt x="181" y="1147"/>
                  </a:lnTo>
                  <a:lnTo>
                    <a:pt x="181" y="1148"/>
                  </a:lnTo>
                  <a:lnTo>
                    <a:pt x="182" y="1149"/>
                  </a:lnTo>
                  <a:lnTo>
                    <a:pt x="183" y="1151"/>
                  </a:lnTo>
                  <a:lnTo>
                    <a:pt x="184" y="1151"/>
                  </a:lnTo>
                  <a:lnTo>
                    <a:pt x="187" y="1151"/>
                  </a:lnTo>
                  <a:lnTo>
                    <a:pt x="187" y="1153"/>
                  </a:lnTo>
                  <a:lnTo>
                    <a:pt x="187" y="1154"/>
                  </a:lnTo>
                  <a:lnTo>
                    <a:pt x="187" y="1155"/>
                  </a:lnTo>
                  <a:lnTo>
                    <a:pt x="187" y="1156"/>
                  </a:lnTo>
                  <a:lnTo>
                    <a:pt x="186" y="1156"/>
                  </a:lnTo>
                  <a:lnTo>
                    <a:pt x="183" y="1156"/>
                  </a:lnTo>
                  <a:lnTo>
                    <a:pt x="182" y="1156"/>
                  </a:lnTo>
                  <a:lnTo>
                    <a:pt x="178" y="1158"/>
                  </a:lnTo>
                  <a:lnTo>
                    <a:pt x="177" y="1158"/>
                  </a:lnTo>
                  <a:lnTo>
                    <a:pt x="174" y="1158"/>
                  </a:lnTo>
                  <a:lnTo>
                    <a:pt x="172" y="1158"/>
                  </a:lnTo>
                  <a:lnTo>
                    <a:pt x="171" y="1158"/>
                  </a:lnTo>
                  <a:lnTo>
                    <a:pt x="171" y="1159"/>
                  </a:lnTo>
                  <a:lnTo>
                    <a:pt x="170" y="1159"/>
                  </a:lnTo>
                  <a:lnTo>
                    <a:pt x="165" y="1154"/>
                  </a:lnTo>
                  <a:lnTo>
                    <a:pt x="165" y="1153"/>
                  </a:lnTo>
                  <a:lnTo>
                    <a:pt x="165" y="1150"/>
                  </a:lnTo>
                  <a:lnTo>
                    <a:pt x="164" y="1149"/>
                  </a:lnTo>
                  <a:lnTo>
                    <a:pt x="164" y="1148"/>
                  </a:lnTo>
                  <a:lnTo>
                    <a:pt x="163" y="1146"/>
                  </a:lnTo>
                  <a:lnTo>
                    <a:pt x="162" y="1143"/>
                  </a:lnTo>
                  <a:lnTo>
                    <a:pt x="160" y="1142"/>
                  </a:lnTo>
                  <a:lnTo>
                    <a:pt x="160" y="1141"/>
                  </a:lnTo>
                  <a:lnTo>
                    <a:pt x="161" y="1141"/>
                  </a:lnTo>
                  <a:lnTo>
                    <a:pt x="162" y="1141"/>
                  </a:lnTo>
                  <a:lnTo>
                    <a:pt x="163" y="1141"/>
                  </a:lnTo>
                  <a:lnTo>
                    <a:pt x="165" y="1142"/>
                  </a:lnTo>
                  <a:lnTo>
                    <a:pt x="165" y="1143"/>
                  </a:lnTo>
                  <a:lnTo>
                    <a:pt x="169" y="1143"/>
                  </a:lnTo>
                  <a:lnTo>
                    <a:pt x="171" y="1142"/>
                  </a:lnTo>
                  <a:lnTo>
                    <a:pt x="171" y="1141"/>
                  </a:lnTo>
                  <a:lnTo>
                    <a:pt x="172" y="1141"/>
                  </a:lnTo>
                  <a:lnTo>
                    <a:pt x="175" y="1143"/>
                  </a:lnTo>
                  <a:lnTo>
                    <a:pt x="177" y="1143"/>
                  </a:lnTo>
                  <a:lnTo>
                    <a:pt x="179" y="1143"/>
                  </a:lnTo>
                  <a:lnTo>
                    <a:pt x="180" y="1143"/>
                  </a:lnTo>
                  <a:lnTo>
                    <a:pt x="181" y="1143"/>
                  </a:lnTo>
                  <a:lnTo>
                    <a:pt x="181" y="1142"/>
                  </a:lnTo>
                  <a:lnTo>
                    <a:pt x="182" y="1142"/>
                  </a:lnTo>
                  <a:lnTo>
                    <a:pt x="182" y="1143"/>
                  </a:lnTo>
                  <a:lnTo>
                    <a:pt x="182" y="1144"/>
                  </a:lnTo>
                  <a:close/>
                  <a:moveTo>
                    <a:pt x="150" y="1132"/>
                  </a:moveTo>
                  <a:lnTo>
                    <a:pt x="152" y="1132"/>
                  </a:lnTo>
                  <a:lnTo>
                    <a:pt x="154" y="1132"/>
                  </a:lnTo>
                  <a:lnTo>
                    <a:pt x="154" y="1134"/>
                  </a:lnTo>
                  <a:lnTo>
                    <a:pt x="154" y="1135"/>
                  </a:lnTo>
                  <a:lnTo>
                    <a:pt x="155" y="1137"/>
                  </a:lnTo>
                  <a:lnTo>
                    <a:pt x="155" y="1137"/>
                  </a:lnTo>
                  <a:lnTo>
                    <a:pt x="154" y="1137"/>
                  </a:lnTo>
                  <a:lnTo>
                    <a:pt x="150" y="1136"/>
                  </a:lnTo>
                  <a:lnTo>
                    <a:pt x="149" y="1136"/>
                  </a:lnTo>
                  <a:lnTo>
                    <a:pt x="149" y="1137"/>
                  </a:lnTo>
                  <a:lnTo>
                    <a:pt x="148" y="1136"/>
                  </a:lnTo>
                  <a:lnTo>
                    <a:pt x="145" y="1132"/>
                  </a:lnTo>
                  <a:lnTo>
                    <a:pt x="144" y="1132"/>
                  </a:lnTo>
                  <a:lnTo>
                    <a:pt x="143" y="1133"/>
                  </a:lnTo>
                  <a:lnTo>
                    <a:pt x="143" y="1133"/>
                  </a:lnTo>
                  <a:lnTo>
                    <a:pt x="140" y="1132"/>
                  </a:lnTo>
                  <a:lnTo>
                    <a:pt x="139" y="1132"/>
                  </a:lnTo>
                  <a:lnTo>
                    <a:pt x="139" y="1131"/>
                  </a:lnTo>
                  <a:lnTo>
                    <a:pt x="140" y="1130"/>
                  </a:lnTo>
                  <a:lnTo>
                    <a:pt x="142" y="1132"/>
                  </a:lnTo>
                  <a:lnTo>
                    <a:pt x="144" y="1130"/>
                  </a:lnTo>
                  <a:lnTo>
                    <a:pt x="145" y="1130"/>
                  </a:lnTo>
                  <a:lnTo>
                    <a:pt x="146" y="1131"/>
                  </a:lnTo>
                  <a:lnTo>
                    <a:pt x="147" y="1131"/>
                  </a:lnTo>
                  <a:lnTo>
                    <a:pt x="148" y="1131"/>
                  </a:lnTo>
                  <a:lnTo>
                    <a:pt x="149" y="1130"/>
                  </a:lnTo>
                  <a:lnTo>
                    <a:pt x="150" y="1129"/>
                  </a:lnTo>
                  <a:lnTo>
                    <a:pt x="150" y="1128"/>
                  </a:lnTo>
                  <a:lnTo>
                    <a:pt x="151" y="1129"/>
                  </a:lnTo>
                  <a:lnTo>
                    <a:pt x="151" y="1131"/>
                  </a:lnTo>
                  <a:lnTo>
                    <a:pt x="150" y="1131"/>
                  </a:lnTo>
                  <a:lnTo>
                    <a:pt x="150" y="1132"/>
                  </a:lnTo>
                  <a:close/>
                  <a:moveTo>
                    <a:pt x="206" y="1147"/>
                  </a:moveTo>
                  <a:lnTo>
                    <a:pt x="207" y="1147"/>
                  </a:lnTo>
                  <a:lnTo>
                    <a:pt x="209" y="1147"/>
                  </a:lnTo>
                  <a:lnTo>
                    <a:pt x="211" y="1148"/>
                  </a:lnTo>
                  <a:lnTo>
                    <a:pt x="212" y="1148"/>
                  </a:lnTo>
                  <a:lnTo>
                    <a:pt x="214" y="1149"/>
                  </a:lnTo>
                  <a:lnTo>
                    <a:pt x="215" y="1149"/>
                  </a:lnTo>
                  <a:lnTo>
                    <a:pt x="216" y="1151"/>
                  </a:lnTo>
                  <a:lnTo>
                    <a:pt x="217" y="1152"/>
                  </a:lnTo>
                  <a:lnTo>
                    <a:pt x="218" y="1154"/>
                  </a:lnTo>
                  <a:lnTo>
                    <a:pt x="223" y="1157"/>
                  </a:lnTo>
                  <a:lnTo>
                    <a:pt x="225" y="1157"/>
                  </a:lnTo>
                  <a:lnTo>
                    <a:pt x="226" y="1156"/>
                  </a:lnTo>
                  <a:lnTo>
                    <a:pt x="227" y="1155"/>
                  </a:lnTo>
                  <a:lnTo>
                    <a:pt x="226" y="1154"/>
                  </a:lnTo>
                  <a:lnTo>
                    <a:pt x="229" y="1153"/>
                  </a:lnTo>
                  <a:lnTo>
                    <a:pt x="231" y="1154"/>
                  </a:lnTo>
                  <a:lnTo>
                    <a:pt x="232" y="1154"/>
                  </a:lnTo>
                  <a:lnTo>
                    <a:pt x="235" y="1156"/>
                  </a:lnTo>
                  <a:lnTo>
                    <a:pt x="236" y="1157"/>
                  </a:lnTo>
                  <a:lnTo>
                    <a:pt x="234" y="1158"/>
                  </a:lnTo>
                  <a:lnTo>
                    <a:pt x="233" y="1158"/>
                  </a:lnTo>
                  <a:lnTo>
                    <a:pt x="232" y="1159"/>
                  </a:lnTo>
                  <a:lnTo>
                    <a:pt x="232" y="1160"/>
                  </a:lnTo>
                  <a:lnTo>
                    <a:pt x="231" y="1161"/>
                  </a:lnTo>
                  <a:lnTo>
                    <a:pt x="229" y="1160"/>
                  </a:lnTo>
                  <a:lnTo>
                    <a:pt x="227" y="1161"/>
                  </a:lnTo>
                  <a:lnTo>
                    <a:pt x="226" y="1161"/>
                  </a:lnTo>
                  <a:lnTo>
                    <a:pt x="224" y="1160"/>
                  </a:lnTo>
                  <a:lnTo>
                    <a:pt x="221" y="1159"/>
                  </a:lnTo>
                  <a:lnTo>
                    <a:pt x="220" y="1159"/>
                  </a:lnTo>
                  <a:lnTo>
                    <a:pt x="216" y="1160"/>
                  </a:lnTo>
                  <a:lnTo>
                    <a:pt x="215" y="1160"/>
                  </a:lnTo>
                  <a:lnTo>
                    <a:pt x="214" y="1160"/>
                  </a:lnTo>
                  <a:lnTo>
                    <a:pt x="213" y="1161"/>
                  </a:lnTo>
                  <a:lnTo>
                    <a:pt x="210" y="1160"/>
                  </a:lnTo>
                  <a:lnTo>
                    <a:pt x="210" y="1159"/>
                  </a:lnTo>
                  <a:lnTo>
                    <a:pt x="209" y="1160"/>
                  </a:lnTo>
                  <a:lnTo>
                    <a:pt x="205" y="1159"/>
                  </a:lnTo>
                  <a:lnTo>
                    <a:pt x="200" y="1156"/>
                  </a:lnTo>
                  <a:lnTo>
                    <a:pt x="198" y="1154"/>
                  </a:lnTo>
                  <a:lnTo>
                    <a:pt x="198" y="1154"/>
                  </a:lnTo>
                  <a:lnTo>
                    <a:pt x="198" y="1152"/>
                  </a:lnTo>
                  <a:lnTo>
                    <a:pt x="198" y="1150"/>
                  </a:lnTo>
                  <a:lnTo>
                    <a:pt x="199" y="1148"/>
                  </a:lnTo>
                  <a:lnTo>
                    <a:pt x="199" y="1148"/>
                  </a:lnTo>
                  <a:lnTo>
                    <a:pt x="198" y="1145"/>
                  </a:lnTo>
                  <a:lnTo>
                    <a:pt x="196" y="1143"/>
                  </a:lnTo>
                  <a:lnTo>
                    <a:pt x="196" y="1142"/>
                  </a:lnTo>
                  <a:lnTo>
                    <a:pt x="197" y="1141"/>
                  </a:lnTo>
                  <a:lnTo>
                    <a:pt x="199" y="1142"/>
                  </a:lnTo>
                  <a:lnTo>
                    <a:pt x="203" y="1143"/>
                  </a:lnTo>
                  <a:lnTo>
                    <a:pt x="205" y="1145"/>
                  </a:lnTo>
                  <a:lnTo>
                    <a:pt x="206" y="1147"/>
                  </a:lnTo>
                  <a:close/>
                  <a:moveTo>
                    <a:pt x="25" y="587"/>
                  </a:moveTo>
                  <a:lnTo>
                    <a:pt x="24" y="586"/>
                  </a:lnTo>
                  <a:lnTo>
                    <a:pt x="24" y="585"/>
                  </a:lnTo>
                  <a:lnTo>
                    <a:pt x="24" y="584"/>
                  </a:lnTo>
                  <a:lnTo>
                    <a:pt x="25" y="584"/>
                  </a:lnTo>
                  <a:lnTo>
                    <a:pt x="26" y="585"/>
                  </a:lnTo>
                  <a:lnTo>
                    <a:pt x="26" y="586"/>
                  </a:lnTo>
                  <a:lnTo>
                    <a:pt x="25" y="587"/>
                  </a:lnTo>
                  <a:close/>
                  <a:moveTo>
                    <a:pt x="92" y="589"/>
                  </a:moveTo>
                  <a:lnTo>
                    <a:pt x="91" y="590"/>
                  </a:lnTo>
                  <a:lnTo>
                    <a:pt x="90" y="589"/>
                  </a:lnTo>
                  <a:lnTo>
                    <a:pt x="90" y="589"/>
                  </a:lnTo>
                  <a:lnTo>
                    <a:pt x="90" y="588"/>
                  </a:lnTo>
                  <a:lnTo>
                    <a:pt x="90" y="587"/>
                  </a:lnTo>
                  <a:lnTo>
                    <a:pt x="91" y="587"/>
                  </a:lnTo>
                  <a:lnTo>
                    <a:pt x="92" y="589"/>
                  </a:lnTo>
                  <a:lnTo>
                    <a:pt x="92" y="589"/>
                  </a:lnTo>
                  <a:close/>
                  <a:moveTo>
                    <a:pt x="88" y="583"/>
                  </a:moveTo>
                  <a:lnTo>
                    <a:pt x="86" y="583"/>
                  </a:lnTo>
                  <a:lnTo>
                    <a:pt x="85" y="582"/>
                  </a:lnTo>
                  <a:lnTo>
                    <a:pt x="85" y="581"/>
                  </a:lnTo>
                  <a:lnTo>
                    <a:pt x="86" y="580"/>
                  </a:lnTo>
                  <a:lnTo>
                    <a:pt x="87" y="580"/>
                  </a:lnTo>
                  <a:lnTo>
                    <a:pt x="88" y="581"/>
                  </a:lnTo>
                  <a:lnTo>
                    <a:pt x="88" y="582"/>
                  </a:lnTo>
                  <a:lnTo>
                    <a:pt x="88" y="583"/>
                  </a:lnTo>
                  <a:close/>
                  <a:moveTo>
                    <a:pt x="259" y="51"/>
                  </a:moveTo>
                  <a:lnTo>
                    <a:pt x="270" y="56"/>
                  </a:lnTo>
                  <a:lnTo>
                    <a:pt x="285" y="60"/>
                  </a:lnTo>
                  <a:lnTo>
                    <a:pt x="311" y="68"/>
                  </a:lnTo>
                  <a:lnTo>
                    <a:pt x="313" y="68"/>
                  </a:lnTo>
                  <a:lnTo>
                    <a:pt x="314" y="69"/>
                  </a:lnTo>
                  <a:lnTo>
                    <a:pt x="322" y="72"/>
                  </a:lnTo>
                  <a:lnTo>
                    <a:pt x="328" y="73"/>
                  </a:lnTo>
                  <a:lnTo>
                    <a:pt x="334" y="75"/>
                  </a:lnTo>
                  <a:lnTo>
                    <a:pt x="335" y="76"/>
                  </a:lnTo>
                  <a:lnTo>
                    <a:pt x="336" y="76"/>
                  </a:lnTo>
                  <a:lnTo>
                    <a:pt x="341" y="78"/>
                  </a:lnTo>
                  <a:lnTo>
                    <a:pt x="342" y="78"/>
                  </a:lnTo>
                  <a:lnTo>
                    <a:pt x="344" y="79"/>
                  </a:lnTo>
                  <a:lnTo>
                    <a:pt x="361" y="83"/>
                  </a:lnTo>
                  <a:lnTo>
                    <a:pt x="371" y="86"/>
                  </a:lnTo>
                  <a:lnTo>
                    <a:pt x="386" y="90"/>
                  </a:lnTo>
                  <a:lnTo>
                    <a:pt x="403" y="96"/>
                  </a:lnTo>
                  <a:lnTo>
                    <a:pt x="436" y="105"/>
                  </a:lnTo>
                  <a:lnTo>
                    <a:pt x="439" y="106"/>
                  </a:lnTo>
                  <a:lnTo>
                    <a:pt x="465" y="112"/>
                  </a:lnTo>
                  <a:lnTo>
                    <a:pt x="437" y="217"/>
                  </a:lnTo>
                  <a:lnTo>
                    <a:pt x="426" y="258"/>
                  </a:lnTo>
                  <a:lnTo>
                    <a:pt x="425" y="259"/>
                  </a:lnTo>
                  <a:lnTo>
                    <a:pt x="414" y="306"/>
                  </a:lnTo>
                  <a:lnTo>
                    <a:pt x="407" y="329"/>
                  </a:lnTo>
                  <a:lnTo>
                    <a:pt x="405" y="337"/>
                  </a:lnTo>
                  <a:lnTo>
                    <a:pt x="400" y="355"/>
                  </a:lnTo>
                  <a:lnTo>
                    <a:pt x="399" y="359"/>
                  </a:lnTo>
                  <a:lnTo>
                    <a:pt x="398" y="361"/>
                  </a:lnTo>
                  <a:lnTo>
                    <a:pt x="398" y="361"/>
                  </a:lnTo>
                  <a:lnTo>
                    <a:pt x="387" y="400"/>
                  </a:lnTo>
                  <a:lnTo>
                    <a:pt x="386" y="407"/>
                  </a:lnTo>
                  <a:lnTo>
                    <a:pt x="376" y="443"/>
                  </a:lnTo>
                  <a:lnTo>
                    <a:pt x="371" y="460"/>
                  </a:lnTo>
                  <a:lnTo>
                    <a:pt x="368" y="471"/>
                  </a:lnTo>
                  <a:lnTo>
                    <a:pt x="368" y="472"/>
                  </a:lnTo>
                  <a:lnTo>
                    <a:pt x="366" y="479"/>
                  </a:lnTo>
                  <a:lnTo>
                    <a:pt x="365" y="486"/>
                  </a:lnTo>
                  <a:lnTo>
                    <a:pt x="363" y="492"/>
                  </a:lnTo>
                  <a:lnTo>
                    <a:pt x="360" y="500"/>
                  </a:lnTo>
                  <a:lnTo>
                    <a:pt x="367" y="511"/>
                  </a:lnTo>
                  <a:lnTo>
                    <a:pt x="390" y="548"/>
                  </a:lnTo>
                  <a:lnTo>
                    <a:pt x="390" y="549"/>
                  </a:lnTo>
                  <a:lnTo>
                    <a:pt x="397" y="559"/>
                  </a:lnTo>
                  <a:lnTo>
                    <a:pt x="400" y="564"/>
                  </a:lnTo>
                  <a:lnTo>
                    <a:pt x="409" y="578"/>
                  </a:lnTo>
                  <a:lnTo>
                    <a:pt x="421" y="598"/>
                  </a:lnTo>
                  <a:lnTo>
                    <a:pt x="423" y="601"/>
                  </a:lnTo>
                  <a:lnTo>
                    <a:pt x="451" y="646"/>
                  </a:lnTo>
                  <a:lnTo>
                    <a:pt x="474" y="683"/>
                  </a:lnTo>
                  <a:lnTo>
                    <a:pt x="503" y="729"/>
                  </a:lnTo>
                  <a:lnTo>
                    <a:pt x="519" y="754"/>
                  </a:lnTo>
                  <a:lnTo>
                    <a:pt x="543" y="794"/>
                  </a:lnTo>
                  <a:lnTo>
                    <a:pt x="569" y="834"/>
                  </a:lnTo>
                  <a:lnTo>
                    <a:pt x="580" y="855"/>
                  </a:lnTo>
                  <a:lnTo>
                    <a:pt x="620" y="917"/>
                  </a:lnTo>
                  <a:lnTo>
                    <a:pt x="650" y="965"/>
                  </a:lnTo>
                  <a:lnTo>
                    <a:pt x="651" y="965"/>
                  </a:lnTo>
                  <a:lnTo>
                    <a:pt x="664" y="988"/>
                  </a:lnTo>
                  <a:lnTo>
                    <a:pt x="666" y="990"/>
                  </a:lnTo>
                  <a:lnTo>
                    <a:pt x="669" y="996"/>
                  </a:lnTo>
                  <a:lnTo>
                    <a:pt x="682" y="1015"/>
                  </a:lnTo>
                  <a:lnTo>
                    <a:pt x="686" y="1021"/>
                  </a:lnTo>
                  <a:lnTo>
                    <a:pt x="704" y="1051"/>
                  </a:lnTo>
                  <a:lnTo>
                    <a:pt x="705" y="1053"/>
                  </a:lnTo>
                  <a:lnTo>
                    <a:pt x="706" y="1054"/>
                  </a:lnTo>
                  <a:lnTo>
                    <a:pt x="713" y="1064"/>
                  </a:lnTo>
                  <a:lnTo>
                    <a:pt x="715" y="1068"/>
                  </a:lnTo>
                  <a:lnTo>
                    <a:pt x="719" y="1074"/>
                  </a:lnTo>
                  <a:lnTo>
                    <a:pt x="724" y="1082"/>
                  </a:lnTo>
                  <a:lnTo>
                    <a:pt x="724" y="1084"/>
                  </a:lnTo>
                  <a:lnTo>
                    <a:pt x="742" y="1112"/>
                  </a:lnTo>
                  <a:lnTo>
                    <a:pt x="752" y="1127"/>
                  </a:lnTo>
                  <a:lnTo>
                    <a:pt x="766" y="1148"/>
                  </a:lnTo>
                  <a:lnTo>
                    <a:pt x="766" y="1150"/>
                  </a:lnTo>
                  <a:lnTo>
                    <a:pt x="765" y="1151"/>
                  </a:lnTo>
                  <a:lnTo>
                    <a:pt x="763" y="1161"/>
                  </a:lnTo>
                  <a:lnTo>
                    <a:pt x="762" y="1164"/>
                  </a:lnTo>
                  <a:lnTo>
                    <a:pt x="762" y="1165"/>
                  </a:lnTo>
                  <a:lnTo>
                    <a:pt x="762" y="1166"/>
                  </a:lnTo>
                  <a:lnTo>
                    <a:pt x="768" y="1181"/>
                  </a:lnTo>
                  <a:lnTo>
                    <a:pt x="774" y="1193"/>
                  </a:lnTo>
                  <a:lnTo>
                    <a:pt x="774" y="1198"/>
                  </a:lnTo>
                  <a:lnTo>
                    <a:pt x="780" y="1227"/>
                  </a:lnTo>
                  <a:lnTo>
                    <a:pt x="787" y="1236"/>
                  </a:lnTo>
                  <a:lnTo>
                    <a:pt x="793" y="1242"/>
                  </a:lnTo>
                  <a:lnTo>
                    <a:pt x="795" y="1244"/>
                  </a:lnTo>
                  <a:lnTo>
                    <a:pt x="797" y="1251"/>
                  </a:lnTo>
                  <a:lnTo>
                    <a:pt x="797" y="1257"/>
                  </a:lnTo>
                  <a:lnTo>
                    <a:pt x="794" y="1257"/>
                  </a:lnTo>
                  <a:lnTo>
                    <a:pt x="785" y="1263"/>
                  </a:lnTo>
                  <a:lnTo>
                    <a:pt x="784" y="1265"/>
                  </a:lnTo>
                  <a:lnTo>
                    <a:pt x="775" y="1268"/>
                  </a:lnTo>
                  <a:lnTo>
                    <a:pt x="774" y="1269"/>
                  </a:lnTo>
                  <a:lnTo>
                    <a:pt x="769" y="1270"/>
                  </a:lnTo>
                  <a:lnTo>
                    <a:pt x="766" y="1271"/>
                  </a:lnTo>
                  <a:lnTo>
                    <a:pt x="765" y="1270"/>
                  </a:lnTo>
                  <a:lnTo>
                    <a:pt x="764" y="1270"/>
                  </a:lnTo>
                  <a:lnTo>
                    <a:pt x="763" y="1271"/>
                  </a:lnTo>
                  <a:lnTo>
                    <a:pt x="761" y="1273"/>
                  </a:lnTo>
                  <a:lnTo>
                    <a:pt x="761" y="1274"/>
                  </a:lnTo>
                  <a:lnTo>
                    <a:pt x="760" y="1280"/>
                  </a:lnTo>
                  <a:lnTo>
                    <a:pt x="759" y="1281"/>
                  </a:lnTo>
                  <a:lnTo>
                    <a:pt x="756" y="1285"/>
                  </a:lnTo>
                  <a:lnTo>
                    <a:pt x="751" y="1288"/>
                  </a:lnTo>
                  <a:lnTo>
                    <a:pt x="748" y="1293"/>
                  </a:lnTo>
                  <a:lnTo>
                    <a:pt x="745" y="1303"/>
                  </a:lnTo>
                  <a:lnTo>
                    <a:pt x="744" y="1309"/>
                  </a:lnTo>
                  <a:lnTo>
                    <a:pt x="745" y="1315"/>
                  </a:lnTo>
                  <a:lnTo>
                    <a:pt x="745" y="1322"/>
                  </a:lnTo>
                  <a:lnTo>
                    <a:pt x="744" y="1323"/>
                  </a:lnTo>
                  <a:lnTo>
                    <a:pt x="741" y="1324"/>
                  </a:lnTo>
                  <a:lnTo>
                    <a:pt x="741" y="1325"/>
                  </a:lnTo>
                  <a:lnTo>
                    <a:pt x="736" y="1336"/>
                  </a:lnTo>
                  <a:lnTo>
                    <a:pt x="736" y="1337"/>
                  </a:lnTo>
                  <a:lnTo>
                    <a:pt x="736" y="1339"/>
                  </a:lnTo>
                  <a:lnTo>
                    <a:pt x="733" y="1343"/>
                  </a:lnTo>
                  <a:lnTo>
                    <a:pt x="729" y="1348"/>
                  </a:lnTo>
                  <a:lnTo>
                    <a:pt x="724" y="1352"/>
                  </a:lnTo>
                  <a:lnTo>
                    <a:pt x="724" y="1355"/>
                  </a:lnTo>
                  <a:lnTo>
                    <a:pt x="719" y="1357"/>
                  </a:lnTo>
                  <a:lnTo>
                    <a:pt x="713" y="1358"/>
                  </a:lnTo>
                  <a:lnTo>
                    <a:pt x="713" y="1365"/>
                  </a:lnTo>
                  <a:lnTo>
                    <a:pt x="714" y="1377"/>
                  </a:lnTo>
                  <a:lnTo>
                    <a:pt x="712" y="1386"/>
                  </a:lnTo>
                  <a:lnTo>
                    <a:pt x="710" y="1390"/>
                  </a:lnTo>
                  <a:lnTo>
                    <a:pt x="709" y="1392"/>
                  </a:lnTo>
                  <a:lnTo>
                    <a:pt x="708" y="1393"/>
                  </a:lnTo>
                  <a:lnTo>
                    <a:pt x="706" y="1397"/>
                  </a:lnTo>
                  <a:lnTo>
                    <a:pt x="706" y="1398"/>
                  </a:lnTo>
                  <a:lnTo>
                    <a:pt x="708" y="1404"/>
                  </a:lnTo>
                  <a:lnTo>
                    <a:pt x="713" y="1409"/>
                  </a:lnTo>
                  <a:lnTo>
                    <a:pt x="714" y="1409"/>
                  </a:lnTo>
                  <a:lnTo>
                    <a:pt x="716" y="1409"/>
                  </a:lnTo>
                  <a:lnTo>
                    <a:pt x="717" y="1409"/>
                  </a:lnTo>
                  <a:lnTo>
                    <a:pt x="718" y="1409"/>
                  </a:lnTo>
                  <a:lnTo>
                    <a:pt x="719" y="1409"/>
                  </a:lnTo>
                  <a:lnTo>
                    <a:pt x="724" y="1410"/>
                  </a:lnTo>
                  <a:lnTo>
                    <a:pt x="724" y="1411"/>
                  </a:lnTo>
                  <a:lnTo>
                    <a:pt x="724" y="1411"/>
                  </a:lnTo>
                  <a:lnTo>
                    <a:pt x="728" y="1419"/>
                  </a:lnTo>
                  <a:lnTo>
                    <a:pt x="726" y="1428"/>
                  </a:lnTo>
                  <a:lnTo>
                    <a:pt x="725" y="1431"/>
                  </a:lnTo>
                  <a:lnTo>
                    <a:pt x="720" y="1438"/>
                  </a:lnTo>
                  <a:lnTo>
                    <a:pt x="705" y="1447"/>
                  </a:lnTo>
                  <a:lnTo>
                    <a:pt x="701" y="1446"/>
                  </a:lnTo>
                  <a:lnTo>
                    <a:pt x="699" y="1445"/>
                  </a:lnTo>
                  <a:lnTo>
                    <a:pt x="694" y="1447"/>
                  </a:lnTo>
                  <a:lnTo>
                    <a:pt x="614" y="1436"/>
                  </a:lnTo>
                  <a:lnTo>
                    <a:pt x="569" y="1431"/>
                  </a:lnTo>
                  <a:lnTo>
                    <a:pt x="545" y="1428"/>
                  </a:lnTo>
                  <a:lnTo>
                    <a:pt x="514" y="1425"/>
                  </a:lnTo>
                  <a:lnTo>
                    <a:pt x="436" y="1414"/>
                  </a:lnTo>
                  <a:lnTo>
                    <a:pt x="436" y="1409"/>
                  </a:lnTo>
                  <a:lnTo>
                    <a:pt x="437" y="1406"/>
                  </a:lnTo>
                  <a:lnTo>
                    <a:pt x="437" y="1403"/>
                  </a:lnTo>
                  <a:lnTo>
                    <a:pt x="437" y="1402"/>
                  </a:lnTo>
                  <a:lnTo>
                    <a:pt x="436" y="1397"/>
                  </a:lnTo>
                  <a:lnTo>
                    <a:pt x="435" y="1395"/>
                  </a:lnTo>
                  <a:lnTo>
                    <a:pt x="434" y="1394"/>
                  </a:lnTo>
                  <a:lnTo>
                    <a:pt x="433" y="1392"/>
                  </a:lnTo>
                  <a:lnTo>
                    <a:pt x="432" y="1392"/>
                  </a:lnTo>
                  <a:lnTo>
                    <a:pt x="431" y="1392"/>
                  </a:lnTo>
                  <a:lnTo>
                    <a:pt x="430" y="1392"/>
                  </a:lnTo>
                  <a:lnTo>
                    <a:pt x="428" y="1394"/>
                  </a:lnTo>
                  <a:lnTo>
                    <a:pt x="427" y="1394"/>
                  </a:lnTo>
                  <a:lnTo>
                    <a:pt x="427" y="1390"/>
                  </a:lnTo>
                  <a:lnTo>
                    <a:pt x="427" y="1386"/>
                  </a:lnTo>
                  <a:lnTo>
                    <a:pt x="428" y="1384"/>
                  </a:lnTo>
                  <a:lnTo>
                    <a:pt x="429" y="1383"/>
                  </a:lnTo>
                  <a:lnTo>
                    <a:pt x="430" y="1378"/>
                  </a:lnTo>
                  <a:lnTo>
                    <a:pt x="430" y="1376"/>
                  </a:lnTo>
                  <a:lnTo>
                    <a:pt x="428" y="1373"/>
                  </a:lnTo>
                  <a:lnTo>
                    <a:pt x="428" y="1370"/>
                  </a:lnTo>
                  <a:lnTo>
                    <a:pt x="429" y="1370"/>
                  </a:lnTo>
                  <a:lnTo>
                    <a:pt x="430" y="1370"/>
                  </a:lnTo>
                  <a:lnTo>
                    <a:pt x="431" y="1370"/>
                  </a:lnTo>
                  <a:lnTo>
                    <a:pt x="431" y="1369"/>
                  </a:lnTo>
                  <a:lnTo>
                    <a:pt x="432" y="1367"/>
                  </a:lnTo>
                  <a:lnTo>
                    <a:pt x="433" y="1364"/>
                  </a:lnTo>
                  <a:lnTo>
                    <a:pt x="433" y="1359"/>
                  </a:lnTo>
                  <a:lnTo>
                    <a:pt x="433" y="1358"/>
                  </a:lnTo>
                  <a:lnTo>
                    <a:pt x="434" y="1348"/>
                  </a:lnTo>
                  <a:lnTo>
                    <a:pt x="433" y="1345"/>
                  </a:lnTo>
                  <a:lnTo>
                    <a:pt x="433" y="1339"/>
                  </a:lnTo>
                  <a:lnTo>
                    <a:pt x="433" y="1337"/>
                  </a:lnTo>
                  <a:lnTo>
                    <a:pt x="432" y="1332"/>
                  </a:lnTo>
                  <a:lnTo>
                    <a:pt x="431" y="1326"/>
                  </a:lnTo>
                  <a:lnTo>
                    <a:pt x="431" y="1325"/>
                  </a:lnTo>
                  <a:lnTo>
                    <a:pt x="428" y="1320"/>
                  </a:lnTo>
                  <a:lnTo>
                    <a:pt x="427" y="1319"/>
                  </a:lnTo>
                  <a:lnTo>
                    <a:pt x="425" y="1310"/>
                  </a:lnTo>
                  <a:lnTo>
                    <a:pt x="423" y="1306"/>
                  </a:lnTo>
                  <a:lnTo>
                    <a:pt x="420" y="1301"/>
                  </a:lnTo>
                  <a:lnTo>
                    <a:pt x="417" y="1296"/>
                  </a:lnTo>
                  <a:lnTo>
                    <a:pt x="415" y="1293"/>
                  </a:lnTo>
                  <a:lnTo>
                    <a:pt x="413" y="1292"/>
                  </a:lnTo>
                  <a:lnTo>
                    <a:pt x="412" y="1288"/>
                  </a:lnTo>
                  <a:lnTo>
                    <a:pt x="410" y="1285"/>
                  </a:lnTo>
                  <a:lnTo>
                    <a:pt x="409" y="1283"/>
                  </a:lnTo>
                  <a:lnTo>
                    <a:pt x="406" y="1280"/>
                  </a:lnTo>
                  <a:lnTo>
                    <a:pt x="405" y="1280"/>
                  </a:lnTo>
                  <a:lnTo>
                    <a:pt x="405" y="1281"/>
                  </a:lnTo>
                  <a:lnTo>
                    <a:pt x="403" y="1279"/>
                  </a:lnTo>
                  <a:lnTo>
                    <a:pt x="403" y="1276"/>
                  </a:lnTo>
                  <a:lnTo>
                    <a:pt x="400" y="1270"/>
                  </a:lnTo>
                  <a:lnTo>
                    <a:pt x="398" y="1266"/>
                  </a:lnTo>
                  <a:lnTo>
                    <a:pt x="397" y="1265"/>
                  </a:lnTo>
                  <a:lnTo>
                    <a:pt x="395" y="1265"/>
                  </a:lnTo>
                  <a:lnTo>
                    <a:pt x="393" y="1261"/>
                  </a:lnTo>
                  <a:lnTo>
                    <a:pt x="390" y="1258"/>
                  </a:lnTo>
                  <a:lnTo>
                    <a:pt x="388" y="1256"/>
                  </a:lnTo>
                  <a:lnTo>
                    <a:pt x="386" y="1254"/>
                  </a:lnTo>
                  <a:lnTo>
                    <a:pt x="385" y="1253"/>
                  </a:lnTo>
                  <a:lnTo>
                    <a:pt x="383" y="1251"/>
                  </a:lnTo>
                  <a:lnTo>
                    <a:pt x="380" y="1247"/>
                  </a:lnTo>
                  <a:lnTo>
                    <a:pt x="377" y="1242"/>
                  </a:lnTo>
                  <a:lnTo>
                    <a:pt x="375" y="1237"/>
                  </a:lnTo>
                  <a:lnTo>
                    <a:pt x="373" y="1234"/>
                  </a:lnTo>
                  <a:lnTo>
                    <a:pt x="371" y="1233"/>
                  </a:lnTo>
                  <a:lnTo>
                    <a:pt x="370" y="1231"/>
                  </a:lnTo>
                  <a:lnTo>
                    <a:pt x="369" y="1230"/>
                  </a:lnTo>
                  <a:lnTo>
                    <a:pt x="367" y="1229"/>
                  </a:lnTo>
                  <a:lnTo>
                    <a:pt x="365" y="1227"/>
                  </a:lnTo>
                  <a:lnTo>
                    <a:pt x="363" y="1229"/>
                  </a:lnTo>
                  <a:lnTo>
                    <a:pt x="363" y="1231"/>
                  </a:lnTo>
                  <a:lnTo>
                    <a:pt x="363" y="1233"/>
                  </a:lnTo>
                  <a:lnTo>
                    <a:pt x="360" y="1233"/>
                  </a:lnTo>
                  <a:lnTo>
                    <a:pt x="354" y="1233"/>
                  </a:lnTo>
                  <a:lnTo>
                    <a:pt x="353" y="1232"/>
                  </a:lnTo>
                  <a:lnTo>
                    <a:pt x="350" y="1231"/>
                  </a:lnTo>
                  <a:lnTo>
                    <a:pt x="348" y="1231"/>
                  </a:lnTo>
                  <a:lnTo>
                    <a:pt x="345" y="1227"/>
                  </a:lnTo>
                  <a:lnTo>
                    <a:pt x="345" y="1226"/>
                  </a:lnTo>
                  <a:lnTo>
                    <a:pt x="342" y="1226"/>
                  </a:lnTo>
                  <a:lnTo>
                    <a:pt x="341" y="1226"/>
                  </a:lnTo>
                  <a:lnTo>
                    <a:pt x="340" y="1225"/>
                  </a:lnTo>
                  <a:lnTo>
                    <a:pt x="339" y="1220"/>
                  </a:lnTo>
                  <a:lnTo>
                    <a:pt x="340" y="1219"/>
                  </a:lnTo>
                  <a:lnTo>
                    <a:pt x="342" y="1217"/>
                  </a:lnTo>
                  <a:lnTo>
                    <a:pt x="343" y="1217"/>
                  </a:lnTo>
                  <a:lnTo>
                    <a:pt x="344" y="1215"/>
                  </a:lnTo>
                  <a:lnTo>
                    <a:pt x="345" y="1212"/>
                  </a:lnTo>
                  <a:lnTo>
                    <a:pt x="344" y="1206"/>
                  </a:lnTo>
                  <a:lnTo>
                    <a:pt x="343" y="1198"/>
                  </a:lnTo>
                  <a:lnTo>
                    <a:pt x="342" y="1193"/>
                  </a:lnTo>
                  <a:lnTo>
                    <a:pt x="341" y="1189"/>
                  </a:lnTo>
                  <a:lnTo>
                    <a:pt x="339" y="1187"/>
                  </a:lnTo>
                  <a:lnTo>
                    <a:pt x="338" y="1184"/>
                  </a:lnTo>
                  <a:lnTo>
                    <a:pt x="336" y="1182"/>
                  </a:lnTo>
                  <a:lnTo>
                    <a:pt x="333" y="1181"/>
                  </a:lnTo>
                  <a:lnTo>
                    <a:pt x="330" y="1181"/>
                  </a:lnTo>
                  <a:lnTo>
                    <a:pt x="329" y="1181"/>
                  </a:lnTo>
                  <a:lnTo>
                    <a:pt x="323" y="1179"/>
                  </a:lnTo>
                  <a:lnTo>
                    <a:pt x="322" y="1179"/>
                  </a:lnTo>
                  <a:lnTo>
                    <a:pt x="322" y="1180"/>
                  </a:lnTo>
                  <a:lnTo>
                    <a:pt x="319" y="1179"/>
                  </a:lnTo>
                  <a:lnTo>
                    <a:pt x="316" y="1178"/>
                  </a:lnTo>
                  <a:lnTo>
                    <a:pt x="315" y="1178"/>
                  </a:lnTo>
                  <a:lnTo>
                    <a:pt x="311" y="1178"/>
                  </a:lnTo>
                  <a:lnTo>
                    <a:pt x="310" y="1178"/>
                  </a:lnTo>
                  <a:lnTo>
                    <a:pt x="308" y="1181"/>
                  </a:lnTo>
                  <a:lnTo>
                    <a:pt x="307" y="1178"/>
                  </a:lnTo>
                  <a:lnTo>
                    <a:pt x="305" y="1176"/>
                  </a:lnTo>
                  <a:lnTo>
                    <a:pt x="304" y="1175"/>
                  </a:lnTo>
                  <a:lnTo>
                    <a:pt x="300" y="1173"/>
                  </a:lnTo>
                  <a:lnTo>
                    <a:pt x="297" y="1171"/>
                  </a:lnTo>
                  <a:lnTo>
                    <a:pt x="296" y="1171"/>
                  </a:lnTo>
                  <a:lnTo>
                    <a:pt x="295" y="1171"/>
                  </a:lnTo>
                  <a:lnTo>
                    <a:pt x="294" y="1170"/>
                  </a:lnTo>
                  <a:lnTo>
                    <a:pt x="293" y="1168"/>
                  </a:lnTo>
                  <a:lnTo>
                    <a:pt x="290" y="1167"/>
                  </a:lnTo>
                  <a:lnTo>
                    <a:pt x="287" y="1164"/>
                  </a:lnTo>
                  <a:lnTo>
                    <a:pt x="284" y="1162"/>
                  </a:lnTo>
                  <a:lnTo>
                    <a:pt x="282" y="1160"/>
                  </a:lnTo>
                  <a:lnTo>
                    <a:pt x="282" y="1159"/>
                  </a:lnTo>
                  <a:lnTo>
                    <a:pt x="280" y="1160"/>
                  </a:lnTo>
                  <a:lnTo>
                    <a:pt x="278" y="1159"/>
                  </a:lnTo>
                  <a:lnTo>
                    <a:pt x="276" y="1155"/>
                  </a:lnTo>
                  <a:lnTo>
                    <a:pt x="273" y="1153"/>
                  </a:lnTo>
                  <a:lnTo>
                    <a:pt x="272" y="1151"/>
                  </a:lnTo>
                  <a:lnTo>
                    <a:pt x="271" y="1151"/>
                  </a:lnTo>
                  <a:lnTo>
                    <a:pt x="270" y="1151"/>
                  </a:lnTo>
                  <a:lnTo>
                    <a:pt x="270" y="1148"/>
                  </a:lnTo>
                  <a:lnTo>
                    <a:pt x="270" y="1146"/>
                  </a:lnTo>
                  <a:lnTo>
                    <a:pt x="269" y="1141"/>
                  </a:lnTo>
                  <a:lnTo>
                    <a:pt x="269" y="1137"/>
                  </a:lnTo>
                  <a:lnTo>
                    <a:pt x="269" y="1136"/>
                  </a:lnTo>
                  <a:lnTo>
                    <a:pt x="268" y="1133"/>
                  </a:lnTo>
                  <a:lnTo>
                    <a:pt x="267" y="1132"/>
                  </a:lnTo>
                  <a:lnTo>
                    <a:pt x="266" y="1132"/>
                  </a:lnTo>
                  <a:lnTo>
                    <a:pt x="265" y="1132"/>
                  </a:lnTo>
                  <a:lnTo>
                    <a:pt x="263" y="1129"/>
                  </a:lnTo>
                  <a:lnTo>
                    <a:pt x="262" y="1126"/>
                  </a:lnTo>
                  <a:lnTo>
                    <a:pt x="261" y="1124"/>
                  </a:lnTo>
                  <a:lnTo>
                    <a:pt x="260" y="1124"/>
                  </a:lnTo>
                  <a:lnTo>
                    <a:pt x="259" y="1124"/>
                  </a:lnTo>
                  <a:lnTo>
                    <a:pt x="256" y="1118"/>
                  </a:lnTo>
                  <a:lnTo>
                    <a:pt x="255" y="1118"/>
                  </a:lnTo>
                  <a:lnTo>
                    <a:pt x="254" y="1115"/>
                  </a:lnTo>
                  <a:lnTo>
                    <a:pt x="252" y="1114"/>
                  </a:lnTo>
                  <a:lnTo>
                    <a:pt x="248" y="1112"/>
                  </a:lnTo>
                  <a:lnTo>
                    <a:pt x="247" y="1109"/>
                  </a:lnTo>
                  <a:lnTo>
                    <a:pt x="245" y="1107"/>
                  </a:lnTo>
                  <a:lnTo>
                    <a:pt x="239" y="1104"/>
                  </a:lnTo>
                  <a:lnTo>
                    <a:pt x="237" y="1104"/>
                  </a:lnTo>
                  <a:lnTo>
                    <a:pt x="236" y="1104"/>
                  </a:lnTo>
                  <a:lnTo>
                    <a:pt x="233" y="1104"/>
                  </a:lnTo>
                  <a:lnTo>
                    <a:pt x="232" y="1104"/>
                  </a:lnTo>
                  <a:lnTo>
                    <a:pt x="232" y="1104"/>
                  </a:lnTo>
                  <a:lnTo>
                    <a:pt x="231" y="1104"/>
                  </a:lnTo>
                  <a:lnTo>
                    <a:pt x="229" y="1105"/>
                  </a:lnTo>
                  <a:lnTo>
                    <a:pt x="226" y="1104"/>
                  </a:lnTo>
                  <a:lnTo>
                    <a:pt x="226" y="1103"/>
                  </a:lnTo>
                  <a:lnTo>
                    <a:pt x="221" y="1100"/>
                  </a:lnTo>
                  <a:lnTo>
                    <a:pt x="221" y="1100"/>
                  </a:lnTo>
                  <a:lnTo>
                    <a:pt x="216" y="1099"/>
                  </a:lnTo>
                  <a:lnTo>
                    <a:pt x="215" y="1099"/>
                  </a:lnTo>
                  <a:lnTo>
                    <a:pt x="213" y="1098"/>
                  </a:lnTo>
                  <a:lnTo>
                    <a:pt x="209" y="1094"/>
                  </a:lnTo>
                  <a:lnTo>
                    <a:pt x="205" y="1093"/>
                  </a:lnTo>
                  <a:lnTo>
                    <a:pt x="204" y="1092"/>
                  </a:lnTo>
                  <a:lnTo>
                    <a:pt x="201" y="1088"/>
                  </a:lnTo>
                  <a:lnTo>
                    <a:pt x="198" y="1087"/>
                  </a:lnTo>
                  <a:lnTo>
                    <a:pt x="197" y="1087"/>
                  </a:lnTo>
                  <a:lnTo>
                    <a:pt x="193" y="1087"/>
                  </a:lnTo>
                  <a:lnTo>
                    <a:pt x="192" y="1086"/>
                  </a:lnTo>
                  <a:lnTo>
                    <a:pt x="190" y="1084"/>
                  </a:lnTo>
                  <a:lnTo>
                    <a:pt x="187" y="1083"/>
                  </a:lnTo>
                  <a:lnTo>
                    <a:pt x="183" y="1082"/>
                  </a:lnTo>
                  <a:lnTo>
                    <a:pt x="179" y="1082"/>
                  </a:lnTo>
                  <a:lnTo>
                    <a:pt x="177" y="1082"/>
                  </a:lnTo>
                  <a:lnTo>
                    <a:pt x="176" y="1081"/>
                  </a:lnTo>
                  <a:lnTo>
                    <a:pt x="173" y="1080"/>
                  </a:lnTo>
                  <a:lnTo>
                    <a:pt x="172" y="1079"/>
                  </a:lnTo>
                  <a:lnTo>
                    <a:pt x="171" y="1079"/>
                  </a:lnTo>
                  <a:lnTo>
                    <a:pt x="171" y="1080"/>
                  </a:lnTo>
                  <a:lnTo>
                    <a:pt x="167" y="1080"/>
                  </a:lnTo>
                  <a:lnTo>
                    <a:pt x="156" y="1077"/>
                  </a:lnTo>
                  <a:lnTo>
                    <a:pt x="155" y="1078"/>
                  </a:lnTo>
                  <a:lnTo>
                    <a:pt x="154" y="1077"/>
                  </a:lnTo>
                  <a:lnTo>
                    <a:pt x="154" y="1074"/>
                  </a:lnTo>
                  <a:lnTo>
                    <a:pt x="154" y="1073"/>
                  </a:lnTo>
                  <a:lnTo>
                    <a:pt x="153" y="1071"/>
                  </a:lnTo>
                  <a:lnTo>
                    <a:pt x="152" y="1066"/>
                  </a:lnTo>
                  <a:lnTo>
                    <a:pt x="151" y="1065"/>
                  </a:lnTo>
                  <a:lnTo>
                    <a:pt x="146" y="1060"/>
                  </a:lnTo>
                  <a:lnTo>
                    <a:pt x="143" y="1060"/>
                  </a:lnTo>
                  <a:lnTo>
                    <a:pt x="143" y="1060"/>
                  </a:lnTo>
                  <a:lnTo>
                    <a:pt x="142" y="1060"/>
                  </a:lnTo>
                  <a:lnTo>
                    <a:pt x="141" y="1057"/>
                  </a:lnTo>
                  <a:lnTo>
                    <a:pt x="140" y="1055"/>
                  </a:lnTo>
                  <a:lnTo>
                    <a:pt x="142" y="1052"/>
                  </a:lnTo>
                  <a:lnTo>
                    <a:pt x="144" y="1048"/>
                  </a:lnTo>
                  <a:lnTo>
                    <a:pt x="149" y="1042"/>
                  </a:lnTo>
                  <a:lnTo>
                    <a:pt x="149" y="1040"/>
                  </a:lnTo>
                  <a:lnTo>
                    <a:pt x="149" y="1037"/>
                  </a:lnTo>
                  <a:lnTo>
                    <a:pt x="148" y="1036"/>
                  </a:lnTo>
                  <a:lnTo>
                    <a:pt x="148" y="1032"/>
                  </a:lnTo>
                  <a:lnTo>
                    <a:pt x="150" y="1028"/>
                  </a:lnTo>
                  <a:lnTo>
                    <a:pt x="152" y="1026"/>
                  </a:lnTo>
                  <a:lnTo>
                    <a:pt x="154" y="1022"/>
                  </a:lnTo>
                  <a:lnTo>
                    <a:pt x="154" y="1021"/>
                  </a:lnTo>
                  <a:lnTo>
                    <a:pt x="154" y="1019"/>
                  </a:lnTo>
                  <a:lnTo>
                    <a:pt x="152" y="1016"/>
                  </a:lnTo>
                  <a:lnTo>
                    <a:pt x="152" y="1015"/>
                  </a:lnTo>
                  <a:lnTo>
                    <a:pt x="152" y="1014"/>
                  </a:lnTo>
                  <a:lnTo>
                    <a:pt x="150" y="1013"/>
                  </a:lnTo>
                  <a:lnTo>
                    <a:pt x="149" y="1013"/>
                  </a:lnTo>
                  <a:lnTo>
                    <a:pt x="154" y="1004"/>
                  </a:lnTo>
                  <a:lnTo>
                    <a:pt x="156" y="1001"/>
                  </a:lnTo>
                  <a:lnTo>
                    <a:pt x="158" y="997"/>
                  </a:lnTo>
                  <a:lnTo>
                    <a:pt x="160" y="993"/>
                  </a:lnTo>
                  <a:lnTo>
                    <a:pt x="160" y="991"/>
                  </a:lnTo>
                  <a:lnTo>
                    <a:pt x="160" y="988"/>
                  </a:lnTo>
                  <a:lnTo>
                    <a:pt x="161" y="985"/>
                  </a:lnTo>
                  <a:lnTo>
                    <a:pt x="160" y="983"/>
                  </a:lnTo>
                  <a:lnTo>
                    <a:pt x="160" y="982"/>
                  </a:lnTo>
                  <a:lnTo>
                    <a:pt x="160" y="981"/>
                  </a:lnTo>
                  <a:lnTo>
                    <a:pt x="159" y="981"/>
                  </a:lnTo>
                  <a:lnTo>
                    <a:pt x="158" y="981"/>
                  </a:lnTo>
                  <a:lnTo>
                    <a:pt x="157" y="979"/>
                  </a:lnTo>
                  <a:lnTo>
                    <a:pt x="156" y="977"/>
                  </a:lnTo>
                  <a:lnTo>
                    <a:pt x="154" y="976"/>
                  </a:lnTo>
                  <a:lnTo>
                    <a:pt x="153" y="976"/>
                  </a:lnTo>
                  <a:lnTo>
                    <a:pt x="151" y="975"/>
                  </a:lnTo>
                  <a:lnTo>
                    <a:pt x="151" y="976"/>
                  </a:lnTo>
                  <a:lnTo>
                    <a:pt x="150" y="976"/>
                  </a:lnTo>
                  <a:lnTo>
                    <a:pt x="150" y="977"/>
                  </a:lnTo>
                  <a:lnTo>
                    <a:pt x="149" y="977"/>
                  </a:lnTo>
                  <a:lnTo>
                    <a:pt x="149" y="976"/>
                  </a:lnTo>
                  <a:lnTo>
                    <a:pt x="148" y="974"/>
                  </a:lnTo>
                  <a:lnTo>
                    <a:pt x="146" y="972"/>
                  </a:lnTo>
                  <a:lnTo>
                    <a:pt x="143" y="969"/>
                  </a:lnTo>
                  <a:lnTo>
                    <a:pt x="142" y="968"/>
                  </a:lnTo>
                  <a:lnTo>
                    <a:pt x="141" y="965"/>
                  </a:lnTo>
                  <a:lnTo>
                    <a:pt x="139" y="962"/>
                  </a:lnTo>
                  <a:lnTo>
                    <a:pt x="139" y="961"/>
                  </a:lnTo>
                  <a:lnTo>
                    <a:pt x="141" y="958"/>
                  </a:lnTo>
                  <a:lnTo>
                    <a:pt x="143" y="956"/>
                  </a:lnTo>
                  <a:lnTo>
                    <a:pt x="145" y="953"/>
                  </a:lnTo>
                  <a:lnTo>
                    <a:pt x="146" y="950"/>
                  </a:lnTo>
                  <a:lnTo>
                    <a:pt x="147" y="949"/>
                  </a:lnTo>
                  <a:lnTo>
                    <a:pt x="148" y="944"/>
                  </a:lnTo>
                  <a:lnTo>
                    <a:pt x="148" y="943"/>
                  </a:lnTo>
                  <a:lnTo>
                    <a:pt x="147" y="938"/>
                  </a:lnTo>
                  <a:lnTo>
                    <a:pt x="146" y="937"/>
                  </a:lnTo>
                  <a:lnTo>
                    <a:pt x="145" y="936"/>
                  </a:lnTo>
                  <a:lnTo>
                    <a:pt x="142" y="935"/>
                  </a:lnTo>
                  <a:lnTo>
                    <a:pt x="141" y="934"/>
                  </a:lnTo>
                  <a:lnTo>
                    <a:pt x="141" y="933"/>
                  </a:lnTo>
                  <a:lnTo>
                    <a:pt x="139" y="932"/>
                  </a:lnTo>
                  <a:lnTo>
                    <a:pt x="136" y="932"/>
                  </a:lnTo>
                  <a:lnTo>
                    <a:pt x="135" y="927"/>
                  </a:lnTo>
                  <a:lnTo>
                    <a:pt x="133" y="924"/>
                  </a:lnTo>
                  <a:lnTo>
                    <a:pt x="132" y="923"/>
                  </a:lnTo>
                  <a:lnTo>
                    <a:pt x="130" y="917"/>
                  </a:lnTo>
                  <a:lnTo>
                    <a:pt x="129" y="911"/>
                  </a:lnTo>
                  <a:lnTo>
                    <a:pt x="128" y="910"/>
                  </a:lnTo>
                  <a:lnTo>
                    <a:pt x="127" y="909"/>
                  </a:lnTo>
                  <a:lnTo>
                    <a:pt x="127" y="904"/>
                  </a:lnTo>
                  <a:lnTo>
                    <a:pt x="125" y="903"/>
                  </a:lnTo>
                  <a:lnTo>
                    <a:pt x="124" y="903"/>
                  </a:lnTo>
                  <a:lnTo>
                    <a:pt x="119" y="899"/>
                  </a:lnTo>
                  <a:lnTo>
                    <a:pt x="117" y="897"/>
                  </a:lnTo>
                  <a:lnTo>
                    <a:pt x="116" y="896"/>
                  </a:lnTo>
                  <a:lnTo>
                    <a:pt x="116" y="893"/>
                  </a:lnTo>
                  <a:lnTo>
                    <a:pt x="115" y="893"/>
                  </a:lnTo>
                  <a:lnTo>
                    <a:pt x="115" y="892"/>
                  </a:lnTo>
                  <a:lnTo>
                    <a:pt x="115" y="890"/>
                  </a:lnTo>
                  <a:lnTo>
                    <a:pt x="115" y="885"/>
                  </a:lnTo>
                  <a:lnTo>
                    <a:pt x="115" y="882"/>
                  </a:lnTo>
                  <a:lnTo>
                    <a:pt x="115" y="881"/>
                  </a:lnTo>
                  <a:lnTo>
                    <a:pt x="115" y="878"/>
                  </a:lnTo>
                  <a:lnTo>
                    <a:pt x="114" y="877"/>
                  </a:lnTo>
                  <a:lnTo>
                    <a:pt x="111" y="874"/>
                  </a:lnTo>
                  <a:lnTo>
                    <a:pt x="110" y="871"/>
                  </a:lnTo>
                  <a:lnTo>
                    <a:pt x="110" y="869"/>
                  </a:lnTo>
                  <a:lnTo>
                    <a:pt x="109" y="868"/>
                  </a:lnTo>
                  <a:lnTo>
                    <a:pt x="108" y="866"/>
                  </a:lnTo>
                  <a:lnTo>
                    <a:pt x="106" y="864"/>
                  </a:lnTo>
                  <a:lnTo>
                    <a:pt x="107" y="862"/>
                  </a:lnTo>
                  <a:lnTo>
                    <a:pt x="107" y="861"/>
                  </a:lnTo>
                  <a:lnTo>
                    <a:pt x="106" y="859"/>
                  </a:lnTo>
                  <a:lnTo>
                    <a:pt x="107" y="852"/>
                  </a:lnTo>
                  <a:lnTo>
                    <a:pt x="106" y="848"/>
                  </a:lnTo>
                  <a:lnTo>
                    <a:pt x="106" y="847"/>
                  </a:lnTo>
                  <a:lnTo>
                    <a:pt x="104" y="845"/>
                  </a:lnTo>
                  <a:lnTo>
                    <a:pt x="102" y="843"/>
                  </a:lnTo>
                  <a:lnTo>
                    <a:pt x="100" y="843"/>
                  </a:lnTo>
                  <a:lnTo>
                    <a:pt x="99" y="838"/>
                  </a:lnTo>
                  <a:lnTo>
                    <a:pt x="100" y="838"/>
                  </a:lnTo>
                  <a:lnTo>
                    <a:pt x="100" y="837"/>
                  </a:lnTo>
                  <a:lnTo>
                    <a:pt x="99" y="835"/>
                  </a:lnTo>
                  <a:lnTo>
                    <a:pt x="99" y="833"/>
                  </a:lnTo>
                  <a:lnTo>
                    <a:pt x="99" y="832"/>
                  </a:lnTo>
                  <a:lnTo>
                    <a:pt x="99" y="829"/>
                  </a:lnTo>
                  <a:lnTo>
                    <a:pt x="95" y="821"/>
                  </a:lnTo>
                  <a:lnTo>
                    <a:pt x="93" y="816"/>
                  </a:lnTo>
                  <a:lnTo>
                    <a:pt x="88" y="810"/>
                  </a:lnTo>
                  <a:lnTo>
                    <a:pt x="86" y="809"/>
                  </a:lnTo>
                  <a:lnTo>
                    <a:pt x="85" y="809"/>
                  </a:lnTo>
                  <a:lnTo>
                    <a:pt x="84" y="809"/>
                  </a:lnTo>
                  <a:lnTo>
                    <a:pt x="83" y="807"/>
                  </a:lnTo>
                  <a:lnTo>
                    <a:pt x="83" y="806"/>
                  </a:lnTo>
                  <a:lnTo>
                    <a:pt x="83" y="805"/>
                  </a:lnTo>
                  <a:lnTo>
                    <a:pt x="82" y="802"/>
                  </a:lnTo>
                  <a:lnTo>
                    <a:pt x="81" y="799"/>
                  </a:lnTo>
                  <a:lnTo>
                    <a:pt x="80" y="798"/>
                  </a:lnTo>
                  <a:lnTo>
                    <a:pt x="80" y="795"/>
                  </a:lnTo>
                  <a:lnTo>
                    <a:pt x="81" y="793"/>
                  </a:lnTo>
                  <a:lnTo>
                    <a:pt x="80" y="790"/>
                  </a:lnTo>
                  <a:lnTo>
                    <a:pt x="81" y="789"/>
                  </a:lnTo>
                  <a:lnTo>
                    <a:pt x="82" y="787"/>
                  </a:lnTo>
                  <a:lnTo>
                    <a:pt x="82" y="786"/>
                  </a:lnTo>
                  <a:lnTo>
                    <a:pt x="82" y="785"/>
                  </a:lnTo>
                  <a:lnTo>
                    <a:pt x="81" y="784"/>
                  </a:lnTo>
                  <a:lnTo>
                    <a:pt x="81" y="783"/>
                  </a:lnTo>
                  <a:lnTo>
                    <a:pt x="82" y="781"/>
                  </a:lnTo>
                  <a:lnTo>
                    <a:pt x="82" y="777"/>
                  </a:lnTo>
                  <a:lnTo>
                    <a:pt x="82" y="774"/>
                  </a:lnTo>
                  <a:lnTo>
                    <a:pt x="82" y="772"/>
                  </a:lnTo>
                  <a:lnTo>
                    <a:pt x="82" y="771"/>
                  </a:lnTo>
                  <a:lnTo>
                    <a:pt x="82" y="770"/>
                  </a:lnTo>
                  <a:lnTo>
                    <a:pt x="82" y="769"/>
                  </a:lnTo>
                  <a:lnTo>
                    <a:pt x="82" y="768"/>
                  </a:lnTo>
                  <a:lnTo>
                    <a:pt x="84" y="768"/>
                  </a:lnTo>
                  <a:lnTo>
                    <a:pt x="85" y="763"/>
                  </a:lnTo>
                  <a:lnTo>
                    <a:pt x="84" y="762"/>
                  </a:lnTo>
                  <a:lnTo>
                    <a:pt x="83" y="762"/>
                  </a:lnTo>
                  <a:lnTo>
                    <a:pt x="82" y="762"/>
                  </a:lnTo>
                  <a:lnTo>
                    <a:pt x="82" y="760"/>
                  </a:lnTo>
                  <a:lnTo>
                    <a:pt x="82" y="760"/>
                  </a:lnTo>
                  <a:lnTo>
                    <a:pt x="82" y="760"/>
                  </a:lnTo>
                  <a:lnTo>
                    <a:pt x="87" y="755"/>
                  </a:lnTo>
                  <a:lnTo>
                    <a:pt x="88" y="754"/>
                  </a:lnTo>
                  <a:lnTo>
                    <a:pt x="88" y="753"/>
                  </a:lnTo>
                  <a:lnTo>
                    <a:pt x="88" y="754"/>
                  </a:lnTo>
                  <a:lnTo>
                    <a:pt x="91" y="758"/>
                  </a:lnTo>
                  <a:lnTo>
                    <a:pt x="91" y="759"/>
                  </a:lnTo>
                  <a:lnTo>
                    <a:pt x="93" y="760"/>
                  </a:lnTo>
                  <a:lnTo>
                    <a:pt x="94" y="759"/>
                  </a:lnTo>
                  <a:lnTo>
                    <a:pt x="97" y="757"/>
                  </a:lnTo>
                  <a:lnTo>
                    <a:pt x="98" y="755"/>
                  </a:lnTo>
                  <a:lnTo>
                    <a:pt x="99" y="754"/>
                  </a:lnTo>
                  <a:lnTo>
                    <a:pt x="101" y="751"/>
                  </a:lnTo>
                  <a:lnTo>
                    <a:pt x="103" y="747"/>
                  </a:lnTo>
                  <a:lnTo>
                    <a:pt x="104" y="743"/>
                  </a:lnTo>
                  <a:lnTo>
                    <a:pt x="109" y="736"/>
                  </a:lnTo>
                  <a:lnTo>
                    <a:pt x="109" y="734"/>
                  </a:lnTo>
                  <a:lnTo>
                    <a:pt x="108" y="730"/>
                  </a:lnTo>
                  <a:lnTo>
                    <a:pt x="108" y="729"/>
                  </a:lnTo>
                  <a:lnTo>
                    <a:pt x="107" y="725"/>
                  </a:lnTo>
                  <a:lnTo>
                    <a:pt x="106" y="717"/>
                  </a:lnTo>
                  <a:lnTo>
                    <a:pt x="105" y="715"/>
                  </a:lnTo>
                  <a:lnTo>
                    <a:pt x="104" y="712"/>
                  </a:lnTo>
                  <a:lnTo>
                    <a:pt x="103" y="711"/>
                  </a:lnTo>
                  <a:lnTo>
                    <a:pt x="101" y="710"/>
                  </a:lnTo>
                  <a:lnTo>
                    <a:pt x="100" y="709"/>
                  </a:lnTo>
                  <a:lnTo>
                    <a:pt x="99" y="710"/>
                  </a:lnTo>
                  <a:lnTo>
                    <a:pt x="96" y="711"/>
                  </a:lnTo>
                  <a:lnTo>
                    <a:pt x="95" y="711"/>
                  </a:lnTo>
                  <a:lnTo>
                    <a:pt x="93" y="709"/>
                  </a:lnTo>
                  <a:lnTo>
                    <a:pt x="92" y="709"/>
                  </a:lnTo>
                  <a:lnTo>
                    <a:pt x="91" y="711"/>
                  </a:lnTo>
                  <a:lnTo>
                    <a:pt x="88" y="710"/>
                  </a:lnTo>
                  <a:lnTo>
                    <a:pt x="87" y="710"/>
                  </a:lnTo>
                  <a:lnTo>
                    <a:pt x="86" y="709"/>
                  </a:lnTo>
                  <a:lnTo>
                    <a:pt x="83" y="707"/>
                  </a:lnTo>
                  <a:lnTo>
                    <a:pt x="81" y="704"/>
                  </a:lnTo>
                  <a:lnTo>
                    <a:pt x="79" y="703"/>
                  </a:lnTo>
                  <a:lnTo>
                    <a:pt x="77" y="699"/>
                  </a:lnTo>
                  <a:lnTo>
                    <a:pt x="76" y="697"/>
                  </a:lnTo>
                  <a:lnTo>
                    <a:pt x="73" y="689"/>
                  </a:lnTo>
                  <a:lnTo>
                    <a:pt x="72" y="688"/>
                  </a:lnTo>
                  <a:lnTo>
                    <a:pt x="71" y="683"/>
                  </a:lnTo>
                  <a:lnTo>
                    <a:pt x="71" y="683"/>
                  </a:lnTo>
                  <a:lnTo>
                    <a:pt x="70" y="681"/>
                  </a:lnTo>
                  <a:lnTo>
                    <a:pt x="69" y="680"/>
                  </a:lnTo>
                  <a:lnTo>
                    <a:pt x="68" y="681"/>
                  </a:lnTo>
                  <a:lnTo>
                    <a:pt x="67" y="680"/>
                  </a:lnTo>
                  <a:lnTo>
                    <a:pt x="66" y="679"/>
                  </a:lnTo>
                  <a:lnTo>
                    <a:pt x="67" y="678"/>
                  </a:lnTo>
                  <a:lnTo>
                    <a:pt x="67" y="677"/>
                  </a:lnTo>
                  <a:lnTo>
                    <a:pt x="67" y="676"/>
                  </a:lnTo>
                  <a:lnTo>
                    <a:pt x="66" y="674"/>
                  </a:lnTo>
                  <a:lnTo>
                    <a:pt x="66" y="673"/>
                  </a:lnTo>
                  <a:lnTo>
                    <a:pt x="66" y="672"/>
                  </a:lnTo>
                  <a:lnTo>
                    <a:pt x="66" y="671"/>
                  </a:lnTo>
                  <a:lnTo>
                    <a:pt x="64" y="670"/>
                  </a:lnTo>
                  <a:lnTo>
                    <a:pt x="64" y="669"/>
                  </a:lnTo>
                  <a:lnTo>
                    <a:pt x="63" y="668"/>
                  </a:lnTo>
                  <a:lnTo>
                    <a:pt x="64" y="665"/>
                  </a:lnTo>
                  <a:lnTo>
                    <a:pt x="64" y="664"/>
                  </a:lnTo>
                  <a:lnTo>
                    <a:pt x="64" y="663"/>
                  </a:lnTo>
                  <a:lnTo>
                    <a:pt x="64" y="661"/>
                  </a:lnTo>
                  <a:lnTo>
                    <a:pt x="64" y="661"/>
                  </a:lnTo>
                  <a:lnTo>
                    <a:pt x="66" y="659"/>
                  </a:lnTo>
                  <a:lnTo>
                    <a:pt x="69" y="650"/>
                  </a:lnTo>
                  <a:lnTo>
                    <a:pt x="70" y="647"/>
                  </a:lnTo>
                  <a:lnTo>
                    <a:pt x="70" y="644"/>
                  </a:lnTo>
                  <a:lnTo>
                    <a:pt x="69" y="642"/>
                  </a:lnTo>
                  <a:lnTo>
                    <a:pt x="69" y="636"/>
                  </a:lnTo>
                  <a:lnTo>
                    <a:pt x="70" y="633"/>
                  </a:lnTo>
                  <a:lnTo>
                    <a:pt x="70" y="630"/>
                  </a:lnTo>
                  <a:lnTo>
                    <a:pt x="69" y="627"/>
                  </a:lnTo>
                  <a:lnTo>
                    <a:pt x="68" y="627"/>
                  </a:lnTo>
                  <a:lnTo>
                    <a:pt x="67" y="627"/>
                  </a:lnTo>
                  <a:lnTo>
                    <a:pt x="66" y="627"/>
                  </a:lnTo>
                  <a:lnTo>
                    <a:pt x="66" y="627"/>
                  </a:lnTo>
                  <a:lnTo>
                    <a:pt x="66" y="627"/>
                  </a:lnTo>
                  <a:lnTo>
                    <a:pt x="66" y="627"/>
                  </a:lnTo>
                  <a:lnTo>
                    <a:pt x="65" y="622"/>
                  </a:lnTo>
                  <a:lnTo>
                    <a:pt x="66" y="621"/>
                  </a:lnTo>
                  <a:lnTo>
                    <a:pt x="66" y="620"/>
                  </a:lnTo>
                  <a:lnTo>
                    <a:pt x="66" y="620"/>
                  </a:lnTo>
                  <a:lnTo>
                    <a:pt x="66" y="619"/>
                  </a:lnTo>
                  <a:lnTo>
                    <a:pt x="67" y="616"/>
                  </a:lnTo>
                  <a:lnTo>
                    <a:pt x="67" y="614"/>
                  </a:lnTo>
                  <a:lnTo>
                    <a:pt x="70" y="613"/>
                  </a:lnTo>
                  <a:lnTo>
                    <a:pt x="71" y="611"/>
                  </a:lnTo>
                  <a:lnTo>
                    <a:pt x="72" y="607"/>
                  </a:lnTo>
                  <a:lnTo>
                    <a:pt x="73" y="602"/>
                  </a:lnTo>
                  <a:lnTo>
                    <a:pt x="73" y="599"/>
                  </a:lnTo>
                  <a:lnTo>
                    <a:pt x="74" y="597"/>
                  </a:lnTo>
                  <a:lnTo>
                    <a:pt x="75" y="594"/>
                  </a:lnTo>
                  <a:lnTo>
                    <a:pt x="75" y="591"/>
                  </a:lnTo>
                  <a:lnTo>
                    <a:pt x="75" y="589"/>
                  </a:lnTo>
                  <a:lnTo>
                    <a:pt x="77" y="589"/>
                  </a:lnTo>
                  <a:lnTo>
                    <a:pt x="77" y="589"/>
                  </a:lnTo>
                  <a:lnTo>
                    <a:pt x="78" y="589"/>
                  </a:lnTo>
                  <a:lnTo>
                    <a:pt x="80" y="587"/>
                  </a:lnTo>
                  <a:lnTo>
                    <a:pt x="81" y="587"/>
                  </a:lnTo>
                  <a:lnTo>
                    <a:pt x="81" y="588"/>
                  </a:lnTo>
                  <a:lnTo>
                    <a:pt x="85" y="588"/>
                  </a:lnTo>
                  <a:lnTo>
                    <a:pt x="87" y="589"/>
                  </a:lnTo>
                  <a:lnTo>
                    <a:pt x="88" y="589"/>
                  </a:lnTo>
                  <a:lnTo>
                    <a:pt x="88" y="592"/>
                  </a:lnTo>
                  <a:lnTo>
                    <a:pt x="87" y="600"/>
                  </a:lnTo>
                  <a:lnTo>
                    <a:pt x="88" y="600"/>
                  </a:lnTo>
                  <a:lnTo>
                    <a:pt x="88" y="600"/>
                  </a:lnTo>
                  <a:lnTo>
                    <a:pt x="88" y="602"/>
                  </a:lnTo>
                  <a:lnTo>
                    <a:pt x="87" y="602"/>
                  </a:lnTo>
                  <a:lnTo>
                    <a:pt x="84" y="602"/>
                  </a:lnTo>
                  <a:lnTo>
                    <a:pt x="83" y="606"/>
                  </a:lnTo>
                  <a:lnTo>
                    <a:pt x="84" y="609"/>
                  </a:lnTo>
                  <a:lnTo>
                    <a:pt x="83" y="610"/>
                  </a:lnTo>
                  <a:lnTo>
                    <a:pt x="82" y="610"/>
                  </a:lnTo>
                  <a:lnTo>
                    <a:pt x="82" y="611"/>
                  </a:lnTo>
                  <a:lnTo>
                    <a:pt x="83" y="614"/>
                  </a:lnTo>
                  <a:lnTo>
                    <a:pt x="84" y="616"/>
                  </a:lnTo>
                  <a:lnTo>
                    <a:pt x="83" y="616"/>
                  </a:lnTo>
                  <a:lnTo>
                    <a:pt x="82" y="615"/>
                  </a:lnTo>
                  <a:lnTo>
                    <a:pt x="82" y="616"/>
                  </a:lnTo>
                  <a:lnTo>
                    <a:pt x="82" y="618"/>
                  </a:lnTo>
                  <a:lnTo>
                    <a:pt x="87" y="620"/>
                  </a:lnTo>
                  <a:lnTo>
                    <a:pt x="87" y="621"/>
                  </a:lnTo>
                  <a:lnTo>
                    <a:pt x="88" y="622"/>
                  </a:lnTo>
                  <a:lnTo>
                    <a:pt x="92" y="623"/>
                  </a:lnTo>
                  <a:lnTo>
                    <a:pt x="93" y="625"/>
                  </a:lnTo>
                  <a:lnTo>
                    <a:pt x="93" y="626"/>
                  </a:lnTo>
                  <a:lnTo>
                    <a:pt x="93" y="627"/>
                  </a:lnTo>
                  <a:lnTo>
                    <a:pt x="94" y="628"/>
                  </a:lnTo>
                  <a:lnTo>
                    <a:pt x="95" y="629"/>
                  </a:lnTo>
                  <a:lnTo>
                    <a:pt x="97" y="630"/>
                  </a:lnTo>
                  <a:lnTo>
                    <a:pt x="96" y="632"/>
                  </a:lnTo>
                  <a:lnTo>
                    <a:pt x="98" y="635"/>
                  </a:lnTo>
                  <a:lnTo>
                    <a:pt x="99" y="636"/>
                  </a:lnTo>
                  <a:lnTo>
                    <a:pt x="101" y="635"/>
                  </a:lnTo>
                  <a:lnTo>
                    <a:pt x="102" y="636"/>
                  </a:lnTo>
                  <a:lnTo>
                    <a:pt x="102" y="637"/>
                  </a:lnTo>
                  <a:lnTo>
                    <a:pt x="103" y="636"/>
                  </a:lnTo>
                  <a:lnTo>
                    <a:pt x="104" y="636"/>
                  </a:lnTo>
                  <a:lnTo>
                    <a:pt x="104" y="633"/>
                  </a:lnTo>
                  <a:lnTo>
                    <a:pt x="104" y="629"/>
                  </a:lnTo>
                  <a:lnTo>
                    <a:pt x="104" y="628"/>
                  </a:lnTo>
                  <a:lnTo>
                    <a:pt x="104" y="627"/>
                  </a:lnTo>
                  <a:lnTo>
                    <a:pt x="103" y="626"/>
                  </a:lnTo>
                  <a:lnTo>
                    <a:pt x="103" y="625"/>
                  </a:lnTo>
                  <a:lnTo>
                    <a:pt x="104" y="623"/>
                  </a:lnTo>
                  <a:lnTo>
                    <a:pt x="104" y="622"/>
                  </a:lnTo>
                  <a:lnTo>
                    <a:pt x="104" y="618"/>
                  </a:lnTo>
                  <a:lnTo>
                    <a:pt x="104" y="614"/>
                  </a:lnTo>
                  <a:lnTo>
                    <a:pt x="104" y="613"/>
                  </a:lnTo>
                  <a:lnTo>
                    <a:pt x="104" y="612"/>
                  </a:lnTo>
                  <a:lnTo>
                    <a:pt x="102" y="610"/>
                  </a:lnTo>
                  <a:lnTo>
                    <a:pt x="102" y="609"/>
                  </a:lnTo>
                  <a:lnTo>
                    <a:pt x="101" y="609"/>
                  </a:lnTo>
                  <a:lnTo>
                    <a:pt x="100" y="607"/>
                  </a:lnTo>
                  <a:lnTo>
                    <a:pt x="99" y="605"/>
                  </a:lnTo>
                  <a:lnTo>
                    <a:pt x="99" y="603"/>
                  </a:lnTo>
                  <a:lnTo>
                    <a:pt x="99" y="602"/>
                  </a:lnTo>
                  <a:lnTo>
                    <a:pt x="99" y="601"/>
                  </a:lnTo>
                  <a:lnTo>
                    <a:pt x="99" y="601"/>
                  </a:lnTo>
                  <a:lnTo>
                    <a:pt x="100" y="601"/>
                  </a:lnTo>
                  <a:lnTo>
                    <a:pt x="100" y="600"/>
                  </a:lnTo>
                  <a:lnTo>
                    <a:pt x="99" y="600"/>
                  </a:lnTo>
                  <a:lnTo>
                    <a:pt x="99" y="599"/>
                  </a:lnTo>
                  <a:lnTo>
                    <a:pt x="98" y="598"/>
                  </a:lnTo>
                  <a:lnTo>
                    <a:pt x="97" y="598"/>
                  </a:lnTo>
                  <a:lnTo>
                    <a:pt x="96" y="597"/>
                  </a:lnTo>
                  <a:lnTo>
                    <a:pt x="95" y="596"/>
                  </a:lnTo>
                  <a:lnTo>
                    <a:pt x="94" y="595"/>
                  </a:lnTo>
                  <a:lnTo>
                    <a:pt x="93" y="594"/>
                  </a:lnTo>
                  <a:lnTo>
                    <a:pt x="93" y="594"/>
                  </a:lnTo>
                  <a:lnTo>
                    <a:pt x="93" y="594"/>
                  </a:lnTo>
                  <a:lnTo>
                    <a:pt x="93" y="593"/>
                  </a:lnTo>
                  <a:lnTo>
                    <a:pt x="93" y="592"/>
                  </a:lnTo>
                  <a:lnTo>
                    <a:pt x="93" y="591"/>
                  </a:lnTo>
                  <a:lnTo>
                    <a:pt x="95" y="589"/>
                  </a:lnTo>
                  <a:lnTo>
                    <a:pt x="96" y="589"/>
                  </a:lnTo>
                  <a:lnTo>
                    <a:pt x="97" y="589"/>
                  </a:lnTo>
                  <a:lnTo>
                    <a:pt x="98" y="589"/>
                  </a:lnTo>
                  <a:lnTo>
                    <a:pt x="99" y="587"/>
                  </a:lnTo>
                  <a:lnTo>
                    <a:pt x="99" y="583"/>
                  </a:lnTo>
                  <a:lnTo>
                    <a:pt x="99" y="581"/>
                  </a:lnTo>
                  <a:lnTo>
                    <a:pt x="99" y="580"/>
                  </a:lnTo>
                  <a:lnTo>
                    <a:pt x="99" y="580"/>
                  </a:lnTo>
                  <a:lnTo>
                    <a:pt x="99" y="579"/>
                  </a:lnTo>
                  <a:lnTo>
                    <a:pt x="98" y="578"/>
                  </a:lnTo>
                  <a:lnTo>
                    <a:pt x="95" y="578"/>
                  </a:lnTo>
                  <a:lnTo>
                    <a:pt x="94" y="578"/>
                  </a:lnTo>
                  <a:lnTo>
                    <a:pt x="93" y="578"/>
                  </a:lnTo>
                  <a:lnTo>
                    <a:pt x="93" y="577"/>
                  </a:lnTo>
                  <a:lnTo>
                    <a:pt x="93" y="575"/>
                  </a:lnTo>
                  <a:lnTo>
                    <a:pt x="93" y="574"/>
                  </a:lnTo>
                  <a:lnTo>
                    <a:pt x="92" y="573"/>
                  </a:lnTo>
                  <a:lnTo>
                    <a:pt x="91" y="572"/>
                  </a:lnTo>
                  <a:lnTo>
                    <a:pt x="91" y="572"/>
                  </a:lnTo>
                  <a:lnTo>
                    <a:pt x="90" y="568"/>
                  </a:lnTo>
                  <a:lnTo>
                    <a:pt x="92" y="569"/>
                  </a:lnTo>
                  <a:lnTo>
                    <a:pt x="92" y="570"/>
                  </a:lnTo>
                  <a:lnTo>
                    <a:pt x="93" y="570"/>
                  </a:lnTo>
                  <a:lnTo>
                    <a:pt x="97" y="568"/>
                  </a:lnTo>
                  <a:lnTo>
                    <a:pt x="98" y="566"/>
                  </a:lnTo>
                  <a:lnTo>
                    <a:pt x="98" y="566"/>
                  </a:lnTo>
                  <a:lnTo>
                    <a:pt x="98" y="564"/>
                  </a:lnTo>
                  <a:lnTo>
                    <a:pt x="99" y="564"/>
                  </a:lnTo>
                  <a:lnTo>
                    <a:pt x="99" y="565"/>
                  </a:lnTo>
                  <a:lnTo>
                    <a:pt x="100" y="566"/>
                  </a:lnTo>
                  <a:lnTo>
                    <a:pt x="101" y="566"/>
                  </a:lnTo>
                  <a:lnTo>
                    <a:pt x="103" y="565"/>
                  </a:lnTo>
                  <a:lnTo>
                    <a:pt x="104" y="565"/>
                  </a:lnTo>
                  <a:lnTo>
                    <a:pt x="104" y="566"/>
                  </a:lnTo>
                  <a:lnTo>
                    <a:pt x="107" y="565"/>
                  </a:lnTo>
                  <a:lnTo>
                    <a:pt x="110" y="562"/>
                  </a:lnTo>
                  <a:lnTo>
                    <a:pt x="110" y="561"/>
                  </a:lnTo>
                  <a:lnTo>
                    <a:pt x="110" y="561"/>
                  </a:lnTo>
                  <a:lnTo>
                    <a:pt x="110" y="559"/>
                  </a:lnTo>
                  <a:lnTo>
                    <a:pt x="109" y="557"/>
                  </a:lnTo>
                  <a:lnTo>
                    <a:pt x="108" y="554"/>
                  </a:lnTo>
                  <a:lnTo>
                    <a:pt x="107" y="552"/>
                  </a:lnTo>
                  <a:lnTo>
                    <a:pt x="104" y="547"/>
                  </a:lnTo>
                  <a:lnTo>
                    <a:pt x="101" y="545"/>
                  </a:lnTo>
                  <a:lnTo>
                    <a:pt x="100" y="545"/>
                  </a:lnTo>
                  <a:lnTo>
                    <a:pt x="99" y="547"/>
                  </a:lnTo>
                  <a:lnTo>
                    <a:pt x="95" y="549"/>
                  </a:lnTo>
                  <a:lnTo>
                    <a:pt x="94" y="548"/>
                  </a:lnTo>
                  <a:lnTo>
                    <a:pt x="91" y="547"/>
                  </a:lnTo>
                  <a:lnTo>
                    <a:pt x="90" y="548"/>
                  </a:lnTo>
                  <a:lnTo>
                    <a:pt x="90" y="550"/>
                  </a:lnTo>
                  <a:lnTo>
                    <a:pt x="90" y="550"/>
                  </a:lnTo>
                  <a:lnTo>
                    <a:pt x="89" y="553"/>
                  </a:lnTo>
                  <a:lnTo>
                    <a:pt x="88" y="555"/>
                  </a:lnTo>
                  <a:lnTo>
                    <a:pt x="87" y="557"/>
                  </a:lnTo>
                  <a:lnTo>
                    <a:pt x="86" y="559"/>
                  </a:lnTo>
                  <a:lnTo>
                    <a:pt x="86" y="560"/>
                  </a:lnTo>
                  <a:lnTo>
                    <a:pt x="87" y="561"/>
                  </a:lnTo>
                  <a:lnTo>
                    <a:pt x="88" y="562"/>
                  </a:lnTo>
                  <a:lnTo>
                    <a:pt x="89" y="563"/>
                  </a:lnTo>
                  <a:lnTo>
                    <a:pt x="89" y="565"/>
                  </a:lnTo>
                  <a:lnTo>
                    <a:pt x="88" y="566"/>
                  </a:lnTo>
                  <a:lnTo>
                    <a:pt x="88" y="565"/>
                  </a:lnTo>
                  <a:lnTo>
                    <a:pt x="87" y="565"/>
                  </a:lnTo>
                  <a:lnTo>
                    <a:pt x="85" y="566"/>
                  </a:lnTo>
                  <a:lnTo>
                    <a:pt x="84" y="567"/>
                  </a:lnTo>
                  <a:lnTo>
                    <a:pt x="84" y="568"/>
                  </a:lnTo>
                  <a:lnTo>
                    <a:pt x="85" y="569"/>
                  </a:lnTo>
                  <a:lnTo>
                    <a:pt x="85" y="570"/>
                  </a:lnTo>
                  <a:lnTo>
                    <a:pt x="84" y="570"/>
                  </a:lnTo>
                  <a:lnTo>
                    <a:pt x="82" y="570"/>
                  </a:lnTo>
                  <a:lnTo>
                    <a:pt x="82" y="571"/>
                  </a:lnTo>
                  <a:lnTo>
                    <a:pt x="82" y="572"/>
                  </a:lnTo>
                  <a:lnTo>
                    <a:pt x="83" y="572"/>
                  </a:lnTo>
                  <a:lnTo>
                    <a:pt x="84" y="572"/>
                  </a:lnTo>
                  <a:lnTo>
                    <a:pt x="84" y="574"/>
                  </a:lnTo>
                  <a:lnTo>
                    <a:pt x="84" y="575"/>
                  </a:lnTo>
                  <a:lnTo>
                    <a:pt x="85" y="577"/>
                  </a:lnTo>
                  <a:lnTo>
                    <a:pt x="86" y="577"/>
                  </a:lnTo>
                  <a:lnTo>
                    <a:pt x="87" y="578"/>
                  </a:lnTo>
                  <a:lnTo>
                    <a:pt x="85" y="580"/>
                  </a:lnTo>
                  <a:lnTo>
                    <a:pt x="83" y="579"/>
                  </a:lnTo>
                  <a:lnTo>
                    <a:pt x="82" y="578"/>
                  </a:lnTo>
                  <a:lnTo>
                    <a:pt x="82" y="578"/>
                  </a:lnTo>
                  <a:lnTo>
                    <a:pt x="82" y="579"/>
                  </a:lnTo>
                  <a:lnTo>
                    <a:pt x="81" y="583"/>
                  </a:lnTo>
                  <a:lnTo>
                    <a:pt x="80" y="584"/>
                  </a:lnTo>
                  <a:lnTo>
                    <a:pt x="79" y="584"/>
                  </a:lnTo>
                  <a:lnTo>
                    <a:pt x="77" y="584"/>
                  </a:lnTo>
                  <a:lnTo>
                    <a:pt x="76" y="583"/>
                  </a:lnTo>
                  <a:lnTo>
                    <a:pt x="75" y="583"/>
                  </a:lnTo>
                  <a:lnTo>
                    <a:pt x="74" y="581"/>
                  </a:lnTo>
                  <a:lnTo>
                    <a:pt x="73" y="579"/>
                  </a:lnTo>
                  <a:lnTo>
                    <a:pt x="71" y="578"/>
                  </a:lnTo>
                  <a:lnTo>
                    <a:pt x="71" y="575"/>
                  </a:lnTo>
                  <a:lnTo>
                    <a:pt x="68" y="572"/>
                  </a:lnTo>
                  <a:lnTo>
                    <a:pt x="68" y="571"/>
                  </a:lnTo>
                  <a:lnTo>
                    <a:pt x="66" y="569"/>
                  </a:lnTo>
                  <a:lnTo>
                    <a:pt x="65" y="568"/>
                  </a:lnTo>
                  <a:lnTo>
                    <a:pt x="64" y="568"/>
                  </a:lnTo>
                  <a:lnTo>
                    <a:pt x="63" y="569"/>
                  </a:lnTo>
                  <a:lnTo>
                    <a:pt x="61" y="569"/>
                  </a:lnTo>
                  <a:lnTo>
                    <a:pt x="60" y="567"/>
                  </a:lnTo>
                  <a:lnTo>
                    <a:pt x="60" y="565"/>
                  </a:lnTo>
                  <a:lnTo>
                    <a:pt x="60" y="564"/>
                  </a:lnTo>
                  <a:lnTo>
                    <a:pt x="58" y="562"/>
                  </a:lnTo>
                  <a:lnTo>
                    <a:pt x="57" y="562"/>
                  </a:lnTo>
                  <a:lnTo>
                    <a:pt x="56" y="560"/>
                  </a:lnTo>
                  <a:lnTo>
                    <a:pt x="56" y="557"/>
                  </a:lnTo>
                  <a:lnTo>
                    <a:pt x="55" y="556"/>
                  </a:lnTo>
                  <a:lnTo>
                    <a:pt x="55" y="553"/>
                  </a:lnTo>
                  <a:lnTo>
                    <a:pt x="52" y="550"/>
                  </a:lnTo>
                  <a:lnTo>
                    <a:pt x="49" y="547"/>
                  </a:lnTo>
                  <a:lnTo>
                    <a:pt x="44" y="544"/>
                  </a:lnTo>
                  <a:lnTo>
                    <a:pt x="43" y="544"/>
                  </a:lnTo>
                  <a:lnTo>
                    <a:pt x="41" y="545"/>
                  </a:lnTo>
                  <a:lnTo>
                    <a:pt x="39" y="546"/>
                  </a:lnTo>
                  <a:lnTo>
                    <a:pt x="39" y="547"/>
                  </a:lnTo>
                  <a:lnTo>
                    <a:pt x="39" y="548"/>
                  </a:lnTo>
                  <a:lnTo>
                    <a:pt x="39" y="549"/>
                  </a:lnTo>
                  <a:lnTo>
                    <a:pt x="35" y="547"/>
                  </a:lnTo>
                  <a:lnTo>
                    <a:pt x="36" y="546"/>
                  </a:lnTo>
                  <a:lnTo>
                    <a:pt x="39" y="542"/>
                  </a:lnTo>
                  <a:lnTo>
                    <a:pt x="45" y="533"/>
                  </a:lnTo>
                  <a:lnTo>
                    <a:pt x="47" y="531"/>
                  </a:lnTo>
                  <a:lnTo>
                    <a:pt x="48" y="529"/>
                  </a:lnTo>
                  <a:lnTo>
                    <a:pt x="49" y="528"/>
                  </a:lnTo>
                  <a:lnTo>
                    <a:pt x="49" y="526"/>
                  </a:lnTo>
                  <a:lnTo>
                    <a:pt x="48" y="524"/>
                  </a:lnTo>
                  <a:lnTo>
                    <a:pt x="49" y="522"/>
                  </a:lnTo>
                  <a:lnTo>
                    <a:pt x="47" y="517"/>
                  </a:lnTo>
                  <a:lnTo>
                    <a:pt x="47" y="517"/>
                  </a:lnTo>
                  <a:lnTo>
                    <a:pt x="48" y="517"/>
                  </a:lnTo>
                  <a:lnTo>
                    <a:pt x="49" y="517"/>
                  </a:lnTo>
                  <a:lnTo>
                    <a:pt x="50" y="516"/>
                  </a:lnTo>
                  <a:lnTo>
                    <a:pt x="50" y="513"/>
                  </a:lnTo>
                  <a:lnTo>
                    <a:pt x="49" y="512"/>
                  </a:lnTo>
                  <a:lnTo>
                    <a:pt x="49" y="511"/>
                  </a:lnTo>
                  <a:lnTo>
                    <a:pt x="49" y="510"/>
                  </a:lnTo>
                  <a:lnTo>
                    <a:pt x="49" y="509"/>
                  </a:lnTo>
                  <a:lnTo>
                    <a:pt x="47" y="506"/>
                  </a:lnTo>
                  <a:lnTo>
                    <a:pt x="46" y="506"/>
                  </a:lnTo>
                  <a:lnTo>
                    <a:pt x="44" y="506"/>
                  </a:lnTo>
                  <a:lnTo>
                    <a:pt x="44" y="506"/>
                  </a:lnTo>
                  <a:lnTo>
                    <a:pt x="44" y="507"/>
                  </a:lnTo>
                  <a:lnTo>
                    <a:pt x="44" y="507"/>
                  </a:lnTo>
                  <a:lnTo>
                    <a:pt x="43" y="506"/>
                  </a:lnTo>
                  <a:lnTo>
                    <a:pt x="43" y="504"/>
                  </a:lnTo>
                  <a:lnTo>
                    <a:pt x="44" y="502"/>
                  </a:lnTo>
                  <a:lnTo>
                    <a:pt x="45" y="499"/>
                  </a:lnTo>
                  <a:lnTo>
                    <a:pt x="44" y="494"/>
                  </a:lnTo>
                  <a:lnTo>
                    <a:pt x="44" y="491"/>
                  </a:lnTo>
                  <a:lnTo>
                    <a:pt x="43" y="488"/>
                  </a:lnTo>
                  <a:lnTo>
                    <a:pt x="43" y="485"/>
                  </a:lnTo>
                  <a:lnTo>
                    <a:pt x="42" y="484"/>
                  </a:lnTo>
                  <a:lnTo>
                    <a:pt x="40" y="481"/>
                  </a:lnTo>
                  <a:lnTo>
                    <a:pt x="38" y="478"/>
                  </a:lnTo>
                  <a:lnTo>
                    <a:pt x="33" y="474"/>
                  </a:lnTo>
                  <a:lnTo>
                    <a:pt x="31" y="469"/>
                  </a:lnTo>
                  <a:lnTo>
                    <a:pt x="30" y="469"/>
                  </a:lnTo>
                  <a:lnTo>
                    <a:pt x="28" y="465"/>
                  </a:lnTo>
                  <a:lnTo>
                    <a:pt x="27" y="461"/>
                  </a:lnTo>
                  <a:lnTo>
                    <a:pt x="27" y="461"/>
                  </a:lnTo>
                  <a:lnTo>
                    <a:pt x="26" y="458"/>
                  </a:lnTo>
                  <a:lnTo>
                    <a:pt x="26" y="456"/>
                  </a:lnTo>
                  <a:lnTo>
                    <a:pt x="25" y="452"/>
                  </a:lnTo>
                  <a:lnTo>
                    <a:pt x="25" y="451"/>
                  </a:lnTo>
                  <a:lnTo>
                    <a:pt x="23" y="446"/>
                  </a:lnTo>
                  <a:lnTo>
                    <a:pt x="23" y="445"/>
                  </a:lnTo>
                  <a:lnTo>
                    <a:pt x="21" y="442"/>
                  </a:lnTo>
                  <a:lnTo>
                    <a:pt x="20" y="439"/>
                  </a:lnTo>
                  <a:lnTo>
                    <a:pt x="18" y="437"/>
                  </a:lnTo>
                  <a:lnTo>
                    <a:pt x="17" y="435"/>
                  </a:lnTo>
                  <a:lnTo>
                    <a:pt x="17" y="433"/>
                  </a:lnTo>
                  <a:lnTo>
                    <a:pt x="16" y="432"/>
                  </a:lnTo>
                  <a:lnTo>
                    <a:pt x="15" y="428"/>
                  </a:lnTo>
                  <a:lnTo>
                    <a:pt x="14" y="427"/>
                  </a:lnTo>
                  <a:lnTo>
                    <a:pt x="13" y="427"/>
                  </a:lnTo>
                  <a:lnTo>
                    <a:pt x="12" y="425"/>
                  </a:lnTo>
                  <a:lnTo>
                    <a:pt x="12" y="424"/>
                  </a:lnTo>
                  <a:lnTo>
                    <a:pt x="10" y="420"/>
                  </a:lnTo>
                  <a:lnTo>
                    <a:pt x="10" y="420"/>
                  </a:lnTo>
                  <a:lnTo>
                    <a:pt x="10" y="418"/>
                  </a:lnTo>
                  <a:lnTo>
                    <a:pt x="10" y="417"/>
                  </a:lnTo>
                  <a:lnTo>
                    <a:pt x="10" y="416"/>
                  </a:lnTo>
                  <a:lnTo>
                    <a:pt x="7" y="412"/>
                  </a:lnTo>
                  <a:lnTo>
                    <a:pt x="6" y="409"/>
                  </a:lnTo>
                  <a:lnTo>
                    <a:pt x="5" y="408"/>
                  </a:lnTo>
                  <a:lnTo>
                    <a:pt x="5" y="406"/>
                  </a:lnTo>
                  <a:lnTo>
                    <a:pt x="5" y="406"/>
                  </a:lnTo>
                  <a:lnTo>
                    <a:pt x="5" y="403"/>
                  </a:lnTo>
                  <a:lnTo>
                    <a:pt x="6" y="403"/>
                  </a:lnTo>
                  <a:lnTo>
                    <a:pt x="7" y="402"/>
                  </a:lnTo>
                  <a:lnTo>
                    <a:pt x="9" y="401"/>
                  </a:lnTo>
                  <a:lnTo>
                    <a:pt x="11" y="398"/>
                  </a:lnTo>
                  <a:lnTo>
                    <a:pt x="12" y="396"/>
                  </a:lnTo>
                  <a:lnTo>
                    <a:pt x="13" y="395"/>
                  </a:lnTo>
                  <a:lnTo>
                    <a:pt x="14" y="391"/>
                  </a:lnTo>
                  <a:lnTo>
                    <a:pt x="14" y="384"/>
                  </a:lnTo>
                  <a:lnTo>
                    <a:pt x="14" y="382"/>
                  </a:lnTo>
                  <a:lnTo>
                    <a:pt x="13" y="379"/>
                  </a:lnTo>
                  <a:lnTo>
                    <a:pt x="13" y="378"/>
                  </a:lnTo>
                  <a:lnTo>
                    <a:pt x="13" y="376"/>
                  </a:lnTo>
                  <a:lnTo>
                    <a:pt x="12" y="372"/>
                  </a:lnTo>
                  <a:lnTo>
                    <a:pt x="12" y="369"/>
                  </a:lnTo>
                  <a:lnTo>
                    <a:pt x="13" y="366"/>
                  </a:lnTo>
                  <a:lnTo>
                    <a:pt x="13" y="361"/>
                  </a:lnTo>
                  <a:lnTo>
                    <a:pt x="12" y="361"/>
                  </a:lnTo>
                  <a:lnTo>
                    <a:pt x="12" y="360"/>
                  </a:lnTo>
                  <a:lnTo>
                    <a:pt x="12" y="359"/>
                  </a:lnTo>
                  <a:lnTo>
                    <a:pt x="13" y="358"/>
                  </a:lnTo>
                  <a:lnTo>
                    <a:pt x="13" y="355"/>
                  </a:lnTo>
                  <a:lnTo>
                    <a:pt x="14" y="354"/>
                  </a:lnTo>
                  <a:lnTo>
                    <a:pt x="13" y="351"/>
                  </a:lnTo>
                  <a:lnTo>
                    <a:pt x="13" y="350"/>
                  </a:lnTo>
                  <a:lnTo>
                    <a:pt x="13" y="349"/>
                  </a:lnTo>
                  <a:lnTo>
                    <a:pt x="14" y="347"/>
                  </a:lnTo>
                  <a:lnTo>
                    <a:pt x="15" y="346"/>
                  </a:lnTo>
                  <a:lnTo>
                    <a:pt x="16" y="343"/>
                  </a:lnTo>
                  <a:lnTo>
                    <a:pt x="18" y="338"/>
                  </a:lnTo>
                  <a:lnTo>
                    <a:pt x="21" y="333"/>
                  </a:lnTo>
                  <a:lnTo>
                    <a:pt x="23" y="331"/>
                  </a:lnTo>
                  <a:lnTo>
                    <a:pt x="24" y="329"/>
                  </a:lnTo>
                  <a:lnTo>
                    <a:pt x="27" y="326"/>
                  </a:lnTo>
                  <a:lnTo>
                    <a:pt x="27" y="325"/>
                  </a:lnTo>
                  <a:lnTo>
                    <a:pt x="27" y="318"/>
                  </a:lnTo>
                  <a:lnTo>
                    <a:pt x="27" y="317"/>
                  </a:lnTo>
                  <a:lnTo>
                    <a:pt x="28" y="317"/>
                  </a:lnTo>
                  <a:lnTo>
                    <a:pt x="29" y="312"/>
                  </a:lnTo>
                  <a:lnTo>
                    <a:pt x="29" y="308"/>
                  </a:lnTo>
                  <a:lnTo>
                    <a:pt x="29" y="304"/>
                  </a:lnTo>
                  <a:lnTo>
                    <a:pt x="28" y="303"/>
                  </a:lnTo>
                  <a:lnTo>
                    <a:pt x="27" y="302"/>
                  </a:lnTo>
                  <a:lnTo>
                    <a:pt x="27" y="301"/>
                  </a:lnTo>
                  <a:lnTo>
                    <a:pt x="27" y="300"/>
                  </a:lnTo>
                  <a:lnTo>
                    <a:pt x="28" y="298"/>
                  </a:lnTo>
                  <a:lnTo>
                    <a:pt x="29" y="295"/>
                  </a:lnTo>
                  <a:lnTo>
                    <a:pt x="30" y="292"/>
                  </a:lnTo>
                  <a:lnTo>
                    <a:pt x="30" y="287"/>
                  </a:lnTo>
                  <a:lnTo>
                    <a:pt x="27" y="284"/>
                  </a:lnTo>
                  <a:lnTo>
                    <a:pt x="26" y="282"/>
                  </a:lnTo>
                  <a:lnTo>
                    <a:pt x="26" y="280"/>
                  </a:lnTo>
                  <a:lnTo>
                    <a:pt x="26" y="279"/>
                  </a:lnTo>
                  <a:lnTo>
                    <a:pt x="26" y="275"/>
                  </a:lnTo>
                  <a:lnTo>
                    <a:pt x="24" y="273"/>
                  </a:lnTo>
                  <a:lnTo>
                    <a:pt x="24" y="271"/>
                  </a:lnTo>
                  <a:lnTo>
                    <a:pt x="23" y="267"/>
                  </a:lnTo>
                  <a:lnTo>
                    <a:pt x="22" y="265"/>
                  </a:lnTo>
                  <a:lnTo>
                    <a:pt x="21" y="261"/>
                  </a:lnTo>
                  <a:lnTo>
                    <a:pt x="21" y="259"/>
                  </a:lnTo>
                  <a:lnTo>
                    <a:pt x="19" y="256"/>
                  </a:lnTo>
                  <a:lnTo>
                    <a:pt x="18" y="256"/>
                  </a:lnTo>
                  <a:lnTo>
                    <a:pt x="17" y="256"/>
                  </a:lnTo>
                  <a:lnTo>
                    <a:pt x="17" y="256"/>
                  </a:lnTo>
                  <a:lnTo>
                    <a:pt x="18" y="251"/>
                  </a:lnTo>
                  <a:lnTo>
                    <a:pt x="18" y="249"/>
                  </a:lnTo>
                  <a:lnTo>
                    <a:pt x="17" y="245"/>
                  </a:lnTo>
                  <a:lnTo>
                    <a:pt x="15" y="242"/>
                  </a:lnTo>
                  <a:lnTo>
                    <a:pt x="12" y="240"/>
                  </a:lnTo>
                  <a:lnTo>
                    <a:pt x="11" y="240"/>
                  </a:lnTo>
                  <a:lnTo>
                    <a:pt x="10" y="234"/>
                  </a:lnTo>
                  <a:lnTo>
                    <a:pt x="9" y="233"/>
                  </a:lnTo>
                  <a:lnTo>
                    <a:pt x="7" y="230"/>
                  </a:lnTo>
                  <a:lnTo>
                    <a:pt x="5" y="226"/>
                  </a:lnTo>
                  <a:lnTo>
                    <a:pt x="3" y="223"/>
                  </a:lnTo>
                  <a:lnTo>
                    <a:pt x="3" y="222"/>
                  </a:lnTo>
                  <a:lnTo>
                    <a:pt x="1" y="220"/>
                  </a:lnTo>
                  <a:lnTo>
                    <a:pt x="1" y="219"/>
                  </a:lnTo>
                  <a:lnTo>
                    <a:pt x="0" y="217"/>
                  </a:lnTo>
                  <a:lnTo>
                    <a:pt x="1" y="216"/>
                  </a:lnTo>
                  <a:lnTo>
                    <a:pt x="4" y="211"/>
                  </a:lnTo>
                  <a:lnTo>
                    <a:pt x="4" y="209"/>
                  </a:lnTo>
                  <a:lnTo>
                    <a:pt x="4" y="208"/>
                  </a:lnTo>
                  <a:lnTo>
                    <a:pt x="4" y="206"/>
                  </a:lnTo>
                  <a:lnTo>
                    <a:pt x="5" y="203"/>
                  </a:lnTo>
                  <a:lnTo>
                    <a:pt x="5" y="201"/>
                  </a:lnTo>
                  <a:lnTo>
                    <a:pt x="5" y="199"/>
                  </a:lnTo>
                  <a:lnTo>
                    <a:pt x="4" y="198"/>
                  </a:lnTo>
                  <a:lnTo>
                    <a:pt x="4" y="195"/>
                  </a:lnTo>
                  <a:lnTo>
                    <a:pt x="4" y="194"/>
                  </a:lnTo>
                  <a:lnTo>
                    <a:pt x="4" y="193"/>
                  </a:lnTo>
                  <a:lnTo>
                    <a:pt x="5" y="190"/>
                  </a:lnTo>
                  <a:lnTo>
                    <a:pt x="8" y="188"/>
                  </a:lnTo>
                  <a:lnTo>
                    <a:pt x="8" y="186"/>
                  </a:lnTo>
                  <a:lnTo>
                    <a:pt x="8" y="185"/>
                  </a:lnTo>
                  <a:lnTo>
                    <a:pt x="9" y="184"/>
                  </a:lnTo>
                  <a:lnTo>
                    <a:pt x="10" y="184"/>
                  </a:lnTo>
                  <a:lnTo>
                    <a:pt x="12" y="180"/>
                  </a:lnTo>
                  <a:lnTo>
                    <a:pt x="18" y="173"/>
                  </a:lnTo>
                  <a:lnTo>
                    <a:pt x="21" y="170"/>
                  </a:lnTo>
                  <a:lnTo>
                    <a:pt x="24" y="166"/>
                  </a:lnTo>
                  <a:lnTo>
                    <a:pt x="30" y="160"/>
                  </a:lnTo>
                  <a:lnTo>
                    <a:pt x="33" y="156"/>
                  </a:lnTo>
                  <a:lnTo>
                    <a:pt x="38" y="152"/>
                  </a:lnTo>
                  <a:lnTo>
                    <a:pt x="41" y="148"/>
                  </a:lnTo>
                  <a:lnTo>
                    <a:pt x="44" y="145"/>
                  </a:lnTo>
                  <a:lnTo>
                    <a:pt x="49" y="139"/>
                  </a:lnTo>
                  <a:lnTo>
                    <a:pt x="53" y="131"/>
                  </a:lnTo>
                  <a:lnTo>
                    <a:pt x="55" y="127"/>
                  </a:lnTo>
                  <a:lnTo>
                    <a:pt x="55" y="123"/>
                  </a:lnTo>
                  <a:lnTo>
                    <a:pt x="54" y="123"/>
                  </a:lnTo>
                  <a:lnTo>
                    <a:pt x="53" y="123"/>
                  </a:lnTo>
                  <a:lnTo>
                    <a:pt x="52" y="123"/>
                  </a:lnTo>
                  <a:lnTo>
                    <a:pt x="52" y="122"/>
                  </a:lnTo>
                  <a:lnTo>
                    <a:pt x="54" y="118"/>
                  </a:lnTo>
                  <a:lnTo>
                    <a:pt x="53" y="116"/>
                  </a:lnTo>
                  <a:lnTo>
                    <a:pt x="55" y="113"/>
                  </a:lnTo>
                  <a:lnTo>
                    <a:pt x="54" y="112"/>
                  </a:lnTo>
                  <a:lnTo>
                    <a:pt x="55" y="111"/>
                  </a:lnTo>
                  <a:lnTo>
                    <a:pt x="55" y="111"/>
                  </a:lnTo>
                  <a:lnTo>
                    <a:pt x="56" y="111"/>
                  </a:lnTo>
                  <a:lnTo>
                    <a:pt x="60" y="106"/>
                  </a:lnTo>
                  <a:lnTo>
                    <a:pt x="64" y="101"/>
                  </a:lnTo>
                  <a:lnTo>
                    <a:pt x="64" y="100"/>
                  </a:lnTo>
                  <a:lnTo>
                    <a:pt x="67" y="94"/>
                  </a:lnTo>
                  <a:lnTo>
                    <a:pt x="71" y="87"/>
                  </a:lnTo>
                  <a:lnTo>
                    <a:pt x="72" y="84"/>
                  </a:lnTo>
                  <a:lnTo>
                    <a:pt x="76" y="75"/>
                  </a:lnTo>
                  <a:lnTo>
                    <a:pt x="77" y="72"/>
                  </a:lnTo>
                  <a:lnTo>
                    <a:pt x="77" y="67"/>
                  </a:lnTo>
                  <a:lnTo>
                    <a:pt x="77" y="66"/>
                  </a:lnTo>
                  <a:lnTo>
                    <a:pt x="79" y="61"/>
                  </a:lnTo>
                  <a:lnTo>
                    <a:pt x="78" y="60"/>
                  </a:lnTo>
                  <a:lnTo>
                    <a:pt x="78" y="57"/>
                  </a:lnTo>
                  <a:lnTo>
                    <a:pt x="78" y="57"/>
                  </a:lnTo>
                  <a:lnTo>
                    <a:pt x="79" y="56"/>
                  </a:lnTo>
                  <a:lnTo>
                    <a:pt x="79" y="53"/>
                  </a:lnTo>
                  <a:lnTo>
                    <a:pt x="78" y="51"/>
                  </a:lnTo>
                  <a:lnTo>
                    <a:pt x="79" y="50"/>
                  </a:lnTo>
                  <a:lnTo>
                    <a:pt x="79" y="48"/>
                  </a:lnTo>
                  <a:lnTo>
                    <a:pt x="78" y="46"/>
                  </a:lnTo>
                  <a:lnTo>
                    <a:pt x="78" y="44"/>
                  </a:lnTo>
                  <a:lnTo>
                    <a:pt x="79" y="43"/>
                  </a:lnTo>
                  <a:lnTo>
                    <a:pt x="80" y="39"/>
                  </a:lnTo>
                  <a:lnTo>
                    <a:pt x="80" y="37"/>
                  </a:lnTo>
                  <a:lnTo>
                    <a:pt x="80" y="36"/>
                  </a:lnTo>
                  <a:lnTo>
                    <a:pt x="79" y="34"/>
                  </a:lnTo>
                  <a:lnTo>
                    <a:pt x="78" y="33"/>
                  </a:lnTo>
                  <a:lnTo>
                    <a:pt x="77" y="34"/>
                  </a:lnTo>
                  <a:lnTo>
                    <a:pt x="77" y="34"/>
                  </a:lnTo>
                  <a:lnTo>
                    <a:pt x="76" y="32"/>
                  </a:lnTo>
                  <a:lnTo>
                    <a:pt x="74" y="28"/>
                  </a:lnTo>
                  <a:lnTo>
                    <a:pt x="73" y="28"/>
                  </a:lnTo>
                  <a:lnTo>
                    <a:pt x="72" y="26"/>
                  </a:lnTo>
                  <a:lnTo>
                    <a:pt x="74" y="25"/>
                  </a:lnTo>
                  <a:lnTo>
                    <a:pt x="77" y="22"/>
                  </a:lnTo>
                  <a:lnTo>
                    <a:pt x="78" y="19"/>
                  </a:lnTo>
                  <a:lnTo>
                    <a:pt x="82" y="14"/>
                  </a:lnTo>
                  <a:lnTo>
                    <a:pt x="84" y="7"/>
                  </a:lnTo>
                  <a:lnTo>
                    <a:pt x="86" y="1"/>
                  </a:lnTo>
                  <a:lnTo>
                    <a:pt x="86" y="0"/>
                  </a:lnTo>
                  <a:lnTo>
                    <a:pt x="95" y="3"/>
                  </a:lnTo>
                  <a:lnTo>
                    <a:pt x="97" y="3"/>
                  </a:lnTo>
                  <a:lnTo>
                    <a:pt x="121" y="11"/>
                  </a:lnTo>
                  <a:lnTo>
                    <a:pt x="138" y="16"/>
                  </a:lnTo>
                  <a:lnTo>
                    <a:pt x="148" y="19"/>
                  </a:lnTo>
                  <a:lnTo>
                    <a:pt x="149" y="19"/>
                  </a:lnTo>
                  <a:lnTo>
                    <a:pt x="163" y="24"/>
                  </a:lnTo>
                  <a:lnTo>
                    <a:pt x="174" y="27"/>
                  </a:lnTo>
                  <a:lnTo>
                    <a:pt x="181" y="29"/>
                  </a:lnTo>
                  <a:lnTo>
                    <a:pt x="190" y="32"/>
                  </a:lnTo>
                  <a:lnTo>
                    <a:pt x="194" y="33"/>
                  </a:lnTo>
                  <a:lnTo>
                    <a:pt x="227" y="43"/>
                  </a:lnTo>
                  <a:lnTo>
                    <a:pt x="239" y="46"/>
                  </a:lnTo>
                  <a:lnTo>
                    <a:pt x="251" y="49"/>
                  </a:lnTo>
                  <a:lnTo>
                    <a:pt x="259" y="51"/>
                  </a:lnTo>
                  <a:close/>
                </a:path>
              </a:pathLst>
            </a:custGeom>
            <a:solidFill>
              <a:srgbClr val="FF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9" name="Freeform 201"/>
            <p:cNvSpPr>
              <a:spLocks/>
            </p:cNvSpPr>
            <p:nvPr/>
          </p:nvSpPr>
          <p:spPr bwMode="auto">
            <a:xfrm>
              <a:off x="1324699" y="4030798"/>
              <a:ext cx="26394" cy="50009"/>
            </a:xfrm>
            <a:custGeom>
              <a:avLst/>
              <a:gdLst>
                <a:gd name="T0" fmla="*/ 4 w 19"/>
                <a:gd name="T1" fmla="*/ 3 h 36"/>
                <a:gd name="T2" fmla="*/ 4 w 19"/>
                <a:gd name="T3" fmla="*/ 5 h 36"/>
                <a:gd name="T4" fmla="*/ 6 w 19"/>
                <a:gd name="T5" fmla="*/ 9 h 36"/>
                <a:gd name="T6" fmla="*/ 7 w 19"/>
                <a:gd name="T7" fmla="*/ 10 h 36"/>
                <a:gd name="T8" fmla="*/ 8 w 19"/>
                <a:gd name="T9" fmla="*/ 16 h 36"/>
                <a:gd name="T10" fmla="*/ 9 w 19"/>
                <a:gd name="T11" fmla="*/ 18 h 36"/>
                <a:gd name="T12" fmla="*/ 10 w 19"/>
                <a:gd name="T13" fmla="*/ 19 h 36"/>
                <a:gd name="T14" fmla="*/ 12 w 19"/>
                <a:gd name="T15" fmla="*/ 20 h 36"/>
                <a:gd name="T16" fmla="*/ 13 w 19"/>
                <a:gd name="T17" fmla="*/ 23 h 36"/>
                <a:gd name="T18" fmla="*/ 19 w 19"/>
                <a:gd name="T19" fmla="*/ 32 h 36"/>
                <a:gd name="T20" fmla="*/ 19 w 19"/>
                <a:gd name="T21" fmla="*/ 35 h 36"/>
                <a:gd name="T22" fmla="*/ 19 w 19"/>
                <a:gd name="T23" fmla="*/ 35 h 36"/>
                <a:gd name="T24" fmla="*/ 17 w 19"/>
                <a:gd name="T25" fmla="*/ 33 h 36"/>
                <a:gd name="T26" fmla="*/ 16 w 19"/>
                <a:gd name="T27" fmla="*/ 33 h 36"/>
                <a:gd name="T28" fmla="*/ 15 w 19"/>
                <a:gd name="T29" fmla="*/ 33 h 36"/>
                <a:gd name="T30" fmla="*/ 14 w 19"/>
                <a:gd name="T31" fmla="*/ 33 h 36"/>
                <a:gd name="T32" fmla="*/ 12 w 19"/>
                <a:gd name="T33" fmla="*/ 36 h 36"/>
                <a:gd name="T34" fmla="*/ 11 w 19"/>
                <a:gd name="T35" fmla="*/ 35 h 36"/>
                <a:gd name="T36" fmla="*/ 12 w 19"/>
                <a:gd name="T37" fmla="*/ 35 h 36"/>
                <a:gd name="T38" fmla="*/ 10 w 19"/>
                <a:gd name="T39" fmla="*/ 32 h 36"/>
                <a:gd name="T40" fmla="*/ 8 w 19"/>
                <a:gd name="T41" fmla="*/ 29 h 36"/>
                <a:gd name="T42" fmla="*/ 7 w 19"/>
                <a:gd name="T43" fmla="*/ 28 h 36"/>
                <a:gd name="T44" fmla="*/ 6 w 19"/>
                <a:gd name="T45" fmla="*/ 27 h 36"/>
                <a:gd name="T46" fmla="*/ 5 w 19"/>
                <a:gd name="T47" fmla="*/ 25 h 36"/>
                <a:gd name="T48" fmla="*/ 5 w 19"/>
                <a:gd name="T49" fmla="*/ 24 h 36"/>
                <a:gd name="T50" fmla="*/ 6 w 19"/>
                <a:gd name="T51" fmla="*/ 24 h 36"/>
                <a:gd name="T52" fmla="*/ 4 w 19"/>
                <a:gd name="T53" fmla="*/ 20 h 36"/>
                <a:gd name="T54" fmla="*/ 3 w 19"/>
                <a:gd name="T55" fmla="*/ 19 h 36"/>
                <a:gd name="T56" fmla="*/ 3 w 19"/>
                <a:gd name="T57" fmla="*/ 14 h 36"/>
                <a:gd name="T58" fmla="*/ 2 w 19"/>
                <a:gd name="T59" fmla="*/ 11 h 36"/>
                <a:gd name="T60" fmla="*/ 2 w 19"/>
                <a:gd name="T61" fmla="*/ 9 h 36"/>
                <a:gd name="T62" fmla="*/ 2 w 19"/>
                <a:gd name="T63" fmla="*/ 4 h 36"/>
                <a:gd name="T64" fmla="*/ 1 w 19"/>
                <a:gd name="T65" fmla="*/ 3 h 36"/>
                <a:gd name="T66" fmla="*/ 0 w 19"/>
                <a:gd name="T67" fmla="*/ 3 h 36"/>
                <a:gd name="T68" fmla="*/ 1 w 19"/>
                <a:gd name="T69" fmla="*/ 1 h 36"/>
                <a:gd name="T70" fmla="*/ 2 w 19"/>
                <a:gd name="T71" fmla="*/ 0 h 36"/>
                <a:gd name="T72" fmla="*/ 3 w 19"/>
                <a:gd name="T73" fmla="*/ 1 h 36"/>
                <a:gd name="T74" fmla="*/ 4 w 19"/>
                <a:gd name="T75" fmla="*/ 2 h 36"/>
                <a:gd name="T76" fmla="*/ 4 w 19"/>
                <a:gd name="T77" fmla="*/ 3 h 36"/>
                <a:gd name="T78" fmla="*/ 4 w 19"/>
                <a:gd name="T79"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36">
                  <a:moveTo>
                    <a:pt x="4" y="3"/>
                  </a:moveTo>
                  <a:lnTo>
                    <a:pt x="4" y="5"/>
                  </a:lnTo>
                  <a:lnTo>
                    <a:pt x="6" y="9"/>
                  </a:lnTo>
                  <a:lnTo>
                    <a:pt x="7" y="10"/>
                  </a:lnTo>
                  <a:lnTo>
                    <a:pt x="8" y="16"/>
                  </a:lnTo>
                  <a:lnTo>
                    <a:pt x="9" y="18"/>
                  </a:lnTo>
                  <a:lnTo>
                    <a:pt x="10" y="19"/>
                  </a:lnTo>
                  <a:lnTo>
                    <a:pt x="12" y="20"/>
                  </a:lnTo>
                  <a:lnTo>
                    <a:pt x="13" y="23"/>
                  </a:lnTo>
                  <a:lnTo>
                    <a:pt x="19" y="32"/>
                  </a:lnTo>
                  <a:lnTo>
                    <a:pt x="19" y="35"/>
                  </a:lnTo>
                  <a:lnTo>
                    <a:pt x="19" y="35"/>
                  </a:lnTo>
                  <a:lnTo>
                    <a:pt x="17" y="33"/>
                  </a:lnTo>
                  <a:lnTo>
                    <a:pt x="16" y="33"/>
                  </a:lnTo>
                  <a:lnTo>
                    <a:pt x="15" y="33"/>
                  </a:lnTo>
                  <a:lnTo>
                    <a:pt x="14" y="33"/>
                  </a:lnTo>
                  <a:lnTo>
                    <a:pt x="12" y="36"/>
                  </a:lnTo>
                  <a:lnTo>
                    <a:pt x="11" y="35"/>
                  </a:lnTo>
                  <a:lnTo>
                    <a:pt x="12" y="35"/>
                  </a:lnTo>
                  <a:lnTo>
                    <a:pt x="10" y="32"/>
                  </a:lnTo>
                  <a:lnTo>
                    <a:pt x="8" y="29"/>
                  </a:lnTo>
                  <a:lnTo>
                    <a:pt x="7" y="28"/>
                  </a:lnTo>
                  <a:lnTo>
                    <a:pt x="6" y="27"/>
                  </a:lnTo>
                  <a:lnTo>
                    <a:pt x="5" y="25"/>
                  </a:lnTo>
                  <a:lnTo>
                    <a:pt x="5" y="24"/>
                  </a:lnTo>
                  <a:lnTo>
                    <a:pt x="6" y="24"/>
                  </a:lnTo>
                  <a:lnTo>
                    <a:pt x="4" y="20"/>
                  </a:lnTo>
                  <a:lnTo>
                    <a:pt x="3" y="19"/>
                  </a:lnTo>
                  <a:lnTo>
                    <a:pt x="3" y="14"/>
                  </a:lnTo>
                  <a:lnTo>
                    <a:pt x="2" y="11"/>
                  </a:lnTo>
                  <a:lnTo>
                    <a:pt x="2" y="9"/>
                  </a:lnTo>
                  <a:lnTo>
                    <a:pt x="2" y="4"/>
                  </a:lnTo>
                  <a:lnTo>
                    <a:pt x="1" y="3"/>
                  </a:lnTo>
                  <a:lnTo>
                    <a:pt x="0" y="3"/>
                  </a:lnTo>
                  <a:lnTo>
                    <a:pt x="1" y="1"/>
                  </a:lnTo>
                  <a:lnTo>
                    <a:pt x="2" y="0"/>
                  </a:lnTo>
                  <a:lnTo>
                    <a:pt x="3" y="1"/>
                  </a:lnTo>
                  <a:lnTo>
                    <a:pt x="4" y="2"/>
                  </a:lnTo>
                  <a:lnTo>
                    <a:pt x="4" y="3"/>
                  </a:lnTo>
                  <a:lnTo>
                    <a:pt x="4" y="3"/>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0" name="Freeform 202"/>
            <p:cNvSpPr>
              <a:spLocks/>
            </p:cNvSpPr>
            <p:nvPr/>
          </p:nvSpPr>
          <p:spPr bwMode="auto">
            <a:xfrm>
              <a:off x="1196898" y="3950228"/>
              <a:ext cx="18059" cy="16670"/>
            </a:xfrm>
            <a:custGeom>
              <a:avLst/>
              <a:gdLst>
                <a:gd name="T0" fmla="*/ 7 w 13"/>
                <a:gd name="T1" fmla="*/ 3 h 12"/>
                <a:gd name="T2" fmla="*/ 9 w 13"/>
                <a:gd name="T3" fmla="*/ 5 h 12"/>
                <a:gd name="T4" fmla="*/ 11 w 13"/>
                <a:gd name="T5" fmla="*/ 6 h 12"/>
                <a:gd name="T6" fmla="*/ 11 w 13"/>
                <a:gd name="T7" fmla="*/ 6 h 12"/>
                <a:gd name="T8" fmla="*/ 13 w 13"/>
                <a:gd name="T9" fmla="*/ 11 h 12"/>
                <a:gd name="T10" fmla="*/ 11 w 13"/>
                <a:gd name="T11" fmla="*/ 12 h 12"/>
                <a:gd name="T12" fmla="*/ 10 w 13"/>
                <a:gd name="T13" fmla="*/ 12 h 12"/>
                <a:gd name="T14" fmla="*/ 8 w 13"/>
                <a:gd name="T15" fmla="*/ 12 h 12"/>
                <a:gd name="T16" fmla="*/ 6 w 13"/>
                <a:gd name="T17" fmla="*/ 10 h 12"/>
                <a:gd name="T18" fmla="*/ 5 w 13"/>
                <a:gd name="T19" fmla="*/ 10 h 12"/>
                <a:gd name="T20" fmla="*/ 5 w 13"/>
                <a:gd name="T21" fmla="*/ 9 h 12"/>
                <a:gd name="T22" fmla="*/ 1 w 13"/>
                <a:gd name="T23" fmla="*/ 7 h 12"/>
                <a:gd name="T24" fmla="*/ 0 w 13"/>
                <a:gd name="T25" fmla="*/ 5 h 12"/>
                <a:gd name="T26" fmla="*/ 0 w 13"/>
                <a:gd name="T27" fmla="*/ 4 h 12"/>
                <a:gd name="T28" fmla="*/ 0 w 13"/>
                <a:gd name="T29" fmla="*/ 3 h 12"/>
                <a:gd name="T30" fmla="*/ 0 w 13"/>
                <a:gd name="T31" fmla="*/ 0 h 12"/>
                <a:gd name="T32" fmla="*/ 1 w 13"/>
                <a:gd name="T33" fmla="*/ 2 h 12"/>
                <a:gd name="T34" fmla="*/ 2 w 13"/>
                <a:gd name="T35" fmla="*/ 1 h 12"/>
                <a:gd name="T36" fmla="*/ 3 w 13"/>
                <a:gd name="T37" fmla="*/ 1 h 12"/>
                <a:gd name="T38" fmla="*/ 4 w 13"/>
                <a:gd name="T39" fmla="*/ 1 h 12"/>
                <a:gd name="T40" fmla="*/ 5 w 13"/>
                <a:gd name="T41" fmla="*/ 0 h 12"/>
                <a:gd name="T42" fmla="*/ 6 w 13"/>
                <a:gd name="T43" fmla="*/ 1 h 12"/>
                <a:gd name="T44" fmla="*/ 7 w 13"/>
                <a:gd name="T45"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12">
                  <a:moveTo>
                    <a:pt x="7" y="3"/>
                  </a:moveTo>
                  <a:lnTo>
                    <a:pt x="9" y="5"/>
                  </a:lnTo>
                  <a:lnTo>
                    <a:pt x="11" y="6"/>
                  </a:lnTo>
                  <a:lnTo>
                    <a:pt x="11" y="6"/>
                  </a:lnTo>
                  <a:lnTo>
                    <a:pt x="13" y="11"/>
                  </a:lnTo>
                  <a:lnTo>
                    <a:pt x="11" y="12"/>
                  </a:lnTo>
                  <a:lnTo>
                    <a:pt x="10" y="12"/>
                  </a:lnTo>
                  <a:lnTo>
                    <a:pt x="8" y="12"/>
                  </a:lnTo>
                  <a:lnTo>
                    <a:pt x="6" y="10"/>
                  </a:lnTo>
                  <a:lnTo>
                    <a:pt x="5" y="10"/>
                  </a:lnTo>
                  <a:lnTo>
                    <a:pt x="5" y="9"/>
                  </a:lnTo>
                  <a:lnTo>
                    <a:pt x="1" y="7"/>
                  </a:lnTo>
                  <a:lnTo>
                    <a:pt x="0" y="5"/>
                  </a:lnTo>
                  <a:lnTo>
                    <a:pt x="0" y="4"/>
                  </a:lnTo>
                  <a:lnTo>
                    <a:pt x="0" y="3"/>
                  </a:lnTo>
                  <a:lnTo>
                    <a:pt x="0" y="0"/>
                  </a:lnTo>
                  <a:lnTo>
                    <a:pt x="1" y="2"/>
                  </a:lnTo>
                  <a:lnTo>
                    <a:pt x="2" y="1"/>
                  </a:lnTo>
                  <a:lnTo>
                    <a:pt x="3" y="1"/>
                  </a:lnTo>
                  <a:lnTo>
                    <a:pt x="4" y="1"/>
                  </a:lnTo>
                  <a:lnTo>
                    <a:pt x="5" y="0"/>
                  </a:lnTo>
                  <a:lnTo>
                    <a:pt x="6" y="1"/>
                  </a:lnTo>
                  <a:lnTo>
                    <a:pt x="7" y="3"/>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1" name="Freeform 203"/>
            <p:cNvSpPr>
              <a:spLocks/>
            </p:cNvSpPr>
            <p:nvPr/>
          </p:nvSpPr>
          <p:spPr bwMode="auto">
            <a:xfrm>
              <a:off x="1345535" y="3950228"/>
              <a:ext cx="36118" cy="43064"/>
            </a:xfrm>
            <a:custGeom>
              <a:avLst/>
              <a:gdLst>
                <a:gd name="T0" fmla="*/ 1 w 26"/>
                <a:gd name="T1" fmla="*/ 0 h 31"/>
                <a:gd name="T2" fmla="*/ 2 w 26"/>
                <a:gd name="T3" fmla="*/ 1 h 31"/>
                <a:gd name="T4" fmla="*/ 6 w 26"/>
                <a:gd name="T5" fmla="*/ 3 h 31"/>
                <a:gd name="T6" fmla="*/ 8 w 26"/>
                <a:gd name="T7" fmla="*/ 4 h 31"/>
                <a:gd name="T8" fmla="*/ 10 w 26"/>
                <a:gd name="T9" fmla="*/ 7 h 31"/>
                <a:gd name="T10" fmla="*/ 11 w 26"/>
                <a:gd name="T11" fmla="*/ 8 h 31"/>
                <a:gd name="T12" fmla="*/ 12 w 26"/>
                <a:gd name="T13" fmla="*/ 8 h 31"/>
                <a:gd name="T14" fmla="*/ 15 w 26"/>
                <a:gd name="T15" fmla="*/ 12 h 31"/>
                <a:gd name="T16" fmla="*/ 17 w 26"/>
                <a:gd name="T17" fmla="*/ 12 h 31"/>
                <a:gd name="T18" fmla="*/ 21 w 26"/>
                <a:gd name="T19" fmla="*/ 16 h 31"/>
                <a:gd name="T20" fmla="*/ 22 w 26"/>
                <a:gd name="T21" fmla="*/ 16 h 31"/>
                <a:gd name="T22" fmla="*/ 22 w 26"/>
                <a:gd name="T23" fmla="*/ 18 h 31"/>
                <a:gd name="T24" fmla="*/ 25 w 26"/>
                <a:gd name="T25" fmla="*/ 25 h 31"/>
                <a:gd name="T26" fmla="*/ 26 w 26"/>
                <a:gd name="T27" fmla="*/ 26 h 31"/>
                <a:gd name="T28" fmla="*/ 26 w 26"/>
                <a:gd name="T29" fmla="*/ 27 h 31"/>
                <a:gd name="T30" fmla="*/ 26 w 26"/>
                <a:gd name="T31" fmla="*/ 29 h 31"/>
                <a:gd name="T32" fmla="*/ 26 w 26"/>
                <a:gd name="T33" fmla="*/ 30 h 31"/>
                <a:gd name="T34" fmla="*/ 24 w 26"/>
                <a:gd name="T35" fmla="*/ 31 h 31"/>
                <a:gd name="T36" fmla="*/ 23 w 26"/>
                <a:gd name="T37" fmla="*/ 31 h 31"/>
                <a:gd name="T38" fmla="*/ 21 w 26"/>
                <a:gd name="T39" fmla="*/ 30 h 31"/>
                <a:gd name="T40" fmla="*/ 20 w 26"/>
                <a:gd name="T41" fmla="*/ 28 h 31"/>
                <a:gd name="T42" fmla="*/ 19 w 26"/>
                <a:gd name="T43" fmla="*/ 28 h 31"/>
                <a:gd name="T44" fmla="*/ 16 w 26"/>
                <a:gd name="T45" fmla="*/ 27 h 31"/>
                <a:gd name="T46" fmla="*/ 12 w 26"/>
                <a:gd name="T47" fmla="*/ 26 h 31"/>
                <a:gd name="T48" fmla="*/ 10 w 26"/>
                <a:gd name="T49" fmla="*/ 25 h 31"/>
                <a:gd name="T50" fmla="*/ 9 w 26"/>
                <a:gd name="T51" fmla="*/ 24 h 31"/>
                <a:gd name="T52" fmla="*/ 9 w 26"/>
                <a:gd name="T53" fmla="*/ 22 h 31"/>
                <a:gd name="T54" fmla="*/ 8 w 26"/>
                <a:gd name="T55" fmla="*/ 19 h 31"/>
                <a:gd name="T56" fmla="*/ 9 w 26"/>
                <a:gd name="T57" fmla="*/ 18 h 31"/>
                <a:gd name="T58" fmla="*/ 10 w 26"/>
                <a:gd name="T59" fmla="*/ 16 h 31"/>
                <a:gd name="T60" fmla="*/ 10 w 26"/>
                <a:gd name="T61" fmla="*/ 12 h 31"/>
                <a:gd name="T62" fmla="*/ 10 w 26"/>
                <a:gd name="T63" fmla="*/ 12 h 31"/>
                <a:gd name="T64" fmla="*/ 9 w 26"/>
                <a:gd name="T65" fmla="*/ 11 h 31"/>
                <a:gd name="T66" fmla="*/ 8 w 26"/>
                <a:gd name="T67" fmla="*/ 10 h 31"/>
                <a:gd name="T68" fmla="*/ 7 w 26"/>
                <a:gd name="T69" fmla="*/ 9 h 31"/>
                <a:gd name="T70" fmla="*/ 6 w 26"/>
                <a:gd name="T71" fmla="*/ 8 h 31"/>
                <a:gd name="T72" fmla="*/ 4 w 26"/>
                <a:gd name="T73" fmla="*/ 7 h 31"/>
                <a:gd name="T74" fmla="*/ 3 w 26"/>
                <a:gd name="T75" fmla="*/ 7 h 31"/>
                <a:gd name="T76" fmla="*/ 3 w 26"/>
                <a:gd name="T77" fmla="*/ 6 h 31"/>
                <a:gd name="T78" fmla="*/ 2 w 26"/>
                <a:gd name="T79" fmla="*/ 6 h 31"/>
                <a:gd name="T80" fmla="*/ 1 w 26"/>
                <a:gd name="T81" fmla="*/ 2 h 31"/>
                <a:gd name="T82" fmla="*/ 0 w 26"/>
                <a:gd name="T83" fmla="*/ 2 h 31"/>
                <a:gd name="T84" fmla="*/ 0 w 26"/>
                <a:gd name="T85" fmla="*/ 0 h 31"/>
                <a:gd name="T86" fmla="*/ 1 w 26"/>
                <a:gd name="T8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31">
                  <a:moveTo>
                    <a:pt x="1" y="0"/>
                  </a:moveTo>
                  <a:lnTo>
                    <a:pt x="2" y="1"/>
                  </a:lnTo>
                  <a:lnTo>
                    <a:pt x="6" y="3"/>
                  </a:lnTo>
                  <a:lnTo>
                    <a:pt x="8" y="4"/>
                  </a:lnTo>
                  <a:lnTo>
                    <a:pt x="10" y="7"/>
                  </a:lnTo>
                  <a:lnTo>
                    <a:pt x="11" y="8"/>
                  </a:lnTo>
                  <a:lnTo>
                    <a:pt x="12" y="8"/>
                  </a:lnTo>
                  <a:lnTo>
                    <a:pt x="15" y="12"/>
                  </a:lnTo>
                  <a:lnTo>
                    <a:pt x="17" y="12"/>
                  </a:lnTo>
                  <a:lnTo>
                    <a:pt x="21" y="16"/>
                  </a:lnTo>
                  <a:lnTo>
                    <a:pt x="22" y="16"/>
                  </a:lnTo>
                  <a:lnTo>
                    <a:pt x="22" y="18"/>
                  </a:lnTo>
                  <a:lnTo>
                    <a:pt x="25" y="25"/>
                  </a:lnTo>
                  <a:lnTo>
                    <a:pt x="26" y="26"/>
                  </a:lnTo>
                  <a:lnTo>
                    <a:pt x="26" y="27"/>
                  </a:lnTo>
                  <a:lnTo>
                    <a:pt x="26" y="29"/>
                  </a:lnTo>
                  <a:lnTo>
                    <a:pt x="26" y="30"/>
                  </a:lnTo>
                  <a:lnTo>
                    <a:pt x="24" y="31"/>
                  </a:lnTo>
                  <a:lnTo>
                    <a:pt x="23" y="31"/>
                  </a:lnTo>
                  <a:lnTo>
                    <a:pt x="21" y="30"/>
                  </a:lnTo>
                  <a:lnTo>
                    <a:pt x="20" y="28"/>
                  </a:lnTo>
                  <a:lnTo>
                    <a:pt x="19" y="28"/>
                  </a:lnTo>
                  <a:lnTo>
                    <a:pt x="16" y="27"/>
                  </a:lnTo>
                  <a:lnTo>
                    <a:pt x="12" y="26"/>
                  </a:lnTo>
                  <a:lnTo>
                    <a:pt x="10" y="25"/>
                  </a:lnTo>
                  <a:lnTo>
                    <a:pt x="9" y="24"/>
                  </a:lnTo>
                  <a:lnTo>
                    <a:pt x="9" y="22"/>
                  </a:lnTo>
                  <a:lnTo>
                    <a:pt x="8" y="19"/>
                  </a:lnTo>
                  <a:lnTo>
                    <a:pt x="9" y="18"/>
                  </a:lnTo>
                  <a:lnTo>
                    <a:pt x="10" y="16"/>
                  </a:lnTo>
                  <a:lnTo>
                    <a:pt x="10" y="12"/>
                  </a:lnTo>
                  <a:lnTo>
                    <a:pt x="10" y="12"/>
                  </a:lnTo>
                  <a:lnTo>
                    <a:pt x="9" y="11"/>
                  </a:lnTo>
                  <a:lnTo>
                    <a:pt x="8" y="10"/>
                  </a:lnTo>
                  <a:lnTo>
                    <a:pt x="7" y="9"/>
                  </a:lnTo>
                  <a:lnTo>
                    <a:pt x="6" y="8"/>
                  </a:lnTo>
                  <a:lnTo>
                    <a:pt x="4" y="7"/>
                  </a:lnTo>
                  <a:lnTo>
                    <a:pt x="3" y="7"/>
                  </a:lnTo>
                  <a:lnTo>
                    <a:pt x="3" y="6"/>
                  </a:lnTo>
                  <a:lnTo>
                    <a:pt x="2" y="6"/>
                  </a:lnTo>
                  <a:lnTo>
                    <a:pt x="1" y="2"/>
                  </a:lnTo>
                  <a:lnTo>
                    <a:pt x="0" y="2"/>
                  </a:lnTo>
                  <a:lnTo>
                    <a:pt x="0" y="0"/>
                  </a:lnTo>
                  <a:lnTo>
                    <a:pt x="1" y="0"/>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2" name="Freeform 204"/>
            <p:cNvSpPr>
              <a:spLocks/>
            </p:cNvSpPr>
            <p:nvPr/>
          </p:nvSpPr>
          <p:spPr bwMode="auto">
            <a:xfrm>
              <a:off x="1251074" y="3823816"/>
              <a:ext cx="12503" cy="4168"/>
            </a:xfrm>
            <a:custGeom>
              <a:avLst/>
              <a:gdLst>
                <a:gd name="T0" fmla="*/ 6 w 9"/>
                <a:gd name="T1" fmla="*/ 2 h 3"/>
                <a:gd name="T2" fmla="*/ 5 w 9"/>
                <a:gd name="T3" fmla="*/ 3 h 3"/>
                <a:gd name="T4" fmla="*/ 3 w 9"/>
                <a:gd name="T5" fmla="*/ 2 h 3"/>
                <a:gd name="T6" fmla="*/ 1 w 9"/>
                <a:gd name="T7" fmla="*/ 2 h 3"/>
                <a:gd name="T8" fmla="*/ 1 w 9"/>
                <a:gd name="T9" fmla="*/ 1 h 3"/>
                <a:gd name="T10" fmla="*/ 0 w 9"/>
                <a:gd name="T11" fmla="*/ 0 h 3"/>
                <a:gd name="T12" fmla="*/ 1 w 9"/>
                <a:gd name="T13" fmla="*/ 0 h 3"/>
                <a:gd name="T14" fmla="*/ 2 w 9"/>
                <a:gd name="T15" fmla="*/ 0 h 3"/>
                <a:gd name="T16" fmla="*/ 3 w 9"/>
                <a:gd name="T17" fmla="*/ 2 h 3"/>
                <a:gd name="T18" fmla="*/ 5 w 9"/>
                <a:gd name="T19" fmla="*/ 2 h 3"/>
                <a:gd name="T20" fmla="*/ 5 w 9"/>
                <a:gd name="T21" fmla="*/ 3 h 3"/>
                <a:gd name="T22" fmla="*/ 8 w 9"/>
                <a:gd name="T23" fmla="*/ 2 h 3"/>
                <a:gd name="T24" fmla="*/ 9 w 9"/>
                <a:gd name="T25" fmla="*/ 2 h 3"/>
                <a:gd name="T26" fmla="*/ 6 w 9"/>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3">
                  <a:moveTo>
                    <a:pt x="6" y="2"/>
                  </a:moveTo>
                  <a:lnTo>
                    <a:pt x="5" y="3"/>
                  </a:lnTo>
                  <a:lnTo>
                    <a:pt x="3" y="2"/>
                  </a:lnTo>
                  <a:lnTo>
                    <a:pt x="1" y="2"/>
                  </a:lnTo>
                  <a:lnTo>
                    <a:pt x="1" y="1"/>
                  </a:lnTo>
                  <a:lnTo>
                    <a:pt x="0" y="0"/>
                  </a:lnTo>
                  <a:lnTo>
                    <a:pt x="1" y="0"/>
                  </a:lnTo>
                  <a:lnTo>
                    <a:pt x="2" y="0"/>
                  </a:lnTo>
                  <a:lnTo>
                    <a:pt x="3" y="2"/>
                  </a:lnTo>
                  <a:lnTo>
                    <a:pt x="5" y="2"/>
                  </a:lnTo>
                  <a:lnTo>
                    <a:pt x="5" y="3"/>
                  </a:lnTo>
                  <a:lnTo>
                    <a:pt x="8" y="2"/>
                  </a:lnTo>
                  <a:lnTo>
                    <a:pt x="9" y="2"/>
                  </a:lnTo>
                  <a:lnTo>
                    <a:pt x="6" y="2"/>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3" name="Freeform 205"/>
            <p:cNvSpPr>
              <a:spLocks/>
            </p:cNvSpPr>
            <p:nvPr/>
          </p:nvSpPr>
          <p:spPr bwMode="auto">
            <a:xfrm>
              <a:off x="1135776" y="3794644"/>
              <a:ext cx="37507" cy="25004"/>
            </a:xfrm>
            <a:custGeom>
              <a:avLst/>
              <a:gdLst>
                <a:gd name="T0" fmla="*/ 22 w 27"/>
                <a:gd name="T1" fmla="*/ 3 h 18"/>
                <a:gd name="T2" fmla="*/ 21 w 27"/>
                <a:gd name="T3" fmla="*/ 4 h 18"/>
                <a:gd name="T4" fmla="*/ 21 w 27"/>
                <a:gd name="T5" fmla="*/ 5 h 18"/>
                <a:gd name="T6" fmla="*/ 21 w 27"/>
                <a:gd name="T7" fmla="*/ 6 h 18"/>
                <a:gd name="T8" fmla="*/ 21 w 27"/>
                <a:gd name="T9" fmla="*/ 7 h 18"/>
                <a:gd name="T10" fmla="*/ 22 w 27"/>
                <a:gd name="T11" fmla="*/ 8 h 18"/>
                <a:gd name="T12" fmla="*/ 23 w 27"/>
                <a:gd name="T13" fmla="*/ 10 h 18"/>
                <a:gd name="T14" fmla="*/ 24 w 27"/>
                <a:gd name="T15" fmla="*/ 10 h 18"/>
                <a:gd name="T16" fmla="*/ 27 w 27"/>
                <a:gd name="T17" fmla="*/ 10 h 18"/>
                <a:gd name="T18" fmla="*/ 27 w 27"/>
                <a:gd name="T19" fmla="*/ 12 h 18"/>
                <a:gd name="T20" fmla="*/ 27 w 27"/>
                <a:gd name="T21" fmla="*/ 13 h 18"/>
                <a:gd name="T22" fmla="*/ 27 w 27"/>
                <a:gd name="T23" fmla="*/ 14 h 18"/>
                <a:gd name="T24" fmla="*/ 27 w 27"/>
                <a:gd name="T25" fmla="*/ 15 h 18"/>
                <a:gd name="T26" fmla="*/ 26 w 27"/>
                <a:gd name="T27" fmla="*/ 15 h 18"/>
                <a:gd name="T28" fmla="*/ 23 w 27"/>
                <a:gd name="T29" fmla="*/ 15 h 18"/>
                <a:gd name="T30" fmla="*/ 22 w 27"/>
                <a:gd name="T31" fmla="*/ 15 h 18"/>
                <a:gd name="T32" fmla="*/ 18 w 27"/>
                <a:gd name="T33" fmla="*/ 17 h 18"/>
                <a:gd name="T34" fmla="*/ 17 w 27"/>
                <a:gd name="T35" fmla="*/ 17 h 18"/>
                <a:gd name="T36" fmla="*/ 14 w 27"/>
                <a:gd name="T37" fmla="*/ 17 h 18"/>
                <a:gd name="T38" fmla="*/ 12 w 27"/>
                <a:gd name="T39" fmla="*/ 17 h 18"/>
                <a:gd name="T40" fmla="*/ 11 w 27"/>
                <a:gd name="T41" fmla="*/ 17 h 18"/>
                <a:gd name="T42" fmla="*/ 11 w 27"/>
                <a:gd name="T43" fmla="*/ 18 h 18"/>
                <a:gd name="T44" fmla="*/ 10 w 27"/>
                <a:gd name="T45" fmla="*/ 18 h 18"/>
                <a:gd name="T46" fmla="*/ 5 w 27"/>
                <a:gd name="T47" fmla="*/ 13 h 18"/>
                <a:gd name="T48" fmla="*/ 5 w 27"/>
                <a:gd name="T49" fmla="*/ 12 h 18"/>
                <a:gd name="T50" fmla="*/ 5 w 27"/>
                <a:gd name="T51" fmla="*/ 9 h 18"/>
                <a:gd name="T52" fmla="*/ 4 w 27"/>
                <a:gd name="T53" fmla="*/ 8 h 18"/>
                <a:gd name="T54" fmla="*/ 4 w 27"/>
                <a:gd name="T55" fmla="*/ 7 h 18"/>
                <a:gd name="T56" fmla="*/ 3 w 27"/>
                <a:gd name="T57" fmla="*/ 5 h 18"/>
                <a:gd name="T58" fmla="*/ 2 w 27"/>
                <a:gd name="T59" fmla="*/ 2 h 18"/>
                <a:gd name="T60" fmla="*/ 0 w 27"/>
                <a:gd name="T61" fmla="*/ 1 h 18"/>
                <a:gd name="T62" fmla="*/ 0 w 27"/>
                <a:gd name="T63" fmla="*/ 0 h 18"/>
                <a:gd name="T64" fmla="*/ 1 w 27"/>
                <a:gd name="T65" fmla="*/ 0 h 18"/>
                <a:gd name="T66" fmla="*/ 2 w 27"/>
                <a:gd name="T67" fmla="*/ 0 h 18"/>
                <a:gd name="T68" fmla="*/ 3 w 27"/>
                <a:gd name="T69" fmla="*/ 0 h 18"/>
                <a:gd name="T70" fmla="*/ 5 w 27"/>
                <a:gd name="T71" fmla="*/ 1 h 18"/>
                <a:gd name="T72" fmla="*/ 5 w 27"/>
                <a:gd name="T73" fmla="*/ 2 h 18"/>
                <a:gd name="T74" fmla="*/ 9 w 27"/>
                <a:gd name="T75" fmla="*/ 2 h 18"/>
                <a:gd name="T76" fmla="*/ 11 w 27"/>
                <a:gd name="T77" fmla="*/ 1 h 18"/>
                <a:gd name="T78" fmla="*/ 11 w 27"/>
                <a:gd name="T79" fmla="*/ 0 h 18"/>
                <a:gd name="T80" fmla="*/ 12 w 27"/>
                <a:gd name="T81" fmla="*/ 0 h 18"/>
                <a:gd name="T82" fmla="*/ 15 w 27"/>
                <a:gd name="T83" fmla="*/ 2 h 18"/>
                <a:gd name="T84" fmla="*/ 17 w 27"/>
                <a:gd name="T85" fmla="*/ 2 h 18"/>
                <a:gd name="T86" fmla="*/ 19 w 27"/>
                <a:gd name="T87" fmla="*/ 2 h 18"/>
                <a:gd name="T88" fmla="*/ 20 w 27"/>
                <a:gd name="T89" fmla="*/ 2 h 18"/>
                <a:gd name="T90" fmla="*/ 21 w 27"/>
                <a:gd name="T91" fmla="*/ 2 h 18"/>
                <a:gd name="T92" fmla="*/ 21 w 27"/>
                <a:gd name="T93" fmla="*/ 1 h 18"/>
                <a:gd name="T94" fmla="*/ 22 w 27"/>
                <a:gd name="T95" fmla="*/ 1 h 18"/>
                <a:gd name="T96" fmla="*/ 22 w 27"/>
                <a:gd name="T97" fmla="*/ 2 h 18"/>
                <a:gd name="T98" fmla="*/ 22 w 27"/>
                <a:gd name="T99"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 h="18">
                  <a:moveTo>
                    <a:pt x="22" y="3"/>
                  </a:moveTo>
                  <a:lnTo>
                    <a:pt x="21" y="4"/>
                  </a:lnTo>
                  <a:lnTo>
                    <a:pt x="21" y="5"/>
                  </a:lnTo>
                  <a:lnTo>
                    <a:pt x="21" y="6"/>
                  </a:lnTo>
                  <a:lnTo>
                    <a:pt x="21" y="7"/>
                  </a:lnTo>
                  <a:lnTo>
                    <a:pt x="22" y="8"/>
                  </a:lnTo>
                  <a:lnTo>
                    <a:pt x="23" y="10"/>
                  </a:lnTo>
                  <a:lnTo>
                    <a:pt x="24" y="10"/>
                  </a:lnTo>
                  <a:lnTo>
                    <a:pt x="27" y="10"/>
                  </a:lnTo>
                  <a:lnTo>
                    <a:pt x="27" y="12"/>
                  </a:lnTo>
                  <a:lnTo>
                    <a:pt x="27" y="13"/>
                  </a:lnTo>
                  <a:lnTo>
                    <a:pt x="27" y="14"/>
                  </a:lnTo>
                  <a:lnTo>
                    <a:pt x="27" y="15"/>
                  </a:lnTo>
                  <a:lnTo>
                    <a:pt x="26" y="15"/>
                  </a:lnTo>
                  <a:lnTo>
                    <a:pt x="23" y="15"/>
                  </a:lnTo>
                  <a:lnTo>
                    <a:pt x="22" y="15"/>
                  </a:lnTo>
                  <a:lnTo>
                    <a:pt x="18" y="17"/>
                  </a:lnTo>
                  <a:lnTo>
                    <a:pt x="17" y="17"/>
                  </a:lnTo>
                  <a:lnTo>
                    <a:pt x="14" y="17"/>
                  </a:lnTo>
                  <a:lnTo>
                    <a:pt x="12" y="17"/>
                  </a:lnTo>
                  <a:lnTo>
                    <a:pt x="11" y="17"/>
                  </a:lnTo>
                  <a:lnTo>
                    <a:pt x="11" y="18"/>
                  </a:lnTo>
                  <a:lnTo>
                    <a:pt x="10" y="18"/>
                  </a:lnTo>
                  <a:lnTo>
                    <a:pt x="5" y="13"/>
                  </a:lnTo>
                  <a:lnTo>
                    <a:pt x="5" y="12"/>
                  </a:lnTo>
                  <a:lnTo>
                    <a:pt x="5" y="9"/>
                  </a:lnTo>
                  <a:lnTo>
                    <a:pt x="4" y="8"/>
                  </a:lnTo>
                  <a:lnTo>
                    <a:pt x="4" y="7"/>
                  </a:lnTo>
                  <a:lnTo>
                    <a:pt x="3" y="5"/>
                  </a:lnTo>
                  <a:lnTo>
                    <a:pt x="2" y="2"/>
                  </a:lnTo>
                  <a:lnTo>
                    <a:pt x="0" y="1"/>
                  </a:lnTo>
                  <a:lnTo>
                    <a:pt x="0" y="0"/>
                  </a:lnTo>
                  <a:lnTo>
                    <a:pt x="1" y="0"/>
                  </a:lnTo>
                  <a:lnTo>
                    <a:pt x="2" y="0"/>
                  </a:lnTo>
                  <a:lnTo>
                    <a:pt x="3" y="0"/>
                  </a:lnTo>
                  <a:lnTo>
                    <a:pt x="5" y="1"/>
                  </a:lnTo>
                  <a:lnTo>
                    <a:pt x="5" y="2"/>
                  </a:lnTo>
                  <a:lnTo>
                    <a:pt x="9" y="2"/>
                  </a:lnTo>
                  <a:lnTo>
                    <a:pt x="11" y="1"/>
                  </a:lnTo>
                  <a:lnTo>
                    <a:pt x="11" y="0"/>
                  </a:lnTo>
                  <a:lnTo>
                    <a:pt x="12" y="0"/>
                  </a:lnTo>
                  <a:lnTo>
                    <a:pt x="15" y="2"/>
                  </a:lnTo>
                  <a:lnTo>
                    <a:pt x="17" y="2"/>
                  </a:lnTo>
                  <a:lnTo>
                    <a:pt x="19" y="2"/>
                  </a:lnTo>
                  <a:lnTo>
                    <a:pt x="20" y="2"/>
                  </a:lnTo>
                  <a:lnTo>
                    <a:pt x="21" y="2"/>
                  </a:lnTo>
                  <a:lnTo>
                    <a:pt x="21" y="1"/>
                  </a:lnTo>
                  <a:lnTo>
                    <a:pt x="22" y="1"/>
                  </a:lnTo>
                  <a:lnTo>
                    <a:pt x="22" y="2"/>
                  </a:lnTo>
                  <a:lnTo>
                    <a:pt x="22" y="3"/>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4" name="Freeform 206"/>
            <p:cNvSpPr>
              <a:spLocks/>
            </p:cNvSpPr>
            <p:nvPr/>
          </p:nvSpPr>
          <p:spPr bwMode="auto">
            <a:xfrm>
              <a:off x="1106604" y="3776585"/>
              <a:ext cx="22226" cy="12503"/>
            </a:xfrm>
            <a:custGeom>
              <a:avLst/>
              <a:gdLst>
                <a:gd name="T0" fmla="*/ 11 w 16"/>
                <a:gd name="T1" fmla="*/ 4 h 9"/>
                <a:gd name="T2" fmla="*/ 13 w 16"/>
                <a:gd name="T3" fmla="*/ 4 h 9"/>
                <a:gd name="T4" fmla="*/ 15 w 16"/>
                <a:gd name="T5" fmla="*/ 4 h 9"/>
                <a:gd name="T6" fmla="*/ 15 w 16"/>
                <a:gd name="T7" fmla="*/ 6 h 9"/>
                <a:gd name="T8" fmla="*/ 15 w 16"/>
                <a:gd name="T9" fmla="*/ 7 h 9"/>
                <a:gd name="T10" fmla="*/ 16 w 16"/>
                <a:gd name="T11" fmla="*/ 9 h 9"/>
                <a:gd name="T12" fmla="*/ 16 w 16"/>
                <a:gd name="T13" fmla="*/ 9 h 9"/>
                <a:gd name="T14" fmla="*/ 15 w 16"/>
                <a:gd name="T15" fmla="*/ 9 h 9"/>
                <a:gd name="T16" fmla="*/ 11 w 16"/>
                <a:gd name="T17" fmla="*/ 8 h 9"/>
                <a:gd name="T18" fmla="*/ 10 w 16"/>
                <a:gd name="T19" fmla="*/ 8 h 9"/>
                <a:gd name="T20" fmla="*/ 10 w 16"/>
                <a:gd name="T21" fmla="*/ 9 h 9"/>
                <a:gd name="T22" fmla="*/ 9 w 16"/>
                <a:gd name="T23" fmla="*/ 8 h 9"/>
                <a:gd name="T24" fmla="*/ 6 w 16"/>
                <a:gd name="T25" fmla="*/ 4 h 9"/>
                <a:gd name="T26" fmla="*/ 5 w 16"/>
                <a:gd name="T27" fmla="*/ 4 h 9"/>
                <a:gd name="T28" fmla="*/ 4 w 16"/>
                <a:gd name="T29" fmla="*/ 5 h 9"/>
                <a:gd name="T30" fmla="*/ 4 w 16"/>
                <a:gd name="T31" fmla="*/ 5 h 9"/>
                <a:gd name="T32" fmla="*/ 1 w 16"/>
                <a:gd name="T33" fmla="*/ 4 h 9"/>
                <a:gd name="T34" fmla="*/ 0 w 16"/>
                <a:gd name="T35" fmla="*/ 4 h 9"/>
                <a:gd name="T36" fmla="*/ 0 w 16"/>
                <a:gd name="T37" fmla="*/ 3 h 9"/>
                <a:gd name="T38" fmla="*/ 1 w 16"/>
                <a:gd name="T39" fmla="*/ 2 h 9"/>
                <a:gd name="T40" fmla="*/ 3 w 16"/>
                <a:gd name="T41" fmla="*/ 4 h 9"/>
                <a:gd name="T42" fmla="*/ 5 w 16"/>
                <a:gd name="T43" fmla="*/ 2 h 9"/>
                <a:gd name="T44" fmla="*/ 6 w 16"/>
                <a:gd name="T45" fmla="*/ 2 h 9"/>
                <a:gd name="T46" fmla="*/ 7 w 16"/>
                <a:gd name="T47" fmla="*/ 3 h 9"/>
                <a:gd name="T48" fmla="*/ 8 w 16"/>
                <a:gd name="T49" fmla="*/ 3 h 9"/>
                <a:gd name="T50" fmla="*/ 9 w 16"/>
                <a:gd name="T51" fmla="*/ 3 h 9"/>
                <a:gd name="T52" fmla="*/ 10 w 16"/>
                <a:gd name="T53" fmla="*/ 2 h 9"/>
                <a:gd name="T54" fmla="*/ 11 w 16"/>
                <a:gd name="T55" fmla="*/ 1 h 9"/>
                <a:gd name="T56" fmla="*/ 11 w 16"/>
                <a:gd name="T57" fmla="*/ 0 h 9"/>
                <a:gd name="T58" fmla="*/ 12 w 16"/>
                <a:gd name="T59" fmla="*/ 1 h 9"/>
                <a:gd name="T60" fmla="*/ 12 w 16"/>
                <a:gd name="T61" fmla="*/ 3 h 9"/>
                <a:gd name="T62" fmla="*/ 11 w 16"/>
                <a:gd name="T63" fmla="*/ 3 h 9"/>
                <a:gd name="T64" fmla="*/ 11 w 16"/>
                <a:gd name="T6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9">
                  <a:moveTo>
                    <a:pt x="11" y="4"/>
                  </a:moveTo>
                  <a:lnTo>
                    <a:pt x="13" y="4"/>
                  </a:lnTo>
                  <a:lnTo>
                    <a:pt x="15" y="4"/>
                  </a:lnTo>
                  <a:lnTo>
                    <a:pt x="15" y="6"/>
                  </a:lnTo>
                  <a:lnTo>
                    <a:pt x="15" y="7"/>
                  </a:lnTo>
                  <a:lnTo>
                    <a:pt x="16" y="9"/>
                  </a:lnTo>
                  <a:lnTo>
                    <a:pt x="16" y="9"/>
                  </a:lnTo>
                  <a:lnTo>
                    <a:pt x="15" y="9"/>
                  </a:lnTo>
                  <a:lnTo>
                    <a:pt x="11" y="8"/>
                  </a:lnTo>
                  <a:lnTo>
                    <a:pt x="10" y="8"/>
                  </a:lnTo>
                  <a:lnTo>
                    <a:pt x="10" y="9"/>
                  </a:lnTo>
                  <a:lnTo>
                    <a:pt x="9" y="8"/>
                  </a:lnTo>
                  <a:lnTo>
                    <a:pt x="6" y="4"/>
                  </a:lnTo>
                  <a:lnTo>
                    <a:pt x="5" y="4"/>
                  </a:lnTo>
                  <a:lnTo>
                    <a:pt x="4" y="5"/>
                  </a:lnTo>
                  <a:lnTo>
                    <a:pt x="4" y="5"/>
                  </a:lnTo>
                  <a:lnTo>
                    <a:pt x="1" y="4"/>
                  </a:lnTo>
                  <a:lnTo>
                    <a:pt x="0" y="4"/>
                  </a:lnTo>
                  <a:lnTo>
                    <a:pt x="0" y="3"/>
                  </a:lnTo>
                  <a:lnTo>
                    <a:pt x="1" y="2"/>
                  </a:lnTo>
                  <a:lnTo>
                    <a:pt x="3" y="4"/>
                  </a:lnTo>
                  <a:lnTo>
                    <a:pt x="5" y="2"/>
                  </a:lnTo>
                  <a:lnTo>
                    <a:pt x="6" y="2"/>
                  </a:lnTo>
                  <a:lnTo>
                    <a:pt x="7" y="3"/>
                  </a:lnTo>
                  <a:lnTo>
                    <a:pt x="8" y="3"/>
                  </a:lnTo>
                  <a:lnTo>
                    <a:pt x="9" y="3"/>
                  </a:lnTo>
                  <a:lnTo>
                    <a:pt x="10" y="2"/>
                  </a:lnTo>
                  <a:lnTo>
                    <a:pt x="11" y="1"/>
                  </a:lnTo>
                  <a:lnTo>
                    <a:pt x="11" y="0"/>
                  </a:lnTo>
                  <a:lnTo>
                    <a:pt x="12" y="1"/>
                  </a:lnTo>
                  <a:lnTo>
                    <a:pt x="12" y="3"/>
                  </a:lnTo>
                  <a:lnTo>
                    <a:pt x="11" y="3"/>
                  </a:lnTo>
                  <a:lnTo>
                    <a:pt x="11" y="4"/>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5" name="Freeform 207"/>
            <p:cNvSpPr>
              <a:spLocks/>
            </p:cNvSpPr>
            <p:nvPr/>
          </p:nvSpPr>
          <p:spPr bwMode="auto">
            <a:xfrm>
              <a:off x="1185785" y="3794644"/>
              <a:ext cx="55566" cy="27783"/>
            </a:xfrm>
            <a:custGeom>
              <a:avLst/>
              <a:gdLst>
                <a:gd name="T0" fmla="*/ 10 w 40"/>
                <a:gd name="T1" fmla="*/ 6 h 20"/>
                <a:gd name="T2" fmla="*/ 11 w 40"/>
                <a:gd name="T3" fmla="*/ 6 h 20"/>
                <a:gd name="T4" fmla="*/ 13 w 40"/>
                <a:gd name="T5" fmla="*/ 6 h 20"/>
                <a:gd name="T6" fmla="*/ 15 w 40"/>
                <a:gd name="T7" fmla="*/ 7 h 20"/>
                <a:gd name="T8" fmla="*/ 16 w 40"/>
                <a:gd name="T9" fmla="*/ 7 h 20"/>
                <a:gd name="T10" fmla="*/ 18 w 40"/>
                <a:gd name="T11" fmla="*/ 8 h 20"/>
                <a:gd name="T12" fmla="*/ 19 w 40"/>
                <a:gd name="T13" fmla="*/ 8 h 20"/>
                <a:gd name="T14" fmla="*/ 20 w 40"/>
                <a:gd name="T15" fmla="*/ 10 h 20"/>
                <a:gd name="T16" fmla="*/ 21 w 40"/>
                <a:gd name="T17" fmla="*/ 11 h 20"/>
                <a:gd name="T18" fmla="*/ 22 w 40"/>
                <a:gd name="T19" fmla="*/ 13 h 20"/>
                <a:gd name="T20" fmla="*/ 27 w 40"/>
                <a:gd name="T21" fmla="*/ 16 h 20"/>
                <a:gd name="T22" fmla="*/ 29 w 40"/>
                <a:gd name="T23" fmla="*/ 16 h 20"/>
                <a:gd name="T24" fmla="*/ 30 w 40"/>
                <a:gd name="T25" fmla="*/ 15 h 20"/>
                <a:gd name="T26" fmla="*/ 31 w 40"/>
                <a:gd name="T27" fmla="*/ 14 h 20"/>
                <a:gd name="T28" fmla="*/ 30 w 40"/>
                <a:gd name="T29" fmla="*/ 13 h 20"/>
                <a:gd name="T30" fmla="*/ 33 w 40"/>
                <a:gd name="T31" fmla="*/ 12 h 20"/>
                <a:gd name="T32" fmla="*/ 35 w 40"/>
                <a:gd name="T33" fmla="*/ 13 h 20"/>
                <a:gd name="T34" fmla="*/ 36 w 40"/>
                <a:gd name="T35" fmla="*/ 13 h 20"/>
                <a:gd name="T36" fmla="*/ 39 w 40"/>
                <a:gd name="T37" fmla="*/ 15 h 20"/>
                <a:gd name="T38" fmla="*/ 40 w 40"/>
                <a:gd name="T39" fmla="*/ 16 h 20"/>
                <a:gd name="T40" fmla="*/ 38 w 40"/>
                <a:gd name="T41" fmla="*/ 17 h 20"/>
                <a:gd name="T42" fmla="*/ 37 w 40"/>
                <a:gd name="T43" fmla="*/ 17 h 20"/>
                <a:gd name="T44" fmla="*/ 36 w 40"/>
                <a:gd name="T45" fmla="*/ 18 h 20"/>
                <a:gd name="T46" fmla="*/ 36 w 40"/>
                <a:gd name="T47" fmla="*/ 19 h 20"/>
                <a:gd name="T48" fmla="*/ 35 w 40"/>
                <a:gd name="T49" fmla="*/ 20 h 20"/>
                <a:gd name="T50" fmla="*/ 33 w 40"/>
                <a:gd name="T51" fmla="*/ 19 h 20"/>
                <a:gd name="T52" fmla="*/ 31 w 40"/>
                <a:gd name="T53" fmla="*/ 20 h 20"/>
                <a:gd name="T54" fmla="*/ 30 w 40"/>
                <a:gd name="T55" fmla="*/ 20 h 20"/>
                <a:gd name="T56" fmla="*/ 28 w 40"/>
                <a:gd name="T57" fmla="*/ 19 h 20"/>
                <a:gd name="T58" fmla="*/ 25 w 40"/>
                <a:gd name="T59" fmla="*/ 18 h 20"/>
                <a:gd name="T60" fmla="*/ 24 w 40"/>
                <a:gd name="T61" fmla="*/ 18 h 20"/>
                <a:gd name="T62" fmla="*/ 20 w 40"/>
                <a:gd name="T63" fmla="*/ 19 h 20"/>
                <a:gd name="T64" fmla="*/ 19 w 40"/>
                <a:gd name="T65" fmla="*/ 19 h 20"/>
                <a:gd name="T66" fmla="*/ 18 w 40"/>
                <a:gd name="T67" fmla="*/ 19 h 20"/>
                <a:gd name="T68" fmla="*/ 17 w 40"/>
                <a:gd name="T69" fmla="*/ 20 h 20"/>
                <a:gd name="T70" fmla="*/ 14 w 40"/>
                <a:gd name="T71" fmla="*/ 19 h 20"/>
                <a:gd name="T72" fmla="*/ 14 w 40"/>
                <a:gd name="T73" fmla="*/ 18 h 20"/>
                <a:gd name="T74" fmla="*/ 13 w 40"/>
                <a:gd name="T75" fmla="*/ 19 h 20"/>
                <a:gd name="T76" fmla="*/ 9 w 40"/>
                <a:gd name="T77" fmla="*/ 18 h 20"/>
                <a:gd name="T78" fmla="*/ 4 w 40"/>
                <a:gd name="T79" fmla="*/ 15 h 20"/>
                <a:gd name="T80" fmla="*/ 2 w 40"/>
                <a:gd name="T81" fmla="*/ 13 h 20"/>
                <a:gd name="T82" fmla="*/ 2 w 40"/>
                <a:gd name="T83" fmla="*/ 13 h 20"/>
                <a:gd name="T84" fmla="*/ 2 w 40"/>
                <a:gd name="T85" fmla="*/ 11 h 20"/>
                <a:gd name="T86" fmla="*/ 2 w 40"/>
                <a:gd name="T87" fmla="*/ 9 h 20"/>
                <a:gd name="T88" fmla="*/ 3 w 40"/>
                <a:gd name="T89" fmla="*/ 7 h 20"/>
                <a:gd name="T90" fmla="*/ 3 w 40"/>
                <a:gd name="T91" fmla="*/ 7 h 20"/>
                <a:gd name="T92" fmla="*/ 2 w 40"/>
                <a:gd name="T93" fmla="*/ 4 h 20"/>
                <a:gd name="T94" fmla="*/ 0 w 40"/>
                <a:gd name="T95" fmla="*/ 2 h 20"/>
                <a:gd name="T96" fmla="*/ 0 w 40"/>
                <a:gd name="T97" fmla="*/ 1 h 20"/>
                <a:gd name="T98" fmla="*/ 1 w 40"/>
                <a:gd name="T99" fmla="*/ 0 h 20"/>
                <a:gd name="T100" fmla="*/ 3 w 40"/>
                <a:gd name="T101" fmla="*/ 1 h 20"/>
                <a:gd name="T102" fmla="*/ 7 w 40"/>
                <a:gd name="T103" fmla="*/ 2 h 20"/>
                <a:gd name="T104" fmla="*/ 9 w 40"/>
                <a:gd name="T105" fmla="*/ 4 h 20"/>
                <a:gd name="T106" fmla="*/ 10 w 40"/>
                <a:gd name="T107"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 h="20">
                  <a:moveTo>
                    <a:pt x="10" y="6"/>
                  </a:moveTo>
                  <a:lnTo>
                    <a:pt x="11" y="6"/>
                  </a:lnTo>
                  <a:lnTo>
                    <a:pt x="13" y="6"/>
                  </a:lnTo>
                  <a:lnTo>
                    <a:pt x="15" y="7"/>
                  </a:lnTo>
                  <a:lnTo>
                    <a:pt x="16" y="7"/>
                  </a:lnTo>
                  <a:lnTo>
                    <a:pt x="18" y="8"/>
                  </a:lnTo>
                  <a:lnTo>
                    <a:pt x="19" y="8"/>
                  </a:lnTo>
                  <a:lnTo>
                    <a:pt x="20" y="10"/>
                  </a:lnTo>
                  <a:lnTo>
                    <a:pt x="21" y="11"/>
                  </a:lnTo>
                  <a:lnTo>
                    <a:pt x="22" y="13"/>
                  </a:lnTo>
                  <a:lnTo>
                    <a:pt x="27" y="16"/>
                  </a:lnTo>
                  <a:lnTo>
                    <a:pt x="29" y="16"/>
                  </a:lnTo>
                  <a:lnTo>
                    <a:pt x="30" y="15"/>
                  </a:lnTo>
                  <a:lnTo>
                    <a:pt x="31" y="14"/>
                  </a:lnTo>
                  <a:lnTo>
                    <a:pt x="30" y="13"/>
                  </a:lnTo>
                  <a:lnTo>
                    <a:pt x="33" y="12"/>
                  </a:lnTo>
                  <a:lnTo>
                    <a:pt x="35" y="13"/>
                  </a:lnTo>
                  <a:lnTo>
                    <a:pt x="36" y="13"/>
                  </a:lnTo>
                  <a:lnTo>
                    <a:pt x="39" y="15"/>
                  </a:lnTo>
                  <a:lnTo>
                    <a:pt x="40" y="16"/>
                  </a:lnTo>
                  <a:lnTo>
                    <a:pt x="38" y="17"/>
                  </a:lnTo>
                  <a:lnTo>
                    <a:pt x="37" y="17"/>
                  </a:lnTo>
                  <a:lnTo>
                    <a:pt x="36" y="18"/>
                  </a:lnTo>
                  <a:lnTo>
                    <a:pt x="36" y="19"/>
                  </a:lnTo>
                  <a:lnTo>
                    <a:pt x="35" y="20"/>
                  </a:lnTo>
                  <a:lnTo>
                    <a:pt x="33" y="19"/>
                  </a:lnTo>
                  <a:lnTo>
                    <a:pt x="31" y="20"/>
                  </a:lnTo>
                  <a:lnTo>
                    <a:pt x="30" y="20"/>
                  </a:lnTo>
                  <a:lnTo>
                    <a:pt x="28" y="19"/>
                  </a:lnTo>
                  <a:lnTo>
                    <a:pt x="25" y="18"/>
                  </a:lnTo>
                  <a:lnTo>
                    <a:pt x="24" y="18"/>
                  </a:lnTo>
                  <a:lnTo>
                    <a:pt x="20" y="19"/>
                  </a:lnTo>
                  <a:lnTo>
                    <a:pt x="19" y="19"/>
                  </a:lnTo>
                  <a:lnTo>
                    <a:pt x="18" y="19"/>
                  </a:lnTo>
                  <a:lnTo>
                    <a:pt x="17" y="20"/>
                  </a:lnTo>
                  <a:lnTo>
                    <a:pt x="14" y="19"/>
                  </a:lnTo>
                  <a:lnTo>
                    <a:pt x="14" y="18"/>
                  </a:lnTo>
                  <a:lnTo>
                    <a:pt x="13" y="19"/>
                  </a:lnTo>
                  <a:lnTo>
                    <a:pt x="9" y="18"/>
                  </a:lnTo>
                  <a:lnTo>
                    <a:pt x="4" y="15"/>
                  </a:lnTo>
                  <a:lnTo>
                    <a:pt x="2" y="13"/>
                  </a:lnTo>
                  <a:lnTo>
                    <a:pt x="2" y="13"/>
                  </a:lnTo>
                  <a:lnTo>
                    <a:pt x="2" y="11"/>
                  </a:lnTo>
                  <a:lnTo>
                    <a:pt x="2" y="9"/>
                  </a:lnTo>
                  <a:lnTo>
                    <a:pt x="3" y="7"/>
                  </a:lnTo>
                  <a:lnTo>
                    <a:pt x="3" y="7"/>
                  </a:lnTo>
                  <a:lnTo>
                    <a:pt x="2" y="4"/>
                  </a:lnTo>
                  <a:lnTo>
                    <a:pt x="0" y="2"/>
                  </a:lnTo>
                  <a:lnTo>
                    <a:pt x="0" y="1"/>
                  </a:lnTo>
                  <a:lnTo>
                    <a:pt x="1" y="0"/>
                  </a:lnTo>
                  <a:lnTo>
                    <a:pt x="3" y="1"/>
                  </a:lnTo>
                  <a:lnTo>
                    <a:pt x="7" y="2"/>
                  </a:lnTo>
                  <a:lnTo>
                    <a:pt x="9" y="4"/>
                  </a:lnTo>
                  <a:lnTo>
                    <a:pt x="10" y="6"/>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6" name="Freeform 208"/>
            <p:cNvSpPr>
              <a:spLocks/>
            </p:cNvSpPr>
            <p:nvPr/>
          </p:nvSpPr>
          <p:spPr bwMode="auto">
            <a:xfrm>
              <a:off x="946853" y="3020894"/>
              <a:ext cx="2778" cy="4168"/>
            </a:xfrm>
            <a:custGeom>
              <a:avLst/>
              <a:gdLst>
                <a:gd name="T0" fmla="*/ 1 w 2"/>
                <a:gd name="T1" fmla="*/ 3 h 3"/>
                <a:gd name="T2" fmla="*/ 0 w 2"/>
                <a:gd name="T3" fmla="*/ 2 h 3"/>
                <a:gd name="T4" fmla="*/ 0 w 2"/>
                <a:gd name="T5" fmla="*/ 1 h 3"/>
                <a:gd name="T6" fmla="*/ 0 w 2"/>
                <a:gd name="T7" fmla="*/ 0 h 3"/>
                <a:gd name="T8" fmla="*/ 1 w 2"/>
                <a:gd name="T9" fmla="*/ 0 h 3"/>
                <a:gd name="T10" fmla="*/ 2 w 2"/>
                <a:gd name="T11" fmla="*/ 1 h 3"/>
                <a:gd name="T12" fmla="*/ 2 w 2"/>
                <a:gd name="T13" fmla="*/ 2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lnTo>
                    <a:pt x="0" y="2"/>
                  </a:lnTo>
                  <a:lnTo>
                    <a:pt x="0" y="1"/>
                  </a:lnTo>
                  <a:lnTo>
                    <a:pt x="0" y="0"/>
                  </a:lnTo>
                  <a:lnTo>
                    <a:pt x="1" y="0"/>
                  </a:lnTo>
                  <a:lnTo>
                    <a:pt x="2" y="1"/>
                  </a:lnTo>
                  <a:lnTo>
                    <a:pt x="2" y="2"/>
                  </a:lnTo>
                  <a:lnTo>
                    <a:pt x="1" y="3"/>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7" name="Freeform 209"/>
            <p:cNvSpPr>
              <a:spLocks/>
            </p:cNvSpPr>
            <p:nvPr/>
          </p:nvSpPr>
          <p:spPr bwMode="auto">
            <a:xfrm>
              <a:off x="1038536" y="3025062"/>
              <a:ext cx="2778" cy="4168"/>
            </a:xfrm>
            <a:custGeom>
              <a:avLst/>
              <a:gdLst>
                <a:gd name="T0" fmla="*/ 2 w 2"/>
                <a:gd name="T1" fmla="*/ 2 h 3"/>
                <a:gd name="T2" fmla="*/ 1 w 2"/>
                <a:gd name="T3" fmla="*/ 3 h 3"/>
                <a:gd name="T4" fmla="*/ 0 w 2"/>
                <a:gd name="T5" fmla="*/ 2 h 3"/>
                <a:gd name="T6" fmla="*/ 0 w 2"/>
                <a:gd name="T7" fmla="*/ 2 h 3"/>
                <a:gd name="T8" fmla="*/ 0 w 2"/>
                <a:gd name="T9" fmla="*/ 1 h 3"/>
                <a:gd name="T10" fmla="*/ 0 w 2"/>
                <a:gd name="T11" fmla="*/ 0 h 3"/>
                <a:gd name="T12" fmla="*/ 1 w 2"/>
                <a:gd name="T13" fmla="*/ 0 h 3"/>
                <a:gd name="T14" fmla="*/ 2 w 2"/>
                <a:gd name="T15" fmla="*/ 2 h 3"/>
                <a:gd name="T16" fmla="*/ 2 w 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2" y="2"/>
                  </a:moveTo>
                  <a:lnTo>
                    <a:pt x="1" y="3"/>
                  </a:lnTo>
                  <a:lnTo>
                    <a:pt x="0" y="2"/>
                  </a:lnTo>
                  <a:lnTo>
                    <a:pt x="0" y="2"/>
                  </a:lnTo>
                  <a:lnTo>
                    <a:pt x="0" y="1"/>
                  </a:lnTo>
                  <a:lnTo>
                    <a:pt x="0" y="0"/>
                  </a:lnTo>
                  <a:lnTo>
                    <a:pt x="1" y="0"/>
                  </a:lnTo>
                  <a:lnTo>
                    <a:pt x="2" y="2"/>
                  </a:lnTo>
                  <a:lnTo>
                    <a:pt x="2" y="2"/>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8" name="Freeform 210"/>
            <p:cNvSpPr>
              <a:spLocks/>
            </p:cNvSpPr>
            <p:nvPr/>
          </p:nvSpPr>
          <p:spPr bwMode="auto">
            <a:xfrm>
              <a:off x="1031590" y="3015338"/>
              <a:ext cx="4168" cy="4168"/>
            </a:xfrm>
            <a:custGeom>
              <a:avLst/>
              <a:gdLst>
                <a:gd name="T0" fmla="*/ 3 w 3"/>
                <a:gd name="T1" fmla="*/ 3 h 3"/>
                <a:gd name="T2" fmla="*/ 1 w 3"/>
                <a:gd name="T3" fmla="*/ 3 h 3"/>
                <a:gd name="T4" fmla="*/ 0 w 3"/>
                <a:gd name="T5" fmla="*/ 2 h 3"/>
                <a:gd name="T6" fmla="*/ 0 w 3"/>
                <a:gd name="T7" fmla="*/ 1 h 3"/>
                <a:gd name="T8" fmla="*/ 1 w 3"/>
                <a:gd name="T9" fmla="*/ 0 h 3"/>
                <a:gd name="T10" fmla="*/ 2 w 3"/>
                <a:gd name="T11" fmla="*/ 0 h 3"/>
                <a:gd name="T12" fmla="*/ 3 w 3"/>
                <a:gd name="T13" fmla="*/ 1 h 3"/>
                <a:gd name="T14" fmla="*/ 3 w 3"/>
                <a:gd name="T15" fmla="*/ 2 h 3"/>
                <a:gd name="T16" fmla="*/ 3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3" y="3"/>
                  </a:moveTo>
                  <a:lnTo>
                    <a:pt x="1" y="3"/>
                  </a:lnTo>
                  <a:lnTo>
                    <a:pt x="0" y="2"/>
                  </a:lnTo>
                  <a:lnTo>
                    <a:pt x="0" y="1"/>
                  </a:lnTo>
                  <a:lnTo>
                    <a:pt x="1" y="0"/>
                  </a:lnTo>
                  <a:lnTo>
                    <a:pt x="2" y="0"/>
                  </a:lnTo>
                  <a:lnTo>
                    <a:pt x="3" y="1"/>
                  </a:lnTo>
                  <a:lnTo>
                    <a:pt x="3" y="2"/>
                  </a:lnTo>
                  <a:lnTo>
                    <a:pt x="3" y="3"/>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9" name="Freeform 211"/>
            <p:cNvSpPr>
              <a:spLocks/>
            </p:cNvSpPr>
            <p:nvPr/>
          </p:nvSpPr>
          <p:spPr bwMode="auto">
            <a:xfrm>
              <a:off x="913514" y="2209638"/>
              <a:ext cx="1107143" cy="2010083"/>
            </a:xfrm>
            <a:custGeom>
              <a:avLst/>
              <a:gdLst>
                <a:gd name="T0" fmla="*/ 386 w 797"/>
                <a:gd name="T1" fmla="*/ 90 h 1447"/>
                <a:gd name="T2" fmla="*/ 376 w 797"/>
                <a:gd name="T3" fmla="*/ 443 h 1447"/>
                <a:gd name="T4" fmla="*/ 474 w 797"/>
                <a:gd name="T5" fmla="*/ 683 h 1447"/>
                <a:gd name="T6" fmla="*/ 713 w 797"/>
                <a:gd name="T7" fmla="*/ 1064 h 1447"/>
                <a:gd name="T8" fmla="*/ 780 w 797"/>
                <a:gd name="T9" fmla="*/ 1227 h 1447"/>
                <a:gd name="T10" fmla="*/ 761 w 797"/>
                <a:gd name="T11" fmla="*/ 1274 h 1447"/>
                <a:gd name="T12" fmla="*/ 729 w 797"/>
                <a:gd name="T13" fmla="*/ 1348 h 1447"/>
                <a:gd name="T14" fmla="*/ 717 w 797"/>
                <a:gd name="T15" fmla="*/ 1409 h 1447"/>
                <a:gd name="T16" fmla="*/ 514 w 797"/>
                <a:gd name="T17" fmla="*/ 1425 h 1447"/>
                <a:gd name="T18" fmla="*/ 428 w 797"/>
                <a:gd name="T19" fmla="*/ 1384 h 1447"/>
                <a:gd name="T20" fmla="*/ 433 w 797"/>
                <a:gd name="T21" fmla="*/ 1337 h 1447"/>
                <a:gd name="T22" fmla="*/ 405 w 797"/>
                <a:gd name="T23" fmla="*/ 1281 h 1447"/>
                <a:gd name="T24" fmla="*/ 371 w 797"/>
                <a:gd name="T25" fmla="*/ 1233 h 1447"/>
                <a:gd name="T26" fmla="*/ 340 w 797"/>
                <a:gd name="T27" fmla="*/ 1225 h 1447"/>
                <a:gd name="T28" fmla="*/ 323 w 797"/>
                <a:gd name="T29" fmla="*/ 1179 h 1447"/>
                <a:gd name="T30" fmla="*/ 293 w 797"/>
                <a:gd name="T31" fmla="*/ 1168 h 1447"/>
                <a:gd name="T32" fmla="*/ 269 w 797"/>
                <a:gd name="T33" fmla="*/ 1136 h 1447"/>
                <a:gd name="T34" fmla="*/ 239 w 797"/>
                <a:gd name="T35" fmla="*/ 1104 h 1447"/>
                <a:gd name="T36" fmla="*/ 204 w 797"/>
                <a:gd name="T37" fmla="*/ 1092 h 1447"/>
                <a:gd name="T38" fmla="*/ 156 w 797"/>
                <a:gd name="T39" fmla="*/ 1077 h 1447"/>
                <a:gd name="T40" fmla="*/ 149 w 797"/>
                <a:gd name="T41" fmla="*/ 1040 h 1447"/>
                <a:gd name="T42" fmla="*/ 160 w 797"/>
                <a:gd name="T43" fmla="*/ 993 h 1447"/>
                <a:gd name="T44" fmla="*/ 149 w 797"/>
                <a:gd name="T45" fmla="*/ 977 h 1447"/>
                <a:gd name="T46" fmla="*/ 146 w 797"/>
                <a:gd name="T47" fmla="*/ 937 h 1447"/>
                <a:gd name="T48" fmla="*/ 119 w 797"/>
                <a:gd name="T49" fmla="*/ 899 h 1447"/>
                <a:gd name="T50" fmla="*/ 106 w 797"/>
                <a:gd name="T51" fmla="*/ 864 h 1447"/>
                <a:gd name="T52" fmla="*/ 95 w 797"/>
                <a:gd name="T53" fmla="*/ 821 h 1447"/>
                <a:gd name="T54" fmla="*/ 82 w 797"/>
                <a:gd name="T55" fmla="*/ 786 h 1447"/>
                <a:gd name="T56" fmla="*/ 82 w 797"/>
                <a:gd name="T57" fmla="*/ 760 h 1447"/>
                <a:gd name="T58" fmla="*/ 109 w 797"/>
                <a:gd name="T59" fmla="*/ 736 h 1447"/>
                <a:gd name="T60" fmla="*/ 88 w 797"/>
                <a:gd name="T61" fmla="*/ 710 h 1447"/>
                <a:gd name="T62" fmla="*/ 67 w 797"/>
                <a:gd name="T63" fmla="*/ 678 h 1447"/>
                <a:gd name="T64" fmla="*/ 70 w 797"/>
                <a:gd name="T65" fmla="*/ 647 h 1447"/>
                <a:gd name="T66" fmla="*/ 66 w 797"/>
                <a:gd name="T67" fmla="*/ 619 h 1447"/>
                <a:gd name="T68" fmla="*/ 81 w 797"/>
                <a:gd name="T69" fmla="*/ 588 h 1447"/>
                <a:gd name="T70" fmla="*/ 84 w 797"/>
                <a:gd name="T71" fmla="*/ 616 h 1447"/>
                <a:gd name="T72" fmla="*/ 99 w 797"/>
                <a:gd name="T73" fmla="*/ 636 h 1447"/>
                <a:gd name="T74" fmla="*/ 104 w 797"/>
                <a:gd name="T75" fmla="*/ 612 h 1447"/>
                <a:gd name="T76" fmla="*/ 95 w 797"/>
                <a:gd name="T77" fmla="*/ 596 h 1447"/>
                <a:gd name="T78" fmla="*/ 99 w 797"/>
                <a:gd name="T79" fmla="*/ 579 h 1447"/>
                <a:gd name="T80" fmla="*/ 98 w 797"/>
                <a:gd name="T81" fmla="*/ 566 h 1447"/>
                <a:gd name="T82" fmla="*/ 104 w 797"/>
                <a:gd name="T83" fmla="*/ 547 h 1447"/>
                <a:gd name="T84" fmla="*/ 89 w 797"/>
                <a:gd name="T85" fmla="*/ 563 h 1447"/>
                <a:gd name="T86" fmla="*/ 84 w 797"/>
                <a:gd name="T87" fmla="*/ 575 h 1447"/>
                <a:gd name="T88" fmla="*/ 71 w 797"/>
                <a:gd name="T89" fmla="*/ 578 h 1447"/>
                <a:gd name="T90" fmla="*/ 55 w 797"/>
                <a:gd name="T91" fmla="*/ 553 h 1447"/>
                <a:gd name="T92" fmla="*/ 49 w 797"/>
                <a:gd name="T93" fmla="*/ 526 h 1447"/>
                <a:gd name="T94" fmla="*/ 44 w 797"/>
                <a:gd name="T95" fmla="*/ 507 h 1447"/>
                <a:gd name="T96" fmla="*/ 27 w 797"/>
                <a:gd name="T97" fmla="*/ 461 h 1447"/>
                <a:gd name="T98" fmla="*/ 12 w 797"/>
                <a:gd name="T99" fmla="*/ 425 h 1447"/>
                <a:gd name="T100" fmla="*/ 12 w 797"/>
                <a:gd name="T101" fmla="*/ 396 h 1447"/>
                <a:gd name="T102" fmla="*/ 14 w 797"/>
                <a:gd name="T103" fmla="*/ 354 h 1447"/>
                <a:gd name="T104" fmla="*/ 29 w 797"/>
                <a:gd name="T105" fmla="*/ 308 h 1447"/>
                <a:gd name="T106" fmla="*/ 23 w 797"/>
                <a:gd name="T107" fmla="*/ 267 h 1447"/>
                <a:gd name="T108" fmla="*/ 5 w 797"/>
                <a:gd name="T109" fmla="*/ 226 h 1447"/>
                <a:gd name="T110" fmla="*/ 4 w 797"/>
                <a:gd name="T111" fmla="*/ 193 h 1447"/>
                <a:gd name="T112" fmla="*/ 53 w 797"/>
                <a:gd name="T113" fmla="*/ 131 h 1447"/>
                <a:gd name="T114" fmla="*/ 67 w 797"/>
                <a:gd name="T115" fmla="*/ 94 h 1447"/>
                <a:gd name="T116" fmla="*/ 78 w 797"/>
                <a:gd name="T117" fmla="*/ 44 h 1447"/>
                <a:gd name="T118" fmla="*/ 84 w 797"/>
                <a:gd name="T119" fmla="*/ 7 h 1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7" h="1447">
                  <a:moveTo>
                    <a:pt x="259" y="51"/>
                  </a:moveTo>
                  <a:lnTo>
                    <a:pt x="270" y="56"/>
                  </a:lnTo>
                  <a:lnTo>
                    <a:pt x="285" y="60"/>
                  </a:lnTo>
                  <a:lnTo>
                    <a:pt x="311" y="68"/>
                  </a:lnTo>
                  <a:lnTo>
                    <a:pt x="313" y="68"/>
                  </a:lnTo>
                  <a:lnTo>
                    <a:pt x="314" y="69"/>
                  </a:lnTo>
                  <a:lnTo>
                    <a:pt x="322" y="72"/>
                  </a:lnTo>
                  <a:lnTo>
                    <a:pt x="328" y="73"/>
                  </a:lnTo>
                  <a:lnTo>
                    <a:pt x="334" y="75"/>
                  </a:lnTo>
                  <a:lnTo>
                    <a:pt x="335" y="76"/>
                  </a:lnTo>
                  <a:lnTo>
                    <a:pt x="336" y="76"/>
                  </a:lnTo>
                  <a:lnTo>
                    <a:pt x="341" y="78"/>
                  </a:lnTo>
                  <a:lnTo>
                    <a:pt x="342" y="78"/>
                  </a:lnTo>
                  <a:lnTo>
                    <a:pt x="344" y="79"/>
                  </a:lnTo>
                  <a:lnTo>
                    <a:pt x="361" y="83"/>
                  </a:lnTo>
                  <a:lnTo>
                    <a:pt x="371" y="86"/>
                  </a:lnTo>
                  <a:lnTo>
                    <a:pt x="386" y="90"/>
                  </a:lnTo>
                  <a:lnTo>
                    <a:pt x="403" y="96"/>
                  </a:lnTo>
                  <a:lnTo>
                    <a:pt x="436" y="105"/>
                  </a:lnTo>
                  <a:lnTo>
                    <a:pt x="439" y="106"/>
                  </a:lnTo>
                  <a:lnTo>
                    <a:pt x="465" y="112"/>
                  </a:lnTo>
                  <a:lnTo>
                    <a:pt x="437" y="217"/>
                  </a:lnTo>
                  <a:lnTo>
                    <a:pt x="426" y="258"/>
                  </a:lnTo>
                  <a:lnTo>
                    <a:pt x="425" y="259"/>
                  </a:lnTo>
                  <a:lnTo>
                    <a:pt x="414" y="306"/>
                  </a:lnTo>
                  <a:lnTo>
                    <a:pt x="407" y="329"/>
                  </a:lnTo>
                  <a:lnTo>
                    <a:pt x="405" y="337"/>
                  </a:lnTo>
                  <a:lnTo>
                    <a:pt x="400" y="355"/>
                  </a:lnTo>
                  <a:lnTo>
                    <a:pt x="399" y="359"/>
                  </a:lnTo>
                  <a:lnTo>
                    <a:pt x="398" y="361"/>
                  </a:lnTo>
                  <a:lnTo>
                    <a:pt x="398" y="361"/>
                  </a:lnTo>
                  <a:lnTo>
                    <a:pt x="387" y="400"/>
                  </a:lnTo>
                  <a:lnTo>
                    <a:pt x="386" y="407"/>
                  </a:lnTo>
                  <a:lnTo>
                    <a:pt x="376" y="443"/>
                  </a:lnTo>
                  <a:lnTo>
                    <a:pt x="371" y="460"/>
                  </a:lnTo>
                  <a:lnTo>
                    <a:pt x="368" y="471"/>
                  </a:lnTo>
                  <a:lnTo>
                    <a:pt x="368" y="472"/>
                  </a:lnTo>
                  <a:lnTo>
                    <a:pt x="366" y="479"/>
                  </a:lnTo>
                  <a:lnTo>
                    <a:pt x="365" y="486"/>
                  </a:lnTo>
                  <a:lnTo>
                    <a:pt x="363" y="492"/>
                  </a:lnTo>
                  <a:lnTo>
                    <a:pt x="360" y="500"/>
                  </a:lnTo>
                  <a:lnTo>
                    <a:pt x="367" y="511"/>
                  </a:lnTo>
                  <a:lnTo>
                    <a:pt x="390" y="548"/>
                  </a:lnTo>
                  <a:lnTo>
                    <a:pt x="390" y="549"/>
                  </a:lnTo>
                  <a:lnTo>
                    <a:pt x="397" y="559"/>
                  </a:lnTo>
                  <a:lnTo>
                    <a:pt x="400" y="564"/>
                  </a:lnTo>
                  <a:lnTo>
                    <a:pt x="409" y="578"/>
                  </a:lnTo>
                  <a:lnTo>
                    <a:pt x="421" y="598"/>
                  </a:lnTo>
                  <a:lnTo>
                    <a:pt x="423" y="601"/>
                  </a:lnTo>
                  <a:lnTo>
                    <a:pt x="451" y="646"/>
                  </a:lnTo>
                  <a:lnTo>
                    <a:pt x="474" y="683"/>
                  </a:lnTo>
                  <a:lnTo>
                    <a:pt x="503" y="729"/>
                  </a:lnTo>
                  <a:lnTo>
                    <a:pt x="519" y="754"/>
                  </a:lnTo>
                  <a:lnTo>
                    <a:pt x="543" y="794"/>
                  </a:lnTo>
                  <a:lnTo>
                    <a:pt x="569" y="834"/>
                  </a:lnTo>
                  <a:lnTo>
                    <a:pt x="580" y="855"/>
                  </a:lnTo>
                  <a:lnTo>
                    <a:pt x="620" y="917"/>
                  </a:lnTo>
                  <a:lnTo>
                    <a:pt x="650" y="965"/>
                  </a:lnTo>
                  <a:lnTo>
                    <a:pt x="651" y="965"/>
                  </a:lnTo>
                  <a:lnTo>
                    <a:pt x="664" y="988"/>
                  </a:lnTo>
                  <a:lnTo>
                    <a:pt x="666" y="990"/>
                  </a:lnTo>
                  <a:lnTo>
                    <a:pt x="669" y="996"/>
                  </a:lnTo>
                  <a:lnTo>
                    <a:pt x="682" y="1015"/>
                  </a:lnTo>
                  <a:lnTo>
                    <a:pt x="686" y="1021"/>
                  </a:lnTo>
                  <a:lnTo>
                    <a:pt x="704" y="1051"/>
                  </a:lnTo>
                  <a:lnTo>
                    <a:pt x="705" y="1053"/>
                  </a:lnTo>
                  <a:lnTo>
                    <a:pt x="706" y="1054"/>
                  </a:lnTo>
                  <a:lnTo>
                    <a:pt x="713" y="1064"/>
                  </a:lnTo>
                  <a:lnTo>
                    <a:pt x="715" y="1068"/>
                  </a:lnTo>
                  <a:lnTo>
                    <a:pt x="719" y="1074"/>
                  </a:lnTo>
                  <a:lnTo>
                    <a:pt x="724" y="1082"/>
                  </a:lnTo>
                  <a:lnTo>
                    <a:pt x="724" y="1084"/>
                  </a:lnTo>
                  <a:lnTo>
                    <a:pt x="742" y="1112"/>
                  </a:lnTo>
                  <a:lnTo>
                    <a:pt x="752" y="1127"/>
                  </a:lnTo>
                  <a:lnTo>
                    <a:pt x="766" y="1148"/>
                  </a:lnTo>
                  <a:lnTo>
                    <a:pt x="766" y="1150"/>
                  </a:lnTo>
                  <a:lnTo>
                    <a:pt x="765" y="1151"/>
                  </a:lnTo>
                  <a:lnTo>
                    <a:pt x="763" y="1161"/>
                  </a:lnTo>
                  <a:lnTo>
                    <a:pt x="762" y="1164"/>
                  </a:lnTo>
                  <a:lnTo>
                    <a:pt x="762" y="1165"/>
                  </a:lnTo>
                  <a:lnTo>
                    <a:pt x="762" y="1166"/>
                  </a:lnTo>
                  <a:lnTo>
                    <a:pt x="768" y="1181"/>
                  </a:lnTo>
                  <a:lnTo>
                    <a:pt x="774" y="1193"/>
                  </a:lnTo>
                  <a:lnTo>
                    <a:pt x="774" y="1198"/>
                  </a:lnTo>
                  <a:lnTo>
                    <a:pt x="780" y="1227"/>
                  </a:lnTo>
                  <a:lnTo>
                    <a:pt x="787" y="1236"/>
                  </a:lnTo>
                  <a:lnTo>
                    <a:pt x="793" y="1242"/>
                  </a:lnTo>
                  <a:lnTo>
                    <a:pt x="795" y="1244"/>
                  </a:lnTo>
                  <a:lnTo>
                    <a:pt x="797" y="1251"/>
                  </a:lnTo>
                  <a:lnTo>
                    <a:pt x="797" y="1257"/>
                  </a:lnTo>
                  <a:lnTo>
                    <a:pt x="794" y="1257"/>
                  </a:lnTo>
                  <a:lnTo>
                    <a:pt x="785" y="1263"/>
                  </a:lnTo>
                  <a:lnTo>
                    <a:pt x="784" y="1265"/>
                  </a:lnTo>
                  <a:lnTo>
                    <a:pt x="775" y="1268"/>
                  </a:lnTo>
                  <a:lnTo>
                    <a:pt x="774" y="1269"/>
                  </a:lnTo>
                  <a:lnTo>
                    <a:pt x="769" y="1270"/>
                  </a:lnTo>
                  <a:lnTo>
                    <a:pt x="766" y="1271"/>
                  </a:lnTo>
                  <a:lnTo>
                    <a:pt x="765" y="1270"/>
                  </a:lnTo>
                  <a:lnTo>
                    <a:pt x="764" y="1270"/>
                  </a:lnTo>
                  <a:lnTo>
                    <a:pt x="763" y="1271"/>
                  </a:lnTo>
                  <a:lnTo>
                    <a:pt x="761" y="1273"/>
                  </a:lnTo>
                  <a:lnTo>
                    <a:pt x="761" y="1274"/>
                  </a:lnTo>
                  <a:lnTo>
                    <a:pt x="760" y="1280"/>
                  </a:lnTo>
                  <a:lnTo>
                    <a:pt x="759" y="1281"/>
                  </a:lnTo>
                  <a:lnTo>
                    <a:pt x="756" y="1285"/>
                  </a:lnTo>
                  <a:lnTo>
                    <a:pt x="751" y="1288"/>
                  </a:lnTo>
                  <a:lnTo>
                    <a:pt x="748" y="1293"/>
                  </a:lnTo>
                  <a:lnTo>
                    <a:pt x="745" y="1303"/>
                  </a:lnTo>
                  <a:lnTo>
                    <a:pt x="744" y="1309"/>
                  </a:lnTo>
                  <a:lnTo>
                    <a:pt x="745" y="1315"/>
                  </a:lnTo>
                  <a:lnTo>
                    <a:pt x="745" y="1322"/>
                  </a:lnTo>
                  <a:lnTo>
                    <a:pt x="744" y="1323"/>
                  </a:lnTo>
                  <a:lnTo>
                    <a:pt x="741" y="1324"/>
                  </a:lnTo>
                  <a:lnTo>
                    <a:pt x="741" y="1325"/>
                  </a:lnTo>
                  <a:lnTo>
                    <a:pt x="736" y="1336"/>
                  </a:lnTo>
                  <a:lnTo>
                    <a:pt x="736" y="1337"/>
                  </a:lnTo>
                  <a:lnTo>
                    <a:pt x="736" y="1339"/>
                  </a:lnTo>
                  <a:lnTo>
                    <a:pt x="733" y="1343"/>
                  </a:lnTo>
                  <a:lnTo>
                    <a:pt x="729" y="1348"/>
                  </a:lnTo>
                  <a:lnTo>
                    <a:pt x="724" y="1352"/>
                  </a:lnTo>
                  <a:lnTo>
                    <a:pt x="724" y="1355"/>
                  </a:lnTo>
                  <a:lnTo>
                    <a:pt x="719" y="1357"/>
                  </a:lnTo>
                  <a:lnTo>
                    <a:pt x="713" y="1358"/>
                  </a:lnTo>
                  <a:lnTo>
                    <a:pt x="713" y="1365"/>
                  </a:lnTo>
                  <a:lnTo>
                    <a:pt x="714" y="1377"/>
                  </a:lnTo>
                  <a:lnTo>
                    <a:pt x="712" y="1386"/>
                  </a:lnTo>
                  <a:lnTo>
                    <a:pt x="710" y="1390"/>
                  </a:lnTo>
                  <a:lnTo>
                    <a:pt x="709" y="1392"/>
                  </a:lnTo>
                  <a:lnTo>
                    <a:pt x="708" y="1393"/>
                  </a:lnTo>
                  <a:lnTo>
                    <a:pt x="706" y="1397"/>
                  </a:lnTo>
                  <a:lnTo>
                    <a:pt x="706" y="1398"/>
                  </a:lnTo>
                  <a:lnTo>
                    <a:pt x="708" y="1404"/>
                  </a:lnTo>
                  <a:lnTo>
                    <a:pt x="713" y="1409"/>
                  </a:lnTo>
                  <a:lnTo>
                    <a:pt x="714" y="1409"/>
                  </a:lnTo>
                  <a:lnTo>
                    <a:pt x="716" y="1409"/>
                  </a:lnTo>
                  <a:lnTo>
                    <a:pt x="717" y="1409"/>
                  </a:lnTo>
                  <a:lnTo>
                    <a:pt x="718" y="1409"/>
                  </a:lnTo>
                  <a:lnTo>
                    <a:pt x="719" y="1409"/>
                  </a:lnTo>
                  <a:lnTo>
                    <a:pt x="724" y="1410"/>
                  </a:lnTo>
                  <a:lnTo>
                    <a:pt x="724" y="1411"/>
                  </a:lnTo>
                  <a:lnTo>
                    <a:pt x="724" y="1411"/>
                  </a:lnTo>
                  <a:lnTo>
                    <a:pt x="728" y="1419"/>
                  </a:lnTo>
                  <a:lnTo>
                    <a:pt x="726" y="1428"/>
                  </a:lnTo>
                  <a:lnTo>
                    <a:pt x="725" y="1431"/>
                  </a:lnTo>
                  <a:lnTo>
                    <a:pt x="720" y="1438"/>
                  </a:lnTo>
                  <a:lnTo>
                    <a:pt x="705" y="1447"/>
                  </a:lnTo>
                  <a:lnTo>
                    <a:pt x="701" y="1446"/>
                  </a:lnTo>
                  <a:lnTo>
                    <a:pt x="699" y="1445"/>
                  </a:lnTo>
                  <a:lnTo>
                    <a:pt x="694" y="1447"/>
                  </a:lnTo>
                  <a:lnTo>
                    <a:pt x="614" y="1436"/>
                  </a:lnTo>
                  <a:lnTo>
                    <a:pt x="569" y="1431"/>
                  </a:lnTo>
                  <a:lnTo>
                    <a:pt x="545" y="1428"/>
                  </a:lnTo>
                  <a:lnTo>
                    <a:pt x="514" y="1425"/>
                  </a:lnTo>
                  <a:lnTo>
                    <a:pt x="436" y="1414"/>
                  </a:lnTo>
                  <a:lnTo>
                    <a:pt x="436" y="1409"/>
                  </a:lnTo>
                  <a:lnTo>
                    <a:pt x="437" y="1406"/>
                  </a:lnTo>
                  <a:lnTo>
                    <a:pt x="437" y="1403"/>
                  </a:lnTo>
                  <a:lnTo>
                    <a:pt x="437" y="1402"/>
                  </a:lnTo>
                  <a:lnTo>
                    <a:pt x="436" y="1397"/>
                  </a:lnTo>
                  <a:lnTo>
                    <a:pt x="435" y="1395"/>
                  </a:lnTo>
                  <a:lnTo>
                    <a:pt x="434" y="1394"/>
                  </a:lnTo>
                  <a:lnTo>
                    <a:pt x="433" y="1392"/>
                  </a:lnTo>
                  <a:lnTo>
                    <a:pt x="432" y="1392"/>
                  </a:lnTo>
                  <a:lnTo>
                    <a:pt x="431" y="1392"/>
                  </a:lnTo>
                  <a:lnTo>
                    <a:pt x="430" y="1392"/>
                  </a:lnTo>
                  <a:lnTo>
                    <a:pt x="428" y="1394"/>
                  </a:lnTo>
                  <a:lnTo>
                    <a:pt x="427" y="1394"/>
                  </a:lnTo>
                  <a:lnTo>
                    <a:pt x="427" y="1390"/>
                  </a:lnTo>
                  <a:lnTo>
                    <a:pt x="427" y="1386"/>
                  </a:lnTo>
                  <a:lnTo>
                    <a:pt x="428" y="1384"/>
                  </a:lnTo>
                  <a:lnTo>
                    <a:pt x="429" y="1383"/>
                  </a:lnTo>
                  <a:lnTo>
                    <a:pt x="430" y="1378"/>
                  </a:lnTo>
                  <a:lnTo>
                    <a:pt x="430" y="1376"/>
                  </a:lnTo>
                  <a:lnTo>
                    <a:pt x="428" y="1373"/>
                  </a:lnTo>
                  <a:lnTo>
                    <a:pt x="428" y="1370"/>
                  </a:lnTo>
                  <a:lnTo>
                    <a:pt x="429" y="1370"/>
                  </a:lnTo>
                  <a:lnTo>
                    <a:pt x="430" y="1370"/>
                  </a:lnTo>
                  <a:lnTo>
                    <a:pt x="431" y="1370"/>
                  </a:lnTo>
                  <a:lnTo>
                    <a:pt x="431" y="1369"/>
                  </a:lnTo>
                  <a:lnTo>
                    <a:pt x="432" y="1367"/>
                  </a:lnTo>
                  <a:lnTo>
                    <a:pt x="433" y="1364"/>
                  </a:lnTo>
                  <a:lnTo>
                    <a:pt x="433" y="1359"/>
                  </a:lnTo>
                  <a:lnTo>
                    <a:pt x="433" y="1358"/>
                  </a:lnTo>
                  <a:lnTo>
                    <a:pt x="434" y="1348"/>
                  </a:lnTo>
                  <a:lnTo>
                    <a:pt x="433" y="1345"/>
                  </a:lnTo>
                  <a:lnTo>
                    <a:pt x="433" y="1339"/>
                  </a:lnTo>
                  <a:lnTo>
                    <a:pt x="433" y="1337"/>
                  </a:lnTo>
                  <a:lnTo>
                    <a:pt x="432" y="1332"/>
                  </a:lnTo>
                  <a:lnTo>
                    <a:pt x="431" y="1326"/>
                  </a:lnTo>
                  <a:lnTo>
                    <a:pt x="431" y="1325"/>
                  </a:lnTo>
                  <a:lnTo>
                    <a:pt x="428" y="1320"/>
                  </a:lnTo>
                  <a:lnTo>
                    <a:pt x="427" y="1319"/>
                  </a:lnTo>
                  <a:lnTo>
                    <a:pt x="425" y="1310"/>
                  </a:lnTo>
                  <a:lnTo>
                    <a:pt x="423" y="1306"/>
                  </a:lnTo>
                  <a:lnTo>
                    <a:pt x="420" y="1301"/>
                  </a:lnTo>
                  <a:lnTo>
                    <a:pt x="417" y="1296"/>
                  </a:lnTo>
                  <a:lnTo>
                    <a:pt x="415" y="1293"/>
                  </a:lnTo>
                  <a:lnTo>
                    <a:pt x="413" y="1292"/>
                  </a:lnTo>
                  <a:lnTo>
                    <a:pt x="412" y="1288"/>
                  </a:lnTo>
                  <a:lnTo>
                    <a:pt x="410" y="1285"/>
                  </a:lnTo>
                  <a:lnTo>
                    <a:pt x="409" y="1283"/>
                  </a:lnTo>
                  <a:lnTo>
                    <a:pt x="406" y="1280"/>
                  </a:lnTo>
                  <a:lnTo>
                    <a:pt x="405" y="1280"/>
                  </a:lnTo>
                  <a:lnTo>
                    <a:pt x="405" y="1281"/>
                  </a:lnTo>
                  <a:lnTo>
                    <a:pt x="403" y="1279"/>
                  </a:lnTo>
                  <a:lnTo>
                    <a:pt x="403" y="1276"/>
                  </a:lnTo>
                  <a:lnTo>
                    <a:pt x="400" y="1270"/>
                  </a:lnTo>
                  <a:lnTo>
                    <a:pt x="398" y="1266"/>
                  </a:lnTo>
                  <a:lnTo>
                    <a:pt x="397" y="1265"/>
                  </a:lnTo>
                  <a:lnTo>
                    <a:pt x="395" y="1265"/>
                  </a:lnTo>
                  <a:lnTo>
                    <a:pt x="393" y="1261"/>
                  </a:lnTo>
                  <a:lnTo>
                    <a:pt x="390" y="1258"/>
                  </a:lnTo>
                  <a:lnTo>
                    <a:pt x="388" y="1256"/>
                  </a:lnTo>
                  <a:lnTo>
                    <a:pt x="386" y="1254"/>
                  </a:lnTo>
                  <a:lnTo>
                    <a:pt x="385" y="1253"/>
                  </a:lnTo>
                  <a:lnTo>
                    <a:pt x="383" y="1251"/>
                  </a:lnTo>
                  <a:lnTo>
                    <a:pt x="380" y="1247"/>
                  </a:lnTo>
                  <a:lnTo>
                    <a:pt x="377" y="1242"/>
                  </a:lnTo>
                  <a:lnTo>
                    <a:pt x="375" y="1237"/>
                  </a:lnTo>
                  <a:lnTo>
                    <a:pt x="373" y="1234"/>
                  </a:lnTo>
                  <a:lnTo>
                    <a:pt x="371" y="1233"/>
                  </a:lnTo>
                  <a:lnTo>
                    <a:pt x="370" y="1231"/>
                  </a:lnTo>
                  <a:lnTo>
                    <a:pt x="369" y="1230"/>
                  </a:lnTo>
                  <a:lnTo>
                    <a:pt x="367" y="1229"/>
                  </a:lnTo>
                  <a:lnTo>
                    <a:pt x="365" y="1227"/>
                  </a:lnTo>
                  <a:lnTo>
                    <a:pt x="363" y="1229"/>
                  </a:lnTo>
                  <a:lnTo>
                    <a:pt x="363" y="1231"/>
                  </a:lnTo>
                  <a:lnTo>
                    <a:pt x="363" y="1233"/>
                  </a:lnTo>
                  <a:lnTo>
                    <a:pt x="360" y="1233"/>
                  </a:lnTo>
                  <a:lnTo>
                    <a:pt x="354" y="1233"/>
                  </a:lnTo>
                  <a:lnTo>
                    <a:pt x="353" y="1232"/>
                  </a:lnTo>
                  <a:lnTo>
                    <a:pt x="350" y="1231"/>
                  </a:lnTo>
                  <a:lnTo>
                    <a:pt x="348" y="1231"/>
                  </a:lnTo>
                  <a:lnTo>
                    <a:pt x="345" y="1227"/>
                  </a:lnTo>
                  <a:lnTo>
                    <a:pt x="345" y="1226"/>
                  </a:lnTo>
                  <a:lnTo>
                    <a:pt x="342" y="1226"/>
                  </a:lnTo>
                  <a:lnTo>
                    <a:pt x="341" y="1226"/>
                  </a:lnTo>
                  <a:lnTo>
                    <a:pt x="340" y="1225"/>
                  </a:lnTo>
                  <a:lnTo>
                    <a:pt x="339" y="1220"/>
                  </a:lnTo>
                  <a:lnTo>
                    <a:pt x="340" y="1219"/>
                  </a:lnTo>
                  <a:lnTo>
                    <a:pt x="342" y="1217"/>
                  </a:lnTo>
                  <a:lnTo>
                    <a:pt x="343" y="1217"/>
                  </a:lnTo>
                  <a:lnTo>
                    <a:pt x="344" y="1215"/>
                  </a:lnTo>
                  <a:lnTo>
                    <a:pt x="345" y="1212"/>
                  </a:lnTo>
                  <a:lnTo>
                    <a:pt x="344" y="1206"/>
                  </a:lnTo>
                  <a:lnTo>
                    <a:pt x="343" y="1198"/>
                  </a:lnTo>
                  <a:lnTo>
                    <a:pt x="342" y="1193"/>
                  </a:lnTo>
                  <a:lnTo>
                    <a:pt x="341" y="1189"/>
                  </a:lnTo>
                  <a:lnTo>
                    <a:pt x="339" y="1187"/>
                  </a:lnTo>
                  <a:lnTo>
                    <a:pt x="338" y="1184"/>
                  </a:lnTo>
                  <a:lnTo>
                    <a:pt x="336" y="1182"/>
                  </a:lnTo>
                  <a:lnTo>
                    <a:pt x="333" y="1181"/>
                  </a:lnTo>
                  <a:lnTo>
                    <a:pt x="330" y="1181"/>
                  </a:lnTo>
                  <a:lnTo>
                    <a:pt x="329" y="1181"/>
                  </a:lnTo>
                  <a:lnTo>
                    <a:pt x="323" y="1179"/>
                  </a:lnTo>
                  <a:lnTo>
                    <a:pt x="322" y="1179"/>
                  </a:lnTo>
                  <a:lnTo>
                    <a:pt x="322" y="1180"/>
                  </a:lnTo>
                  <a:lnTo>
                    <a:pt x="319" y="1179"/>
                  </a:lnTo>
                  <a:lnTo>
                    <a:pt x="316" y="1178"/>
                  </a:lnTo>
                  <a:lnTo>
                    <a:pt x="315" y="1178"/>
                  </a:lnTo>
                  <a:lnTo>
                    <a:pt x="311" y="1178"/>
                  </a:lnTo>
                  <a:lnTo>
                    <a:pt x="310" y="1178"/>
                  </a:lnTo>
                  <a:lnTo>
                    <a:pt x="308" y="1181"/>
                  </a:lnTo>
                  <a:lnTo>
                    <a:pt x="307" y="1178"/>
                  </a:lnTo>
                  <a:lnTo>
                    <a:pt x="305" y="1176"/>
                  </a:lnTo>
                  <a:lnTo>
                    <a:pt x="304" y="1175"/>
                  </a:lnTo>
                  <a:lnTo>
                    <a:pt x="300" y="1173"/>
                  </a:lnTo>
                  <a:lnTo>
                    <a:pt x="297" y="1171"/>
                  </a:lnTo>
                  <a:lnTo>
                    <a:pt x="296" y="1171"/>
                  </a:lnTo>
                  <a:lnTo>
                    <a:pt x="295" y="1171"/>
                  </a:lnTo>
                  <a:lnTo>
                    <a:pt x="294" y="1170"/>
                  </a:lnTo>
                  <a:lnTo>
                    <a:pt x="293" y="1168"/>
                  </a:lnTo>
                  <a:lnTo>
                    <a:pt x="290" y="1167"/>
                  </a:lnTo>
                  <a:lnTo>
                    <a:pt x="287" y="1164"/>
                  </a:lnTo>
                  <a:lnTo>
                    <a:pt x="284" y="1162"/>
                  </a:lnTo>
                  <a:lnTo>
                    <a:pt x="282" y="1160"/>
                  </a:lnTo>
                  <a:lnTo>
                    <a:pt x="282" y="1159"/>
                  </a:lnTo>
                  <a:lnTo>
                    <a:pt x="280" y="1160"/>
                  </a:lnTo>
                  <a:lnTo>
                    <a:pt x="278" y="1159"/>
                  </a:lnTo>
                  <a:lnTo>
                    <a:pt x="276" y="1155"/>
                  </a:lnTo>
                  <a:lnTo>
                    <a:pt x="273" y="1153"/>
                  </a:lnTo>
                  <a:lnTo>
                    <a:pt x="272" y="1151"/>
                  </a:lnTo>
                  <a:lnTo>
                    <a:pt x="271" y="1151"/>
                  </a:lnTo>
                  <a:lnTo>
                    <a:pt x="270" y="1151"/>
                  </a:lnTo>
                  <a:lnTo>
                    <a:pt x="270" y="1148"/>
                  </a:lnTo>
                  <a:lnTo>
                    <a:pt x="270" y="1146"/>
                  </a:lnTo>
                  <a:lnTo>
                    <a:pt x="269" y="1141"/>
                  </a:lnTo>
                  <a:lnTo>
                    <a:pt x="269" y="1137"/>
                  </a:lnTo>
                  <a:lnTo>
                    <a:pt x="269" y="1136"/>
                  </a:lnTo>
                  <a:lnTo>
                    <a:pt x="268" y="1133"/>
                  </a:lnTo>
                  <a:lnTo>
                    <a:pt x="267" y="1132"/>
                  </a:lnTo>
                  <a:lnTo>
                    <a:pt x="266" y="1132"/>
                  </a:lnTo>
                  <a:lnTo>
                    <a:pt x="265" y="1132"/>
                  </a:lnTo>
                  <a:lnTo>
                    <a:pt x="263" y="1129"/>
                  </a:lnTo>
                  <a:lnTo>
                    <a:pt x="262" y="1126"/>
                  </a:lnTo>
                  <a:lnTo>
                    <a:pt x="261" y="1124"/>
                  </a:lnTo>
                  <a:lnTo>
                    <a:pt x="260" y="1124"/>
                  </a:lnTo>
                  <a:lnTo>
                    <a:pt x="259" y="1124"/>
                  </a:lnTo>
                  <a:lnTo>
                    <a:pt x="256" y="1118"/>
                  </a:lnTo>
                  <a:lnTo>
                    <a:pt x="255" y="1118"/>
                  </a:lnTo>
                  <a:lnTo>
                    <a:pt x="254" y="1115"/>
                  </a:lnTo>
                  <a:lnTo>
                    <a:pt x="252" y="1114"/>
                  </a:lnTo>
                  <a:lnTo>
                    <a:pt x="248" y="1112"/>
                  </a:lnTo>
                  <a:lnTo>
                    <a:pt x="247" y="1109"/>
                  </a:lnTo>
                  <a:lnTo>
                    <a:pt x="245" y="1107"/>
                  </a:lnTo>
                  <a:lnTo>
                    <a:pt x="239" y="1104"/>
                  </a:lnTo>
                  <a:lnTo>
                    <a:pt x="237" y="1104"/>
                  </a:lnTo>
                  <a:lnTo>
                    <a:pt x="236" y="1104"/>
                  </a:lnTo>
                  <a:lnTo>
                    <a:pt x="233" y="1104"/>
                  </a:lnTo>
                  <a:lnTo>
                    <a:pt x="232" y="1104"/>
                  </a:lnTo>
                  <a:lnTo>
                    <a:pt x="232" y="1104"/>
                  </a:lnTo>
                  <a:lnTo>
                    <a:pt x="231" y="1104"/>
                  </a:lnTo>
                  <a:lnTo>
                    <a:pt x="229" y="1105"/>
                  </a:lnTo>
                  <a:lnTo>
                    <a:pt x="226" y="1104"/>
                  </a:lnTo>
                  <a:lnTo>
                    <a:pt x="226" y="1103"/>
                  </a:lnTo>
                  <a:lnTo>
                    <a:pt x="221" y="1100"/>
                  </a:lnTo>
                  <a:lnTo>
                    <a:pt x="221" y="1100"/>
                  </a:lnTo>
                  <a:lnTo>
                    <a:pt x="216" y="1099"/>
                  </a:lnTo>
                  <a:lnTo>
                    <a:pt x="215" y="1099"/>
                  </a:lnTo>
                  <a:lnTo>
                    <a:pt x="213" y="1098"/>
                  </a:lnTo>
                  <a:lnTo>
                    <a:pt x="209" y="1094"/>
                  </a:lnTo>
                  <a:lnTo>
                    <a:pt x="205" y="1093"/>
                  </a:lnTo>
                  <a:lnTo>
                    <a:pt x="204" y="1092"/>
                  </a:lnTo>
                  <a:lnTo>
                    <a:pt x="201" y="1088"/>
                  </a:lnTo>
                  <a:lnTo>
                    <a:pt x="198" y="1087"/>
                  </a:lnTo>
                  <a:lnTo>
                    <a:pt x="197" y="1087"/>
                  </a:lnTo>
                  <a:lnTo>
                    <a:pt x="193" y="1087"/>
                  </a:lnTo>
                  <a:lnTo>
                    <a:pt x="192" y="1086"/>
                  </a:lnTo>
                  <a:lnTo>
                    <a:pt x="190" y="1084"/>
                  </a:lnTo>
                  <a:lnTo>
                    <a:pt x="187" y="1083"/>
                  </a:lnTo>
                  <a:lnTo>
                    <a:pt x="183" y="1082"/>
                  </a:lnTo>
                  <a:lnTo>
                    <a:pt x="179" y="1082"/>
                  </a:lnTo>
                  <a:lnTo>
                    <a:pt x="177" y="1082"/>
                  </a:lnTo>
                  <a:lnTo>
                    <a:pt x="176" y="1081"/>
                  </a:lnTo>
                  <a:lnTo>
                    <a:pt x="173" y="1080"/>
                  </a:lnTo>
                  <a:lnTo>
                    <a:pt x="172" y="1079"/>
                  </a:lnTo>
                  <a:lnTo>
                    <a:pt x="171" y="1079"/>
                  </a:lnTo>
                  <a:lnTo>
                    <a:pt x="171" y="1080"/>
                  </a:lnTo>
                  <a:lnTo>
                    <a:pt x="167" y="1080"/>
                  </a:lnTo>
                  <a:lnTo>
                    <a:pt x="156" y="1077"/>
                  </a:lnTo>
                  <a:lnTo>
                    <a:pt x="155" y="1078"/>
                  </a:lnTo>
                  <a:lnTo>
                    <a:pt x="154" y="1077"/>
                  </a:lnTo>
                  <a:lnTo>
                    <a:pt x="154" y="1074"/>
                  </a:lnTo>
                  <a:lnTo>
                    <a:pt x="154" y="1073"/>
                  </a:lnTo>
                  <a:lnTo>
                    <a:pt x="153" y="1071"/>
                  </a:lnTo>
                  <a:lnTo>
                    <a:pt x="152" y="1066"/>
                  </a:lnTo>
                  <a:lnTo>
                    <a:pt x="151" y="1065"/>
                  </a:lnTo>
                  <a:lnTo>
                    <a:pt x="146" y="1060"/>
                  </a:lnTo>
                  <a:lnTo>
                    <a:pt x="143" y="1060"/>
                  </a:lnTo>
                  <a:lnTo>
                    <a:pt x="143" y="1060"/>
                  </a:lnTo>
                  <a:lnTo>
                    <a:pt x="142" y="1060"/>
                  </a:lnTo>
                  <a:lnTo>
                    <a:pt x="141" y="1057"/>
                  </a:lnTo>
                  <a:lnTo>
                    <a:pt x="140" y="1055"/>
                  </a:lnTo>
                  <a:lnTo>
                    <a:pt x="142" y="1052"/>
                  </a:lnTo>
                  <a:lnTo>
                    <a:pt x="144" y="1048"/>
                  </a:lnTo>
                  <a:lnTo>
                    <a:pt x="149" y="1042"/>
                  </a:lnTo>
                  <a:lnTo>
                    <a:pt x="149" y="1040"/>
                  </a:lnTo>
                  <a:lnTo>
                    <a:pt x="149" y="1037"/>
                  </a:lnTo>
                  <a:lnTo>
                    <a:pt x="148" y="1036"/>
                  </a:lnTo>
                  <a:lnTo>
                    <a:pt x="148" y="1032"/>
                  </a:lnTo>
                  <a:lnTo>
                    <a:pt x="150" y="1028"/>
                  </a:lnTo>
                  <a:lnTo>
                    <a:pt x="152" y="1026"/>
                  </a:lnTo>
                  <a:lnTo>
                    <a:pt x="154" y="1022"/>
                  </a:lnTo>
                  <a:lnTo>
                    <a:pt x="154" y="1021"/>
                  </a:lnTo>
                  <a:lnTo>
                    <a:pt x="154" y="1019"/>
                  </a:lnTo>
                  <a:lnTo>
                    <a:pt x="152" y="1016"/>
                  </a:lnTo>
                  <a:lnTo>
                    <a:pt x="152" y="1015"/>
                  </a:lnTo>
                  <a:lnTo>
                    <a:pt x="152" y="1014"/>
                  </a:lnTo>
                  <a:lnTo>
                    <a:pt x="150" y="1013"/>
                  </a:lnTo>
                  <a:lnTo>
                    <a:pt x="149" y="1013"/>
                  </a:lnTo>
                  <a:lnTo>
                    <a:pt x="154" y="1004"/>
                  </a:lnTo>
                  <a:lnTo>
                    <a:pt x="156" y="1001"/>
                  </a:lnTo>
                  <a:lnTo>
                    <a:pt x="158" y="997"/>
                  </a:lnTo>
                  <a:lnTo>
                    <a:pt x="160" y="993"/>
                  </a:lnTo>
                  <a:lnTo>
                    <a:pt x="160" y="991"/>
                  </a:lnTo>
                  <a:lnTo>
                    <a:pt x="160" y="988"/>
                  </a:lnTo>
                  <a:lnTo>
                    <a:pt x="161" y="985"/>
                  </a:lnTo>
                  <a:lnTo>
                    <a:pt x="160" y="983"/>
                  </a:lnTo>
                  <a:lnTo>
                    <a:pt x="160" y="982"/>
                  </a:lnTo>
                  <a:lnTo>
                    <a:pt x="160" y="981"/>
                  </a:lnTo>
                  <a:lnTo>
                    <a:pt x="159" y="981"/>
                  </a:lnTo>
                  <a:lnTo>
                    <a:pt x="158" y="981"/>
                  </a:lnTo>
                  <a:lnTo>
                    <a:pt x="157" y="979"/>
                  </a:lnTo>
                  <a:lnTo>
                    <a:pt x="156" y="977"/>
                  </a:lnTo>
                  <a:lnTo>
                    <a:pt x="154" y="976"/>
                  </a:lnTo>
                  <a:lnTo>
                    <a:pt x="153" y="976"/>
                  </a:lnTo>
                  <a:lnTo>
                    <a:pt x="151" y="975"/>
                  </a:lnTo>
                  <a:lnTo>
                    <a:pt x="151" y="976"/>
                  </a:lnTo>
                  <a:lnTo>
                    <a:pt x="150" y="976"/>
                  </a:lnTo>
                  <a:lnTo>
                    <a:pt x="150" y="977"/>
                  </a:lnTo>
                  <a:lnTo>
                    <a:pt x="149" y="977"/>
                  </a:lnTo>
                  <a:lnTo>
                    <a:pt x="149" y="976"/>
                  </a:lnTo>
                  <a:lnTo>
                    <a:pt x="148" y="974"/>
                  </a:lnTo>
                  <a:lnTo>
                    <a:pt x="146" y="972"/>
                  </a:lnTo>
                  <a:lnTo>
                    <a:pt x="143" y="969"/>
                  </a:lnTo>
                  <a:lnTo>
                    <a:pt x="142" y="968"/>
                  </a:lnTo>
                  <a:lnTo>
                    <a:pt x="141" y="965"/>
                  </a:lnTo>
                  <a:lnTo>
                    <a:pt x="139" y="962"/>
                  </a:lnTo>
                  <a:lnTo>
                    <a:pt x="139" y="961"/>
                  </a:lnTo>
                  <a:lnTo>
                    <a:pt x="141" y="958"/>
                  </a:lnTo>
                  <a:lnTo>
                    <a:pt x="143" y="956"/>
                  </a:lnTo>
                  <a:lnTo>
                    <a:pt x="145" y="953"/>
                  </a:lnTo>
                  <a:lnTo>
                    <a:pt x="146" y="950"/>
                  </a:lnTo>
                  <a:lnTo>
                    <a:pt x="147" y="949"/>
                  </a:lnTo>
                  <a:lnTo>
                    <a:pt x="148" y="944"/>
                  </a:lnTo>
                  <a:lnTo>
                    <a:pt x="148" y="943"/>
                  </a:lnTo>
                  <a:lnTo>
                    <a:pt x="147" y="938"/>
                  </a:lnTo>
                  <a:lnTo>
                    <a:pt x="146" y="937"/>
                  </a:lnTo>
                  <a:lnTo>
                    <a:pt x="145" y="936"/>
                  </a:lnTo>
                  <a:lnTo>
                    <a:pt x="142" y="935"/>
                  </a:lnTo>
                  <a:lnTo>
                    <a:pt x="141" y="934"/>
                  </a:lnTo>
                  <a:lnTo>
                    <a:pt x="141" y="933"/>
                  </a:lnTo>
                  <a:lnTo>
                    <a:pt x="139" y="932"/>
                  </a:lnTo>
                  <a:lnTo>
                    <a:pt x="136" y="932"/>
                  </a:lnTo>
                  <a:lnTo>
                    <a:pt x="135" y="927"/>
                  </a:lnTo>
                  <a:lnTo>
                    <a:pt x="133" y="924"/>
                  </a:lnTo>
                  <a:lnTo>
                    <a:pt x="132" y="923"/>
                  </a:lnTo>
                  <a:lnTo>
                    <a:pt x="130" y="917"/>
                  </a:lnTo>
                  <a:lnTo>
                    <a:pt x="129" y="911"/>
                  </a:lnTo>
                  <a:lnTo>
                    <a:pt x="128" y="910"/>
                  </a:lnTo>
                  <a:lnTo>
                    <a:pt x="127" y="909"/>
                  </a:lnTo>
                  <a:lnTo>
                    <a:pt x="127" y="904"/>
                  </a:lnTo>
                  <a:lnTo>
                    <a:pt x="125" y="903"/>
                  </a:lnTo>
                  <a:lnTo>
                    <a:pt x="124" y="903"/>
                  </a:lnTo>
                  <a:lnTo>
                    <a:pt x="119" y="899"/>
                  </a:lnTo>
                  <a:lnTo>
                    <a:pt x="117" y="897"/>
                  </a:lnTo>
                  <a:lnTo>
                    <a:pt x="116" y="896"/>
                  </a:lnTo>
                  <a:lnTo>
                    <a:pt x="116" y="893"/>
                  </a:lnTo>
                  <a:lnTo>
                    <a:pt x="115" y="893"/>
                  </a:lnTo>
                  <a:lnTo>
                    <a:pt x="115" y="892"/>
                  </a:lnTo>
                  <a:lnTo>
                    <a:pt x="115" y="890"/>
                  </a:lnTo>
                  <a:lnTo>
                    <a:pt x="115" y="885"/>
                  </a:lnTo>
                  <a:lnTo>
                    <a:pt x="115" y="882"/>
                  </a:lnTo>
                  <a:lnTo>
                    <a:pt x="115" y="881"/>
                  </a:lnTo>
                  <a:lnTo>
                    <a:pt x="115" y="878"/>
                  </a:lnTo>
                  <a:lnTo>
                    <a:pt x="114" y="877"/>
                  </a:lnTo>
                  <a:lnTo>
                    <a:pt x="111" y="874"/>
                  </a:lnTo>
                  <a:lnTo>
                    <a:pt x="110" y="871"/>
                  </a:lnTo>
                  <a:lnTo>
                    <a:pt x="110" y="869"/>
                  </a:lnTo>
                  <a:lnTo>
                    <a:pt x="109" y="868"/>
                  </a:lnTo>
                  <a:lnTo>
                    <a:pt x="108" y="866"/>
                  </a:lnTo>
                  <a:lnTo>
                    <a:pt x="106" y="864"/>
                  </a:lnTo>
                  <a:lnTo>
                    <a:pt x="107" y="862"/>
                  </a:lnTo>
                  <a:lnTo>
                    <a:pt x="107" y="861"/>
                  </a:lnTo>
                  <a:lnTo>
                    <a:pt x="106" y="859"/>
                  </a:lnTo>
                  <a:lnTo>
                    <a:pt x="107" y="852"/>
                  </a:lnTo>
                  <a:lnTo>
                    <a:pt x="106" y="848"/>
                  </a:lnTo>
                  <a:lnTo>
                    <a:pt x="106" y="847"/>
                  </a:lnTo>
                  <a:lnTo>
                    <a:pt x="104" y="845"/>
                  </a:lnTo>
                  <a:lnTo>
                    <a:pt x="102" y="843"/>
                  </a:lnTo>
                  <a:lnTo>
                    <a:pt x="100" y="843"/>
                  </a:lnTo>
                  <a:lnTo>
                    <a:pt x="99" y="838"/>
                  </a:lnTo>
                  <a:lnTo>
                    <a:pt x="100" y="838"/>
                  </a:lnTo>
                  <a:lnTo>
                    <a:pt x="100" y="837"/>
                  </a:lnTo>
                  <a:lnTo>
                    <a:pt x="99" y="835"/>
                  </a:lnTo>
                  <a:lnTo>
                    <a:pt x="99" y="833"/>
                  </a:lnTo>
                  <a:lnTo>
                    <a:pt x="99" y="832"/>
                  </a:lnTo>
                  <a:lnTo>
                    <a:pt x="99" y="829"/>
                  </a:lnTo>
                  <a:lnTo>
                    <a:pt x="95" y="821"/>
                  </a:lnTo>
                  <a:lnTo>
                    <a:pt x="93" y="816"/>
                  </a:lnTo>
                  <a:lnTo>
                    <a:pt x="88" y="810"/>
                  </a:lnTo>
                  <a:lnTo>
                    <a:pt x="86" y="809"/>
                  </a:lnTo>
                  <a:lnTo>
                    <a:pt x="85" y="809"/>
                  </a:lnTo>
                  <a:lnTo>
                    <a:pt x="84" y="809"/>
                  </a:lnTo>
                  <a:lnTo>
                    <a:pt x="83" y="807"/>
                  </a:lnTo>
                  <a:lnTo>
                    <a:pt x="83" y="806"/>
                  </a:lnTo>
                  <a:lnTo>
                    <a:pt x="83" y="805"/>
                  </a:lnTo>
                  <a:lnTo>
                    <a:pt x="82" y="802"/>
                  </a:lnTo>
                  <a:lnTo>
                    <a:pt x="81" y="799"/>
                  </a:lnTo>
                  <a:lnTo>
                    <a:pt x="80" y="798"/>
                  </a:lnTo>
                  <a:lnTo>
                    <a:pt x="80" y="795"/>
                  </a:lnTo>
                  <a:lnTo>
                    <a:pt x="81" y="793"/>
                  </a:lnTo>
                  <a:lnTo>
                    <a:pt x="80" y="790"/>
                  </a:lnTo>
                  <a:lnTo>
                    <a:pt x="81" y="789"/>
                  </a:lnTo>
                  <a:lnTo>
                    <a:pt x="82" y="787"/>
                  </a:lnTo>
                  <a:lnTo>
                    <a:pt x="82" y="786"/>
                  </a:lnTo>
                  <a:lnTo>
                    <a:pt x="82" y="785"/>
                  </a:lnTo>
                  <a:lnTo>
                    <a:pt x="81" y="784"/>
                  </a:lnTo>
                  <a:lnTo>
                    <a:pt x="81" y="783"/>
                  </a:lnTo>
                  <a:lnTo>
                    <a:pt x="82" y="781"/>
                  </a:lnTo>
                  <a:lnTo>
                    <a:pt x="82" y="777"/>
                  </a:lnTo>
                  <a:lnTo>
                    <a:pt x="82" y="774"/>
                  </a:lnTo>
                  <a:lnTo>
                    <a:pt x="82" y="772"/>
                  </a:lnTo>
                  <a:lnTo>
                    <a:pt x="82" y="771"/>
                  </a:lnTo>
                  <a:lnTo>
                    <a:pt x="82" y="770"/>
                  </a:lnTo>
                  <a:lnTo>
                    <a:pt x="82" y="769"/>
                  </a:lnTo>
                  <a:lnTo>
                    <a:pt x="82" y="768"/>
                  </a:lnTo>
                  <a:lnTo>
                    <a:pt x="84" y="768"/>
                  </a:lnTo>
                  <a:lnTo>
                    <a:pt x="85" y="763"/>
                  </a:lnTo>
                  <a:lnTo>
                    <a:pt x="84" y="762"/>
                  </a:lnTo>
                  <a:lnTo>
                    <a:pt x="83" y="762"/>
                  </a:lnTo>
                  <a:lnTo>
                    <a:pt x="82" y="762"/>
                  </a:lnTo>
                  <a:lnTo>
                    <a:pt x="82" y="760"/>
                  </a:lnTo>
                  <a:lnTo>
                    <a:pt x="82" y="760"/>
                  </a:lnTo>
                  <a:lnTo>
                    <a:pt x="82" y="760"/>
                  </a:lnTo>
                  <a:lnTo>
                    <a:pt x="87" y="755"/>
                  </a:lnTo>
                  <a:lnTo>
                    <a:pt x="88" y="754"/>
                  </a:lnTo>
                  <a:lnTo>
                    <a:pt x="88" y="753"/>
                  </a:lnTo>
                  <a:lnTo>
                    <a:pt x="88" y="754"/>
                  </a:lnTo>
                  <a:lnTo>
                    <a:pt x="91" y="758"/>
                  </a:lnTo>
                  <a:lnTo>
                    <a:pt x="91" y="759"/>
                  </a:lnTo>
                  <a:lnTo>
                    <a:pt x="93" y="760"/>
                  </a:lnTo>
                  <a:lnTo>
                    <a:pt x="94" y="759"/>
                  </a:lnTo>
                  <a:lnTo>
                    <a:pt x="97" y="757"/>
                  </a:lnTo>
                  <a:lnTo>
                    <a:pt x="98" y="755"/>
                  </a:lnTo>
                  <a:lnTo>
                    <a:pt x="99" y="754"/>
                  </a:lnTo>
                  <a:lnTo>
                    <a:pt x="101" y="751"/>
                  </a:lnTo>
                  <a:lnTo>
                    <a:pt x="103" y="747"/>
                  </a:lnTo>
                  <a:lnTo>
                    <a:pt x="104" y="743"/>
                  </a:lnTo>
                  <a:lnTo>
                    <a:pt x="109" y="736"/>
                  </a:lnTo>
                  <a:lnTo>
                    <a:pt x="109" y="734"/>
                  </a:lnTo>
                  <a:lnTo>
                    <a:pt x="108" y="730"/>
                  </a:lnTo>
                  <a:lnTo>
                    <a:pt x="108" y="729"/>
                  </a:lnTo>
                  <a:lnTo>
                    <a:pt x="107" y="725"/>
                  </a:lnTo>
                  <a:lnTo>
                    <a:pt x="106" y="717"/>
                  </a:lnTo>
                  <a:lnTo>
                    <a:pt x="105" y="715"/>
                  </a:lnTo>
                  <a:lnTo>
                    <a:pt x="104" y="712"/>
                  </a:lnTo>
                  <a:lnTo>
                    <a:pt x="103" y="711"/>
                  </a:lnTo>
                  <a:lnTo>
                    <a:pt x="101" y="710"/>
                  </a:lnTo>
                  <a:lnTo>
                    <a:pt x="100" y="709"/>
                  </a:lnTo>
                  <a:lnTo>
                    <a:pt x="99" y="710"/>
                  </a:lnTo>
                  <a:lnTo>
                    <a:pt x="96" y="711"/>
                  </a:lnTo>
                  <a:lnTo>
                    <a:pt x="95" y="711"/>
                  </a:lnTo>
                  <a:lnTo>
                    <a:pt x="93" y="709"/>
                  </a:lnTo>
                  <a:lnTo>
                    <a:pt x="92" y="709"/>
                  </a:lnTo>
                  <a:lnTo>
                    <a:pt x="91" y="711"/>
                  </a:lnTo>
                  <a:lnTo>
                    <a:pt x="88" y="710"/>
                  </a:lnTo>
                  <a:lnTo>
                    <a:pt x="87" y="710"/>
                  </a:lnTo>
                  <a:lnTo>
                    <a:pt x="86" y="709"/>
                  </a:lnTo>
                  <a:lnTo>
                    <a:pt x="83" y="707"/>
                  </a:lnTo>
                  <a:lnTo>
                    <a:pt x="81" y="704"/>
                  </a:lnTo>
                  <a:lnTo>
                    <a:pt x="79" y="703"/>
                  </a:lnTo>
                  <a:lnTo>
                    <a:pt x="77" y="699"/>
                  </a:lnTo>
                  <a:lnTo>
                    <a:pt x="76" y="697"/>
                  </a:lnTo>
                  <a:lnTo>
                    <a:pt x="73" y="689"/>
                  </a:lnTo>
                  <a:lnTo>
                    <a:pt x="72" y="688"/>
                  </a:lnTo>
                  <a:lnTo>
                    <a:pt x="71" y="683"/>
                  </a:lnTo>
                  <a:lnTo>
                    <a:pt x="71" y="683"/>
                  </a:lnTo>
                  <a:lnTo>
                    <a:pt x="70" y="681"/>
                  </a:lnTo>
                  <a:lnTo>
                    <a:pt x="69" y="680"/>
                  </a:lnTo>
                  <a:lnTo>
                    <a:pt x="68" y="681"/>
                  </a:lnTo>
                  <a:lnTo>
                    <a:pt x="67" y="680"/>
                  </a:lnTo>
                  <a:lnTo>
                    <a:pt x="66" y="679"/>
                  </a:lnTo>
                  <a:lnTo>
                    <a:pt x="67" y="678"/>
                  </a:lnTo>
                  <a:lnTo>
                    <a:pt x="67" y="677"/>
                  </a:lnTo>
                  <a:lnTo>
                    <a:pt x="67" y="676"/>
                  </a:lnTo>
                  <a:lnTo>
                    <a:pt x="66" y="674"/>
                  </a:lnTo>
                  <a:lnTo>
                    <a:pt x="66" y="673"/>
                  </a:lnTo>
                  <a:lnTo>
                    <a:pt x="66" y="672"/>
                  </a:lnTo>
                  <a:lnTo>
                    <a:pt x="66" y="671"/>
                  </a:lnTo>
                  <a:lnTo>
                    <a:pt x="64" y="670"/>
                  </a:lnTo>
                  <a:lnTo>
                    <a:pt x="64" y="669"/>
                  </a:lnTo>
                  <a:lnTo>
                    <a:pt x="63" y="668"/>
                  </a:lnTo>
                  <a:lnTo>
                    <a:pt x="64" y="665"/>
                  </a:lnTo>
                  <a:lnTo>
                    <a:pt x="64" y="664"/>
                  </a:lnTo>
                  <a:lnTo>
                    <a:pt x="64" y="663"/>
                  </a:lnTo>
                  <a:lnTo>
                    <a:pt x="64" y="661"/>
                  </a:lnTo>
                  <a:lnTo>
                    <a:pt x="64" y="661"/>
                  </a:lnTo>
                  <a:lnTo>
                    <a:pt x="66" y="659"/>
                  </a:lnTo>
                  <a:lnTo>
                    <a:pt x="69" y="650"/>
                  </a:lnTo>
                  <a:lnTo>
                    <a:pt x="70" y="647"/>
                  </a:lnTo>
                  <a:lnTo>
                    <a:pt x="70" y="644"/>
                  </a:lnTo>
                  <a:lnTo>
                    <a:pt x="69" y="642"/>
                  </a:lnTo>
                  <a:lnTo>
                    <a:pt x="69" y="636"/>
                  </a:lnTo>
                  <a:lnTo>
                    <a:pt x="70" y="633"/>
                  </a:lnTo>
                  <a:lnTo>
                    <a:pt x="70" y="630"/>
                  </a:lnTo>
                  <a:lnTo>
                    <a:pt x="69" y="627"/>
                  </a:lnTo>
                  <a:lnTo>
                    <a:pt x="68" y="627"/>
                  </a:lnTo>
                  <a:lnTo>
                    <a:pt x="67" y="627"/>
                  </a:lnTo>
                  <a:lnTo>
                    <a:pt x="66" y="627"/>
                  </a:lnTo>
                  <a:lnTo>
                    <a:pt x="66" y="627"/>
                  </a:lnTo>
                  <a:lnTo>
                    <a:pt x="66" y="627"/>
                  </a:lnTo>
                  <a:lnTo>
                    <a:pt x="66" y="627"/>
                  </a:lnTo>
                  <a:lnTo>
                    <a:pt x="65" y="622"/>
                  </a:lnTo>
                  <a:lnTo>
                    <a:pt x="66" y="621"/>
                  </a:lnTo>
                  <a:lnTo>
                    <a:pt x="66" y="620"/>
                  </a:lnTo>
                  <a:lnTo>
                    <a:pt x="66" y="620"/>
                  </a:lnTo>
                  <a:lnTo>
                    <a:pt x="66" y="619"/>
                  </a:lnTo>
                  <a:lnTo>
                    <a:pt x="67" y="616"/>
                  </a:lnTo>
                  <a:lnTo>
                    <a:pt x="67" y="614"/>
                  </a:lnTo>
                  <a:lnTo>
                    <a:pt x="70" y="613"/>
                  </a:lnTo>
                  <a:lnTo>
                    <a:pt x="71" y="611"/>
                  </a:lnTo>
                  <a:lnTo>
                    <a:pt x="72" y="607"/>
                  </a:lnTo>
                  <a:lnTo>
                    <a:pt x="73" y="602"/>
                  </a:lnTo>
                  <a:lnTo>
                    <a:pt x="73" y="599"/>
                  </a:lnTo>
                  <a:lnTo>
                    <a:pt x="74" y="597"/>
                  </a:lnTo>
                  <a:lnTo>
                    <a:pt x="75" y="594"/>
                  </a:lnTo>
                  <a:lnTo>
                    <a:pt x="75" y="591"/>
                  </a:lnTo>
                  <a:lnTo>
                    <a:pt x="75" y="589"/>
                  </a:lnTo>
                  <a:lnTo>
                    <a:pt x="77" y="589"/>
                  </a:lnTo>
                  <a:lnTo>
                    <a:pt x="77" y="589"/>
                  </a:lnTo>
                  <a:lnTo>
                    <a:pt x="78" y="589"/>
                  </a:lnTo>
                  <a:lnTo>
                    <a:pt x="80" y="587"/>
                  </a:lnTo>
                  <a:lnTo>
                    <a:pt x="81" y="587"/>
                  </a:lnTo>
                  <a:lnTo>
                    <a:pt x="81" y="588"/>
                  </a:lnTo>
                  <a:lnTo>
                    <a:pt x="85" y="588"/>
                  </a:lnTo>
                  <a:lnTo>
                    <a:pt x="87" y="589"/>
                  </a:lnTo>
                  <a:lnTo>
                    <a:pt x="88" y="589"/>
                  </a:lnTo>
                  <a:lnTo>
                    <a:pt x="88" y="592"/>
                  </a:lnTo>
                  <a:lnTo>
                    <a:pt x="87" y="600"/>
                  </a:lnTo>
                  <a:lnTo>
                    <a:pt x="88" y="600"/>
                  </a:lnTo>
                  <a:lnTo>
                    <a:pt x="88" y="600"/>
                  </a:lnTo>
                  <a:lnTo>
                    <a:pt x="88" y="602"/>
                  </a:lnTo>
                  <a:lnTo>
                    <a:pt x="87" y="602"/>
                  </a:lnTo>
                  <a:lnTo>
                    <a:pt x="84" y="602"/>
                  </a:lnTo>
                  <a:lnTo>
                    <a:pt x="83" y="606"/>
                  </a:lnTo>
                  <a:lnTo>
                    <a:pt x="84" y="609"/>
                  </a:lnTo>
                  <a:lnTo>
                    <a:pt x="83" y="610"/>
                  </a:lnTo>
                  <a:lnTo>
                    <a:pt x="82" y="610"/>
                  </a:lnTo>
                  <a:lnTo>
                    <a:pt x="82" y="611"/>
                  </a:lnTo>
                  <a:lnTo>
                    <a:pt x="83" y="614"/>
                  </a:lnTo>
                  <a:lnTo>
                    <a:pt x="84" y="616"/>
                  </a:lnTo>
                  <a:lnTo>
                    <a:pt x="83" y="616"/>
                  </a:lnTo>
                  <a:lnTo>
                    <a:pt x="82" y="615"/>
                  </a:lnTo>
                  <a:lnTo>
                    <a:pt x="82" y="616"/>
                  </a:lnTo>
                  <a:lnTo>
                    <a:pt x="82" y="618"/>
                  </a:lnTo>
                  <a:lnTo>
                    <a:pt x="87" y="620"/>
                  </a:lnTo>
                  <a:lnTo>
                    <a:pt x="87" y="621"/>
                  </a:lnTo>
                  <a:lnTo>
                    <a:pt x="88" y="622"/>
                  </a:lnTo>
                  <a:lnTo>
                    <a:pt x="92" y="623"/>
                  </a:lnTo>
                  <a:lnTo>
                    <a:pt x="93" y="625"/>
                  </a:lnTo>
                  <a:lnTo>
                    <a:pt x="93" y="626"/>
                  </a:lnTo>
                  <a:lnTo>
                    <a:pt x="93" y="627"/>
                  </a:lnTo>
                  <a:lnTo>
                    <a:pt x="94" y="628"/>
                  </a:lnTo>
                  <a:lnTo>
                    <a:pt x="95" y="629"/>
                  </a:lnTo>
                  <a:lnTo>
                    <a:pt x="97" y="630"/>
                  </a:lnTo>
                  <a:lnTo>
                    <a:pt x="96" y="632"/>
                  </a:lnTo>
                  <a:lnTo>
                    <a:pt x="98" y="635"/>
                  </a:lnTo>
                  <a:lnTo>
                    <a:pt x="99" y="636"/>
                  </a:lnTo>
                  <a:lnTo>
                    <a:pt x="101" y="635"/>
                  </a:lnTo>
                  <a:lnTo>
                    <a:pt x="102" y="636"/>
                  </a:lnTo>
                  <a:lnTo>
                    <a:pt x="102" y="637"/>
                  </a:lnTo>
                  <a:lnTo>
                    <a:pt x="103" y="636"/>
                  </a:lnTo>
                  <a:lnTo>
                    <a:pt x="104" y="636"/>
                  </a:lnTo>
                  <a:lnTo>
                    <a:pt x="104" y="633"/>
                  </a:lnTo>
                  <a:lnTo>
                    <a:pt x="104" y="629"/>
                  </a:lnTo>
                  <a:lnTo>
                    <a:pt x="104" y="628"/>
                  </a:lnTo>
                  <a:lnTo>
                    <a:pt x="104" y="627"/>
                  </a:lnTo>
                  <a:lnTo>
                    <a:pt x="103" y="626"/>
                  </a:lnTo>
                  <a:lnTo>
                    <a:pt x="103" y="625"/>
                  </a:lnTo>
                  <a:lnTo>
                    <a:pt x="104" y="623"/>
                  </a:lnTo>
                  <a:lnTo>
                    <a:pt x="104" y="622"/>
                  </a:lnTo>
                  <a:lnTo>
                    <a:pt x="104" y="618"/>
                  </a:lnTo>
                  <a:lnTo>
                    <a:pt x="104" y="614"/>
                  </a:lnTo>
                  <a:lnTo>
                    <a:pt x="104" y="613"/>
                  </a:lnTo>
                  <a:lnTo>
                    <a:pt x="104" y="612"/>
                  </a:lnTo>
                  <a:lnTo>
                    <a:pt x="102" y="610"/>
                  </a:lnTo>
                  <a:lnTo>
                    <a:pt x="102" y="609"/>
                  </a:lnTo>
                  <a:lnTo>
                    <a:pt x="101" y="609"/>
                  </a:lnTo>
                  <a:lnTo>
                    <a:pt x="100" y="607"/>
                  </a:lnTo>
                  <a:lnTo>
                    <a:pt x="99" y="605"/>
                  </a:lnTo>
                  <a:lnTo>
                    <a:pt x="99" y="603"/>
                  </a:lnTo>
                  <a:lnTo>
                    <a:pt x="99" y="602"/>
                  </a:lnTo>
                  <a:lnTo>
                    <a:pt x="99" y="601"/>
                  </a:lnTo>
                  <a:lnTo>
                    <a:pt x="99" y="601"/>
                  </a:lnTo>
                  <a:lnTo>
                    <a:pt x="100" y="601"/>
                  </a:lnTo>
                  <a:lnTo>
                    <a:pt x="100" y="600"/>
                  </a:lnTo>
                  <a:lnTo>
                    <a:pt x="99" y="600"/>
                  </a:lnTo>
                  <a:lnTo>
                    <a:pt x="99" y="599"/>
                  </a:lnTo>
                  <a:lnTo>
                    <a:pt x="98" y="598"/>
                  </a:lnTo>
                  <a:lnTo>
                    <a:pt x="97" y="598"/>
                  </a:lnTo>
                  <a:lnTo>
                    <a:pt x="96" y="597"/>
                  </a:lnTo>
                  <a:lnTo>
                    <a:pt x="95" y="596"/>
                  </a:lnTo>
                  <a:lnTo>
                    <a:pt x="94" y="595"/>
                  </a:lnTo>
                  <a:lnTo>
                    <a:pt x="93" y="594"/>
                  </a:lnTo>
                  <a:lnTo>
                    <a:pt x="93" y="594"/>
                  </a:lnTo>
                  <a:lnTo>
                    <a:pt x="93" y="594"/>
                  </a:lnTo>
                  <a:lnTo>
                    <a:pt x="93" y="593"/>
                  </a:lnTo>
                  <a:lnTo>
                    <a:pt x="93" y="592"/>
                  </a:lnTo>
                  <a:lnTo>
                    <a:pt x="93" y="591"/>
                  </a:lnTo>
                  <a:lnTo>
                    <a:pt x="95" y="589"/>
                  </a:lnTo>
                  <a:lnTo>
                    <a:pt x="96" y="589"/>
                  </a:lnTo>
                  <a:lnTo>
                    <a:pt x="97" y="589"/>
                  </a:lnTo>
                  <a:lnTo>
                    <a:pt x="98" y="589"/>
                  </a:lnTo>
                  <a:lnTo>
                    <a:pt x="99" y="587"/>
                  </a:lnTo>
                  <a:lnTo>
                    <a:pt x="99" y="583"/>
                  </a:lnTo>
                  <a:lnTo>
                    <a:pt x="99" y="581"/>
                  </a:lnTo>
                  <a:lnTo>
                    <a:pt x="99" y="580"/>
                  </a:lnTo>
                  <a:lnTo>
                    <a:pt x="99" y="580"/>
                  </a:lnTo>
                  <a:lnTo>
                    <a:pt x="99" y="579"/>
                  </a:lnTo>
                  <a:lnTo>
                    <a:pt x="98" y="578"/>
                  </a:lnTo>
                  <a:lnTo>
                    <a:pt x="95" y="578"/>
                  </a:lnTo>
                  <a:lnTo>
                    <a:pt x="94" y="578"/>
                  </a:lnTo>
                  <a:lnTo>
                    <a:pt x="93" y="578"/>
                  </a:lnTo>
                  <a:lnTo>
                    <a:pt x="93" y="577"/>
                  </a:lnTo>
                  <a:lnTo>
                    <a:pt x="93" y="575"/>
                  </a:lnTo>
                  <a:lnTo>
                    <a:pt x="93" y="574"/>
                  </a:lnTo>
                  <a:lnTo>
                    <a:pt x="92" y="573"/>
                  </a:lnTo>
                  <a:lnTo>
                    <a:pt x="91" y="572"/>
                  </a:lnTo>
                  <a:lnTo>
                    <a:pt x="91" y="572"/>
                  </a:lnTo>
                  <a:lnTo>
                    <a:pt x="90" y="568"/>
                  </a:lnTo>
                  <a:lnTo>
                    <a:pt x="92" y="569"/>
                  </a:lnTo>
                  <a:lnTo>
                    <a:pt x="92" y="570"/>
                  </a:lnTo>
                  <a:lnTo>
                    <a:pt x="93" y="570"/>
                  </a:lnTo>
                  <a:lnTo>
                    <a:pt x="97" y="568"/>
                  </a:lnTo>
                  <a:lnTo>
                    <a:pt x="98" y="566"/>
                  </a:lnTo>
                  <a:lnTo>
                    <a:pt x="98" y="566"/>
                  </a:lnTo>
                  <a:lnTo>
                    <a:pt x="98" y="564"/>
                  </a:lnTo>
                  <a:lnTo>
                    <a:pt x="99" y="564"/>
                  </a:lnTo>
                  <a:lnTo>
                    <a:pt x="99" y="565"/>
                  </a:lnTo>
                  <a:lnTo>
                    <a:pt x="100" y="566"/>
                  </a:lnTo>
                  <a:lnTo>
                    <a:pt x="101" y="566"/>
                  </a:lnTo>
                  <a:lnTo>
                    <a:pt x="103" y="565"/>
                  </a:lnTo>
                  <a:lnTo>
                    <a:pt x="104" y="565"/>
                  </a:lnTo>
                  <a:lnTo>
                    <a:pt x="104" y="566"/>
                  </a:lnTo>
                  <a:lnTo>
                    <a:pt x="107" y="565"/>
                  </a:lnTo>
                  <a:lnTo>
                    <a:pt x="110" y="562"/>
                  </a:lnTo>
                  <a:lnTo>
                    <a:pt x="110" y="561"/>
                  </a:lnTo>
                  <a:lnTo>
                    <a:pt x="110" y="561"/>
                  </a:lnTo>
                  <a:lnTo>
                    <a:pt x="110" y="559"/>
                  </a:lnTo>
                  <a:lnTo>
                    <a:pt x="109" y="557"/>
                  </a:lnTo>
                  <a:lnTo>
                    <a:pt x="108" y="554"/>
                  </a:lnTo>
                  <a:lnTo>
                    <a:pt x="107" y="552"/>
                  </a:lnTo>
                  <a:lnTo>
                    <a:pt x="104" y="547"/>
                  </a:lnTo>
                  <a:lnTo>
                    <a:pt x="101" y="545"/>
                  </a:lnTo>
                  <a:lnTo>
                    <a:pt x="100" y="545"/>
                  </a:lnTo>
                  <a:lnTo>
                    <a:pt x="99" y="547"/>
                  </a:lnTo>
                  <a:lnTo>
                    <a:pt x="95" y="549"/>
                  </a:lnTo>
                  <a:lnTo>
                    <a:pt x="94" y="548"/>
                  </a:lnTo>
                  <a:lnTo>
                    <a:pt x="91" y="547"/>
                  </a:lnTo>
                  <a:lnTo>
                    <a:pt x="90" y="548"/>
                  </a:lnTo>
                  <a:lnTo>
                    <a:pt x="90" y="550"/>
                  </a:lnTo>
                  <a:lnTo>
                    <a:pt x="90" y="550"/>
                  </a:lnTo>
                  <a:lnTo>
                    <a:pt x="89" y="553"/>
                  </a:lnTo>
                  <a:lnTo>
                    <a:pt x="88" y="555"/>
                  </a:lnTo>
                  <a:lnTo>
                    <a:pt x="87" y="557"/>
                  </a:lnTo>
                  <a:lnTo>
                    <a:pt x="86" y="559"/>
                  </a:lnTo>
                  <a:lnTo>
                    <a:pt x="86" y="560"/>
                  </a:lnTo>
                  <a:lnTo>
                    <a:pt x="87" y="561"/>
                  </a:lnTo>
                  <a:lnTo>
                    <a:pt x="88" y="562"/>
                  </a:lnTo>
                  <a:lnTo>
                    <a:pt x="89" y="563"/>
                  </a:lnTo>
                  <a:lnTo>
                    <a:pt x="89" y="565"/>
                  </a:lnTo>
                  <a:lnTo>
                    <a:pt x="88" y="566"/>
                  </a:lnTo>
                  <a:lnTo>
                    <a:pt x="88" y="565"/>
                  </a:lnTo>
                  <a:lnTo>
                    <a:pt x="87" y="565"/>
                  </a:lnTo>
                  <a:lnTo>
                    <a:pt x="85" y="566"/>
                  </a:lnTo>
                  <a:lnTo>
                    <a:pt x="84" y="567"/>
                  </a:lnTo>
                  <a:lnTo>
                    <a:pt x="84" y="568"/>
                  </a:lnTo>
                  <a:lnTo>
                    <a:pt x="85" y="569"/>
                  </a:lnTo>
                  <a:lnTo>
                    <a:pt x="85" y="570"/>
                  </a:lnTo>
                  <a:lnTo>
                    <a:pt x="84" y="570"/>
                  </a:lnTo>
                  <a:lnTo>
                    <a:pt x="82" y="570"/>
                  </a:lnTo>
                  <a:lnTo>
                    <a:pt x="82" y="571"/>
                  </a:lnTo>
                  <a:lnTo>
                    <a:pt x="82" y="572"/>
                  </a:lnTo>
                  <a:lnTo>
                    <a:pt x="83" y="572"/>
                  </a:lnTo>
                  <a:lnTo>
                    <a:pt x="84" y="572"/>
                  </a:lnTo>
                  <a:lnTo>
                    <a:pt x="84" y="574"/>
                  </a:lnTo>
                  <a:lnTo>
                    <a:pt x="84" y="575"/>
                  </a:lnTo>
                  <a:lnTo>
                    <a:pt x="85" y="577"/>
                  </a:lnTo>
                  <a:lnTo>
                    <a:pt x="86" y="577"/>
                  </a:lnTo>
                  <a:lnTo>
                    <a:pt x="87" y="578"/>
                  </a:lnTo>
                  <a:lnTo>
                    <a:pt x="85" y="580"/>
                  </a:lnTo>
                  <a:lnTo>
                    <a:pt x="83" y="579"/>
                  </a:lnTo>
                  <a:lnTo>
                    <a:pt x="82" y="578"/>
                  </a:lnTo>
                  <a:lnTo>
                    <a:pt x="82" y="578"/>
                  </a:lnTo>
                  <a:lnTo>
                    <a:pt x="82" y="579"/>
                  </a:lnTo>
                  <a:lnTo>
                    <a:pt x="81" y="583"/>
                  </a:lnTo>
                  <a:lnTo>
                    <a:pt x="80" y="584"/>
                  </a:lnTo>
                  <a:lnTo>
                    <a:pt x="79" y="584"/>
                  </a:lnTo>
                  <a:lnTo>
                    <a:pt x="77" y="584"/>
                  </a:lnTo>
                  <a:lnTo>
                    <a:pt x="76" y="583"/>
                  </a:lnTo>
                  <a:lnTo>
                    <a:pt x="75" y="583"/>
                  </a:lnTo>
                  <a:lnTo>
                    <a:pt x="74" y="581"/>
                  </a:lnTo>
                  <a:lnTo>
                    <a:pt x="73" y="579"/>
                  </a:lnTo>
                  <a:lnTo>
                    <a:pt x="71" y="578"/>
                  </a:lnTo>
                  <a:lnTo>
                    <a:pt x="71" y="575"/>
                  </a:lnTo>
                  <a:lnTo>
                    <a:pt x="68" y="572"/>
                  </a:lnTo>
                  <a:lnTo>
                    <a:pt x="68" y="571"/>
                  </a:lnTo>
                  <a:lnTo>
                    <a:pt x="66" y="569"/>
                  </a:lnTo>
                  <a:lnTo>
                    <a:pt x="65" y="568"/>
                  </a:lnTo>
                  <a:lnTo>
                    <a:pt x="64" y="568"/>
                  </a:lnTo>
                  <a:lnTo>
                    <a:pt x="63" y="569"/>
                  </a:lnTo>
                  <a:lnTo>
                    <a:pt x="61" y="569"/>
                  </a:lnTo>
                  <a:lnTo>
                    <a:pt x="60" y="567"/>
                  </a:lnTo>
                  <a:lnTo>
                    <a:pt x="60" y="565"/>
                  </a:lnTo>
                  <a:lnTo>
                    <a:pt x="60" y="564"/>
                  </a:lnTo>
                  <a:lnTo>
                    <a:pt x="58" y="562"/>
                  </a:lnTo>
                  <a:lnTo>
                    <a:pt x="57" y="562"/>
                  </a:lnTo>
                  <a:lnTo>
                    <a:pt x="56" y="560"/>
                  </a:lnTo>
                  <a:lnTo>
                    <a:pt x="56" y="557"/>
                  </a:lnTo>
                  <a:lnTo>
                    <a:pt x="55" y="556"/>
                  </a:lnTo>
                  <a:lnTo>
                    <a:pt x="55" y="553"/>
                  </a:lnTo>
                  <a:lnTo>
                    <a:pt x="52" y="550"/>
                  </a:lnTo>
                  <a:lnTo>
                    <a:pt x="49" y="547"/>
                  </a:lnTo>
                  <a:lnTo>
                    <a:pt x="44" y="544"/>
                  </a:lnTo>
                  <a:lnTo>
                    <a:pt x="43" y="544"/>
                  </a:lnTo>
                  <a:lnTo>
                    <a:pt x="41" y="545"/>
                  </a:lnTo>
                  <a:lnTo>
                    <a:pt x="39" y="546"/>
                  </a:lnTo>
                  <a:lnTo>
                    <a:pt x="39" y="547"/>
                  </a:lnTo>
                  <a:lnTo>
                    <a:pt x="39" y="548"/>
                  </a:lnTo>
                  <a:lnTo>
                    <a:pt x="39" y="549"/>
                  </a:lnTo>
                  <a:lnTo>
                    <a:pt x="35" y="547"/>
                  </a:lnTo>
                  <a:lnTo>
                    <a:pt x="36" y="546"/>
                  </a:lnTo>
                  <a:lnTo>
                    <a:pt x="39" y="542"/>
                  </a:lnTo>
                  <a:lnTo>
                    <a:pt x="45" y="533"/>
                  </a:lnTo>
                  <a:lnTo>
                    <a:pt x="47" y="531"/>
                  </a:lnTo>
                  <a:lnTo>
                    <a:pt x="48" y="529"/>
                  </a:lnTo>
                  <a:lnTo>
                    <a:pt x="49" y="528"/>
                  </a:lnTo>
                  <a:lnTo>
                    <a:pt x="49" y="526"/>
                  </a:lnTo>
                  <a:lnTo>
                    <a:pt x="48" y="524"/>
                  </a:lnTo>
                  <a:lnTo>
                    <a:pt x="49" y="522"/>
                  </a:lnTo>
                  <a:lnTo>
                    <a:pt x="47" y="517"/>
                  </a:lnTo>
                  <a:lnTo>
                    <a:pt x="47" y="517"/>
                  </a:lnTo>
                  <a:lnTo>
                    <a:pt x="48" y="517"/>
                  </a:lnTo>
                  <a:lnTo>
                    <a:pt x="49" y="517"/>
                  </a:lnTo>
                  <a:lnTo>
                    <a:pt x="50" y="516"/>
                  </a:lnTo>
                  <a:lnTo>
                    <a:pt x="50" y="513"/>
                  </a:lnTo>
                  <a:lnTo>
                    <a:pt x="49" y="512"/>
                  </a:lnTo>
                  <a:lnTo>
                    <a:pt x="49" y="511"/>
                  </a:lnTo>
                  <a:lnTo>
                    <a:pt x="49" y="510"/>
                  </a:lnTo>
                  <a:lnTo>
                    <a:pt x="49" y="509"/>
                  </a:lnTo>
                  <a:lnTo>
                    <a:pt x="47" y="506"/>
                  </a:lnTo>
                  <a:lnTo>
                    <a:pt x="46" y="506"/>
                  </a:lnTo>
                  <a:lnTo>
                    <a:pt x="44" y="506"/>
                  </a:lnTo>
                  <a:lnTo>
                    <a:pt x="44" y="506"/>
                  </a:lnTo>
                  <a:lnTo>
                    <a:pt x="44" y="507"/>
                  </a:lnTo>
                  <a:lnTo>
                    <a:pt x="44" y="507"/>
                  </a:lnTo>
                  <a:lnTo>
                    <a:pt x="43" y="506"/>
                  </a:lnTo>
                  <a:lnTo>
                    <a:pt x="43" y="504"/>
                  </a:lnTo>
                  <a:lnTo>
                    <a:pt x="44" y="502"/>
                  </a:lnTo>
                  <a:lnTo>
                    <a:pt x="45" y="499"/>
                  </a:lnTo>
                  <a:lnTo>
                    <a:pt x="44" y="494"/>
                  </a:lnTo>
                  <a:lnTo>
                    <a:pt x="44" y="491"/>
                  </a:lnTo>
                  <a:lnTo>
                    <a:pt x="43" y="488"/>
                  </a:lnTo>
                  <a:lnTo>
                    <a:pt x="43" y="485"/>
                  </a:lnTo>
                  <a:lnTo>
                    <a:pt x="42" y="484"/>
                  </a:lnTo>
                  <a:lnTo>
                    <a:pt x="40" y="481"/>
                  </a:lnTo>
                  <a:lnTo>
                    <a:pt x="38" y="478"/>
                  </a:lnTo>
                  <a:lnTo>
                    <a:pt x="33" y="474"/>
                  </a:lnTo>
                  <a:lnTo>
                    <a:pt x="31" y="469"/>
                  </a:lnTo>
                  <a:lnTo>
                    <a:pt x="30" y="469"/>
                  </a:lnTo>
                  <a:lnTo>
                    <a:pt x="28" y="465"/>
                  </a:lnTo>
                  <a:lnTo>
                    <a:pt x="27" y="461"/>
                  </a:lnTo>
                  <a:lnTo>
                    <a:pt x="27" y="461"/>
                  </a:lnTo>
                  <a:lnTo>
                    <a:pt x="26" y="458"/>
                  </a:lnTo>
                  <a:lnTo>
                    <a:pt x="26" y="456"/>
                  </a:lnTo>
                  <a:lnTo>
                    <a:pt x="25" y="452"/>
                  </a:lnTo>
                  <a:lnTo>
                    <a:pt x="25" y="451"/>
                  </a:lnTo>
                  <a:lnTo>
                    <a:pt x="23" y="446"/>
                  </a:lnTo>
                  <a:lnTo>
                    <a:pt x="23" y="445"/>
                  </a:lnTo>
                  <a:lnTo>
                    <a:pt x="21" y="442"/>
                  </a:lnTo>
                  <a:lnTo>
                    <a:pt x="20" y="439"/>
                  </a:lnTo>
                  <a:lnTo>
                    <a:pt x="18" y="437"/>
                  </a:lnTo>
                  <a:lnTo>
                    <a:pt x="17" y="435"/>
                  </a:lnTo>
                  <a:lnTo>
                    <a:pt x="17" y="433"/>
                  </a:lnTo>
                  <a:lnTo>
                    <a:pt x="16" y="432"/>
                  </a:lnTo>
                  <a:lnTo>
                    <a:pt x="15" y="428"/>
                  </a:lnTo>
                  <a:lnTo>
                    <a:pt x="14" y="427"/>
                  </a:lnTo>
                  <a:lnTo>
                    <a:pt x="13" y="427"/>
                  </a:lnTo>
                  <a:lnTo>
                    <a:pt x="12" y="425"/>
                  </a:lnTo>
                  <a:lnTo>
                    <a:pt x="12" y="424"/>
                  </a:lnTo>
                  <a:lnTo>
                    <a:pt x="10" y="420"/>
                  </a:lnTo>
                  <a:lnTo>
                    <a:pt x="10" y="420"/>
                  </a:lnTo>
                  <a:lnTo>
                    <a:pt x="10" y="418"/>
                  </a:lnTo>
                  <a:lnTo>
                    <a:pt x="10" y="417"/>
                  </a:lnTo>
                  <a:lnTo>
                    <a:pt x="10" y="416"/>
                  </a:lnTo>
                  <a:lnTo>
                    <a:pt x="7" y="412"/>
                  </a:lnTo>
                  <a:lnTo>
                    <a:pt x="6" y="409"/>
                  </a:lnTo>
                  <a:lnTo>
                    <a:pt x="5" y="408"/>
                  </a:lnTo>
                  <a:lnTo>
                    <a:pt x="5" y="406"/>
                  </a:lnTo>
                  <a:lnTo>
                    <a:pt x="5" y="406"/>
                  </a:lnTo>
                  <a:lnTo>
                    <a:pt x="5" y="403"/>
                  </a:lnTo>
                  <a:lnTo>
                    <a:pt x="6" y="403"/>
                  </a:lnTo>
                  <a:lnTo>
                    <a:pt x="7" y="402"/>
                  </a:lnTo>
                  <a:lnTo>
                    <a:pt x="9" y="401"/>
                  </a:lnTo>
                  <a:lnTo>
                    <a:pt x="11" y="398"/>
                  </a:lnTo>
                  <a:lnTo>
                    <a:pt x="12" y="396"/>
                  </a:lnTo>
                  <a:lnTo>
                    <a:pt x="13" y="395"/>
                  </a:lnTo>
                  <a:lnTo>
                    <a:pt x="14" y="391"/>
                  </a:lnTo>
                  <a:lnTo>
                    <a:pt x="14" y="384"/>
                  </a:lnTo>
                  <a:lnTo>
                    <a:pt x="14" y="382"/>
                  </a:lnTo>
                  <a:lnTo>
                    <a:pt x="13" y="379"/>
                  </a:lnTo>
                  <a:lnTo>
                    <a:pt x="13" y="378"/>
                  </a:lnTo>
                  <a:lnTo>
                    <a:pt x="13" y="376"/>
                  </a:lnTo>
                  <a:lnTo>
                    <a:pt x="12" y="372"/>
                  </a:lnTo>
                  <a:lnTo>
                    <a:pt x="12" y="369"/>
                  </a:lnTo>
                  <a:lnTo>
                    <a:pt x="13" y="366"/>
                  </a:lnTo>
                  <a:lnTo>
                    <a:pt x="13" y="361"/>
                  </a:lnTo>
                  <a:lnTo>
                    <a:pt x="12" y="361"/>
                  </a:lnTo>
                  <a:lnTo>
                    <a:pt x="12" y="360"/>
                  </a:lnTo>
                  <a:lnTo>
                    <a:pt x="12" y="359"/>
                  </a:lnTo>
                  <a:lnTo>
                    <a:pt x="13" y="358"/>
                  </a:lnTo>
                  <a:lnTo>
                    <a:pt x="13" y="355"/>
                  </a:lnTo>
                  <a:lnTo>
                    <a:pt x="14" y="354"/>
                  </a:lnTo>
                  <a:lnTo>
                    <a:pt x="13" y="351"/>
                  </a:lnTo>
                  <a:lnTo>
                    <a:pt x="13" y="350"/>
                  </a:lnTo>
                  <a:lnTo>
                    <a:pt x="13" y="349"/>
                  </a:lnTo>
                  <a:lnTo>
                    <a:pt x="14" y="347"/>
                  </a:lnTo>
                  <a:lnTo>
                    <a:pt x="15" y="346"/>
                  </a:lnTo>
                  <a:lnTo>
                    <a:pt x="16" y="343"/>
                  </a:lnTo>
                  <a:lnTo>
                    <a:pt x="18" y="338"/>
                  </a:lnTo>
                  <a:lnTo>
                    <a:pt x="21" y="333"/>
                  </a:lnTo>
                  <a:lnTo>
                    <a:pt x="23" y="331"/>
                  </a:lnTo>
                  <a:lnTo>
                    <a:pt x="24" y="329"/>
                  </a:lnTo>
                  <a:lnTo>
                    <a:pt x="27" y="326"/>
                  </a:lnTo>
                  <a:lnTo>
                    <a:pt x="27" y="325"/>
                  </a:lnTo>
                  <a:lnTo>
                    <a:pt x="27" y="318"/>
                  </a:lnTo>
                  <a:lnTo>
                    <a:pt x="27" y="317"/>
                  </a:lnTo>
                  <a:lnTo>
                    <a:pt x="28" y="317"/>
                  </a:lnTo>
                  <a:lnTo>
                    <a:pt x="29" y="312"/>
                  </a:lnTo>
                  <a:lnTo>
                    <a:pt x="29" y="308"/>
                  </a:lnTo>
                  <a:lnTo>
                    <a:pt x="29" y="304"/>
                  </a:lnTo>
                  <a:lnTo>
                    <a:pt x="28" y="303"/>
                  </a:lnTo>
                  <a:lnTo>
                    <a:pt x="27" y="302"/>
                  </a:lnTo>
                  <a:lnTo>
                    <a:pt x="27" y="301"/>
                  </a:lnTo>
                  <a:lnTo>
                    <a:pt x="27" y="300"/>
                  </a:lnTo>
                  <a:lnTo>
                    <a:pt x="28" y="298"/>
                  </a:lnTo>
                  <a:lnTo>
                    <a:pt x="29" y="295"/>
                  </a:lnTo>
                  <a:lnTo>
                    <a:pt x="30" y="292"/>
                  </a:lnTo>
                  <a:lnTo>
                    <a:pt x="30" y="287"/>
                  </a:lnTo>
                  <a:lnTo>
                    <a:pt x="27" y="284"/>
                  </a:lnTo>
                  <a:lnTo>
                    <a:pt x="26" y="282"/>
                  </a:lnTo>
                  <a:lnTo>
                    <a:pt x="26" y="280"/>
                  </a:lnTo>
                  <a:lnTo>
                    <a:pt x="26" y="279"/>
                  </a:lnTo>
                  <a:lnTo>
                    <a:pt x="26" y="275"/>
                  </a:lnTo>
                  <a:lnTo>
                    <a:pt x="24" y="273"/>
                  </a:lnTo>
                  <a:lnTo>
                    <a:pt x="24" y="271"/>
                  </a:lnTo>
                  <a:lnTo>
                    <a:pt x="23" y="267"/>
                  </a:lnTo>
                  <a:lnTo>
                    <a:pt x="22" y="265"/>
                  </a:lnTo>
                  <a:lnTo>
                    <a:pt x="21" y="261"/>
                  </a:lnTo>
                  <a:lnTo>
                    <a:pt x="21" y="259"/>
                  </a:lnTo>
                  <a:lnTo>
                    <a:pt x="19" y="256"/>
                  </a:lnTo>
                  <a:lnTo>
                    <a:pt x="18" y="256"/>
                  </a:lnTo>
                  <a:lnTo>
                    <a:pt x="17" y="256"/>
                  </a:lnTo>
                  <a:lnTo>
                    <a:pt x="17" y="256"/>
                  </a:lnTo>
                  <a:lnTo>
                    <a:pt x="18" y="251"/>
                  </a:lnTo>
                  <a:lnTo>
                    <a:pt x="18" y="249"/>
                  </a:lnTo>
                  <a:lnTo>
                    <a:pt x="17" y="245"/>
                  </a:lnTo>
                  <a:lnTo>
                    <a:pt x="15" y="242"/>
                  </a:lnTo>
                  <a:lnTo>
                    <a:pt x="12" y="240"/>
                  </a:lnTo>
                  <a:lnTo>
                    <a:pt x="11" y="240"/>
                  </a:lnTo>
                  <a:lnTo>
                    <a:pt x="10" y="234"/>
                  </a:lnTo>
                  <a:lnTo>
                    <a:pt x="9" y="233"/>
                  </a:lnTo>
                  <a:lnTo>
                    <a:pt x="7" y="230"/>
                  </a:lnTo>
                  <a:lnTo>
                    <a:pt x="5" y="226"/>
                  </a:lnTo>
                  <a:lnTo>
                    <a:pt x="3" y="223"/>
                  </a:lnTo>
                  <a:lnTo>
                    <a:pt x="3" y="222"/>
                  </a:lnTo>
                  <a:lnTo>
                    <a:pt x="1" y="220"/>
                  </a:lnTo>
                  <a:lnTo>
                    <a:pt x="1" y="219"/>
                  </a:lnTo>
                  <a:lnTo>
                    <a:pt x="0" y="217"/>
                  </a:lnTo>
                  <a:lnTo>
                    <a:pt x="1" y="216"/>
                  </a:lnTo>
                  <a:lnTo>
                    <a:pt x="4" y="211"/>
                  </a:lnTo>
                  <a:lnTo>
                    <a:pt x="4" y="209"/>
                  </a:lnTo>
                  <a:lnTo>
                    <a:pt x="4" y="208"/>
                  </a:lnTo>
                  <a:lnTo>
                    <a:pt x="4" y="206"/>
                  </a:lnTo>
                  <a:lnTo>
                    <a:pt x="5" y="203"/>
                  </a:lnTo>
                  <a:lnTo>
                    <a:pt x="5" y="201"/>
                  </a:lnTo>
                  <a:lnTo>
                    <a:pt x="5" y="199"/>
                  </a:lnTo>
                  <a:lnTo>
                    <a:pt x="4" y="198"/>
                  </a:lnTo>
                  <a:lnTo>
                    <a:pt x="4" y="195"/>
                  </a:lnTo>
                  <a:lnTo>
                    <a:pt x="4" y="194"/>
                  </a:lnTo>
                  <a:lnTo>
                    <a:pt x="4" y="193"/>
                  </a:lnTo>
                  <a:lnTo>
                    <a:pt x="5" y="190"/>
                  </a:lnTo>
                  <a:lnTo>
                    <a:pt x="8" y="188"/>
                  </a:lnTo>
                  <a:lnTo>
                    <a:pt x="8" y="186"/>
                  </a:lnTo>
                  <a:lnTo>
                    <a:pt x="8" y="185"/>
                  </a:lnTo>
                  <a:lnTo>
                    <a:pt x="9" y="184"/>
                  </a:lnTo>
                  <a:lnTo>
                    <a:pt x="10" y="184"/>
                  </a:lnTo>
                  <a:lnTo>
                    <a:pt x="12" y="180"/>
                  </a:lnTo>
                  <a:lnTo>
                    <a:pt x="18" y="173"/>
                  </a:lnTo>
                  <a:lnTo>
                    <a:pt x="21" y="170"/>
                  </a:lnTo>
                  <a:lnTo>
                    <a:pt x="24" y="166"/>
                  </a:lnTo>
                  <a:lnTo>
                    <a:pt x="30" y="160"/>
                  </a:lnTo>
                  <a:lnTo>
                    <a:pt x="33" y="156"/>
                  </a:lnTo>
                  <a:lnTo>
                    <a:pt x="38" y="152"/>
                  </a:lnTo>
                  <a:lnTo>
                    <a:pt x="41" y="148"/>
                  </a:lnTo>
                  <a:lnTo>
                    <a:pt x="44" y="145"/>
                  </a:lnTo>
                  <a:lnTo>
                    <a:pt x="49" y="139"/>
                  </a:lnTo>
                  <a:lnTo>
                    <a:pt x="53" y="131"/>
                  </a:lnTo>
                  <a:lnTo>
                    <a:pt x="55" y="127"/>
                  </a:lnTo>
                  <a:lnTo>
                    <a:pt x="55" y="123"/>
                  </a:lnTo>
                  <a:lnTo>
                    <a:pt x="54" y="123"/>
                  </a:lnTo>
                  <a:lnTo>
                    <a:pt x="53" y="123"/>
                  </a:lnTo>
                  <a:lnTo>
                    <a:pt x="52" y="123"/>
                  </a:lnTo>
                  <a:lnTo>
                    <a:pt x="52" y="122"/>
                  </a:lnTo>
                  <a:lnTo>
                    <a:pt x="54" y="118"/>
                  </a:lnTo>
                  <a:lnTo>
                    <a:pt x="53" y="116"/>
                  </a:lnTo>
                  <a:lnTo>
                    <a:pt x="55" y="113"/>
                  </a:lnTo>
                  <a:lnTo>
                    <a:pt x="54" y="112"/>
                  </a:lnTo>
                  <a:lnTo>
                    <a:pt x="55" y="111"/>
                  </a:lnTo>
                  <a:lnTo>
                    <a:pt x="55" y="111"/>
                  </a:lnTo>
                  <a:lnTo>
                    <a:pt x="56" y="111"/>
                  </a:lnTo>
                  <a:lnTo>
                    <a:pt x="60" y="106"/>
                  </a:lnTo>
                  <a:lnTo>
                    <a:pt x="64" y="101"/>
                  </a:lnTo>
                  <a:lnTo>
                    <a:pt x="64" y="100"/>
                  </a:lnTo>
                  <a:lnTo>
                    <a:pt x="67" y="94"/>
                  </a:lnTo>
                  <a:lnTo>
                    <a:pt x="71" y="87"/>
                  </a:lnTo>
                  <a:lnTo>
                    <a:pt x="72" y="84"/>
                  </a:lnTo>
                  <a:lnTo>
                    <a:pt x="76" y="75"/>
                  </a:lnTo>
                  <a:lnTo>
                    <a:pt x="77" y="72"/>
                  </a:lnTo>
                  <a:lnTo>
                    <a:pt x="77" y="67"/>
                  </a:lnTo>
                  <a:lnTo>
                    <a:pt x="77" y="66"/>
                  </a:lnTo>
                  <a:lnTo>
                    <a:pt x="79" y="61"/>
                  </a:lnTo>
                  <a:lnTo>
                    <a:pt x="78" y="60"/>
                  </a:lnTo>
                  <a:lnTo>
                    <a:pt x="78" y="57"/>
                  </a:lnTo>
                  <a:lnTo>
                    <a:pt x="78" y="57"/>
                  </a:lnTo>
                  <a:lnTo>
                    <a:pt x="79" y="56"/>
                  </a:lnTo>
                  <a:lnTo>
                    <a:pt x="79" y="53"/>
                  </a:lnTo>
                  <a:lnTo>
                    <a:pt x="78" y="51"/>
                  </a:lnTo>
                  <a:lnTo>
                    <a:pt x="79" y="50"/>
                  </a:lnTo>
                  <a:lnTo>
                    <a:pt x="79" y="48"/>
                  </a:lnTo>
                  <a:lnTo>
                    <a:pt x="78" y="46"/>
                  </a:lnTo>
                  <a:lnTo>
                    <a:pt x="78" y="44"/>
                  </a:lnTo>
                  <a:lnTo>
                    <a:pt x="79" y="43"/>
                  </a:lnTo>
                  <a:lnTo>
                    <a:pt x="80" y="39"/>
                  </a:lnTo>
                  <a:lnTo>
                    <a:pt x="80" y="37"/>
                  </a:lnTo>
                  <a:lnTo>
                    <a:pt x="80" y="36"/>
                  </a:lnTo>
                  <a:lnTo>
                    <a:pt x="79" y="34"/>
                  </a:lnTo>
                  <a:lnTo>
                    <a:pt x="78" y="33"/>
                  </a:lnTo>
                  <a:lnTo>
                    <a:pt x="77" y="34"/>
                  </a:lnTo>
                  <a:lnTo>
                    <a:pt x="77" y="34"/>
                  </a:lnTo>
                  <a:lnTo>
                    <a:pt x="76" y="32"/>
                  </a:lnTo>
                  <a:lnTo>
                    <a:pt x="74" y="28"/>
                  </a:lnTo>
                  <a:lnTo>
                    <a:pt x="73" y="28"/>
                  </a:lnTo>
                  <a:lnTo>
                    <a:pt x="72" y="26"/>
                  </a:lnTo>
                  <a:lnTo>
                    <a:pt x="74" y="25"/>
                  </a:lnTo>
                  <a:lnTo>
                    <a:pt x="77" y="22"/>
                  </a:lnTo>
                  <a:lnTo>
                    <a:pt x="78" y="19"/>
                  </a:lnTo>
                  <a:lnTo>
                    <a:pt x="82" y="14"/>
                  </a:lnTo>
                  <a:lnTo>
                    <a:pt x="84" y="7"/>
                  </a:lnTo>
                  <a:lnTo>
                    <a:pt x="86" y="1"/>
                  </a:lnTo>
                  <a:lnTo>
                    <a:pt x="86" y="0"/>
                  </a:lnTo>
                  <a:lnTo>
                    <a:pt x="95" y="3"/>
                  </a:lnTo>
                  <a:lnTo>
                    <a:pt x="97" y="3"/>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0" name="Freeform 212"/>
            <p:cNvSpPr>
              <a:spLocks/>
            </p:cNvSpPr>
            <p:nvPr/>
          </p:nvSpPr>
          <p:spPr bwMode="auto">
            <a:xfrm>
              <a:off x="1048260" y="2213806"/>
              <a:ext cx="225040" cy="66679"/>
            </a:xfrm>
            <a:custGeom>
              <a:avLst/>
              <a:gdLst>
                <a:gd name="T0" fmla="*/ 0 w 162"/>
                <a:gd name="T1" fmla="*/ 0 h 48"/>
                <a:gd name="T2" fmla="*/ 24 w 162"/>
                <a:gd name="T3" fmla="*/ 8 h 48"/>
                <a:gd name="T4" fmla="*/ 41 w 162"/>
                <a:gd name="T5" fmla="*/ 13 h 48"/>
                <a:gd name="T6" fmla="*/ 51 w 162"/>
                <a:gd name="T7" fmla="*/ 16 h 48"/>
                <a:gd name="T8" fmla="*/ 52 w 162"/>
                <a:gd name="T9" fmla="*/ 16 h 48"/>
                <a:gd name="T10" fmla="*/ 66 w 162"/>
                <a:gd name="T11" fmla="*/ 21 h 48"/>
                <a:gd name="T12" fmla="*/ 77 w 162"/>
                <a:gd name="T13" fmla="*/ 24 h 48"/>
                <a:gd name="T14" fmla="*/ 84 w 162"/>
                <a:gd name="T15" fmla="*/ 26 h 48"/>
                <a:gd name="T16" fmla="*/ 93 w 162"/>
                <a:gd name="T17" fmla="*/ 29 h 48"/>
                <a:gd name="T18" fmla="*/ 97 w 162"/>
                <a:gd name="T19" fmla="*/ 30 h 48"/>
                <a:gd name="T20" fmla="*/ 130 w 162"/>
                <a:gd name="T21" fmla="*/ 40 h 48"/>
                <a:gd name="T22" fmla="*/ 142 w 162"/>
                <a:gd name="T23" fmla="*/ 43 h 48"/>
                <a:gd name="T24" fmla="*/ 154 w 162"/>
                <a:gd name="T25" fmla="*/ 46 h 48"/>
                <a:gd name="T26" fmla="*/ 162 w 162"/>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48">
                  <a:moveTo>
                    <a:pt x="0" y="0"/>
                  </a:moveTo>
                  <a:lnTo>
                    <a:pt x="24" y="8"/>
                  </a:lnTo>
                  <a:lnTo>
                    <a:pt x="41" y="13"/>
                  </a:lnTo>
                  <a:lnTo>
                    <a:pt x="51" y="16"/>
                  </a:lnTo>
                  <a:lnTo>
                    <a:pt x="52" y="16"/>
                  </a:lnTo>
                  <a:lnTo>
                    <a:pt x="66" y="21"/>
                  </a:lnTo>
                  <a:lnTo>
                    <a:pt x="77" y="24"/>
                  </a:lnTo>
                  <a:lnTo>
                    <a:pt x="84" y="26"/>
                  </a:lnTo>
                  <a:lnTo>
                    <a:pt x="93" y="29"/>
                  </a:lnTo>
                  <a:lnTo>
                    <a:pt x="97" y="30"/>
                  </a:lnTo>
                  <a:lnTo>
                    <a:pt x="130" y="40"/>
                  </a:lnTo>
                  <a:lnTo>
                    <a:pt x="142" y="43"/>
                  </a:lnTo>
                  <a:lnTo>
                    <a:pt x="154" y="46"/>
                  </a:lnTo>
                  <a:lnTo>
                    <a:pt x="162" y="48"/>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1" name="Freeform 213"/>
            <p:cNvSpPr>
              <a:spLocks/>
            </p:cNvSpPr>
            <p:nvPr/>
          </p:nvSpPr>
          <p:spPr bwMode="auto">
            <a:xfrm>
              <a:off x="2827746" y="2838918"/>
              <a:ext cx="1029352" cy="843207"/>
            </a:xfrm>
            <a:custGeom>
              <a:avLst/>
              <a:gdLst>
                <a:gd name="T0" fmla="*/ 392 w 741"/>
                <a:gd name="T1" fmla="*/ 40 h 607"/>
                <a:gd name="T2" fmla="*/ 437 w 741"/>
                <a:gd name="T3" fmla="*/ 45 h 607"/>
                <a:gd name="T4" fmla="*/ 536 w 741"/>
                <a:gd name="T5" fmla="*/ 53 h 607"/>
                <a:gd name="T6" fmla="*/ 548 w 741"/>
                <a:gd name="T7" fmla="*/ 55 h 607"/>
                <a:gd name="T8" fmla="*/ 554 w 741"/>
                <a:gd name="T9" fmla="*/ 55 h 607"/>
                <a:gd name="T10" fmla="*/ 568 w 741"/>
                <a:gd name="T11" fmla="*/ 57 h 607"/>
                <a:gd name="T12" fmla="*/ 611 w 741"/>
                <a:gd name="T13" fmla="*/ 60 h 607"/>
                <a:gd name="T14" fmla="*/ 644 w 741"/>
                <a:gd name="T15" fmla="*/ 63 h 607"/>
                <a:gd name="T16" fmla="*/ 647 w 741"/>
                <a:gd name="T17" fmla="*/ 63 h 607"/>
                <a:gd name="T18" fmla="*/ 655 w 741"/>
                <a:gd name="T19" fmla="*/ 64 h 607"/>
                <a:gd name="T20" fmla="*/ 657 w 741"/>
                <a:gd name="T21" fmla="*/ 64 h 607"/>
                <a:gd name="T22" fmla="*/ 662 w 741"/>
                <a:gd name="T23" fmla="*/ 64 h 607"/>
                <a:gd name="T24" fmla="*/ 666 w 741"/>
                <a:gd name="T25" fmla="*/ 64 h 607"/>
                <a:gd name="T26" fmla="*/ 675 w 741"/>
                <a:gd name="T27" fmla="*/ 65 h 607"/>
                <a:gd name="T28" fmla="*/ 692 w 741"/>
                <a:gd name="T29" fmla="*/ 66 h 607"/>
                <a:gd name="T30" fmla="*/ 702 w 741"/>
                <a:gd name="T31" fmla="*/ 67 h 607"/>
                <a:gd name="T32" fmla="*/ 719 w 741"/>
                <a:gd name="T33" fmla="*/ 69 h 607"/>
                <a:gd name="T34" fmla="*/ 725 w 741"/>
                <a:gd name="T35" fmla="*/ 69 h 607"/>
                <a:gd name="T36" fmla="*/ 740 w 741"/>
                <a:gd name="T37" fmla="*/ 69 h 607"/>
                <a:gd name="T38" fmla="*/ 739 w 741"/>
                <a:gd name="T39" fmla="*/ 111 h 607"/>
                <a:gd name="T40" fmla="*/ 736 w 741"/>
                <a:gd name="T41" fmla="*/ 152 h 607"/>
                <a:gd name="T42" fmla="*/ 734 w 741"/>
                <a:gd name="T43" fmla="*/ 184 h 607"/>
                <a:gd name="T44" fmla="*/ 731 w 741"/>
                <a:gd name="T45" fmla="*/ 229 h 607"/>
                <a:gd name="T46" fmla="*/ 729 w 741"/>
                <a:gd name="T47" fmla="*/ 266 h 607"/>
                <a:gd name="T48" fmla="*/ 728 w 741"/>
                <a:gd name="T49" fmla="*/ 284 h 607"/>
                <a:gd name="T50" fmla="*/ 725 w 741"/>
                <a:gd name="T51" fmla="*/ 321 h 607"/>
                <a:gd name="T52" fmla="*/ 723 w 741"/>
                <a:gd name="T53" fmla="*/ 368 h 607"/>
                <a:gd name="T54" fmla="*/ 722 w 741"/>
                <a:gd name="T55" fmla="*/ 380 h 607"/>
                <a:gd name="T56" fmla="*/ 721 w 741"/>
                <a:gd name="T57" fmla="*/ 390 h 607"/>
                <a:gd name="T58" fmla="*/ 720 w 741"/>
                <a:gd name="T59" fmla="*/ 404 h 607"/>
                <a:gd name="T60" fmla="*/ 718 w 741"/>
                <a:gd name="T61" fmla="*/ 436 h 607"/>
                <a:gd name="T62" fmla="*/ 714 w 741"/>
                <a:gd name="T63" fmla="*/ 490 h 607"/>
                <a:gd name="T64" fmla="*/ 714 w 741"/>
                <a:gd name="T65" fmla="*/ 507 h 607"/>
                <a:gd name="T66" fmla="*/ 713 w 741"/>
                <a:gd name="T67" fmla="*/ 520 h 607"/>
                <a:gd name="T68" fmla="*/ 712 w 741"/>
                <a:gd name="T69" fmla="*/ 538 h 607"/>
                <a:gd name="T70" fmla="*/ 711 w 741"/>
                <a:gd name="T71" fmla="*/ 554 h 607"/>
                <a:gd name="T72" fmla="*/ 709 w 741"/>
                <a:gd name="T73" fmla="*/ 572 h 607"/>
                <a:gd name="T74" fmla="*/ 708 w 741"/>
                <a:gd name="T75" fmla="*/ 592 h 607"/>
                <a:gd name="T76" fmla="*/ 708 w 741"/>
                <a:gd name="T77" fmla="*/ 602 h 607"/>
                <a:gd name="T78" fmla="*/ 675 w 741"/>
                <a:gd name="T79" fmla="*/ 605 h 607"/>
                <a:gd name="T80" fmla="*/ 612 w 741"/>
                <a:gd name="T81" fmla="*/ 599 h 607"/>
                <a:gd name="T82" fmla="*/ 536 w 741"/>
                <a:gd name="T83" fmla="*/ 593 h 607"/>
                <a:gd name="T84" fmla="*/ 396 w 741"/>
                <a:gd name="T85" fmla="*/ 580 h 607"/>
                <a:gd name="T86" fmla="*/ 363 w 741"/>
                <a:gd name="T87" fmla="*/ 577 h 607"/>
                <a:gd name="T88" fmla="*/ 344 w 741"/>
                <a:gd name="T89" fmla="*/ 575 h 607"/>
                <a:gd name="T90" fmla="*/ 307 w 741"/>
                <a:gd name="T91" fmla="*/ 571 h 607"/>
                <a:gd name="T92" fmla="*/ 244 w 741"/>
                <a:gd name="T93" fmla="*/ 564 h 607"/>
                <a:gd name="T94" fmla="*/ 239 w 741"/>
                <a:gd name="T95" fmla="*/ 563 h 607"/>
                <a:gd name="T96" fmla="*/ 158 w 741"/>
                <a:gd name="T97" fmla="*/ 553 h 607"/>
                <a:gd name="T98" fmla="*/ 67 w 741"/>
                <a:gd name="T99" fmla="*/ 541 h 607"/>
                <a:gd name="T100" fmla="*/ 0 w 741"/>
                <a:gd name="T101" fmla="*/ 532 h 607"/>
                <a:gd name="T102" fmla="*/ 3 w 741"/>
                <a:gd name="T103" fmla="*/ 517 h 607"/>
                <a:gd name="T104" fmla="*/ 11 w 741"/>
                <a:gd name="T105" fmla="*/ 461 h 607"/>
                <a:gd name="T106" fmla="*/ 15 w 741"/>
                <a:gd name="T107" fmla="*/ 437 h 607"/>
                <a:gd name="T108" fmla="*/ 19 w 741"/>
                <a:gd name="T109" fmla="*/ 402 h 607"/>
                <a:gd name="T110" fmla="*/ 23 w 741"/>
                <a:gd name="T111" fmla="*/ 362 h 607"/>
                <a:gd name="T112" fmla="*/ 37 w 741"/>
                <a:gd name="T113" fmla="*/ 274 h 607"/>
                <a:gd name="T114" fmla="*/ 51 w 741"/>
                <a:gd name="T115" fmla="*/ 178 h 607"/>
                <a:gd name="T116" fmla="*/ 62 w 741"/>
                <a:gd name="T117" fmla="*/ 103 h 607"/>
                <a:gd name="T118" fmla="*/ 77 w 741"/>
                <a:gd name="T119" fmla="*/ 0 h 607"/>
                <a:gd name="T120" fmla="*/ 285 w 741"/>
                <a:gd name="T121" fmla="*/ 27 h 607"/>
                <a:gd name="T122" fmla="*/ 329 w 741"/>
                <a:gd name="T123" fmla="*/ 32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1" h="607">
                  <a:moveTo>
                    <a:pt x="329" y="32"/>
                  </a:moveTo>
                  <a:lnTo>
                    <a:pt x="336" y="34"/>
                  </a:lnTo>
                  <a:lnTo>
                    <a:pt x="348" y="35"/>
                  </a:lnTo>
                  <a:lnTo>
                    <a:pt x="360" y="36"/>
                  </a:lnTo>
                  <a:lnTo>
                    <a:pt x="392" y="40"/>
                  </a:lnTo>
                  <a:lnTo>
                    <a:pt x="392" y="40"/>
                  </a:lnTo>
                  <a:lnTo>
                    <a:pt x="435" y="44"/>
                  </a:lnTo>
                  <a:lnTo>
                    <a:pt x="435" y="44"/>
                  </a:lnTo>
                  <a:lnTo>
                    <a:pt x="437" y="45"/>
                  </a:lnTo>
                  <a:lnTo>
                    <a:pt x="437" y="45"/>
                  </a:lnTo>
                  <a:lnTo>
                    <a:pt x="466" y="47"/>
                  </a:lnTo>
                  <a:lnTo>
                    <a:pt x="472" y="48"/>
                  </a:lnTo>
                  <a:lnTo>
                    <a:pt x="509" y="51"/>
                  </a:lnTo>
                  <a:lnTo>
                    <a:pt x="509" y="51"/>
                  </a:lnTo>
                  <a:lnTo>
                    <a:pt x="536" y="53"/>
                  </a:lnTo>
                  <a:lnTo>
                    <a:pt x="536" y="53"/>
                  </a:lnTo>
                  <a:lnTo>
                    <a:pt x="536" y="53"/>
                  </a:lnTo>
                  <a:lnTo>
                    <a:pt x="544" y="54"/>
                  </a:lnTo>
                  <a:lnTo>
                    <a:pt x="547" y="54"/>
                  </a:lnTo>
                  <a:lnTo>
                    <a:pt x="548" y="55"/>
                  </a:lnTo>
                  <a:lnTo>
                    <a:pt x="550" y="55"/>
                  </a:lnTo>
                  <a:lnTo>
                    <a:pt x="551" y="55"/>
                  </a:lnTo>
                  <a:lnTo>
                    <a:pt x="553" y="55"/>
                  </a:lnTo>
                  <a:lnTo>
                    <a:pt x="554" y="55"/>
                  </a:lnTo>
                  <a:lnTo>
                    <a:pt x="554" y="55"/>
                  </a:lnTo>
                  <a:lnTo>
                    <a:pt x="559" y="56"/>
                  </a:lnTo>
                  <a:lnTo>
                    <a:pt x="559" y="56"/>
                  </a:lnTo>
                  <a:lnTo>
                    <a:pt x="560" y="56"/>
                  </a:lnTo>
                  <a:lnTo>
                    <a:pt x="566" y="57"/>
                  </a:lnTo>
                  <a:lnTo>
                    <a:pt x="568" y="57"/>
                  </a:lnTo>
                  <a:lnTo>
                    <a:pt x="570" y="57"/>
                  </a:lnTo>
                  <a:lnTo>
                    <a:pt x="597" y="59"/>
                  </a:lnTo>
                  <a:lnTo>
                    <a:pt x="604" y="59"/>
                  </a:lnTo>
                  <a:lnTo>
                    <a:pt x="605" y="59"/>
                  </a:lnTo>
                  <a:lnTo>
                    <a:pt x="611" y="60"/>
                  </a:lnTo>
                  <a:lnTo>
                    <a:pt x="611" y="60"/>
                  </a:lnTo>
                  <a:lnTo>
                    <a:pt x="615" y="60"/>
                  </a:lnTo>
                  <a:lnTo>
                    <a:pt x="617" y="61"/>
                  </a:lnTo>
                  <a:lnTo>
                    <a:pt x="617" y="61"/>
                  </a:lnTo>
                  <a:lnTo>
                    <a:pt x="644" y="63"/>
                  </a:lnTo>
                  <a:lnTo>
                    <a:pt x="644" y="63"/>
                  </a:lnTo>
                  <a:lnTo>
                    <a:pt x="646" y="63"/>
                  </a:lnTo>
                  <a:lnTo>
                    <a:pt x="646" y="63"/>
                  </a:lnTo>
                  <a:lnTo>
                    <a:pt x="647" y="63"/>
                  </a:lnTo>
                  <a:lnTo>
                    <a:pt x="647" y="63"/>
                  </a:lnTo>
                  <a:lnTo>
                    <a:pt x="651" y="64"/>
                  </a:lnTo>
                  <a:lnTo>
                    <a:pt x="652" y="64"/>
                  </a:lnTo>
                  <a:lnTo>
                    <a:pt x="653" y="64"/>
                  </a:lnTo>
                  <a:lnTo>
                    <a:pt x="653" y="64"/>
                  </a:lnTo>
                  <a:lnTo>
                    <a:pt x="655" y="64"/>
                  </a:lnTo>
                  <a:lnTo>
                    <a:pt x="655" y="64"/>
                  </a:lnTo>
                  <a:lnTo>
                    <a:pt x="655" y="64"/>
                  </a:lnTo>
                  <a:lnTo>
                    <a:pt x="655" y="64"/>
                  </a:lnTo>
                  <a:lnTo>
                    <a:pt x="657" y="64"/>
                  </a:lnTo>
                  <a:lnTo>
                    <a:pt x="657" y="64"/>
                  </a:lnTo>
                  <a:lnTo>
                    <a:pt x="658" y="64"/>
                  </a:lnTo>
                  <a:lnTo>
                    <a:pt x="658" y="64"/>
                  </a:lnTo>
                  <a:lnTo>
                    <a:pt x="660" y="64"/>
                  </a:lnTo>
                  <a:lnTo>
                    <a:pt x="660" y="64"/>
                  </a:lnTo>
                  <a:lnTo>
                    <a:pt x="662" y="64"/>
                  </a:lnTo>
                  <a:lnTo>
                    <a:pt x="663" y="64"/>
                  </a:lnTo>
                  <a:lnTo>
                    <a:pt x="664" y="64"/>
                  </a:lnTo>
                  <a:lnTo>
                    <a:pt x="664" y="64"/>
                  </a:lnTo>
                  <a:lnTo>
                    <a:pt x="666" y="64"/>
                  </a:lnTo>
                  <a:lnTo>
                    <a:pt x="666" y="64"/>
                  </a:lnTo>
                  <a:lnTo>
                    <a:pt x="668" y="64"/>
                  </a:lnTo>
                  <a:lnTo>
                    <a:pt x="668" y="64"/>
                  </a:lnTo>
                  <a:lnTo>
                    <a:pt x="673" y="65"/>
                  </a:lnTo>
                  <a:lnTo>
                    <a:pt x="674" y="65"/>
                  </a:lnTo>
                  <a:lnTo>
                    <a:pt x="675" y="65"/>
                  </a:lnTo>
                  <a:lnTo>
                    <a:pt x="676" y="65"/>
                  </a:lnTo>
                  <a:lnTo>
                    <a:pt x="685" y="66"/>
                  </a:lnTo>
                  <a:lnTo>
                    <a:pt x="687" y="66"/>
                  </a:lnTo>
                  <a:lnTo>
                    <a:pt x="692" y="66"/>
                  </a:lnTo>
                  <a:lnTo>
                    <a:pt x="692" y="66"/>
                  </a:lnTo>
                  <a:lnTo>
                    <a:pt x="692" y="66"/>
                  </a:lnTo>
                  <a:lnTo>
                    <a:pt x="693" y="66"/>
                  </a:lnTo>
                  <a:lnTo>
                    <a:pt x="694" y="66"/>
                  </a:lnTo>
                  <a:lnTo>
                    <a:pt x="700" y="67"/>
                  </a:lnTo>
                  <a:lnTo>
                    <a:pt x="702" y="67"/>
                  </a:lnTo>
                  <a:lnTo>
                    <a:pt x="702" y="67"/>
                  </a:lnTo>
                  <a:lnTo>
                    <a:pt x="711" y="68"/>
                  </a:lnTo>
                  <a:lnTo>
                    <a:pt x="712" y="68"/>
                  </a:lnTo>
                  <a:lnTo>
                    <a:pt x="719" y="69"/>
                  </a:lnTo>
                  <a:lnTo>
                    <a:pt x="719" y="69"/>
                  </a:lnTo>
                  <a:lnTo>
                    <a:pt x="719" y="69"/>
                  </a:lnTo>
                  <a:lnTo>
                    <a:pt x="719" y="69"/>
                  </a:lnTo>
                  <a:lnTo>
                    <a:pt x="721" y="69"/>
                  </a:lnTo>
                  <a:lnTo>
                    <a:pt x="721" y="69"/>
                  </a:lnTo>
                  <a:lnTo>
                    <a:pt x="725" y="69"/>
                  </a:lnTo>
                  <a:lnTo>
                    <a:pt x="726" y="69"/>
                  </a:lnTo>
                  <a:lnTo>
                    <a:pt x="727" y="69"/>
                  </a:lnTo>
                  <a:lnTo>
                    <a:pt x="729" y="69"/>
                  </a:lnTo>
                  <a:lnTo>
                    <a:pt x="735" y="69"/>
                  </a:lnTo>
                  <a:lnTo>
                    <a:pt x="740" y="69"/>
                  </a:lnTo>
                  <a:lnTo>
                    <a:pt x="741" y="69"/>
                  </a:lnTo>
                  <a:lnTo>
                    <a:pt x="741" y="69"/>
                  </a:lnTo>
                  <a:lnTo>
                    <a:pt x="740" y="103"/>
                  </a:lnTo>
                  <a:lnTo>
                    <a:pt x="740" y="103"/>
                  </a:lnTo>
                  <a:lnTo>
                    <a:pt x="739" y="111"/>
                  </a:lnTo>
                  <a:lnTo>
                    <a:pt x="738" y="132"/>
                  </a:lnTo>
                  <a:lnTo>
                    <a:pt x="737" y="135"/>
                  </a:lnTo>
                  <a:lnTo>
                    <a:pt x="737" y="145"/>
                  </a:lnTo>
                  <a:lnTo>
                    <a:pt x="736" y="151"/>
                  </a:lnTo>
                  <a:lnTo>
                    <a:pt x="736" y="152"/>
                  </a:lnTo>
                  <a:lnTo>
                    <a:pt x="736" y="158"/>
                  </a:lnTo>
                  <a:lnTo>
                    <a:pt x="735" y="173"/>
                  </a:lnTo>
                  <a:lnTo>
                    <a:pt x="735" y="174"/>
                  </a:lnTo>
                  <a:lnTo>
                    <a:pt x="735" y="182"/>
                  </a:lnTo>
                  <a:lnTo>
                    <a:pt x="734" y="184"/>
                  </a:lnTo>
                  <a:lnTo>
                    <a:pt x="733" y="203"/>
                  </a:lnTo>
                  <a:lnTo>
                    <a:pt x="731" y="224"/>
                  </a:lnTo>
                  <a:lnTo>
                    <a:pt x="731" y="225"/>
                  </a:lnTo>
                  <a:lnTo>
                    <a:pt x="731" y="226"/>
                  </a:lnTo>
                  <a:lnTo>
                    <a:pt x="731" y="229"/>
                  </a:lnTo>
                  <a:lnTo>
                    <a:pt x="730" y="247"/>
                  </a:lnTo>
                  <a:lnTo>
                    <a:pt x="730" y="258"/>
                  </a:lnTo>
                  <a:lnTo>
                    <a:pt x="730" y="261"/>
                  </a:lnTo>
                  <a:lnTo>
                    <a:pt x="730" y="262"/>
                  </a:lnTo>
                  <a:lnTo>
                    <a:pt x="729" y="266"/>
                  </a:lnTo>
                  <a:lnTo>
                    <a:pt x="729" y="266"/>
                  </a:lnTo>
                  <a:lnTo>
                    <a:pt x="729" y="270"/>
                  </a:lnTo>
                  <a:lnTo>
                    <a:pt x="728" y="281"/>
                  </a:lnTo>
                  <a:lnTo>
                    <a:pt x="728" y="282"/>
                  </a:lnTo>
                  <a:lnTo>
                    <a:pt x="728" y="284"/>
                  </a:lnTo>
                  <a:lnTo>
                    <a:pt x="728" y="288"/>
                  </a:lnTo>
                  <a:lnTo>
                    <a:pt x="727" y="297"/>
                  </a:lnTo>
                  <a:lnTo>
                    <a:pt x="725" y="319"/>
                  </a:lnTo>
                  <a:lnTo>
                    <a:pt x="725" y="320"/>
                  </a:lnTo>
                  <a:lnTo>
                    <a:pt x="725" y="321"/>
                  </a:lnTo>
                  <a:lnTo>
                    <a:pt x="725" y="332"/>
                  </a:lnTo>
                  <a:lnTo>
                    <a:pt x="723" y="363"/>
                  </a:lnTo>
                  <a:lnTo>
                    <a:pt x="723" y="365"/>
                  </a:lnTo>
                  <a:lnTo>
                    <a:pt x="723" y="367"/>
                  </a:lnTo>
                  <a:lnTo>
                    <a:pt x="723" y="368"/>
                  </a:lnTo>
                  <a:lnTo>
                    <a:pt x="723" y="371"/>
                  </a:lnTo>
                  <a:lnTo>
                    <a:pt x="722" y="371"/>
                  </a:lnTo>
                  <a:lnTo>
                    <a:pt x="722" y="379"/>
                  </a:lnTo>
                  <a:lnTo>
                    <a:pt x="722" y="379"/>
                  </a:lnTo>
                  <a:lnTo>
                    <a:pt x="722" y="380"/>
                  </a:lnTo>
                  <a:lnTo>
                    <a:pt x="722" y="381"/>
                  </a:lnTo>
                  <a:lnTo>
                    <a:pt x="722" y="382"/>
                  </a:lnTo>
                  <a:lnTo>
                    <a:pt x="722" y="382"/>
                  </a:lnTo>
                  <a:lnTo>
                    <a:pt x="721" y="390"/>
                  </a:lnTo>
                  <a:lnTo>
                    <a:pt x="721" y="390"/>
                  </a:lnTo>
                  <a:lnTo>
                    <a:pt x="721" y="394"/>
                  </a:lnTo>
                  <a:lnTo>
                    <a:pt x="720" y="397"/>
                  </a:lnTo>
                  <a:lnTo>
                    <a:pt x="720" y="399"/>
                  </a:lnTo>
                  <a:lnTo>
                    <a:pt x="720" y="402"/>
                  </a:lnTo>
                  <a:lnTo>
                    <a:pt x="720" y="404"/>
                  </a:lnTo>
                  <a:lnTo>
                    <a:pt x="720" y="404"/>
                  </a:lnTo>
                  <a:lnTo>
                    <a:pt x="719" y="420"/>
                  </a:lnTo>
                  <a:lnTo>
                    <a:pt x="719" y="430"/>
                  </a:lnTo>
                  <a:lnTo>
                    <a:pt x="718" y="436"/>
                  </a:lnTo>
                  <a:lnTo>
                    <a:pt x="718" y="436"/>
                  </a:lnTo>
                  <a:lnTo>
                    <a:pt x="718" y="437"/>
                  </a:lnTo>
                  <a:lnTo>
                    <a:pt x="718" y="439"/>
                  </a:lnTo>
                  <a:lnTo>
                    <a:pt x="715" y="482"/>
                  </a:lnTo>
                  <a:lnTo>
                    <a:pt x="715" y="482"/>
                  </a:lnTo>
                  <a:lnTo>
                    <a:pt x="714" y="490"/>
                  </a:lnTo>
                  <a:lnTo>
                    <a:pt x="714" y="496"/>
                  </a:lnTo>
                  <a:lnTo>
                    <a:pt x="714" y="498"/>
                  </a:lnTo>
                  <a:lnTo>
                    <a:pt x="714" y="501"/>
                  </a:lnTo>
                  <a:lnTo>
                    <a:pt x="714" y="504"/>
                  </a:lnTo>
                  <a:lnTo>
                    <a:pt x="714" y="507"/>
                  </a:lnTo>
                  <a:lnTo>
                    <a:pt x="714" y="509"/>
                  </a:lnTo>
                  <a:lnTo>
                    <a:pt x="714" y="515"/>
                  </a:lnTo>
                  <a:lnTo>
                    <a:pt x="713" y="517"/>
                  </a:lnTo>
                  <a:lnTo>
                    <a:pt x="713" y="518"/>
                  </a:lnTo>
                  <a:lnTo>
                    <a:pt x="713" y="520"/>
                  </a:lnTo>
                  <a:lnTo>
                    <a:pt x="713" y="524"/>
                  </a:lnTo>
                  <a:lnTo>
                    <a:pt x="712" y="531"/>
                  </a:lnTo>
                  <a:lnTo>
                    <a:pt x="712" y="534"/>
                  </a:lnTo>
                  <a:lnTo>
                    <a:pt x="712" y="535"/>
                  </a:lnTo>
                  <a:lnTo>
                    <a:pt x="712" y="538"/>
                  </a:lnTo>
                  <a:lnTo>
                    <a:pt x="711" y="543"/>
                  </a:lnTo>
                  <a:lnTo>
                    <a:pt x="711" y="548"/>
                  </a:lnTo>
                  <a:lnTo>
                    <a:pt x="711" y="548"/>
                  </a:lnTo>
                  <a:lnTo>
                    <a:pt x="711" y="551"/>
                  </a:lnTo>
                  <a:lnTo>
                    <a:pt x="711" y="554"/>
                  </a:lnTo>
                  <a:lnTo>
                    <a:pt x="710" y="559"/>
                  </a:lnTo>
                  <a:lnTo>
                    <a:pt x="710" y="559"/>
                  </a:lnTo>
                  <a:lnTo>
                    <a:pt x="710" y="564"/>
                  </a:lnTo>
                  <a:lnTo>
                    <a:pt x="710" y="566"/>
                  </a:lnTo>
                  <a:lnTo>
                    <a:pt x="709" y="572"/>
                  </a:lnTo>
                  <a:lnTo>
                    <a:pt x="708" y="587"/>
                  </a:lnTo>
                  <a:lnTo>
                    <a:pt x="708" y="590"/>
                  </a:lnTo>
                  <a:lnTo>
                    <a:pt x="708" y="590"/>
                  </a:lnTo>
                  <a:lnTo>
                    <a:pt x="708" y="591"/>
                  </a:lnTo>
                  <a:lnTo>
                    <a:pt x="708" y="592"/>
                  </a:lnTo>
                  <a:lnTo>
                    <a:pt x="708" y="601"/>
                  </a:lnTo>
                  <a:lnTo>
                    <a:pt x="708" y="601"/>
                  </a:lnTo>
                  <a:lnTo>
                    <a:pt x="708" y="601"/>
                  </a:lnTo>
                  <a:lnTo>
                    <a:pt x="708" y="601"/>
                  </a:lnTo>
                  <a:lnTo>
                    <a:pt x="708" y="602"/>
                  </a:lnTo>
                  <a:lnTo>
                    <a:pt x="707" y="607"/>
                  </a:lnTo>
                  <a:lnTo>
                    <a:pt x="706" y="607"/>
                  </a:lnTo>
                  <a:lnTo>
                    <a:pt x="692" y="606"/>
                  </a:lnTo>
                  <a:lnTo>
                    <a:pt x="690" y="606"/>
                  </a:lnTo>
                  <a:lnTo>
                    <a:pt x="675" y="605"/>
                  </a:lnTo>
                  <a:lnTo>
                    <a:pt x="675" y="605"/>
                  </a:lnTo>
                  <a:lnTo>
                    <a:pt x="653" y="603"/>
                  </a:lnTo>
                  <a:lnTo>
                    <a:pt x="623" y="600"/>
                  </a:lnTo>
                  <a:lnTo>
                    <a:pt x="612" y="600"/>
                  </a:lnTo>
                  <a:lnTo>
                    <a:pt x="612" y="599"/>
                  </a:lnTo>
                  <a:lnTo>
                    <a:pt x="611" y="599"/>
                  </a:lnTo>
                  <a:lnTo>
                    <a:pt x="610" y="599"/>
                  </a:lnTo>
                  <a:lnTo>
                    <a:pt x="602" y="598"/>
                  </a:lnTo>
                  <a:lnTo>
                    <a:pt x="536" y="593"/>
                  </a:lnTo>
                  <a:lnTo>
                    <a:pt x="536" y="593"/>
                  </a:lnTo>
                  <a:lnTo>
                    <a:pt x="509" y="591"/>
                  </a:lnTo>
                  <a:lnTo>
                    <a:pt x="435" y="584"/>
                  </a:lnTo>
                  <a:lnTo>
                    <a:pt x="435" y="584"/>
                  </a:lnTo>
                  <a:lnTo>
                    <a:pt x="408" y="582"/>
                  </a:lnTo>
                  <a:lnTo>
                    <a:pt x="396" y="580"/>
                  </a:lnTo>
                  <a:lnTo>
                    <a:pt x="393" y="580"/>
                  </a:lnTo>
                  <a:lnTo>
                    <a:pt x="386" y="579"/>
                  </a:lnTo>
                  <a:lnTo>
                    <a:pt x="365" y="578"/>
                  </a:lnTo>
                  <a:lnTo>
                    <a:pt x="363" y="577"/>
                  </a:lnTo>
                  <a:lnTo>
                    <a:pt x="363" y="577"/>
                  </a:lnTo>
                  <a:lnTo>
                    <a:pt x="361" y="577"/>
                  </a:lnTo>
                  <a:lnTo>
                    <a:pt x="357" y="577"/>
                  </a:lnTo>
                  <a:lnTo>
                    <a:pt x="356" y="577"/>
                  </a:lnTo>
                  <a:lnTo>
                    <a:pt x="354" y="576"/>
                  </a:lnTo>
                  <a:lnTo>
                    <a:pt x="344" y="575"/>
                  </a:lnTo>
                  <a:lnTo>
                    <a:pt x="341" y="575"/>
                  </a:lnTo>
                  <a:lnTo>
                    <a:pt x="336" y="574"/>
                  </a:lnTo>
                  <a:lnTo>
                    <a:pt x="336" y="574"/>
                  </a:lnTo>
                  <a:lnTo>
                    <a:pt x="307" y="571"/>
                  </a:lnTo>
                  <a:lnTo>
                    <a:pt x="307" y="571"/>
                  </a:lnTo>
                  <a:lnTo>
                    <a:pt x="306" y="571"/>
                  </a:lnTo>
                  <a:lnTo>
                    <a:pt x="282" y="568"/>
                  </a:lnTo>
                  <a:lnTo>
                    <a:pt x="282" y="568"/>
                  </a:lnTo>
                  <a:lnTo>
                    <a:pt x="259" y="566"/>
                  </a:lnTo>
                  <a:lnTo>
                    <a:pt x="244" y="564"/>
                  </a:lnTo>
                  <a:lnTo>
                    <a:pt x="244" y="564"/>
                  </a:lnTo>
                  <a:lnTo>
                    <a:pt x="243" y="564"/>
                  </a:lnTo>
                  <a:lnTo>
                    <a:pt x="243" y="564"/>
                  </a:lnTo>
                  <a:lnTo>
                    <a:pt x="240" y="564"/>
                  </a:lnTo>
                  <a:lnTo>
                    <a:pt x="239" y="563"/>
                  </a:lnTo>
                  <a:lnTo>
                    <a:pt x="219" y="562"/>
                  </a:lnTo>
                  <a:lnTo>
                    <a:pt x="206" y="559"/>
                  </a:lnTo>
                  <a:lnTo>
                    <a:pt x="164" y="554"/>
                  </a:lnTo>
                  <a:lnTo>
                    <a:pt x="164" y="554"/>
                  </a:lnTo>
                  <a:lnTo>
                    <a:pt x="158" y="553"/>
                  </a:lnTo>
                  <a:lnTo>
                    <a:pt x="77" y="542"/>
                  </a:lnTo>
                  <a:lnTo>
                    <a:pt x="77" y="542"/>
                  </a:lnTo>
                  <a:lnTo>
                    <a:pt x="73" y="542"/>
                  </a:lnTo>
                  <a:lnTo>
                    <a:pt x="73" y="542"/>
                  </a:lnTo>
                  <a:lnTo>
                    <a:pt x="67" y="541"/>
                  </a:lnTo>
                  <a:lnTo>
                    <a:pt x="44" y="538"/>
                  </a:lnTo>
                  <a:lnTo>
                    <a:pt x="44" y="538"/>
                  </a:lnTo>
                  <a:lnTo>
                    <a:pt x="10" y="533"/>
                  </a:lnTo>
                  <a:lnTo>
                    <a:pt x="9" y="533"/>
                  </a:lnTo>
                  <a:lnTo>
                    <a:pt x="0" y="532"/>
                  </a:lnTo>
                  <a:lnTo>
                    <a:pt x="2" y="522"/>
                  </a:lnTo>
                  <a:lnTo>
                    <a:pt x="2" y="522"/>
                  </a:lnTo>
                  <a:lnTo>
                    <a:pt x="2" y="520"/>
                  </a:lnTo>
                  <a:lnTo>
                    <a:pt x="2" y="518"/>
                  </a:lnTo>
                  <a:lnTo>
                    <a:pt x="3" y="517"/>
                  </a:lnTo>
                  <a:lnTo>
                    <a:pt x="3" y="517"/>
                  </a:lnTo>
                  <a:lnTo>
                    <a:pt x="3" y="517"/>
                  </a:lnTo>
                  <a:lnTo>
                    <a:pt x="8" y="482"/>
                  </a:lnTo>
                  <a:lnTo>
                    <a:pt x="10" y="467"/>
                  </a:lnTo>
                  <a:lnTo>
                    <a:pt x="11" y="461"/>
                  </a:lnTo>
                  <a:lnTo>
                    <a:pt x="11" y="461"/>
                  </a:lnTo>
                  <a:lnTo>
                    <a:pt x="12" y="451"/>
                  </a:lnTo>
                  <a:lnTo>
                    <a:pt x="13" y="450"/>
                  </a:lnTo>
                  <a:lnTo>
                    <a:pt x="13" y="449"/>
                  </a:lnTo>
                  <a:lnTo>
                    <a:pt x="15" y="437"/>
                  </a:lnTo>
                  <a:lnTo>
                    <a:pt x="15" y="437"/>
                  </a:lnTo>
                  <a:lnTo>
                    <a:pt x="17" y="420"/>
                  </a:lnTo>
                  <a:lnTo>
                    <a:pt x="17" y="419"/>
                  </a:lnTo>
                  <a:lnTo>
                    <a:pt x="17" y="414"/>
                  </a:lnTo>
                  <a:lnTo>
                    <a:pt x="19" y="402"/>
                  </a:lnTo>
                  <a:lnTo>
                    <a:pt x="20" y="399"/>
                  </a:lnTo>
                  <a:lnTo>
                    <a:pt x="20" y="399"/>
                  </a:lnTo>
                  <a:lnTo>
                    <a:pt x="23" y="379"/>
                  </a:lnTo>
                  <a:lnTo>
                    <a:pt x="23" y="378"/>
                  </a:lnTo>
                  <a:lnTo>
                    <a:pt x="23" y="362"/>
                  </a:lnTo>
                  <a:lnTo>
                    <a:pt x="27" y="332"/>
                  </a:lnTo>
                  <a:lnTo>
                    <a:pt x="32" y="303"/>
                  </a:lnTo>
                  <a:lnTo>
                    <a:pt x="36" y="279"/>
                  </a:lnTo>
                  <a:lnTo>
                    <a:pt x="36" y="279"/>
                  </a:lnTo>
                  <a:lnTo>
                    <a:pt x="37" y="274"/>
                  </a:lnTo>
                  <a:lnTo>
                    <a:pt x="37" y="274"/>
                  </a:lnTo>
                  <a:lnTo>
                    <a:pt x="41" y="249"/>
                  </a:lnTo>
                  <a:lnTo>
                    <a:pt x="45" y="217"/>
                  </a:lnTo>
                  <a:lnTo>
                    <a:pt x="48" y="200"/>
                  </a:lnTo>
                  <a:lnTo>
                    <a:pt x="51" y="178"/>
                  </a:lnTo>
                  <a:lnTo>
                    <a:pt x="59" y="125"/>
                  </a:lnTo>
                  <a:lnTo>
                    <a:pt x="59" y="125"/>
                  </a:lnTo>
                  <a:lnTo>
                    <a:pt x="61" y="109"/>
                  </a:lnTo>
                  <a:lnTo>
                    <a:pt x="61" y="108"/>
                  </a:lnTo>
                  <a:lnTo>
                    <a:pt x="62" y="103"/>
                  </a:lnTo>
                  <a:lnTo>
                    <a:pt x="68" y="61"/>
                  </a:lnTo>
                  <a:lnTo>
                    <a:pt x="68" y="61"/>
                  </a:lnTo>
                  <a:lnTo>
                    <a:pt x="71" y="46"/>
                  </a:lnTo>
                  <a:lnTo>
                    <a:pt x="71" y="45"/>
                  </a:lnTo>
                  <a:lnTo>
                    <a:pt x="77" y="0"/>
                  </a:lnTo>
                  <a:lnTo>
                    <a:pt x="153" y="10"/>
                  </a:lnTo>
                  <a:lnTo>
                    <a:pt x="184" y="14"/>
                  </a:lnTo>
                  <a:lnTo>
                    <a:pt x="241" y="22"/>
                  </a:lnTo>
                  <a:lnTo>
                    <a:pt x="271" y="25"/>
                  </a:lnTo>
                  <a:lnTo>
                    <a:pt x="285" y="27"/>
                  </a:lnTo>
                  <a:lnTo>
                    <a:pt x="323" y="31"/>
                  </a:lnTo>
                  <a:lnTo>
                    <a:pt x="324" y="32"/>
                  </a:lnTo>
                  <a:lnTo>
                    <a:pt x="325" y="32"/>
                  </a:lnTo>
                  <a:lnTo>
                    <a:pt x="325" y="32"/>
                  </a:lnTo>
                  <a:lnTo>
                    <a:pt x="329" y="32"/>
                  </a:lnTo>
                  <a:lnTo>
                    <a:pt x="329" y="32"/>
                  </a:lnTo>
                  <a:close/>
                </a:path>
              </a:pathLst>
            </a:custGeom>
            <a:solidFill>
              <a:srgbClr val="70A800"/>
            </a:solidFill>
            <a:ln w="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2" name="Freeform 214"/>
            <p:cNvSpPr>
              <a:spLocks/>
            </p:cNvSpPr>
            <p:nvPr/>
          </p:nvSpPr>
          <p:spPr bwMode="auto">
            <a:xfrm>
              <a:off x="7571651" y="2354108"/>
              <a:ext cx="244488" cy="250045"/>
            </a:xfrm>
            <a:custGeom>
              <a:avLst/>
              <a:gdLst>
                <a:gd name="T0" fmla="*/ 67 w 176"/>
                <a:gd name="T1" fmla="*/ 25 h 180"/>
                <a:gd name="T2" fmla="*/ 72 w 176"/>
                <a:gd name="T3" fmla="*/ 19 h 180"/>
                <a:gd name="T4" fmla="*/ 123 w 176"/>
                <a:gd name="T5" fmla="*/ 7 h 180"/>
                <a:gd name="T6" fmla="*/ 158 w 176"/>
                <a:gd name="T7" fmla="*/ 12 h 180"/>
                <a:gd name="T8" fmla="*/ 163 w 176"/>
                <a:gd name="T9" fmla="*/ 28 h 180"/>
                <a:gd name="T10" fmla="*/ 171 w 176"/>
                <a:gd name="T11" fmla="*/ 55 h 180"/>
                <a:gd name="T12" fmla="*/ 172 w 176"/>
                <a:gd name="T13" fmla="*/ 80 h 180"/>
                <a:gd name="T14" fmla="*/ 176 w 176"/>
                <a:gd name="T15" fmla="*/ 88 h 180"/>
                <a:gd name="T16" fmla="*/ 171 w 176"/>
                <a:gd name="T17" fmla="*/ 91 h 180"/>
                <a:gd name="T18" fmla="*/ 166 w 176"/>
                <a:gd name="T19" fmla="*/ 92 h 180"/>
                <a:gd name="T20" fmla="*/ 162 w 176"/>
                <a:gd name="T21" fmla="*/ 96 h 180"/>
                <a:gd name="T22" fmla="*/ 151 w 176"/>
                <a:gd name="T23" fmla="*/ 102 h 180"/>
                <a:gd name="T24" fmla="*/ 144 w 176"/>
                <a:gd name="T25" fmla="*/ 100 h 180"/>
                <a:gd name="T26" fmla="*/ 143 w 176"/>
                <a:gd name="T27" fmla="*/ 105 h 180"/>
                <a:gd name="T28" fmla="*/ 139 w 176"/>
                <a:gd name="T29" fmla="*/ 105 h 180"/>
                <a:gd name="T30" fmla="*/ 132 w 176"/>
                <a:gd name="T31" fmla="*/ 109 h 180"/>
                <a:gd name="T32" fmla="*/ 126 w 176"/>
                <a:gd name="T33" fmla="*/ 111 h 180"/>
                <a:gd name="T34" fmla="*/ 116 w 176"/>
                <a:gd name="T35" fmla="*/ 115 h 180"/>
                <a:gd name="T36" fmla="*/ 114 w 176"/>
                <a:gd name="T37" fmla="*/ 116 h 180"/>
                <a:gd name="T38" fmla="*/ 111 w 176"/>
                <a:gd name="T39" fmla="*/ 117 h 180"/>
                <a:gd name="T40" fmla="*/ 109 w 176"/>
                <a:gd name="T41" fmla="*/ 117 h 180"/>
                <a:gd name="T42" fmla="*/ 108 w 176"/>
                <a:gd name="T43" fmla="*/ 117 h 180"/>
                <a:gd name="T44" fmla="*/ 105 w 176"/>
                <a:gd name="T45" fmla="*/ 117 h 180"/>
                <a:gd name="T46" fmla="*/ 103 w 176"/>
                <a:gd name="T47" fmla="*/ 119 h 180"/>
                <a:gd name="T48" fmla="*/ 102 w 176"/>
                <a:gd name="T49" fmla="*/ 119 h 180"/>
                <a:gd name="T50" fmla="*/ 100 w 176"/>
                <a:gd name="T51" fmla="*/ 121 h 180"/>
                <a:gd name="T52" fmla="*/ 100 w 176"/>
                <a:gd name="T53" fmla="*/ 122 h 180"/>
                <a:gd name="T54" fmla="*/ 99 w 176"/>
                <a:gd name="T55" fmla="*/ 123 h 180"/>
                <a:gd name="T56" fmla="*/ 98 w 176"/>
                <a:gd name="T57" fmla="*/ 123 h 180"/>
                <a:gd name="T58" fmla="*/ 96 w 176"/>
                <a:gd name="T59" fmla="*/ 121 h 180"/>
                <a:gd name="T60" fmla="*/ 88 w 176"/>
                <a:gd name="T61" fmla="*/ 125 h 180"/>
                <a:gd name="T62" fmla="*/ 85 w 176"/>
                <a:gd name="T63" fmla="*/ 126 h 180"/>
                <a:gd name="T64" fmla="*/ 80 w 176"/>
                <a:gd name="T65" fmla="*/ 127 h 180"/>
                <a:gd name="T66" fmla="*/ 81 w 176"/>
                <a:gd name="T67" fmla="*/ 126 h 180"/>
                <a:gd name="T68" fmla="*/ 78 w 176"/>
                <a:gd name="T69" fmla="*/ 123 h 180"/>
                <a:gd name="T70" fmla="*/ 78 w 176"/>
                <a:gd name="T71" fmla="*/ 125 h 180"/>
                <a:gd name="T72" fmla="*/ 75 w 176"/>
                <a:gd name="T73" fmla="*/ 128 h 180"/>
                <a:gd name="T74" fmla="*/ 73 w 176"/>
                <a:gd name="T75" fmla="*/ 131 h 180"/>
                <a:gd name="T76" fmla="*/ 72 w 176"/>
                <a:gd name="T77" fmla="*/ 136 h 180"/>
                <a:gd name="T78" fmla="*/ 71 w 176"/>
                <a:gd name="T79" fmla="*/ 136 h 180"/>
                <a:gd name="T80" fmla="*/ 71 w 176"/>
                <a:gd name="T81" fmla="*/ 136 h 180"/>
                <a:gd name="T82" fmla="*/ 66 w 176"/>
                <a:gd name="T83" fmla="*/ 138 h 180"/>
                <a:gd name="T84" fmla="*/ 64 w 176"/>
                <a:gd name="T85" fmla="*/ 141 h 180"/>
                <a:gd name="T86" fmla="*/ 64 w 176"/>
                <a:gd name="T87" fmla="*/ 144 h 180"/>
                <a:gd name="T88" fmla="*/ 59 w 176"/>
                <a:gd name="T89" fmla="*/ 145 h 180"/>
                <a:gd name="T90" fmla="*/ 53 w 176"/>
                <a:gd name="T91" fmla="*/ 148 h 180"/>
                <a:gd name="T92" fmla="*/ 47 w 176"/>
                <a:gd name="T93" fmla="*/ 154 h 180"/>
                <a:gd name="T94" fmla="*/ 39 w 176"/>
                <a:gd name="T95" fmla="*/ 162 h 180"/>
                <a:gd name="T96" fmla="*/ 33 w 176"/>
                <a:gd name="T97" fmla="*/ 167 h 180"/>
                <a:gd name="T98" fmla="*/ 30 w 176"/>
                <a:gd name="T99" fmla="*/ 171 h 180"/>
                <a:gd name="T100" fmla="*/ 27 w 176"/>
                <a:gd name="T101" fmla="*/ 173 h 180"/>
                <a:gd name="T102" fmla="*/ 24 w 176"/>
                <a:gd name="T103" fmla="*/ 174 h 180"/>
                <a:gd name="T104" fmla="*/ 19 w 176"/>
                <a:gd name="T105" fmla="*/ 175 h 180"/>
                <a:gd name="T106" fmla="*/ 13 w 176"/>
                <a:gd name="T107" fmla="*/ 170 h 180"/>
                <a:gd name="T108" fmla="*/ 26 w 176"/>
                <a:gd name="T109" fmla="*/ 148 h 180"/>
                <a:gd name="T110" fmla="*/ 17 w 176"/>
                <a:gd name="T111" fmla="*/ 125 h 180"/>
                <a:gd name="T112" fmla="*/ 15 w 176"/>
                <a:gd name="T113" fmla="*/ 115 h 180"/>
                <a:gd name="T114" fmla="*/ 15 w 176"/>
                <a:gd name="T115" fmla="*/ 113 h 180"/>
                <a:gd name="T116" fmla="*/ 13 w 176"/>
                <a:gd name="T117" fmla="*/ 106 h 180"/>
                <a:gd name="T118" fmla="*/ 6 w 176"/>
                <a:gd name="T119" fmla="*/ 66 h 180"/>
                <a:gd name="T120" fmla="*/ 23 w 176"/>
                <a:gd name="T121" fmla="*/ 31 h 180"/>
                <a:gd name="T122" fmla="*/ 57 w 176"/>
                <a:gd name="T123" fmla="*/ 2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80">
                  <a:moveTo>
                    <a:pt x="61" y="23"/>
                  </a:moveTo>
                  <a:lnTo>
                    <a:pt x="63" y="28"/>
                  </a:lnTo>
                  <a:lnTo>
                    <a:pt x="67" y="26"/>
                  </a:lnTo>
                  <a:lnTo>
                    <a:pt x="67" y="25"/>
                  </a:lnTo>
                  <a:lnTo>
                    <a:pt x="67" y="25"/>
                  </a:lnTo>
                  <a:lnTo>
                    <a:pt x="67" y="24"/>
                  </a:lnTo>
                  <a:lnTo>
                    <a:pt x="67" y="23"/>
                  </a:lnTo>
                  <a:lnTo>
                    <a:pt x="67" y="21"/>
                  </a:lnTo>
                  <a:lnTo>
                    <a:pt x="71" y="20"/>
                  </a:lnTo>
                  <a:lnTo>
                    <a:pt x="72" y="19"/>
                  </a:lnTo>
                  <a:lnTo>
                    <a:pt x="89" y="15"/>
                  </a:lnTo>
                  <a:lnTo>
                    <a:pt x="100" y="13"/>
                  </a:lnTo>
                  <a:lnTo>
                    <a:pt x="118" y="8"/>
                  </a:lnTo>
                  <a:lnTo>
                    <a:pt x="123" y="7"/>
                  </a:lnTo>
                  <a:lnTo>
                    <a:pt x="123" y="7"/>
                  </a:lnTo>
                  <a:lnTo>
                    <a:pt x="127" y="7"/>
                  </a:lnTo>
                  <a:lnTo>
                    <a:pt x="131" y="6"/>
                  </a:lnTo>
                  <a:lnTo>
                    <a:pt x="155" y="0"/>
                  </a:lnTo>
                  <a:lnTo>
                    <a:pt x="155" y="2"/>
                  </a:lnTo>
                  <a:lnTo>
                    <a:pt x="158" y="12"/>
                  </a:lnTo>
                  <a:lnTo>
                    <a:pt x="159" y="15"/>
                  </a:lnTo>
                  <a:lnTo>
                    <a:pt x="161" y="23"/>
                  </a:lnTo>
                  <a:lnTo>
                    <a:pt x="161" y="24"/>
                  </a:lnTo>
                  <a:lnTo>
                    <a:pt x="162" y="27"/>
                  </a:lnTo>
                  <a:lnTo>
                    <a:pt x="163" y="28"/>
                  </a:lnTo>
                  <a:lnTo>
                    <a:pt x="166" y="38"/>
                  </a:lnTo>
                  <a:lnTo>
                    <a:pt x="166" y="38"/>
                  </a:lnTo>
                  <a:lnTo>
                    <a:pt x="169" y="49"/>
                  </a:lnTo>
                  <a:lnTo>
                    <a:pt x="171" y="55"/>
                  </a:lnTo>
                  <a:lnTo>
                    <a:pt x="171" y="55"/>
                  </a:lnTo>
                  <a:lnTo>
                    <a:pt x="176" y="78"/>
                  </a:lnTo>
                  <a:lnTo>
                    <a:pt x="176" y="78"/>
                  </a:lnTo>
                  <a:lnTo>
                    <a:pt x="174" y="79"/>
                  </a:lnTo>
                  <a:lnTo>
                    <a:pt x="172" y="80"/>
                  </a:lnTo>
                  <a:lnTo>
                    <a:pt x="172" y="80"/>
                  </a:lnTo>
                  <a:lnTo>
                    <a:pt x="172" y="80"/>
                  </a:lnTo>
                  <a:lnTo>
                    <a:pt x="172" y="82"/>
                  </a:lnTo>
                  <a:lnTo>
                    <a:pt x="174" y="83"/>
                  </a:lnTo>
                  <a:lnTo>
                    <a:pt x="175" y="85"/>
                  </a:lnTo>
                  <a:lnTo>
                    <a:pt x="176" y="88"/>
                  </a:lnTo>
                  <a:lnTo>
                    <a:pt x="176" y="89"/>
                  </a:lnTo>
                  <a:lnTo>
                    <a:pt x="175" y="90"/>
                  </a:lnTo>
                  <a:lnTo>
                    <a:pt x="174" y="92"/>
                  </a:lnTo>
                  <a:lnTo>
                    <a:pt x="172" y="91"/>
                  </a:lnTo>
                  <a:lnTo>
                    <a:pt x="171" y="91"/>
                  </a:lnTo>
                  <a:lnTo>
                    <a:pt x="168" y="92"/>
                  </a:lnTo>
                  <a:lnTo>
                    <a:pt x="167" y="92"/>
                  </a:lnTo>
                  <a:lnTo>
                    <a:pt x="167" y="92"/>
                  </a:lnTo>
                  <a:lnTo>
                    <a:pt x="166" y="92"/>
                  </a:lnTo>
                  <a:lnTo>
                    <a:pt x="166" y="92"/>
                  </a:lnTo>
                  <a:lnTo>
                    <a:pt x="165" y="93"/>
                  </a:lnTo>
                  <a:lnTo>
                    <a:pt x="163" y="95"/>
                  </a:lnTo>
                  <a:lnTo>
                    <a:pt x="162" y="94"/>
                  </a:lnTo>
                  <a:lnTo>
                    <a:pt x="162" y="94"/>
                  </a:lnTo>
                  <a:lnTo>
                    <a:pt x="162" y="96"/>
                  </a:lnTo>
                  <a:lnTo>
                    <a:pt x="159" y="97"/>
                  </a:lnTo>
                  <a:lnTo>
                    <a:pt x="153" y="98"/>
                  </a:lnTo>
                  <a:lnTo>
                    <a:pt x="152" y="99"/>
                  </a:lnTo>
                  <a:lnTo>
                    <a:pt x="152" y="100"/>
                  </a:lnTo>
                  <a:lnTo>
                    <a:pt x="151" y="102"/>
                  </a:lnTo>
                  <a:lnTo>
                    <a:pt x="150" y="102"/>
                  </a:lnTo>
                  <a:lnTo>
                    <a:pt x="146" y="101"/>
                  </a:lnTo>
                  <a:lnTo>
                    <a:pt x="145" y="101"/>
                  </a:lnTo>
                  <a:lnTo>
                    <a:pt x="144" y="100"/>
                  </a:lnTo>
                  <a:lnTo>
                    <a:pt x="144" y="100"/>
                  </a:lnTo>
                  <a:lnTo>
                    <a:pt x="144" y="100"/>
                  </a:lnTo>
                  <a:lnTo>
                    <a:pt x="143" y="102"/>
                  </a:lnTo>
                  <a:lnTo>
                    <a:pt x="143" y="102"/>
                  </a:lnTo>
                  <a:lnTo>
                    <a:pt x="143" y="103"/>
                  </a:lnTo>
                  <a:lnTo>
                    <a:pt x="143" y="105"/>
                  </a:lnTo>
                  <a:lnTo>
                    <a:pt x="141" y="104"/>
                  </a:lnTo>
                  <a:lnTo>
                    <a:pt x="140" y="104"/>
                  </a:lnTo>
                  <a:lnTo>
                    <a:pt x="139" y="105"/>
                  </a:lnTo>
                  <a:lnTo>
                    <a:pt x="139" y="105"/>
                  </a:lnTo>
                  <a:lnTo>
                    <a:pt x="139" y="105"/>
                  </a:lnTo>
                  <a:lnTo>
                    <a:pt x="139" y="106"/>
                  </a:lnTo>
                  <a:lnTo>
                    <a:pt x="139" y="107"/>
                  </a:lnTo>
                  <a:lnTo>
                    <a:pt x="133" y="109"/>
                  </a:lnTo>
                  <a:lnTo>
                    <a:pt x="133" y="109"/>
                  </a:lnTo>
                  <a:lnTo>
                    <a:pt x="132" y="109"/>
                  </a:lnTo>
                  <a:lnTo>
                    <a:pt x="131" y="109"/>
                  </a:lnTo>
                  <a:lnTo>
                    <a:pt x="130" y="110"/>
                  </a:lnTo>
                  <a:lnTo>
                    <a:pt x="131" y="111"/>
                  </a:lnTo>
                  <a:lnTo>
                    <a:pt x="127" y="113"/>
                  </a:lnTo>
                  <a:lnTo>
                    <a:pt x="126" y="111"/>
                  </a:lnTo>
                  <a:lnTo>
                    <a:pt x="125" y="111"/>
                  </a:lnTo>
                  <a:lnTo>
                    <a:pt x="121" y="113"/>
                  </a:lnTo>
                  <a:lnTo>
                    <a:pt x="119" y="114"/>
                  </a:lnTo>
                  <a:lnTo>
                    <a:pt x="118" y="114"/>
                  </a:lnTo>
                  <a:lnTo>
                    <a:pt x="116" y="115"/>
                  </a:lnTo>
                  <a:lnTo>
                    <a:pt x="116" y="116"/>
                  </a:lnTo>
                  <a:lnTo>
                    <a:pt x="116" y="116"/>
                  </a:lnTo>
                  <a:lnTo>
                    <a:pt x="115" y="116"/>
                  </a:lnTo>
                  <a:lnTo>
                    <a:pt x="114" y="116"/>
                  </a:lnTo>
                  <a:lnTo>
                    <a:pt x="114" y="116"/>
                  </a:lnTo>
                  <a:lnTo>
                    <a:pt x="114" y="117"/>
                  </a:lnTo>
                  <a:lnTo>
                    <a:pt x="114" y="118"/>
                  </a:lnTo>
                  <a:lnTo>
                    <a:pt x="113" y="119"/>
                  </a:lnTo>
                  <a:lnTo>
                    <a:pt x="113" y="119"/>
                  </a:lnTo>
                  <a:lnTo>
                    <a:pt x="111" y="117"/>
                  </a:lnTo>
                  <a:lnTo>
                    <a:pt x="111" y="117"/>
                  </a:lnTo>
                  <a:lnTo>
                    <a:pt x="111" y="117"/>
                  </a:lnTo>
                  <a:lnTo>
                    <a:pt x="109" y="116"/>
                  </a:lnTo>
                  <a:lnTo>
                    <a:pt x="109" y="117"/>
                  </a:lnTo>
                  <a:lnTo>
                    <a:pt x="109" y="117"/>
                  </a:lnTo>
                  <a:lnTo>
                    <a:pt x="109" y="117"/>
                  </a:lnTo>
                  <a:lnTo>
                    <a:pt x="109" y="117"/>
                  </a:lnTo>
                  <a:lnTo>
                    <a:pt x="108" y="117"/>
                  </a:lnTo>
                  <a:lnTo>
                    <a:pt x="108" y="117"/>
                  </a:lnTo>
                  <a:lnTo>
                    <a:pt x="108" y="117"/>
                  </a:lnTo>
                  <a:lnTo>
                    <a:pt x="106" y="117"/>
                  </a:lnTo>
                  <a:lnTo>
                    <a:pt x="106" y="117"/>
                  </a:lnTo>
                  <a:lnTo>
                    <a:pt x="105" y="117"/>
                  </a:lnTo>
                  <a:lnTo>
                    <a:pt x="105" y="117"/>
                  </a:lnTo>
                  <a:lnTo>
                    <a:pt x="105" y="117"/>
                  </a:lnTo>
                  <a:lnTo>
                    <a:pt x="105" y="118"/>
                  </a:lnTo>
                  <a:lnTo>
                    <a:pt x="104" y="119"/>
                  </a:lnTo>
                  <a:lnTo>
                    <a:pt x="104" y="119"/>
                  </a:lnTo>
                  <a:lnTo>
                    <a:pt x="104" y="119"/>
                  </a:lnTo>
                  <a:lnTo>
                    <a:pt x="103" y="119"/>
                  </a:lnTo>
                  <a:lnTo>
                    <a:pt x="103" y="119"/>
                  </a:lnTo>
                  <a:lnTo>
                    <a:pt x="103" y="119"/>
                  </a:lnTo>
                  <a:lnTo>
                    <a:pt x="103" y="119"/>
                  </a:lnTo>
                  <a:lnTo>
                    <a:pt x="102" y="119"/>
                  </a:lnTo>
                  <a:lnTo>
                    <a:pt x="102" y="119"/>
                  </a:lnTo>
                  <a:lnTo>
                    <a:pt x="101" y="119"/>
                  </a:lnTo>
                  <a:lnTo>
                    <a:pt x="101" y="119"/>
                  </a:lnTo>
                  <a:lnTo>
                    <a:pt x="101" y="119"/>
                  </a:lnTo>
                  <a:lnTo>
                    <a:pt x="100" y="119"/>
                  </a:lnTo>
                  <a:lnTo>
                    <a:pt x="100" y="121"/>
                  </a:lnTo>
                  <a:lnTo>
                    <a:pt x="100" y="121"/>
                  </a:lnTo>
                  <a:lnTo>
                    <a:pt x="100" y="122"/>
                  </a:lnTo>
                  <a:lnTo>
                    <a:pt x="100" y="122"/>
                  </a:lnTo>
                  <a:lnTo>
                    <a:pt x="100" y="122"/>
                  </a:lnTo>
                  <a:lnTo>
                    <a:pt x="100" y="122"/>
                  </a:lnTo>
                  <a:lnTo>
                    <a:pt x="100" y="123"/>
                  </a:lnTo>
                  <a:lnTo>
                    <a:pt x="100" y="123"/>
                  </a:lnTo>
                  <a:lnTo>
                    <a:pt x="100" y="123"/>
                  </a:lnTo>
                  <a:lnTo>
                    <a:pt x="99" y="123"/>
                  </a:lnTo>
                  <a:lnTo>
                    <a:pt x="99" y="123"/>
                  </a:lnTo>
                  <a:lnTo>
                    <a:pt x="99" y="123"/>
                  </a:lnTo>
                  <a:lnTo>
                    <a:pt x="99" y="123"/>
                  </a:lnTo>
                  <a:lnTo>
                    <a:pt x="99" y="123"/>
                  </a:lnTo>
                  <a:lnTo>
                    <a:pt x="98" y="123"/>
                  </a:lnTo>
                  <a:lnTo>
                    <a:pt x="98" y="123"/>
                  </a:lnTo>
                  <a:lnTo>
                    <a:pt x="98" y="123"/>
                  </a:lnTo>
                  <a:lnTo>
                    <a:pt x="98" y="123"/>
                  </a:lnTo>
                  <a:lnTo>
                    <a:pt x="98" y="122"/>
                  </a:lnTo>
                  <a:lnTo>
                    <a:pt x="98" y="122"/>
                  </a:lnTo>
                  <a:lnTo>
                    <a:pt x="96" y="121"/>
                  </a:lnTo>
                  <a:lnTo>
                    <a:pt x="96" y="122"/>
                  </a:lnTo>
                  <a:lnTo>
                    <a:pt x="94" y="121"/>
                  </a:lnTo>
                  <a:lnTo>
                    <a:pt x="93" y="121"/>
                  </a:lnTo>
                  <a:lnTo>
                    <a:pt x="90" y="122"/>
                  </a:lnTo>
                  <a:lnTo>
                    <a:pt x="88" y="125"/>
                  </a:lnTo>
                  <a:lnTo>
                    <a:pt x="88" y="125"/>
                  </a:lnTo>
                  <a:lnTo>
                    <a:pt x="87" y="125"/>
                  </a:lnTo>
                  <a:lnTo>
                    <a:pt x="85" y="125"/>
                  </a:lnTo>
                  <a:lnTo>
                    <a:pt x="85" y="125"/>
                  </a:lnTo>
                  <a:lnTo>
                    <a:pt x="85" y="126"/>
                  </a:lnTo>
                  <a:lnTo>
                    <a:pt x="84" y="126"/>
                  </a:lnTo>
                  <a:lnTo>
                    <a:pt x="83" y="127"/>
                  </a:lnTo>
                  <a:lnTo>
                    <a:pt x="81" y="128"/>
                  </a:lnTo>
                  <a:lnTo>
                    <a:pt x="81" y="127"/>
                  </a:lnTo>
                  <a:lnTo>
                    <a:pt x="80" y="127"/>
                  </a:lnTo>
                  <a:lnTo>
                    <a:pt x="80" y="127"/>
                  </a:lnTo>
                  <a:lnTo>
                    <a:pt x="80" y="126"/>
                  </a:lnTo>
                  <a:lnTo>
                    <a:pt x="80" y="126"/>
                  </a:lnTo>
                  <a:lnTo>
                    <a:pt x="81" y="126"/>
                  </a:lnTo>
                  <a:lnTo>
                    <a:pt x="81" y="126"/>
                  </a:lnTo>
                  <a:lnTo>
                    <a:pt x="81" y="125"/>
                  </a:lnTo>
                  <a:lnTo>
                    <a:pt x="80" y="125"/>
                  </a:lnTo>
                  <a:lnTo>
                    <a:pt x="79" y="124"/>
                  </a:lnTo>
                  <a:lnTo>
                    <a:pt x="78" y="123"/>
                  </a:lnTo>
                  <a:lnTo>
                    <a:pt x="78" y="123"/>
                  </a:lnTo>
                  <a:lnTo>
                    <a:pt x="78" y="123"/>
                  </a:lnTo>
                  <a:lnTo>
                    <a:pt x="78" y="123"/>
                  </a:lnTo>
                  <a:lnTo>
                    <a:pt x="78" y="124"/>
                  </a:lnTo>
                  <a:lnTo>
                    <a:pt x="78" y="125"/>
                  </a:lnTo>
                  <a:lnTo>
                    <a:pt x="78" y="125"/>
                  </a:lnTo>
                  <a:lnTo>
                    <a:pt x="78" y="125"/>
                  </a:lnTo>
                  <a:lnTo>
                    <a:pt x="78" y="126"/>
                  </a:lnTo>
                  <a:lnTo>
                    <a:pt x="77" y="126"/>
                  </a:lnTo>
                  <a:lnTo>
                    <a:pt x="77" y="126"/>
                  </a:lnTo>
                  <a:lnTo>
                    <a:pt x="75" y="128"/>
                  </a:lnTo>
                  <a:lnTo>
                    <a:pt x="75" y="128"/>
                  </a:lnTo>
                  <a:lnTo>
                    <a:pt x="75" y="128"/>
                  </a:lnTo>
                  <a:lnTo>
                    <a:pt x="75" y="128"/>
                  </a:lnTo>
                  <a:lnTo>
                    <a:pt x="73" y="130"/>
                  </a:lnTo>
                  <a:lnTo>
                    <a:pt x="73" y="131"/>
                  </a:lnTo>
                  <a:lnTo>
                    <a:pt x="73" y="131"/>
                  </a:lnTo>
                  <a:lnTo>
                    <a:pt x="72" y="133"/>
                  </a:lnTo>
                  <a:lnTo>
                    <a:pt x="72" y="134"/>
                  </a:lnTo>
                  <a:lnTo>
                    <a:pt x="72" y="135"/>
                  </a:lnTo>
                  <a:lnTo>
                    <a:pt x="72" y="136"/>
                  </a:lnTo>
                  <a:lnTo>
                    <a:pt x="72" y="136"/>
                  </a:lnTo>
                  <a:lnTo>
                    <a:pt x="72" y="136"/>
                  </a:lnTo>
                  <a:lnTo>
                    <a:pt x="71" y="136"/>
                  </a:lnTo>
                  <a:lnTo>
                    <a:pt x="71" y="136"/>
                  </a:lnTo>
                  <a:lnTo>
                    <a:pt x="71" y="136"/>
                  </a:lnTo>
                  <a:lnTo>
                    <a:pt x="71" y="136"/>
                  </a:lnTo>
                  <a:lnTo>
                    <a:pt x="71" y="136"/>
                  </a:lnTo>
                  <a:lnTo>
                    <a:pt x="71" y="136"/>
                  </a:lnTo>
                  <a:lnTo>
                    <a:pt x="71" y="136"/>
                  </a:lnTo>
                  <a:lnTo>
                    <a:pt x="71" y="136"/>
                  </a:lnTo>
                  <a:lnTo>
                    <a:pt x="68" y="136"/>
                  </a:lnTo>
                  <a:lnTo>
                    <a:pt x="68" y="136"/>
                  </a:lnTo>
                  <a:lnTo>
                    <a:pt x="67" y="136"/>
                  </a:lnTo>
                  <a:lnTo>
                    <a:pt x="67" y="136"/>
                  </a:lnTo>
                  <a:lnTo>
                    <a:pt x="66" y="138"/>
                  </a:lnTo>
                  <a:lnTo>
                    <a:pt x="66" y="138"/>
                  </a:lnTo>
                  <a:lnTo>
                    <a:pt x="65" y="140"/>
                  </a:lnTo>
                  <a:lnTo>
                    <a:pt x="65" y="140"/>
                  </a:lnTo>
                  <a:lnTo>
                    <a:pt x="65" y="140"/>
                  </a:lnTo>
                  <a:lnTo>
                    <a:pt x="64" y="141"/>
                  </a:lnTo>
                  <a:lnTo>
                    <a:pt x="64" y="142"/>
                  </a:lnTo>
                  <a:lnTo>
                    <a:pt x="64" y="142"/>
                  </a:lnTo>
                  <a:lnTo>
                    <a:pt x="64" y="142"/>
                  </a:lnTo>
                  <a:lnTo>
                    <a:pt x="64" y="144"/>
                  </a:lnTo>
                  <a:lnTo>
                    <a:pt x="64" y="144"/>
                  </a:lnTo>
                  <a:lnTo>
                    <a:pt x="65" y="144"/>
                  </a:lnTo>
                  <a:lnTo>
                    <a:pt x="64" y="145"/>
                  </a:lnTo>
                  <a:lnTo>
                    <a:pt x="63" y="146"/>
                  </a:lnTo>
                  <a:lnTo>
                    <a:pt x="59" y="145"/>
                  </a:lnTo>
                  <a:lnTo>
                    <a:pt x="59" y="145"/>
                  </a:lnTo>
                  <a:lnTo>
                    <a:pt x="58" y="144"/>
                  </a:lnTo>
                  <a:lnTo>
                    <a:pt x="58" y="144"/>
                  </a:lnTo>
                  <a:lnTo>
                    <a:pt x="55" y="146"/>
                  </a:lnTo>
                  <a:lnTo>
                    <a:pt x="54" y="148"/>
                  </a:lnTo>
                  <a:lnTo>
                    <a:pt x="53" y="148"/>
                  </a:lnTo>
                  <a:lnTo>
                    <a:pt x="52" y="152"/>
                  </a:lnTo>
                  <a:lnTo>
                    <a:pt x="51" y="152"/>
                  </a:lnTo>
                  <a:lnTo>
                    <a:pt x="49" y="152"/>
                  </a:lnTo>
                  <a:lnTo>
                    <a:pt x="48" y="152"/>
                  </a:lnTo>
                  <a:lnTo>
                    <a:pt x="47" y="154"/>
                  </a:lnTo>
                  <a:lnTo>
                    <a:pt x="45" y="155"/>
                  </a:lnTo>
                  <a:lnTo>
                    <a:pt x="42" y="157"/>
                  </a:lnTo>
                  <a:lnTo>
                    <a:pt x="40" y="159"/>
                  </a:lnTo>
                  <a:lnTo>
                    <a:pt x="39" y="160"/>
                  </a:lnTo>
                  <a:lnTo>
                    <a:pt x="39" y="162"/>
                  </a:lnTo>
                  <a:lnTo>
                    <a:pt x="38" y="164"/>
                  </a:lnTo>
                  <a:lnTo>
                    <a:pt x="36" y="165"/>
                  </a:lnTo>
                  <a:lnTo>
                    <a:pt x="34" y="166"/>
                  </a:lnTo>
                  <a:lnTo>
                    <a:pt x="34" y="169"/>
                  </a:lnTo>
                  <a:lnTo>
                    <a:pt x="33" y="167"/>
                  </a:lnTo>
                  <a:lnTo>
                    <a:pt x="31" y="169"/>
                  </a:lnTo>
                  <a:lnTo>
                    <a:pt x="31" y="170"/>
                  </a:lnTo>
                  <a:lnTo>
                    <a:pt x="31" y="172"/>
                  </a:lnTo>
                  <a:lnTo>
                    <a:pt x="30" y="172"/>
                  </a:lnTo>
                  <a:lnTo>
                    <a:pt x="30" y="171"/>
                  </a:lnTo>
                  <a:lnTo>
                    <a:pt x="29" y="170"/>
                  </a:lnTo>
                  <a:lnTo>
                    <a:pt x="29" y="170"/>
                  </a:lnTo>
                  <a:lnTo>
                    <a:pt x="29" y="170"/>
                  </a:lnTo>
                  <a:lnTo>
                    <a:pt x="28" y="172"/>
                  </a:lnTo>
                  <a:lnTo>
                    <a:pt x="27" y="173"/>
                  </a:lnTo>
                  <a:lnTo>
                    <a:pt x="27" y="174"/>
                  </a:lnTo>
                  <a:lnTo>
                    <a:pt x="27" y="175"/>
                  </a:lnTo>
                  <a:lnTo>
                    <a:pt x="26" y="175"/>
                  </a:lnTo>
                  <a:lnTo>
                    <a:pt x="25" y="174"/>
                  </a:lnTo>
                  <a:lnTo>
                    <a:pt x="24" y="174"/>
                  </a:lnTo>
                  <a:lnTo>
                    <a:pt x="23" y="174"/>
                  </a:lnTo>
                  <a:lnTo>
                    <a:pt x="20" y="177"/>
                  </a:lnTo>
                  <a:lnTo>
                    <a:pt x="20" y="178"/>
                  </a:lnTo>
                  <a:lnTo>
                    <a:pt x="19" y="180"/>
                  </a:lnTo>
                  <a:lnTo>
                    <a:pt x="19" y="175"/>
                  </a:lnTo>
                  <a:lnTo>
                    <a:pt x="18" y="175"/>
                  </a:lnTo>
                  <a:lnTo>
                    <a:pt x="17" y="174"/>
                  </a:lnTo>
                  <a:lnTo>
                    <a:pt x="16" y="172"/>
                  </a:lnTo>
                  <a:lnTo>
                    <a:pt x="14" y="171"/>
                  </a:lnTo>
                  <a:lnTo>
                    <a:pt x="13" y="170"/>
                  </a:lnTo>
                  <a:lnTo>
                    <a:pt x="9" y="166"/>
                  </a:lnTo>
                  <a:lnTo>
                    <a:pt x="16" y="158"/>
                  </a:lnTo>
                  <a:lnTo>
                    <a:pt x="17" y="158"/>
                  </a:lnTo>
                  <a:lnTo>
                    <a:pt x="17" y="157"/>
                  </a:lnTo>
                  <a:lnTo>
                    <a:pt x="26" y="148"/>
                  </a:lnTo>
                  <a:lnTo>
                    <a:pt x="26" y="147"/>
                  </a:lnTo>
                  <a:lnTo>
                    <a:pt x="28" y="146"/>
                  </a:lnTo>
                  <a:lnTo>
                    <a:pt x="19" y="136"/>
                  </a:lnTo>
                  <a:lnTo>
                    <a:pt x="17" y="127"/>
                  </a:lnTo>
                  <a:lnTo>
                    <a:pt x="17" y="125"/>
                  </a:lnTo>
                  <a:lnTo>
                    <a:pt x="16" y="118"/>
                  </a:lnTo>
                  <a:lnTo>
                    <a:pt x="16" y="118"/>
                  </a:lnTo>
                  <a:lnTo>
                    <a:pt x="16" y="117"/>
                  </a:lnTo>
                  <a:lnTo>
                    <a:pt x="15" y="116"/>
                  </a:lnTo>
                  <a:lnTo>
                    <a:pt x="15" y="115"/>
                  </a:lnTo>
                  <a:lnTo>
                    <a:pt x="15" y="115"/>
                  </a:lnTo>
                  <a:lnTo>
                    <a:pt x="15" y="115"/>
                  </a:lnTo>
                  <a:lnTo>
                    <a:pt x="15" y="115"/>
                  </a:lnTo>
                  <a:lnTo>
                    <a:pt x="15" y="113"/>
                  </a:lnTo>
                  <a:lnTo>
                    <a:pt x="15" y="113"/>
                  </a:lnTo>
                  <a:lnTo>
                    <a:pt x="15" y="113"/>
                  </a:lnTo>
                  <a:lnTo>
                    <a:pt x="15" y="112"/>
                  </a:lnTo>
                  <a:lnTo>
                    <a:pt x="15" y="112"/>
                  </a:lnTo>
                  <a:lnTo>
                    <a:pt x="15" y="112"/>
                  </a:lnTo>
                  <a:lnTo>
                    <a:pt x="13" y="106"/>
                  </a:lnTo>
                  <a:lnTo>
                    <a:pt x="11" y="94"/>
                  </a:lnTo>
                  <a:lnTo>
                    <a:pt x="10" y="87"/>
                  </a:lnTo>
                  <a:lnTo>
                    <a:pt x="7" y="75"/>
                  </a:lnTo>
                  <a:lnTo>
                    <a:pt x="6" y="66"/>
                  </a:lnTo>
                  <a:lnTo>
                    <a:pt x="6" y="66"/>
                  </a:lnTo>
                  <a:lnTo>
                    <a:pt x="0" y="36"/>
                  </a:lnTo>
                  <a:lnTo>
                    <a:pt x="17" y="32"/>
                  </a:lnTo>
                  <a:lnTo>
                    <a:pt x="18" y="32"/>
                  </a:lnTo>
                  <a:lnTo>
                    <a:pt x="23" y="31"/>
                  </a:lnTo>
                  <a:lnTo>
                    <a:pt x="23" y="31"/>
                  </a:lnTo>
                  <a:lnTo>
                    <a:pt x="33" y="30"/>
                  </a:lnTo>
                  <a:lnTo>
                    <a:pt x="40" y="28"/>
                  </a:lnTo>
                  <a:lnTo>
                    <a:pt x="44" y="27"/>
                  </a:lnTo>
                  <a:lnTo>
                    <a:pt x="57" y="24"/>
                  </a:lnTo>
                  <a:lnTo>
                    <a:pt x="57" y="24"/>
                  </a:lnTo>
                  <a:lnTo>
                    <a:pt x="61" y="23"/>
                  </a:lnTo>
                  <a:close/>
                </a:path>
              </a:pathLst>
            </a:custGeom>
            <a:solidFill>
              <a:srgbClr val="70A800"/>
            </a:solidFill>
            <a:ln w="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3" name="Freeform 215"/>
            <p:cNvSpPr>
              <a:spLocks noEditPoints="1"/>
            </p:cNvSpPr>
            <p:nvPr/>
          </p:nvSpPr>
          <p:spPr bwMode="auto">
            <a:xfrm>
              <a:off x="7374394" y="2869479"/>
              <a:ext cx="151416" cy="255601"/>
            </a:xfrm>
            <a:custGeom>
              <a:avLst/>
              <a:gdLst>
                <a:gd name="T0" fmla="*/ 25 w 109"/>
                <a:gd name="T1" fmla="*/ 33 h 184"/>
                <a:gd name="T2" fmla="*/ 26 w 109"/>
                <a:gd name="T3" fmla="*/ 31 h 184"/>
                <a:gd name="T4" fmla="*/ 25 w 109"/>
                <a:gd name="T5" fmla="*/ 28 h 184"/>
                <a:gd name="T6" fmla="*/ 26 w 109"/>
                <a:gd name="T7" fmla="*/ 19 h 184"/>
                <a:gd name="T8" fmla="*/ 20 w 109"/>
                <a:gd name="T9" fmla="*/ 31 h 184"/>
                <a:gd name="T10" fmla="*/ 20 w 109"/>
                <a:gd name="T11" fmla="*/ 31 h 184"/>
                <a:gd name="T12" fmla="*/ 20 w 109"/>
                <a:gd name="T13" fmla="*/ 32 h 184"/>
                <a:gd name="T14" fmla="*/ 21 w 109"/>
                <a:gd name="T15" fmla="*/ 33 h 184"/>
                <a:gd name="T16" fmla="*/ 23 w 109"/>
                <a:gd name="T17" fmla="*/ 35 h 184"/>
                <a:gd name="T18" fmla="*/ 24 w 109"/>
                <a:gd name="T19" fmla="*/ 36 h 184"/>
                <a:gd name="T20" fmla="*/ 26 w 109"/>
                <a:gd name="T21" fmla="*/ 37 h 184"/>
                <a:gd name="T22" fmla="*/ 27 w 109"/>
                <a:gd name="T23" fmla="*/ 42 h 184"/>
                <a:gd name="T24" fmla="*/ 26 w 109"/>
                <a:gd name="T25" fmla="*/ 46 h 184"/>
                <a:gd name="T26" fmla="*/ 27 w 109"/>
                <a:gd name="T27" fmla="*/ 51 h 184"/>
                <a:gd name="T28" fmla="*/ 30 w 109"/>
                <a:gd name="T29" fmla="*/ 53 h 184"/>
                <a:gd name="T30" fmla="*/ 34 w 109"/>
                <a:gd name="T31" fmla="*/ 57 h 184"/>
                <a:gd name="T32" fmla="*/ 37 w 109"/>
                <a:gd name="T33" fmla="*/ 62 h 184"/>
                <a:gd name="T34" fmla="*/ 40 w 109"/>
                <a:gd name="T35" fmla="*/ 63 h 184"/>
                <a:gd name="T36" fmla="*/ 40 w 109"/>
                <a:gd name="T37" fmla="*/ 64 h 184"/>
                <a:gd name="T38" fmla="*/ 43 w 109"/>
                <a:gd name="T39" fmla="*/ 65 h 184"/>
                <a:gd name="T40" fmla="*/ 47 w 109"/>
                <a:gd name="T41" fmla="*/ 69 h 184"/>
                <a:gd name="T42" fmla="*/ 51 w 109"/>
                <a:gd name="T43" fmla="*/ 75 h 184"/>
                <a:gd name="T44" fmla="*/ 53 w 109"/>
                <a:gd name="T45" fmla="*/ 79 h 184"/>
                <a:gd name="T46" fmla="*/ 54 w 109"/>
                <a:gd name="T47" fmla="*/ 82 h 184"/>
                <a:gd name="T48" fmla="*/ 57 w 109"/>
                <a:gd name="T49" fmla="*/ 98 h 184"/>
                <a:gd name="T50" fmla="*/ 59 w 109"/>
                <a:gd name="T51" fmla="*/ 100 h 184"/>
                <a:gd name="T52" fmla="*/ 67 w 109"/>
                <a:gd name="T53" fmla="*/ 107 h 184"/>
                <a:gd name="T54" fmla="*/ 69 w 109"/>
                <a:gd name="T55" fmla="*/ 112 h 184"/>
                <a:gd name="T56" fmla="*/ 70 w 109"/>
                <a:gd name="T57" fmla="*/ 113 h 184"/>
                <a:gd name="T58" fmla="*/ 80 w 109"/>
                <a:gd name="T59" fmla="*/ 124 h 184"/>
                <a:gd name="T60" fmla="*/ 89 w 109"/>
                <a:gd name="T61" fmla="*/ 129 h 184"/>
                <a:gd name="T62" fmla="*/ 95 w 109"/>
                <a:gd name="T63" fmla="*/ 127 h 184"/>
                <a:gd name="T64" fmla="*/ 97 w 109"/>
                <a:gd name="T65" fmla="*/ 130 h 184"/>
                <a:gd name="T66" fmla="*/ 103 w 109"/>
                <a:gd name="T67" fmla="*/ 147 h 184"/>
                <a:gd name="T68" fmla="*/ 103 w 109"/>
                <a:gd name="T69" fmla="*/ 151 h 184"/>
                <a:gd name="T70" fmla="*/ 109 w 109"/>
                <a:gd name="T71" fmla="*/ 171 h 184"/>
                <a:gd name="T72" fmla="*/ 108 w 109"/>
                <a:gd name="T73" fmla="*/ 171 h 184"/>
                <a:gd name="T74" fmla="*/ 101 w 109"/>
                <a:gd name="T75" fmla="*/ 173 h 184"/>
                <a:gd name="T76" fmla="*/ 81 w 109"/>
                <a:gd name="T77" fmla="*/ 177 h 184"/>
                <a:gd name="T78" fmla="*/ 76 w 109"/>
                <a:gd name="T79" fmla="*/ 179 h 184"/>
                <a:gd name="T80" fmla="*/ 73 w 109"/>
                <a:gd name="T81" fmla="*/ 179 h 184"/>
                <a:gd name="T82" fmla="*/ 64 w 109"/>
                <a:gd name="T83" fmla="*/ 181 h 184"/>
                <a:gd name="T84" fmla="*/ 60 w 109"/>
                <a:gd name="T85" fmla="*/ 181 h 184"/>
                <a:gd name="T86" fmla="*/ 57 w 109"/>
                <a:gd name="T87" fmla="*/ 182 h 184"/>
                <a:gd name="T88" fmla="*/ 50 w 109"/>
                <a:gd name="T89" fmla="*/ 184 h 184"/>
                <a:gd name="T90" fmla="*/ 45 w 109"/>
                <a:gd name="T91" fmla="*/ 176 h 184"/>
                <a:gd name="T92" fmla="*/ 42 w 109"/>
                <a:gd name="T93" fmla="*/ 168 h 184"/>
                <a:gd name="T94" fmla="*/ 41 w 109"/>
                <a:gd name="T95" fmla="*/ 163 h 184"/>
                <a:gd name="T96" fmla="*/ 33 w 109"/>
                <a:gd name="T97" fmla="*/ 137 h 184"/>
                <a:gd name="T98" fmla="*/ 32 w 109"/>
                <a:gd name="T99" fmla="*/ 134 h 184"/>
                <a:gd name="T100" fmla="*/ 22 w 109"/>
                <a:gd name="T101" fmla="*/ 99 h 184"/>
                <a:gd name="T102" fmla="*/ 18 w 109"/>
                <a:gd name="T103" fmla="*/ 82 h 184"/>
                <a:gd name="T104" fmla="*/ 13 w 109"/>
                <a:gd name="T105" fmla="*/ 65 h 184"/>
                <a:gd name="T106" fmla="*/ 3 w 109"/>
                <a:gd name="T107" fmla="*/ 32 h 184"/>
                <a:gd name="T108" fmla="*/ 1 w 109"/>
                <a:gd name="T109" fmla="*/ 24 h 184"/>
                <a:gd name="T110" fmla="*/ 8 w 109"/>
                <a:gd name="T111" fmla="*/ 7 h 184"/>
                <a:gd name="T112" fmla="*/ 15 w 109"/>
                <a:gd name="T113" fmla="*/ 2 h 184"/>
                <a:gd name="T114" fmla="*/ 17 w 109"/>
                <a:gd name="T115" fmla="*/ 1 h 184"/>
                <a:gd name="T116" fmla="*/ 29 w 109"/>
                <a:gd name="T117" fmla="*/ 1 h 184"/>
                <a:gd name="T118" fmla="*/ 32 w 109"/>
                <a:gd name="T119" fmla="*/ 5 h 184"/>
                <a:gd name="T120" fmla="*/ 31 w 109"/>
                <a:gd name="T121" fmla="*/ 10 h 184"/>
                <a:gd name="T122" fmla="*/ 28 w 109"/>
                <a:gd name="T123" fmla="*/ 1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 h="184">
                  <a:moveTo>
                    <a:pt x="26" y="33"/>
                  </a:moveTo>
                  <a:lnTo>
                    <a:pt x="26" y="34"/>
                  </a:lnTo>
                  <a:lnTo>
                    <a:pt x="25" y="34"/>
                  </a:lnTo>
                  <a:lnTo>
                    <a:pt x="25" y="33"/>
                  </a:lnTo>
                  <a:lnTo>
                    <a:pt x="24" y="32"/>
                  </a:lnTo>
                  <a:lnTo>
                    <a:pt x="26" y="33"/>
                  </a:lnTo>
                  <a:close/>
                  <a:moveTo>
                    <a:pt x="26" y="31"/>
                  </a:moveTo>
                  <a:lnTo>
                    <a:pt x="26" y="31"/>
                  </a:lnTo>
                  <a:lnTo>
                    <a:pt x="25" y="31"/>
                  </a:lnTo>
                  <a:lnTo>
                    <a:pt x="24" y="29"/>
                  </a:lnTo>
                  <a:lnTo>
                    <a:pt x="24" y="29"/>
                  </a:lnTo>
                  <a:lnTo>
                    <a:pt x="25" y="28"/>
                  </a:lnTo>
                  <a:lnTo>
                    <a:pt x="26" y="31"/>
                  </a:lnTo>
                  <a:close/>
                  <a:moveTo>
                    <a:pt x="28" y="18"/>
                  </a:moveTo>
                  <a:lnTo>
                    <a:pt x="28" y="19"/>
                  </a:lnTo>
                  <a:lnTo>
                    <a:pt x="26" y="19"/>
                  </a:lnTo>
                  <a:lnTo>
                    <a:pt x="24" y="25"/>
                  </a:lnTo>
                  <a:lnTo>
                    <a:pt x="22" y="25"/>
                  </a:lnTo>
                  <a:lnTo>
                    <a:pt x="20" y="31"/>
                  </a:lnTo>
                  <a:lnTo>
                    <a:pt x="20" y="31"/>
                  </a:lnTo>
                  <a:lnTo>
                    <a:pt x="20" y="31"/>
                  </a:lnTo>
                  <a:lnTo>
                    <a:pt x="20" y="31"/>
                  </a:lnTo>
                  <a:lnTo>
                    <a:pt x="20" y="31"/>
                  </a:lnTo>
                  <a:lnTo>
                    <a:pt x="20" y="31"/>
                  </a:lnTo>
                  <a:lnTo>
                    <a:pt x="20" y="31"/>
                  </a:lnTo>
                  <a:lnTo>
                    <a:pt x="20" y="31"/>
                  </a:lnTo>
                  <a:lnTo>
                    <a:pt x="20" y="32"/>
                  </a:lnTo>
                  <a:lnTo>
                    <a:pt x="20" y="32"/>
                  </a:lnTo>
                  <a:lnTo>
                    <a:pt x="20" y="32"/>
                  </a:lnTo>
                  <a:lnTo>
                    <a:pt x="20" y="32"/>
                  </a:lnTo>
                  <a:lnTo>
                    <a:pt x="21" y="33"/>
                  </a:lnTo>
                  <a:lnTo>
                    <a:pt x="21" y="33"/>
                  </a:lnTo>
                  <a:lnTo>
                    <a:pt x="22" y="34"/>
                  </a:lnTo>
                  <a:lnTo>
                    <a:pt x="22" y="34"/>
                  </a:lnTo>
                  <a:lnTo>
                    <a:pt x="23" y="35"/>
                  </a:lnTo>
                  <a:lnTo>
                    <a:pt x="23" y="35"/>
                  </a:lnTo>
                  <a:lnTo>
                    <a:pt x="24" y="35"/>
                  </a:lnTo>
                  <a:lnTo>
                    <a:pt x="24" y="35"/>
                  </a:lnTo>
                  <a:lnTo>
                    <a:pt x="24" y="36"/>
                  </a:lnTo>
                  <a:lnTo>
                    <a:pt x="24" y="36"/>
                  </a:lnTo>
                  <a:lnTo>
                    <a:pt x="26" y="36"/>
                  </a:lnTo>
                  <a:lnTo>
                    <a:pt x="26" y="36"/>
                  </a:lnTo>
                  <a:lnTo>
                    <a:pt x="26" y="37"/>
                  </a:lnTo>
                  <a:lnTo>
                    <a:pt x="26" y="37"/>
                  </a:lnTo>
                  <a:lnTo>
                    <a:pt x="26" y="37"/>
                  </a:lnTo>
                  <a:lnTo>
                    <a:pt x="26" y="40"/>
                  </a:lnTo>
                  <a:lnTo>
                    <a:pt x="26" y="40"/>
                  </a:lnTo>
                  <a:lnTo>
                    <a:pt x="27" y="42"/>
                  </a:lnTo>
                  <a:lnTo>
                    <a:pt x="28" y="42"/>
                  </a:lnTo>
                  <a:lnTo>
                    <a:pt x="28" y="44"/>
                  </a:lnTo>
                  <a:lnTo>
                    <a:pt x="27" y="44"/>
                  </a:lnTo>
                  <a:lnTo>
                    <a:pt x="26" y="46"/>
                  </a:lnTo>
                  <a:lnTo>
                    <a:pt x="26" y="47"/>
                  </a:lnTo>
                  <a:lnTo>
                    <a:pt x="26" y="48"/>
                  </a:lnTo>
                  <a:lnTo>
                    <a:pt x="26" y="48"/>
                  </a:lnTo>
                  <a:lnTo>
                    <a:pt x="27" y="51"/>
                  </a:lnTo>
                  <a:lnTo>
                    <a:pt x="27" y="51"/>
                  </a:lnTo>
                  <a:lnTo>
                    <a:pt x="28" y="52"/>
                  </a:lnTo>
                  <a:lnTo>
                    <a:pt x="29" y="53"/>
                  </a:lnTo>
                  <a:lnTo>
                    <a:pt x="30" y="53"/>
                  </a:lnTo>
                  <a:lnTo>
                    <a:pt x="30" y="53"/>
                  </a:lnTo>
                  <a:lnTo>
                    <a:pt x="31" y="54"/>
                  </a:lnTo>
                  <a:lnTo>
                    <a:pt x="33" y="55"/>
                  </a:lnTo>
                  <a:lnTo>
                    <a:pt x="34" y="57"/>
                  </a:lnTo>
                  <a:lnTo>
                    <a:pt x="36" y="58"/>
                  </a:lnTo>
                  <a:lnTo>
                    <a:pt x="36" y="58"/>
                  </a:lnTo>
                  <a:lnTo>
                    <a:pt x="37" y="62"/>
                  </a:lnTo>
                  <a:lnTo>
                    <a:pt x="37" y="62"/>
                  </a:lnTo>
                  <a:lnTo>
                    <a:pt x="37" y="62"/>
                  </a:lnTo>
                  <a:lnTo>
                    <a:pt x="38" y="62"/>
                  </a:lnTo>
                  <a:lnTo>
                    <a:pt x="39" y="63"/>
                  </a:lnTo>
                  <a:lnTo>
                    <a:pt x="40" y="63"/>
                  </a:lnTo>
                  <a:lnTo>
                    <a:pt x="40" y="64"/>
                  </a:lnTo>
                  <a:lnTo>
                    <a:pt x="40" y="64"/>
                  </a:lnTo>
                  <a:lnTo>
                    <a:pt x="40" y="64"/>
                  </a:lnTo>
                  <a:lnTo>
                    <a:pt x="40" y="64"/>
                  </a:lnTo>
                  <a:lnTo>
                    <a:pt x="42" y="64"/>
                  </a:lnTo>
                  <a:lnTo>
                    <a:pt x="42" y="64"/>
                  </a:lnTo>
                  <a:lnTo>
                    <a:pt x="42" y="65"/>
                  </a:lnTo>
                  <a:lnTo>
                    <a:pt x="43" y="65"/>
                  </a:lnTo>
                  <a:lnTo>
                    <a:pt x="46" y="67"/>
                  </a:lnTo>
                  <a:lnTo>
                    <a:pt x="47" y="67"/>
                  </a:lnTo>
                  <a:lnTo>
                    <a:pt x="47" y="69"/>
                  </a:lnTo>
                  <a:lnTo>
                    <a:pt x="47" y="69"/>
                  </a:lnTo>
                  <a:lnTo>
                    <a:pt x="48" y="70"/>
                  </a:lnTo>
                  <a:lnTo>
                    <a:pt x="50" y="73"/>
                  </a:lnTo>
                  <a:lnTo>
                    <a:pt x="51" y="74"/>
                  </a:lnTo>
                  <a:lnTo>
                    <a:pt x="51" y="75"/>
                  </a:lnTo>
                  <a:lnTo>
                    <a:pt x="51" y="75"/>
                  </a:lnTo>
                  <a:lnTo>
                    <a:pt x="52" y="78"/>
                  </a:lnTo>
                  <a:lnTo>
                    <a:pt x="52" y="78"/>
                  </a:lnTo>
                  <a:lnTo>
                    <a:pt x="53" y="79"/>
                  </a:lnTo>
                  <a:lnTo>
                    <a:pt x="54" y="80"/>
                  </a:lnTo>
                  <a:lnTo>
                    <a:pt x="54" y="82"/>
                  </a:lnTo>
                  <a:lnTo>
                    <a:pt x="54" y="82"/>
                  </a:lnTo>
                  <a:lnTo>
                    <a:pt x="54" y="82"/>
                  </a:lnTo>
                  <a:lnTo>
                    <a:pt x="54" y="84"/>
                  </a:lnTo>
                  <a:lnTo>
                    <a:pt x="54" y="86"/>
                  </a:lnTo>
                  <a:lnTo>
                    <a:pt x="56" y="96"/>
                  </a:lnTo>
                  <a:lnTo>
                    <a:pt x="57" y="98"/>
                  </a:lnTo>
                  <a:lnTo>
                    <a:pt x="57" y="98"/>
                  </a:lnTo>
                  <a:lnTo>
                    <a:pt x="58" y="99"/>
                  </a:lnTo>
                  <a:lnTo>
                    <a:pt x="58" y="99"/>
                  </a:lnTo>
                  <a:lnTo>
                    <a:pt x="59" y="100"/>
                  </a:lnTo>
                  <a:lnTo>
                    <a:pt x="59" y="100"/>
                  </a:lnTo>
                  <a:lnTo>
                    <a:pt x="64" y="103"/>
                  </a:lnTo>
                  <a:lnTo>
                    <a:pt x="65" y="103"/>
                  </a:lnTo>
                  <a:lnTo>
                    <a:pt x="67" y="107"/>
                  </a:lnTo>
                  <a:lnTo>
                    <a:pt x="68" y="108"/>
                  </a:lnTo>
                  <a:lnTo>
                    <a:pt x="69" y="109"/>
                  </a:lnTo>
                  <a:lnTo>
                    <a:pt x="69" y="111"/>
                  </a:lnTo>
                  <a:lnTo>
                    <a:pt x="69" y="112"/>
                  </a:lnTo>
                  <a:lnTo>
                    <a:pt x="70" y="112"/>
                  </a:lnTo>
                  <a:lnTo>
                    <a:pt x="70" y="112"/>
                  </a:lnTo>
                  <a:lnTo>
                    <a:pt x="70" y="112"/>
                  </a:lnTo>
                  <a:lnTo>
                    <a:pt x="70" y="113"/>
                  </a:lnTo>
                  <a:lnTo>
                    <a:pt x="70" y="115"/>
                  </a:lnTo>
                  <a:lnTo>
                    <a:pt x="71" y="116"/>
                  </a:lnTo>
                  <a:lnTo>
                    <a:pt x="76" y="120"/>
                  </a:lnTo>
                  <a:lnTo>
                    <a:pt x="80" y="124"/>
                  </a:lnTo>
                  <a:lnTo>
                    <a:pt x="83" y="125"/>
                  </a:lnTo>
                  <a:lnTo>
                    <a:pt x="85" y="128"/>
                  </a:lnTo>
                  <a:lnTo>
                    <a:pt x="88" y="129"/>
                  </a:lnTo>
                  <a:lnTo>
                    <a:pt x="89" y="129"/>
                  </a:lnTo>
                  <a:lnTo>
                    <a:pt x="92" y="130"/>
                  </a:lnTo>
                  <a:lnTo>
                    <a:pt x="93" y="129"/>
                  </a:lnTo>
                  <a:lnTo>
                    <a:pt x="95" y="128"/>
                  </a:lnTo>
                  <a:lnTo>
                    <a:pt x="95" y="127"/>
                  </a:lnTo>
                  <a:lnTo>
                    <a:pt x="94" y="126"/>
                  </a:lnTo>
                  <a:lnTo>
                    <a:pt x="94" y="125"/>
                  </a:lnTo>
                  <a:lnTo>
                    <a:pt x="95" y="126"/>
                  </a:lnTo>
                  <a:lnTo>
                    <a:pt x="97" y="130"/>
                  </a:lnTo>
                  <a:lnTo>
                    <a:pt x="98" y="132"/>
                  </a:lnTo>
                  <a:lnTo>
                    <a:pt x="98" y="134"/>
                  </a:lnTo>
                  <a:lnTo>
                    <a:pt x="102" y="144"/>
                  </a:lnTo>
                  <a:lnTo>
                    <a:pt x="103" y="147"/>
                  </a:lnTo>
                  <a:lnTo>
                    <a:pt x="103" y="151"/>
                  </a:lnTo>
                  <a:lnTo>
                    <a:pt x="103" y="151"/>
                  </a:lnTo>
                  <a:lnTo>
                    <a:pt x="103" y="151"/>
                  </a:lnTo>
                  <a:lnTo>
                    <a:pt x="103" y="151"/>
                  </a:lnTo>
                  <a:lnTo>
                    <a:pt x="109" y="166"/>
                  </a:lnTo>
                  <a:lnTo>
                    <a:pt x="109" y="171"/>
                  </a:lnTo>
                  <a:lnTo>
                    <a:pt x="109" y="171"/>
                  </a:lnTo>
                  <a:lnTo>
                    <a:pt x="109" y="171"/>
                  </a:lnTo>
                  <a:lnTo>
                    <a:pt x="109" y="171"/>
                  </a:lnTo>
                  <a:lnTo>
                    <a:pt x="108" y="171"/>
                  </a:lnTo>
                  <a:lnTo>
                    <a:pt x="108" y="171"/>
                  </a:lnTo>
                  <a:lnTo>
                    <a:pt x="108" y="171"/>
                  </a:lnTo>
                  <a:lnTo>
                    <a:pt x="106" y="172"/>
                  </a:lnTo>
                  <a:lnTo>
                    <a:pt x="106" y="172"/>
                  </a:lnTo>
                  <a:lnTo>
                    <a:pt x="106" y="172"/>
                  </a:lnTo>
                  <a:lnTo>
                    <a:pt x="101" y="173"/>
                  </a:lnTo>
                  <a:lnTo>
                    <a:pt x="97" y="174"/>
                  </a:lnTo>
                  <a:lnTo>
                    <a:pt x="90" y="175"/>
                  </a:lnTo>
                  <a:lnTo>
                    <a:pt x="89" y="175"/>
                  </a:lnTo>
                  <a:lnTo>
                    <a:pt x="81" y="177"/>
                  </a:lnTo>
                  <a:lnTo>
                    <a:pt x="81" y="177"/>
                  </a:lnTo>
                  <a:lnTo>
                    <a:pt x="80" y="178"/>
                  </a:lnTo>
                  <a:lnTo>
                    <a:pt x="79" y="178"/>
                  </a:lnTo>
                  <a:lnTo>
                    <a:pt x="76" y="179"/>
                  </a:lnTo>
                  <a:lnTo>
                    <a:pt x="76" y="179"/>
                  </a:lnTo>
                  <a:lnTo>
                    <a:pt x="75" y="179"/>
                  </a:lnTo>
                  <a:lnTo>
                    <a:pt x="73" y="179"/>
                  </a:lnTo>
                  <a:lnTo>
                    <a:pt x="73" y="179"/>
                  </a:lnTo>
                  <a:lnTo>
                    <a:pt x="68" y="180"/>
                  </a:lnTo>
                  <a:lnTo>
                    <a:pt x="66" y="180"/>
                  </a:lnTo>
                  <a:lnTo>
                    <a:pt x="65" y="180"/>
                  </a:lnTo>
                  <a:lnTo>
                    <a:pt x="64" y="181"/>
                  </a:lnTo>
                  <a:lnTo>
                    <a:pt x="64" y="181"/>
                  </a:lnTo>
                  <a:lnTo>
                    <a:pt x="63" y="181"/>
                  </a:lnTo>
                  <a:lnTo>
                    <a:pt x="60" y="181"/>
                  </a:lnTo>
                  <a:lnTo>
                    <a:pt x="60" y="181"/>
                  </a:lnTo>
                  <a:lnTo>
                    <a:pt x="59" y="182"/>
                  </a:lnTo>
                  <a:lnTo>
                    <a:pt x="58" y="182"/>
                  </a:lnTo>
                  <a:lnTo>
                    <a:pt x="57" y="182"/>
                  </a:lnTo>
                  <a:lnTo>
                    <a:pt x="57" y="182"/>
                  </a:lnTo>
                  <a:lnTo>
                    <a:pt x="56" y="182"/>
                  </a:lnTo>
                  <a:lnTo>
                    <a:pt x="54" y="183"/>
                  </a:lnTo>
                  <a:lnTo>
                    <a:pt x="50" y="184"/>
                  </a:lnTo>
                  <a:lnTo>
                    <a:pt x="50" y="184"/>
                  </a:lnTo>
                  <a:lnTo>
                    <a:pt x="47" y="184"/>
                  </a:lnTo>
                  <a:lnTo>
                    <a:pt x="46" y="180"/>
                  </a:lnTo>
                  <a:lnTo>
                    <a:pt x="46" y="180"/>
                  </a:lnTo>
                  <a:lnTo>
                    <a:pt x="45" y="176"/>
                  </a:lnTo>
                  <a:lnTo>
                    <a:pt x="44" y="174"/>
                  </a:lnTo>
                  <a:lnTo>
                    <a:pt x="43" y="171"/>
                  </a:lnTo>
                  <a:lnTo>
                    <a:pt x="43" y="171"/>
                  </a:lnTo>
                  <a:lnTo>
                    <a:pt x="42" y="168"/>
                  </a:lnTo>
                  <a:lnTo>
                    <a:pt x="42" y="167"/>
                  </a:lnTo>
                  <a:lnTo>
                    <a:pt x="42" y="164"/>
                  </a:lnTo>
                  <a:lnTo>
                    <a:pt x="41" y="163"/>
                  </a:lnTo>
                  <a:lnTo>
                    <a:pt x="41" y="163"/>
                  </a:lnTo>
                  <a:lnTo>
                    <a:pt x="41" y="163"/>
                  </a:lnTo>
                  <a:lnTo>
                    <a:pt x="41" y="162"/>
                  </a:lnTo>
                  <a:lnTo>
                    <a:pt x="41" y="162"/>
                  </a:lnTo>
                  <a:lnTo>
                    <a:pt x="33" y="137"/>
                  </a:lnTo>
                  <a:lnTo>
                    <a:pt x="33" y="136"/>
                  </a:lnTo>
                  <a:lnTo>
                    <a:pt x="33" y="136"/>
                  </a:lnTo>
                  <a:lnTo>
                    <a:pt x="33" y="136"/>
                  </a:lnTo>
                  <a:lnTo>
                    <a:pt x="32" y="134"/>
                  </a:lnTo>
                  <a:lnTo>
                    <a:pt x="32" y="134"/>
                  </a:lnTo>
                  <a:lnTo>
                    <a:pt x="31" y="131"/>
                  </a:lnTo>
                  <a:lnTo>
                    <a:pt x="31" y="131"/>
                  </a:lnTo>
                  <a:lnTo>
                    <a:pt x="22" y="99"/>
                  </a:lnTo>
                  <a:lnTo>
                    <a:pt x="22" y="99"/>
                  </a:lnTo>
                  <a:lnTo>
                    <a:pt x="21" y="96"/>
                  </a:lnTo>
                  <a:lnTo>
                    <a:pt x="21" y="96"/>
                  </a:lnTo>
                  <a:lnTo>
                    <a:pt x="18" y="82"/>
                  </a:lnTo>
                  <a:lnTo>
                    <a:pt x="18" y="82"/>
                  </a:lnTo>
                  <a:lnTo>
                    <a:pt x="15" y="76"/>
                  </a:lnTo>
                  <a:lnTo>
                    <a:pt x="13" y="65"/>
                  </a:lnTo>
                  <a:lnTo>
                    <a:pt x="13" y="65"/>
                  </a:lnTo>
                  <a:lnTo>
                    <a:pt x="7" y="45"/>
                  </a:lnTo>
                  <a:lnTo>
                    <a:pt x="7" y="45"/>
                  </a:lnTo>
                  <a:lnTo>
                    <a:pt x="4" y="33"/>
                  </a:lnTo>
                  <a:lnTo>
                    <a:pt x="3" y="32"/>
                  </a:lnTo>
                  <a:lnTo>
                    <a:pt x="2" y="26"/>
                  </a:lnTo>
                  <a:lnTo>
                    <a:pt x="2" y="26"/>
                  </a:lnTo>
                  <a:lnTo>
                    <a:pt x="1" y="24"/>
                  </a:lnTo>
                  <a:lnTo>
                    <a:pt x="1" y="24"/>
                  </a:lnTo>
                  <a:lnTo>
                    <a:pt x="0" y="21"/>
                  </a:lnTo>
                  <a:lnTo>
                    <a:pt x="4" y="14"/>
                  </a:lnTo>
                  <a:lnTo>
                    <a:pt x="5" y="10"/>
                  </a:lnTo>
                  <a:lnTo>
                    <a:pt x="8" y="7"/>
                  </a:lnTo>
                  <a:lnTo>
                    <a:pt x="9" y="5"/>
                  </a:lnTo>
                  <a:lnTo>
                    <a:pt x="11" y="3"/>
                  </a:lnTo>
                  <a:lnTo>
                    <a:pt x="12" y="3"/>
                  </a:lnTo>
                  <a:lnTo>
                    <a:pt x="15" y="2"/>
                  </a:lnTo>
                  <a:lnTo>
                    <a:pt x="15" y="2"/>
                  </a:lnTo>
                  <a:lnTo>
                    <a:pt x="15" y="2"/>
                  </a:lnTo>
                  <a:lnTo>
                    <a:pt x="15" y="2"/>
                  </a:lnTo>
                  <a:lnTo>
                    <a:pt x="17" y="1"/>
                  </a:lnTo>
                  <a:lnTo>
                    <a:pt x="17" y="1"/>
                  </a:lnTo>
                  <a:lnTo>
                    <a:pt x="20" y="0"/>
                  </a:lnTo>
                  <a:lnTo>
                    <a:pt x="25" y="0"/>
                  </a:lnTo>
                  <a:lnTo>
                    <a:pt x="29" y="1"/>
                  </a:lnTo>
                  <a:lnTo>
                    <a:pt x="32" y="2"/>
                  </a:lnTo>
                  <a:lnTo>
                    <a:pt x="33" y="3"/>
                  </a:lnTo>
                  <a:lnTo>
                    <a:pt x="34" y="3"/>
                  </a:lnTo>
                  <a:lnTo>
                    <a:pt x="32" y="5"/>
                  </a:lnTo>
                  <a:lnTo>
                    <a:pt x="31" y="6"/>
                  </a:lnTo>
                  <a:lnTo>
                    <a:pt x="31" y="7"/>
                  </a:lnTo>
                  <a:lnTo>
                    <a:pt x="31" y="10"/>
                  </a:lnTo>
                  <a:lnTo>
                    <a:pt x="31" y="10"/>
                  </a:lnTo>
                  <a:lnTo>
                    <a:pt x="30" y="11"/>
                  </a:lnTo>
                  <a:lnTo>
                    <a:pt x="30" y="13"/>
                  </a:lnTo>
                  <a:lnTo>
                    <a:pt x="30" y="13"/>
                  </a:lnTo>
                  <a:lnTo>
                    <a:pt x="28" y="18"/>
                  </a:lnTo>
                  <a:close/>
                </a:path>
              </a:pathLst>
            </a:custGeom>
            <a:solidFill>
              <a:srgbClr val="FFAA00"/>
            </a:solidFill>
            <a:ln w="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4" name="Freeform 216"/>
            <p:cNvSpPr>
              <a:spLocks noEditPoints="1"/>
            </p:cNvSpPr>
            <p:nvPr/>
          </p:nvSpPr>
          <p:spPr bwMode="auto">
            <a:xfrm>
              <a:off x="5943582" y="4692027"/>
              <a:ext cx="1308568" cy="1159931"/>
            </a:xfrm>
            <a:custGeom>
              <a:avLst/>
              <a:gdLst>
                <a:gd name="T0" fmla="*/ 826 w 942"/>
                <a:gd name="T1" fmla="*/ 802 h 835"/>
                <a:gd name="T2" fmla="*/ 786 w 942"/>
                <a:gd name="T3" fmla="*/ 824 h 835"/>
                <a:gd name="T4" fmla="*/ 791 w 942"/>
                <a:gd name="T5" fmla="*/ 813 h 835"/>
                <a:gd name="T6" fmla="*/ 812 w 942"/>
                <a:gd name="T7" fmla="*/ 798 h 835"/>
                <a:gd name="T8" fmla="*/ 872 w 942"/>
                <a:gd name="T9" fmla="*/ 784 h 835"/>
                <a:gd name="T10" fmla="*/ 872 w 942"/>
                <a:gd name="T11" fmla="*/ 781 h 835"/>
                <a:gd name="T12" fmla="*/ 892 w 942"/>
                <a:gd name="T13" fmla="*/ 767 h 835"/>
                <a:gd name="T14" fmla="*/ 905 w 942"/>
                <a:gd name="T15" fmla="*/ 753 h 835"/>
                <a:gd name="T16" fmla="*/ 917 w 942"/>
                <a:gd name="T17" fmla="*/ 732 h 835"/>
                <a:gd name="T18" fmla="*/ 929 w 942"/>
                <a:gd name="T19" fmla="*/ 707 h 835"/>
                <a:gd name="T20" fmla="*/ 940 w 942"/>
                <a:gd name="T21" fmla="*/ 669 h 835"/>
                <a:gd name="T22" fmla="*/ 691 w 942"/>
                <a:gd name="T23" fmla="*/ 583 h 835"/>
                <a:gd name="T24" fmla="*/ 691 w 942"/>
                <a:gd name="T25" fmla="*/ 580 h 835"/>
                <a:gd name="T26" fmla="*/ 298 w 942"/>
                <a:gd name="T27" fmla="*/ 207 h 835"/>
                <a:gd name="T28" fmla="*/ 309 w 942"/>
                <a:gd name="T29" fmla="*/ 209 h 835"/>
                <a:gd name="T30" fmla="*/ 284 w 942"/>
                <a:gd name="T31" fmla="*/ 24 h 835"/>
                <a:gd name="T32" fmla="*/ 464 w 942"/>
                <a:gd name="T33" fmla="*/ 49 h 835"/>
                <a:gd name="T34" fmla="*/ 574 w 942"/>
                <a:gd name="T35" fmla="*/ 42 h 835"/>
                <a:gd name="T36" fmla="*/ 634 w 942"/>
                <a:gd name="T37" fmla="*/ 4 h 835"/>
                <a:gd name="T38" fmla="*/ 694 w 942"/>
                <a:gd name="T39" fmla="*/ 48 h 835"/>
                <a:gd name="T40" fmla="*/ 779 w 942"/>
                <a:gd name="T41" fmla="*/ 219 h 835"/>
                <a:gd name="T42" fmla="*/ 827 w 942"/>
                <a:gd name="T43" fmla="*/ 302 h 835"/>
                <a:gd name="T44" fmla="*/ 904 w 942"/>
                <a:gd name="T45" fmla="*/ 448 h 835"/>
                <a:gd name="T46" fmla="*/ 934 w 942"/>
                <a:gd name="T47" fmla="*/ 571 h 835"/>
                <a:gd name="T48" fmla="*/ 938 w 942"/>
                <a:gd name="T49" fmla="*/ 642 h 835"/>
                <a:gd name="T50" fmla="*/ 926 w 942"/>
                <a:gd name="T51" fmla="*/ 683 h 835"/>
                <a:gd name="T52" fmla="*/ 908 w 942"/>
                <a:gd name="T53" fmla="*/ 716 h 835"/>
                <a:gd name="T54" fmla="*/ 890 w 942"/>
                <a:gd name="T55" fmla="*/ 726 h 835"/>
                <a:gd name="T56" fmla="*/ 865 w 942"/>
                <a:gd name="T57" fmla="*/ 730 h 835"/>
                <a:gd name="T58" fmla="*/ 849 w 942"/>
                <a:gd name="T59" fmla="*/ 738 h 835"/>
                <a:gd name="T60" fmla="*/ 834 w 942"/>
                <a:gd name="T61" fmla="*/ 712 h 835"/>
                <a:gd name="T62" fmla="*/ 801 w 942"/>
                <a:gd name="T63" fmla="*/ 666 h 835"/>
                <a:gd name="T64" fmla="*/ 779 w 942"/>
                <a:gd name="T65" fmla="*/ 647 h 835"/>
                <a:gd name="T66" fmla="*/ 748 w 942"/>
                <a:gd name="T67" fmla="*/ 641 h 835"/>
                <a:gd name="T68" fmla="*/ 707 w 942"/>
                <a:gd name="T69" fmla="*/ 577 h 835"/>
                <a:gd name="T70" fmla="*/ 694 w 942"/>
                <a:gd name="T71" fmla="*/ 549 h 835"/>
                <a:gd name="T72" fmla="*/ 680 w 942"/>
                <a:gd name="T73" fmla="*/ 521 h 835"/>
                <a:gd name="T74" fmla="*/ 656 w 942"/>
                <a:gd name="T75" fmla="*/ 522 h 835"/>
                <a:gd name="T76" fmla="*/ 602 w 942"/>
                <a:gd name="T77" fmla="*/ 450 h 835"/>
                <a:gd name="T78" fmla="*/ 629 w 942"/>
                <a:gd name="T79" fmla="*/ 421 h 835"/>
                <a:gd name="T80" fmla="*/ 624 w 942"/>
                <a:gd name="T81" fmla="*/ 398 h 835"/>
                <a:gd name="T82" fmla="*/ 596 w 942"/>
                <a:gd name="T83" fmla="*/ 395 h 835"/>
                <a:gd name="T84" fmla="*/ 609 w 942"/>
                <a:gd name="T85" fmla="*/ 427 h 835"/>
                <a:gd name="T86" fmla="*/ 591 w 942"/>
                <a:gd name="T87" fmla="*/ 417 h 835"/>
                <a:gd name="T88" fmla="*/ 584 w 942"/>
                <a:gd name="T89" fmla="*/ 370 h 835"/>
                <a:gd name="T90" fmla="*/ 591 w 942"/>
                <a:gd name="T91" fmla="*/ 317 h 835"/>
                <a:gd name="T92" fmla="*/ 587 w 942"/>
                <a:gd name="T93" fmla="*/ 273 h 835"/>
                <a:gd name="T94" fmla="*/ 563 w 942"/>
                <a:gd name="T95" fmla="*/ 240 h 835"/>
                <a:gd name="T96" fmla="*/ 530 w 942"/>
                <a:gd name="T97" fmla="*/ 226 h 835"/>
                <a:gd name="T98" fmla="*/ 495 w 942"/>
                <a:gd name="T99" fmla="*/ 199 h 835"/>
                <a:gd name="T100" fmla="*/ 464 w 942"/>
                <a:gd name="T101" fmla="*/ 166 h 835"/>
                <a:gd name="T102" fmla="*/ 403 w 942"/>
                <a:gd name="T103" fmla="*/ 131 h 835"/>
                <a:gd name="T104" fmla="*/ 374 w 942"/>
                <a:gd name="T105" fmla="*/ 145 h 835"/>
                <a:gd name="T106" fmla="*/ 345 w 942"/>
                <a:gd name="T107" fmla="*/ 175 h 835"/>
                <a:gd name="T108" fmla="*/ 304 w 942"/>
                <a:gd name="T109" fmla="*/ 196 h 835"/>
                <a:gd name="T110" fmla="*/ 261 w 942"/>
                <a:gd name="T111" fmla="*/ 185 h 835"/>
                <a:gd name="T112" fmla="*/ 253 w 942"/>
                <a:gd name="T113" fmla="*/ 169 h 835"/>
                <a:gd name="T114" fmla="*/ 143 w 942"/>
                <a:gd name="T115" fmla="*/ 124 h 835"/>
                <a:gd name="T116" fmla="*/ 26 w 942"/>
                <a:gd name="T117" fmla="*/ 140 h 835"/>
                <a:gd name="T118" fmla="*/ 17 w 942"/>
                <a:gd name="T119" fmla="*/ 54 h 835"/>
                <a:gd name="T120" fmla="*/ 98 w 942"/>
                <a:gd name="T121" fmla="*/ 45 h 835"/>
                <a:gd name="T122" fmla="*/ 271 w 942"/>
                <a:gd name="T123" fmla="*/ 26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2" h="835">
                  <a:moveTo>
                    <a:pt x="734" y="835"/>
                  </a:moveTo>
                  <a:lnTo>
                    <a:pt x="729" y="835"/>
                  </a:lnTo>
                  <a:lnTo>
                    <a:pt x="728" y="834"/>
                  </a:lnTo>
                  <a:lnTo>
                    <a:pt x="729" y="832"/>
                  </a:lnTo>
                  <a:lnTo>
                    <a:pt x="730" y="829"/>
                  </a:lnTo>
                  <a:lnTo>
                    <a:pt x="731" y="829"/>
                  </a:lnTo>
                  <a:lnTo>
                    <a:pt x="732" y="829"/>
                  </a:lnTo>
                  <a:lnTo>
                    <a:pt x="735" y="829"/>
                  </a:lnTo>
                  <a:lnTo>
                    <a:pt x="735" y="830"/>
                  </a:lnTo>
                  <a:lnTo>
                    <a:pt x="735" y="831"/>
                  </a:lnTo>
                  <a:lnTo>
                    <a:pt x="735" y="833"/>
                  </a:lnTo>
                  <a:lnTo>
                    <a:pt x="734" y="835"/>
                  </a:lnTo>
                  <a:close/>
                  <a:moveTo>
                    <a:pt x="834" y="802"/>
                  </a:moveTo>
                  <a:lnTo>
                    <a:pt x="830" y="806"/>
                  </a:lnTo>
                  <a:lnTo>
                    <a:pt x="831" y="804"/>
                  </a:lnTo>
                  <a:lnTo>
                    <a:pt x="833" y="802"/>
                  </a:lnTo>
                  <a:lnTo>
                    <a:pt x="834" y="802"/>
                  </a:lnTo>
                  <a:lnTo>
                    <a:pt x="834" y="802"/>
                  </a:lnTo>
                  <a:lnTo>
                    <a:pt x="834" y="802"/>
                  </a:lnTo>
                  <a:close/>
                  <a:moveTo>
                    <a:pt x="817" y="798"/>
                  </a:moveTo>
                  <a:lnTo>
                    <a:pt x="820" y="800"/>
                  </a:lnTo>
                  <a:lnTo>
                    <a:pt x="822" y="800"/>
                  </a:lnTo>
                  <a:lnTo>
                    <a:pt x="825" y="800"/>
                  </a:lnTo>
                  <a:lnTo>
                    <a:pt x="826" y="801"/>
                  </a:lnTo>
                  <a:lnTo>
                    <a:pt x="826" y="802"/>
                  </a:lnTo>
                  <a:lnTo>
                    <a:pt x="827" y="804"/>
                  </a:lnTo>
                  <a:lnTo>
                    <a:pt x="829" y="805"/>
                  </a:lnTo>
                  <a:lnTo>
                    <a:pt x="829" y="806"/>
                  </a:lnTo>
                  <a:lnTo>
                    <a:pt x="825" y="808"/>
                  </a:lnTo>
                  <a:lnTo>
                    <a:pt x="818" y="812"/>
                  </a:lnTo>
                  <a:lnTo>
                    <a:pt x="817" y="812"/>
                  </a:lnTo>
                  <a:lnTo>
                    <a:pt x="817" y="809"/>
                  </a:lnTo>
                  <a:lnTo>
                    <a:pt x="815" y="809"/>
                  </a:lnTo>
                  <a:lnTo>
                    <a:pt x="813" y="809"/>
                  </a:lnTo>
                  <a:lnTo>
                    <a:pt x="812" y="810"/>
                  </a:lnTo>
                  <a:lnTo>
                    <a:pt x="808" y="811"/>
                  </a:lnTo>
                  <a:lnTo>
                    <a:pt x="807" y="810"/>
                  </a:lnTo>
                  <a:lnTo>
                    <a:pt x="807" y="809"/>
                  </a:lnTo>
                  <a:lnTo>
                    <a:pt x="807" y="808"/>
                  </a:lnTo>
                  <a:lnTo>
                    <a:pt x="805" y="808"/>
                  </a:lnTo>
                  <a:lnTo>
                    <a:pt x="804" y="808"/>
                  </a:lnTo>
                  <a:lnTo>
                    <a:pt x="804" y="809"/>
                  </a:lnTo>
                  <a:lnTo>
                    <a:pt x="804" y="811"/>
                  </a:lnTo>
                  <a:lnTo>
                    <a:pt x="804" y="813"/>
                  </a:lnTo>
                  <a:lnTo>
                    <a:pt x="804" y="813"/>
                  </a:lnTo>
                  <a:lnTo>
                    <a:pt x="803" y="814"/>
                  </a:lnTo>
                  <a:lnTo>
                    <a:pt x="801" y="816"/>
                  </a:lnTo>
                  <a:lnTo>
                    <a:pt x="794" y="820"/>
                  </a:lnTo>
                  <a:lnTo>
                    <a:pt x="787" y="824"/>
                  </a:lnTo>
                  <a:lnTo>
                    <a:pt x="786" y="824"/>
                  </a:lnTo>
                  <a:lnTo>
                    <a:pt x="785" y="825"/>
                  </a:lnTo>
                  <a:lnTo>
                    <a:pt x="785" y="825"/>
                  </a:lnTo>
                  <a:lnTo>
                    <a:pt x="779" y="827"/>
                  </a:lnTo>
                  <a:lnTo>
                    <a:pt x="775" y="828"/>
                  </a:lnTo>
                  <a:lnTo>
                    <a:pt x="774" y="829"/>
                  </a:lnTo>
                  <a:lnTo>
                    <a:pt x="770" y="829"/>
                  </a:lnTo>
                  <a:lnTo>
                    <a:pt x="769" y="828"/>
                  </a:lnTo>
                  <a:lnTo>
                    <a:pt x="770" y="827"/>
                  </a:lnTo>
                  <a:lnTo>
                    <a:pt x="771" y="826"/>
                  </a:lnTo>
                  <a:lnTo>
                    <a:pt x="772" y="824"/>
                  </a:lnTo>
                  <a:lnTo>
                    <a:pt x="774" y="824"/>
                  </a:lnTo>
                  <a:lnTo>
                    <a:pt x="777" y="823"/>
                  </a:lnTo>
                  <a:lnTo>
                    <a:pt x="778" y="823"/>
                  </a:lnTo>
                  <a:lnTo>
                    <a:pt x="779" y="824"/>
                  </a:lnTo>
                  <a:lnTo>
                    <a:pt x="779" y="824"/>
                  </a:lnTo>
                  <a:lnTo>
                    <a:pt x="781" y="823"/>
                  </a:lnTo>
                  <a:lnTo>
                    <a:pt x="780" y="822"/>
                  </a:lnTo>
                  <a:lnTo>
                    <a:pt x="782" y="821"/>
                  </a:lnTo>
                  <a:lnTo>
                    <a:pt x="783" y="821"/>
                  </a:lnTo>
                  <a:lnTo>
                    <a:pt x="784" y="821"/>
                  </a:lnTo>
                  <a:lnTo>
                    <a:pt x="785" y="820"/>
                  </a:lnTo>
                  <a:lnTo>
                    <a:pt x="786" y="818"/>
                  </a:lnTo>
                  <a:lnTo>
                    <a:pt x="787" y="818"/>
                  </a:lnTo>
                  <a:lnTo>
                    <a:pt x="790" y="817"/>
                  </a:lnTo>
                  <a:lnTo>
                    <a:pt x="791" y="813"/>
                  </a:lnTo>
                  <a:lnTo>
                    <a:pt x="791" y="813"/>
                  </a:lnTo>
                  <a:lnTo>
                    <a:pt x="793" y="811"/>
                  </a:lnTo>
                  <a:lnTo>
                    <a:pt x="795" y="811"/>
                  </a:lnTo>
                  <a:lnTo>
                    <a:pt x="795" y="809"/>
                  </a:lnTo>
                  <a:lnTo>
                    <a:pt x="796" y="806"/>
                  </a:lnTo>
                  <a:lnTo>
                    <a:pt x="797" y="806"/>
                  </a:lnTo>
                  <a:lnTo>
                    <a:pt x="799" y="807"/>
                  </a:lnTo>
                  <a:lnTo>
                    <a:pt x="800" y="807"/>
                  </a:lnTo>
                  <a:lnTo>
                    <a:pt x="802" y="806"/>
                  </a:lnTo>
                  <a:lnTo>
                    <a:pt x="802" y="804"/>
                  </a:lnTo>
                  <a:lnTo>
                    <a:pt x="802" y="803"/>
                  </a:lnTo>
                  <a:lnTo>
                    <a:pt x="805" y="802"/>
                  </a:lnTo>
                  <a:lnTo>
                    <a:pt x="807" y="802"/>
                  </a:lnTo>
                  <a:lnTo>
                    <a:pt x="807" y="802"/>
                  </a:lnTo>
                  <a:lnTo>
                    <a:pt x="807" y="802"/>
                  </a:lnTo>
                  <a:lnTo>
                    <a:pt x="808" y="802"/>
                  </a:lnTo>
                  <a:lnTo>
                    <a:pt x="809" y="802"/>
                  </a:lnTo>
                  <a:lnTo>
                    <a:pt x="809" y="801"/>
                  </a:lnTo>
                  <a:lnTo>
                    <a:pt x="809" y="798"/>
                  </a:lnTo>
                  <a:lnTo>
                    <a:pt x="808" y="797"/>
                  </a:lnTo>
                  <a:lnTo>
                    <a:pt x="808" y="796"/>
                  </a:lnTo>
                  <a:lnTo>
                    <a:pt x="810" y="797"/>
                  </a:lnTo>
                  <a:lnTo>
                    <a:pt x="811" y="799"/>
                  </a:lnTo>
                  <a:lnTo>
                    <a:pt x="812" y="799"/>
                  </a:lnTo>
                  <a:lnTo>
                    <a:pt x="812" y="798"/>
                  </a:lnTo>
                  <a:lnTo>
                    <a:pt x="812" y="797"/>
                  </a:lnTo>
                  <a:lnTo>
                    <a:pt x="812" y="796"/>
                  </a:lnTo>
                  <a:lnTo>
                    <a:pt x="811" y="796"/>
                  </a:lnTo>
                  <a:lnTo>
                    <a:pt x="812" y="795"/>
                  </a:lnTo>
                  <a:lnTo>
                    <a:pt x="814" y="795"/>
                  </a:lnTo>
                  <a:lnTo>
                    <a:pt x="816" y="796"/>
                  </a:lnTo>
                  <a:lnTo>
                    <a:pt x="816" y="796"/>
                  </a:lnTo>
                  <a:lnTo>
                    <a:pt x="816" y="797"/>
                  </a:lnTo>
                  <a:lnTo>
                    <a:pt x="817" y="798"/>
                  </a:lnTo>
                  <a:close/>
                  <a:moveTo>
                    <a:pt x="826" y="792"/>
                  </a:moveTo>
                  <a:lnTo>
                    <a:pt x="828" y="795"/>
                  </a:lnTo>
                  <a:lnTo>
                    <a:pt x="829" y="796"/>
                  </a:lnTo>
                  <a:lnTo>
                    <a:pt x="827" y="798"/>
                  </a:lnTo>
                  <a:lnTo>
                    <a:pt x="826" y="796"/>
                  </a:lnTo>
                  <a:lnTo>
                    <a:pt x="824" y="796"/>
                  </a:lnTo>
                  <a:lnTo>
                    <a:pt x="823" y="796"/>
                  </a:lnTo>
                  <a:lnTo>
                    <a:pt x="821" y="795"/>
                  </a:lnTo>
                  <a:lnTo>
                    <a:pt x="819" y="793"/>
                  </a:lnTo>
                  <a:lnTo>
                    <a:pt x="821" y="793"/>
                  </a:lnTo>
                  <a:lnTo>
                    <a:pt x="823" y="792"/>
                  </a:lnTo>
                  <a:lnTo>
                    <a:pt x="823" y="791"/>
                  </a:lnTo>
                  <a:lnTo>
                    <a:pt x="824" y="792"/>
                  </a:lnTo>
                  <a:lnTo>
                    <a:pt x="826" y="792"/>
                  </a:lnTo>
                  <a:close/>
                  <a:moveTo>
                    <a:pt x="873" y="783"/>
                  </a:moveTo>
                  <a:lnTo>
                    <a:pt x="872" y="784"/>
                  </a:lnTo>
                  <a:lnTo>
                    <a:pt x="868" y="784"/>
                  </a:lnTo>
                  <a:lnTo>
                    <a:pt x="861" y="791"/>
                  </a:lnTo>
                  <a:lnTo>
                    <a:pt x="860" y="792"/>
                  </a:lnTo>
                  <a:lnTo>
                    <a:pt x="859" y="791"/>
                  </a:lnTo>
                  <a:lnTo>
                    <a:pt x="858" y="791"/>
                  </a:lnTo>
                  <a:lnTo>
                    <a:pt x="855" y="793"/>
                  </a:lnTo>
                  <a:lnTo>
                    <a:pt x="854" y="794"/>
                  </a:lnTo>
                  <a:lnTo>
                    <a:pt x="854" y="795"/>
                  </a:lnTo>
                  <a:lnTo>
                    <a:pt x="854" y="796"/>
                  </a:lnTo>
                  <a:lnTo>
                    <a:pt x="854" y="796"/>
                  </a:lnTo>
                  <a:lnTo>
                    <a:pt x="851" y="797"/>
                  </a:lnTo>
                  <a:lnTo>
                    <a:pt x="848" y="796"/>
                  </a:lnTo>
                  <a:lnTo>
                    <a:pt x="848" y="795"/>
                  </a:lnTo>
                  <a:lnTo>
                    <a:pt x="850" y="794"/>
                  </a:lnTo>
                  <a:lnTo>
                    <a:pt x="851" y="795"/>
                  </a:lnTo>
                  <a:lnTo>
                    <a:pt x="851" y="794"/>
                  </a:lnTo>
                  <a:lnTo>
                    <a:pt x="855" y="792"/>
                  </a:lnTo>
                  <a:lnTo>
                    <a:pt x="857" y="790"/>
                  </a:lnTo>
                  <a:lnTo>
                    <a:pt x="857" y="789"/>
                  </a:lnTo>
                  <a:lnTo>
                    <a:pt x="858" y="789"/>
                  </a:lnTo>
                  <a:lnTo>
                    <a:pt x="860" y="790"/>
                  </a:lnTo>
                  <a:lnTo>
                    <a:pt x="862" y="788"/>
                  </a:lnTo>
                  <a:lnTo>
                    <a:pt x="863" y="786"/>
                  </a:lnTo>
                  <a:lnTo>
                    <a:pt x="866" y="785"/>
                  </a:lnTo>
                  <a:lnTo>
                    <a:pt x="872" y="781"/>
                  </a:lnTo>
                  <a:lnTo>
                    <a:pt x="873" y="783"/>
                  </a:lnTo>
                  <a:close/>
                  <a:moveTo>
                    <a:pt x="873" y="780"/>
                  </a:moveTo>
                  <a:lnTo>
                    <a:pt x="872" y="781"/>
                  </a:lnTo>
                  <a:lnTo>
                    <a:pt x="873" y="779"/>
                  </a:lnTo>
                  <a:lnTo>
                    <a:pt x="874" y="779"/>
                  </a:lnTo>
                  <a:lnTo>
                    <a:pt x="873" y="780"/>
                  </a:lnTo>
                  <a:close/>
                  <a:moveTo>
                    <a:pt x="885" y="774"/>
                  </a:moveTo>
                  <a:lnTo>
                    <a:pt x="884" y="775"/>
                  </a:lnTo>
                  <a:lnTo>
                    <a:pt x="881" y="775"/>
                  </a:lnTo>
                  <a:lnTo>
                    <a:pt x="879" y="777"/>
                  </a:lnTo>
                  <a:lnTo>
                    <a:pt x="880" y="775"/>
                  </a:lnTo>
                  <a:lnTo>
                    <a:pt x="882" y="774"/>
                  </a:lnTo>
                  <a:lnTo>
                    <a:pt x="884" y="771"/>
                  </a:lnTo>
                  <a:lnTo>
                    <a:pt x="885" y="771"/>
                  </a:lnTo>
                  <a:lnTo>
                    <a:pt x="885" y="774"/>
                  </a:lnTo>
                  <a:lnTo>
                    <a:pt x="885" y="774"/>
                  </a:lnTo>
                  <a:close/>
                  <a:moveTo>
                    <a:pt x="894" y="765"/>
                  </a:moveTo>
                  <a:lnTo>
                    <a:pt x="893" y="767"/>
                  </a:lnTo>
                  <a:lnTo>
                    <a:pt x="888" y="771"/>
                  </a:lnTo>
                  <a:lnTo>
                    <a:pt x="887" y="771"/>
                  </a:lnTo>
                  <a:lnTo>
                    <a:pt x="890" y="768"/>
                  </a:lnTo>
                  <a:lnTo>
                    <a:pt x="890" y="768"/>
                  </a:lnTo>
                  <a:lnTo>
                    <a:pt x="890" y="767"/>
                  </a:lnTo>
                  <a:lnTo>
                    <a:pt x="891" y="767"/>
                  </a:lnTo>
                  <a:lnTo>
                    <a:pt x="892" y="767"/>
                  </a:lnTo>
                  <a:lnTo>
                    <a:pt x="894" y="764"/>
                  </a:lnTo>
                  <a:lnTo>
                    <a:pt x="895" y="763"/>
                  </a:lnTo>
                  <a:lnTo>
                    <a:pt x="894" y="765"/>
                  </a:lnTo>
                  <a:close/>
                  <a:moveTo>
                    <a:pt x="935" y="697"/>
                  </a:moveTo>
                  <a:lnTo>
                    <a:pt x="934" y="702"/>
                  </a:lnTo>
                  <a:lnTo>
                    <a:pt x="932" y="707"/>
                  </a:lnTo>
                  <a:lnTo>
                    <a:pt x="929" y="716"/>
                  </a:lnTo>
                  <a:lnTo>
                    <a:pt x="928" y="717"/>
                  </a:lnTo>
                  <a:lnTo>
                    <a:pt x="929" y="719"/>
                  </a:lnTo>
                  <a:lnTo>
                    <a:pt x="929" y="721"/>
                  </a:lnTo>
                  <a:lnTo>
                    <a:pt x="927" y="724"/>
                  </a:lnTo>
                  <a:lnTo>
                    <a:pt x="924" y="728"/>
                  </a:lnTo>
                  <a:lnTo>
                    <a:pt x="921" y="730"/>
                  </a:lnTo>
                  <a:lnTo>
                    <a:pt x="921" y="731"/>
                  </a:lnTo>
                  <a:lnTo>
                    <a:pt x="920" y="733"/>
                  </a:lnTo>
                  <a:lnTo>
                    <a:pt x="918" y="735"/>
                  </a:lnTo>
                  <a:lnTo>
                    <a:pt x="917" y="735"/>
                  </a:lnTo>
                  <a:lnTo>
                    <a:pt x="915" y="739"/>
                  </a:lnTo>
                  <a:lnTo>
                    <a:pt x="916" y="740"/>
                  </a:lnTo>
                  <a:lnTo>
                    <a:pt x="915" y="741"/>
                  </a:lnTo>
                  <a:lnTo>
                    <a:pt x="911" y="746"/>
                  </a:lnTo>
                  <a:lnTo>
                    <a:pt x="908" y="751"/>
                  </a:lnTo>
                  <a:lnTo>
                    <a:pt x="907" y="752"/>
                  </a:lnTo>
                  <a:lnTo>
                    <a:pt x="906" y="752"/>
                  </a:lnTo>
                  <a:lnTo>
                    <a:pt x="905" y="753"/>
                  </a:lnTo>
                  <a:lnTo>
                    <a:pt x="903" y="755"/>
                  </a:lnTo>
                  <a:lnTo>
                    <a:pt x="901" y="758"/>
                  </a:lnTo>
                  <a:lnTo>
                    <a:pt x="899" y="761"/>
                  </a:lnTo>
                  <a:lnTo>
                    <a:pt x="898" y="761"/>
                  </a:lnTo>
                  <a:lnTo>
                    <a:pt x="898" y="760"/>
                  </a:lnTo>
                  <a:lnTo>
                    <a:pt x="900" y="759"/>
                  </a:lnTo>
                  <a:lnTo>
                    <a:pt x="901" y="758"/>
                  </a:lnTo>
                  <a:lnTo>
                    <a:pt x="902" y="756"/>
                  </a:lnTo>
                  <a:lnTo>
                    <a:pt x="902" y="755"/>
                  </a:lnTo>
                  <a:lnTo>
                    <a:pt x="902" y="754"/>
                  </a:lnTo>
                  <a:lnTo>
                    <a:pt x="905" y="752"/>
                  </a:lnTo>
                  <a:lnTo>
                    <a:pt x="906" y="751"/>
                  </a:lnTo>
                  <a:lnTo>
                    <a:pt x="907" y="751"/>
                  </a:lnTo>
                  <a:lnTo>
                    <a:pt x="909" y="749"/>
                  </a:lnTo>
                  <a:lnTo>
                    <a:pt x="910" y="745"/>
                  </a:lnTo>
                  <a:lnTo>
                    <a:pt x="910" y="744"/>
                  </a:lnTo>
                  <a:lnTo>
                    <a:pt x="909" y="743"/>
                  </a:lnTo>
                  <a:lnTo>
                    <a:pt x="912" y="742"/>
                  </a:lnTo>
                  <a:lnTo>
                    <a:pt x="913" y="741"/>
                  </a:lnTo>
                  <a:lnTo>
                    <a:pt x="914" y="739"/>
                  </a:lnTo>
                  <a:lnTo>
                    <a:pt x="914" y="738"/>
                  </a:lnTo>
                  <a:lnTo>
                    <a:pt x="915" y="737"/>
                  </a:lnTo>
                  <a:lnTo>
                    <a:pt x="916" y="736"/>
                  </a:lnTo>
                  <a:lnTo>
                    <a:pt x="917" y="733"/>
                  </a:lnTo>
                  <a:lnTo>
                    <a:pt x="917" y="732"/>
                  </a:lnTo>
                  <a:lnTo>
                    <a:pt x="917" y="732"/>
                  </a:lnTo>
                  <a:lnTo>
                    <a:pt x="915" y="732"/>
                  </a:lnTo>
                  <a:lnTo>
                    <a:pt x="913" y="730"/>
                  </a:lnTo>
                  <a:lnTo>
                    <a:pt x="914" y="730"/>
                  </a:lnTo>
                  <a:lnTo>
                    <a:pt x="915" y="730"/>
                  </a:lnTo>
                  <a:lnTo>
                    <a:pt x="916" y="730"/>
                  </a:lnTo>
                  <a:lnTo>
                    <a:pt x="917" y="731"/>
                  </a:lnTo>
                  <a:lnTo>
                    <a:pt x="919" y="731"/>
                  </a:lnTo>
                  <a:lnTo>
                    <a:pt x="920" y="729"/>
                  </a:lnTo>
                  <a:lnTo>
                    <a:pt x="920" y="728"/>
                  </a:lnTo>
                  <a:lnTo>
                    <a:pt x="917" y="724"/>
                  </a:lnTo>
                  <a:lnTo>
                    <a:pt x="917" y="723"/>
                  </a:lnTo>
                  <a:lnTo>
                    <a:pt x="922" y="724"/>
                  </a:lnTo>
                  <a:lnTo>
                    <a:pt x="923" y="724"/>
                  </a:lnTo>
                  <a:lnTo>
                    <a:pt x="924" y="722"/>
                  </a:lnTo>
                  <a:lnTo>
                    <a:pt x="924" y="719"/>
                  </a:lnTo>
                  <a:lnTo>
                    <a:pt x="924" y="718"/>
                  </a:lnTo>
                  <a:lnTo>
                    <a:pt x="923" y="717"/>
                  </a:lnTo>
                  <a:lnTo>
                    <a:pt x="923" y="716"/>
                  </a:lnTo>
                  <a:lnTo>
                    <a:pt x="926" y="714"/>
                  </a:lnTo>
                  <a:lnTo>
                    <a:pt x="927" y="714"/>
                  </a:lnTo>
                  <a:lnTo>
                    <a:pt x="928" y="713"/>
                  </a:lnTo>
                  <a:lnTo>
                    <a:pt x="929" y="710"/>
                  </a:lnTo>
                  <a:lnTo>
                    <a:pt x="929" y="707"/>
                  </a:lnTo>
                  <a:lnTo>
                    <a:pt x="929" y="707"/>
                  </a:lnTo>
                  <a:lnTo>
                    <a:pt x="928" y="706"/>
                  </a:lnTo>
                  <a:lnTo>
                    <a:pt x="924" y="704"/>
                  </a:lnTo>
                  <a:lnTo>
                    <a:pt x="924" y="703"/>
                  </a:lnTo>
                  <a:lnTo>
                    <a:pt x="928" y="702"/>
                  </a:lnTo>
                  <a:lnTo>
                    <a:pt x="928" y="703"/>
                  </a:lnTo>
                  <a:lnTo>
                    <a:pt x="929" y="703"/>
                  </a:lnTo>
                  <a:lnTo>
                    <a:pt x="930" y="702"/>
                  </a:lnTo>
                  <a:lnTo>
                    <a:pt x="932" y="698"/>
                  </a:lnTo>
                  <a:lnTo>
                    <a:pt x="932" y="697"/>
                  </a:lnTo>
                  <a:lnTo>
                    <a:pt x="934" y="694"/>
                  </a:lnTo>
                  <a:lnTo>
                    <a:pt x="934" y="692"/>
                  </a:lnTo>
                  <a:lnTo>
                    <a:pt x="935" y="691"/>
                  </a:lnTo>
                  <a:lnTo>
                    <a:pt x="935" y="689"/>
                  </a:lnTo>
                  <a:lnTo>
                    <a:pt x="935" y="687"/>
                  </a:lnTo>
                  <a:lnTo>
                    <a:pt x="935" y="686"/>
                  </a:lnTo>
                  <a:lnTo>
                    <a:pt x="938" y="685"/>
                  </a:lnTo>
                  <a:lnTo>
                    <a:pt x="939" y="685"/>
                  </a:lnTo>
                  <a:lnTo>
                    <a:pt x="939" y="683"/>
                  </a:lnTo>
                  <a:lnTo>
                    <a:pt x="940" y="681"/>
                  </a:lnTo>
                  <a:lnTo>
                    <a:pt x="940" y="678"/>
                  </a:lnTo>
                  <a:lnTo>
                    <a:pt x="940" y="675"/>
                  </a:lnTo>
                  <a:lnTo>
                    <a:pt x="940" y="674"/>
                  </a:lnTo>
                  <a:lnTo>
                    <a:pt x="940" y="673"/>
                  </a:lnTo>
                  <a:lnTo>
                    <a:pt x="940" y="671"/>
                  </a:lnTo>
                  <a:lnTo>
                    <a:pt x="940" y="669"/>
                  </a:lnTo>
                  <a:lnTo>
                    <a:pt x="941" y="669"/>
                  </a:lnTo>
                  <a:lnTo>
                    <a:pt x="942" y="674"/>
                  </a:lnTo>
                  <a:lnTo>
                    <a:pt x="941" y="676"/>
                  </a:lnTo>
                  <a:lnTo>
                    <a:pt x="940" y="684"/>
                  </a:lnTo>
                  <a:lnTo>
                    <a:pt x="939" y="686"/>
                  </a:lnTo>
                  <a:lnTo>
                    <a:pt x="938" y="691"/>
                  </a:lnTo>
                  <a:lnTo>
                    <a:pt x="938" y="693"/>
                  </a:lnTo>
                  <a:lnTo>
                    <a:pt x="936" y="694"/>
                  </a:lnTo>
                  <a:lnTo>
                    <a:pt x="936" y="695"/>
                  </a:lnTo>
                  <a:lnTo>
                    <a:pt x="936" y="696"/>
                  </a:lnTo>
                  <a:lnTo>
                    <a:pt x="935" y="697"/>
                  </a:lnTo>
                  <a:close/>
                  <a:moveTo>
                    <a:pt x="695" y="580"/>
                  </a:moveTo>
                  <a:lnTo>
                    <a:pt x="698" y="582"/>
                  </a:lnTo>
                  <a:lnTo>
                    <a:pt x="700" y="580"/>
                  </a:lnTo>
                  <a:lnTo>
                    <a:pt x="702" y="580"/>
                  </a:lnTo>
                  <a:lnTo>
                    <a:pt x="704" y="581"/>
                  </a:lnTo>
                  <a:lnTo>
                    <a:pt x="707" y="580"/>
                  </a:lnTo>
                  <a:lnTo>
                    <a:pt x="707" y="580"/>
                  </a:lnTo>
                  <a:lnTo>
                    <a:pt x="707" y="581"/>
                  </a:lnTo>
                  <a:lnTo>
                    <a:pt x="702" y="586"/>
                  </a:lnTo>
                  <a:lnTo>
                    <a:pt x="701" y="586"/>
                  </a:lnTo>
                  <a:lnTo>
                    <a:pt x="700" y="586"/>
                  </a:lnTo>
                  <a:lnTo>
                    <a:pt x="698" y="586"/>
                  </a:lnTo>
                  <a:lnTo>
                    <a:pt x="695" y="586"/>
                  </a:lnTo>
                  <a:lnTo>
                    <a:pt x="691" y="583"/>
                  </a:lnTo>
                  <a:lnTo>
                    <a:pt x="689" y="582"/>
                  </a:lnTo>
                  <a:lnTo>
                    <a:pt x="688" y="581"/>
                  </a:lnTo>
                  <a:lnTo>
                    <a:pt x="687" y="581"/>
                  </a:lnTo>
                  <a:lnTo>
                    <a:pt x="686" y="580"/>
                  </a:lnTo>
                  <a:lnTo>
                    <a:pt x="684" y="570"/>
                  </a:lnTo>
                  <a:lnTo>
                    <a:pt x="683" y="569"/>
                  </a:lnTo>
                  <a:lnTo>
                    <a:pt x="680" y="567"/>
                  </a:lnTo>
                  <a:lnTo>
                    <a:pt x="678" y="561"/>
                  </a:lnTo>
                  <a:lnTo>
                    <a:pt x="676" y="558"/>
                  </a:lnTo>
                  <a:lnTo>
                    <a:pt x="674" y="556"/>
                  </a:lnTo>
                  <a:lnTo>
                    <a:pt x="674" y="555"/>
                  </a:lnTo>
                  <a:lnTo>
                    <a:pt x="674" y="552"/>
                  </a:lnTo>
                  <a:lnTo>
                    <a:pt x="674" y="552"/>
                  </a:lnTo>
                  <a:lnTo>
                    <a:pt x="674" y="552"/>
                  </a:lnTo>
                  <a:lnTo>
                    <a:pt x="675" y="552"/>
                  </a:lnTo>
                  <a:lnTo>
                    <a:pt x="676" y="553"/>
                  </a:lnTo>
                  <a:lnTo>
                    <a:pt x="675" y="554"/>
                  </a:lnTo>
                  <a:lnTo>
                    <a:pt x="677" y="558"/>
                  </a:lnTo>
                  <a:lnTo>
                    <a:pt x="680" y="562"/>
                  </a:lnTo>
                  <a:lnTo>
                    <a:pt x="681" y="564"/>
                  </a:lnTo>
                  <a:lnTo>
                    <a:pt x="684" y="570"/>
                  </a:lnTo>
                  <a:lnTo>
                    <a:pt x="685" y="575"/>
                  </a:lnTo>
                  <a:lnTo>
                    <a:pt x="687" y="577"/>
                  </a:lnTo>
                  <a:lnTo>
                    <a:pt x="689" y="579"/>
                  </a:lnTo>
                  <a:lnTo>
                    <a:pt x="691" y="580"/>
                  </a:lnTo>
                  <a:lnTo>
                    <a:pt x="693" y="580"/>
                  </a:lnTo>
                  <a:lnTo>
                    <a:pt x="695" y="580"/>
                  </a:lnTo>
                  <a:close/>
                  <a:moveTo>
                    <a:pt x="585" y="393"/>
                  </a:moveTo>
                  <a:lnTo>
                    <a:pt x="585" y="395"/>
                  </a:lnTo>
                  <a:lnTo>
                    <a:pt x="584" y="394"/>
                  </a:lnTo>
                  <a:lnTo>
                    <a:pt x="583" y="387"/>
                  </a:lnTo>
                  <a:lnTo>
                    <a:pt x="583" y="386"/>
                  </a:lnTo>
                  <a:lnTo>
                    <a:pt x="583" y="384"/>
                  </a:lnTo>
                  <a:lnTo>
                    <a:pt x="582" y="383"/>
                  </a:lnTo>
                  <a:lnTo>
                    <a:pt x="581" y="381"/>
                  </a:lnTo>
                  <a:lnTo>
                    <a:pt x="580" y="381"/>
                  </a:lnTo>
                  <a:lnTo>
                    <a:pt x="581" y="379"/>
                  </a:lnTo>
                  <a:lnTo>
                    <a:pt x="582" y="381"/>
                  </a:lnTo>
                  <a:lnTo>
                    <a:pt x="583" y="382"/>
                  </a:lnTo>
                  <a:lnTo>
                    <a:pt x="584" y="385"/>
                  </a:lnTo>
                  <a:lnTo>
                    <a:pt x="585" y="388"/>
                  </a:lnTo>
                  <a:lnTo>
                    <a:pt x="584" y="389"/>
                  </a:lnTo>
                  <a:lnTo>
                    <a:pt x="584" y="390"/>
                  </a:lnTo>
                  <a:lnTo>
                    <a:pt x="585" y="391"/>
                  </a:lnTo>
                  <a:lnTo>
                    <a:pt x="585" y="393"/>
                  </a:lnTo>
                  <a:close/>
                  <a:moveTo>
                    <a:pt x="298" y="200"/>
                  </a:moveTo>
                  <a:lnTo>
                    <a:pt x="299" y="201"/>
                  </a:lnTo>
                  <a:lnTo>
                    <a:pt x="300" y="202"/>
                  </a:lnTo>
                  <a:lnTo>
                    <a:pt x="299" y="205"/>
                  </a:lnTo>
                  <a:lnTo>
                    <a:pt x="298" y="207"/>
                  </a:lnTo>
                  <a:lnTo>
                    <a:pt x="296" y="208"/>
                  </a:lnTo>
                  <a:lnTo>
                    <a:pt x="293" y="208"/>
                  </a:lnTo>
                  <a:lnTo>
                    <a:pt x="292" y="206"/>
                  </a:lnTo>
                  <a:lnTo>
                    <a:pt x="288" y="204"/>
                  </a:lnTo>
                  <a:lnTo>
                    <a:pt x="286" y="203"/>
                  </a:lnTo>
                  <a:lnTo>
                    <a:pt x="284" y="203"/>
                  </a:lnTo>
                  <a:lnTo>
                    <a:pt x="286" y="202"/>
                  </a:lnTo>
                  <a:lnTo>
                    <a:pt x="288" y="202"/>
                  </a:lnTo>
                  <a:lnTo>
                    <a:pt x="290" y="202"/>
                  </a:lnTo>
                  <a:lnTo>
                    <a:pt x="292" y="202"/>
                  </a:lnTo>
                  <a:lnTo>
                    <a:pt x="293" y="201"/>
                  </a:lnTo>
                  <a:lnTo>
                    <a:pt x="294" y="200"/>
                  </a:lnTo>
                  <a:lnTo>
                    <a:pt x="296" y="200"/>
                  </a:lnTo>
                  <a:lnTo>
                    <a:pt x="298" y="200"/>
                  </a:lnTo>
                  <a:close/>
                  <a:moveTo>
                    <a:pt x="314" y="208"/>
                  </a:moveTo>
                  <a:lnTo>
                    <a:pt x="306" y="212"/>
                  </a:lnTo>
                  <a:lnTo>
                    <a:pt x="304" y="213"/>
                  </a:lnTo>
                  <a:lnTo>
                    <a:pt x="304" y="212"/>
                  </a:lnTo>
                  <a:lnTo>
                    <a:pt x="303" y="210"/>
                  </a:lnTo>
                  <a:lnTo>
                    <a:pt x="299" y="209"/>
                  </a:lnTo>
                  <a:lnTo>
                    <a:pt x="299" y="208"/>
                  </a:lnTo>
                  <a:lnTo>
                    <a:pt x="303" y="209"/>
                  </a:lnTo>
                  <a:lnTo>
                    <a:pt x="306" y="211"/>
                  </a:lnTo>
                  <a:lnTo>
                    <a:pt x="308" y="211"/>
                  </a:lnTo>
                  <a:lnTo>
                    <a:pt x="309" y="209"/>
                  </a:lnTo>
                  <a:lnTo>
                    <a:pt x="311" y="209"/>
                  </a:lnTo>
                  <a:lnTo>
                    <a:pt x="314" y="208"/>
                  </a:lnTo>
                  <a:lnTo>
                    <a:pt x="317" y="204"/>
                  </a:lnTo>
                  <a:lnTo>
                    <a:pt x="318" y="203"/>
                  </a:lnTo>
                  <a:lnTo>
                    <a:pt x="318" y="203"/>
                  </a:lnTo>
                  <a:lnTo>
                    <a:pt x="321" y="201"/>
                  </a:lnTo>
                  <a:lnTo>
                    <a:pt x="325" y="198"/>
                  </a:lnTo>
                  <a:lnTo>
                    <a:pt x="330" y="196"/>
                  </a:lnTo>
                  <a:lnTo>
                    <a:pt x="331" y="194"/>
                  </a:lnTo>
                  <a:lnTo>
                    <a:pt x="333" y="192"/>
                  </a:lnTo>
                  <a:lnTo>
                    <a:pt x="338" y="188"/>
                  </a:lnTo>
                  <a:lnTo>
                    <a:pt x="339" y="187"/>
                  </a:lnTo>
                  <a:lnTo>
                    <a:pt x="342" y="183"/>
                  </a:lnTo>
                  <a:lnTo>
                    <a:pt x="342" y="184"/>
                  </a:lnTo>
                  <a:lnTo>
                    <a:pt x="342" y="185"/>
                  </a:lnTo>
                  <a:lnTo>
                    <a:pt x="340" y="187"/>
                  </a:lnTo>
                  <a:lnTo>
                    <a:pt x="335" y="193"/>
                  </a:lnTo>
                  <a:lnTo>
                    <a:pt x="334" y="195"/>
                  </a:lnTo>
                  <a:lnTo>
                    <a:pt x="331" y="197"/>
                  </a:lnTo>
                  <a:lnTo>
                    <a:pt x="325" y="199"/>
                  </a:lnTo>
                  <a:lnTo>
                    <a:pt x="322" y="202"/>
                  </a:lnTo>
                  <a:lnTo>
                    <a:pt x="314" y="208"/>
                  </a:lnTo>
                  <a:close/>
                  <a:moveTo>
                    <a:pt x="271" y="26"/>
                  </a:moveTo>
                  <a:lnTo>
                    <a:pt x="281" y="25"/>
                  </a:lnTo>
                  <a:lnTo>
                    <a:pt x="284" y="24"/>
                  </a:lnTo>
                  <a:lnTo>
                    <a:pt x="285" y="24"/>
                  </a:lnTo>
                  <a:lnTo>
                    <a:pt x="287" y="24"/>
                  </a:lnTo>
                  <a:lnTo>
                    <a:pt x="288" y="27"/>
                  </a:lnTo>
                  <a:lnTo>
                    <a:pt x="291" y="32"/>
                  </a:lnTo>
                  <a:lnTo>
                    <a:pt x="293" y="35"/>
                  </a:lnTo>
                  <a:lnTo>
                    <a:pt x="296" y="38"/>
                  </a:lnTo>
                  <a:lnTo>
                    <a:pt x="303" y="56"/>
                  </a:lnTo>
                  <a:lnTo>
                    <a:pt x="307" y="60"/>
                  </a:lnTo>
                  <a:lnTo>
                    <a:pt x="336" y="59"/>
                  </a:lnTo>
                  <a:lnTo>
                    <a:pt x="343" y="58"/>
                  </a:lnTo>
                  <a:lnTo>
                    <a:pt x="360" y="57"/>
                  </a:lnTo>
                  <a:lnTo>
                    <a:pt x="371" y="56"/>
                  </a:lnTo>
                  <a:lnTo>
                    <a:pt x="393" y="54"/>
                  </a:lnTo>
                  <a:lnTo>
                    <a:pt x="397" y="54"/>
                  </a:lnTo>
                  <a:lnTo>
                    <a:pt x="397" y="54"/>
                  </a:lnTo>
                  <a:lnTo>
                    <a:pt x="398" y="54"/>
                  </a:lnTo>
                  <a:lnTo>
                    <a:pt x="402" y="54"/>
                  </a:lnTo>
                  <a:lnTo>
                    <a:pt x="416" y="53"/>
                  </a:lnTo>
                  <a:lnTo>
                    <a:pt x="419" y="53"/>
                  </a:lnTo>
                  <a:lnTo>
                    <a:pt x="423" y="52"/>
                  </a:lnTo>
                  <a:lnTo>
                    <a:pt x="424" y="52"/>
                  </a:lnTo>
                  <a:lnTo>
                    <a:pt x="431" y="52"/>
                  </a:lnTo>
                  <a:lnTo>
                    <a:pt x="439" y="51"/>
                  </a:lnTo>
                  <a:lnTo>
                    <a:pt x="446" y="50"/>
                  </a:lnTo>
                  <a:lnTo>
                    <a:pt x="464" y="49"/>
                  </a:lnTo>
                  <a:lnTo>
                    <a:pt x="464" y="49"/>
                  </a:lnTo>
                  <a:lnTo>
                    <a:pt x="466" y="49"/>
                  </a:lnTo>
                  <a:lnTo>
                    <a:pt x="470" y="48"/>
                  </a:lnTo>
                  <a:lnTo>
                    <a:pt x="471" y="48"/>
                  </a:lnTo>
                  <a:lnTo>
                    <a:pt x="474" y="48"/>
                  </a:lnTo>
                  <a:lnTo>
                    <a:pt x="475" y="48"/>
                  </a:lnTo>
                  <a:lnTo>
                    <a:pt x="479" y="48"/>
                  </a:lnTo>
                  <a:lnTo>
                    <a:pt x="480" y="48"/>
                  </a:lnTo>
                  <a:lnTo>
                    <a:pt x="486" y="48"/>
                  </a:lnTo>
                  <a:lnTo>
                    <a:pt x="493" y="48"/>
                  </a:lnTo>
                  <a:lnTo>
                    <a:pt x="494" y="47"/>
                  </a:lnTo>
                  <a:lnTo>
                    <a:pt x="496" y="47"/>
                  </a:lnTo>
                  <a:lnTo>
                    <a:pt x="497" y="47"/>
                  </a:lnTo>
                  <a:lnTo>
                    <a:pt x="498" y="47"/>
                  </a:lnTo>
                  <a:lnTo>
                    <a:pt x="527" y="45"/>
                  </a:lnTo>
                  <a:lnTo>
                    <a:pt x="547" y="43"/>
                  </a:lnTo>
                  <a:lnTo>
                    <a:pt x="548" y="43"/>
                  </a:lnTo>
                  <a:lnTo>
                    <a:pt x="560" y="43"/>
                  </a:lnTo>
                  <a:lnTo>
                    <a:pt x="561" y="43"/>
                  </a:lnTo>
                  <a:lnTo>
                    <a:pt x="562" y="43"/>
                  </a:lnTo>
                  <a:lnTo>
                    <a:pt x="563" y="42"/>
                  </a:lnTo>
                  <a:lnTo>
                    <a:pt x="564" y="42"/>
                  </a:lnTo>
                  <a:lnTo>
                    <a:pt x="565" y="42"/>
                  </a:lnTo>
                  <a:lnTo>
                    <a:pt x="566" y="42"/>
                  </a:lnTo>
                  <a:lnTo>
                    <a:pt x="574" y="42"/>
                  </a:lnTo>
                  <a:lnTo>
                    <a:pt x="578" y="41"/>
                  </a:lnTo>
                  <a:lnTo>
                    <a:pt x="583" y="41"/>
                  </a:lnTo>
                  <a:lnTo>
                    <a:pt x="592" y="40"/>
                  </a:lnTo>
                  <a:lnTo>
                    <a:pt x="596" y="40"/>
                  </a:lnTo>
                  <a:lnTo>
                    <a:pt x="596" y="40"/>
                  </a:lnTo>
                  <a:lnTo>
                    <a:pt x="601" y="39"/>
                  </a:lnTo>
                  <a:lnTo>
                    <a:pt x="602" y="48"/>
                  </a:lnTo>
                  <a:lnTo>
                    <a:pt x="604" y="54"/>
                  </a:lnTo>
                  <a:lnTo>
                    <a:pt x="604" y="59"/>
                  </a:lnTo>
                  <a:lnTo>
                    <a:pt x="605" y="61"/>
                  </a:lnTo>
                  <a:lnTo>
                    <a:pt x="607" y="65"/>
                  </a:lnTo>
                  <a:lnTo>
                    <a:pt x="610" y="66"/>
                  </a:lnTo>
                  <a:lnTo>
                    <a:pt x="614" y="65"/>
                  </a:lnTo>
                  <a:lnTo>
                    <a:pt x="623" y="64"/>
                  </a:lnTo>
                  <a:lnTo>
                    <a:pt x="624" y="45"/>
                  </a:lnTo>
                  <a:lnTo>
                    <a:pt x="624" y="43"/>
                  </a:lnTo>
                  <a:lnTo>
                    <a:pt x="624" y="37"/>
                  </a:lnTo>
                  <a:lnTo>
                    <a:pt x="622" y="32"/>
                  </a:lnTo>
                  <a:lnTo>
                    <a:pt x="619" y="28"/>
                  </a:lnTo>
                  <a:lnTo>
                    <a:pt x="617" y="25"/>
                  </a:lnTo>
                  <a:lnTo>
                    <a:pt x="617" y="22"/>
                  </a:lnTo>
                  <a:lnTo>
                    <a:pt x="618" y="8"/>
                  </a:lnTo>
                  <a:lnTo>
                    <a:pt x="619" y="7"/>
                  </a:lnTo>
                  <a:lnTo>
                    <a:pt x="630" y="0"/>
                  </a:lnTo>
                  <a:lnTo>
                    <a:pt x="634" y="4"/>
                  </a:lnTo>
                  <a:lnTo>
                    <a:pt x="637" y="4"/>
                  </a:lnTo>
                  <a:lnTo>
                    <a:pt x="639" y="4"/>
                  </a:lnTo>
                  <a:lnTo>
                    <a:pt x="641" y="3"/>
                  </a:lnTo>
                  <a:lnTo>
                    <a:pt x="646" y="4"/>
                  </a:lnTo>
                  <a:lnTo>
                    <a:pt x="648" y="5"/>
                  </a:lnTo>
                  <a:lnTo>
                    <a:pt x="650" y="7"/>
                  </a:lnTo>
                  <a:lnTo>
                    <a:pt x="652" y="8"/>
                  </a:lnTo>
                  <a:lnTo>
                    <a:pt x="661" y="8"/>
                  </a:lnTo>
                  <a:lnTo>
                    <a:pt x="662" y="7"/>
                  </a:lnTo>
                  <a:lnTo>
                    <a:pt x="664" y="9"/>
                  </a:lnTo>
                  <a:lnTo>
                    <a:pt x="671" y="9"/>
                  </a:lnTo>
                  <a:lnTo>
                    <a:pt x="682" y="7"/>
                  </a:lnTo>
                  <a:lnTo>
                    <a:pt x="684" y="8"/>
                  </a:lnTo>
                  <a:lnTo>
                    <a:pt x="685" y="9"/>
                  </a:lnTo>
                  <a:lnTo>
                    <a:pt x="685" y="12"/>
                  </a:lnTo>
                  <a:lnTo>
                    <a:pt x="685" y="21"/>
                  </a:lnTo>
                  <a:lnTo>
                    <a:pt x="685" y="28"/>
                  </a:lnTo>
                  <a:lnTo>
                    <a:pt x="687" y="32"/>
                  </a:lnTo>
                  <a:lnTo>
                    <a:pt x="686" y="34"/>
                  </a:lnTo>
                  <a:lnTo>
                    <a:pt x="686" y="35"/>
                  </a:lnTo>
                  <a:lnTo>
                    <a:pt x="687" y="35"/>
                  </a:lnTo>
                  <a:lnTo>
                    <a:pt x="689" y="35"/>
                  </a:lnTo>
                  <a:lnTo>
                    <a:pt x="691" y="37"/>
                  </a:lnTo>
                  <a:lnTo>
                    <a:pt x="692" y="45"/>
                  </a:lnTo>
                  <a:lnTo>
                    <a:pt x="694" y="48"/>
                  </a:lnTo>
                  <a:lnTo>
                    <a:pt x="696" y="55"/>
                  </a:lnTo>
                  <a:lnTo>
                    <a:pt x="696" y="60"/>
                  </a:lnTo>
                  <a:lnTo>
                    <a:pt x="698" y="64"/>
                  </a:lnTo>
                  <a:lnTo>
                    <a:pt x="699" y="66"/>
                  </a:lnTo>
                  <a:lnTo>
                    <a:pt x="703" y="78"/>
                  </a:lnTo>
                  <a:lnTo>
                    <a:pt x="713" y="103"/>
                  </a:lnTo>
                  <a:lnTo>
                    <a:pt x="715" y="108"/>
                  </a:lnTo>
                  <a:lnTo>
                    <a:pt x="716" y="109"/>
                  </a:lnTo>
                  <a:lnTo>
                    <a:pt x="718" y="111"/>
                  </a:lnTo>
                  <a:lnTo>
                    <a:pt x="719" y="114"/>
                  </a:lnTo>
                  <a:lnTo>
                    <a:pt x="720" y="117"/>
                  </a:lnTo>
                  <a:lnTo>
                    <a:pt x="721" y="122"/>
                  </a:lnTo>
                  <a:lnTo>
                    <a:pt x="723" y="126"/>
                  </a:lnTo>
                  <a:lnTo>
                    <a:pt x="725" y="132"/>
                  </a:lnTo>
                  <a:lnTo>
                    <a:pt x="727" y="135"/>
                  </a:lnTo>
                  <a:lnTo>
                    <a:pt x="730" y="141"/>
                  </a:lnTo>
                  <a:lnTo>
                    <a:pt x="738" y="155"/>
                  </a:lnTo>
                  <a:lnTo>
                    <a:pt x="744" y="165"/>
                  </a:lnTo>
                  <a:lnTo>
                    <a:pt x="747" y="170"/>
                  </a:lnTo>
                  <a:lnTo>
                    <a:pt x="757" y="186"/>
                  </a:lnTo>
                  <a:lnTo>
                    <a:pt x="764" y="198"/>
                  </a:lnTo>
                  <a:lnTo>
                    <a:pt x="768" y="205"/>
                  </a:lnTo>
                  <a:lnTo>
                    <a:pt x="772" y="209"/>
                  </a:lnTo>
                  <a:lnTo>
                    <a:pt x="777" y="215"/>
                  </a:lnTo>
                  <a:lnTo>
                    <a:pt x="779" y="219"/>
                  </a:lnTo>
                  <a:lnTo>
                    <a:pt x="782" y="222"/>
                  </a:lnTo>
                  <a:lnTo>
                    <a:pt x="795" y="238"/>
                  </a:lnTo>
                  <a:lnTo>
                    <a:pt x="803" y="248"/>
                  </a:lnTo>
                  <a:lnTo>
                    <a:pt x="806" y="252"/>
                  </a:lnTo>
                  <a:lnTo>
                    <a:pt x="807" y="252"/>
                  </a:lnTo>
                  <a:lnTo>
                    <a:pt x="807" y="253"/>
                  </a:lnTo>
                  <a:lnTo>
                    <a:pt x="812" y="258"/>
                  </a:lnTo>
                  <a:lnTo>
                    <a:pt x="812" y="259"/>
                  </a:lnTo>
                  <a:lnTo>
                    <a:pt x="815" y="261"/>
                  </a:lnTo>
                  <a:lnTo>
                    <a:pt x="815" y="262"/>
                  </a:lnTo>
                  <a:lnTo>
                    <a:pt x="816" y="263"/>
                  </a:lnTo>
                  <a:lnTo>
                    <a:pt x="818" y="264"/>
                  </a:lnTo>
                  <a:lnTo>
                    <a:pt x="819" y="266"/>
                  </a:lnTo>
                  <a:lnTo>
                    <a:pt x="823" y="270"/>
                  </a:lnTo>
                  <a:lnTo>
                    <a:pt x="825" y="272"/>
                  </a:lnTo>
                  <a:lnTo>
                    <a:pt x="827" y="275"/>
                  </a:lnTo>
                  <a:lnTo>
                    <a:pt x="828" y="279"/>
                  </a:lnTo>
                  <a:lnTo>
                    <a:pt x="832" y="286"/>
                  </a:lnTo>
                  <a:lnTo>
                    <a:pt x="834" y="288"/>
                  </a:lnTo>
                  <a:lnTo>
                    <a:pt x="834" y="289"/>
                  </a:lnTo>
                  <a:lnTo>
                    <a:pt x="830" y="292"/>
                  </a:lnTo>
                  <a:lnTo>
                    <a:pt x="829" y="293"/>
                  </a:lnTo>
                  <a:lnTo>
                    <a:pt x="828" y="296"/>
                  </a:lnTo>
                  <a:lnTo>
                    <a:pt x="827" y="298"/>
                  </a:lnTo>
                  <a:lnTo>
                    <a:pt x="827" y="302"/>
                  </a:lnTo>
                  <a:lnTo>
                    <a:pt x="827" y="306"/>
                  </a:lnTo>
                  <a:lnTo>
                    <a:pt x="828" y="309"/>
                  </a:lnTo>
                  <a:lnTo>
                    <a:pt x="829" y="316"/>
                  </a:lnTo>
                  <a:lnTo>
                    <a:pt x="833" y="326"/>
                  </a:lnTo>
                  <a:lnTo>
                    <a:pt x="837" y="336"/>
                  </a:lnTo>
                  <a:lnTo>
                    <a:pt x="840" y="342"/>
                  </a:lnTo>
                  <a:lnTo>
                    <a:pt x="846" y="353"/>
                  </a:lnTo>
                  <a:lnTo>
                    <a:pt x="856" y="365"/>
                  </a:lnTo>
                  <a:lnTo>
                    <a:pt x="866" y="381"/>
                  </a:lnTo>
                  <a:lnTo>
                    <a:pt x="872" y="392"/>
                  </a:lnTo>
                  <a:lnTo>
                    <a:pt x="873" y="394"/>
                  </a:lnTo>
                  <a:lnTo>
                    <a:pt x="873" y="396"/>
                  </a:lnTo>
                  <a:lnTo>
                    <a:pt x="875" y="398"/>
                  </a:lnTo>
                  <a:lnTo>
                    <a:pt x="877" y="402"/>
                  </a:lnTo>
                  <a:lnTo>
                    <a:pt x="877" y="403"/>
                  </a:lnTo>
                  <a:lnTo>
                    <a:pt x="879" y="407"/>
                  </a:lnTo>
                  <a:lnTo>
                    <a:pt x="881" y="410"/>
                  </a:lnTo>
                  <a:lnTo>
                    <a:pt x="882" y="410"/>
                  </a:lnTo>
                  <a:lnTo>
                    <a:pt x="887" y="420"/>
                  </a:lnTo>
                  <a:lnTo>
                    <a:pt x="889" y="425"/>
                  </a:lnTo>
                  <a:lnTo>
                    <a:pt x="892" y="430"/>
                  </a:lnTo>
                  <a:lnTo>
                    <a:pt x="894" y="432"/>
                  </a:lnTo>
                  <a:lnTo>
                    <a:pt x="898" y="440"/>
                  </a:lnTo>
                  <a:lnTo>
                    <a:pt x="899" y="442"/>
                  </a:lnTo>
                  <a:lnTo>
                    <a:pt x="904" y="448"/>
                  </a:lnTo>
                  <a:lnTo>
                    <a:pt x="906" y="451"/>
                  </a:lnTo>
                  <a:lnTo>
                    <a:pt x="905" y="452"/>
                  </a:lnTo>
                  <a:lnTo>
                    <a:pt x="906" y="454"/>
                  </a:lnTo>
                  <a:lnTo>
                    <a:pt x="908" y="458"/>
                  </a:lnTo>
                  <a:lnTo>
                    <a:pt x="912" y="463"/>
                  </a:lnTo>
                  <a:lnTo>
                    <a:pt x="916" y="469"/>
                  </a:lnTo>
                  <a:lnTo>
                    <a:pt x="918" y="475"/>
                  </a:lnTo>
                  <a:lnTo>
                    <a:pt x="921" y="481"/>
                  </a:lnTo>
                  <a:lnTo>
                    <a:pt x="925" y="490"/>
                  </a:lnTo>
                  <a:lnTo>
                    <a:pt x="928" y="497"/>
                  </a:lnTo>
                  <a:lnTo>
                    <a:pt x="929" y="501"/>
                  </a:lnTo>
                  <a:lnTo>
                    <a:pt x="928" y="501"/>
                  </a:lnTo>
                  <a:lnTo>
                    <a:pt x="928" y="502"/>
                  </a:lnTo>
                  <a:lnTo>
                    <a:pt x="929" y="508"/>
                  </a:lnTo>
                  <a:lnTo>
                    <a:pt x="930" y="510"/>
                  </a:lnTo>
                  <a:lnTo>
                    <a:pt x="930" y="514"/>
                  </a:lnTo>
                  <a:lnTo>
                    <a:pt x="932" y="522"/>
                  </a:lnTo>
                  <a:lnTo>
                    <a:pt x="933" y="528"/>
                  </a:lnTo>
                  <a:lnTo>
                    <a:pt x="933" y="536"/>
                  </a:lnTo>
                  <a:lnTo>
                    <a:pt x="933" y="545"/>
                  </a:lnTo>
                  <a:lnTo>
                    <a:pt x="934" y="559"/>
                  </a:lnTo>
                  <a:lnTo>
                    <a:pt x="934" y="561"/>
                  </a:lnTo>
                  <a:lnTo>
                    <a:pt x="934" y="562"/>
                  </a:lnTo>
                  <a:lnTo>
                    <a:pt x="935" y="569"/>
                  </a:lnTo>
                  <a:lnTo>
                    <a:pt x="934" y="571"/>
                  </a:lnTo>
                  <a:lnTo>
                    <a:pt x="934" y="574"/>
                  </a:lnTo>
                  <a:lnTo>
                    <a:pt x="935" y="585"/>
                  </a:lnTo>
                  <a:lnTo>
                    <a:pt x="936" y="591"/>
                  </a:lnTo>
                  <a:lnTo>
                    <a:pt x="936" y="592"/>
                  </a:lnTo>
                  <a:lnTo>
                    <a:pt x="935" y="592"/>
                  </a:lnTo>
                  <a:lnTo>
                    <a:pt x="935" y="593"/>
                  </a:lnTo>
                  <a:lnTo>
                    <a:pt x="936" y="597"/>
                  </a:lnTo>
                  <a:lnTo>
                    <a:pt x="937" y="606"/>
                  </a:lnTo>
                  <a:lnTo>
                    <a:pt x="937" y="608"/>
                  </a:lnTo>
                  <a:lnTo>
                    <a:pt x="939" y="615"/>
                  </a:lnTo>
                  <a:lnTo>
                    <a:pt x="939" y="620"/>
                  </a:lnTo>
                  <a:lnTo>
                    <a:pt x="940" y="625"/>
                  </a:lnTo>
                  <a:lnTo>
                    <a:pt x="940" y="629"/>
                  </a:lnTo>
                  <a:lnTo>
                    <a:pt x="940" y="632"/>
                  </a:lnTo>
                  <a:lnTo>
                    <a:pt x="940" y="635"/>
                  </a:lnTo>
                  <a:lnTo>
                    <a:pt x="940" y="638"/>
                  </a:lnTo>
                  <a:lnTo>
                    <a:pt x="940" y="639"/>
                  </a:lnTo>
                  <a:lnTo>
                    <a:pt x="940" y="644"/>
                  </a:lnTo>
                  <a:lnTo>
                    <a:pt x="940" y="647"/>
                  </a:lnTo>
                  <a:lnTo>
                    <a:pt x="940" y="648"/>
                  </a:lnTo>
                  <a:lnTo>
                    <a:pt x="940" y="649"/>
                  </a:lnTo>
                  <a:lnTo>
                    <a:pt x="940" y="650"/>
                  </a:lnTo>
                  <a:lnTo>
                    <a:pt x="937" y="647"/>
                  </a:lnTo>
                  <a:lnTo>
                    <a:pt x="937" y="644"/>
                  </a:lnTo>
                  <a:lnTo>
                    <a:pt x="938" y="642"/>
                  </a:lnTo>
                  <a:lnTo>
                    <a:pt x="937" y="641"/>
                  </a:lnTo>
                  <a:lnTo>
                    <a:pt x="936" y="641"/>
                  </a:lnTo>
                  <a:lnTo>
                    <a:pt x="934" y="640"/>
                  </a:lnTo>
                  <a:lnTo>
                    <a:pt x="934" y="640"/>
                  </a:lnTo>
                  <a:lnTo>
                    <a:pt x="930" y="642"/>
                  </a:lnTo>
                  <a:lnTo>
                    <a:pt x="929" y="643"/>
                  </a:lnTo>
                  <a:lnTo>
                    <a:pt x="929" y="644"/>
                  </a:lnTo>
                  <a:lnTo>
                    <a:pt x="929" y="648"/>
                  </a:lnTo>
                  <a:lnTo>
                    <a:pt x="928" y="652"/>
                  </a:lnTo>
                  <a:lnTo>
                    <a:pt x="928" y="653"/>
                  </a:lnTo>
                  <a:lnTo>
                    <a:pt x="927" y="656"/>
                  </a:lnTo>
                  <a:lnTo>
                    <a:pt x="925" y="657"/>
                  </a:lnTo>
                  <a:lnTo>
                    <a:pt x="924" y="658"/>
                  </a:lnTo>
                  <a:lnTo>
                    <a:pt x="924" y="659"/>
                  </a:lnTo>
                  <a:lnTo>
                    <a:pt x="924" y="662"/>
                  </a:lnTo>
                  <a:lnTo>
                    <a:pt x="924" y="664"/>
                  </a:lnTo>
                  <a:lnTo>
                    <a:pt x="925" y="665"/>
                  </a:lnTo>
                  <a:lnTo>
                    <a:pt x="924" y="669"/>
                  </a:lnTo>
                  <a:lnTo>
                    <a:pt x="923" y="670"/>
                  </a:lnTo>
                  <a:lnTo>
                    <a:pt x="923" y="670"/>
                  </a:lnTo>
                  <a:lnTo>
                    <a:pt x="923" y="675"/>
                  </a:lnTo>
                  <a:lnTo>
                    <a:pt x="923" y="678"/>
                  </a:lnTo>
                  <a:lnTo>
                    <a:pt x="923" y="680"/>
                  </a:lnTo>
                  <a:lnTo>
                    <a:pt x="925" y="682"/>
                  </a:lnTo>
                  <a:lnTo>
                    <a:pt x="926" y="683"/>
                  </a:lnTo>
                  <a:lnTo>
                    <a:pt x="926" y="685"/>
                  </a:lnTo>
                  <a:lnTo>
                    <a:pt x="926" y="688"/>
                  </a:lnTo>
                  <a:lnTo>
                    <a:pt x="927" y="689"/>
                  </a:lnTo>
                  <a:lnTo>
                    <a:pt x="929" y="689"/>
                  </a:lnTo>
                  <a:lnTo>
                    <a:pt x="929" y="690"/>
                  </a:lnTo>
                  <a:lnTo>
                    <a:pt x="929" y="691"/>
                  </a:lnTo>
                  <a:lnTo>
                    <a:pt x="927" y="696"/>
                  </a:lnTo>
                  <a:lnTo>
                    <a:pt x="925" y="697"/>
                  </a:lnTo>
                  <a:lnTo>
                    <a:pt x="923" y="698"/>
                  </a:lnTo>
                  <a:lnTo>
                    <a:pt x="923" y="700"/>
                  </a:lnTo>
                  <a:lnTo>
                    <a:pt x="922" y="702"/>
                  </a:lnTo>
                  <a:lnTo>
                    <a:pt x="922" y="704"/>
                  </a:lnTo>
                  <a:lnTo>
                    <a:pt x="918" y="707"/>
                  </a:lnTo>
                  <a:lnTo>
                    <a:pt x="917" y="709"/>
                  </a:lnTo>
                  <a:lnTo>
                    <a:pt x="916" y="710"/>
                  </a:lnTo>
                  <a:lnTo>
                    <a:pt x="914" y="713"/>
                  </a:lnTo>
                  <a:lnTo>
                    <a:pt x="913" y="713"/>
                  </a:lnTo>
                  <a:lnTo>
                    <a:pt x="913" y="713"/>
                  </a:lnTo>
                  <a:lnTo>
                    <a:pt x="912" y="715"/>
                  </a:lnTo>
                  <a:lnTo>
                    <a:pt x="912" y="717"/>
                  </a:lnTo>
                  <a:lnTo>
                    <a:pt x="911" y="718"/>
                  </a:lnTo>
                  <a:lnTo>
                    <a:pt x="910" y="718"/>
                  </a:lnTo>
                  <a:lnTo>
                    <a:pt x="909" y="717"/>
                  </a:lnTo>
                  <a:lnTo>
                    <a:pt x="909" y="716"/>
                  </a:lnTo>
                  <a:lnTo>
                    <a:pt x="908" y="716"/>
                  </a:lnTo>
                  <a:lnTo>
                    <a:pt x="907" y="715"/>
                  </a:lnTo>
                  <a:lnTo>
                    <a:pt x="907" y="716"/>
                  </a:lnTo>
                  <a:lnTo>
                    <a:pt x="906" y="716"/>
                  </a:lnTo>
                  <a:lnTo>
                    <a:pt x="906" y="716"/>
                  </a:lnTo>
                  <a:lnTo>
                    <a:pt x="905" y="716"/>
                  </a:lnTo>
                  <a:lnTo>
                    <a:pt x="905" y="715"/>
                  </a:lnTo>
                  <a:lnTo>
                    <a:pt x="904" y="714"/>
                  </a:lnTo>
                  <a:lnTo>
                    <a:pt x="903" y="713"/>
                  </a:lnTo>
                  <a:lnTo>
                    <a:pt x="901" y="714"/>
                  </a:lnTo>
                  <a:lnTo>
                    <a:pt x="900" y="717"/>
                  </a:lnTo>
                  <a:lnTo>
                    <a:pt x="900" y="719"/>
                  </a:lnTo>
                  <a:lnTo>
                    <a:pt x="901" y="719"/>
                  </a:lnTo>
                  <a:lnTo>
                    <a:pt x="900" y="720"/>
                  </a:lnTo>
                  <a:lnTo>
                    <a:pt x="899" y="721"/>
                  </a:lnTo>
                  <a:lnTo>
                    <a:pt x="898" y="723"/>
                  </a:lnTo>
                  <a:lnTo>
                    <a:pt x="897" y="724"/>
                  </a:lnTo>
                  <a:lnTo>
                    <a:pt x="895" y="724"/>
                  </a:lnTo>
                  <a:lnTo>
                    <a:pt x="895" y="724"/>
                  </a:lnTo>
                  <a:lnTo>
                    <a:pt x="894" y="724"/>
                  </a:lnTo>
                  <a:lnTo>
                    <a:pt x="894" y="725"/>
                  </a:lnTo>
                  <a:lnTo>
                    <a:pt x="893" y="725"/>
                  </a:lnTo>
                  <a:lnTo>
                    <a:pt x="892" y="725"/>
                  </a:lnTo>
                  <a:lnTo>
                    <a:pt x="891" y="725"/>
                  </a:lnTo>
                  <a:lnTo>
                    <a:pt x="890" y="726"/>
                  </a:lnTo>
                  <a:lnTo>
                    <a:pt x="890" y="726"/>
                  </a:lnTo>
                  <a:lnTo>
                    <a:pt x="889" y="727"/>
                  </a:lnTo>
                  <a:lnTo>
                    <a:pt x="888" y="729"/>
                  </a:lnTo>
                  <a:lnTo>
                    <a:pt x="888" y="730"/>
                  </a:lnTo>
                  <a:lnTo>
                    <a:pt x="887" y="730"/>
                  </a:lnTo>
                  <a:lnTo>
                    <a:pt x="886" y="730"/>
                  </a:lnTo>
                  <a:lnTo>
                    <a:pt x="885" y="730"/>
                  </a:lnTo>
                  <a:lnTo>
                    <a:pt x="884" y="730"/>
                  </a:lnTo>
                  <a:lnTo>
                    <a:pt x="884" y="730"/>
                  </a:lnTo>
                  <a:lnTo>
                    <a:pt x="883" y="730"/>
                  </a:lnTo>
                  <a:lnTo>
                    <a:pt x="883" y="729"/>
                  </a:lnTo>
                  <a:lnTo>
                    <a:pt x="882" y="728"/>
                  </a:lnTo>
                  <a:lnTo>
                    <a:pt x="881" y="727"/>
                  </a:lnTo>
                  <a:lnTo>
                    <a:pt x="877" y="727"/>
                  </a:lnTo>
                  <a:lnTo>
                    <a:pt x="876" y="727"/>
                  </a:lnTo>
                  <a:lnTo>
                    <a:pt x="874" y="729"/>
                  </a:lnTo>
                  <a:lnTo>
                    <a:pt x="873" y="730"/>
                  </a:lnTo>
                  <a:lnTo>
                    <a:pt x="873" y="730"/>
                  </a:lnTo>
                  <a:lnTo>
                    <a:pt x="873" y="729"/>
                  </a:lnTo>
                  <a:lnTo>
                    <a:pt x="872" y="728"/>
                  </a:lnTo>
                  <a:lnTo>
                    <a:pt x="871" y="728"/>
                  </a:lnTo>
                  <a:lnTo>
                    <a:pt x="870" y="728"/>
                  </a:lnTo>
                  <a:lnTo>
                    <a:pt x="869" y="728"/>
                  </a:lnTo>
                  <a:lnTo>
                    <a:pt x="868" y="729"/>
                  </a:lnTo>
                  <a:lnTo>
                    <a:pt x="867" y="729"/>
                  </a:lnTo>
                  <a:lnTo>
                    <a:pt x="865" y="730"/>
                  </a:lnTo>
                  <a:lnTo>
                    <a:pt x="864" y="730"/>
                  </a:lnTo>
                  <a:lnTo>
                    <a:pt x="864" y="731"/>
                  </a:lnTo>
                  <a:lnTo>
                    <a:pt x="864" y="732"/>
                  </a:lnTo>
                  <a:lnTo>
                    <a:pt x="865" y="732"/>
                  </a:lnTo>
                  <a:lnTo>
                    <a:pt x="865" y="733"/>
                  </a:lnTo>
                  <a:lnTo>
                    <a:pt x="865" y="734"/>
                  </a:lnTo>
                  <a:lnTo>
                    <a:pt x="864" y="734"/>
                  </a:lnTo>
                  <a:lnTo>
                    <a:pt x="863" y="734"/>
                  </a:lnTo>
                  <a:lnTo>
                    <a:pt x="862" y="735"/>
                  </a:lnTo>
                  <a:lnTo>
                    <a:pt x="861" y="735"/>
                  </a:lnTo>
                  <a:lnTo>
                    <a:pt x="861" y="735"/>
                  </a:lnTo>
                  <a:lnTo>
                    <a:pt x="860" y="735"/>
                  </a:lnTo>
                  <a:lnTo>
                    <a:pt x="859" y="735"/>
                  </a:lnTo>
                  <a:lnTo>
                    <a:pt x="858" y="735"/>
                  </a:lnTo>
                  <a:lnTo>
                    <a:pt x="857" y="735"/>
                  </a:lnTo>
                  <a:lnTo>
                    <a:pt x="857" y="735"/>
                  </a:lnTo>
                  <a:lnTo>
                    <a:pt x="857" y="736"/>
                  </a:lnTo>
                  <a:lnTo>
                    <a:pt x="856" y="736"/>
                  </a:lnTo>
                  <a:lnTo>
                    <a:pt x="855" y="737"/>
                  </a:lnTo>
                  <a:lnTo>
                    <a:pt x="854" y="737"/>
                  </a:lnTo>
                  <a:lnTo>
                    <a:pt x="854" y="738"/>
                  </a:lnTo>
                  <a:lnTo>
                    <a:pt x="852" y="738"/>
                  </a:lnTo>
                  <a:lnTo>
                    <a:pt x="851" y="737"/>
                  </a:lnTo>
                  <a:lnTo>
                    <a:pt x="850" y="738"/>
                  </a:lnTo>
                  <a:lnTo>
                    <a:pt x="849" y="738"/>
                  </a:lnTo>
                  <a:lnTo>
                    <a:pt x="848" y="738"/>
                  </a:lnTo>
                  <a:lnTo>
                    <a:pt x="847" y="738"/>
                  </a:lnTo>
                  <a:lnTo>
                    <a:pt x="845" y="740"/>
                  </a:lnTo>
                  <a:lnTo>
                    <a:pt x="842" y="739"/>
                  </a:lnTo>
                  <a:lnTo>
                    <a:pt x="840" y="737"/>
                  </a:lnTo>
                  <a:lnTo>
                    <a:pt x="839" y="736"/>
                  </a:lnTo>
                  <a:lnTo>
                    <a:pt x="837" y="736"/>
                  </a:lnTo>
                  <a:lnTo>
                    <a:pt x="836" y="735"/>
                  </a:lnTo>
                  <a:lnTo>
                    <a:pt x="835" y="733"/>
                  </a:lnTo>
                  <a:lnTo>
                    <a:pt x="834" y="731"/>
                  </a:lnTo>
                  <a:lnTo>
                    <a:pt x="834" y="730"/>
                  </a:lnTo>
                  <a:lnTo>
                    <a:pt x="832" y="729"/>
                  </a:lnTo>
                  <a:lnTo>
                    <a:pt x="831" y="728"/>
                  </a:lnTo>
                  <a:lnTo>
                    <a:pt x="831" y="726"/>
                  </a:lnTo>
                  <a:lnTo>
                    <a:pt x="831" y="725"/>
                  </a:lnTo>
                  <a:lnTo>
                    <a:pt x="831" y="724"/>
                  </a:lnTo>
                  <a:lnTo>
                    <a:pt x="831" y="724"/>
                  </a:lnTo>
                  <a:lnTo>
                    <a:pt x="831" y="719"/>
                  </a:lnTo>
                  <a:lnTo>
                    <a:pt x="831" y="718"/>
                  </a:lnTo>
                  <a:lnTo>
                    <a:pt x="832" y="717"/>
                  </a:lnTo>
                  <a:lnTo>
                    <a:pt x="832" y="715"/>
                  </a:lnTo>
                  <a:lnTo>
                    <a:pt x="831" y="714"/>
                  </a:lnTo>
                  <a:lnTo>
                    <a:pt x="832" y="713"/>
                  </a:lnTo>
                  <a:lnTo>
                    <a:pt x="833" y="712"/>
                  </a:lnTo>
                  <a:lnTo>
                    <a:pt x="834" y="712"/>
                  </a:lnTo>
                  <a:lnTo>
                    <a:pt x="834" y="711"/>
                  </a:lnTo>
                  <a:lnTo>
                    <a:pt x="834" y="709"/>
                  </a:lnTo>
                  <a:lnTo>
                    <a:pt x="833" y="707"/>
                  </a:lnTo>
                  <a:lnTo>
                    <a:pt x="831" y="707"/>
                  </a:lnTo>
                  <a:lnTo>
                    <a:pt x="830" y="706"/>
                  </a:lnTo>
                  <a:lnTo>
                    <a:pt x="830" y="704"/>
                  </a:lnTo>
                  <a:lnTo>
                    <a:pt x="830" y="703"/>
                  </a:lnTo>
                  <a:lnTo>
                    <a:pt x="826" y="696"/>
                  </a:lnTo>
                  <a:lnTo>
                    <a:pt x="825" y="695"/>
                  </a:lnTo>
                  <a:lnTo>
                    <a:pt x="823" y="694"/>
                  </a:lnTo>
                  <a:lnTo>
                    <a:pt x="821" y="691"/>
                  </a:lnTo>
                  <a:lnTo>
                    <a:pt x="820" y="690"/>
                  </a:lnTo>
                  <a:lnTo>
                    <a:pt x="821" y="687"/>
                  </a:lnTo>
                  <a:lnTo>
                    <a:pt x="820" y="685"/>
                  </a:lnTo>
                  <a:lnTo>
                    <a:pt x="818" y="685"/>
                  </a:lnTo>
                  <a:lnTo>
                    <a:pt x="817" y="683"/>
                  </a:lnTo>
                  <a:lnTo>
                    <a:pt x="816" y="681"/>
                  </a:lnTo>
                  <a:lnTo>
                    <a:pt x="815" y="680"/>
                  </a:lnTo>
                  <a:lnTo>
                    <a:pt x="815" y="678"/>
                  </a:lnTo>
                  <a:lnTo>
                    <a:pt x="812" y="674"/>
                  </a:lnTo>
                  <a:lnTo>
                    <a:pt x="811" y="673"/>
                  </a:lnTo>
                  <a:lnTo>
                    <a:pt x="809" y="672"/>
                  </a:lnTo>
                  <a:lnTo>
                    <a:pt x="807" y="669"/>
                  </a:lnTo>
                  <a:lnTo>
                    <a:pt x="802" y="666"/>
                  </a:lnTo>
                  <a:lnTo>
                    <a:pt x="801" y="666"/>
                  </a:lnTo>
                  <a:lnTo>
                    <a:pt x="800" y="665"/>
                  </a:lnTo>
                  <a:lnTo>
                    <a:pt x="800" y="663"/>
                  </a:lnTo>
                  <a:lnTo>
                    <a:pt x="800" y="662"/>
                  </a:lnTo>
                  <a:lnTo>
                    <a:pt x="799" y="661"/>
                  </a:lnTo>
                  <a:lnTo>
                    <a:pt x="798" y="660"/>
                  </a:lnTo>
                  <a:lnTo>
                    <a:pt x="797" y="660"/>
                  </a:lnTo>
                  <a:lnTo>
                    <a:pt x="797" y="659"/>
                  </a:lnTo>
                  <a:lnTo>
                    <a:pt x="799" y="658"/>
                  </a:lnTo>
                  <a:lnTo>
                    <a:pt x="800" y="657"/>
                  </a:lnTo>
                  <a:lnTo>
                    <a:pt x="799" y="656"/>
                  </a:lnTo>
                  <a:lnTo>
                    <a:pt x="799" y="655"/>
                  </a:lnTo>
                  <a:lnTo>
                    <a:pt x="798" y="653"/>
                  </a:lnTo>
                  <a:lnTo>
                    <a:pt x="797" y="652"/>
                  </a:lnTo>
                  <a:lnTo>
                    <a:pt x="796" y="652"/>
                  </a:lnTo>
                  <a:lnTo>
                    <a:pt x="793" y="651"/>
                  </a:lnTo>
                  <a:lnTo>
                    <a:pt x="791" y="649"/>
                  </a:lnTo>
                  <a:lnTo>
                    <a:pt x="789" y="648"/>
                  </a:lnTo>
                  <a:lnTo>
                    <a:pt x="788" y="647"/>
                  </a:lnTo>
                  <a:lnTo>
                    <a:pt x="787" y="648"/>
                  </a:lnTo>
                  <a:lnTo>
                    <a:pt x="786" y="648"/>
                  </a:lnTo>
                  <a:lnTo>
                    <a:pt x="784" y="648"/>
                  </a:lnTo>
                  <a:lnTo>
                    <a:pt x="782" y="647"/>
                  </a:lnTo>
                  <a:lnTo>
                    <a:pt x="782" y="646"/>
                  </a:lnTo>
                  <a:lnTo>
                    <a:pt x="780" y="646"/>
                  </a:lnTo>
                  <a:lnTo>
                    <a:pt x="779" y="647"/>
                  </a:lnTo>
                  <a:lnTo>
                    <a:pt x="778" y="647"/>
                  </a:lnTo>
                  <a:lnTo>
                    <a:pt x="777" y="647"/>
                  </a:lnTo>
                  <a:lnTo>
                    <a:pt x="777" y="646"/>
                  </a:lnTo>
                  <a:lnTo>
                    <a:pt x="777" y="645"/>
                  </a:lnTo>
                  <a:lnTo>
                    <a:pt x="775" y="645"/>
                  </a:lnTo>
                  <a:lnTo>
                    <a:pt x="774" y="646"/>
                  </a:lnTo>
                  <a:lnTo>
                    <a:pt x="769" y="647"/>
                  </a:lnTo>
                  <a:lnTo>
                    <a:pt x="768" y="648"/>
                  </a:lnTo>
                  <a:lnTo>
                    <a:pt x="765" y="647"/>
                  </a:lnTo>
                  <a:lnTo>
                    <a:pt x="764" y="647"/>
                  </a:lnTo>
                  <a:lnTo>
                    <a:pt x="762" y="647"/>
                  </a:lnTo>
                  <a:lnTo>
                    <a:pt x="762" y="647"/>
                  </a:lnTo>
                  <a:lnTo>
                    <a:pt x="761" y="648"/>
                  </a:lnTo>
                  <a:lnTo>
                    <a:pt x="760" y="650"/>
                  </a:lnTo>
                  <a:lnTo>
                    <a:pt x="759" y="653"/>
                  </a:lnTo>
                  <a:lnTo>
                    <a:pt x="759" y="655"/>
                  </a:lnTo>
                  <a:lnTo>
                    <a:pt x="758" y="655"/>
                  </a:lnTo>
                  <a:lnTo>
                    <a:pt x="757" y="654"/>
                  </a:lnTo>
                  <a:lnTo>
                    <a:pt x="753" y="649"/>
                  </a:lnTo>
                  <a:lnTo>
                    <a:pt x="753" y="648"/>
                  </a:lnTo>
                  <a:lnTo>
                    <a:pt x="751" y="648"/>
                  </a:lnTo>
                  <a:lnTo>
                    <a:pt x="751" y="645"/>
                  </a:lnTo>
                  <a:lnTo>
                    <a:pt x="750" y="644"/>
                  </a:lnTo>
                  <a:lnTo>
                    <a:pt x="749" y="643"/>
                  </a:lnTo>
                  <a:lnTo>
                    <a:pt x="748" y="641"/>
                  </a:lnTo>
                  <a:lnTo>
                    <a:pt x="747" y="637"/>
                  </a:lnTo>
                  <a:lnTo>
                    <a:pt x="747" y="636"/>
                  </a:lnTo>
                  <a:lnTo>
                    <a:pt x="746" y="636"/>
                  </a:lnTo>
                  <a:lnTo>
                    <a:pt x="746" y="635"/>
                  </a:lnTo>
                  <a:lnTo>
                    <a:pt x="740" y="625"/>
                  </a:lnTo>
                  <a:lnTo>
                    <a:pt x="737" y="617"/>
                  </a:lnTo>
                  <a:lnTo>
                    <a:pt x="736" y="614"/>
                  </a:lnTo>
                  <a:lnTo>
                    <a:pt x="735" y="610"/>
                  </a:lnTo>
                  <a:lnTo>
                    <a:pt x="734" y="606"/>
                  </a:lnTo>
                  <a:lnTo>
                    <a:pt x="731" y="599"/>
                  </a:lnTo>
                  <a:lnTo>
                    <a:pt x="729" y="595"/>
                  </a:lnTo>
                  <a:lnTo>
                    <a:pt x="729" y="594"/>
                  </a:lnTo>
                  <a:lnTo>
                    <a:pt x="725" y="588"/>
                  </a:lnTo>
                  <a:lnTo>
                    <a:pt x="721" y="585"/>
                  </a:lnTo>
                  <a:lnTo>
                    <a:pt x="721" y="584"/>
                  </a:lnTo>
                  <a:lnTo>
                    <a:pt x="719" y="582"/>
                  </a:lnTo>
                  <a:lnTo>
                    <a:pt x="718" y="581"/>
                  </a:lnTo>
                  <a:lnTo>
                    <a:pt x="716" y="580"/>
                  </a:lnTo>
                  <a:lnTo>
                    <a:pt x="714" y="580"/>
                  </a:lnTo>
                  <a:lnTo>
                    <a:pt x="713" y="580"/>
                  </a:lnTo>
                  <a:lnTo>
                    <a:pt x="713" y="579"/>
                  </a:lnTo>
                  <a:lnTo>
                    <a:pt x="712" y="577"/>
                  </a:lnTo>
                  <a:lnTo>
                    <a:pt x="711" y="577"/>
                  </a:lnTo>
                  <a:lnTo>
                    <a:pt x="708" y="576"/>
                  </a:lnTo>
                  <a:lnTo>
                    <a:pt x="707" y="577"/>
                  </a:lnTo>
                  <a:lnTo>
                    <a:pt x="707" y="576"/>
                  </a:lnTo>
                  <a:lnTo>
                    <a:pt x="707" y="574"/>
                  </a:lnTo>
                  <a:lnTo>
                    <a:pt x="705" y="574"/>
                  </a:lnTo>
                  <a:lnTo>
                    <a:pt x="702" y="573"/>
                  </a:lnTo>
                  <a:lnTo>
                    <a:pt x="700" y="574"/>
                  </a:lnTo>
                  <a:lnTo>
                    <a:pt x="700" y="577"/>
                  </a:lnTo>
                  <a:lnTo>
                    <a:pt x="697" y="579"/>
                  </a:lnTo>
                  <a:lnTo>
                    <a:pt x="696" y="579"/>
                  </a:lnTo>
                  <a:lnTo>
                    <a:pt x="694" y="571"/>
                  </a:lnTo>
                  <a:lnTo>
                    <a:pt x="693" y="569"/>
                  </a:lnTo>
                  <a:lnTo>
                    <a:pt x="692" y="566"/>
                  </a:lnTo>
                  <a:lnTo>
                    <a:pt x="689" y="558"/>
                  </a:lnTo>
                  <a:lnTo>
                    <a:pt x="687" y="557"/>
                  </a:lnTo>
                  <a:lnTo>
                    <a:pt x="683" y="553"/>
                  </a:lnTo>
                  <a:lnTo>
                    <a:pt x="683" y="552"/>
                  </a:lnTo>
                  <a:lnTo>
                    <a:pt x="684" y="551"/>
                  </a:lnTo>
                  <a:lnTo>
                    <a:pt x="686" y="550"/>
                  </a:lnTo>
                  <a:lnTo>
                    <a:pt x="688" y="550"/>
                  </a:lnTo>
                  <a:lnTo>
                    <a:pt x="689" y="550"/>
                  </a:lnTo>
                  <a:lnTo>
                    <a:pt x="691" y="552"/>
                  </a:lnTo>
                  <a:lnTo>
                    <a:pt x="692" y="554"/>
                  </a:lnTo>
                  <a:lnTo>
                    <a:pt x="693" y="555"/>
                  </a:lnTo>
                  <a:lnTo>
                    <a:pt x="694" y="554"/>
                  </a:lnTo>
                  <a:lnTo>
                    <a:pt x="694" y="552"/>
                  </a:lnTo>
                  <a:lnTo>
                    <a:pt x="694" y="549"/>
                  </a:lnTo>
                  <a:lnTo>
                    <a:pt x="694" y="547"/>
                  </a:lnTo>
                  <a:lnTo>
                    <a:pt x="696" y="543"/>
                  </a:lnTo>
                  <a:lnTo>
                    <a:pt x="695" y="540"/>
                  </a:lnTo>
                  <a:lnTo>
                    <a:pt x="695" y="539"/>
                  </a:lnTo>
                  <a:lnTo>
                    <a:pt x="695" y="537"/>
                  </a:lnTo>
                  <a:lnTo>
                    <a:pt x="696" y="536"/>
                  </a:lnTo>
                  <a:lnTo>
                    <a:pt x="695" y="533"/>
                  </a:lnTo>
                  <a:lnTo>
                    <a:pt x="694" y="530"/>
                  </a:lnTo>
                  <a:lnTo>
                    <a:pt x="694" y="528"/>
                  </a:lnTo>
                  <a:lnTo>
                    <a:pt x="693" y="525"/>
                  </a:lnTo>
                  <a:lnTo>
                    <a:pt x="692" y="525"/>
                  </a:lnTo>
                  <a:lnTo>
                    <a:pt x="690" y="525"/>
                  </a:lnTo>
                  <a:lnTo>
                    <a:pt x="689" y="522"/>
                  </a:lnTo>
                  <a:lnTo>
                    <a:pt x="689" y="520"/>
                  </a:lnTo>
                  <a:lnTo>
                    <a:pt x="690" y="519"/>
                  </a:lnTo>
                  <a:lnTo>
                    <a:pt x="691" y="519"/>
                  </a:lnTo>
                  <a:lnTo>
                    <a:pt x="692" y="519"/>
                  </a:lnTo>
                  <a:lnTo>
                    <a:pt x="691" y="518"/>
                  </a:lnTo>
                  <a:lnTo>
                    <a:pt x="691" y="516"/>
                  </a:lnTo>
                  <a:lnTo>
                    <a:pt x="690" y="515"/>
                  </a:lnTo>
                  <a:lnTo>
                    <a:pt x="686" y="516"/>
                  </a:lnTo>
                  <a:lnTo>
                    <a:pt x="685" y="516"/>
                  </a:lnTo>
                  <a:lnTo>
                    <a:pt x="685" y="518"/>
                  </a:lnTo>
                  <a:lnTo>
                    <a:pt x="683" y="520"/>
                  </a:lnTo>
                  <a:lnTo>
                    <a:pt x="680" y="521"/>
                  </a:lnTo>
                  <a:lnTo>
                    <a:pt x="679" y="521"/>
                  </a:lnTo>
                  <a:lnTo>
                    <a:pt x="679" y="523"/>
                  </a:lnTo>
                  <a:lnTo>
                    <a:pt x="679" y="525"/>
                  </a:lnTo>
                  <a:lnTo>
                    <a:pt x="683" y="530"/>
                  </a:lnTo>
                  <a:lnTo>
                    <a:pt x="685" y="539"/>
                  </a:lnTo>
                  <a:lnTo>
                    <a:pt x="685" y="540"/>
                  </a:lnTo>
                  <a:lnTo>
                    <a:pt x="682" y="541"/>
                  </a:lnTo>
                  <a:lnTo>
                    <a:pt x="682" y="541"/>
                  </a:lnTo>
                  <a:lnTo>
                    <a:pt x="678" y="542"/>
                  </a:lnTo>
                  <a:lnTo>
                    <a:pt x="677" y="542"/>
                  </a:lnTo>
                  <a:lnTo>
                    <a:pt x="675" y="541"/>
                  </a:lnTo>
                  <a:lnTo>
                    <a:pt x="675" y="541"/>
                  </a:lnTo>
                  <a:lnTo>
                    <a:pt x="675" y="541"/>
                  </a:lnTo>
                  <a:lnTo>
                    <a:pt x="674" y="542"/>
                  </a:lnTo>
                  <a:lnTo>
                    <a:pt x="674" y="545"/>
                  </a:lnTo>
                  <a:lnTo>
                    <a:pt x="674" y="550"/>
                  </a:lnTo>
                  <a:lnTo>
                    <a:pt x="673" y="549"/>
                  </a:lnTo>
                  <a:lnTo>
                    <a:pt x="672" y="545"/>
                  </a:lnTo>
                  <a:lnTo>
                    <a:pt x="671" y="541"/>
                  </a:lnTo>
                  <a:lnTo>
                    <a:pt x="670" y="541"/>
                  </a:lnTo>
                  <a:lnTo>
                    <a:pt x="669" y="538"/>
                  </a:lnTo>
                  <a:lnTo>
                    <a:pt x="668" y="536"/>
                  </a:lnTo>
                  <a:lnTo>
                    <a:pt x="666" y="535"/>
                  </a:lnTo>
                  <a:lnTo>
                    <a:pt x="659" y="526"/>
                  </a:lnTo>
                  <a:lnTo>
                    <a:pt x="656" y="522"/>
                  </a:lnTo>
                  <a:lnTo>
                    <a:pt x="652" y="518"/>
                  </a:lnTo>
                  <a:lnTo>
                    <a:pt x="649" y="513"/>
                  </a:lnTo>
                  <a:lnTo>
                    <a:pt x="645" y="508"/>
                  </a:lnTo>
                  <a:lnTo>
                    <a:pt x="643" y="503"/>
                  </a:lnTo>
                  <a:lnTo>
                    <a:pt x="642" y="502"/>
                  </a:lnTo>
                  <a:lnTo>
                    <a:pt x="641" y="502"/>
                  </a:lnTo>
                  <a:lnTo>
                    <a:pt x="640" y="498"/>
                  </a:lnTo>
                  <a:lnTo>
                    <a:pt x="635" y="490"/>
                  </a:lnTo>
                  <a:lnTo>
                    <a:pt x="630" y="484"/>
                  </a:lnTo>
                  <a:lnTo>
                    <a:pt x="630" y="483"/>
                  </a:lnTo>
                  <a:lnTo>
                    <a:pt x="628" y="482"/>
                  </a:lnTo>
                  <a:lnTo>
                    <a:pt x="627" y="481"/>
                  </a:lnTo>
                  <a:lnTo>
                    <a:pt x="626" y="479"/>
                  </a:lnTo>
                  <a:lnTo>
                    <a:pt x="625" y="477"/>
                  </a:lnTo>
                  <a:lnTo>
                    <a:pt x="622" y="475"/>
                  </a:lnTo>
                  <a:lnTo>
                    <a:pt x="619" y="471"/>
                  </a:lnTo>
                  <a:lnTo>
                    <a:pt x="616" y="468"/>
                  </a:lnTo>
                  <a:lnTo>
                    <a:pt x="612" y="464"/>
                  </a:lnTo>
                  <a:lnTo>
                    <a:pt x="609" y="463"/>
                  </a:lnTo>
                  <a:lnTo>
                    <a:pt x="609" y="461"/>
                  </a:lnTo>
                  <a:lnTo>
                    <a:pt x="607" y="456"/>
                  </a:lnTo>
                  <a:lnTo>
                    <a:pt x="606" y="454"/>
                  </a:lnTo>
                  <a:lnTo>
                    <a:pt x="604" y="453"/>
                  </a:lnTo>
                  <a:lnTo>
                    <a:pt x="602" y="451"/>
                  </a:lnTo>
                  <a:lnTo>
                    <a:pt x="602" y="450"/>
                  </a:lnTo>
                  <a:lnTo>
                    <a:pt x="606" y="451"/>
                  </a:lnTo>
                  <a:lnTo>
                    <a:pt x="606" y="454"/>
                  </a:lnTo>
                  <a:lnTo>
                    <a:pt x="607" y="454"/>
                  </a:lnTo>
                  <a:lnTo>
                    <a:pt x="608" y="454"/>
                  </a:lnTo>
                  <a:lnTo>
                    <a:pt x="609" y="454"/>
                  </a:lnTo>
                  <a:lnTo>
                    <a:pt x="608" y="453"/>
                  </a:lnTo>
                  <a:lnTo>
                    <a:pt x="609" y="453"/>
                  </a:lnTo>
                  <a:lnTo>
                    <a:pt x="610" y="451"/>
                  </a:lnTo>
                  <a:lnTo>
                    <a:pt x="611" y="451"/>
                  </a:lnTo>
                  <a:lnTo>
                    <a:pt x="613" y="450"/>
                  </a:lnTo>
                  <a:lnTo>
                    <a:pt x="613" y="449"/>
                  </a:lnTo>
                  <a:lnTo>
                    <a:pt x="614" y="446"/>
                  </a:lnTo>
                  <a:lnTo>
                    <a:pt x="616" y="443"/>
                  </a:lnTo>
                  <a:lnTo>
                    <a:pt x="616" y="442"/>
                  </a:lnTo>
                  <a:lnTo>
                    <a:pt x="618" y="440"/>
                  </a:lnTo>
                  <a:lnTo>
                    <a:pt x="619" y="440"/>
                  </a:lnTo>
                  <a:lnTo>
                    <a:pt x="620" y="437"/>
                  </a:lnTo>
                  <a:lnTo>
                    <a:pt x="620" y="436"/>
                  </a:lnTo>
                  <a:lnTo>
                    <a:pt x="621" y="433"/>
                  </a:lnTo>
                  <a:lnTo>
                    <a:pt x="621" y="432"/>
                  </a:lnTo>
                  <a:lnTo>
                    <a:pt x="623" y="429"/>
                  </a:lnTo>
                  <a:lnTo>
                    <a:pt x="624" y="424"/>
                  </a:lnTo>
                  <a:lnTo>
                    <a:pt x="626" y="422"/>
                  </a:lnTo>
                  <a:lnTo>
                    <a:pt x="628" y="421"/>
                  </a:lnTo>
                  <a:lnTo>
                    <a:pt x="629" y="421"/>
                  </a:lnTo>
                  <a:lnTo>
                    <a:pt x="629" y="419"/>
                  </a:lnTo>
                  <a:lnTo>
                    <a:pt x="628" y="419"/>
                  </a:lnTo>
                  <a:lnTo>
                    <a:pt x="628" y="419"/>
                  </a:lnTo>
                  <a:lnTo>
                    <a:pt x="628" y="418"/>
                  </a:lnTo>
                  <a:lnTo>
                    <a:pt x="630" y="417"/>
                  </a:lnTo>
                  <a:lnTo>
                    <a:pt x="632" y="414"/>
                  </a:lnTo>
                  <a:lnTo>
                    <a:pt x="633" y="414"/>
                  </a:lnTo>
                  <a:lnTo>
                    <a:pt x="632" y="414"/>
                  </a:lnTo>
                  <a:lnTo>
                    <a:pt x="634" y="410"/>
                  </a:lnTo>
                  <a:lnTo>
                    <a:pt x="634" y="409"/>
                  </a:lnTo>
                  <a:lnTo>
                    <a:pt x="635" y="408"/>
                  </a:lnTo>
                  <a:lnTo>
                    <a:pt x="635" y="408"/>
                  </a:lnTo>
                  <a:lnTo>
                    <a:pt x="635" y="404"/>
                  </a:lnTo>
                  <a:lnTo>
                    <a:pt x="635" y="403"/>
                  </a:lnTo>
                  <a:lnTo>
                    <a:pt x="634" y="398"/>
                  </a:lnTo>
                  <a:lnTo>
                    <a:pt x="632" y="396"/>
                  </a:lnTo>
                  <a:lnTo>
                    <a:pt x="630" y="397"/>
                  </a:lnTo>
                  <a:lnTo>
                    <a:pt x="628" y="396"/>
                  </a:lnTo>
                  <a:lnTo>
                    <a:pt x="627" y="396"/>
                  </a:lnTo>
                  <a:lnTo>
                    <a:pt x="626" y="395"/>
                  </a:lnTo>
                  <a:lnTo>
                    <a:pt x="626" y="394"/>
                  </a:lnTo>
                  <a:lnTo>
                    <a:pt x="624" y="394"/>
                  </a:lnTo>
                  <a:lnTo>
                    <a:pt x="623" y="395"/>
                  </a:lnTo>
                  <a:lnTo>
                    <a:pt x="623" y="396"/>
                  </a:lnTo>
                  <a:lnTo>
                    <a:pt x="624" y="398"/>
                  </a:lnTo>
                  <a:lnTo>
                    <a:pt x="624" y="403"/>
                  </a:lnTo>
                  <a:lnTo>
                    <a:pt x="625" y="403"/>
                  </a:lnTo>
                  <a:lnTo>
                    <a:pt x="626" y="404"/>
                  </a:lnTo>
                  <a:lnTo>
                    <a:pt x="627" y="405"/>
                  </a:lnTo>
                  <a:lnTo>
                    <a:pt x="627" y="408"/>
                  </a:lnTo>
                  <a:lnTo>
                    <a:pt x="625" y="408"/>
                  </a:lnTo>
                  <a:lnTo>
                    <a:pt x="623" y="408"/>
                  </a:lnTo>
                  <a:lnTo>
                    <a:pt x="617" y="406"/>
                  </a:lnTo>
                  <a:lnTo>
                    <a:pt x="617" y="403"/>
                  </a:lnTo>
                  <a:lnTo>
                    <a:pt x="619" y="403"/>
                  </a:lnTo>
                  <a:lnTo>
                    <a:pt x="619" y="403"/>
                  </a:lnTo>
                  <a:lnTo>
                    <a:pt x="619" y="401"/>
                  </a:lnTo>
                  <a:lnTo>
                    <a:pt x="619" y="401"/>
                  </a:lnTo>
                  <a:lnTo>
                    <a:pt x="618" y="400"/>
                  </a:lnTo>
                  <a:lnTo>
                    <a:pt x="618" y="399"/>
                  </a:lnTo>
                  <a:lnTo>
                    <a:pt x="619" y="398"/>
                  </a:lnTo>
                  <a:lnTo>
                    <a:pt x="619" y="397"/>
                  </a:lnTo>
                  <a:lnTo>
                    <a:pt x="618" y="394"/>
                  </a:lnTo>
                  <a:lnTo>
                    <a:pt x="617" y="392"/>
                  </a:lnTo>
                  <a:lnTo>
                    <a:pt x="615" y="390"/>
                  </a:lnTo>
                  <a:lnTo>
                    <a:pt x="611" y="390"/>
                  </a:lnTo>
                  <a:lnTo>
                    <a:pt x="607" y="391"/>
                  </a:lnTo>
                  <a:lnTo>
                    <a:pt x="604" y="392"/>
                  </a:lnTo>
                  <a:lnTo>
                    <a:pt x="596" y="394"/>
                  </a:lnTo>
                  <a:lnTo>
                    <a:pt x="596" y="395"/>
                  </a:lnTo>
                  <a:lnTo>
                    <a:pt x="596" y="396"/>
                  </a:lnTo>
                  <a:lnTo>
                    <a:pt x="596" y="397"/>
                  </a:lnTo>
                  <a:lnTo>
                    <a:pt x="598" y="397"/>
                  </a:lnTo>
                  <a:lnTo>
                    <a:pt x="600" y="397"/>
                  </a:lnTo>
                  <a:lnTo>
                    <a:pt x="601" y="399"/>
                  </a:lnTo>
                  <a:lnTo>
                    <a:pt x="602" y="399"/>
                  </a:lnTo>
                  <a:lnTo>
                    <a:pt x="607" y="398"/>
                  </a:lnTo>
                  <a:lnTo>
                    <a:pt x="607" y="399"/>
                  </a:lnTo>
                  <a:lnTo>
                    <a:pt x="607" y="401"/>
                  </a:lnTo>
                  <a:lnTo>
                    <a:pt x="610" y="403"/>
                  </a:lnTo>
                  <a:lnTo>
                    <a:pt x="615" y="401"/>
                  </a:lnTo>
                  <a:lnTo>
                    <a:pt x="615" y="402"/>
                  </a:lnTo>
                  <a:lnTo>
                    <a:pt x="615" y="404"/>
                  </a:lnTo>
                  <a:lnTo>
                    <a:pt x="612" y="405"/>
                  </a:lnTo>
                  <a:lnTo>
                    <a:pt x="613" y="407"/>
                  </a:lnTo>
                  <a:lnTo>
                    <a:pt x="613" y="408"/>
                  </a:lnTo>
                  <a:lnTo>
                    <a:pt x="614" y="410"/>
                  </a:lnTo>
                  <a:lnTo>
                    <a:pt x="612" y="413"/>
                  </a:lnTo>
                  <a:lnTo>
                    <a:pt x="611" y="416"/>
                  </a:lnTo>
                  <a:lnTo>
                    <a:pt x="610" y="419"/>
                  </a:lnTo>
                  <a:lnTo>
                    <a:pt x="612" y="422"/>
                  </a:lnTo>
                  <a:lnTo>
                    <a:pt x="612" y="423"/>
                  </a:lnTo>
                  <a:lnTo>
                    <a:pt x="611" y="425"/>
                  </a:lnTo>
                  <a:lnTo>
                    <a:pt x="610" y="426"/>
                  </a:lnTo>
                  <a:lnTo>
                    <a:pt x="609" y="427"/>
                  </a:lnTo>
                  <a:lnTo>
                    <a:pt x="607" y="427"/>
                  </a:lnTo>
                  <a:lnTo>
                    <a:pt x="607" y="426"/>
                  </a:lnTo>
                  <a:lnTo>
                    <a:pt x="606" y="426"/>
                  </a:lnTo>
                  <a:lnTo>
                    <a:pt x="606" y="428"/>
                  </a:lnTo>
                  <a:lnTo>
                    <a:pt x="604" y="427"/>
                  </a:lnTo>
                  <a:lnTo>
                    <a:pt x="602" y="428"/>
                  </a:lnTo>
                  <a:lnTo>
                    <a:pt x="602" y="429"/>
                  </a:lnTo>
                  <a:lnTo>
                    <a:pt x="602" y="432"/>
                  </a:lnTo>
                  <a:lnTo>
                    <a:pt x="602" y="433"/>
                  </a:lnTo>
                  <a:lnTo>
                    <a:pt x="602" y="435"/>
                  </a:lnTo>
                  <a:lnTo>
                    <a:pt x="603" y="435"/>
                  </a:lnTo>
                  <a:lnTo>
                    <a:pt x="605" y="436"/>
                  </a:lnTo>
                  <a:lnTo>
                    <a:pt x="604" y="437"/>
                  </a:lnTo>
                  <a:lnTo>
                    <a:pt x="602" y="440"/>
                  </a:lnTo>
                  <a:lnTo>
                    <a:pt x="601" y="439"/>
                  </a:lnTo>
                  <a:lnTo>
                    <a:pt x="601" y="438"/>
                  </a:lnTo>
                  <a:lnTo>
                    <a:pt x="600" y="436"/>
                  </a:lnTo>
                  <a:lnTo>
                    <a:pt x="599" y="427"/>
                  </a:lnTo>
                  <a:lnTo>
                    <a:pt x="598" y="426"/>
                  </a:lnTo>
                  <a:lnTo>
                    <a:pt x="597" y="425"/>
                  </a:lnTo>
                  <a:lnTo>
                    <a:pt x="596" y="424"/>
                  </a:lnTo>
                  <a:lnTo>
                    <a:pt x="596" y="423"/>
                  </a:lnTo>
                  <a:lnTo>
                    <a:pt x="594" y="419"/>
                  </a:lnTo>
                  <a:lnTo>
                    <a:pt x="592" y="418"/>
                  </a:lnTo>
                  <a:lnTo>
                    <a:pt x="591" y="417"/>
                  </a:lnTo>
                  <a:lnTo>
                    <a:pt x="587" y="414"/>
                  </a:lnTo>
                  <a:lnTo>
                    <a:pt x="586" y="414"/>
                  </a:lnTo>
                  <a:lnTo>
                    <a:pt x="584" y="409"/>
                  </a:lnTo>
                  <a:lnTo>
                    <a:pt x="583" y="408"/>
                  </a:lnTo>
                  <a:lnTo>
                    <a:pt x="583" y="405"/>
                  </a:lnTo>
                  <a:lnTo>
                    <a:pt x="583" y="403"/>
                  </a:lnTo>
                  <a:lnTo>
                    <a:pt x="583" y="398"/>
                  </a:lnTo>
                  <a:lnTo>
                    <a:pt x="584" y="395"/>
                  </a:lnTo>
                  <a:lnTo>
                    <a:pt x="585" y="396"/>
                  </a:lnTo>
                  <a:lnTo>
                    <a:pt x="584" y="399"/>
                  </a:lnTo>
                  <a:lnTo>
                    <a:pt x="584" y="403"/>
                  </a:lnTo>
                  <a:lnTo>
                    <a:pt x="585" y="403"/>
                  </a:lnTo>
                  <a:lnTo>
                    <a:pt x="585" y="399"/>
                  </a:lnTo>
                  <a:lnTo>
                    <a:pt x="586" y="396"/>
                  </a:lnTo>
                  <a:lnTo>
                    <a:pt x="586" y="395"/>
                  </a:lnTo>
                  <a:lnTo>
                    <a:pt x="586" y="391"/>
                  </a:lnTo>
                  <a:lnTo>
                    <a:pt x="587" y="388"/>
                  </a:lnTo>
                  <a:lnTo>
                    <a:pt x="586" y="385"/>
                  </a:lnTo>
                  <a:lnTo>
                    <a:pt x="587" y="382"/>
                  </a:lnTo>
                  <a:lnTo>
                    <a:pt x="586" y="375"/>
                  </a:lnTo>
                  <a:lnTo>
                    <a:pt x="586" y="373"/>
                  </a:lnTo>
                  <a:lnTo>
                    <a:pt x="585" y="372"/>
                  </a:lnTo>
                  <a:lnTo>
                    <a:pt x="585" y="370"/>
                  </a:lnTo>
                  <a:lnTo>
                    <a:pt x="585" y="370"/>
                  </a:lnTo>
                  <a:lnTo>
                    <a:pt x="584" y="370"/>
                  </a:lnTo>
                  <a:lnTo>
                    <a:pt x="582" y="370"/>
                  </a:lnTo>
                  <a:lnTo>
                    <a:pt x="582" y="367"/>
                  </a:lnTo>
                  <a:lnTo>
                    <a:pt x="583" y="364"/>
                  </a:lnTo>
                  <a:lnTo>
                    <a:pt x="586" y="360"/>
                  </a:lnTo>
                  <a:lnTo>
                    <a:pt x="585" y="357"/>
                  </a:lnTo>
                  <a:lnTo>
                    <a:pt x="586" y="355"/>
                  </a:lnTo>
                  <a:lnTo>
                    <a:pt x="587" y="354"/>
                  </a:lnTo>
                  <a:lnTo>
                    <a:pt x="588" y="350"/>
                  </a:lnTo>
                  <a:lnTo>
                    <a:pt x="588" y="348"/>
                  </a:lnTo>
                  <a:lnTo>
                    <a:pt x="588" y="345"/>
                  </a:lnTo>
                  <a:lnTo>
                    <a:pt x="589" y="342"/>
                  </a:lnTo>
                  <a:lnTo>
                    <a:pt x="590" y="339"/>
                  </a:lnTo>
                  <a:lnTo>
                    <a:pt x="589" y="335"/>
                  </a:lnTo>
                  <a:lnTo>
                    <a:pt x="590" y="332"/>
                  </a:lnTo>
                  <a:lnTo>
                    <a:pt x="591" y="331"/>
                  </a:lnTo>
                  <a:lnTo>
                    <a:pt x="591" y="330"/>
                  </a:lnTo>
                  <a:lnTo>
                    <a:pt x="591" y="329"/>
                  </a:lnTo>
                  <a:lnTo>
                    <a:pt x="591" y="327"/>
                  </a:lnTo>
                  <a:lnTo>
                    <a:pt x="591" y="325"/>
                  </a:lnTo>
                  <a:lnTo>
                    <a:pt x="592" y="323"/>
                  </a:lnTo>
                  <a:lnTo>
                    <a:pt x="592" y="322"/>
                  </a:lnTo>
                  <a:lnTo>
                    <a:pt x="591" y="321"/>
                  </a:lnTo>
                  <a:lnTo>
                    <a:pt x="591" y="319"/>
                  </a:lnTo>
                  <a:lnTo>
                    <a:pt x="591" y="317"/>
                  </a:lnTo>
                  <a:lnTo>
                    <a:pt x="591" y="317"/>
                  </a:lnTo>
                  <a:lnTo>
                    <a:pt x="591" y="315"/>
                  </a:lnTo>
                  <a:lnTo>
                    <a:pt x="591" y="314"/>
                  </a:lnTo>
                  <a:lnTo>
                    <a:pt x="591" y="314"/>
                  </a:lnTo>
                  <a:lnTo>
                    <a:pt x="591" y="312"/>
                  </a:lnTo>
                  <a:lnTo>
                    <a:pt x="591" y="309"/>
                  </a:lnTo>
                  <a:lnTo>
                    <a:pt x="590" y="307"/>
                  </a:lnTo>
                  <a:lnTo>
                    <a:pt x="591" y="304"/>
                  </a:lnTo>
                  <a:lnTo>
                    <a:pt x="590" y="303"/>
                  </a:lnTo>
                  <a:lnTo>
                    <a:pt x="590" y="298"/>
                  </a:lnTo>
                  <a:lnTo>
                    <a:pt x="590" y="295"/>
                  </a:lnTo>
                  <a:lnTo>
                    <a:pt x="590" y="294"/>
                  </a:lnTo>
                  <a:lnTo>
                    <a:pt x="589" y="293"/>
                  </a:lnTo>
                  <a:lnTo>
                    <a:pt x="589" y="292"/>
                  </a:lnTo>
                  <a:lnTo>
                    <a:pt x="589" y="292"/>
                  </a:lnTo>
                  <a:lnTo>
                    <a:pt x="588" y="291"/>
                  </a:lnTo>
                  <a:lnTo>
                    <a:pt x="587" y="290"/>
                  </a:lnTo>
                  <a:lnTo>
                    <a:pt x="589" y="288"/>
                  </a:lnTo>
                  <a:lnTo>
                    <a:pt x="589" y="286"/>
                  </a:lnTo>
                  <a:lnTo>
                    <a:pt x="589" y="283"/>
                  </a:lnTo>
                  <a:lnTo>
                    <a:pt x="589" y="282"/>
                  </a:lnTo>
                  <a:lnTo>
                    <a:pt x="588" y="281"/>
                  </a:lnTo>
                  <a:lnTo>
                    <a:pt x="587" y="281"/>
                  </a:lnTo>
                  <a:lnTo>
                    <a:pt x="586" y="277"/>
                  </a:lnTo>
                  <a:lnTo>
                    <a:pt x="588" y="275"/>
                  </a:lnTo>
                  <a:lnTo>
                    <a:pt x="587" y="273"/>
                  </a:lnTo>
                  <a:lnTo>
                    <a:pt x="587" y="270"/>
                  </a:lnTo>
                  <a:lnTo>
                    <a:pt x="586" y="269"/>
                  </a:lnTo>
                  <a:lnTo>
                    <a:pt x="585" y="268"/>
                  </a:lnTo>
                  <a:lnTo>
                    <a:pt x="583" y="268"/>
                  </a:lnTo>
                  <a:lnTo>
                    <a:pt x="581" y="268"/>
                  </a:lnTo>
                  <a:lnTo>
                    <a:pt x="579" y="264"/>
                  </a:lnTo>
                  <a:lnTo>
                    <a:pt x="579" y="264"/>
                  </a:lnTo>
                  <a:lnTo>
                    <a:pt x="576" y="262"/>
                  </a:lnTo>
                  <a:lnTo>
                    <a:pt x="574" y="259"/>
                  </a:lnTo>
                  <a:lnTo>
                    <a:pt x="574" y="257"/>
                  </a:lnTo>
                  <a:lnTo>
                    <a:pt x="572" y="257"/>
                  </a:lnTo>
                  <a:lnTo>
                    <a:pt x="571" y="257"/>
                  </a:lnTo>
                  <a:lnTo>
                    <a:pt x="571" y="256"/>
                  </a:lnTo>
                  <a:lnTo>
                    <a:pt x="571" y="255"/>
                  </a:lnTo>
                  <a:lnTo>
                    <a:pt x="572" y="253"/>
                  </a:lnTo>
                  <a:lnTo>
                    <a:pt x="570" y="249"/>
                  </a:lnTo>
                  <a:lnTo>
                    <a:pt x="568" y="248"/>
                  </a:lnTo>
                  <a:lnTo>
                    <a:pt x="568" y="247"/>
                  </a:lnTo>
                  <a:lnTo>
                    <a:pt x="563" y="248"/>
                  </a:lnTo>
                  <a:lnTo>
                    <a:pt x="563" y="244"/>
                  </a:lnTo>
                  <a:lnTo>
                    <a:pt x="563" y="243"/>
                  </a:lnTo>
                  <a:lnTo>
                    <a:pt x="564" y="243"/>
                  </a:lnTo>
                  <a:lnTo>
                    <a:pt x="565" y="242"/>
                  </a:lnTo>
                  <a:lnTo>
                    <a:pt x="565" y="242"/>
                  </a:lnTo>
                  <a:lnTo>
                    <a:pt x="563" y="240"/>
                  </a:lnTo>
                  <a:lnTo>
                    <a:pt x="563" y="237"/>
                  </a:lnTo>
                  <a:lnTo>
                    <a:pt x="561" y="237"/>
                  </a:lnTo>
                  <a:lnTo>
                    <a:pt x="558" y="237"/>
                  </a:lnTo>
                  <a:lnTo>
                    <a:pt x="554" y="237"/>
                  </a:lnTo>
                  <a:lnTo>
                    <a:pt x="550" y="237"/>
                  </a:lnTo>
                  <a:lnTo>
                    <a:pt x="549" y="237"/>
                  </a:lnTo>
                  <a:lnTo>
                    <a:pt x="547" y="237"/>
                  </a:lnTo>
                  <a:lnTo>
                    <a:pt x="544" y="237"/>
                  </a:lnTo>
                  <a:lnTo>
                    <a:pt x="543" y="237"/>
                  </a:lnTo>
                  <a:lnTo>
                    <a:pt x="542" y="237"/>
                  </a:lnTo>
                  <a:lnTo>
                    <a:pt x="541" y="237"/>
                  </a:lnTo>
                  <a:lnTo>
                    <a:pt x="540" y="241"/>
                  </a:lnTo>
                  <a:lnTo>
                    <a:pt x="540" y="242"/>
                  </a:lnTo>
                  <a:lnTo>
                    <a:pt x="538" y="243"/>
                  </a:lnTo>
                  <a:lnTo>
                    <a:pt x="536" y="243"/>
                  </a:lnTo>
                  <a:lnTo>
                    <a:pt x="536" y="242"/>
                  </a:lnTo>
                  <a:lnTo>
                    <a:pt x="534" y="241"/>
                  </a:lnTo>
                  <a:lnTo>
                    <a:pt x="535" y="238"/>
                  </a:lnTo>
                  <a:lnTo>
                    <a:pt x="534" y="238"/>
                  </a:lnTo>
                  <a:lnTo>
                    <a:pt x="534" y="237"/>
                  </a:lnTo>
                  <a:lnTo>
                    <a:pt x="532" y="236"/>
                  </a:lnTo>
                  <a:lnTo>
                    <a:pt x="530" y="233"/>
                  </a:lnTo>
                  <a:lnTo>
                    <a:pt x="531" y="229"/>
                  </a:lnTo>
                  <a:lnTo>
                    <a:pt x="531" y="227"/>
                  </a:lnTo>
                  <a:lnTo>
                    <a:pt x="530" y="226"/>
                  </a:lnTo>
                  <a:lnTo>
                    <a:pt x="527" y="226"/>
                  </a:lnTo>
                  <a:lnTo>
                    <a:pt x="525" y="225"/>
                  </a:lnTo>
                  <a:lnTo>
                    <a:pt x="524" y="225"/>
                  </a:lnTo>
                  <a:lnTo>
                    <a:pt x="523" y="224"/>
                  </a:lnTo>
                  <a:lnTo>
                    <a:pt x="522" y="224"/>
                  </a:lnTo>
                  <a:lnTo>
                    <a:pt x="521" y="225"/>
                  </a:lnTo>
                  <a:lnTo>
                    <a:pt x="520" y="225"/>
                  </a:lnTo>
                  <a:lnTo>
                    <a:pt x="519" y="221"/>
                  </a:lnTo>
                  <a:lnTo>
                    <a:pt x="519" y="220"/>
                  </a:lnTo>
                  <a:lnTo>
                    <a:pt x="519" y="217"/>
                  </a:lnTo>
                  <a:lnTo>
                    <a:pt x="516" y="215"/>
                  </a:lnTo>
                  <a:lnTo>
                    <a:pt x="515" y="214"/>
                  </a:lnTo>
                  <a:lnTo>
                    <a:pt x="514" y="211"/>
                  </a:lnTo>
                  <a:lnTo>
                    <a:pt x="512" y="208"/>
                  </a:lnTo>
                  <a:lnTo>
                    <a:pt x="509" y="207"/>
                  </a:lnTo>
                  <a:lnTo>
                    <a:pt x="507" y="207"/>
                  </a:lnTo>
                  <a:lnTo>
                    <a:pt x="506" y="207"/>
                  </a:lnTo>
                  <a:lnTo>
                    <a:pt x="503" y="207"/>
                  </a:lnTo>
                  <a:lnTo>
                    <a:pt x="502" y="204"/>
                  </a:lnTo>
                  <a:lnTo>
                    <a:pt x="501" y="203"/>
                  </a:lnTo>
                  <a:lnTo>
                    <a:pt x="501" y="202"/>
                  </a:lnTo>
                  <a:lnTo>
                    <a:pt x="499" y="202"/>
                  </a:lnTo>
                  <a:lnTo>
                    <a:pt x="498" y="203"/>
                  </a:lnTo>
                  <a:lnTo>
                    <a:pt x="496" y="201"/>
                  </a:lnTo>
                  <a:lnTo>
                    <a:pt x="495" y="199"/>
                  </a:lnTo>
                  <a:lnTo>
                    <a:pt x="494" y="200"/>
                  </a:lnTo>
                  <a:lnTo>
                    <a:pt x="492" y="199"/>
                  </a:lnTo>
                  <a:lnTo>
                    <a:pt x="491" y="198"/>
                  </a:lnTo>
                  <a:lnTo>
                    <a:pt x="490" y="198"/>
                  </a:lnTo>
                  <a:lnTo>
                    <a:pt x="490" y="197"/>
                  </a:lnTo>
                  <a:lnTo>
                    <a:pt x="490" y="196"/>
                  </a:lnTo>
                  <a:lnTo>
                    <a:pt x="488" y="190"/>
                  </a:lnTo>
                  <a:lnTo>
                    <a:pt x="488" y="187"/>
                  </a:lnTo>
                  <a:lnTo>
                    <a:pt x="488" y="185"/>
                  </a:lnTo>
                  <a:lnTo>
                    <a:pt x="487" y="181"/>
                  </a:lnTo>
                  <a:lnTo>
                    <a:pt x="486" y="178"/>
                  </a:lnTo>
                  <a:lnTo>
                    <a:pt x="483" y="177"/>
                  </a:lnTo>
                  <a:lnTo>
                    <a:pt x="482" y="177"/>
                  </a:lnTo>
                  <a:lnTo>
                    <a:pt x="481" y="178"/>
                  </a:lnTo>
                  <a:lnTo>
                    <a:pt x="481" y="177"/>
                  </a:lnTo>
                  <a:lnTo>
                    <a:pt x="478" y="176"/>
                  </a:lnTo>
                  <a:lnTo>
                    <a:pt x="477" y="176"/>
                  </a:lnTo>
                  <a:lnTo>
                    <a:pt x="476" y="174"/>
                  </a:lnTo>
                  <a:lnTo>
                    <a:pt x="474" y="173"/>
                  </a:lnTo>
                  <a:lnTo>
                    <a:pt x="471" y="173"/>
                  </a:lnTo>
                  <a:lnTo>
                    <a:pt x="469" y="171"/>
                  </a:lnTo>
                  <a:lnTo>
                    <a:pt x="469" y="170"/>
                  </a:lnTo>
                  <a:lnTo>
                    <a:pt x="467" y="168"/>
                  </a:lnTo>
                  <a:lnTo>
                    <a:pt x="465" y="167"/>
                  </a:lnTo>
                  <a:lnTo>
                    <a:pt x="464" y="166"/>
                  </a:lnTo>
                  <a:lnTo>
                    <a:pt x="464" y="165"/>
                  </a:lnTo>
                  <a:lnTo>
                    <a:pt x="464" y="165"/>
                  </a:lnTo>
                  <a:lnTo>
                    <a:pt x="464" y="162"/>
                  </a:lnTo>
                  <a:lnTo>
                    <a:pt x="463" y="159"/>
                  </a:lnTo>
                  <a:lnTo>
                    <a:pt x="461" y="159"/>
                  </a:lnTo>
                  <a:lnTo>
                    <a:pt x="460" y="158"/>
                  </a:lnTo>
                  <a:lnTo>
                    <a:pt x="457" y="153"/>
                  </a:lnTo>
                  <a:lnTo>
                    <a:pt x="454" y="151"/>
                  </a:lnTo>
                  <a:lnTo>
                    <a:pt x="452" y="149"/>
                  </a:lnTo>
                  <a:lnTo>
                    <a:pt x="451" y="148"/>
                  </a:lnTo>
                  <a:lnTo>
                    <a:pt x="442" y="145"/>
                  </a:lnTo>
                  <a:lnTo>
                    <a:pt x="438" y="142"/>
                  </a:lnTo>
                  <a:lnTo>
                    <a:pt x="434" y="142"/>
                  </a:lnTo>
                  <a:lnTo>
                    <a:pt x="431" y="141"/>
                  </a:lnTo>
                  <a:lnTo>
                    <a:pt x="421" y="137"/>
                  </a:lnTo>
                  <a:lnTo>
                    <a:pt x="421" y="136"/>
                  </a:lnTo>
                  <a:lnTo>
                    <a:pt x="418" y="134"/>
                  </a:lnTo>
                  <a:lnTo>
                    <a:pt x="414" y="131"/>
                  </a:lnTo>
                  <a:lnTo>
                    <a:pt x="413" y="130"/>
                  </a:lnTo>
                  <a:lnTo>
                    <a:pt x="410" y="130"/>
                  </a:lnTo>
                  <a:lnTo>
                    <a:pt x="408" y="130"/>
                  </a:lnTo>
                  <a:lnTo>
                    <a:pt x="406" y="131"/>
                  </a:lnTo>
                  <a:lnTo>
                    <a:pt x="404" y="131"/>
                  </a:lnTo>
                  <a:lnTo>
                    <a:pt x="403" y="131"/>
                  </a:lnTo>
                  <a:lnTo>
                    <a:pt x="403" y="131"/>
                  </a:lnTo>
                  <a:lnTo>
                    <a:pt x="402" y="132"/>
                  </a:lnTo>
                  <a:lnTo>
                    <a:pt x="401" y="133"/>
                  </a:lnTo>
                  <a:lnTo>
                    <a:pt x="399" y="132"/>
                  </a:lnTo>
                  <a:lnTo>
                    <a:pt x="398" y="134"/>
                  </a:lnTo>
                  <a:lnTo>
                    <a:pt x="396" y="136"/>
                  </a:lnTo>
                  <a:lnTo>
                    <a:pt x="395" y="136"/>
                  </a:lnTo>
                  <a:lnTo>
                    <a:pt x="393" y="136"/>
                  </a:lnTo>
                  <a:lnTo>
                    <a:pt x="391" y="134"/>
                  </a:lnTo>
                  <a:lnTo>
                    <a:pt x="390" y="135"/>
                  </a:lnTo>
                  <a:lnTo>
                    <a:pt x="386" y="135"/>
                  </a:lnTo>
                  <a:lnTo>
                    <a:pt x="386" y="134"/>
                  </a:lnTo>
                  <a:lnTo>
                    <a:pt x="386" y="133"/>
                  </a:lnTo>
                  <a:lnTo>
                    <a:pt x="385" y="133"/>
                  </a:lnTo>
                  <a:lnTo>
                    <a:pt x="383" y="134"/>
                  </a:lnTo>
                  <a:lnTo>
                    <a:pt x="383" y="135"/>
                  </a:lnTo>
                  <a:lnTo>
                    <a:pt x="383" y="136"/>
                  </a:lnTo>
                  <a:lnTo>
                    <a:pt x="383" y="137"/>
                  </a:lnTo>
                  <a:lnTo>
                    <a:pt x="383" y="137"/>
                  </a:lnTo>
                  <a:lnTo>
                    <a:pt x="383" y="139"/>
                  </a:lnTo>
                  <a:lnTo>
                    <a:pt x="381" y="139"/>
                  </a:lnTo>
                  <a:lnTo>
                    <a:pt x="381" y="140"/>
                  </a:lnTo>
                  <a:lnTo>
                    <a:pt x="379" y="138"/>
                  </a:lnTo>
                  <a:lnTo>
                    <a:pt x="375" y="139"/>
                  </a:lnTo>
                  <a:lnTo>
                    <a:pt x="374" y="140"/>
                  </a:lnTo>
                  <a:lnTo>
                    <a:pt x="374" y="145"/>
                  </a:lnTo>
                  <a:lnTo>
                    <a:pt x="375" y="150"/>
                  </a:lnTo>
                  <a:lnTo>
                    <a:pt x="376" y="150"/>
                  </a:lnTo>
                  <a:lnTo>
                    <a:pt x="377" y="151"/>
                  </a:lnTo>
                  <a:lnTo>
                    <a:pt x="377" y="153"/>
                  </a:lnTo>
                  <a:lnTo>
                    <a:pt x="378" y="155"/>
                  </a:lnTo>
                  <a:lnTo>
                    <a:pt x="379" y="158"/>
                  </a:lnTo>
                  <a:lnTo>
                    <a:pt x="379" y="159"/>
                  </a:lnTo>
                  <a:lnTo>
                    <a:pt x="378" y="161"/>
                  </a:lnTo>
                  <a:lnTo>
                    <a:pt x="378" y="162"/>
                  </a:lnTo>
                  <a:lnTo>
                    <a:pt x="375" y="163"/>
                  </a:lnTo>
                  <a:lnTo>
                    <a:pt x="371" y="162"/>
                  </a:lnTo>
                  <a:lnTo>
                    <a:pt x="369" y="162"/>
                  </a:lnTo>
                  <a:lnTo>
                    <a:pt x="368" y="162"/>
                  </a:lnTo>
                  <a:lnTo>
                    <a:pt x="367" y="161"/>
                  </a:lnTo>
                  <a:lnTo>
                    <a:pt x="366" y="159"/>
                  </a:lnTo>
                  <a:lnTo>
                    <a:pt x="364" y="159"/>
                  </a:lnTo>
                  <a:lnTo>
                    <a:pt x="361" y="161"/>
                  </a:lnTo>
                  <a:lnTo>
                    <a:pt x="359" y="161"/>
                  </a:lnTo>
                  <a:lnTo>
                    <a:pt x="357" y="163"/>
                  </a:lnTo>
                  <a:lnTo>
                    <a:pt x="353" y="166"/>
                  </a:lnTo>
                  <a:lnTo>
                    <a:pt x="350" y="168"/>
                  </a:lnTo>
                  <a:lnTo>
                    <a:pt x="349" y="170"/>
                  </a:lnTo>
                  <a:lnTo>
                    <a:pt x="345" y="172"/>
                  </a:lnTo>
                  <a:lnTo>
                    <a:pt x="345" y="174"/>
                  </a:lnTo>
                  <a:lnTo>
                    <a:pt x="345" y="175"/>
                  </a:lnTo>
                  <a:lnTo>
                    <a:pt x="343" y="176"/>
                  </a:lnTo>
                  <a:lnTo>
                    <a:pt x="342" y="175"/>
                  </a:lnTo>
                  <a:lnTo>
                    <a:pt x="341" y="176"/>
                  </a:lnTo>
                  <a:lnTo>
                    <a:pt x="336" y="179"/>
                  </a:lnTo>
                  <a:lnTo>
                    <a:pt x="334" y="181"/>
                  </a:lnTo>
                  <a:lnTo>
                    <a:pt x="333" y="181"/>
                  </a:lnTo>
                  <a:lnTo>
                    <a:pt x="327" y="187"/>
                  </a:lnTo>
                  <a:lnTo>
                    <a:pt x="325" y="187"/>
                  </a:lnTo>
                  <a:lnTo>
                    <a:pt x="323" y="189"/>
                  </a:lnTo>
                  <a:lnTo>
                    <a:pt x="321" y="191"/>
                  </a:lnTo>
                  <a:lnTo>
                    <a:pt x="320" y="192"/>
                  </a:lnTo>
                  <a:lnTo>
                    <a:pt x="319" y="191"/>
                  </a:lnTo>
                  <a:lnTo>
                    <a:pt x="320" y="188"/>
                  </a:lnTo>
                  <a:lnTo>
                    <a:pt x="321" y="186"/>
                  </a:lnTo>
                  <a:lnTo>
                    <a:pt x="319" y="184"/>
                  </a:lnTo>
                  <a:lnTo>
                    <a:pt x="318" y="184"/>
                  </a:lnTo>
                  <a:lnTo>
                    <a:pt x="317" y="185"/>
                  </a:lnTo>
                  <a:lnTo>
                    <a:pt x="316" y="186"/>
                  </a:lnTo>
                  <a:lnTo>
                    <a:pt x="314" y="189"/>
                  </a:lnTo>
                  <a:lnTo>
                    <a:pt x="314" y="190"/>
                  </a:lnTo>
                  <a:lnTo>
                    <a:pt x="312" y="191"/>
                  </a:lnTo>
                  <a:lnTo>
                    <a:pt x="312" y="192"/>
                  </a:lnTo>
                  <a:lnTo>
                    <a:pt x="311" y="193"/>
                  </a:lnTo>
                  <a:lnTo>
                    <a:pt x="309" y="195"/>
                  </a:lnTo>
                  <a:lnTo>
                    <a:pt x="304" y="196"/>
                  </a:lnTo>
                  <a:lnTo>
                    <a:pt x="300" y="195"/>
                  </a:lnTo>
                  <a:lnTo>
                    <a:pt x="297" y="196"/>
                  </a:lnTo>
                  <a:lnTo>
                    <a:pt x="295" y="197"/>
                  </a:lnTo>
                  <a:lnTo>
                    <a:pt x="292" y="198"/>
                  </a:lnTo>
                  <a:lnTo>
                    <a:pt x="289" y="199"/>
                  </a:lnTo>
                  <a:lnTo>
                    <a:pt x="285" y="200"/>
                  </a:lnTo>
                  <a:lnTo>
                    <a:pt x="283" y="201"/>
                  </a:lnTo>
                  <a:lnTo>
                    <a:pt x="280" y="203"/>
                  </a:lnTo>
                  <a:lnTo>
                    <a:pt x="276" y="203"/>
                  </a:lnTo>
                  <a:lnTo>
                    <a:pt x="273" y="203"/>
                  </a:lnTo>
                  <a:lnTo>
                    <a:pt x="270" y="205"/>
                  </a:lnTo>
                  <a:lnTo>
                    <a:pt x="270" y="206"/>
                  </a:lnTo>
                  <a:lnTo>
                    <a:pt x="270" y="208"/>
                  </a:lnTo>
                  <a:lnTo>
                    <a:pt x="270" y="207"/>
                  </a:lnTo>
                  <a:lnTo>
                    <a:pt x="268" y="204"/>
                  </a:lnTo>
                  <a:lnTo>
                    <a:pt x="266" y="202"/>
                  </a:lnTo>
                  <a:lnTo>
                    <a:pt x="264" y="197"/>
                  </a:lnTo>
                  <a:lnTo>
                    <a:pt x="261" y="189"/>
                  </a:lnTo>
                  <a:lnTo>
                    <a:pt x="260" y="186"/>
                  </a:lnTo>
                  <a:lnTo>
                    <a:pt x="260" y="183"/>
                  </a:lnTo>
                  <a:lnTo>
                    <a:pt x="260" y="182"/>
                  </a:lnTo>
                  <a:lnTo>
                    <a:pt x="261" y="181"/>
                  </a:lnTo>
                  <a:lnTo>
                    <a:pt x="262" y="179"/>
                  </a:lnTo>
                  <a:lnTo>
                    <a:pt x="262" y="181"/>
                  </a:lnTo>
                  <a:lnTo>
                    <a:pt x="261" y="185"/>
                  </a:lnTo>
                  <a:lnTo>
                    <a:pt x="262" y="189"/>
                  </a:lnTo>
                  <a:lnTo>
                    <a:pt x="264" y="194"/>
                  </a:lnTo>
                  <a:lnTo>
                    <a:pt x="266" y="201"/>
                  </a:lnTo>
                  <a:lnTo>
                    <a:pt x="268" y="203"/>
                  </a:lnTo>
                  <a:lnTo>
                    <a:pt x="270" y="203"/>
                  </a:lnTo>
                  <a:lnTo>
                    <a:pt x="270" y="203"/>
                  </a:lnTo>
                  <a:lnTo>
                    <a:pt x="273" y="203"/>
                  </a:lnTo>
                  <a:lnTo>
                    <a:pt x="274" y="201"/>
                  </a:lnTo>
                  <a:lnTo>
                    <a:pt x="274" y="188"/>
                  </a:lnTo>
                  <a:lnTo>
                    <a:pt x="273" y="187"/>
                  </a:lnTo>
                  <a:lnTo>
                    <a:pt x="272" y="186"/>
                  </a:lnTo>
                  <a:lnTo>
                    <a:pt x="271" y="185"/>
                  </a:lnTo>
                  <a:lnTo>
                    <a:pt x="271" y="184"/>
                  </a:lnTo>
                  <a:lnTo>
                    <a:pt x="271" y="183"/>
                  </a:lnTo>
                  <a:lnTo>
                    <a:pt x="271" y="182"/>
                  </a:lnTo>
                  <a:lnTo>
                    <a:pt x="270" y="182"/>
                  </a:lnTo>
                  <a:lnTo>
                    <a:pt x="270" y="181"/>
                  </a:lnTo>
                  <a:lnTo>
                    <a:pt x="269" y="181"/>
                  </a:lnTo>
                  <a:lnTo>
                    <a:pt x="267" y="179"/>
                  </a:lnTo>
                  <a:lnTo>
                    <a:pt x="264" y="176"/>
                  </a:lnTo>
                  <a:lnTo>
                    <a:pt x="262" y="173"/>
                  </a:lnTo>
                  <a:lnTo>
                    <a:pt x="262" y="172"/>
                  </a:lnTo>
                  <a:lnTo>
                    <a:pt x="259" y="170"/>
                  </a:lnTo>
                  <a:lnTo>
                    <a:pt x="257" y="170"/>
                  </a:lnTo>
                  <a:lnTo>
                    <a:pt x="253" y="169"/>
                  </a:lnTo>
                  <a:lnTo>
                    <a:pt x="253" y="169"/>
                  </a:lnTo>
                  <a:lnTo>
                    <a:pt x="250" y="169"/>
                  </a:lnTo>
                  <a:lnTo>
                    <a:pt x="248" y="167"/>
                  </a:lnTo>
                  <a:lnTo>
                    <a:pt x="243" y="165"/>
                  </a:lnTo>
                  <a:lnTo>
                    <a:pt x="240" y="161"/>
                  </a:lnTo>
                  <a:lnTo>
                    <a:pt x="238" y="159"/>
                  </a:lnTo>
                  <a:lnTo>
                    <a:pt x="237" y="157"/>
                  </a:lnTo>
                  <a:lnTo>
                    <a:pt x="236" y="158"/>
                  </a:lnTo>
                  <a:lnTo>
                    <a:pt x="234" y="156"/>
                  </a:lnTo>
                  <a:lnTo>
                    <a:pt x="231" y="155"/>
                  </a:lnTo>
                  <a:lnTo>
                    <a:pt x="230" y="155"/>
                  </a:lnTo>
                  <a:lnTo>
                    <a:pt x="225" y="153"/>
                  </a:lnTo>
                  <a:lnTo>
                    <a:pt x="220" y="151"/>
                  </a:lnTo>
                  <a:lnTo>
                    <a:pt x="219" y="148"/>
                  </a:lnTo>
                  <a:lnTo>
                    <a:pt x="215" y="146"/>
                  </a:lnTo>
                  <a:lnTo>
                    <a:pt x="211" y="143"/>
                  </a:lnTo>
                  <a:lnTo>
                    <a:pt x="203" y="140"/>
                  </a:lnTo>
                  <a:lnTo>
                    <a:pt x="198" y="137"/>
                  </a:lnTo>
                  <a:lnTo>
                    <a:pt x="189" y="134"/>
                  </a:lnTo>
                  <a:lnTo>
                    <a:pt x="188" y="134"/>
                  </a:lnTo>
                  <a:lnTo>
                    <a:pt x="178" y="131"/>
                  </a:lnTo>
                  <a:lnTo>
                    <a:pt x="163" y="126"/>
                  </a:lnTo>
                  <a:lnTo>
                    <a:pt x="154" y="125"/>
                  </a:lnTo>
                  <a:lnTo>
                    <a:pt x="147" y="125"/>
                  </a:lnTo>
                  <a:lnTo>
                    <a:pt x="143" y="124"/>
                  </a:lnTo>
                  <a:lnTo>
                    <a:pt x="142" y="124"/>
                  </a:lnTo>
                  <a:lnTo>
                    <a:pt x="142" y="124"/>
                  </a:lnTo>
                  <a:lnTo>
                    <a:pt x="139" y="124"/>
                  </a:lnTo>
                  <a:lnTo>
                    <a:pt x="137" y="124"/>
                  </a:lnTo>
                  <a:lnTo>
                    <a:pt x="135" y="125"/>
                  </a:lnTo>
                  <a:lnTo>
                    <a:pt x="131" y="125"/>
                  </a:lnTo>
                  <a:lnTo>
                    <a:pt x="128" y="125"/>
                  </a:lnTo>
                  <a:lnTo>
                    <a:pt x="117" y="125"/>
                  </a:lnTo>
                  <a:lnTo>
                    <a:pt x="104" y="126"/>
                  </a:lnTo>
                  <a:lnTo>
                    <a:pt x="98" y="128"/>
                  </a:lnTo>
                  <a:lnTo>
                    <a:pt x="93" y="129"/>
                  </a:lnTo>
                  <a:lnTo>
                    <a:pt x="87" y="131"/>
                  </a:lnTo>
                  <a:lnTo>
                    <a:pt x="86" y="131"/>
                  </a:lnTo>
                  <a:lnTo>
                    <a:pt x="59" y="139"/>
                  </a:lnTo>
                  <a:lnTo>
                    <a:pt x="54" y="141"/>
                  </a:lnTo>
                  <a:lnTo>
                    <a:pt x="48" y="142"/>
                  </a:lnTo>
                  <a:lnTo>
                    <a:pt x="46" y="142"/>
                  </a:lnTo>
                  <a:lnTo>
                    <a:pt x="44" y="142"/>
                  </a:lnTo>
                  <a:lnTo>
                    <a:pt x="42" y="142"/>
                  </a:lnTo>
                  <a:lnTo>
                    <a:pt x="38" y="143"/>
                  </a:lnTo>
                  <a:lnTo>
                    <a:pt x="31" y="147"/>
                  </a:lnTo>
                  <a:lnTo>
                    <a:pt x="21" y="149"/>
                  </a:lnTo>
                  <a:lnTo>
                    <a:pt x="27" y="146"/>
                  </a:lnTo>
                  <a:lnTo>
                    <a:pt x="27" y="145"/>
                  </a:lnTo>
                  <a:lnTo>
                    <a:pt x="26" y="140"/>
                  </a:lnTo>
                  <a:lnTo>
                    <a:pt x="26" y="137"/>
                  </a:lnTo>
                  <a:lnTo>
                    <a:pt x="27" y="134"/>
                  </a:lnTo>
                  <a:lnTo>
                    <a:pt x="29" y="131"/>
                  </a:lnTo>
                  <a:lnTo>
                    <a:pt x="30" y="131"/>
                  </a:lnTo>
                  <a:lnTo>
                    <a:pt x="27" y="120"/>
                  </a:lnTo>
                  <a:lnTo>
                    <a:pt x="25" y="118"/>
                  </a:lnTo>
                  <a:lnTo>
                    <a:pt x="30" y="103"/>
                  </a:lnTo>
                  <a:lnTo>
                    <a:pt x="29" y="100"/>
                  </a:lnTo>
                  <a:lnTo>
                    <a:pt x="29" y="98"/>
                  </a:lnTo>
                  <a:lnTo>
                    <a:pt x="27" y="96"/>
                  </a:lnTo>
                  <a:lnTo>
                    <a:pt x="22" y="93"/>
                  </a:lnTo>
                  <a:lnTo>
                    <a:pt x="19" y="91"/>
                  </a:lnTo>
                  <a:lnTo>
                    <a:pt x="17" y="91"/>
                  </a:lnTo>
                  <a:lnTo>
                    <a:pt x="16" y="91"/>
                  </a:lnTo>
                  <a:lnTo>
                    <a:pt x="13" y="88"/>
                  </a:lnTo>
                  <a:lnTo>
                    <a:pt x="2" y="76"/>
                  </a:lnTo>
                  <a:lnTo>
                    <a:pt x="0" y="73"/>
                  </a:lnTo>
                  <a:lnTo>
                    <a:pt x="1" y="68"/>
                  </a:lnTo>
                  <a:lnTo>
                    <a:pt x="3" y="63"/>
                  </a:lnTo>
                  <a:lnTo>
                    <a:pt x="4" y="58"/>
                  </a:lnTo>
                  <a:lnTo>
                    <a:pt x="3" y="54"/>
                  </a:lnTo>
                  <a:lnTo>
                    <a:pt x="5" y="54"/>
                  </a:lnTo>
                  <a:lnTo>
                    <a:pt x="8" y="54"/>
                  </a:lnTo>
                  <a:lnTo>
                    <a:pt x="15" y="54"/>
                  </a:lnTo>
                  <a:lnTo>
                    <a:pt x="17" y="54"/>
                  </a:lnTo>
                  <a:lnTo>
                    <a:pt x="18" y="54"/>
                  </a:lnTo>
                  <a:lnTo>
                    <a:pt x="19" y="53"/>
                  </a:lnTo>
                  <a:lnTo>
                    <a:pt x="21" y="53"/>
                  </a:lnTo>
                  <a:lnTo>
                    <a:pt x="21" y="53"/>
                  </a:lnTo>
                  <a:lnTo>
                    <a:pt x="28" y="52"/>
                  </a:lnTo>
                  <a:lnTo>
                    <a:pt x="29" y="52"/>
                  </a:lnTo>
                  <a:lnTo>
                    <a:pt x="32" y="52"/>
                  </a:lnTo>
                  <a:lnTo>
                    <a:pt x="34" y="52"/>
                  </a:lnTo>
                  <a:lnTo>
                    <a:pt x="35" y="52"/>
                  </a:lnTo>
                  <a:lnTo>
                    <a:pt x="37" y="51"/>
                  </a:lnTo>
                  <a:lnTo>
                    <a:pt x="39" y="51"/>
                  </a:lnTo>
                  <a:lnTo>
                    <a:pt x="40" y="51"/>
                  </a:lnTo>
                  <a:lnTo>
                    <a:pt x="50" y="50"/>
                  </a:lnTo>
                  <a:lnTo>
                    <a:pt x="60" y="49"/>
                  </a:lnTo>
                  <a:lnTo>
                    <a:pt x="61" y="49"/>
                  </a:lnTo>
                  <a:lnTo>
                    <a:pt x="62" y="48"/>
                  </a:lnTo>
                  <a:lnTo>
                    <a:pt x="64" y="48"/>
                  </a:lnTo>
                  <a:lnTo>
                    <a:pt x="65" y="48"/>
                  </a:lnTo>
                  <a:lnTo>
                    <a:pt x="65" y="48"/>
                  </a:lnTo>
                  <a:lnTo>
                    <a:pt x="81" y="47"/>
                  </a:lnTo>
                  <a:lnTo>
                    <a:pt x="82" y="47"/>
                  </a:lnTo>
                  <a:lnTo>
                    <a:pt x="87" y="47"/>
                  </a:lnTo>
                  <a:lnTo>
                    <a:pt x="92" y="46"/>
                  </a:lnTo>
                  <a:lnTo>
                    <a:pt x="98" y="46"/>
                  </a:lnTo>
                  <a:lnTo>
                    <a:pt x="98" y="45"/>
                  </a:lnTo>
                  <a:lnTo>
                    <a:pt x="103" y="45"/>
                  </a:lnTo>
                  <a:lnTo>
                    <a:pt x="104" y="45"/>
                  </a:lnTo>
                  <a:lnTo>
                    <a:pt x="105" y="45"/>
                  </a:lnTo>
                  <a:lnTo>
                    <a:pt x="115" y="44"/>
                  </a:lnTo>
                  <a:lnTo>
                    <a:pt x="116" y="44"/>
                  </a:lnTo>
                  <a:lnTo>
                    <a:pt x="121" y="43"/>
                  </a:lnTo>
                  <a:lnTo>
                    <a:pt x="128" y="43"/>
                  </a:lnTo>
                  <a:lnTo>
                    <a:pt x="133" y="43"/>
                  </a:lnTo>
                  <a:lnTo>
                    <a:pt x="135" y="42"/>
                  </a:lnTo>
                  <a:lnTo>
                    <a:pt x="136" y="42"/>
                  </a:lnTo>
                  <a:lnTo>
                    <a:pt x="137" y="42"/>
                  </a:lnTo>
                  <a:lnTo>
                    <a:pt x="137" y="42"/>
                  </a:lnTo>
                  <a:lnTo>
                    <a:pt x="138" y="42"/>
                  </a:lnTo>
                  <a:lnTo>
                    <a:pt x="144" y="41"/>
                  </a:lnTo>
                  <a:lnTo>
                    <a:pt x="146" y="41"/>
                  </a:lnTo>
                  <a:lnTo>
                    <a:pt x="158" y="40"/>
                  </a:lnTo>
                  <a:lnTo>
                    <a:pt x="159" y="39"/>
                  </a:lnTo>
                  <a:lnTo>
                    <a:pt x="159" y="39"/>
                  </a:lnTo>
                  <a:lnTo>
                    <a:pt x="160" y="39"/>
                  </a:lnTo>
                  <a:lnTo>
                    <a:pt x="172" y="38"/>
                  </a:lnTo>
                  <a:lnTo>
                    <a:pt x="174" y="38"/>
                  </a:lnTo>
                  <a:lnTo>
                    <a:pt x="233" y="31"/>
                  </a:lnTo>
                  <a:lnTo>
                    <a:pt x="234" y="31"/>
                  </a:lnTo>
                  <a:lnTo>
                    <a:pt x="270" y="26"/>
                  </a:lnTo>
                  <a:lnTo>
                    <a:pt x="271" y="26"/>
                  </a:lnTo>
                  <a:close/>
                </a:path>
              </a:pathLst>
            </a:custGeom>
            <a:solidFill>
              <a:srgbClr val="FF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5" name="Freeform 217"/>
            <p:cNvSpPr>
              <a:spLocks/>
            </p:cNvSpPr>
            <p:nvPr/>
          </p:nvSpPr>
          <p:spPr bwMode="auto">
            <a:xfrm>
              <a:off x="6954874" y="5843622"/>
              <a:ext cx="9724" cy="8335"/>
            </a:xfrm>
            <a:custGeom>
              <a:avLst/>
              <a:gdLst>
                <a:gd name="T0" fmla="*/ 6 w 7"/>
                <a:gd name="T1" fmla="*/ 6 h 6"/>
                <a:gd name="T2" fmla="*/ 1 w 7"/>
                <a:gd name="T3" fmla="*/ 6 h 6"/>
                <a:gd name="T4" fmla="*/ 0 w 7"/>
                <a:gd name="T5" fmla="*/ 5 h 6"/>
                <a:gd name="T6" fmla="*/ 1 w 7"/>
                <a:gd name="T7" fmla="*/ 3 h 6"/>
                <a:gd name="T8" fmla="*/ 2 w 7"/>
                <a:gd name="T9" fmla="*/ 0 h 6"/>
                <a:gd name="T10" fmla="*/ 3 w 7"/>
                <a:gd name="T11" fmla="*/ 0 h 6"/>
                <a:gd name="T12" fmla="*/ 4 w 7"/>
                <a:gd name="T13" fmla="*/ 0 h 6"/>
                <a:gd name="T14" fmla="*/ 7 w 7"/>
                <a:gd name="T15" fmla="*/ 0 h 6"/>
                <a:gd name="T16" fmla="*/ 7 w 7"/>
                <a:gd name="T17" fmla="*/ 1 h 6"/>
                <a:gd name="T18" fmla="*/ 7 w 7"/>
                <a:gd name="T19" fmla="*/ 2 h 6"/>
                <a:gd name="T20" fmla="*/ 7 w 7"/>
                <a:gd name="T21" fmla="*/ 4 h 6"/>
                <a:gd name="T22" fmla="*/ 6 w 7"/>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6" y="6"/>
                  </a:moveTo>
                  <a:lnTo>
                    <a:pt x="1" y="6"/>
                  </a:lnTo>
                  <a:lnTo>
                    <a:pt x="0" y="5"/>
                  </a:lnTo>
                  <a:lnTo>
                    <a:pt x="1" y="3"/>
                  </a:lnTo>
                  <a:lnTo>
                    <a:pt x="2" y="0"/>
                  </a:lnTo>
                  <a:lnTo>
                    <a:pt x="3" y="0"/>
                  </a:lnTo>
                  <a:lnTo>
                    <a:pt x="4" y="0"/>
                  </a:lnTo>
                  <a:lnTo>
                    <a:pt x="7" y="0"/>
                  </a:lnTo>
                  <a:lnTo>
                    <a:pt x="7" y="1"/>
                  </a:lnTo>
                  <a:lnTo>
                    <a:pt x="7" y="2"/>
                  </a:lnTo>
                  <a:lnTo>
                    <a:pt x="7" y="4"/>
                  </a:lnTo>
                  <a:lnTo>
                    <a:pt x="6" y="6"/>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6" name="Freeform 218"/>
            <p:cNvSpPr>
              <a:spLocks/>
            </p:cNvSpPr>
            <p:nvPr/>
          </p:nvSpPr>
          <p:spPr bwMode="auto">
            <a:xfrm>
              <a:off x="7096566" y="5806116"/>
              <a:ext cx="5557" cy="5557"/>
            </a:xfrm>
            <a:custGeom>
              <a:avLst/>
              <a:gdLst>
                <a:gd name="T0" fmla="*/ 4 w 4"/>
                <a:gd name="T1" fmla="*/ 0 h 4"/>
                <a:gd name="T2" fmla="*/ 0 w 4"/>
                <a:gd name="T3" fmla="*/ 4 h 4"/>
                <a:gd name="T4" fmla="*/ 1 w 4"/>
                <a:gd name="T5" fmla="*/ 2 h 4"/>
                <a:gd name="T6" fmla="*/ 3 w 4"/>
                <a:gd name="T7" fmla="*/ 0 h 4"/>
                <a:gd name="T8" fmla="*/ 4 w 4"/>
                <a:gd name="T9" fmla="*/ 0 h 4"/>
                <a:gd name="T10" fmla="*/ 4 w 4"/>
                <a:gd name="T11" fmla="*/ 0 h 4"/>
                <a:gd name="T12" fmla="*/ 4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0"/>
                  </a:moveTo>
                  <a:lnTo>
                    <a:pt x="0" y="4"/>
                  </a:lnTo>
                  <a:lnTo>
                    <a:pt x="1" y="2"/>
                  </a:lnTo>
                  <a:lnTo>
                    <a:pt x="3" y="0"/>
                  </a:lnTo>
                  <a:lnTo>
                    <a:pt x="4" y="0"/>
                  </a:lnTo>
                  <a:lnTo>
                    <a:pt x="4" y="0"/>
                  </a:lnTo>
                  <a:lnTo>
                    <a:pt x="4" y="0"/>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7" name="Freeform 219"/>
            <p:cNvSpPr>
              <a:spLocks/>
            </p:cNvSpPr>
            <p:nvPr/>
          </p:nvSpPr>
          <p:spPr bwMode="auto">
            <a:xfrm>
              <a:off x="7011829" y="5796392"/>
              <a:ext cx="83348" cy="47231"/>
            </a:xfrm>
            <a:custGeom>
              <a:avLst/>
              <a:gdLst>
                <a:gd name="T0" fmla="*/ 51 w 60"/>
                <a:gd name="T1" fmla="*/ 5 h 34"/>
                <a:gd name="T2" fmla="*/ 56 w 60"/>
                <a:gd name="T3" fmla="*/ 5 h 34"/>
                <a:gd name="T4" fmla="*/ 57 w 60"/>
                <a:gd name="T5" fmla="*/ 7 h 34"/>
                <a:gd name="T6" fmla="*/ 60 w 60"/>
                <a:gd name="T7" fmla="*/ 10 h 34"/>
                <a:gd name="T8" fmla="*/ 56 w 60"/>
                <a:gd name="T9" fmla="*/ 13 h 34"/>
                <a:gd name="T10" fmla="*/ 48 w 60"/>
                <a:gd name="T11" fmla="*/ 17 h 34"/>
                <a:gd name="T12" fmla="*/ 46 w 60"/>
                <a:gd name="T13" fmla="*/ 14 h 34"/>
                <a:gd name="T14" fmla="*/ 43 w 60"/>
                <a:gd name="T15" fmla="*/ 15 h 34"/>
                <a:gd name="T16" fmla="*/ 38 w 60"/>
                <a:gd name="T17" fmla="*/ 15 h 34"/>
                <a:gd name="T18" fmla="*/ 38 w 60"/>
                <a:gd name="T19" fmla="*/ 13 h 34"/>
                <a:gd name="T20" fmla="*/ 35 w 60"/>
                <a:gd name="T21" fmla="*/ 13 h 34"/>
                <a:gd name="T22" fmla="*/ 35 w 60"/>
                <a:gd name="T23" fmla="*/ 16 h 34"/>
                <a:gd name="T24" fmla="*/ 35 w 60"/>
                <a:gd name="T25" fmla="*/ 18 h 34"/>
                <a:gd name="T26" fmla="*/ 32 w 60"/>
                <a:gd name="T27" fmla="*/ 21 h 34"/>
                <a:gd name="T28" fmla="*/ 18 w 60"/>
                <a:gd name="T29" fmla="*/ 29 h 34"/>
                <a:gd name="T30" fmla="*/ 16 w 60"/>
                <a:gd name="T31" fmla="*/ 30 h 34"/>
                <a:gd name="T32" fmla="*/ 10 w 60"/>
                <a:gd name="T33" fmla="*/ 32 h 34"/>
                <a:gd name="T34" fmla="*/ 5 w 60"/>
                <a:gd name="T35" fmla="*/ 34 h 34"/>
                <a:gd name="T36" fmla="*/ 0 w 60"/>
                <a:gd name="T37" fmla="*/ 33 h 34"/>
                <a:gd name="T38" fmla="*/ 2 w 60"/>
                <a:gd name="T39" fmla="*/ 31 h 34"/>
                <a:gd name="T40" fmla="*/ 5 w 60"/>
                <a:gd name="T41" fmla="*/ 29 h 34"/>
                <a:gd name="T42" fmla="*/ 9 w 60"/>
                <a:gd name="T43" fmla="*/ 28 h 34"/>
                <a:gd name="T44" fmla="*/ 10 w 60"/>
                <a:gd name="T45" fmla="*/ 29 h 34"/>
                <a:gd name="T46" fmla="*/ 11 w 60"/>
                <a:gd name="T47" fmla="*/ 27 h 34"/>
                <a:gd name="T48" fmla="*/ 14 w 60"/>
                <a:gd name="T49" fmla="*/ 26 h 34"/>
                <a:gd name="T50" fmla="*/ 16 w 60"/>
                <a:gd name="T51" fmla="*/ 25 h 34"/>
                <a:gd name="T52" fmla="*/ 18 w 60"/>
                <a:gd name="T53" fmla="*/ 23 h 34"/>
                <a:gd name="T54" fmla="*/ 22 w 60"/>
                <a:gd name="T55" fmla="*/ 18 h 34"/>
                <a:gd name="T56" fmla="*/ 24 w 60"/>
                <a:gd name="T57" fmla="*/ 16 h 34"/>
                <a:gd name="T58" fmla="*/ 26 w 60"/>
                <a:gd name="T59" fmla="*/ 14 h 34"/>
                <a:gd name="T60" fmla="*/ 28 w 60"/>
                <a:gd name="T61" fmla="*/ 11 h 34"/>
                <a:gd name="T62" fmla="*/ 31 w 60"/>
                <a:gd name="T63" fmla="*/ 12 h 34"/>
                <a:gd name="T64" fmla="*/ 33 w 60"/>
                <a:gd name="T65" fmla="*/ 9 h 34"/>
                <a:gd name="T66" fmla="*/ 36 w 60"/>
                <a:gd name="T67" fmla="*/ 7 h 34"/>
                <a:gd name="T68" fmla="*/ 38 w 60"/>
                <a:gd name="T69" fmla="*/ 7 h 34"/>
                <a:gd name="T70" fmla="*/ 39 w 60"/>
                <a:gd name="T71" fmla="*/ 7 h 34"/>
                <a:gd name="T72" fmla="*/ 40 w 60"/>
                <a:gd name="T73" fmla="*/ 6 h 34"/>
                <a:gd name="T74" fmla="*/ 39 w 60"/>
                <a:gd name="T75" fmla="*/ 2 h 34"/>
                <a:gd name="T76" fmla="*/ 41 w 60"/>
                <a:gd name="T77" fmla="*/ 2 h 34"/>
                <a:gd name="T78" fmla="*/ 43 w 60"/>
                <a:gd name="T79" fmla="*/ 4 h 34"/>
                <a:gd name="T80" fmla="*/ 43 w 60"/>
                <a:gd name="T81" fmla="*/ 2 h 34"/>
                <a:gd name="T82" fmla="*/ 42 w 60"/>
                <a:gd name="T83" fmla="*/ 1 h 34"/>
                <a:gd name="T84" fmla="*/ 45 w 60"/>
                <a:gd name="T85" fmla="*/ 0 h 34"/>
                <a:gd name="T86" fmla="*/ 47 w 60"/>
                <a:gd name="T87" fmla="*/ 1 h 34"/>
                <a:gd name="T88" fmla="*/ 48 w 60"/>
                <a:gd name="T89"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 h="34">
                  <a:moveTo>
                    <a:pt x="48" y="3"/>
                  </a:moveTo>
                  <a:lnTo>
                    <a:pt x="51" y="5"/>
                  </a:lnTo>
                  <a:lnTo>
                    <a:pt x="53" y="5"/>
                  </a:lnTo>
                  <a:lnTo>
                    <a:pt x="56" y="5"/>
                  </a:lnTo>
                  <a:lnTo>
                    <a:pt x="57" y="6"/>
                  </a:lnTo>
                  <a:lnTo>
                    <a:pt x="57" y="7"/>
                  </a:lnTo>
                  <a:lnTo>
                    <a:pt x="58" y="9"/>
                  </a:lnTo>
                  <a:lnTo>
                    <a:pt x="60" y="10"/>
                  </a:lnTo>
                  <a:lnTo>
                    <a:pt x="60" y="11"/>
                  </a:lnTo>
                  <a:lnTo>
                    <a:pt x="56" y="13"/>
                  </a:lnTo>
                  <a:lnTo>
                    <a:pt x="49" y="17"/>
                  </a:lnTo>
                  <a:lnTo>
                    <a:pt x="48" y="17"/>
                  </a:lnTo>
                  <a:lnTo>
                    <a:pt x="48" y="14"/>
                  </a:lnTo>
                  <a:lnTo>
                    <a:pt x="46" y="14"/>
                  </a:lnTo>
                  <a:lnTo>
                    <a:pt x="44" y="14"/>
                  </a:lnTo>
                  <a:lnTo>
                    <a:pt x="43" y="15"/>
                  </a:lnTo>
                  <a:lnTo>
                    <a:pt x="39" y="16"/>
                  </a:lnTo>
                  <a:lnTo>
                    <a:pt x="38" y="15"/>
                  </a:lnTo>
                  <a:lnTo>
                    <a:pt x="38" y="14"/>
                  </a:lnTo>
                  <a:lnTo>
                    <a:pt x="38" y="13"/>
                  </a:lnTo>
                  <a:lnTo>
                    <a:pt x="36" y="13"/>
                  </a:lnTo>
                  <a:lnTo>
                    <a:pt x="35" y="13"/>
                  </a:lnTo>
                  <a:lnTo>
                    <a:pt x="35" y="14"/>
                  </a:lnTo>
                  <a:lnTo>
                    <a:pt x="35" y="16"/>
                  </a:lnTo>
                  <a:lnTo>
                    <a:pt x="35" y="18"/>
                  </a:lnTo>
                  <a:lnTo>
                    <a:pt x="35" y="18"/>
                  </a:lnTo>
                  <a:lnTo>
                    <a:pt x="34" y="19"/>
                  </a:lnTo>
                  <a:lnTo>
                    <a:pt x="32" y="21"/>
                  </a:lnTo>
                  <a:lnTo>
                    <a:pt x="25" y="25"/>
                  </a:lnTo>
                  <a:lnTo>
                    <a:pt x="18" y="29"/>
                  </a:lnTo>
                  <a:lnTo>
                    <a:pt x="17" y="29"/>
                  </a:lnTo>
                  <a:lnTo>
                    <a:pt x="16" y="30"/>
                  </a:lnTo>
                  <a:lnTo>
                    <a:pt x="16" y="30"/>
                  </a:lnTo>
                  <a:lnTo>
                    <a:pt x="10" y="32"/>
                  </a:lnTo>
                  <a:lnTo>
                    <a:pt x="6" y="33"/>
                  </a:lnTo>
                  <a:lnTo>
                    <a:pt x="5" y="34"/>
                  </a:lnTo>
                  <a:lnTo>
                    <a:pt x="1" y="34"/>
                  </a:lnTo>
                  <a:lnTo>
                    <a:pt x="0" y="33"/>
                  </a:lnTo>
                  <a:lnTo>
                    <a:pt x="1" y="32"/>
                  </a:lnTo>
                  <a:lnTo>
                    <a:pt x="2" y="31"/>
                  </a:lnTo>
                  <a:lnTo>
                    <a:pt x="3" y="29"/>
                  </a:lnTo>
                  <a:lnTo>
                    <a:pt x="5" y="29"/>
                  </a:lnTo>
                  <a:lnTo>
                    <a:pt x="8" y="28"/>
                  </a:lnTo>
                  <a:lnTo>
                    <a:pt x="9" y="28"/>
                  </a:lnTo>
                  <a:lnTo>
                    <a:pt x="10" y="29"/>
                  </a:lnTo>
                  <a:lnTo>
                    <a:pt x="10" y="29"/>
                  </a:lnTo>
                  <a:lnTo>
                    <a:pt x="12" y="28"/>
                  </a:lnTo>
                  <a:lnTo>
                    <a:pt x="11" y="27"/>
                  </a:lnTo>
                  <a:lnTo>
                    <a:pt x="13" y="26"/>
                  </a:lnTo>
                  <a:lnTo>
                    <a:pt x="14" y="26"/>
                  </a:lnTo>
                  <a:lnTo>
                    <a:pt x="15" y="26"/>
                  </a:lnTo>
                  <a:lnTo>
                    <a:pt x="16" y="25"/>
                  </a:lnTo>
                  <a:lnTo>
                    <a:pt x="17" y="23"/>
                  </a:lnTo>
                  <a:lnTo>
                    <a:pt x="18" y="23"/>
                  </a:lnTo>
                  <a:lnTo>
                    <a:pt x="21" y="22"/>
                  </a:lnTo>
                  <a:lnTo>
                    <a:pt x="22" y="18"/>
                  </a:lnTo>
                  <a:lnTo>
                    <a:pt x="22" y="18"/>
                  </a:lnTo>
                  <a:lnTo>
                    <a:pt x="24" y="16"/>
                  </a:lnTo>
                  <a:lnTo>
                    <a:pt x="26" y="16"/>
                  </a:lnTo>
                  <a:lnTo>
                    <a:pt x="26" y="14"/>
                  </a:lnTo>
                  <a:lnTo>
                    <a:pt x="27" y="11"/>
                  </a:lnTo>
                  <a:lnTo>
                    <a:pt x="28" y="11"/>
                  </a:lnTo>
                  <a:lnTo>
                    <a:pt x="30" y="12"/>
                  </a:lnTo>
                  <a:lnTo>
                    <a:pt x="31" y="12"/>
                  </a:lnTo>
                  <a:lnTo>
                    <a:pt x="33" y="11"/>
                  </a:lnTo>
                  <a:lnTo>
                    <a:pt x="33" y="9"/>
                  </a:lnTo>
                  <a:lnTo>
                    <a:pt x="33" y="8"/>
                  </a:lnTo>
                  <a:lnTo>
                    <a:pt x="36" y="7"/>
                  </a:lnTo>
                  <a:lnTo>
                    <a:pt x="38" y="7"/>
                  </a:lnTo>
                  <a:lnTo>
                    <a:pt x="38" y="7"/>
                  </a:lnTo>
                  <a:lnTo>
                    <a:pt x="38" y="7"/>
                  </a:lnTo>
                  <a:lnTo>
                    <a:pt x="39" y="7"/>
                  </a:lnTo>
                  <a:lnTo>
                    <a:pt x="40" y="7"/>
                  </a:lnTo>
                  <a:lnTo>
                    <a:pt x="40" y="6"/>
                  </a:lnTo>
                  <a:lnTo>
                    <a:pt x="40" y="3"/>
                  </a:lnTo>
                  <a:lnTo>
                    <a:pt x="39" y="2"/>
                  </a:lnTo>
                  <a:lnTo>
                    <a:pt x="39" y="1"/>
                  </a:lnTo>
                  <a:lnTo>
                    <a:pt x="41" y="2"/>
                  </a:lnTo>
                  <a:lnTo>
                    <a:pt x="42" y="4"/>
                  </a:lnTo>
                  <a:lnTo>
                    <a:pt x="43" y="4"/>
                  </a:lnTo>
                  <a:lnTo>
                    <a:pt x="43" y="3"/>
                  </a:lnTo>
                  <a:lnTo>
                    <a:pt x="43" y="2"/>
                  </a:lnTo>
                  <a:lnTo>
                    <a:pt x="43" y="1"/>
                  </a:lnTo>
                  <a:lnTo>
                    <a:pt x="42" y="1"/>
                  </a:lnTo>
                  <a:lnTo>
                    <a:pt x="43" y="0"/>
                  </a:lnTo>
                  <a:lnTo>
                    <a:pt x="45" y="0"/>
                  </a:lnTo>
                  <a:lnTo>
                    <a:pt x="47" y="1"/>
                  </a:lnTo>
                  <a:lnTo>
                    <a:pt x="47" y="1"/>
                  </a:lnTo>
                  <a:lnTo>
                    <a:pt x="47" y="2"/>
                  </a:lnTo>
                  <a:lnTo>
                    <a:pt x="48" y="3"/>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8" name="Freeform 220"/>
            <p:cNvSpPr>
              <a:spLocks/>
            </p:cNvSpPr>
            <p:nvPr/>
          </p:nvSpPr>
          <p:spPr bwMode="auto">
            <a:xfrm>
              <a:off x="7081286" y="5790835"/>
              <a:ext cx="13891" cy="9724"/>
            </a:xfrm>
            <a:custGeom>
              <a:avLst/>
              <a:gdLst>
                <a:gd name="T0" fmla="*/ 7 w 10"/>
                <a:gd name="T1" fmla="*/ 1 h 7"/>
                <a:gd name="T2" fmla="*/ 9 w 10"/>
                <a:gd name="T3" fmla="*/ 4 h 7"/>
                <a:gd name="T4" fmla="*/ 10 w 10"/>
                <a:gd name="T5" fmla="*/ 5 h 7"/>
                <a:gd name="T6" fmla="*/ 8 w 10"/>
                <a:gd name="T7" fmla="*/ 7 h 7"/>
                <a:gd name="T8" fmla="*/ 7 w 10"/>
                <a:gd name="T9" fmla="*/ 5 h 7"/>
                <a:gd name="T10" fmla="*/ 5 w 10"/>
                <a:gd name="T11" fmla="*/ 5 h 7"/>
                <a:gd name="T12" fmla="*/ 4 w 10"/>
                <a:gd name="T13" fmla="*/ 5 h 7"/>
                <a:gd name="T14" fmla="*/ 2 w 10"/>
                <a:gd name="T15" fmla="*/ 4 h 7"/>
                <a:gd name="T16" fmla="*/ 0 w 10"/>
                <a:gd name="T17" fmla="*/ 2 h 7"/>
                <a:gd name="T18" fmla="*/ 2 w 10"/>
                <a:gd name="T19" fmla="*/ 2 h 7"/>
                <a:gd name="T20" fmla="*/ 4 w 10"/>
                <a:gd name="T21" fmla="*/ 1 h 7"/>
                <a:gd name="T22" fmla="*/ 4 w 10"/>
                <a:gd name="T23" fmla="*/ 0 h 7"/>
                <a:gd name="T24" fmla="*/ 5 w 10"/>
                <a:gd name="T25" fmla="*/ 1 h 7"/>
                <a:gd name="T26" fmla="*/ 7 w 10"/>
                <a:gd name="T2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7">
                  <a:moveTo>
                    <a:pt x="7" y="1"/>
                  </a:moveTo>
                  <a:lnTo>
                    <a:pt x="9" y="4"/>
                  </a:lnTo>
                  <a:lnTo>
                    <a:pt x="10" y="5"/>
                  </a:lnTo>
                  <a:lnTo>
                    <a:pt x="8" y="7"/>
                  </a:lnTo>
                  <a:lnTo>
                    <a:pt x="7" y="5"/>
                  </a:lnTo>
                  <a:lnTo>
                    <a:pt x="5" y="5"/>
                  </a:lnTo>
                  <a:lnTo>
                    <a:pt x="4" y="5"/>
                  </a:lnTo>
                  <a:lnTo>
                    <a:pt x="2" y="4"/>
                  </a:lnTo>
                  <a:lnTo>
                    <a:pt x="0" y="2"/>
                  </a:lnTo>
                  <a:lnTo>
                    <a:pt x="2" y="2"/>
                  </a:lnTo>
                  <a:lnTo>
                    <a:pt x="4" y="1"/>
                  </a:lnTo>
                  <a:lnTo>
                    <a:pt x="4" y="0"/>
                  </a:lnTo>
                  <a:lnTo>
                    <a:pt x="5" y="1"/>
                  </a:lnTo>
                  <a:lnTo>
                    <a:pt x="7" y="1"/>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9" name="Freeform 221"/>
            <p:cNvSpPr>
              <a:spLocks/>
            </p:cNvSpPr>
            <p:nvPr/>
          </p:nvSpPr>
          <p:spPr bwMode="auto">
            <a:xfrm>
              <a:off x="7121571" y="5776944"/>
              <a:ext cx="34729" cy="22226"/>
            </a:xfrm>
            <a:custGeom>
              <a:avLst/>
              <a:gdLst>
                <a:gd name="T0" fmla="*/ 25 w 25"/>
                <a:gd name="T1" fmla="*/ 2 h 16"/>
                <a:gd name="T2" fmla="*/ 24 w 25"/>
                <a:gd name="T3" fmla="*/ 3 h 16"/>
                <a:gd name="T4" fmla="*/ 20 w 25"/>
                <a:gd name="T5" fmla="*/ 3 h 16"/>
                <a:gd name="T6" fmla="*/ 13 w 25"/>
                <a:gd name="T7" fmla="*/ 10 h 16"/>
                <a:gd name="T8" fmla="*/ 12 w 25"/>
                <a:gd name="T9" fmla="*/ 11 h 16"/>
                <a:gd name="T10" fmla="*/ 11 w 25"/>
                <a:gd name="T11" fmla="*/ 10 h 16"/>
                <a:gd name="T12" fmla="*/ 10 w 25"/>
                <a:gd name="T13" fmla="*/ 10 h 16"/>
                <a:gd name="T14" fmla="*/ 7 w 25"/>
                <a:gd name="T15" fmla="*/ 12 h 16"/>
                <a:gd name="T16" fmla="*/ 6 w 25"/>
                <a:gd name="T17" fmla="*/ 13 h 16"/>
                <a:gd name="T18" fmla="*/ 6 w 25"/>
                <a:gd name="T19" fmla="*/ 14 h 16"/>
                <a:gd name="T20" fmla="*/ 6 w 25"/>
                <a:gd name="T21" fmla="*/ 15 h 16"/>
                <a:gd name="T22" fmla="*/ 6 w 25"/>
                <a:gd name="T23" fmla="*/ 15 h 16"/>
                <a:gd name="T24" fmla="*/ 3 w 25"/>
                <a:gd name="T25" fmla="*/ 16 h 16"/>
                <a:gd name="T26" fmla="*/ 0 w 25"/>
                <a:gd name="T27" fmla="*/ 15 h 16"/>
                <a:gd name="T28" fmla="*/ 0 w 25"/>
                <a:gd name="T29" fmla="*/ 14 h 16"/>
                <a:gd name="T30" fmla="*/ 2 w 25"/>
                <a:gd name="T31" fmla="*/ 13 h 16"/>
                <a:gd name="T32" fmla="*/ 3 w 25"/>
                <a:gd name="T33" fmla="*/ 14 h 16"/>
                <a:gd name="T34" fmla="*/ 3 w 25"/>
                <a:gd name="T35" fmla="*/ 13 h 16"/>
                <a:gd name="T36" fmla="*/ 7 w 25"/>
                <a:gd name="T37" fmla="*/ 11 h 16"/>
                <a:gd name="T38" fmla="*/ 9 w 25"/>
                <a:gd name="T39" fmla="*/ 9 h 16"/>
                <a:gd name="T40" fmla="*/ 9 w 25"/>
                <a:gd name="T41" fmla="*/ 8 h 16"/>
                <a:gd name="T42" fmla="*/ 10 w 25"/>
                <a:gd name="T43" fmla="*/ 8 h 16"/>
                <a:gd name="T44" fmla="*/ 12 w 25"/>
                <a:gd name="T45" fmla="*/ 9 h 16"/>
                <a:gd name="T46" fmla="*/ 14 w 25"/>
                <a:gd name="T47" fmla="*/ 7 h 16"/>
                <a:gd name="T48" fmla="*/ 15 w 25"/>
                <a:gd name="T49" fmla="*/ 5 h 16"/>
                <a:gd name="T50" fmla="*/ 18 w 25"/>
                <a:gd name="T51" fmla="*/ 4 h 16"/>
                <a:gd name="T52" fmla="*/ 24 w 25"/>
                <a:gd name="T53" fmla="*/ 0 h 16"/>
                <a:gd name="T54" fmla="*/ 25 w 25"/>
                <a:gd name="T55"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 h="16">
                  <a:moveTo>
                    <a:pt x="25" y="2"/>
                  </a:moveTo>
                  <a:lnTo>
                    <a:pt x="24" y="3"/>
                  </a:lnTo>
                  <a:lnTo>
                    <a:pt x="20" y="3"/>
                  </a:lnTo>
                  <a:lnTo>
                    <a:pt x="13" y="10"/>
                  </a:lnTo>
                  <a:lnTo>
                    <a:pt x="12" y="11"/>
                  </a:lnTo>
                  <a:lnTo>
                    <a:pt x="11" y="10"/>
                  </a:lnTo>
                  <a:lnTo>
                    <a:pt x="10" y="10"/>
                  </a:lnTo>
                  <a:lnTo>
                    <a:pt x="7" y="12"/>
                  </a:lnTo>
                  <a:lnTo>
                    <a:pt x="6" y="13"/>
                  </a:lnTo>
                  <a:lnTo>
                    <a:pt x="6" y="14"/>
                  </a:lnTo>
                  <a:lnTo>
                    <a:pt x="6" y="15"/>
                  </a:lnTo>
                  <a:lnTo>
                    <a:pt x="6" y="15"/>
                  </a:lnTo>
                  <a:lnTo>
                    <a:pt x="3" y="16"/>
                  </a:lnTo>
                  <a:lnTo>
                    <a:pt x="0" y="15"/>
                  </a:lnTo>
                  <a:lnTo>
                    <a:pt x="0" y="14"/>
                  </a:lnTo>
                  <a:lnTo>
                    <a:pt x="2" y="13"/>
                  </a:lnTo>
                  <a:lnTo>
                    <a:pt x="3" y="14"/>
                  </a:lnTo>
                  <a:lnTo>
                    <a:pt x="3" y="13"/>
                  </a:lnTo>
                  <a:lnTo>
                    <a:pt x="7" y="11"/>
                  </a:lnTo>
                  <a:lnTo>
                    <a:pt x="9" y="9"/>
                  </a:lnTo>
                  <a:lnTo>
                    <a:pt x="9" y="8"/>
                  </a:lnTo>
                  <a:lnTo>
                    <a:pt x="10" y="8"/>
                  </a:lnTo>
                  <a:lnTo>
                    <a:pt x="12" y="9"/>
                  </a:lnTo>
                  <a:lnTo>
                    <a:pt x="14" y="7"/>
                  </a:lnTo>
                  <a:lnTo>
                    <a:pt x="15" y="5"/>
                  </a:lnTo>
                  <a:lnTo>
                    <a:pt x="18" y="4"/>
                  </a:lnTo>
                  <a:lnTo>
                    <a:pt x="24" y="0"/>
                  </a:lnTo>
                  <a:lnTo>
                    <a:pt x="25" y="2"/>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0" name="Freeform 222"/>
            <p:cNvSpPr>
              <a:spLocks/>
            </p:cNvSpPr>
            <p:nvPr/>
          </p:nvSpPr>
          <p:spPr bwMode="auto">
            <a:xfrm>
              <a:off x="7154910" y="5774165"/>
              <a:ext cx="2778" cy="2778"/>
            </a:xfrm>
            <a:custGeom>
              <a:avLst/>
              <a:gdLst>
                <a:gd name="T0" fmla="*/ 1 w 2"/>
                <a:gd name="T1" fmla="*/ 1 h 2"/>
                <a:gd name="T2" fmla="*/ 0 w 2"/>
                <a:gd name="T3" fmla="*/ 2 h 2"/>
                <a:gd name="T4" fmla="*/ 1 w 2"/>
                <a:gd name="T5" fmla="*/ 0 h 2"/>
                <a:gd name="T6" fmla="*/ 2 w 2"/>
                <a:gd name="T7" fmla="*/ 0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lnTo>
                    <a:pt x="0" y="2"/>
                  </a:lnTo>
                  <a:lnTo>
                    <a:pt x="1" y="0"/>
                  </a:lnTo>
                  <a:lnTo>
                    <a:pt x="2" y="0"/>
                  </a:lnTo>
                  <a:lnTo>
                    <a:pt x="1" y="1"/>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1" name="Freeform 223"/>
            <p:cNvSpPr>
              <a:spLocks/>
            </p:cNvSpPr>
            <p:nvPr/>
          </p:nvSpPr>
          <p:spPr bwMode="auto">
            <a:xfrm>
              <a:off x="7164634" y="5763052"/>
              <a:ext cx="8335" cy="8335"/>
            </a:xfrm>
            <a:custGeom>
              <a:avLst/>
              <a:gdLst>
                <a:gd name="T0" fmla="*/ 6 w 6"/>
                <a:gd name="T1" fmla="*/ 3 h 6"/>
                <a:gd name="T2" fmla="*/ 5 w 6"/>
                <a:gd name="T3" fmla="*/ 4 h 6"/>
                <a:gd name="T4" fmla="*/ 2 w 6"/>
                <a:gd name="T5" fmla="*/ 4 h 6"/>
                <a:gd name="T6" fmla="*/ 0 w 6"/>
                <a:gd name="T7" fmla="*/ 6 h 6"/>
                <a:gd name="T8" fmla="*/ 1 w 6"/>
                <a:gd name="T9" fmla="*/ 4 h 6"/>
                <a:gd name="T10" fmla="*/ 3 w 6"/>
                <a:gd name="T11" fmla="*/ 3 h 6"/>
                <a:gd name="T12" fmla="*/ 5 w 6"/>
                <a:gd name="T13" fmla="*/ 0 h 6"/>
                <a:gd name="T14" fmla="*/ 6 w 6"/>
                <a:gd name="T15" fmla="*/ 0 h 6"/>
                <a:gd name="T16" fmla="*/ 6 w 6"/>
                <a:gd name="T17" fmla="*/ 3 h 6"/>
                <a:gd name="T18" fmla="*/ 6 w 6"/>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6" y="3"/>
                  </a:moveTo>
                  <a:lnTo>
                    <a:pt x="5" y="4"/>
                  </a:lnTo>
                  <a:lnTo>
                    <a:pt x="2" y="4"/>
                  </a:lnTo>
                  <a:lnTo>
                    <a:pt x="0" y="6"/>
                  </a:lnTo>
                  <a:lnTo>
                    <a:pt x="1" y="4"/>
                  </a:lnTo>
                  <a:lnTo>
                    <a:pt x="3" y="3"/>
                  </a:lnTo>
                  <a:lnTo>
                    <a:pt x="5" y="0"/>
                  </a:lnTo>
                  <a:lnTo>
                    <a:pt x="6" y="0"/>
                  </a:lnTo>
                  <a:lnTo>
                    <a:pt x="6" y="3"/>
                  </a:lnTo>
                  <a:lnTo>
                    <a:pt x="6" y="3"/>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2" name="Freeform 224"/>
            <p:cNvSpPr>
              <a:spLocks/>
            </p:cNvSpPr>
            <p:nvPr/>
          </p:nvSpPr>
          <p:spPr bwMode="auto">
            <a:xfrm>
              <a:off x="7175747" y="5751939"/>
              <a:ext cx="11113" cy="11113"/>
            </a:xfrm>
            <a:custGeom>
              <a:avLst/>
              <a:gdLst>
                <a:gd name="T0" fmla="*/ 7 w 8"/>
                <a:gd name="T1" fmla="*/ 2 h 8"/>
                <a:gd name="T2" fmla="*/ 6 w 8"/>
                <a:gd name="T3" fmla="*/ 4 h 8"/>
                <a:gd name="T4" fmla="*/ 1 w 8"/>
                <a:gd name="T5" fmla="*/ 8 h 8"/>
                <a:gd name="T6" fmla="*/ 0 w 8"/>
                <a:gd name="T7" fmla="*/ 8 h 8"/>
                <a:gd name="T8" fmla="*/ 3 w 8"/>
                <a:gd name="T9" fmla="*/ 5 h 8"/>
                <a:gd name="T10" fmla="*/ 3 w 8"/>
                <a:gd name="T11" fmla="*/ 5 h 8"/>
                <a:gd name="T12" fmla="*/ 3 w 8"/>
                <a:gd name="T13" fmla="*/ 4 h 8"/>
                <a:gd name="T14" fmla="*/ 4 w 8"/>
                <a:gd name="T15" fmla="*/ 4 h 8"/>
                <a:gd name="T16" fmla="*/ 5 w 8"/>
                <a:gd name="T17" fmla="*/ 4 h 8"/>
                <a:gd name="T18" fmla="*/ 7 w 8"/>
                <a:gd name="T19" fmla="*/ 1 h 8"/>
                <a:gd name="T20" fmla="*/ 8 w 8"/>
                <a:gd name="T21" fmla="*/ 0 h 8"/>
                <a:gd name="T22" fmla="*/ 7 w 8"/>
                <a:gd name="T23"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8">
                  <a:moveTo>
                    <a:pt x="7" y="2"/>
                  </a:moveTo>
                  <a:lnTo>
                    <a:pt x="6" y="4"/>
                  </a:lnTo>
                  <a:lnTo>
                    <a:pt x="1" y="8"/>
                  </a:lnTo>
                  <a:lnTo>
                    <a:pt x="0" y="8"/>
                  </a:lnTo>
                  <a:lnTo>
                    <a:pt x="3" y="5"/>
                  </a:lnTo>
                  <a:lnTo>
                    <a:pt x="3" y="5"/>
                  </a:lnTo>
                  <a:lnTo>
                    <a:pt x="3" y="4"/>
                  </a:lnTo>
                  <a:lnTo>
                    <a:pt x="4" y="4"/>
                  </a:lnTo>
                  <a:lnTo>
                    <a:pt x="5" y="4"/>
                  </a:lnTo>
                  <a:lnTo>
                    <a:pt x="7" y="1"/>
                  </a:lnTo>
                  <a:lnTo>
                    <a:pt x="8" y="0"/>
                  </a:lnTo>
                  <a:lnTo>
                    <a:pt x="7" y="2"/>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3" name="Freeform 225"/>
            <p:cNvSpPr>
              <a:spLocks/>
            </p:cNvSpPr>
            <p:nvPr/>
          </p:nvSpPr>
          <p:spPr bwMode="auto">
            <a:xfrm>
              <a:off x="7191028" y="5621360"/>
              <a:ext cx="61122" cy="127801"/>
            </a:xfrm>
            <a:custGeom>
              <a:avLst/>
              <a:gdLst>
                <a:gd name="T0" fmla="*/ 36 w 44"/>
                <a:gd name="T1" fmla="*/ 33 h 92"/>
                <a:gd name="T2" fmla="*/ 31 w 44"/>
                <a:gd name="T3" fmla="*/ 47 h 92"/>
                <a:gd name="T4" fmla="*/ 31 w 44"/>
                <a:gd name="T5" fmla="*/ 50 h 92"/>
                <a:gd name="T6" fmla="*/ 29 w 44"/>
                <a:gd name="T7" fmla="*/ 55 h 92"/>
                <a:gd name="T8" fmla="*/ 23 w 44"/>
                <a:gd name="T9" fmla="*/ 61 h 92"/>
                <a:gd name="T10" fmla="*/ 22 w 44"/>
                <a:gd name="T11" fmla="*/ 64 h 92"/>
                <a:gd name="T12" fmla="*/ 19 w 44"/>
                <a:gd name="T13" fmla="*/ 66 h 92"/>
                <a:gd name="T14" fmla="*/ 18 w 44"/>
                <a:gd name="T15" fmla="*/ 71 h 92"/>
                <a:gd name="T16" fmla="*/ 13 w 44"/>
                <a:gd name="T17" fmla="*/ 77 h 92"/>
                <a:gd name="T18" fmla="*/ 9 w 44"/>
                <a:gd name="T19" fmla="*/ 83 h 92"/>
                <a:gd name="T20" fmla="*/ 7 w 44"/>
                <a:gd name="T21" fmla="*/ 84 h 92"/>
                <a:gd name="T22" fmla="*/ 3 w 44"/>
                <a:gd name="T23" fmla="*/ 89 h 92"/>
                <a:gd name="T24" fmla="*/ 0 w 44"/>
                <a:gd name="T25" fmla="*/ 92 h 92"/>
                <a:gd name="T26" fmla="*/ 2 w 44"/>
                <a:gd name="T27" fmla="*/ 90 h 92"/>
                <a:gd name="T28" fmla="*/ 4 w 44"/>
                <a:gd name="T29" fmla="*/ 87 h 92"/>
                <a:gd name="T30" fmla="*/ 4 w 44"/>
                <a:gd name="T31" fmla="*/ 85 h 92"/>
                <a:gd name="T32" fmla="*/ 8 w 44"/>
                <a:gd name="T33" fmla="*/ 82 h 92"/>
                <a:gd name="T34" fmla="*/ 11 w 44"/>
                <a:gd name="T35" fmla="*/ 80 h 92"/>
                <a:gd name="T36" fmla="*/ 12 w 44"/>
                <a:gd name="T37" fmla="*/ 75 h 92"/>
                <a:gd name="T38" fmla="*/ 14 w 44"/>
                <a:gd name="T39" fmla="*/ 73 h 92"/>
                <a:gd name="T40" fmla="*/ 16 w 44"/>
                <a:gd name="T41" fmla="*/ 70 h 92"/>
                <a:gd name="T42" fmla="*/ 17 w 44"/>
                <a:gd name="T43" fmla="*/ 68 h 92"/>
                <a:gd name="T44" fmla="*/ 19 w 44"/>
                <a:gd name="T45" fmla="*/ 64 h 92"/>
                <a:gd name="T46" fmla="*/ 19 w 44"/>
                <a:gd name="T47" fmla="*/ 63 h 92"/>
                <a:gd name="T48" fmla="*/ 15 w 44"/>
                <a:gd name="T49" fmla="*/ 61 h 92"/>
                <a:gd name="T50" fmla="*/ 17 w 44"/>
                <a:gd name="T51" fmla="*/ 61 h 92"/>
                <a:gd name="T52" fmla="*/ 19 w 44"/>
                <a:gd name="T53" fmla="*/ 62 h 92"/>
                <a:gd name="T54" fmla="*/ 22 w 44"/>
                <a:gd name="T55" fmla="*/ 60 h 92"/>
                <a:gd name="T56" fmla="*/ 19 w 44"/>
                <a:gd name="T57" fmla="*/ 55 h 92"/>
                <a:gd name="T58" fmla="*/ 24 w 44"/>
                <a:gd name="T59" fmla="*/ 55 h 92"/>
                <a:gd name="T60" fmla="*/ 26 w 44"/>
                <a:gd name="T61" fmla="*/ 53 h 92"/>
                <a:gd name="T62" fmla="*/ 26 w 44"/>
                <a:gd name="T63" fmla="*/ 49 h 92"/>
                <a:gd name="T64" fmla="*/ 25 w 44"/>
                <a:gd name="T65" fmla="*/ 47 h 92"/>
                <a:gd name="T66" fmla="*/ 29 w 44"/>
                <a:gd name="T67" fmla="*/ 45 h 92"/>
                <a:gd name="T68" fmla="*/ 31 w 44"/>
                <a:gd name="T69" fmla="*/ 41 h 92"/>
                <a:gd name="T70" fmla="*/ 31 w 44"/>
                <a:gd name="T71" fmla="*/ 38 h 92"/>
                <a:gd name="T72" fmla="*/ 26 w 44"/>
                <a:gd name="T73" fmla="*/ 35 h 92"/>
                <a:gd name="T74" fmla="*/ 30 w 44"/>
                <a:gd name="T75" fmla="*/ 33 h 92"/>
                <a:gd name="T76" fmla="*/ 31 w 44"/>
                <a:gd name="T77" fmla="*/ 34 h 92"/>
                <a:gd name="T78" fmla="*/ 34 w 44"/>
                <a:gd name="T79" fmla="*/ 29 h 92"/>
                <a:gd name="T80" fmla="*/ 36 w 44"/>
                <a:gd name="T81" fmla="*/ 25 h 92"/>
                <a:gd name="T82" fmla="*/ 37 w 44"/>
                <a:gd name="T83" fmla="*/ 22 h 92"/>
                <a:gd name="T84" fmla="*/ 37 w 44"/>
                <a:gd name="T85" fmla="*/ 18 h 92"/>
                <a:gd name="T86" fmla="*/ 40 w 44"/>
                <a:gd name="T87" fmla="*/ 16 h 92"/>
                <a:gd name="T88" fmla="*/ 41 w 44"/>
                <a:gd name="T89" fmla="*/ 14 h 92"/>
                <a:gd name="T90" fmla="*/ 42 w 44"/>
                <a:gd name="T91" fmla="*/ 9 h 92"/>
                <a:gd name="T92" fmla="*/ 42 w 44"/>
                <a:gd name="T93" fmla="*/ 5 h 92"/>
                <a:gd name="T94" fmla="*/ 42 w 44"/>
                <a:gd name="T95" fmla="*/ 2 h 92"/>
                <a:gd name="T96" fmla="*/ 43 w 44"/>
                <a:gd name="T97" fmla="*/ 0 h 92"/>
                <a:gd name="T98" fmla="*/ 43 w 44"/>
                <a:gd name="T99" fmla="*/ 7 h 92"/>
                <a:gd name="T100" fmla="*/ 41 w 44"/>
                <a:gd name="T101" fmla="*/ 17 h 92"/>
                <a:gd name="T102" fmla="*/ 40 w 44"/>
                <a:gd name="T103" fmla="*/ 24 h 92"/>
                <a:gd name="T104" fmla="*/ 38 w 44"/>
                <a:gd name="T105" fmla="*/ 26 h 92"/>
                <a:gd name="T106" fmla="*/ 37 w 44"/>
                <a:gd name="T107" fmla="*/ 2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92">
                  <a:moveTo>
                    <a:pt x="37" y="28"/>
                  </a:moveTo>
                  <a:lnTo>
                    <a:pt x="36" y="33"/>
                  </a:lnTo>
                  <a:lnTo>
                    <a:pt x="34" y="38"/>
                  </a:lnTo>
                  <a:lnTo>
                    <a:pt x="31" y="47"/>
                  </a:lnTo>
                  <a:lnTo>
                    <a:pt x="30" y="48"/>
                  </a:lnTo>
                  <a:lnTo>
                    <a:pt x="31" y="50"/>
                  </a:lnTo>
                  <a:lnTo>
                    <a:pt x="31" y="52"/>
                  </a:lnTo>
                  <a:lnTo>
                    <a:pt x="29" y="55"/>
                  </a:lnTo>
                  <a:lnTo>
                    <a:pt x="26" y="59"/>
                  </a:lnTo>
                  <a:lnTo>
                    <a:pt x="23" y="61"/>
                  </a:lnTo>
                  <a:lnTo>
                    <a:pt x="23" y="62"/>
                  </a:lnTo>
                  <a:lnTo>
                    <a:pt x="22" y="64"/>
                  </a:lnTo>
                  <a:lnTo>
                    <a:pt x="20" y="66"/>
                  </a:lnTo>
                  <a:lnTo>
                    <a:pt x="19" y="66"/>
                  </a:lnTo>
                  <a:lnTo>
                    <a:pt x="17" y="70"/>
                  </a:lnTo>
                  <a:lnTo>
                    <a:pt x="18" y="71"/>
                  </a:lnTo>
                  <a:lnTo>
                    <a:pt x="17" y="72"/>
                  </a:lnTo>
                  <a:lnTo>
                    <a:pt x="13" y="77"/>
                  </a:lnTo>
                  <a:lnTo>
                    <a:pt x="10" y="82"/>
                  </a:lnTo>
                  <a:lnTo>
                    <a:pt x="9" y="83"/>
                  </a:lnTo>
                  <a:lnTo>
                    <a:pt x="8" y="83"/>
                  </a:lnTo>
                  <a:lnTo>
                    <a:pt x="7" y="84"/>
                  </a:lnTo>
                  <a:lnTo>
                    <a:pt x="5" y="86"/>
                  </a:lnTo>
                  <a:lnTo>
                    <a:pt x="3" y="89"/>
                  </a:lnTo>
                  <a:lnTo>
                    <a:pt x="1" y="92"/>
                  </a:lnTo>
                  <a:lnTo>
                    <a:pt x="0" y="92"/>
                  </a:lnTo>
                  <a:lnTo>
                    <a:pt x="0" y="91"/>
                  </a:lnTo>
                  <a:lnTo>
                    <a:pt x="2" y="90"/>
                  </a:lnTo>
                  <a:lnTo>
                    <a:pt x="3" y="89"/>
                  </a:lnTo>
                  <a:lnTo>
                    <a:pt x="4" y="87"/>
                  </a:lnTo>
                  <a:lnTo>
                    <a:pt x="4" y="86"/>
                  </a:lnTo>
                  <a:lnTo>
                    <a:pt x="4" y="85"/>
                  </a:lnTo>
                  <a:lnTo>
                    <a:pt x="7" y="83"/>
                  </a:lnTo>
                  <a:lnTo>
                    <a:pt x="8" y="82"/>
                  </a:lnTo>
                  <a:lnTo>
                    <a:pt x="9" y="82"/>
                  </a:lnTo>
                  <a:lnTo>
                    <a:pt x="11" y="80"/>
                  </a:lnTo>
                  <a:lnTo>
                    <a:pt x="12" y="76"/>
                  </a:lnTo>
                  <a:lnTo>
                    <a:pt x="12" y="75"/>
                  </a:lnTo>
                  <a:lnTo>
                    <a:pt x="11" y="74"/>
                  </a:lnTo>
                  <a:lnTo>
                    <a:pt x="14" y="73"/>
                  </a:lnTo>
                  <a:lnTo>
                    <a:pt x="15" y="72"/>
                  </a:lnTo>
                  <a:lnTo>
                    <a:pt x="16" y="70"/>
                  </a:lnTo>
                  <a:lnTo>
                    <a:pt x="16" y="69"/>
                  </a:lnTo>
                  <a:lnTo>
                    <a:pt x="17" y="68"/>
                  </a:lnTo>
                  <a:lnTo>
                    <a:pt x="18" y="67"/>
                  </a:lnTo>
                  <a:lnTo>
                    <a:pt x="19" y="64"/>
                  </a:lnTo>
                  <a:lnTo>
                    <a:pt x="19" y="63"/>
                  </a:lnTo>
                  <a:lnTo>
                    <a:pt x="19" y="63"/>
                  </a:lnTo>
                  <a:lnTo>
                    <a:pt x="17" y="63"/>
                  </a:lnTo>
                  <a:lnTo>
                    <a:pt x="15" y="61"/>
                  </a:lnTo>
                  <a:lnTo>
                    <a:pt x="16" y="61"/>
                  </a:lnTo>
                  <a:lnTo>
                    <a:pt x="17" y="61"/>
                  </a:lnTo>
                  <a:lnTo>
                    <a:pt x="18" y="61"/>
                  </a:lnTo>
                  <a:lnTo>
                    <a:pt x="19" y="62"/>
                  </a:lnTo>
                  <a:lnTo>
                    <a:pt x="21" y="62"/>
                  </a:lnTo>
                  <a:lnTo>
                    <a:pt x="22" y="60"/>
                  </a:lnTo>
                  <a:lnTo>
                    <a:pt x="22" y="59"/>
                  </a:lnTo>
                  <a:lnTo>
                    <a:pt x="19" y="55"/>
                  </a:lnTo>
                  <a:lnTo>
                    <a:pt x="19" y="54"/>
                  </a:lnTo>
                  <a:lnTo>
                    <a:pt x="24" y="55"/>
                  </a:lnTo>
                  <a:lnTo>
                    <a:pt x="25" y="55"/>
                  </a:lnTo>
                  <a:lnTo>
                    <a:pt x="26" y="53"/>
                  </a:lnTo>
                  <a:lnTo>
                    <a:pt x="26" y="50"/>
                  </a:lnTo>
                  <a:lnTo>
                    <a:pt x="26" y="49"/>
                  </a:lnTo>
                  <a:lnTo>
                    <a:pt x="25" y="48"/>
                  </a:lnTo>
                  <a:lnTo>
                    <a:pt x="25" y="47"/>
                  </a:lnTo>
                  <a:lnTo>
                    <a:pt x="28" y="45"/>
                  </a:lnTo>
                  <a:lnTo>
                    <a:pt x="29" y="45"/>
                  </a:lnTo>
                  <a:lnTo>
                    <a:pt x="30" y="44"/>
                  </a:lnTo>
                  <a:lnTo>
                    <a:pt x="31" y="41"/>
                  </a:lnTo>
                  <a:lnTo>
                    <a:pt x="31" y="38"/>
                  </a:lnTo>
                  <a:lnTo>
                    <a:pt x="31" y="38"/>
                  </a:lnTo>
                  <a:lnTo>
                    <a:pt x="30" y="37"/>
                  </a:lnTo>
                  <a:lnTo>
                    <a:pt x="26" y="35"/>
                  </a:lnTo>
                  <a:lnTo>
                    <a:pt x="26" y="34"/>
                  </a:lnTo>
                  <a:lnTo>
                    <a:pt x="30" y="33"/>
                  </a:lnTo>
                  <a:lnTo>
                    <a:pt x="30" y="34"/>
                  </a:lnTo>
                  <a:lnTo>
                    <a:pt x="31" y="34"/>
                  </a:lnTo>
                  <a:lnTo>
                    <a:pt x="32" y="33"/>
                  </a:lnTo>
                  <a:lnTo>
                    <a:pt x="34" y="29"/>
                  </a:lnTo>
                  <a:lnTo>
                    <a:pt x="34" y="28"/>
                  </a:lnTo>
                  <a:lnTo>
                    <a:pt x="36" y="25"/>
                  </a:lnTo>
                  <a:lnTo>
                    <a:pt x="36" y="23"/>
                  </a:lnTo>
                  <a:lnTo>
                    <a:pt x="37" y="22"/>
                  </a:lnTo>
                  <a:lnTo>
                    <a:pt x="37" y="20"/>
                  </a:lnTo>
                  <a:lnTo>
                    <a:pt x="37" y="18"/>
                  </a:lnTo>
                  <a:lnTo>
                    <a:pt x="37" y="17"/>
                  </a:lnTo>
                  <a:lnTo>
                    <a:pt x="40" y="16"/>
                  </a:lnTo>
                  <a:lnTo>
                    <a:pt x="41" y="16"/>
                  </a:lnTo>
                  <a:lnTo>
                    <a:pt x="41" y="14"/>
                  </a:lnTo>
                  <a:lnTo>
                    <a:pt x="42" y="12"/>
                  </a:lnTo>
                  <a:lnTo>
                    <a:pt x="42" y="9"/>
                  </a:lnTo>
                  <a:lnTo>
                    <a:pt x="42" y="6"/>
                  </a:lnTo>
                  <a:lnTo>
                    <a:pt x="42" y="5"/>
                  </a:lnTo>
                  <a:lnTo>
                    <a:pt x="42" y="4"/>
                  </a:lnTo>
                  <a:lnTo>
                    <a:pt x="42" y="2"/>
                  </a:lnTo>
                  <a:lnTo>
                    <a:pt x="42" y="0"/>
                  </a:lnTo>
                  <a:lnTo>
                    <a:pt x="43" y="0"/>
                  </a:lnTo>
                  <a:lnTo>
                    <a:pt x="44" y="5"/>
                  </a:lnTo>
                  <a:lnTo>
                    <a:pt x="43" y="7"/>
                  </a:lnTo>
                  <a:lnTo>
                    <a:pt x="42" y="15"/>
                  </a:lnTo>
                  <a:lnTo>
                    <a:pt x="41" y="17"/>
                  </a:lnTo>
                  <a:lnTo>
                    <a:pt x="40" y="22"/>
                  </a:lnTo>
                  <a:lnTo>
                    <a:pt x="40" y="24"/>
                  </a:lnTo>
                  <a:lnTo>
                    <a:pt x="38" y="25"/>
                  </a:lnTo>
                  <a:lnTo>
                    <a:pt x="38" y="26"/>
                  </a:lnTo>
                  <a:lnTo>
                    <a:pt x="38" y="27"/>
                  </a:lnTo>
                  <a:lnTo>
                    <a:pt x="37" y="28"/>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4" name="Freeform 226"/>
            <p:cNvSpPr>
              <a:spLocks/>
            </p:cNvSpPr>
            <p:nvPr/>
          </p:nvSpPr>
          <p:spPr bwMode="auto">
            <a:xfrm>
              <a:off x="6879861" y="5458832"/>
              <a:ext cx="45842" cy="47231"/>
            </a:xfrm>
            <a:custGeom>
              <a:avLst/>
              <a:gdLst>
                <a:gd name="T0" fmla="*/ 21 w 33"/>
                <a:gd name="T1" fmla="*/ 28 h 34"/>
                <a:gd name="T2" fmla="*/ 24 w 33"/>
                <a:gd name="T3" fmla="*/ 30 h 34"/>
                <a:gd name="T4" fmla="*/ 26 w 33"/>
                <a:gd name="T5" fmla="*/ 28 h 34"/>
                <a:gd name="T6" fmla="*/ 28 w 33"/>
                <a:gd name="T7" fmla="*/ 28 h 34"/>
                <a:gd name="T8" fmla="*/ 30 w 33"/>
                <a:gd name="T9" fmla="*/ 29 h 34"/>
                <a:gd name="T10" fmla="*/ 33 w 33"/>
                <a:gd name="T11" fmla="*/ 28 h 34"/>
                <a:gd name="T12" fmla="*/ 33 w 33"/>
                <a:gd name="T13" fmla="*/ 28 h 34"/>
                <a:gd name="T14" fmla="*/ 33 w 33"/>
                <a:gd name="T15" fmla="*/ 29 h 34"/>
                <a:gd name="T16" fmla="*/ 28 w 33"/>
                <a:gd name="T17" fmla="*/ 34 h 34"/>
                <a:gd name="T18" fmla="*/ 27 w 33"/>
                <a:gd name="T19" fmla="*/ 34 h 34"/>
                <a:gd name="T20" fmla="*/ 26 w 33"/>
                <a:gd name="T21" fmla="*/ 34 h 34"/>
                <a:gd name="T22" fmla="*/ 24 w 33"/>
                <a:gd name="T23" fmla="*/ 34 h 34"/>
                <a:gd name="T24" fmla="*/ 21 w 33"/>
                <a:gd name="T25" fmla="*/ 34 h 34"/>
                <a:gd name="T26" fmla="*/ 17 w 33"/>
                <a:gd name="T27" fmla="*/ 31 h 34"/>
                <a:gd name="T28" fmla="*/ 15 w 33"/>
                <a:gd name="T29" fmla="*/ 30 h 34"/>
                <a:gd name="T30" fmla="*/ 14 w 33"/>
                <a:gd name="T31" fmla="*/ 29 h 34"/>
                <a:gd name="T32" fmla="*/ 13 w 33"/>
                <a:gd name="T33" fmla="*/ 29 h 34"/>
                <a:gd name="T34" fmla="*/ 12 w 33"/>
                <a:gd name="T35" fmla="*/ 28 h 34"/>
                <a:gd name="T36" fmla="*/ 10 w 33"/>
                <a:gd name="T37" fmla="*/ 18 h 34"/>
                <a:gd name="T38" fmla="*/ 9 w 33"/>
                <a:gd name="T39" fmla="*/ 17 h 34"/>
                <a:gd name="T40" fmla="*/ 6 w 33"/>
                <a:gd name="T41" fmla="*/ 15 h 34"/>
                <a:gd name="T42" fmla="*/ 4 w 33"/>
                <a:gd name="T43" fmla="*/ 9 h 34"/>
                <a:gd name="T44" fmla="*/ 2 w 33"/>
                <a:gd name="T45" fmla="*/ 6 h 34"/>
                <a:gd name="T46" fmla="*/ 0 w 33"/>
                <a:gd name="T47" fmla="*/ 4 h 34"/>
                <a:gd name="T48" fmla="*/ 0 w 33"/>
                <a:gd name="T49" fmla="*/ 3 h 34"/>
                <a:gd name="T50" fmla="*/ 0 w 33"/>
                <a:gd name="T51" fmla="*/ 0 h 34"/>
                <a:gd name="T52" fmla="*/ 0 w 33"/>
                <a:gd name="T53" fmla="*/ 0 h 34"/>
                <a:gd name="T54" fmla="*/ 0 w 33"/>
                <a:gd name="T55" fmla="*/ 0 h 34"/>
                <a:gd name="T56" fmla="*/ 1 w 33"/>
                <a:gd name="T57" fmla="*/ 0 h 34"/>
                <a:gd name="T58" fmla="*/ 2 w 33"/>
                <a:gd name="T59" fmla="*/ 1 h 34"/>
                <a:gd name="T60" fmla="*/ 1 w 33"/>
                <a:gd name="T61" fmla="*/ 2 h 34"/>
                <a:gd name="T62" fmla="*/ 3 w 33"/>
                <a:gd name="T63" fmla="*/ 6 h 34"/>
                <a:gd name="T64" fmla="*/ 6 w 33"/>
                <a:gd name="T65" fmla="*/ 10 h 34"/>
                <a:gd name="T66" fmla="*/ 7 w 33"/>
                <a:gd name="T67" fmla="*/ 12 h 34"/>
                <a:gd name="T68" fmla="*/ 10 w 33"/>
                <a:gd name="T69" fmla="*/ 18 h 34"/>
                <a:gd name="T70" fmla="*/ 11 w 33"/>
                <a:gd name="T71" fmla="*/ 23 h 34"/>
                <a:gd name="T72" fmla="*/ 13 w 33"/>
                <a:gd name="T73" fmla="*/ 25 h 34"/>
                <a:gd name="T74" fmla="*/ 15 w 33"/>
                <a:gd name="T75" fmla="*/ 27 h 34"/>
                <a:gd name="T76" fmla="*/ 17 w 33"/>
                <a:gd name="T77" fmla="*/ 28 h 34"/>
                <a:gd name="T78" fmla="*/ 19 w 33"/>
                <a:gd name="T79" fmla="*/ 28 h 34"/>
                <a:gd name="T80" fmla="*/ 21 w 33"/>
                <a:gd name="T8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34">
                  <a:moveTo>
                    <a:pt x="21" y="28"/>
                  </a:moveTo>
                  <a:lnTo>
                    <a:pt x="24" y="30"/>
                  </a:lnTo>
                  <a:lnTo>
                    <a:pt x="26" y="28"/>
                  </a:lnTo>
                  <a:lnTo>
                    <a:pt x="28" y="28"/>
                  </a:lnTo>
                  <a:lnTo>
                    <a:pt x="30" y="29"/>
                  </a:lnTo>
                  <a:lnTo>
                    <a:pt x="33" y="28"/>
                  </a:lnTo>
                  <a:lnTo>
                    <a:pt x="33" y="28"/>
                  </a:lnTo>
                  <a:lnTo>
                    <a:pt x="33" y="29"/>
                  </a:lnTo>
                  <a:lnTo>
                    <a:pt x="28" y="34"/>
                  </a:lnTo>
                  <a:lnTo>
                    <a:pt x="27" y="34"/>
                  </a:lnTo>
                  <a:lnTo>
                    <a:pt x="26" y="34"/>
                  </a:lnTo>
                  <a:lnTo>
                    <a:pt x="24" y="34"/>
                  </a:lnTo>
                  <a:lnTo>
                    <a:pt x="21" y="34"/>
                  </a:lnTo>
                  <a:lnTo>
                    <a:pt x="17" y="31"/>
                  </a:lnTo>
                  <a:lnTo>
                    <a:pt x="15" y="30"/>
                  </a:lnTo>
                  <a:lnTo>
                    <a:pt x="14" y="29"/>
                  </a:lnTo>
                  <a:lnTo>
                    <a:pt x="13" y="29"/>
                  </a:lnTo>
                  <a:lnTo>
                    <a:pt x="12" y="28"/>
                  </a:lnTo>
                  <a:lnTo>
                    <a:pt x="10" y="18"/>
                  </a:lnTo>
                  <a:lnTo>
                    <a:pt x="9" y="17"/>
                  </a:lnTo>
                  <a:lnTo>
                    <a:pt x="6" y="15"/>
                  </a:lnTo>
                  <a:lnTo>
                    <a:pt x="4" y="9"/>
                  </a:lnTo>
                  <a:lnTo>
                    <a:pt x="2" y="6"/>
                  </a:lnTo>
                  <a:lnTo>
                    <a:pt x="0" y="4"/>
                  </a:lnTo>
                  <a:lnTo>
                    <a:pt x="0" y="3"/>
                  </a:lnTo>
                  <a:lnTo>
                    <a:pt x="0" y="0"/>
                  </a:lnTo>
                  <a:lnTo>
                    <a:pt x="0" y="0"/>
                  </a:lnTo>
                  <a:lnTo>
                    <a:pt x="0" y="0"/>
                  </a:lnTo>
                  <a:lnTo>
                    <a:pt x="1" y="0"/>
                  </a:lnTo>
                  <a:lnTo>
                    <a:pt x="2" y="1"/>
                  </a:lnTo>
                  <a:lnTo>
                    <a:pt x="1" y="2"/>
                  </a:lnTo>
                  <a:lnTo>
                    <a:pt x="3" y="6"/>
                  </a:lnTo>
                  <a:lnTo>
                    <a:pt x="6" y="10"/>
                  </a:lnTo>
                  <a:lnTo>
                    <a:pt x="7" y="12"/>
                  </a:lnTo>
                  <a:lnTo>
                    <a:pt x="10" y="18"/>
                  </a:lnTo>
                  <a:lnTo>
                    <a:pt x="11" y="23"/>
                  </a:lnTo>
                  <a:lnTo>
                    <a:pt x="13" y="25"/>
                  </a:lnTo>
                  <a:lnTo>
                    <a:pt x="15" y="27"/>
                  </a:lnTo>
                  <a:lnTo>
                    <a:pt x="17" y="28"/>
                  </a:lnTo>
                  <a:lnTo>
                    <a:pt x="19" y="28"/>
                  </a:lnTo>
                  <a:lnTo>
                    <a:pt x="21" y="28"/>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5" name="Freeform 227"/>
            <p:cNvSpPr>
              <a:spLocks/>
            </p:cNvSpPr>
            <p:nvPr/>
          </p:nvSpPr>
          <p:spPr bwMode="auto">
            <a:xfrm>
              <a:off x="6749282" y="5218510"/>
              <a:ext cx="6946" cy="22226"/>
            </a:xfrm>
            <a:custGeom>
              <a:avLst/>
              <a:gdLst>
                <a:gd name="T0" fmla="*/ 5 w 5"/>
                <a:gd name="T1" fmla="*/ 14 h 16"/>
                <a:gd name="T2" fmla="*/ 5 w 5"/>
                <a:gd name="T3" fmla="*/ 16 h 16"/>
                <a:gd name="T4" fmla="*/ 4 w 5"/>
                <a:gd name="T5" fmla="*/ 15 h 16"/>
                <a:gd name="T6" fmla="*/ 3 w 5"/>
                <a:gd name="T7" fmla="*/ 8 h 16"/>
                <a:gd name="T8" fmla="*/ 3 w 5"/>
                <a:gd name="T9" fmla="*/ 7 h 16"/>
                <a:gd name="T10" fmla="*/ 3 w 5"/>
                <a:gd name="T11" fmla="*/ 5 h 16"/>
                <a:gd name="T12" fmla="*/ 2 w 5"/>
                <a:gd name="T13" fmla="*/ 4 h 16"/>
                <a:gd name="T14" fmla="*/ 1 w 5"/>
                <a:gd name="T15" fmla="*/ 2 h 16"/>
                <a:gd name="T16" fmla="*/ 0 w 5"/>
                <a:gd name="T17" fmla="*/ 2 h 16"/>
                <a:gd name="T18" fmla="*/ 1 w 5"/>
                <a:gd name="T19" fmla="*/ 0 h 16"/>
                <a:gd name="T20" fmla="*/ 2 w 5"/>
                <a:gd name="T21" fmla="*/ 2 h 16"/>
                <a:gd name="T22" fmla="*/ 3 w 5"/>
                <a:gd name="T23" fmla="*/ 3 h 16"/>
                <a:gd name="T24" fmla="*/ 4 w 5"/>
                <a:gd name="T25" fmla="*/ 6 h 16"/>
                <a:gd name="T26" fmla="*/ 5 w 5"/>
                <a:gd name="T27" fmla="*/ 9 h 16"/>
                <a:gd name="T28" fmla="*/ 4 w 5"/>
                <a:gd name="T29" fmla="*/ 10 h 16"/>
                <a:gd name="T30" fmla="*/ 4 w 5"/>
                <a:gd name="T31" fmla="*/ 11 h 16"/>
                <a:gd name="T32" fmla="*/ 5 w 5"/>
                <a:gd name="T33" fmla="*/ 12 h 16"/>
                <a:gd name="T34" fmla="*/ 5 w 5"/>
                <a:gd name="T35"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6">
                  <a:moveTo>
                    <a:pt x="5" y="14"/>
                  </a:moveTo>
                  <a:lnTo>
                    <a:pt x="5" y="16"/>
                  </a:lnTo>
                  <a:lnTo>
                    <a:pt x="4" y="15"/>
                  </a:lnTo>
                  <a:lnTo>
                    <a:pt x="3" y="8"/>
                  </a:lnTo>
                  <a:lnTo>
                    <a:pt x="3" y="7"/>
                  </a:lnTo>
                  <a:lnTo>
                    <a:pt x="3" y="5"/>
                  </a:lnTo>
                  <a:lnTo>
                    <a:pt x="2" y="4"/>
                  </a:lnTo>
                  <a:lnTo>
                    <a:pt x="1" y="2"/>
                  </a:lnTo>
                  <a:lnTo>
                    <a:pt x="0" y="2"/>
                  </a:lnTo>
                  <a:lnTo>
                    <a:pt x="1" y="0"/>
                  </a:lnTo>
                  <a:lnTo>
                    <a:pt x="2" y="2"/>
                  </a:lnTo>
                  <a:lnTo>
                    <a:pt x="3" y="3"/>
                  </a:lnTo>
                  <a:lnTo>
                    <a:pt x="4" y="6"/>
                  </a:lnTo>
                  <a:lnTo>
                    <a:pt x="5" y="9"/>
                  </a:lnTo>
                  <a:lnTo>
                    <a:pt x="4" y="10"/>
                  </a:lnTo>
                  <a:lnTo>
                    <a:pt x="4" y="11"/>
                  </a:lnTo>
                  <a:lnTo>
                    <a:pt x="5" y="12"/>
                  </a:lnTo>
                  <a:lnTo>
                    <a:pt x="5" y="14"/>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6" name="Freeform 228"/>
            <p:cNvSpPr>
              <a:spLocks/>
            </p:cNvSpPr>
            <p:nvPr/>
          </p:nvSpPr>
          <p:spPr bwMode="auto">
            <a:xfrm>
              <a:off x="6338097" y="4969855"/>
              <a:ext cx="22226" cy="11113"/>
            </a:xfrm>
            <a:custGeom>
              <a:avLst/>
              <a:gdLst>
                <a:gd name="T0" fmla="*/ 14 w 16"/>
                <a:gd name="T1" fmla="*/ 0 h 8"/>
                <a:gd name="T2" fmla="*/ 15 w 16"/>
                <a:gd name="T3" fmla="*/ 1 h 8"/>
                <a:gd name="T4" fmla="*/ 16 w 16"/>
                <a:gd name="T5" fmla="*/ 2 h 8"/>
                <a:gd name="T6" fmla="*/ 15 w 16"/>
                <a:gd name="T7" fmla="*/ 5 h 8"/>
                <a:gd name="T8" fmla="*/ 14 w 16"/>
                <a:gd name="T9" fmla="*/ 7 h 8"/>
                <a:gd name="T10" fmla="*/ 12 w 16"/>
                <a:gd name="T11" fmla="*/ 8 h 8"/>
                <a:gd name="T12" fmla="*/ 9 w 16"/>
                <a:gd name="T13" fmla="*/ 8 h 8"/>
                <a:gd name="T14" fmla="*/ 8 w 16"/>
                <a:gd name="T15" fmla="*/ 6 h 8"/>
                <a:gd name="T16" fmla="*/ 4 w 16"/>
                <a:gd name="T17" fmla="*/ 4 h 8"/>
                <a:gd name="T18" fmla="*/ 2 w 16"/>
                <a:gd name="T19" fmla="*/ 3 h 8"/>
                <a:gd name="T20" fmla="*/ 0 w 16"/>
                <a:gd name="T21" fmla="*/ 3 h 8"/>
                <a:gd name="T22" fmla="*/ 2 w 16"/>
                <a:gd name="T23" fmla="*/ 2 h 8"/>
                <a:gd name="T24" fmla="*/ 4 w 16"/>
                <a:gd name="T25" fmla="*/ 2 h 8"/>
                <a:gd name="T26" fmla="*/ 6 w 16"/>
                <a:gd name="T27" fmla="*/ 2 h 8"/>
                <a:gd name="T28" fmla="*/ 8 w 16"/>
                <a:gd name="T29" fmla="*/ 2 h 8"/>
                <a:gd name="T30" fmla="*/ 9 w 16"/>
                <a:gd name="T31" fmla="*/ 1 h 8"/>
                <a:gd name="T32" fmla="*/ 10 w 16"/>
                <a:gd name="T33" fmla="*/ 0 h 8"/>
                <a:gd name="T34" fmla="*/ 12 w 16"/>
                <a:gd name="T35" fmla="*/ 0 h 8"/>
                <a:gd name="T36" fmla="*/ 14 w 16"/>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8">
                  <a:moveTo>
                    <a:pt x="14" y="0"/>
                  </a:moveTo>
                  <a:lnTo>
                    <a:pt x="15" y="1"/>
                  </a:lnTo>
                  <a:lnTo>
                    <a:pt x="16" y="2"/>
                  </a:lnTo>
                  <a:lnTo>
                    <a:pt x="15" y="5"/>
                  </a:lnTo>
                  <a:lnTo>
                    <a:pt x="14" y="7"/>
                  </a:lnTo>
                  <a:lnTo>
                    <a:pt x="12" y="8"/>
                  </a:lnTo>
                  <a:lnTo>
                    <a:pt x="9" y="8"/>
                  </a:lnTo>
                  <a:lnTo>
                    <a:pt x="8" y="6"/>
                  </a:lnTo>
                  <a:lnTo>
                    <a:pt x="4" y="4"/>
                  </a:lnTo>
                  <a:lnTo>
                    <a:pt x="2" y="3"/>
                  </a:lnTo>
                  <a:lnTo>
                    <a:pt x="0" y="3"/>
                  </a:lnTo>
                  <a:lnTo>
                    <a:pt x="2" y="2"/>
                  </a:lnTo>
                  <a:lnTo>
                    <a:pt x="4" y="2"/>
                  </a:lnTo>
                  <a:lnTo>
                    <a:pt x="6" y="2"/>
                  </a:lnTo>
                  <a:lnTo>
                    <a:pt x="8" y="2"/>
                  </a:lnTo>
                  <a:lnTo>
                    <a:pt x="9" y="1"/>
                  </a:lnTo>
                  <a:lnTo>
                    <a:pt x="10" y="0"/>
                  </a:lnTo>
                  <a:lnTo>
                    <a:pt x="12" y="0"/>
                  </a:lnTo>
                  <a:lnTo>
                    <a:pt x="14" y="0"/>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7" name="Freeform 229"/>
            <p:cNvSpPr>
              <a:spLocks/>
            </p:cNvSpPr>
            <p:nvPr/>
          </p:nvSpPr>
          <p:spPr bwMode="auto">
            <a:xfrm>
              <a:off x="6358934" y="4946239"/>
              <a:ext cx="59733" cy="41674"/>
            </a:xfrm>
            <a:custGeom>
              <a:avLst/>
              <a:gdLst>
                <a:gd name="T0" fmla="*/ 15 w 43"/>
                <a:gd name="T1" fmla="*/ 25 h 30"/>
                <a:gd name="T2" fmla="*/ 7 w 43"/>
                <a:gd name="T3" fmla="*/ 29 h 30"/>
                <a:gd name="T4" fmla="*/ 5 w 43"/>
                <a:gd name="T5" fmla="*/ 30 h 30"/>
                <a:gd name="T6" fmla="*/ 5 w 43"/>
                <a:gd name="T7" fmla="*/ 29 h 30"/>
                <a:gd name="T8" fmla="*/ 4 w 43"/>
                <a:gd name="T9" fmla="*/ 27 h 30"/>
                <a:gd name="T10" fmla="*/ 0 w 43"/>
                <a:gd name="T11" fmla="*/ 26 h 30"/>
                <a:gd name="T12" fmla="*/ 0 w 43"/>
                <a:gd name="T13" fmla="*/ 25 h 30"/>
                <a:gd name="T14" fmla="*/ 4 w 43"/>
                <a:gd name="T15" fmla="*/ 26 h 30"/>
                <a:gd name="T16" fmla="*/ 7 w 43"/>
                <a:gd name="T17" fmla="*/ 28 h 30"/>
                <a:gd name="T18" fmla="*/ 9 w 43"/>
                <a:gd name="T19" fmla="*/ 28 h 30"/>
                <a:gd name="T20" fmla="*/ 10 w 43"/>
                <a:gd name="T21" fmla="*/ 26 h 30"/>
                <a:gd name="T22" fmla="*/ 12 w 43"/>
                <a:gd name="T23" fmla="*/ 26 h 30"/>
                <a:gd name="T24" fmla="*/ 15 w 43"/>
                <a:gd name="T25" fmla="*/ 25 h 30"/>
                <a:gd name="T26" fmla="*/ 18 w 43"/>
                <a:gd name="T27" fmla="*/ 21 h 30"/>
                <a:gd name="T28" fmla="*/ 19 w 43"/>
                <a:gd name="T29" fmla="*/ 20 h 30"/>
                <a:gd name="T30" fmla="*/ 19 w 43"/>
                <a:gd name="T31" fmla="*/ 20 h 30"/>
                <a:gd name="T32" fmla="*/ 22 w 43"/>
                <a:gd name="T33" fmla="*/ 18 h 30"/>
                <a:gd name="T34" fmla="*/ 26 w 43"/>
                <a:gd name="T35" fmla="*/ 15 h 30"/>
                <a:gd name="T36" fmla="*/ 31 w 43"/>
                <a:gd name="T37" fmla="*/ 13 h 30"/>
                <a:gd name="T38" fmla="*/ 32 w 43"/>
                <a:gd name="T39" fmla="*/ 11 h 30"/>
                <a:gd name="T40" fmla="*/ 34 w 43"/>
                <a:gd name="T41" fmla="*/ 9 h 30"/>
                <a:gd name="T42" fmla="*/ 39 w 43"/>
                <a:gd name="T43" fmla="*/ 5 h 30"/>
                <a:gd name="T44" fmla="*/ 40 w 43"/>
                <a:gd name="T45" fmla="*/ 4 h 30"/>
                <a:gd name="T46" fmla="*/ 43 w 43"/>
                <a:gd name="T47" fmla="*/ 0 h 30"/>
                <a:gd name="T48" fmla="*/ 43 w 43"/>
                <a:gd name="T49" fmla="*/ 1 h 30"/>
                <a:gd name="T50" fmla="*/ 43 w 43"/>
                <a:gd name="T51" fmla="*/ 2 h 30"/>
                <a:gd name="T52" fmla="*/ 41 w 43"/>
                <a:gd name="T53" fmla="*/ 4 h 30"/>
                <a:gd name="T54" fmla="*/ 36 w 43"/>
                <a:gd name="T55" fmla="*/ 10 h 30"/>
                <a:gd name="T56" fmla="*/ 35 w 43"/>
                <a:gd name="T57" fmla="*/ 12 h 30"/>
                <a:gd name="T58" fmla="*/ 32 w 43"/>
                <a:gd name="T59" fmla="*/ 14 h 30"/>
                <a:gd name="T60" fmla="*/ 26 w 43"/>
                <a:gd name="T61" fmla="*/ 16 h 30"/>
                <a:gd name="T62" fmla="*/ 23 w 43"/>
                <a:gd name="T63" fmla="*/ 19 h 30"/>
                <a:gd name="T64" fmla="*/ 15 w 43"/>
                <a:gd name="T65"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30">
                  <a:moveTo>
                    <a:pt x="15" y="25"/>
                  </a:moveTo>
                  <a:lnTo>
                    <a:pt x="7" y="29"/>
                  </a:lnTo>
                  <a:lnTo>
                    <a:pt x="5" y="30"/>
                  </a:lnTo>
                  <a:lnTo>
                    <a:pt x="5" y="29"/>
                  </a:lnTo>
                  <a:lnTo>
                    <a:pt x="4" y="27"/>
                  </a:lnTo>
                  <a:lnTo>
                    <a:pt x="0" y="26"/>
                  </a:lnTo>
                  <a:lnTo>
                    <a:pt x="0" y="25"/>
                  </a:lnTo>
                  <a:lnTo>
                    <a:pt x="4" y="26"/>
                  </a:lnTo>
                  <a:lnTo>
                    <a:pt x="7" y="28"/>
                  </a:lnTo>
                  <a:lnTo>
                    <a:pt x="9" y="28"/>
                  </a:lnTo>
                  <a:lnTo>
                    <a:pt x="10" y="26"/>
                  </a:lnTo>
                  <a:lnTo>
                    <a:pt x="12" y="26"/>
                  </a:lnTo>
                  <a:lnTo>
                    <a:pt x="15" y="25"/>
                  </a:lnTo>
                  <a:lnTo>
                    <a:pt x="18" y="21"/>
                  </a:lnTo>
                  <a:lnTo>
                    <a:pt x="19" y="20"/>
                  </a:lnTo>
                  <a:lnTo>
                    <a:pt x="19" y="20"/>
                  </a:lnTo>
                  <a:lnTo>
                    <a:pt x="22" y="18"/>
                  </a:lnTo>
                  <a:lnTo>
                    <a:pt x="26" y="15"/>
                  </a:lnTo>
                  <a:lnTo>
                    <a:pt x="31" y="13"/>
                  </a:lnTo>
                  <a:lnTo>
                    <a:pt x="32" y="11"/>
                  </a:lnTo>
                  <a:lnTo>
                    <a:pt x="34" y="9"/>
                  </a:lnTo>
                  <a:lnTo>
                    <a:pt x="39" y="5"/>
                  </a:lnTo>
                  <a:lnTo>
                    <a:pt x="40" y="4"/>
                  </a:lnTo>
                  <a:lnTo>
                    <a:pt x="43" y="0"/>
                  </a:lnTo>
                  <a:lnTo>
                    <a:pt x="43" y="1"/>
                  </a:lnTo>
                  <a:lnTo>
                    <a:pt x="43" y="2"/>
                  </a:lnTo>
                  <a:lnTo>
                    <a:pt x="41" y="4"/>
                  </a:lnTo>
                  <a:lnTo>
                    <a:pt x="36" y="10"/>
                  </a:lnTo>
                  <a:lnTo>
                    <a:pt x="35" y="12"/>
                  </a:lnTo>
                  <a:lnTo>
                    <a:pt x="32" y="14"/>
                  </a:lnTo>
                  <a:lnTo>
                    <a:pt x="26" y="16"/>
                  </a:lnTo>
                  <a:lnTo>
                    <a:pt x="23" y="19"/>
                  </a:lnTo>
                  <a:lnTo>
                    <a:pt x="15" y="25"/>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8" name="Freeform 230"/>
            <p:cNvSpPr>
              <a:spLocks/>
            </p:cNvSpPr>
            <p:nvPr/>
          </p:nvSpPr>
          <p:spPr bwMode="auto">
            <a:xfrm>
              <a:off x="6304758" y="4692027"/>
              <a:ext cx="944614" cy="1027962"/>
            </a:xfrm>
            <a:custGeom>
              <a:avLst/>
              <a:gdLst>
                <a:gd name="T0" fmla="*/ 137 w 680"/>
                <a:gd name="T1" fmla="*/ 54 h 740"/>
                <a:gd name="T2" fmla="*/ 215 w 680"/>
                <a:gd name="T3" fmla="*/ 48 h 740"/>
                <a:gd name="T4" fmla="*/ 305 w 680"/>
                <a:gd name="T5" fmla="*/ 42 h 740"/>
                <a:gd name="T6" fmla="*/ 364 w 680"/>
                <a:gd name="T7" fmla="*/ 45 h 740"/>
                <a:gd name="T8" fmla="*/ 392 w 680"/>
                <a:gd name="T9" fmla="*/ 8 h 740"/>
                <a:gd name="T10" fmla="*/ 432 w 680"/>
                <a:gd name="T11" fmla="*/ 45 h 740"/>
                <a:gd name="T12" fmla="*/ 470 w 680"/>
                <a:gd name="T13" fmla="*/ 141 h 740"/>
                <a:gd name="T14" fmla="*/ 552 w 680"/>
                <a:gd name="T15" fmla="*/ 259 h 740"/>
                <a:gd name="T16" fmla="*/ 567 w 680"/>
                <a:gd name="T17" fmla="*/ 302 h 740"/>
                <a:gd name="T18" fmla="*/ 621 w 680"/>
                <a:gd name="T19" fmla="*/ 410 h 740"/>
                <a:gd name="T20" fmla="*/ 665 w 680"/>
                <a:gd name="T21" fmla="*/ 490 h 740"/>
                <a:gd name="T22" fmla="*/ 674 w 680"/>
                <a:gd name="T23" fmla="*/ 574 h 740"/>
                <a:gd name="T24" fmla="*/ 680 w 680"/>
                <a:gd name="T25" fmla="*/ 644 h 740"/>
                <a:gd name="T26" fmla="*/ 668 w 680"/>
                <a:gd name="T27" fmla="*/ 653 h 740"/>
                <a:gd name="T28" fmla="*/ 666 w 680"/>
                <a:gd name="T29" fmla="*/ 688 h 740"/>
                <a:gd name="T30" fmla="*/ 652 w 680"/>
                <a:gd name="T31" fmla="*/ 715 h 740"/>
                <a:gd name="T32" fmla="*/ 640 w 680"/>
                <a:gd name="T33" fmla="*/ 719 h 740"/>
                <a:gd name="T34" fmla="*/ 628 w 680"/>
                <a:gd name="T35" fmla="*/ 730 h 740"/>
                <a:gd name="T36" fmla="*/ 611 w 680"/>
                <a:gd name="T37" fmla="*/ 728 h 740"/>
                <a:gd name="T38" fmla="*/ 600 w 680"/>
                <a:gd name="T39" fmla="*/ 735 h 740"/>
                <a:gd name="T40" fmla="*/ 582 w 680"/>
                <a:gd name="T41" fmla="*/ 739 h 740"/>
                <a:gd name="T42" fmla="*/ 572 w 680"/>
                <a:gd name="T43" fmla="*/ 715 h 740"/>
                <a:gd name="T44" fmla="*/ 561 w 680"/>
                <a:gd name="T45" fmla="*/ 687 h 740"/>
                <a:gd name="T46" fmla="*/ 538 w 680"/>
                <a:gd name="T47" fmla="*/ 660 h 740"/>
                <a:gd name="T48" fmla="*/ 522 w 680"/>
                <a:gd name="T49" fmla="*/ 647 h 740"/>
                <a:gd name="T50" fmla="*/ 500 w 680"/>
                <a:gd name="T51" fmla="*/ 650 h 740"/>
                <a:gd name="T52" fmla="*/ 477 w 680"/>
                <a:gd name="T53" fmla="*/ 617 h 740"/>
                <a:gd name="T54" fmla="*/ 451 w 680"/>
                <a:gd name="T55" fmla="*/ 577 h 740"/>
                <a:gd name="T56" fmla="*/ 423 w 680"/>
                <a:gd name="T57" fmla="*/ 552 h 740"/>
                <a:gd name="T58" fmla="*/ 435 w 680"/>
                <a:gd name="T59" fmla="*/ 533 h 740"/>
                <a:gd name="T60" fmla="*/ 423 w 680"/>
                <a:gd name="T61" fmla="*/ 520 h 740"/>
                <a:gd name="T62" fmla="*/ 414 w 680"/>
                <a:gd name="T63" fmla="*/ 550 h 740"/>
                <a:gd name="T64" fmla="*/ 375 w 680"/>
                <a:gd name="T65" fmla="*/ 490 h 740"/>
                <a:gd name="T66" fmla="*/ 342 w 680"/>
                <a:gd name="T67" fmla="*/ 450 h 740"/>
                <a:gd name="T68" fmla="*/ 360 w 680"/>
                <a:gd name="T69" fmla="*/ 437 h 740"/>
                <a:gd name="T70" fmla="*/ 374 w 680"/>
                <a:gd name="T71" fmla="*/ 410 h 740"/>
                <a:gd name="T72" fmla="*/ 364 w 680"/>
                <a:gd name="T73" fmla="*/ 403 h 740"/>
                <a:gd name="T74" fmla="*/ 358 w 680"/>
                <a:gd name="T75" fmla="*/ 394 h 740"/>
                <a:gd name="T76" fmla="*/ 350 w 680"/>
                <a:gd name="T77" fmla="*/ 403 h 740"/>
                <a:gd name="T78" fmla="*/ 347 w 680"/>
                <a:gd name="T79" fmla="*/ 426 h 740"/>
                <a:gd name="T80" fmla="*/ 338 w 680"/>
                <a:gd name="T81" fmla="*/ 426 h 740"/>
                <a:gd name="T82" fmla="*/ 324 w 680"/>
                <a:gd name="T83" fmla="*/ 403 h 740"/>
                <a:gd name="T84" fmla="*/ 323 w 680"/>
                <a:gd name="T85" fmla="*/ 364 h 740"/>
                <a:gd name="T86" fmla="*/ 332 w 680"/>
                <a:gd name="T87" fmla="*/ 323 h 740"/>
                <a:gd name="T88" fmla="*/ 329 w 680"/>
                <a:gd name="T89" fmla="*/ 293 h 740"/>
                <a:gd name="T90" fmla="*/ 323 w 680"/>
                <a:gd name="T91" fmla="*/ 268 h 740"/>
                <a:gd name="T92" fmla="*/ 303 w 680"/>
                <a:gd name="T93" fmla="*/ 243 h 740"/>
                <a:gd name="T94" fmla="*/ 280 w 680"/>
                <a:gd name="T95" fmla="*/ 242 h 740"/>
                <a:gd name="T96" fmla="*/ 262 w 680"/>
                <a:gd name="T97" fmla="*/ 224 h 740"/>
                <a:gd name="T98" fmla="*/ 239 w 680"/>
                <a:gd name="T99" fmla="*/ 202 h 740"/>
                <a:gd name="T100" fmla="*/ 221 w 680"/>
                <a:gd name="T101" fmla="*/ 178 h 740"/>
                <a:gd name="T102" fmla="*/ 200 w 680"/>
                <a:gd name="T103" fmla="*/ 158 h 740"/>
                <a:gd name="T104" fmla="*/ 144 w 680"/>
                <a:gd name="T105" fmla="*/ 131 h 740"/>
                <a:gd name="T106" fmla="*/ 123 w 680"/>
                <a:gd name="T107" fmla="*/ 135 h 740"/>
                <a:gd name="T108" fmla="*/ 119 w 680"/>
                <a:gd name="T109" fmla="*/ 159 h 740"/>
                <a:gd name="T110" fmla="*/ 85 w 680"/>
                <a:gd name="T111" fmla="*/ 174 h 740"/>
                <a:gd name="T112" fmla="*/ 58 w 680"/>
                <a:gd name="T113" fmla="*/ 184 h 740"/>
                <a:gd name="T114" fmla="*/ 20 w 680"/>
                <a:gd name="T115" fmla="*/ 203 h 740"/>
                <a:gd name="T116" fmla="*/ 1 w 680"/>
                <a:gd name="T117" fmla="*/ 185 h 740"/>
                <a:gd name="T118" fmla="*/ 10 w 680"/>
                <a:gd name="T119" fmla="*/ 181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0" h="740">
                  <a:moveTo>
                    <a:pt x="11" y="26"/>
                  </a:moveTo>
                  <a:lnTo>
                    <a:pt x="21" y="25"/>
                  </a:lnTo>
                  <a:lnTo>
                    <a:pt x="24" y="24"/>
                  </a:lnTo>
                  <a:lnTo>
                    <a:pt x="25" y="24"/>
                  </a:lnTo>
                  <a:lnTo>
                    <a:pt x="27" y="24"/>
                  </a:lnTo>
                  <a:lnTo>
                    <a:pt x="28" y="27"/>
                  </a:lnTo>
                  <a:lnTo>
                    <a:pt x="31" y="32"/>
                  </a:lnTo>
                  <a:lnTo>
                    <a:pt x="33" y="35"/>
                  </a:lnTo>
                  <a:lnTo>
                    <a:pt x="36" y="38"/>
                  </a:lnTo>
                  <a:lnTo>
                    <a:pt x="43" y="56"/>
                  </a:lnTo>
                  <a:lnTo>
                    <a:pt x="47" y="60"/>
                  </a:lnTo>
                  <a:lnTo>
                    <a:pt x="76" y="59"/>
                  </a:lnTo>
                  <a:lnTo>
                    <a:pt x="83" y="58"/>
                  </a:lnTo>
                  <a:lnTo>
                    <a:pt x="100" y="57"/>
                  </a:lnTo>
                  <a:lnTo>
                    <a:pt x="111" y="56"/>
                  </a:lnTo>
                  <a:lnTo>
                    <a:pt x="133" y="54"/>
                  </a:lnTo>
                  <a:lnTo>
                    <a:pt x="137" y="54"/>
                  </a:lnTo>
                  <a:lnTo>
                    <a:pt x="137" y="54"/>
                  </a:lnTo>
                  <a:lnTo>
                    <a:pt x="138" y="54"/>
                  </a:lnTo>
                  <a:lnTo>
                    <a:pt x="142" y="54"/>
                  </a:lnTo>
                  <a:lnTo>
                    <a:pt x="156" y="53"/>
                  </a:lnTo>
                  <a:lnTo>
                    <a:pt x="159" y="53"/>
                  </a:lnTo>
                  <a:lnTo>
                    <a:pt x="163" y="52"/>
                  </a:lnTo>
                  <a:lnTo>
                    <a:pt x="164" y="52"/>
                  </a:lnTo>
                  <a:lnTo>
                    <a:pt x="171" y="52"/>
                  </a:lnTo>
                  <a:lnTo>
                    <a:pt x="179" y="51"/>
                  </a:lnTo>
                  <a:lnTo>
                    <a:pt x="186" y="50"/>
                  </a:lnTo>
                  <a:lnTo>
                    <a:pt x="204" y="49"/>
                  </a:lnTo>
                  <a:lnTo>
                    <a:pt x="204" y="49"/>
                  </a:lnTo>
                  <a:lnTo>
                    <a:pt x="206" y="49"/>
                  </a:lnTo>
                  <a:lnTo>
                    <a:pt x="210" y="48"/>
                  </a:lnTo>
                  <a:lnTo>
                    <a:pt x="211" y="48"/>
                  </a:lnTo>
                  <a:lnTo>
                    <a:pt x="214" y="48"/>
                  </a:lnTo>
                  <a:lnTo>
                    <a:pt x="215" y="48"/>
                  </a:lnTo>
                  <a:lnTo>
                    <a:pt x="219" y="48"/>
                  </a:lnTo>
                  <a:lnTo>
                    <a:pt x="220" y="48"/>
                  </a:lnTo>
                  <a:lnTo>
                    <a:pt x="226" y="48"/>
                  </a:lnTo>
                  <a:lnTo>
                    <a:pt x="233" y="48"/>
                  </a:lnTo>
                  <a:lnTo>
                    <a:pt x="234" y="47"/>
                  </a:lnTo>
                  <a:lnTo>
                    <a:pt x="236" y="47"/>
                  </a:lnTo>
                  <a:lnTo>
                    <a:pt x="237" y="47"/>
                  </a:lnTo>
                  <a:lnTo>
                    <a:pt x="238" y="47"/>
                  </a:lnTo>
                  <a:lnTo>
                    <a:pt x="267" y="45"/>
                  </a:lnTo>
                  <a:lnTo>
                    <a:pt x="287" y="43"/>
                  </a:lnTo>
                  <a:lnTo>
                    <a:pt x="288" y="43"/>
                  </a:lnTo>
                  <a:lnTo>
                    <a:pt x="300" y="43"/>
                  </a:lnTo>
                  <a:lnTo>
                    <a:pt x="301" y="43"/>
                  </a:lnTo>
                  <a:lnTo>
                    <a:pt x="302" y="43"/>
                  </a:lnTo>
                  <a:lnTo>
                    <a:pt x="303" y="42"/>
                  </a:lnTo>
                  <a:lnTo>
                    <a:pt x="304" y="42"/>
                  </a:lnTo>
                  <a:lnTo>
                    <a:pt x="305" y="42"/>
                  </a:lnTo>
                  <a:lnTo>
                    <a:pt x="306" y="42"/>
                  </a:lnTo>
                  <a:lnTo>
                    <a:pt x="314" y="42"/>
                  </a:lnTo>
                  <a:lnTo>
                    <a:pt x="318" y="41"/>
                  </a:lnTo>
                  <a:lnTo>
                    <a:pt x="323" y="41"/>
                  </a:lnTo>
                  <a:lnTo>
                    <a:pt x="332" y="40"/>
                  </a:lnTo>
                  <a:lnTo>
                    <a:pt x="336" y="40"/>
                  </a:lnTo>
                  <a:lnTo>
                    <a:pt x="336" y="40"/>
                  </a:lnTo>
                  <a:lnTo>
                    <a:pt x="341" y="39"/>
                  </a:lnTo>
                  <a:lnTo>
                    <a:pt x="342" y="48"/>
                  </a:lnTo>
                  <a:lnTo>
                    <a:pt x="344" y="54"/>
                  </a:lnTo>
                  <a:lnTo>
                    <a:pt x="344" y="59"/>
                  </a:lnTo>
                  <a:lnTo>
                    <a:pt x="345" y="61"/>
                  </a:lnTo>
                  <a:lnTo>
                    <a:pt x="347" y="65"/>
                  </a:lnTo>
                  <a:lnTo>
                    <a:pt x="350" y="66"/>
                  </a:lnTo>
                  <a:lnTo>
                    <a:pt x="354" y="65"/>
                  </a:lnTo>
                  <a:lnTo>
                    <a:pt x="363" y="64"/>
                  </a:lnTo>
                  <a:lnTo>
                    <a:pt x="364" y="45"/>
                  </a:lnTo>
                  <a:lnTo>
                    <a:pt x="364" y="43"/>
                  </a:lnTo>
                  <a:lnTo>
                    <a:pt x="364" y="37"/>
                  </a:lnTo>
                  <a:lnTo>
                    <a:pt x="362" y="32"/>
                  </a:lnTo>
                  <a:lnTo>
                    <a:pt x="359" y="28"/>
                  </a:lnTo>
                  <a:lnTo>
                    <a:pt x="357" y="25"/>
                  </a:lnTo>
                  <a:lnTo>
                    <a:pt x="357" y="22"/>
                  </a:lnTo>
                  <a:lnTo>
                    <a:pt x="358" y="8"/>
                  </a:lnTo>
                  <a:lnTo>
                    <a:pt x="359" y="7"/>
                  </a:lnTo>
                  <a:lnTo>
                    <a:pt x="370" y="0"/>
                  </a:lnTo>
                  <a:lnTo>
                    <a:pt x="374" y="4"/>
                  </a:lnTo>
                  <a:lnTo>
                    <a:pt x="377" y="4"/>
                  </a:lnTo>
                  <a:lnTo>
                    <a:pt x="379" y="4"/>
                  </a:lnTo>
                  <a:lnTo>
                    <a:pt x="381" y="3"/>
                  </a:lnTo>
                  <a:lnTo>
                    <a:pt x="386" y="4"/>
                  </a:lnTo>
                  <a:lnTo>
                    <a:pt x="388" y="5"/>
                  </a:lnTo>
                  <a:lnTo>
                    <a:pt x="390" y="7"/>
                  </a:lnTo>
                  <a:lnTo>
                    <a:pt x="392" y="8"/>
                  </a:lnTo>
                  <a:lnTo>
                    <a:pt x="401" y="8"/>
                  </a:lnTo>
                  <a:lnTo>
                    <a:pt x="402" y="7"/>
                  </a:lnTo>
                  <a:lnTo>
                    <a:pt x="404" y="9"/>
                  </a:lnTo>
                  <a:lnTo>
                    <a:pt x="411" y="9"/>
                  </a:lnTo>
                  <a:lnTo>
                    <a:pt x="422" y="7"/>
                  </a:lnTo>
                  <a:lnTo>
                    <a:pt x="424" y="8"/>
                  </a:lnTo>
                  <a:lnTo>
                    <a:pt x="425" y="9"/>
                  </a:lnTo>
                  <a:lnTo>
                    <a:pt x="425" y="12"/>
                  </a:lnTo>
                  <a:lnTo>
                    <a:pt x="425" y="21"/>
                  </a:lnTo>
                  <a:lnTo>
                    <a:pt x="425" y="28"/>
                  </a:lnTo>
                  <a:lnTo>
                    <a:pt x="427" y="32"/>
                  </a:lnTo>
                  <a:lnTo>
                    <a:pt x="426" y="34"/>
                  </a:lnTo>
                  <a:lnTo>
                    <a:pt x="426" y="35"/>
                  </a:lnTo>
                  <a:lnTo>
                    <a:pt x="427" y="35"/>
                  </a:lnTo>
                  <a:lnTo>
                    <a:pt x="429" y="35"/>
                  </a:lnTo>
                  <a:lnTo>
                    <a:pt x="431" y="37"/>
                  </a:lnTo>
                  <a:lnTo>
                    <a:pt x="432" y="45"/>
                  </a:lnTo>
                  <a:lnTo>
                    <a:pt x="434" y="48"/>
                  </a:lnTo>
                  <a:lnTo>
                    <a:pt x="436" y="55"/>
                  </a:lnTo>
                  <a:lnTo>
                    <a:pt x="436" y="60"/>
                  </a:lnTo>
                  <a:lnTo>
                    <a:pt x="438" y="64"/>
                  </a:lnTo>
                  <a:lnTo>
                    <a:pt x="439" y="66"/>
                  </a:lnTo>
                  <a:lnTo>
                    <a:pt x="443" y="78"/>
                  </a:lnTo>
                  <a:lnTo>
                    <a:pt x="453" y="103"/>
                  </a:lnTo>
                  <a:lnTo>
                    <a:pt x="455" y="108"/>
                  </a:lnTo>
                  <a:lnTo>
                    <a:pt x="456" y="109"/>
                  </a:lnTo>
                  <a:lnTo>
                    <a:pt x="458" y="111"/>
                  </a:lnTo>
                  <a:lnTo>
                    <a:pt x="459" y="114"/>
                  </a:lnTo>
                  <a:lnTo>
                    <a:pt x="460" y="117"/>
                  </a:lnTo>
                  <a:lnTo>
                    <a:pt x="461" y="122"/>
                  </a:lnTo>
                  <a:lnTo>
                    <a:pt x="463" y="126"/>
                  </a:lnTo>
                  <a:lnTo>
                    <a:pt x="465" y="132"/>
                  </a:lnTo>
                  <a:lnTo>
                    <a:pt x="467" y="135"/>
                  </a:lnTo>
                  <a:lnTo>
                    <a:pt x="470" y="141"/>
                  </a:lnTo>
                  <a:lnTo>
                    <a:pt x="478" y="155"/>
                  </a:lnTo>
                  <a:lnTo>
                    <a:pt x="484" y="165"/>
                  </a:lnTo>
                  <a:lnTo>
                    <a:pt x="487" y="170"/>
                  </a:lnTo>
                  <a:lnTo>
                    <a:pt x="497" y="186"/>
                  </a:lnTo>
                  <a:lnTo>
                    <a:pt x="504" y="198"/>
                  </a:lnTo>
                  <a:lnTo>
                    <a:pt x="508" y="205"/>
                  </a:lnTo>
                  <a:lnTo>
                    <a:pt x="512" y="209"/>
                  </a:lnTo>
                  <a:lnTo>
                    <a:pt x="517" y="215"/>
                  </a:lnTo>
                  <a:lnTo>
                    <a:pt x="519" y="219"/>
                  </a:lnTo>
                  <a:lnTo>
                    <a:pt x="522" y="222"/>
                  </a:lnTo>
                  <a:lnTo>
                    <a:pt x="535" y="238"/>
                  </a:lnTo>
                  <a:lnTo>
                    <a:pt x="543" y="248"/>
                  </a:lnTo>
                  <a:lnTo>
                    <a:pt x="546" y="252"/>
                  </a:lnTo>
                  <a:lnTo>
                    <a:pt x="547" y="252"/>
                  </a:lnTo>
                  <a:lnTo>
                    <a:pt x="547" y="253"/>
                  </a:lnTo>
                  <a:lnTo>
                    <a:pt x="552" y="258"/>
                  </a:lnTo>
                  <a:lnTo>
                    <a:pt x="552" y="259"/>
                  </a:lnTo>
                  <a:lnTo>
                    <a:pt x="555" y="261"/>
                  </a:lnTo>
                  <a:lnTo>
                    <a:pt x="555" y="262"/>
                  </a:lnTo>
                  <a:lnTo>
                    <a:pt x="556" y="263"/>
                  </a:lnTo>
                  <a:lnTo>
                    <a:pt x="558" y="264"/>
                  </a:lnTo>
                  <a:lnTo>
                    <a:pt x="559" y="266"/>
                  </a:lnTo>
                  <a:lnTo>
                    <a:pt x="563" y="270"/>
                  </a:lnTo>
                  <a:lnTo>
                    <a:pt x="565" y="272"/>
                  </a:lnTo>
                  <a:lnTo>
                    <a:pt x="567" y="275"/>
                  </a:lnTo>
                  <a:lnTo>
                    <a:pt x="568" y="279"/>
                  </a:lnTo>
                  <a:lnTo>
                    <a:pt x="572" y="286"/>
                  </a:lnTo>
                  <a:lnTo>
                    <a:pt x="574" y="288"/>
                  </a:lnTo>
                  <a:lnTo>
                    <a:pt x="574" y="289"/>
                  </a:lnTo>
                  <a:lnTo>
                    <a:pt x="570" y="292"/>
                  </a:lnTo>
                  <a:lnTo>
                    <a:pt x="569" y="293"/>
                  </a:lnTo>
                  <a:lnTo>
                    <a:pt x="568" y="296"/>
                  </a:lnTo>
                  <a:lnTo>
                    <a:pt x="567" y="298"/>
                  </a:lnTo>
                  <a:lnTo>
                    <a:pt x="567" y="302"/>
                  </a:lnTo>
                  <a:lnTo>
                    <a:pt x="567" y="306"/>
                  </a:lnTo>
                  <a:lnTo>
                    <a:pt x="568" y="309"/>
                  </a:lnTo>
                  <a:lnTo>
                    <a:pt x="569" y="316"/>
                  </a:lnTo>
                  <a:lnTo>
                    <a:pt x="573" y="326"/>
                  </a:lnTo>
                  <a:lnTo>
                    <a:pt x="577" y="336"/>
                  </a:lnTo>
                  <a:lnTo>
                    <a:pt x="580" y="342"/>
                  </a:lnTo>
                  <a:lnTo>
                    <a:pt x="586" y="353"/>
                  </a:lnTo>
                  <a:lnTo>
                    <a:pt x="596" y="365"/>
                  </a:lnTo>
                  <a:lnTo>
                    <a:pt x="606" y="381"/>
                  </a:lnTo>
                  <a:lnTo>
                    <a:pt x="612" y="392"/>
                  </a:lnTo>
                  <a:lnTo>
                    <a:pt x="613" y="394"/>
                  </a:lnTo>
                  <a:lnTo>
                    <a:pt x="613" y="396"/>
                  </a:lnTo>
                  <a:lnTo>
                    <a:pt x="615" y="398"/>
                  </a:lnTo>
                  <a:lnTo>
                    <a:pt x="617" y="402"/>
                  </a:lnTo>
                  <a:lnTo>
                    <a:pt x="617" y="403"/>
                  </a:lnTo>
                  <a:lnTo>
                    <a:pt x="619" y="407"/>
                  </a:lnTo>
                  <a:lnTo>
                    <a:pt x="621" y="410"/>
                  </a:lnTo>
                  <a:lnTo>
                    <a:pt x="622" y="410"/>
                  </a:lnTo>
                  <a:lnTo>
                    <a:pt x="627" y="420"/>
                  </a:lnTo>
                  <a:lnTo>
                    <a:pt x="629" y="425"/>
                  </a:lnTo>
                  <a:lnTo>
                    <a:pt x="632" y="430"/>
                  </a:lnTo>
                  <a:lnTo>
                    <a:pt x="634" y="432"/>
                  </a:lnTo>
                  <a:lnTo>
                    <a:pt x="638" y="440"/>
                  </a:lnTo>
                  <a:lnTo>
                    <a:pt x="639" y="442"/>
                  </a:lnTo>
                  <a:lnTo>
                    <a:pt x="644" y="448"/>
                  </a:lnTo>
                  <a:lnTo>
                    <a:pt x="646" y="451"/>
                  </a:lnTo>
                  <a:lnTo>
                    <a:pt x="645" y="452"/>
                  </a:lnTo>
                  <a:lnTo>
                    <a:pt x="646" y="454"/>
                  </a:lnTo>
                  <a:lnTo>
                    <a:pt x="648" y="458"/>
                  </a:lnTo>
                  <a:lnTo>
                    <a:pt x="652" y="463"/>
                  </a:lnTo>
                  <a:lnTo>
                    <a:pt x="656" y="469"/>
                  </a:lnTo>
                  <a:lnTo>
                    <a:pt x="658" y="475"/>
                  </a:lnTo>
                  <a:lnTo>
                    <a:pt x="661" y="481"/>
                  </a:lnTo>
                  <a:lnTo>
                    <a:pt x="665" y="490"/>
                  </a:lnTo>
                  <a:lnTo>
                    <a:pt x="668" y="497"/>
                  </a:lnTo>
                  <a:lnTo>
                    <a:pt x="669" y="501"/>
                  </a:lnTo>
                  <a:lnTo>
                    <a:pt x="668" y="501"/>
                  </a:lnTo>
                  <a:lnTo>
                    <a:pt x="668" y="502"/>
                  </a:lnTo>
                  <a:lnTo>
                    <a:pt x="669" y="508"/>
                  </a:lnTo>
                  <a:lnTo>
                    <a:pt x="670" y="510"/>
                  </a:lnTo>
                  <a:lnTo>
                    <a:pt x="670" y="514"/>
                  </a:lnTo>
                  <a:lnTo>
                    <a:pt x="672" y="522"/>
                  </a:lnTo>
                  <a:lnTo>
                    <a:pt x="673" y="528"/>
                  </a:lnTo>
                  <a:lnTo>
                    <a:pt x="673" y="536"/>
                  </a:lnTo>
                  <a:lnTo>
                    <a:pt x="673" y="545"/>
                  </a:lnTo>
                  <a:lnTo>
                    <a:pt x="674" y="559"/>
                  </a:lnTo>
                  <a:lnTo>
                    <a:pt x="674" y="561"/>
                  </a:lnTo>
                  <a:lnTo>
                    <a:pt x="674" y="562"/>
                  </a:lnTo>
                  <a:lnTo>
                    <a:pt x="675" y="569"/>
                  </a:lnTo>
                  <a:lnTo>
                    <a:pt x="674" y="571"/>
                  </a:lnTo>
                  <a:lnTo>
                    <a:pt x="674" y="574"/>
                  </a:lnTo>
                  <a:lnTo>
                    <a:pt x="675" y="585"/>
                  </a:lnTo>
                  <a:lnTo>
                    <a:pt x="676" y="591"/>
                  </a:lnTo>
                  <a:lnTo>
                    <a:pt x="676" y="592"/>
                  </a:lnTo>
                  <a:lnTo>
                    <a:pt x="675" y="592"/>
                  </a:lnTo>
                  <a:lnTo>
                    <a:pt x="675" y="593"/>
                  </a:lnTo>
                  <a:lnTo>
                    <a:pt x="676" y="597"/>
                  </a:lnTo>
                  <a:lnTo>
                    <a:pt x="677" y="606"/>
                  </a:lnTo>
                  <a:lnTo>
                    <a:pt x="677" y="608"/>
                  </a:lnTo>
                  <a:lnTo>
                    <a:pt x="679" y="615"/>
                  </a:lnTo>
                  <a:lnTo>
                    <a:pt x="679" y="620"/>
                  </a:lnTo>
                  <a:lnTo>
                    <a:pt x="680" y="625"/>
                  </a:lnTo>
                  <a:lnTo>
                    <a:pt x="680" y="629"/>
                  </a:lnTo>
                  <a:lnTo>
                    <a:pt x="680" y="632"/>
                  </a:lnTo>
                  <a:lnTo>
                    <a:pt x="680" y="635"/>
                  </a:lnTo>
                  <a:lnTo>
                    <a:pt x="680" y="638"/>
                  </a:lnTo>
                  <a:lnTo>
                    <a:pt x="680" y="639"/>
                  </a:lnTo>
                  <a:lnTo>
                    <a:pt x="680" y="644"/>
                  </a:lnTo>
                  <a:lnTo>
                    <a:pt x="680" y="647"/>
                  </a:lnTo>
                  <a:lnTo>
                    <a:pt x="680" y="648"/>
                  </a:lnTo>
                  <a:lnTo>
                    <a:pt x="680" y="649"/>
                  </a:lnTo>
                  <a:lnTo>
                    <a:pt x="680" y="650"/>
                  </a:lnTo>
                  <a:lnTo>
                    <a:pt x="677" y="647"/>
                  </a:lnTo>
                  <a:lnTo>
                    <a:pt x="677" y="644"/>
                  </a:lnTo>
                  <a:lnTo>
                    <a:pt x="678" y="642"/>
                  </a:lnTo>
                  <a:lnTo>
                    <a:pt x="677" y="641"/>
                  </a:lnTo>
                  <a:lnTo>
                    <a:pt x="676" y="641"/>
                  </a:lnTo>
                  <a:lnTo>
                    <a:pt x="674" y="640"/>
                  </a:lnTo>
                  <a:lnTo>
                    <a:pt x="674" y="640"/>
                  </a:lnTo>
                  <a:lnTo>
                    <a:pt x="670" y="642"/>
                  </a:lnTo>
                  <a:lnTo>
                    <a:pt x="669" y="643"/>
                  </a:lnTo>
                  <a:lnTo>
                    <a:pt x="669" y="644"/>
                  </a:lnTo>
                  <a:lnTo>
                    <a:pt x="669" y="648"/>
                  </a:lnTo>
                  <a:lnTo>
                    <a:pt x="668" y="652"/>
                  </a:lnTo>
                  <a:lnTo>
                    <a:pt x="668" y="653"/>
                  </a:lnTo>
                  <a:lnTo>
                    <a:pt x="667" y="656"/>
                  </a:lnTo>
                  <a:lnTo>
                    <a:pt x="665" y="657"/>
                  </a:lnTo>
                  <a:lnTo>
                    <a:pt x="664" y="658"/>
                  </a:lnTo>
                  <a:lnTo>
                    <a:pt x="664" y="659"/>
                  </a:lnTo>
                  <a:lnTo>
                    <a:pt x="664" y="662"/>
                  </a:lnTo>
                  <a:lnTo>
                    <a:pt x="664" y="664"/>
                  </a:lnTo>
                  <a:lnTo>
                    <a:pt x="665" y="665"/>
                  </a:lnTo>
                  <a:lnTo>
                    <a:pt x="664" y="669"/>
                  </a:lnTo>
                  <a:lnTo>
                    <a:pt x="663" y="670"/>
                  </a:lnTo>
                  <a:lnTo>
                    <a:pt x="663" y="670"/>
                  </a:lnTo>
                  <a:lnTo>
                    <a:pt x="663" y="675"/>
                  </a:lnTo>
                  <a:lnTo>
                    <a:pt x="663" y="678"/>
                  </a:lnTo>
                  <a:lnTo>
                    <a:pt x="663" y="680"/>
                  </a:lnTo>
                  <a:lnTo>
                    <a:pt x="665" y="682"/>
                  </a:lnTo>
                  <a:lnTo>
                    <a:pt x="666" y="683"/>
                  </a:lnTo>
                  <a:lnTo>
                    <a:pt x="666" y="685"/>
                  </a:lnTo>
                  <a:lnTo>
                    <a:pt x="666" y="688"/>
                  </a:lnTo>
                  <a:lnTo>
                    <a:pt x="667" y="689"/>
                  </a:lnTo>
                  <a:lnTo>
                    <a:pt x="669" y="689"/>
                  </a:lnTo>
                  <a:lnTo>
                    <a:pt x="669" y="690"/>
                  </a:lnTo>
                  <a:lnTo>
                    <a:pt x="669" y="691"/>
                  </a:lnTo>
                  <a:lnTo>
                    <a:pt x="667" y="696"/>
                  </a:lnTo>
                  <a:lnTo>
                    <a:pt x="665" y="697"/>
                  </a:lnTo>
                  <a:lnTo>
                    <a:pt x="663" y="698"/>
                  </a:lnTo>
                  <a:lnTo>
                    <a:pt x="663" y="700"/>
                  </a:lnTo>
                  <a:lnTo>
                    <a:pt x="662" y="702"/>
                  </a:lnTo>
                  <a:lnTo>
                    <a:pt x="662" y="704"/>
                  </a:lnTo>
                  <a:lnTo>
                    <a:pt x="658" y="707"/>
                  </a:lnTo>
                  <a:lnTo>
                    <a:pt x="657" y="709"/>
                  </a:lnTo>
                  <a:lnTo>
                    <a:pt x="656" y="710"/>
                  </a:lnTo>
                  <a:lnTo>
                    <a:pt x="654" y="713"/>
                  </a:lnTo>
                  <a:lnTo>
                    <a:pt x="653" y="713"/>
                  </a:lnTo>
                  <a:lnTo>
                    <a:pt x="653" y="713"/>
                  </a:lnTo>
                  <a:lnTo>
                    <a:pt x="652" y="715"/>
                  </a:lnTo>
                  <a:lnTo>
                    <a:pt x="652" y="717"/>
                  </a:lnTo>
                  <a:lnTo>
                    <a:pt x="651" y="718"/>
                  </a:lnTo>
                  <a:lnTo>
                    <a:pt x="650" y="718"/>
                  </a:lnTo>
                  <a:lnTo>
                    <a:pt x="649" y="717"/>
                  </a:lnTo>
                  <a:lnTo>
                    <a:pt x="649" y="716"/>
                  </a:lnTo>
                  <a:lnTo>
                    <a:pt x="648" y="716"/>
                  </a:lnTo>
                  <a:lnTo>
                    <a:pt x="647" y="715"/>
                  </a:lnTo>
                  <a:lnTo>
                    <a:pt x="647" y="716"/>
                  </a:lnTo>
                  <a:lnTo>
                    <a:pt x="646" y="716"/>
                  </a:lnTo>
                  <a:lnTo>
                    <a:pt x="646" y="716"/>
                  </a:lnTo>
                  <a:lnTo>
                    <a:pt x="645" y="716"/>
                  </a:lnTo>
                  <a:lnTo>
                    <a:pt x="645" y="715"/>
                  </a:lnTo>
                  <a:lnTo>
                    <a:pt x="644" y="714"/>
                  </a:lnTo>
                  <a:lnTo>
                    <a:pt x="643" y="713"/>
                  </a:lnTo>
                  <a:lnTo>
                    <a:pt x="641" y="714"/>
                  </a:lnTo>
                  <a:lnTo>
                    <a:pt x="640" y="717"/>
                  </a:lnTo>
                  <a:lnTo>
                    <a:pt x="640" y="719"/>
                  </a:lnTo>
                  <a:lnTo>
                    <a:pt x="641" y="719"/>
                  </a:lnTo>
                  <a:lnTo>
                    <a:pt x="640" y="720"/>
                  </a:lnTo>
                  <a:lnTo>
                    <a:pt x="639" y="721"/>
                  </a:lnTo>
                  <a:lnTo>
                    <a:pt x="638" y="723"/>
                  </a:lnTo>
                  <a:lnTo>
                    <a:pt x="637" y="724"/>
                  </a:lnTo>
                  <a:lnTo>
                    <a:pt x="635" y="724"/>
                  </a:lnTo>
                  <a:lnTo>
                    <a:pt x="635" y="724"/>
                  </a:lnTo>
                  <a:lnTo>
                    <a:pt x="634" y="724"/>
                  </a:lnTo>
                  <a:lnTo>
                    <a:pt x="634" y="725"/>
                  </a:lnTo>
                  <a:lnTo>
                    <a:pt x="633" y="725"/>
                  </a:lnTo>
                  <a:lnTo>
                    <a:pt x="632" y="725"/>
                  </a:lnTo>
                  <a:lnTo>
                    <a:pt x="631" y="725"/>
                  </a:lnTo>
                  <a:lnTo>
                    <a:pt x="630" y="726"/>
                  </a:lnTo>
                  <a:lnTo>
                    <a:pt x="630" y="726"/>
                  </a:lnTo>
                  <a:lnTo>
                    <a:pt x="629" y="727"/>
                  </a:lnTo>
                  <a:lnTo>
                    <a:pt x="628" y="729"/>
                  </a:lnTo>
                  <a:lnTo>
                    <a:pt x="628" y="730"/>
                  </a:lnTo>
                  <a:lnTo>
                    <a:pt x="627" y="730"/>
                  </a:lnTo>
                  <a:lnTo>
                    <a:pt x="626" y="730"/>
                  </a:lnTo>
                  <a:lnTo>
                    <a:pt x="625" y="730"/>
                  </a:lnTo>
                  <a:lnTo>
                    <a:pt x="624" y="730"/>
                  </a:lnTo>
                  <a:lnTo>
                    <a:pt x="624" y="730"/>
                  </a:lnTo>
                  <a:lnTo>
                    <a:pt x="623" y="730"/>
                  </a:lnTo>
                  <a:lnTo>
                    <a:pt x="623" y="729"/>
                  </a:lnTo>
                  <a:lnTo>
                    <a:pt x="622" y="728"/>
                  </a:lnTo>
                  <a:lnTo>
                    <a:pt x="621" y="727"/>
                  </a:lnTo>
                  <a:lnTo>
                    <a:pt x="617" y="727"/>
                  </a:lnTo>
                  <a:lnTo>
                    <a:pt x="616" y="727"/>
                  </a:lnTo>
                  <a:lnTo>
                    <a:pt x="614" y="729"/>
                  </a:lnTo>
                  <a:lnTo>
                    <a:pt x="613" y="730"/>
                  </a:lnTo>
                  <a:lnTo>
                    <a:pt x="613" y="730"/>
                  </a:lnTo>
                  <a:lnTo>
                    <a:pt x="613" y="729"/>
                  </a:lnTo>
                  <a:lnTo>
                    <a:pt x="612" y="728"/>
                  </a:lnTo>
                  <a:lnTo>
                    <a:pt x="611" y="728"/>
                  </a:lnTo>
                  <a:lnTo>
                    <a:pt x="610" y="728"/>
                  </a:lnTo>
                  <a:lnTo>
                    <a:pt x="609" y="728"/>
                  </a:lnTo>
                  <a:lnTo>
                    <a:pt x="608" y="729"/>
                  </a:lnTo>
                  <a:lnTo>
                    <a:pt x="607" y="729"/>
                  </a:lnTo>
                  <a:lnTo>
                    <a:pt x="605" y="730"/>
                  </a:lnTo>
                  <a:lnTo>
                    <a:pt x="604" y="730"/>
                  </a:lnTo>
                  <a:lnTo>
                    <a:pt x="604" y="731"/>
                  </a:lnTo>
                  <a:lnTo>
                    <a:pt x="604" y="732"/>
                  </a:lnTo>
                  <a:lnTo>
                    <a:pt x="605" y="732"/>
                  </a:lnTo>
                  <a:lnTo>
                    <a:pt x="605" y="733"/>
                  </a:lnTo>
                  <a:lnTo>
                    <a:pt x="605" y="734"/>
                  </a:lnTo>
                  <a:lnTo>
                    <a:pt x="604" y="734"/>
                  </a:lnTo>
                  <a:lnTo>
                    <a:pt x="603" y="734"/>
                  </a:lnTo>
                  <a:lnTo>
                    <a:pt x="602" y="735"/>
                  </a:lnTo>
                  <a:lnTo>
                    <a:pt x="601" y="735"/>
                  </a:lnTo>
                  <a:lnTo>
                    <a:pt x="601" y="735"/>
                  </a:lnTo>
                  <a:lnTo>
                    <a:pt x="600" y="735"/>
                  </a:lnTo>
                  <a:lnTo>
                    <a:pt x="599" y="735"/>
                  </a:lnTo>
                  <a:lnTo>
                    <a:pt x="598" y="735"/>
                  </a:lnTo>
                  <a:lnTo>
                    <a:pt x="597" y="735"/>
                  </a:lnTo>
                  <a:lnTo>
                    <a:pt x="597" y="735"/>
                  </a:lnTo>
                  <a:lnTo>
                    <a:pt x="597" y="736"/>
                  </a:lnTo>
                  <a:lnTo>
                    <a:pt x="596" y="736"/>
                  </a:lnTo>
                  <a:lnTo>
                    <a:pt x="595" y="737"/>
                  </a:lnTo>
                  <a:lnTo>
                    <a:pt x="594" y="737"/>
                  </a:lnTo>
                  <a:lnTo>
                    <a:pt x="594" y="738"/>
                  </a:lnTo>
                  <a:lnTo>
                    <a:pt x="592" y="738"/>
                  </a:lnTo>
                  <a:lnTo>
                    <a:pt x="591" y="737"/>
                  </a:lnTo>
                  <a:lnTo>
                    <a:pt x="590" y="738"/>
                  </a:lnTo>
                  <a:lnTo>
                    <a:pt x="589" y="738"/>
                  </a:lnTo>
                  <a:lnTo>
                    <a:pt x="588" y="738"/>
                  </a:lnTo>
                  <a:lnTo>
                    <a:pt x="587" y="738"/>
                  </a:lnTo>
                  <a:lnTo>
                    <a:pt x="585" y="740"/>
                  </a:lnTo>
                  <a:lnTo>
                    <a:pt x="582" y="739"/>
                  </a:lnTo>
                  <a:lnTo>
                    <a:pt x="580" y="737"/>
                  </a:lnTo>
                  <a:lnTo>
                    <a:pt x="579" y="736"/>
                  </a:lnTo>
                  <a:lnTo>
                    <a:pt x="577" y="736"/>
                  </a:lnTo>
                  <a:lnTo>
                    <a:pt x="576" y="735"/>
                  </a:lnTo>
                  <a:lnTo>
                    <a:pt x="575" y="733"/>
                  </a:lnTo>
                  <a:lnTo>
                    <a:pt x="574" y="731"/>
                  </a:lnTo>
                  <a:lnTo>
                    <a:pt x="574" y="730"/>
                  </a:lnTo>
                  <a:lnTo>
                    <a:pt x="572" y="729"/>
                  </a:lnTo>
                  <a:lnTo>
                    <a:pt x="571" y="728"/>
                  </a:lnTo>
                  <a:lnTo>
                    <a:pt x="571" y="726"/>
                  </a:lnTo>
                  <a:lnTo>
                    <a:pt x="571" y="725"/>
                  </a:lnTo>
                  <a:lnTo>
                    <a:pt x="571" y="724"/>
                  </a:lnTo>
                  <a:lnTo>
                    <a:pt x="571" y="724"/>
                  </a:lnTo>
                  <a:lnTo>
                    <a:pt x="571" y="719"/>
                  </a:lnTo>
                  <a:lnTo>
                    <a:pt x="571" y="718"/>
                  </a:lnTo>
                  <a:lnTo>
                    <a:pt x="572" y="717"/>
                  </a:lnTo>
                  <a:lnTo>
                    <a:pt x="572" y="715"/>
                  </a:lnTo>
                  <a:lnTo>
                    <a:pt x="571" y="714"/>
                  </a:lnTo>
                  <a:lnTo>
                    <a:pt x="572" y="713"/>
                  </a:lnTo>
                  <a:lnTo>
                    <a:pt x="573" y="712"/>
                  </a:lnTo>
                  <a:lnTo>
                    <a:pt x="574" y="712"/>
                  </a:lnTo>
                  <a:lnTo>
                    <a:pt x="574" y="711"/>
                  </a:lnTo>
                  <a:lnTo>
                    <a:pt x="574" y="709"/>
                  </a:lnTo>
                  <a:lnTo>
                    <a:pt x="573" y="707"/>
                  </a:lnTo>
                  <a:lnTo>
                    <a:pt x="571" y="707"/>
                  </a:lnTo>
                  <a:lnTo>
                    <a:pt x="570" y="706"/>
                  </a:lnTo>
                  <a:lnTo>
                    <a:pt x="570" y="704"/>
                  </a:lnTo>
                  <a:lnTo>
                    <a:pt x="570" y="703"/>
                  </a:lnTo>
                  <a:lnTo>
                    <a:pt x="566" y="696"/>
                  </a:lnTo>
                  <a:lnTo>
                    <a:pt x="565" y="695"/>
                  </a:lnTo>
                  <a:lnTo>
                    <a:pt x="563" y="694"/>
                  </a:lnTo>
                  <a:lnTo>
                    <a:pt x="561" y="691"/>
                  </a:lnTo>
                  <a:lnTo>
                    <a:pt x="560" y="690"/>
                  </a:lnTo>
                  <a:lnTo>
                    <a:pt x="561" y="687"/>
                  </a:lnTo>
                  <a:lnTo>
                    <a:pt x="560" y="685"/>
                  </a:lnTo>
                  <a:lnTo>
                    <a:pt x="558" y="685"/>
                  </a:lnTo>
                  <a:lnTo>
                    <a:pt x="557" y="683"/>
                  </a:lnTo>
                  <a:lnTo>
                    <a:pt x="556" y="681"/>
                  </a:lnTo>
                  <a:lnTo>
                    <a:pt x="555" y="680"/>
                  </a:lnTo>
                  <a:lnTo>
                    <a:pt x="555" y="678"/>
                  </a:lnTo>
                  <a:lnTo>
                    <a:pt x="552" y="674"/>
                  </a:lnTo>
                  <a:lnTo>
                    <a:pt x="551" y="673"/>
                  </a:lnTo>
                  <a:lnTo>
                    <a:pt x="549" y="672"/>
                  </a:lnTo>
                  <a:lnTo>
                    <a:pt x="547" y="669"/>
                  </a:lnTo>
                  <a:lnTo>
                    <a:pt x="542" y="666"/>
                  </a:lnTo>
                  <a:lnTo>
                    <a:pt x="541" y="666"/>
                  </a:lnTo>
                  <a:lnTo>
                    <a:pt x="540" y="665"/>
                  </a:lnTo>
                  <a:lnTo>
                    <a:pt x="540" y="663"/>
                  </a:lnTo>
                  <a:lnTo>
                    <a:pt x="540" y="662"/>
                  </a:lnTo>
                  <a:lnTo>
                    <a:pt x="539" y="661"/>
                  </a:lnTo>
                  <a:lnTo>
                    <a:pt x="538" y="660"/>
                  </a:lnTo>
                  <a:lnTo>
                    <a:pt x="537" y="660"/>
                  </a:lnTo>
                  <a:lnTo>
                    <a:pt x="537" y="659"/>
                  </a:lnTo>
                  <a:lnTo>
                    <a:pt x="539" y="658"/>
                  </a:lnTo>
                  <a:lnTo>
                    <a:pt x="540" y="657"/>
                  </a:lnTo>
                  <a:lnTo>
                    <a:pt x="539" y="656"/>
                  </a:lnTo>
                  <a:lnTo>
                    <a:pt x="539" y="655"/>
                  </a:lnTo>
                  <a:lnTo>
                    <a:pt x="538" y="653"/>
                  </a:lnTo>
                  <a:lnTo>
                    <a:pt x="537" y="652"/>
                  </a:lnTo>
                  <a:lnTo>
                    <a:pt x="536" y="652"/>
                  </a:lnTo>
                  <a:lnTo>
                    <a:pt x="533" y="651"/>
                  </a:lnTo>
                  <a:lnTo>
                    <a:pt x="531" y="649"/>
                  </a:lnTo>
                  <a:lnTo>
                    <a:pt x="529" y="648"/>
                  </a:lnTo>
                  <a:lnTo>
                    <a:pt x="528" y="647"/>
                  </a:lnTo>
                  <a:lnTo>
                    <a:pt x="527" y="648"/>
                  </a:lnTo>
                  <a:lnTo>
                    <a:pt x="526" y="648"/>
                  </a:lnTo>
                  <a:lnTo>
                    <a:pt x="524" y="648"/>
                  </a:lnTo>
                  <a:lnTo>
                    <a:pt x="522" y="647"/>
                  </a:lnTo>
                  <a:lnTo>
                    <a:pt x="522" y="646"/>
                  </a:lnTo>
                  <a:lnTo>
                    <a:pt x="520" y="646"/>
                  </a:lnTo>
                  <a:lnTo>
                    <a:pt x="519" y="647"/>
                  </a:lnTo>
                  <a:lnTo>
                    <a:pt x="518" y="647"/>
                  </a:lnTo>
                  <a:lnTo>
                    <a:pt x="517" y="647"/>
                  </a:lnTo>
                  <a:lnTo>
                    <a:pt x="517" y="646"/>
                  </a:lnTo>
                  <a:lnTo>
                    <a:pt x="517" y="645"/>
                  </a:lnTo>
                  <a:lnTo>
                    <a:pt x="515" y="645"/>
                  </a:lnTo>
                  <a:lnTo>
                    <a:pt x="514" y="646"/>
                  </a:lnTo>
                  <a:lnTo>
                    <a:pt x="509" y="647"/>
                  </a:lnTo>
                  <a:lnTo>
                    <a:pt x="508" y="648"/>
                  </a:lnTo>
                  <a:lnTo>
                    <a:pt x="505" y="647"/>
                  </a:lnTo>
                  <a:lnTo>
                    <a:pt x="504" y="647"/>
                  </a:lnTo>
                  <a:lnTo>
                    <a:pt x="502" y="647"/>
                  </a:lnTo>
                  <a:lnTo>
                    <a:pt x="502" y="647"/>
                  </a:lnTo>
                  <a:lnTo>
                    <a:pt x="501" y="648"/>
                  </a:lnTo>
                  <a:lnTo>
                    <a:pt x="500" y="650"/>
                  </a:lnTo>
                  <a:lnTo>
                    <a:pt x="499" y="653"/>
                  </a:lnTo>
                  <a:lnTo>
                    <a:pt x="499" y="655"/>
                  </a:lnTo>
                  <a:lnTo>
                    <a:pt x="498" y="655"/>
                  </a:lnTo>
                  <a:lnTo>
                    <a:pt x="497" y="654"/>
                  </a:lnTo>
                  <a:lnTo>
                    <a:pt x="493" y="649"/>
                  </a:lnTo>
                  <a:lnTo>
                    <a:pt x="493" y="648"/>
                  </a:lnTo>
                  <a:lnTo>
                    <a:pt x="491" y="648"/>
                  </a:lnTo>
                  <a:lnTo>
                    <a:pt x="491" y="645"/>
                  </a:lnTo>
                  <a:lnTo>
                    <a:pt x="490" y="644"/>
                  </a:lnTo>
                  <a:lnTo>
                    <a:pt x="489" y="643"/>
                  </a:lnTo>
                  <a:lnTo>
                    <a:pt x="488" y="641"/>
                  </a:lnTo>
                  <a:lnTo>
                    <a:pt x="487" y="637"/>
                  </a:lnTo>
                  <a:lnTo>
                    <a:pt x="487" y="636"/>
                  </a:lnTo>
                  <a:lnTo>
                    <a:pt x="486" y="636"/>
                  </a:lnTo>
                  <a:lnTo>
                    <a:pt x="486" y="635"/>
                  </a:lnTo>
                  <a:lnTo>
                    <a:pt x="480" y="625"/>
                  </a:lnTo>
                  <a:lnTo>
                    <a:pt x="477" y="617"/>
                  </a:lnTo>
                  <a:lnTo>
                    <a:pt x="476" y="614"/>
                  </a:lnTo>
                  <a:lnTo>
                    <a:pt x="475" y="610"/>
                  </a:lnTo>
                  <a:lnTo>
                    <a:pt x="474" y="606"/>
                  </a:lnTo>
                  <a:lnTo>
                    <a:pt x="471" y="599"/>
                  </a:lnTo>
                  <a:lnTo>
                    <a:pt x="469" y="595"/>
                  </a:lnTo>
                  <a:lnTo>
                    <a:pt x="469" y="594"/>
                  </a:lnTo>
                  <a:lnTo>
                    <a:pt x="465" y="588"/>
                  </a:lnTo>
                  <a:lnTo>
                    <a:pt x="461" y="585"/>
                  </a:lnTo>
                  <a:lnTo>
                    <a:pt x="461" y="584"/>
                  </a:lnTo>
                  <a:lnTo>
                    <a:pt x="459" y="582"/>
                  </a:lnTo>
                  <a:lnTo>
                    <a:pt x="458" y="581"/>
                  </a:lnTo>
                  <a:lnTo>
                    <a:pt x="456" y="580"/>
                  </a:lnTo>
                  <a:lnTo>
                    <a:pt x="454" y="580"/>
                  </a:lnTo>
                  <a:lnTo>
                    <a:pt x="453" y="580"/>
                  </a:lnTo>
                  <a:lnTo>
                    <a:pt x="453" y="579"/>
                  </a:lnTo>
                  <a:lnTo>
                    <a:pt x="452" y="577"/>
                  </a:lnTo>
                  <a:lnTo>
                    <a:pt x="451" y="577"/>
                  </a:lnTo>
                  <a:lnTo>
                    <a:pt x="448" y="576"/>
                  </a:lnTo>
                  <a:lnTo>
                    <a:pt x="447" y="577"/>
                  </a:lnTo>
                  <a:lnTo>
                    <a:pt x="447" y="576"/>
                  </a:lnTo>
                  <a:lnTo>
                    <a:pt x="447" y="574"/>
                  </a:lnTo>
                  <a:lnTo>
                    <a:pt x="445" y="574"/>
                  </a:lnTo>
                  <a:lnTo>
                    <a:pt x="442" y="573"/>
                  </a:lnTo>
                  <a:lnTo>
                    <a:pt x="440" y="574"/>
                  </a:lnTo>
                  <a:lnTo>
                    <a:pt x="440" y="577"/>
                  </a:lnTo>
                  <a:lnTo>
                    <a:pt x="437" y="579"/>
                  </a:lnTo>
                  <a:lnTo>
                    <a:pt x="436" y="579"/>
                  </a:lnTo>
                  <a:lnTo>
                    <a:pt x="434" y="571"/>
                  </a:lnTo>
                  <a:lnTo>
                    <a:pt x="433" y="569"/>
                  </a:lnTo>
                  <a:lnTo>
                    <a:pt x="432" y="566"/>
                  </a:lnTo>
                  <a:lnTo>
                    <a:pt x="429" y="558"/>
                  </a:lnTo>
                  <a:lnTo>
                    <a:pt x="427" y="557"/>
                  </a:lnTo>
                  <a:lnTo>
                    <a:pt x="423" y="553"/>
                  </a:lnTo>
                  <a:lnTo>
                    <a:pt x="423" y="552"/>
                  </a:lnTo>
                  <a:lnTo>
                    <a:pt x="424" y="551"/>
                  </a:lnTo>
                  <a:lnTo>
                    <a:pt x="426" y="550"/>
                  </a:lnTo>
                  <a:lnTo>
                    <a:pt x="428" y="550"/>
                  </a:lnTo>
                  <a:lnTo>
                    <a:pt x="429" y="550"/>
                  </a:lnTo>
                  <a:lnTo>
                    <a:pt x="431" y="552"/>
                  </a:lnTo>
                  <a:lnTo>
                    <a:pt x="432" y="554"/>
                  </a:lnTo>
                  <a:lnTo>
                    <a:pt x="433" y="555"/>
                  </a:lnTo>
                  <a:lnTo>
                    <a:pt x="434" y="554"/>
                  </a:lnTo>
                  <a:lnTo>
                    <a:pt x="434" y="552"/>
                  </a:lnTo>
                  <a:lnTo>
                    <a:pt x="434" y="549"/>
                  </a:lnTo>
                  <a:lnTo>
                    <a:pt x="434" y="547"/>
                  </a:lnTo>
                  <a:lnTo>
                    <a:pt x="436" y="543"/>
                  </a:lnTo>
                  <a:lnTo>
                    <a:pt x="435" y="540"/>
                  </a:lnTo>
                  <a:lnTo>
                    <a:pt x="435" y="539"/>
                  </a:lnTo>
                  <a:lnTo>
                    <a:pt x="435" y="537"/>
                  </a:lnTo>
                  <a:lnTo>
                    <a:pt x="436" y="536"/>
                  </a:lnTo>
                  <a:lnTo>
                    <a:pt x="435" y="533"/>
                  </a:lnTo>
                  <a:lnTo>
                    <a:pt x="434" y="530"/>
                  </a:lnTo>
                  <a:lnTo>
                    <a:pt x="434" y="528"/>
                  </a:lnTo>
                  <a:lnTo>
                    <a:pt x="433" y="525"/>
                  </a:lnTo>
                  <a:lnTo>
                    <a:pt x="432" y="525"/>
                  </a:lnTo>
                  <a:lnTo>
                    <a:pt x="430" y="525"/>
                  </a:lnTo>
                  <a:lnTo>
                    <a:pt x="429" y="522"/>
                  </a:lnTo>
                  <a:lnTo>
                    <a:pt x="429" y="520"/>
                  </a:lnTo>
                  <a:lnTo>
                    <a:pt x="430" y="519"/>
                  </a:lnTo>
                  <a:lnTo>
                    <a:pt x="431" y="519"/>
                  </a:lnTo>
                  <a:lnTo>
                    <a:pt x="432" y="519"/>
                  </a:lnTo>
                  <a:lnTo>
                    <a:pt x="431" y="518"/>
                  </a:lnTo>
                  <a:lnTo>
                    <a:pt x="431" y="516"/>
                  </a:lnTo>
                  <a:lnTo>
                    <a:pt x="430" y="515"/>
                  </a:lnTo>
                  <a:lnTo>
                    <a:pt x="426" y="516"/>
                  </a:lnTo>
                  <a:lnTo>
                    <a:pt x="425" y="516"/>
                  </a:lnTo>
                  <a:lnTo>
                    <a:pt x="425" y="518"/>
                  </a:lnTo>
                  <a:lnTo>
                    <a:pt x="423" y="520"/>
                  </a:lnTo>
                  <a:lnTo>
                    <a:pt x="420" y="521"/>
                  </a:lnTo>
                  <a:lnTo>
                    <a:pt x="419" y="521"/>
                  </a:lnTo>
                  <a:lnTo>
                    <a:pt x="419" y="523"/>
                  </a:lnTo>
                  <a:lnTo>
                    <a:pt x="419" y="525"/>
                  </a:lnTo>
                  <a:lnTo>
                    <a:pt x="423" y="530"/>
                  </a:lnTo>
                  <a:lnTo>
                    <a:pt x="425" y="539"/>
                  </a:lnTo>
                  <a:lnTo>
                    <a:pt x="425" y="540"/>
                  </a:lnTo>
                  <a:lnTo>
                    <a:pt x="422" y="541"/>
                  </a:lnTo>
                  <a:lnTo>
                    <a:pt x="422" y="541"/>
                  </a:lnTo>
                  <a:lnTo>
                    <a:pt x="418" y="542"/>
                  </a:lnTo>
                  <a:lnTo>
                    <a:pt x="417" y="542"/>
                  </a:lnTo>
                  <a:lnTo>
                    <a:pt x="415" y="541"/>
                  </a:lnTo>
                  <a:lnTo>
                    <a:pt x="415" y="541"/>
                  </a:lnTo>
                  <a:lnTo>
                    <a:pt x="415" y="541"/>
                  </a:lnTo>
                  <a:lnTo>
                    <a:pt x="414" y="542"/>
                  </a:lnTo>
                  <a:lnTo>
                    <a:pt x="414" y="545"/>
                  </a:lnTo>
                  <a:lnTo>
                    <a:pt x="414" y="550"/>
                  </a:lnTo>
                  <a:lnTo>
                    <a:pt x="413" y="549"/>
                  </a:lnTo>
                  <a:lnTo>
                    <a:pt x="412" y="545"/>
                  </a:lnTo>
                  <a:lnTo>
                    <a:pt x="411" y="541"/>
                  </a:lnTo>
                  <a:lnTo>
                    <a:pt x="410" y="541"/>
                  </a:lnTo>
                  <a:lnTo>
                    <a:pt x="409" y="538"/>
                  </a:lnTo>
                  <a:lnTo>
                    <a:pt x="408" y="536"/>
                  </a:lnTo>
                  <a:lnTo>
                    <a:pt x="406" y="535"/>
                  </a:lnTo>
                  <a:lnTo>
                    <a:pt x="399" y="526"/>
                  </a:lnTo>
                  <a:lnTo>
                    <a:pt x="396" y="522"/>
                  </a:lnTo>
                  <a:lnTo>
                    <a:pt x="392" y="518"/>
                  </a:lnTo>
                  <a:lnTo>
                    <a:pt x="389" y="513"/>
                  </a:lnTo>
                  <a:lnTo>
                    <a:pt x="385" y="508"/>
                  </a:lnTo>
                  <a:lnTo>
                    <a:pt x="383" y="503"/>
                  </a:lnTo>
                  <a:lnTo>
                    <a:pt x="382" y="502"/>
                  </a:lnTo>
                  <a:lnTo>
                    <a:pt x="381" y="502"/>
                  </a:lnTo>
                  <a:lnTo>
                    <a:pt x="380" y="498"/>
                  </a:lnTo>
                  <a:lnTo>
                    <a:pt x="375" y="490"/>
                  </a:lnTo>
                  <a:lnTo>
                    <a:pt x="370" y="484"/>
                  </a:lnTo>
                  <a:lnTo>
                    <a:pt x="370" y="483"/>
                  </a:lnTo>
                  <a:lnTo>
                    <a:pt x="368" y="482"/>
                  </a:lnTo>
                  <a:lnTo>
                    <a:pt x="367" y="481"/>
                  </a:lnTo>
                  <a:lnTo>
                    <a:pt x="366" y="479"/>
                  </a:lnTo>
                  <a:lnTo>
                    <a:pt x="365" y="477"/>
                  </a:lnTo>
                  <a:lnTo>
                    <a:pt x="362" y="475"/>
                  </a:lnTo>
                  <a:lnTo>
                    <a:pt x="359" y="471"/>
                  </a:lnTo>
                  <a:lnTo>
                    <a:pt x="356" y="468"/>
                  </a:lnTo>
                  <a:lnTo>
                    <a:pt x="352" y="464"/>
                  </a:lnTo>
                  <a:lnTo>
                    <a:pt x="349" y="463"/>
                  </a:lnTo>
                  <a:lnTo>
                    <a:pt x="349" y="461"/>
                  </a:lnTo>
                  <a:lnTo>
                    <a:pt x="347" y="456"/>
                  </a:lnTo>
                  <a:lnTo>
                    <a:pt x="346" y="454"/>
                  </a:lnTo>
                  <a:lnTo>
                    <a:pt x="344" y="453"/>
                  </a:lnTo>
                  <a:lnTo>
                    <a:pt x="342" y="451"/>
                  </a:lnTo>
                  <a:lnTo>
                    <a:pt x="342" y="450"/>
                  </a:lnTo>
                  <a:lnTo>
                    <a:pt x="346" y="451"/>
                  </a:lnTo>
                  <a:lnTo>
                    <a:pt x="346" y="454"/>
                  </a:lnTo>
                  <a:lnTo>
                    <a:pt x="347" y="454"/>
                  </a:lnTo>
                  <a:lnTo>
                    <a:pt x="348" y="454"/>
                  </a:lnTo>
                  <a:lnTo>
                    <a:pt x="349" y="454"/>
                  </a:lnTo>
                  <a:lnTo>
                    <a:pt x="348" y="453"/>
                  </a:lnTo>
                  <a:lnTo>
                    <a:pt x="349" y="453"/>
                  </a:lnTo>
                  <a:lnTo>
                    <a:pt x="350" y="451"/>
                  </a:lnTo>
                  <a:lnTo>
                    <a:pt x="351" y="451"/>
                  </a:lnTo>
                  <a:lnTo>
                    <a:pt x="353" y="450"/>
                  </a:lnTo>
                  <a:lnTo>
                    <a:pt x="353" y="449"/>
                  </a:lnTo>
                  <a:lnTo>
                    <a:pt x="354" y="446"/>
                  </a:lnTo>
                  <a:lnTo>
                    <a:pt x="356" y="443"/>
                  </a:lnTo>
                  <a:lnTo>
                    <a:pt x="356" y="442"/>
                  </a:lnTo>
                  <a:lnTo>
                    <a:pt x="358" y="440"/>
                  </a:lnTo>
                  <a:lnTo>
                    <a:pt x="359" y="440"/>
                  </a:lnTo>
                  <a:lnTo>
                    <a:pt x="360" y="437"/>
                  </a:lnTo>
                  <a:lnTo>
                    <a:pt x="360" y="436"/>
                  </a:lnTo>
                  <a:lnTo>
                    <a:pt x="361" y="433"/>
                  </a:lnTo>
                  <a:lnTo>
                    <a:pt x="361" y="432"/>
                  </a:lnTo>
                  <a:lnTo>
                    <a:pt x="363" y="429"/>
                  </a:lnTo>
                  <a:lnTo>
                    <a:pt x="364" y="424"/>
                  </a:lnTo>
                  <a:lnTo>
                    <a:pt x="366" y="422"/>
                  </a:lnTo>
                  <a:lnTo>
                    <a:pt x="368" y="421"/>
                  </a:lnTo>
                  <a:lnTo>
                    <a:pt x="369" y="421"/>
                  </a:lnTo>
                  <a:lnTo>
                    <a:pt x="369" y="419"/>
                  </a:lnTo>
                  <a:lnTo>
                    <a:pt x="368" y="419"/>
                  </a:lnTo>
                  <a:lnTo>
                    <a:pt x="368" y="419"/>
                  </a:lnTo>
                  <a:lnTo>
                    <a:pt x="368" y="418"/>
                  </a:lnTo>
                  <a:lnTo>
                    <a:pt x="370" y="417"/>
                  </a:lnTo>
                  <a:lnTo>
                    <a:pt x="372" y="414"/>
                  </a:lnTo>
                  <a:lnTo>
                    <a:pt x="373" y="414"/>
                  </a:lnTo>
                  <a:lnTo>
                    <a:pt x="372" y="414"/>
                  </a:lnTo>
                  <a:lnTo>
                    <a:pt x="374" y="410"/>
                  </a:lnTo>
                  <a:lnTo>
                    <a:pt x="374" y="409"/>
                  </a:lnTo>
                  <a:lnTo>
                    <a:pt x="375" y="408"/>
                  </a:lnTo>
                  <a:lnTo>
                    <a:pt x="375" y="408"/>
                  </a:lnTo>
                  <a:lnTo>
                    <a:pt x="375" y="404"/>
                  </a:lnTo>
                  <a:lnTo>
                    <a:pt x="375" y="403"/>
                  </a:lnTo>
                  <a:lnTo>
                    <a:pt x="374" y="398"/>
                  </a:lnTo>
                  <a:lnTo>
                    <a:pt x="372" y="396"/>
                  </a:lnTo>
                  <a:lnTo>
                    <a:pt x="370" y="397"/>
                  </a:lnTo>
                  <a:lnTo>
                    <a:pt x="368" y="396"/>
                  </a:lnTo>
                  <a:lnTo>
                    <a:pt x="367" y="396"/>
                  </a:lnTo>
                  <a:lnTo>
                    <a:pt x="366" y="395"/>
                  </a:lnTo>
                  <a:lnTo>
                    <a:pt x="366" y="394"/>
                  </a:lnTo>
                  <a:lnTo>
                    <a:pt x="364" y="394"/>
                  </a:lnTo>
                  <a:lnTo>
                    <a:pt x="363" y="395"/>
                  </a:lnTo>
                  <a:lnTo>
                    <a:pt x="363" y="396"/>
                  </a:lnTo>
                  <a:lnTo>
                    <a:pt x="364" y="398"/>
                  </a:lnTo>
                  <a:lnTo>
                    <a:pt x="364" y="403"/>
                  </a:lnTo>
                  <a:lnTo>
                    <a:pt x="365" y="403"/>
                  </a:lnTo>
                  <a:lnTo>
                    <a:pt x="366" y="404"/>
                  </a:lnTo>
                  <a:lnTo>
                    <a:pt x="367" y="405"/>
                  </a:lnTo>
                  <a:lnTo>
                    <a:pt x="367" y="408"/>
                  </a:lnTo>
                  <a:lnTo>
                    <a:pt x="365" y="408"/>
                  </a:lnTo>
                  <a:lnTo>
                    <a:pt x="363" y="408"/>
                  </a:lnTo>
                  <a:lnTo>
                    <a:pt x="357" y="406"/>
                  </a:lnTo>
                  <a:lnTo>
                    <a:pt x="357" y="403"/>
                  </a:lnTo>
                  <a:lnTo>
                    <a:pt x="359" y="403"/>
                  </a:lnTo>
                  <a:lnTo>
                    <a:pt x="359" y="403"/>
                  </a:lnTo>
                  <a:lnTo>
                    <a:pt x="359" y="401"/>
                  </a:lnTo>
                  <a:lnTo>
                    <a:pt x="359" y="401"/>
                  </a:lnTo>
                  <a:lnTo>
                    <a:pt x="358" y="400"/>
                  </a:lnTo>
                  <a:lnTo>
                    <a:pt x="358" y="399"/>
                  </a:lnTo>
                  <a:lnTo>
                    <a:pt x="359" y="398"/>
                  </a:lnTo>
                  <a:lnTo>
                    <a:pt x="359" y="397"/>
                  </a:lnTo>
                  <a:lnTo>
                    <a:pt x="358" y="394"/>
                  </a:lnTo>
                  <a:lnTo>
                    <a:pt x="357" y="392"/>
                  </a:lnTo>
                  <a:lnTo>
                    <a:pt x="355" y="390"/>
                  </a:lnTo>
                  <a:lnTo>
                    <a:pt x="351" y="390"/>
                  </a:lnTo>
                  <a:lnTo>
                    <a:pt x="347" y="391"/>
                  </a:lnTo>
                  <a:lnTo>
                    <a:pt x="344" y="392"/>
                  </a:lnTo>
                  <a:lnTo>
                    <a:pt x="336" y="394"/>
                  </a:lnTo>
                  <a:lnTo>
                    <a:pt x="336" y="395"/>
                  </a:lnTo>
                  <a:lnTo>
                    <a:pt x="336" y="396"/>
                  </a:lnTo>
                  <a:lnTo>
                    <a:pt x="336" y="397"/>
                  </a:lnTo>
                  <a:lnTo>
                    <a:pt x="338" y="397"/>
                  </a:lnTo>
                  <a:lnTo>
                    <a:pt x="340" y="397"/>
                  </a:lnTo>
                  <a:lnTo>
                    <a:pt x="341" y="399"/>
                  </a:lnTo>
                  <a:lnTo>
                    <a:pt x="342" y="399"/>
                  </a:lnTo>
                  <a:lnTo>
                    <a:pt x="347" y="398"/>
                  </a:lnTo>
                  <a:lnTo>
                    <a:pt x="347" y="399"/>
                  </a:lnTo>
                  <a:lnTo>
                    <a:pt x="347" y="401"/>
                  </a:lnTo>
                  <a:lnTo>
                    <a:pt x="350" y="403"/>
                  </a:lnTo>
                  <a:lnTo>
                    <a:pt x="355" y="401"/>
                  </a:lnTo>
                  <a:lnTo>
                    <a:pt x="355" y="402"/>
                  </a:lnTo>
                  <a:lnTo>
                    <a:pt x="355" y="404"/>
                  </a:lnTo>
                  <a:lnTo>
                    <a:pt x="352" y="405"/>
                  </a:lnTo>
                  <a:lnTo>
                    <a:pt x="353" y="407"/>
                  </a:lnTo>
                  <a:lnTo>
                    <a:pt x="353" y="408"/>
                  </a:lnTo>
                  <a:lnTo>
                    <a:pt x="354" y="410"/>
                  </a:lnTo>
                  <a:lnTo>
                    <a:pt x="352" y="413"/>
                  </a:lnTo>
                  <a:lnTo>
                    <a:pt x="351" y="416"/>
                  </a:lnTo>
                  <a:lnTo>
                    <a:pt x="350" y="419"/>
                  </a:lnTo>
                  <a:lnTo>
                    <a:pt x="352" y="422"/>
                  </a:lnTo>
                  <a:lnTo>
                    <a:pt x="352" y="423"/>
                  </a:lnTo>
                  <a:lnTo>
                    <a:pt x="351" y="425"/>
                  </a:lnTo>
                  <a:lnTo>
                    <a:pt x="350" y="426"/>
                  </a:lnTo>
                  <a:lnTo>
                    <a:pt x="349" y="427"/>
                  </a:lnTo>
                  <a:lnTo>
                    <a:pt x="347" y="427"/>
                  </a:lnTo>
                  <a:lnTo>
                    <a:pt x="347" y="426"/>
                  </a:lnTo>
                  <a:lnTo>
                    <a:pt x="346" y="426"/>
                  </a:lnTo>
                  <a:lnTo>
                    <a:pt x="346" y="428"/>
                  </a:lnTo>
                  <a:lnTo>
                    <a:pt x="344" y="427"/>
                  </a:lnTo>
                  <a:lnTo>
                    <a:pt x="342" y="428"/>
                  </a:lnTo>
                  <a:lnTo>
                    <a:pt x="342" y="429"/>
                  </a:lnTo>
                  <a:lnTo>
                    <a:pt x="342" y="432"/>
                  </a:lnTo>
                  <a:lnTo>
                    <a:pt x="342" y="433"/>
                  </a:lnTo>
                  <a:lnTo>
                    <a:pt x="342" y="435"/>
                  </a:lnTo>
                  <a:lnTo>
                    <a:pt x="343" y="435"/>
                  </a:lnTo>
                  <a:lnTo>
                    <a:pt x="345" y="436"/>
                  </a:lnTo>
                  <a:lnTo>
                    <a:pt x="344" y="437"/>
                  </a:lnTo>
                  <a:lnTo>
                    <a:pt x="342" y="440"/>
                  </a:lnTo>
                  <a:lnTo>
                    <a:pt x="341" y="439"/>
                  </a:lnTo>
                  <a:lnTo>
                    <a:pt x="341" y="438"/>
                  </a:lnTo>
                  <a:lnTo>
                    <a:pt x="340" y="436"/>
                  </a:lnTo>
                  <a:lnTo>
                    <a:pt x="339" y="427"/>
                  </a:lnTo>
                  <a:lnTo>
                    <a:pt x="338" y="426"/>
                  </a:lnTo>
                  <a:lnTo>
                    <a:pt x="337" y="425"/>
                  </a:lnTo>
                  <a:lnTo>
                    <a:pt x="336" y="424"/>
                  </a:lnTo>
                  <a:lnTo>
                    <a:pt x="336" y="423"/>
                  </a:lnTo>
                  <a:lnTo>
                    <a:pt x="334" y="419"/>
                  </a:lnTo>
                  <a:lnTo>
                    <a:pt x="332" y="418"/>
                  </a:lnTo>
                  <a:lnTo>
                    <a:pt x="331" y="417"/>
                  </a:lnTo>
                  <a:lnTo>
                    <a:pt x="327" y="414"/>
                  </a:lnTo>
                  <a:lnTo>
                    <a:pt x="326" y="414"/>
                  </a:lnTo>
                  <a:lnTo>
                    <a:pt x="324" y="409"/>
                  </a:lnTo>
                  <a:lnTo>
                    <a:pt x="323" y="408"/>
                  </a:lnTo>
                  <a:lnTo>
                    <a:pt x="323" y="405"/>
                  </a:lnTo>
                  <a:lnTo>
                    <a:pt x="323" y="403"/>
                  </a:lnTo>
                  <a:lnTo>
                    <a:pt x="323" y="398"/>
                  </a:lnTo>
                  <a:lnTo>
                    <a:pt x="324" y="395"/>
                  </a:lnTo>
                  <a:lnTo>
                    <a:pt x="325" y="396"/>
                  </a:lnTo>
                  <a:lnTo>
                    <a:pt x="324" y="399"/>
                  </a:lnTo>
                  <a:lnTo>
                    <a:pt x="324" y="403"/>
                  </a:lnTo>
                  <a:lnTo>
                    <a:pt x="325" y="403"/>
                  </a:lnTo>
                  <a:lnTo>
                    <a:pt x="325" y="399"/>
                  </a:lnTo>
                  <a:lnTo>
                    <a:pt x="326" y="396"/>
                  </a:lnTo>
                  <a:lnTo>
                    <a:pt x="326" y="395"/>
                  </a:lnTo>
                  <a:lnTo>
                    <a:pt x="326" y="391"/>
                  </a:lnTo>
                  <a:lnTo>
                    <a:pt x="327" y="388"/>
                  </a:lnTo>
                  <a:lnTo>
                    <a:pt x="326" y="385"/>
                  </a:lnTo>
                  <a:lnTo>
                    <a:pt x="327" y="382"/>
                  </a:lnTo>
                  <a:lnTo>
                    <a:pt x="326" y="375"/>
                  </a:lnTo>
                  <a:lnTo>
                    <a:pt x="326" y="373"/>
                  </a:lnTo>
                  <a:lnTo>
                    <a:pt x="325" y="372"/>
                  </a:lnTo>
                  <a:lnTo>
                    <a:pt x="325" y="370"/>
                  </a:lnTo>
                  <a:lnTo>
                    <a:pt x="325" y="370"/>
                  </a:lnTo>
                  <a:lnTo>
                    <a:pt x="324" y="370"/>
                  </a:lnTo>
                  <a:lnTo>
                    <a:pt x="322" y="370"/>
                  </a:lnTo>
                  <a:lnTo>
                    <a:pt x="322" y="367"/>
                  </a:lnTo>
                  <a:lnTo>
                    <a:pt x="323" y="364"/>
                  </a:lnTo>
                  <a:lnTo>
                    <a:pt x="326" y="360"/>
                  </a:lnTo>
                  <a:lnTo>
                    <a:pt x="325" y="357"/>
                  </a:lnTo>
                  <a:lnTo>
                    <a:pt x="326" y="355"/>
                  </a:lnTo>
                  <a:lnTo>
                    <a:pt x="327" y="354"/>
                  </a:lnTo>
                  <a:lnTo>
                    <a:pt x="328" y="350"/>
                  </a:lnTo>
                  <a:lnTo>
                    <a:pt x="328" y="348"/>
                  </a:lnTo>
                  <a:lnTo>
                    <a:pt x="328" y="345"/>
                  </a:lnTo>
                  <a:lnTo>
                    <a:pt x="329" y="342"/>
                  </a:lnTo>
                  <a:lnTo>
                    <a:pt x="330" y="339"/>
                  </a:lnTo>
                  <a:lnTo>
                    <a:pt x="329" y="335"/>
                  </a:lnTo>
                  <a:lnTo>
                    <a:pt x="330" y="332"/>
                  </a:lnTo>
                  <a:lnTo>
                    <a:pt x="331" y="331"/>
                  </a:lnTo>
                  <a:lnTo>
                    <a:pt x="331" y="330"/>
                  </a:lnTo>
                  <a:lnTo>
                    <a:pt x="331" y="329"/>
                  </a:lnTo>
                  <a:lnTo>
                    <a:pt x="331" y="327"/>
                  </a:lnTo>
                  <a:lnTo>
                    <a:pt x="331" y="325"/>
                  </a:lnTo>
                  <a:lnTo>
                    <a:pt x="332" y="323"/>
                  </a:lnTo>
                  <a:lnTo>
                    <a:pt x="332" y="322"/>
                  </a:lnTo>
                  <a:lnTo>
                    <a:pt x="331" y="321"/>
                  </a:lnTo>
                  <a:lnTo>
                    <a:pt x="331" y="319"/>
                  </a:lnTo>
                  <a:lnTo>
                    <a:pt x="331" y="317"/>
                  </a:lnTo>
                  <a:lnTo>
                    <a:pt x="331" y="317"/>
                  </a:lnTo>
                  <a:lnTo>
                    <a:pt x="331" y="315"/>
                  </a:lnTo>
                  <a:lnTo>
                    <a:pt x="331" y="314"/>
                  </a:lnTo>
                  <a:lnTo>
                    <a:pt x="331" y="314"/>
                  </a:lnTo>
                  <a:lnTo>
                    <a:pt x="331" y="312"/>
                  </a:lnTo>
                  <a:lnTo>
                    <a:pt x="331" y="309"/>
                  </a:lnTo>
                  <a:lnTo>
                    <a:pt x="330" y="307"/>
                  </a:lnTo>
                  <a:lnTo>
                    <a:pt x="331" y="304"/>
                  </a:lnTo>
                  <a:lnTo>
                    <a:pt x="330" y="303"/>
                  </a:lnTo>
                  <a:lnTo>
                    <a:pt x="330" y="298"/>
                  </a:lnTo>
                  <a:lnTo>
                    <a:pt x="330" y="295"/>
                  </a:lnTo>
                  <a:lnTo>
                    <a:pt x="330" y="294"/>
                  </a:lnTo>
                  <a:lnTo>
                    <a:pt x="329" y="293"/>
                  </a:lnTo>
                  <a:lnTo>
                    <a:pt x="329" y="292"/>
                  </a:lnTo>
                  <a:lnTo>
                    <a:pt x="329" y="292"/>
                  </a:lnTo>
                  <a:lnTo>
                    <a:pt x="328" y="291"/>
                  </a:lnTo>
                  <a:lnTo>
                    <a:pt x="327" y="290"/>
                  </a:lnTo>
                  <a:lnTo>
                    <a:pt x="329" y="288"/>
                  </a:lnTo>
                  <a:lnTo>
                    <a:pt x="329" y="286"/>
                  </a:lnTo>
                  <a:lnTo>
                    <a:pt x="329" y="283"/>
                  </a:lnTo>
                  <a:lnTo>
                    <a:pt x="329" y="282"/>
                  </a:lnTo>
                  <a:lnTo>
                    <a:pt x="328" y="281"/>
                  </a:lnTo>
                  <a:lnTo>
                    <a:pt x="327" y="281"/>
                  </a:lnTo>
                  <a:lnTo>
                    <a:pt x="326" y="277"/>
                  </a:lnTo>
                  <a:lnTo>
                    <a:pt x="328" y="275"/>
                  </a:lnTo>
                  <a:lnTo>
                    <a:pt x="327" y="273"/>
                  </a:lnTo>
                  <a:lnTo>
                    <a:pt x="327" y="270"/>
                  </a:lnTo>
                  <a:lnTo>
                    <a:pt x="326" y="269"/>
                  </a:lnTo>
                  <a:lnTo>
                    <a:pt x="325" y="268"/>
                  </a:lnTo>
                  <a:lnTo>
                    <a:pt x="323" y="268"/>
                  </a:lnTo>
                  <a:lnTo>
                    <a:pt x="321" y="268"/>
                  </a:lnTo>
                  <a:lnTo>
                    <a:pt x="319" y="264"/>
                  </a:lnTo>
                  <a:lnTo>
                    <a:pt x="319" y="264"/>
                  </a:lnTo>
                  <a:lnTo>
                    <a:pt x="316" y="262"/>
                  </a:lnTo>
                  <a:lnTo>
                    <a:pt x="314" y="259"/>
                  </a:lnTo>
                  <a:lnTo>
                    <a:pt x="314" y="257"/>
                  </a:lnTo>
                  <a:lnTo>
                    <a:pt x="312" y="257"/>
                  </a:lnTo>
                  <a:lnTo>
                    <a:pt x="311" y="257"/>
                  </a:lnTo>
                  <a:lnTo>
                    <a:pt x="311" y="256"/>
                  </a:lnTo>
                  <a:lnTo>
                    <a:pt x="311" y="255"/>
                  </a:lnTo>
                  <a:lnTo>
                    <a:pt x="312" y="253"/>
                  </a:lnTo>
                  <a:lnTo>
                    <a:pt x="310" y="249"/>
                  </a:lnTo>
                  <a:lnTo>
                    <a:pt x="308" y="248"/>
                  </a:lnTo>
                  <a:lnTo>
                    <a:pt x="308" y="247"/>
                  </a:lnTo>
                  <a:lnTo>
                    <a:pt x="303" y="248"/>
                  </a:lnTo>
                  <a:lnTo>
                    <a:pt x="303" y="244"/>
                  </a:lnTo>
                  <a:lnTo>
                    <a:pt x="303" y="243"/>
                  </a:lnTo>
                  <a:lnTo>
                    <a:pt x="304" y="243"/>
                  </a:lnTo>
                  <a:lnTo>
                    <a:pt x="305" y="242"/>
                  </a:lnTo>
                  <a:lnTo>
                    <a:pt x="305" y="242"/>
                  </a:lnTo>
                  <a:lnTo>
                    <a:pt x="303" y="240"/>
                  </a:lnTo>
                  <a:lnTo>
                    <a:pt x="303" y="237"/>
                  </a:lnTo>
                  <a:lnTo>
                    <a:pt x="301" y="237"/>
                  </a:lnTo>
                  <a:lnTo>
                    <a:pt x="298" y="237"/>
                  </a:lnTo>
                  <a:lnTo>
                    <a:pt x="294" y="237"/>
                  </a:lnTo>
                  <a:lnTo>
                    <a:pt x="290" y="237"/>
                  </a:lnTo>
                  <a:lnTo>
                    <a:pt x="289" y="237"/>
                  </a:lnTo>
                  <a:lnTo>
                    <a:pt x="287" y="237"/>
                  </a:lnTo>
                  <a:lnTo>
                    <a:pt x="284" y="237"/>
                  </a:lnTo>
                  <a:lnTo>
                    <a:pt x="283" y="237"/>
                  </a:lnTo>
                  <a:lnTo>
                    <a:pt x="282" y="237"/>
                  </a:lnTo>
                  <a:lnTo>
                    <a:pt x="281" y="237"/>
                  </a:lnTo>
                  <a:lnTo>
                    <a:pt x="280" y="241"/>
                  </a:lnTo>
                  <a:lnTo>
                    <a:pt x="280" y="242"/>
                  </a:lnTo>
                  <a:lnTo>
                    <a:pt x="278" y="243"/>
                  </a:lnTo>
                  <a:lnTo>
                    <a:pt x="276" y="243"/>
                  </a:lnTo>
                  <a:lnTo>
                    <a:pt x="276" y="242"/>
                  </a:lnTo>
                  <a:lnTo>
                    <a:pt x="274" y="241"/>
                  </a:lnTo>
                  <a:lnTo>
                    <a:pt x="275" y="238"/>
                  </a:lnTo>
                  <a:lnTo>
                    <a:pt x="274" y="238"/>
                  </a:lnTo>
                  <a:lnTo>
                    <a:pt x="274" y="237"/>
                  </a:lnTo>
                  <a:lnTo>
                    <a:pt x="272" y="236"/>
                  </a:lnTo>
                  <a:lnTo>
                    <a:pt x="270" y="233"/>
                  </a:lnTo>
                  <a:lnTo>
                    <a:pt x="271" y="229"/>
                  </a:lnTo>
                  <a:lnTo>
                    <a:pt x="271" y="227"/>
                  </a:lnTo>
                  <a:lnTo>
                    <a:pt x="270" y="226"/>
                  </a:lnTo>
                  <a:lnTo>
                    <a:pt x="267" y="226"/>
                  </a:lnTo>
                  <a:lnTo>
                    <a:pt x="265" y="225"/>
                  </a:lnTo>
                  <a:lnTo>
                    <a:pt x="264" y="225"/>
                  </a:lnTo>
                  <a:lnTo>
                    <a:pt x="263" y="224"/>
                  </a:lnTo>
                  <a:lnTo>
                    <a:pt x="262" y="224"/>
                  </a:lnTo>
                  <a:lnTo>
                    <a:pt x="261" y="225"/>
                  </a:lnTo>
                  <a:lnTo>
                    <a:pt x="260" y="225"/>
                  </a:lnTo>
                  <a:lnTo>
                    <a:pt x="259" y="221"/>
                  </a:lnTo>
                  <a:lnTo>
                    <a:pt x="259" y="220"/>
                  </a:lnTo>
                  <a:lnTo>
                    <a:pt x="259" y="217"/>
                  </a:lnTo>
                  <a:lnTo>
                    <a:pt x="256" y="215"/>
                  </a:lnTo>
                  <a:lnTo>
                    <a:pt x="255" y="214"/>
                  </a:lnTo>
                  <a:lnTo>
                    <a:pt x="254" y="211"/>
                  </a:lnTo>
                  <a:lnTo>
                    <a:pt x="252" y="208"/>
                  </a:lnTo>
                  <a:lnTo>
                    <a:pt x="249" y="207"/>
                  </a:lnTo>
                  <a:lnTo>
                    <a:pt x="247" y="207"/>
                  </a:lnTo>
                  <a:lnTo>
                    <a:pt x="246" y="207"/>
                  </a:lnTo>
                  <a:lnTo>
                    <a:pt x="243" y="207"/>
                  </a:lnTo>
                  <a:lnTo>
                    <a:pt x="242" y="204"/>
                  </a:lnTo>
                  <a:lnTo>
                    <a:pt x="241" y="203"/>
                  </a:lnTo>
                  <a:lnTo>
                    <a:pt x="241" y="202"/>
                  </a:lnTo>
                  <a:lnTo>
                    <a:pt x="239" y="202"/>
                  </a:lnTo>
                  <a:lnTo>
                    <a:pt x="238" y="203"/>
                  </a:lnTo>
                  <a:lnTo>
                    <a:pt x="236" y="201"/>
                  </a:lnTo>
                  <a:lnTo>
                    <a:pt x="235" y="199"/>
                  </a:lnTo>
                  <a:lnTo>
                    <a:pt x="234" y="200"/>
                  </a:lnTo>
                  <a:lnTo>
                    <a:pt x="232" y="199"/>
                  </a:lnTo>
                  <a:lnTo>
                    <a:pt x="231" y="198"/>
                  </a:lnTo>
                  <a:lnTo>
                    <a:pt x="230" y="198"/>
                  </a:lnTo>
                  <a:lnTo>
                    <a:pt x="230" y="197"/>
                  </a:lnTo>
                  <a:lnTo>
                    <a:pt x="230" y="196"/>
                  </a:lnTo>
                  <a:lnTo>
                    <a:pt x="228" y="190"/>
                  </a:lnTo>
                  <a:lnTo>
                    <a:pt x="228" y="187"/>
                  </a:lnTo>
                  <a:lnTo>
                    <a:pt x="228" y="185"/>
                  </a:lnTo>
                  <a:lnTo>
                    <a:pt x="227" y="181"/>
                  </a:lnTo>
                  <a:lnTo>
                    <a:pt x="226" y="178"/>
                  </a:lnTo>
                  <a:lnTo>
                    <a:pt x="223" y="177"/>
                  </a:lnTo>
                  <a:lnTo>
                    <a:pt x="222" y="177"/>
                  </a:lnTo>
                  <a:lnTo>
                    <a:pt x="221" y="178"/>
                  </a:lnTo>
                  <a:lnTo>
                    <a:pt x="221" y="177"/>
                  </a:lnTo>
                  <a:lnTo>
                    <a:pt x="218" y="176"/>
                  </a:lnTo>
                  <a:lnTo>
                    <a:pt x="217" y="176"/>
                  </a:lnTo>
                  <a:lnTo>
                    <a:pt x="216" y="174"/>
                  </a:lnTo>
                  <a:lnTo>
                    <a:pt x="214" y="173"/>
                  </a:lnTo>
                  <a:lnTo>
                    <a:pt x="211" y="173"/>
                  </a:lnTo>
                  <a:lnTo>
                    <a:pt x="209" y="171"/>
                  </a:lnTo>
                  <a:lnTo>
                    <a:pt x="209" y="170"/>
                  </a:lnTo>
                  <a:lnTo>
                    <a:pt x="207" y="168"/>
                  </a:lnTo>
                  <a:lnTo>
                    <a:pt x="205" y="167"/>
                  </a:lnTo>
                  <a:lnTo>
                    <a:pt x="204" y="166"/>
                  </a:lnTo>
                  <a:lnTo>
                    <a:pt x="204" y="165"/>
                  </a:lnTo>
                  <a:lnTo>
                    <a:pt x="204" y="165"/>
                  </a:lnTo>
                  <a:lnTo>
                    <a:pt x="204" y="162"/>
                  </a:lnTo>
                  <a:lnTo>
                    <a:pt x="203" y="159"/>
                  </a:lnTo>
                  <a:lnTo>
                    <a:pt x="201" y="159"/>
                  </a:lnTo>
                  <a:lnTo>
                    <a:pt x="200" y="158"/>
                  </a:lnTo>
                  <a:lnTo>
                    <a:pt x="197" y="153"/>
                  </a:lnTo>
                  <a:lnTo>
                    <a:pt x="194" y="151"/>
                  </a:lnTo>
                  <a:lnTo>
                    <a:pt x="192" y="149"/>
                  </a:lnTo>
                  <a:lnTo>
                    <a:pt x="191" y="148"/>
                  </a:lnTo>
                  <a:lnTo>
                    <a:pt x="182" y="145"/>
                  </a:lnTo>
                  <a:lnTo>
                    <a:pt x="178" y="142"/>
                  </a:lnTo>
                  <a:lnTo>
                    <a:pt x="174" y="142"/>
                  </a:lnTo>
                  <a:lnTo>
                    <a:pt x="171" y="141"/>
                  </a:lnTo>
                  <a:lnTo>
                    <a:pt x="161" y="137"/>
                  </a:lnTo>
                  <a:lnTo>
                    <a:pt x="161" y="136"/>
                  </a:lnTo>
                  <a:lnTo>
                    <a:pt x="158" y="134"/>
                  </a:lnTo>
                  <a:lnTo>
                    <a:pt x="154" y="131"/>
                  </a:lnTo>
                  <a:lnTo>
                    <a:pt x="153" y="130"/>
                  </a:lnTo>
                  <a:lnTo>
                    <a:pt x="150" y="130"/>
                  </a:lnTo>
                  <a:lnTo>
                    <a:pt x="148" y="130"/>
                  </a:lnTo>
                  <a:lnTo>
                    <a:pt x="146" y="131"/>
                  </a:lnTo>
                  <a:lnTo>
                    <a:pt x="144" y="131"/>
                  </a:lnTo>
                  <a:lnTo>
                    <a:pt x="143" y="131"/>
                  </a:lnTo>
                  <a:lnTo>
                    <a:pt x="143" y="131"/>
                  </a:lnTo>
                  <a:lnTo>
                    <a:pt x="142" y="132"/>
                  </a:lnTo>
                  <a:lnTo>
                    <a:pt x="141" y="133"/>
                  </a:lnTo>
                  <a:lnTo>
                    <a:pt x="139" y="132"/>
                  </a:lnTo>
                  <a:lnTo>
                    <a:pt x="138" y="134"/>
                  </a:lnTo>
                  <a:lnTo>
                    <a:pt x="136" y="136"/>
                  </a:lnTo>
                  <a:lnTo>
                    <a:pt x="135" y="136"/>
                  </a:lnTo>
                  <a:lnTo>
                    <a:pt x="133" y="136"/>
                  </a:lnTo>
                  <a:lnTo>
                    <a:pt x="131" y="134"/>
                  </a:lnTo>
                  <a:lnTo>
                    <a:pt x="130" y="135"/>
                  </a:lnTo>
                  <a:lnTo>
                    <a:pt x="126" y="135"/>
                  </a:lnTo>
                  <a:lnTo>
                    <a:pt x="126" y="134"/>
                  </a:lnTo>
                  <a:lnTo>
                    <a:pt x="126" y="133"/>
                  </a:lnTo>
                  <a:lnTo>
                    <a:pt x="125" y="133"/>
                  </a:lnTo>
                  <a:lnTo>
                    <a:pt x="123" y="134"/>
                  </a:lnTo>
                  <a:lnTo>
                    <a:pt x="123" y="135"/>
                  </a:lnTo>
                  <a:lnTo>
                    <a:pt x="123" y="136"/>
                  </a:lnTo>
                  <a:lnTo>
                    <a:pt x="123" y="137"/>
                  </a:lnTo>
                  <a:lnTo>
                    <a:pt x="123" y="137"/>
                  </a:lnTo>
                  <a:lnTo>
                    <a:pt x="123" y="139"/>
                  </a:lnTo>
                  <a:lnTo>
                    <a:pt x="121" y="139"/>
                  </a:lnTo>
                  <a:lnTo>
                    <a:pt x="121" y="140"/>
                  </a:lnTo>
                  <a:lnTo>
                    <a:pt x="119" y="138"/>
                  </a:lnTo>
                  <a:lnTo>
                    <a:pt x="115" y="139"/>
                  </a:lnTo>
                  <a:lnTo>
                    <a:pt x="114" y="140"/>
                  </a:lnTo>
                  <a:lnTo>
                    <a:pt x="114" y="145"/>
                  </a:lnTo>
                  <a:lnTo>
                    <a:pt x="115" y="150"/>
                  </a:lnTo>
                  <a:lnTo>
                    <a:pt x="116" y="150"/>
                  </a:lnTo>
                  <a:lnTo>
                    <a:pt x="117" y="151"/>
                  </a:lnTo>
                  <a:lnTo>
                    <a:pt x="117" y="153"/>
                  </a:lnTo>
                  <a:lnTo>
                    <a:pt x="118" y="155"/>
                  </a:lnTo>
                  <a:lnTo>
                    <a:pt x="119" y="158"/>
                  </a:lnTo>
                  <a:lnTo>
                    <a:pt x="119" y="159"/>
                  </a:lnTo>
                  <a:lnTo>
                    <a:pt x="118" y="161"/>
                  </a:lnTo>
                  <a:lnTo>
                    <a:pt x="118" y="162"/>
                  </a:lnTo>
                  <a:lnTo>
                    <a:pt x="115" y="163"/>
                  </a:lnTo>
                  <a:lnTo>
                    <a:pt x="111" y="162"/>
                  </a:lnTo>
                  <a:lnTo>
                    <a:pt x="109" y="162"/>
                  </a:lnTo>
                  <a:lnTo>
                    <a:pt x="108" y="162"/>
                  </a:lnTo>
                  <a:lnTo>
                    <a:pt x="107" y="161"/>
                  </a:lnTo>
                  <a:lnTo>
                    <a:pt x="106" y="159"/>
                  </a:lnTo>
                  <a:lnTo>
                    <a:pt x="104" y="159"/>
                  </a:lnTo>
                  <a:lnTo>
                    <a:pt x="101" y="161"/>
                  </a:lnTo>
                  <a:lnTo>
                    <a:pt x="99" y="161"/>
                  </a:lnTo>
                  <a:lnTo>
                    <a:pt x="97" y="163"/>
                  </a:lnTo>
                  <a:lnTo>
                    <a:pt x="93" y="166"/>
                  </a:lnTo>
                  <a:lnTo>
                    <a:pt x="90" y="168"/>
                  </a:lnTo>
                  <a:lnTo>
                    <a:pt x="89" y="170"/>
                  </a:lnTo>
                  <a:lnTo>
                    <a:pt x="85" y="172"/>
                  </a:lnTo>
                  <a:lnTo>
                    <a:pt x="85" y="174"/>
                  </a:lnTo>
                  <a:lnTo>
                    <a:pt x="85" y="175"/>
                  </a:lnTo>
                  <a:lnTo>
                    <a:pt x="83" y="176"/>
                  </a:lnTo>
                  <a:lnTo>
                    <a:pt x="82" y="175"/>
                  </a:lnTo>
                  <a:lnTo>
                    <a:pt x="81" y="176"/>
                  </a:lnTo>
                  <a:lnTo>
                    <a:pt x="76" y="179"/>
                  </a:lnTo>
                  <a:lnTo>
                    <a:pt x="74" y="181"/>
                  </a:lnTo>
                  <a:lnTo>
                    <a:pt x="73" y="181"/>
                  </a:lnTo>
                  <a:lnTo>
                    <a:pt x="67" y="187"/>
                  </a:lnTo>
                  <a:lnTo>
                    <a:pt x="65" y="187"/>
                  </a:lnTo>
                  <a:lnTo>
                    <a:pt x="63" y="189"/>
                  </a:lnTo>
                  <a:lnTo>
                    <a:pt x="61" y="191"/>
                  </a:lnTo>
                  <a:lnTo>
                    <a:pt x="60" y="192"/>
                  </a:lnTo>
                  <a:lnTo>
                    <a:pt x="59" y="191"/>
                  </a:lnTo>
                  <a:lnTo>
                    <a:pt x="60" y="188"/>
                  </a:lnTo>
                  <a:lnTo>
                    <a:pt x="61" y="186"/>
                  </a:lnTo>
                  <a:lnTo>
                    <a:pt x="59" y="184"/>
                  </a:lnTo>
                  <a:lnTo>
                    <a:pt x="58" y="184"/>
                  </a:lnTo>
                  <a:lnTo>
                    <a:pt x="57" y="185"/>
                  </a:lnTo>
                  <a:lnTo>
                    <a:pt x="56" y="186"/>
                  </a:lnTo>
                  <a:lnTo>
                    <a:pt x="54" y="189"/>
                  </a:lnTo>
                  <a:lnTo>
                    <a:pt x="54" y="190"/>
                  </a:lnTo>
                  <a:lnTo>
                    <a:pt x="52" y="191"/>
                  </a:lnTo>
                  <a:lnTo>
                    <a:pt x="52" y="192"/>
                  </a:lnTo>
                  <a:lnTo>
                    <a:pt x="51" y="193"/>
                  </a:lnTo>
                  <a:lnTo>
                    <a:pt x="49" y="195"/>
                  </a:lnTo>
                  <a:lnTo>
                    <a:pt x="44" y="196"/>
                  </a:lnTo>
                  <a:lnTo>
                    <a:pt x="40" y="195"/>
                  </a:lnTo>
                  <a:lnTo>
                    <a:pt x="37" y="196"/>
                  </a:lnTo>
                  <a:lnTo>
                    <a:pt x="35" y="197"/>
                  </a:lnTo>
                  <a:lnTo>
                    <a:pt x="32" y="198"/>
                  </a:lnTo>
                  <a:lnTo>
                    <a:pt x="29" y="199"/>
                  </a:lnTo>
                  <a:lnTo>
                    <a:pt x="25" y="200"/>
                  </a:lnTo>
                  <a:lnTo>
                    <a:pt x="23" y="201"/>
                  </a:lnTo>
                  <a:lnTo>
                    <a:pt x="20" y="203"/>
                  </a:lnTo>
                  <a:lnTo>
                    <a:pt x="16" y="203"/>
                  </a:lnTo>
                  <a:lnTo>
                    <a:pt x="13" y="203"/>
                  </a:lnTo>
                  <a:lnTo>
                    <a:pt x="10" y="205"/>
                  </a:lnTo>
                  <a:lnTo>
                    <a:pt x="10" y="206"/>
                  </a:lnTo>
                  <a:lnTo>
                    <a:pt x="10" y="208"/>
                  </a:lnTo>
                  <a:lnTo>
                    <a:pt x="10" y="207"/>
                  </a:lnTo>
                  <a:lnTo>
                    <a:pt x="8" y="204"/>
                  </a:lnTo>
                  <a:lnTo>
                    <a:pt x="6" y="202"/>
                  </a:lnTo>
                  <a:lnTo>
                    <a:pt x="4" y="197"/>
                  </a:lnTo>
                  <a:lnTo>
                    <a:pt x="1" y="189"/>
                  </a:lnTo>
                  <a:lnTo>
                    <a:pt x="0" y="186"/>
                  </a:lnTo>
                  <a:lnTo>
                    <a:pt x="0" y="183"/>
                  </a:lnTo>
                  <a:lnTo>
                    <a:pt x="0" y="182"/>
                  </a:lnTo>
                  <a:lnTo>
                    <a:pt x="1" y="181"/>
                  </a:lnTo>
                  <a:lnTo>
                    <a:pt x="2" y="179"/>
                  </a:lnTo>
                  <a:lnTo>
                    <a:pt x="2" y="181"/>
                  </a:lnTo>
                  <a:lnTo>
                    <a:pt x="1" y="185"/>
                  </a:lnTo>
                  <a:lnTo>
                    <a:pt x="2" y="189"/>
                  </a:lnTo>
                  <a:lnTo>
                    <a:pt x="4" y="194"/>
                  </a:lnTo>
                  <a:lnTo>
                    <a:pt x="6" y="201"/>
                  </a:lnTo>
                  <a:lnTo>
                    <a:pt x="8" y="203"/>
                  </a:lnTo>
                  <a:lnTo>
                    <a:pt x="10" y="203"/>
                  </a:lnTo>
                  <a:lnTo>
                    <a:pt x="10" y="203"/>
                  </a:lnTo>
                  <a:lnTo>
                    <a:pt x="13" y="203"/>
                  </a:lnTo>
                  <a:lnTo>
                    <a:pt x="14" y="201"/>
                  </a:lnTo>
                  <a:lnTo>
                    <a:pt x="14" y="188"/>
                  </a:lnTo>
                  <a:lnTo>
                    <a:pt x="13" y="187"/>
                  </a:lnTo>
                  <a:lnTo>
                    <a:pt x="12" y="186"/>
                  </a:lnTo>
                  <a:lnTo>
                    <a:pt x="11" y="185"/>
                  </a:lnTo>
                  <a:lnTo>
                    <a:pt x="11" y="184"/>
                  </a:lnTo>
                  <a:lnTo>
                    <a:pt x="11" y="183"/>
                  </a:lnTo>
                  <a:lnTo>
                    <a:pt x="11" y="182"/>
                  </a:lnTo>
                  <a:lnTo>
                    <a:pt x="10" y="182"/>
                  </a:lnTo>
                  <a:lnTo>
                    <a:pt x="10" y="181"/>
                  </a:lnTo>
                  <a:lnTo>
                    <a:pt x="9" y="181"/>
                  </a:lnTo>
                  <a:lnTo>
                    <a:pt x="7" y="179"/>
                  </a:lnTo>
                  <a:lnTo>
                    <a:pt x="4" y="176"/>
                  </a:lnTo>
                  <a:lnTo>
                    <a:pt x="2" y="173"/>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9" name="Freeform 231"/>
            <p:cNvSpPr>
              <a:spLocks/>
            </p:cNvSpPr>
            <p:nvPr/>
          </p:nvSpPr>
          <p:spPr bwMode="auto">
            <a:xfrm>
              <a:off x="5943582" y="4728145"/>
              <a:ext cx="376457" cy="204204"/>
            </a:xfrm>
            <a:custGeom>
              <a:avLst/>
              <a:gdLst>
                <a:gd name="T0" fmla="*/ 259 w 271"/>
                <a:gd name="T1" fmla="*/ 144 h 147"/>
                <a:gd name="T2" fmla="*/ 253 w 271"/>
                <a:gd name="T3" fmla="*/ 143 h 147"/>
                <a:gd name="T4" fmla="*/ 243 w 271"/>
                <a:gd name="T5" fmla="*/ 139 h 147"/>
                <a:gd name="T6" fmla="*/ 237 w 271"/>
                <a:gd name="T7" fmla="*/ 131 h 147"/>
                <a:gd name="T8" fmla="*/ 231 w 271"/>
                <a:gd name="T9" fmla="*/ 129 h 147"/>
                <a:gd name="T10" fmla="*/ 220 w 271"/>
                <a:gd name="T11" fmla="*/ 125 h 147"/>
                <a:gd name="T12" fmla="*/ 211 w 271"/>
                <a:gd name="T13" fmla="*/ 117 h 147"/>
                <a:gd name="T14" fmla="*/ 189 w 271"/>
                <a:gd name="T15" fmla="*/ 108 h 147"/>
                <a:gd name="T16" fmla="*/ 163 w 271"/>
                <a:gd name="T17" fmla="*/ 100 h 147"/>
                <a:gd name="T18" fmla="*/ 143 w 271"/>
                <a:gd name="T19" fmla="*/ 98 h 147"/>
                <a:gd name="T20" fmla="*/ 139 w 271"/>
                <a:gd name="T21" fmla="*/ 98 h 147"/>
                <a:gd name="T22" fmla="*/ 131 w 271"/>
                <a:gd name="T23" fmla="*/ 99 h 147"/>
                <a:gd name="T24" fmla="*/ 104 w 271"/>
                <a:gd name="T25" fmla="*/ 100 h 147"/>
                <a:gd name="T26" fmla="*/ 87 w 271"/>
                <a:gd name="T27" fmla="*/ 105 h 147"/>
                <a:gd name="T28" fmla="*/ 54 w 271"/>
                <a:gd name="T29" fmla="*/ 115 h 147"/>
                <a:gd name="T30" fmla="*/ 44 w 271"/>
                <a:gd name="T31" fmla="*/ 116 h 147"/>
                <a:gd name="T32" fmla="*/ 31 w 271"/>
                <a:gd name="T33" fmla="*/ 121 h 147"/>
                <a:gd name="T34" fmla="*/ 27 w 271"/>
                <a:gd name="T35" fmla="*/ 119 h 147"/>
                <a:gd name="T36" fmla="*/ 27 w 271"/>
                <a:gd name="T37" fmla="*/ 108 h 147"/>
                <a:gd name="T38" fmla="*/ 27 w 271"/>
                <a:gd name="T39" fmla="*/ 94 h 147"/>
                <a:gd name="T40" fmla="*/ 29 w 271"/>
                <a:gd name="T41" fmla="*/ 74 h 147"/>
                <a:gd name="T42" fmla="*/ 22 w 271"/>
                <a:gd name="T43" fmla="*/ 67 h 147"/>
                <a:gd name="T44" fmla="*/ 16 w 271"/>
                <a:gd name="T45" fmla="*/ 65 h 147"/>
                <a:gd name="T46" fmla="*/ 0 w 271"/>
                <a:gd name="T47" fmla="*/ 47 h 147"/>
                <a:gd name="T48" fmla="*/ 4 w 271"/>
                <a:gd name="T49" fmla="*/ 32 h 147"/>
                <a:gd name="T50" fmla="*/ 8 w 271"/>
                <a:gd name="T51" fmla="*/ 28 h 147"/>
                <a:gd name="T52" fmla="*/ 18 w 271"/>
                <a:gd name="T53" fmla="*/ 28 h 147"/>
                <a:gd name="T54" fmla="*/ 21 w 271"/>
                <a:gd name="T55" fmla="*/ 27 h 147"/>
                <a:gd name="T56" fmla="*/ 32 w 271"/>
                <a:gd name="T57" fmla="*/ 26 h 147"/>
                <a:gd name="T58" fmla="*/ 37 w 271"/>
                <a:gd name="T59" fmla="*/ 25 h 147"/>
                <a:gd name="T60" fmla="*/ 50 w 271"/>
                <a:gd name="T61" fmla="*/ 24 h 147"/>
                <a:gd name="T62" fmla="*/ 62 w 271"/>
                <a:gd name="T63" fmla="*/ 22 h 147"/>
                <a:gd name="T64" fmla="*/ 65 w 271"/>
                <a:gd name="T65" fmla="*/ 22 h 147"/>
                <a:gd name="T66" fmla="*/ 87 w 271"/>
                <a:gd name="T67" fmla="*/ 21 h 147"/>
                <a:gd name="T68" fmla="*/ 98 w 271"/>
                <a:gd name="T69" fmla="*/ 19 h 147"/>
                <a:gd name="T70" fmla="*/ 105 w 271"/>
                <a:gd name="T71" fmla="*/ 19 h 147"/>
                <a:gd name="T72" fmla="*/ 121 w 271"/>
                <a:gd name="T73" fmla="*/ 17 h 147"/>
                <a:gd name="T74" fmla="*/ 135 w 271"/>
                <a:gd name="T75" fmla="*/ 16 h 147"/>
                <a:gd name="T76" fmla="*/ 137 w 271"/>
                <a:gd name="T77" fmla="*/ 16 h 147"/>
                <a:gd name="T78" fmla="*/ 146 w 271"/>
                <a:gd name="T79" fmla="*/ 15 h 147"/>
                <a:gd name="T80" fmla="*/ 159 w 271"/>
                <a:gd name="T81" fmla="*/ 13 h 147"/>
                <a:gd name="T82" fmla="*/ 174 w 271"/>
                <a:gd name="T83" fmla="*/ 12 h 147"/>
                <a:gd name="T84" fmla="*/ 270 w 271"/>
                <a:gd name="T85"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147">
                  <a:moveTo>
                    <a:pt x="262" y="147"/>
                  </a:moveTo>
                  <a:lnTo>
                    <a:pt x="262" y="146"/>
                  </a:lnTo>
                  <a:lnTo>
                    <a:pt x="259" y="144"/>
                  </a:lnTo>
                  <a:lnTo>
                    <a:pt x="257" y="144"/>
                  </a:lnTo>
                  <a:lnTo>
                    <a:pt x="253" y="143"/>
                  </a:lnTo>
                  <a:lnTo>
                    <a:pt x="253" y="143"/>
                  </a:lnTo>
                  <a:lnTo>
                    <a:pt x="250" y="143"/>
                  </a:lnTo>
                  <a:lnTo>
                    <a:pt x="248" y="141"/>
                  </a:lnTo>
                  <a:lnTo>
                    <a:pt x="243" y="139"/>
                  </a:lnTo>
                  <a:lnTo>
                    <a:pt x="240" y="135"/>
                  </a:lnTo>
                  <a:lnTo>
                    <a:pt x="238" y="133"/>
                  </a:lnTo>
                  <a:lnTo>
                    <a:pt x="237" y="131"/>
                  </a:lnTo>
                  <a:lnTo>
                    <a:pt x="236" y="132"/>
                  </a:lnTo>
                  <a:lnTo>
                    <a:pt x="234" y="130"/>
                  </a:lnTo>
                  <a:lnTo>
                    <a:pt x="231" y="129"/>
                  </a:lnTo>
                  <a:lnTo>
                    <a:pt x="230" y="129"/>
                  </a:lnTo>
                  <a:lnTo>
                    <a:pt x="225" y="127"/>
                  </a:lnTo>
                  <a:lnTo>
                    <a:pt x="220" y="125"/>
                  </a:lnTo>
                  <a:lnTo>
                    <a:pt x="219" y="122"/>
                  </a:lnTo>
                  <a:lnTo>
                    <a:pt x="215" y="120"/>
                  </a:lnTo>
                  <a:lnTo>
                    <a:pt x="211" y="117"/>
                  </a:lnTo>
                  <a:lnTo>
                    <a:pt x="203" y="114"/>
                  </a:lnTo>
                  <a:lnTo>
                    <a:pt x="198" y="111"/>
                  </a:lnTo>
                  <a:lnTo>
                    <a:pt x="189" y="108"/>
                  </a:lnTo>
                  <a:lnTo>
                    <a:pt x="188" y="108"/>
                  </a:lnTo>
                  <a:lnTo>
                    <a:pt x="178" y="105"/>
                  </a:lnTo>
                  <a:lnTo>
                    <a:pt x="163" y="100"/>
                  </a:lnTo>
                  <a:lnTo>
                    <a:pt x="154" y="99"/>
                  </a:lnTo>
                  <a:lnTo>
                    <a:pt x="147" y="99"/>
                  </a:lnTo>
                  <a:lnTo>
                    <a:pt x="143" y="98"/>
                  </a:lnTo>
                  <a:lnTo>
                    <a:pt x="142" y="98"/>
                  </a:lnTo>
                  <a:lnTo>
                    <a:pt x="142" y="98"/>
                  </a:lnTo>
                  <a:lnTo>
                    <a:pt x="139" y="98"/>
                  </a:lnTo>
                  <a:lnTo>
                    <a:pt x="137" y="98"/>
                  </a:lnTo>
                  <a:lnTo>
                    <a:pt x="135" y="99"/>
                  </a:lnTo>
                  <a:lnTo>
                    <a:pt x="131" y="99"/>
                  </a:lnTo>
                  <a:lnTo>
                    <a:pt x="128" y="99"/>
                  </a:lnTo>
                  <a:lnTo>
                    <a:pt x="117" y="99"/>
                  </a:lnTo>
                  <a:lnTo>
                    <a:pt x="104" y="100"/>
                  </a:lnTo>
                  <a:lnTo>
                    <a:pt x="98" y="102"/>
                  </a:lnTo>
                  <a:lnTo>
                    <a:pt x="93" y="103"/>
                  </a:lnTo>
                  <a:lnTo>
                    <a:pt x="87" y="105"/>
                  </a:lnTo>
                  <a:lnTo>
                    <a:pt x="86" y="105"/>
                  </a:lnTo>
                  <a:lnTo>
                    <a:pt x="59" y="113"/>
                  </a:lnTo>
                  <a:lnTo>
                    <a:pt x="54" y="115"/>
                  </a:lnTo>
                  <a:lnTo>
                    <a:pt x="48" y="116"/>
                  </a:lnTo>
                  <a:lnTo>
                    <a:pt x="46" y="116"/>
                  </a:lnTo>
                  <a:lnTo>
                    <a:pt x="44" y="116"/>
                  </a:lnTo>
                  <a:lnTo>
                    <a:pt x="42" y="116"/>
                  </a:lnTo>
                  <a:lnTo>
                    <a:pt x="38" y="117"/>
                  </a:lnTo>
                  <a:lnTo>
                    <a:pt x="31" y="121"/>
                  </a:lnTo>
                  <a:lnTo>
                    <a:pt x="21" y="123"/>
                  </a:lnTo>
                  <a:lnTo>
                    <a:pt x="27" y="120"/>
                  </a:lnTo>
                  <a:lnTo>
                    <a:pt x="27" y="119"/>
                  </a:lnTo>
                  <a:lnTo>
                    <a:pt x="26" y="114"/>
                  </a:lnTo>
                  <a:lnTo>
                    <a:pt x="26" y="111"/>
                  </a:lnTo>
                  <a:lnTo>
                    <a:pt x="27" y="108"/>
                  </a:lnTo>
                  <a:lnTo>
                    <a:pt x="29" y="105"/>
                  </a:lnTo>
                  <a:lnTo>
                    <a:pt x="30" y="105"/>
                  </a:lnTo>
                  <a:lnTo>
                    <a:pt x="27" y="94"/>
                  </a:lnTo>
                  <a:lnTo>
                    <a:pt x="25" y="92"/>
                  </a:lnTo>
                  <a:lnTo>
                    <a:pt x="30" y="77"/>
                  </a:lnTo>
                  <a:lnTo>
                    <a:pt x="29" y="74"/>
                  </a:lnTo>
                  <a:lnTo>
                    <a:pt x="29" y="72"/>
                  </a:lnTo>
                  <a:lnTo>
                    <a:pt x="27" y="70"/>
                  </a:lnTo>
                  <a:lnTo>
                    <a:pt x="22" y="67"/>
                  </a:lnTo>
                  <a:lnTo>
                    <a:pt x="19" y="65"/>
                  </a:lnTo>
                  <a:lnTo>
                    <a:pt x="17" y="65"/>
                  </a:lnTo>
                  <a:lnTo>
                    <a:pt x="16" y="65"/>
                  </a:lnTo>
                  <a:lnTo>
                    <a:pt x="13" y="62"/>
                  </a:lnTo>
                  <a:lnTo>
                    <a:pt x="2" y="50"/>
                  </a:lnTo>
                  <a:lnTo>
                    <a:pt x="0" y="47"/>
                  </a:lnTo>
                  <a:lnTo>
                    <a:pt x="1" y="42"/>
                  </a:lnTo>
                  <a:lnTo>
                    <a:pt x="3" y="37"/>
                  </a:lnTo>
                  <a:lnTo>
                    <a:pt x="4" y="32"/>
                  </a:lnTo>
                  <a:lnTo>
                    <a:pt x="3" y="28"/>
                  </a:lnTo>
                  <a:lnTo>
                    <a:pt x="5" y="28"/>
                  </a:lnTo>
                  <a:lnTo>
                    <a:pt x="8" y="28"/>
                  </a:lnTo>
                  <a:lnTo>
                    <a:pt x="15" y="28"/>
                  </a:lnTo>
                  <a:lnTo>
                    <a:pt x="17" y="28"/>
                  </a:lnTo>
                  <a:lnTo>
                    <a:pt x="18" y="28"/>
                  </a:lnTo>
                  <a:lnTo>
                    <a:pt x="19" y="27"/>
                  </a:lnTo>
                  <a:lnTo>
                    <a:pt x="21" y="27"/>
                  </a:lnTo>
                  <a:lnTo>
                    <a:pt x="21" y="27"/>
                  </a:lnTo>
                  <a:lnTo>
                    <a:pt x="28" y="26"/>
                  </a:lnTo>
                  <a:lnTo>
                    <a:pt x="29" y="26"/>
                  </a:lnTo>
                  <a:lnTo>
                    <a:pt x="32" y="26"/>
                  </a:lnTo>
                  <a:lnTo>
                    <a:pt x="34" y="26"/>
                  </a:lnTo>
                  <a:lnTo>
                    <a:pt x="35" y="26"/>
                  </a:lnTo>
                  <a:lnTo>
                    <a:pt x="37" y="25"/>
                  </a:lnTo>
                  <a:lnTo>
                    <a:pt x="39" y="25"/>
                  </a:lnTo>
                  <a:lnTo>
                    <a:pt x="40" y="25"/>
                  </a:lnTo>
                  <a:lnTo>
                    <a:pt x="50" y="24"/>
                  </a:lnTo>
                  <a:lnTo>
                    <a:pt x="60" y="23"/>
                  </a:lnTo>
                  <a:lnTo>
                    <a:pt x="61" y="23"/>
                  </a:lnTo>
                  <a:lnTo>
                    <a:pt x="62" y="22"/>
                  </a:lnTo>
                  <a:lnTo>
                    <a:pt x="64" y="22"/>
                  </a:lnTo>
                  <a:lnTo>
                    <a:pt x="65" y="22"/>
                  </a:lnTo>
                  <a:lnTo>
                    <a:pt x="65" y="22"/>
                  </a:lnTo>
                  <a:lnTo>
                    <a:pt x="81" y="21"/>
                  </a:lnTo>
                  <a:lnTo>
                    <a:pt x="82" y="21"/>
                  </a:lnTo>
                  <a:lnTo>
                    <a:pt x="87" y="21"/>
                  </a:lnTo>
                  <a:lnTo>
                    <a:pt x="92" y="20"/>
                  </a:lnTo>
                  <a:lnTo>
                    <a:pt x="98" y="20"/>
                  </a:lnTo>
                  <a:lnTo>
                    <a:pt x="98" y="19"/>
                  </a:lnTo>
                  <a:lnTo>
                    <a:pt x="103" y="19"/>
                  </a:lnTo>
                  <a:lnTo>
                    <a:pt x="104" y="19"/>
                  </a:lnTo>
                  <a:lnTo>
                    <a:pt x="105" y="19"/>
                  </a:lnTo>
                  <a:lnTo>
                    <a:pt x="115" y="18"/>
                  </a:lnTo>
                  <a:lnTo>
                    <a:pt x="116" y="18"/>
                  </a:lnTo>
                  <a:lnTo>
                    <a:pt x="121" y="17"/>
                  </a:lnTo>
                  <a:lnTo>
                    <a:pt x="128" y="17"/>
                  </a:lnTo>
                  <a:lnTo>
                    <a:pt x="133" y="17"/>
                  </a:lnTo>
                  <a:lnTo>
                    <a:pt x="135" y="16"/>
                  </a:lnTo>
                  <a:lnTo>
                    <a:pt x="136" y="16"/>
                  </a:lnTo>
                  <a:lnTo>
                    <a:pt x="137" y="16"/>
                  </a:lnTo>
                  <a:lnTo>
                    <a:pt x="137" y="16"/>
                  </a:lnTo>
                  <a:lnTo>
                    <a:pt x="138" y="16"/>
                  </a:lnTo>
                  <a:lnTo>
                    <a:pt x="144" y="15"/>
                  </a:lnTo>
                  <a:lnTo>
                    <a:pt x="146" y="15"/>
                  </a:lnTo>
                  <a:lnTo>
                    <a:pt x="158" y="14"/>
                  </a:lnTo>
                  <a:lnTo>
                    <a:pt x="159" y="13"/>
                  </a:lnTo>
                  <a:lnTo>
                    <a:pt x="159" y="13"/>
                  </a:lnTo>
                  <a:lnTo>
                    <a:pt x="160" y="13"/>
                  </a:lnTo>
                  <a:lnTo>
                    <a:pt x="172" y="12"/>
                  </a:lnTo>
                  <a:lnTo>
                    <a:pt x="174" y="12"/>
                  </a:lnTo>
                  <a:lnTo>
                    <a:pt x="233" y="5"/>
                  </a:lnTo>
                  <a:lnTo>
                    <a:pt x="234" y="5"/>
                  </a:lnTo>
                  <a:lnTo>
                    <a:pt x="270" y="0"/>
                  </a:lnTo>
                  <a:lnTo>
                    <a:pt x="271" y="0"/>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0" name="Freeform 232"/>
            <p:cNvSpPr>
              <a:spLocks/>
            </p:cNvSpPr>
            <p:nvPr/>
          </p:nvSpPr>
          <p:spPr bwMode="auto">
            <a:xfrm>
              <a:off x="6165844" y="3950228"/>
              <a:ext cx="776529" cy="833483"/>
            </a:xfrm>
            <a:custGeom>
              <a:avLst/>
              <a:gdLst>
                <a:gd name="T0" fmla="*/ 238 w 559"/>
                <a:gd name="T1" fmla="*/ 40 h 600"/>
                <a:gd name="T2" fmla="*/ 260 w 559"/>
                <a:gd name="T3" fmla="*/ 55 h 600"/>
                <a:gd name="T4" fmla="*/ 281 w 559"/>
                <a:gd name="T5" fmla="*/ 67 h 600"/>
                <a:gd name="T6" fmla="*/ 308 w 559"/>
                <a:gd name="T7" fmla="*/ 88 h 600"/>
                <a:gd name="T8" fmla="*/ 320 w 559"/>
                <a:gd name="T9" fmla="*/ 108 h 600"/>
                <a:gd name="T10" fmla="*/ 353 w 559"/>
                <a:gd name="T11" fmla="*/ 139 h 600"/>
                <a:gd name="T12" fmla="*/ 388 w 559"/>
                <a:gd name="T13" fmla="*/ 172 h 600"/>
                <a:gd name="T14" fmla="*/ 403 w 559"/>
                <a:gd name="T15" fmla="*/ 178 h 600"/>
                <a:gd name="T16" fmla="*/ 453 w 559"/>
                <a:gd name="T17" fmla="*/ 228 h 600"/>
                <a:gd name="T18" fmla="*/ 480 w 559"/>
                <a:gd name="T19" fmla="*/ 263 h 600"/>
                <a:gd name="T20" fmla="*/ 495 w 559"/>
                <a:gd name="T21" fmla="*/ 294 h 600"/>
                <a:gd name="T22" fmla="*/ 522 w 559"/>
                <a:gd name="T23" fmla="*/ 324 h 600"/>
                <a:gd name="T24" fmla="*/ 536 w 559"/>
                <a:gd name="T25" fmla="*/ 352 h 600"/>
                <a:gd name="T26" fmla="*/ 558 w 559"/>
                <a:gd name="T27" fmla="*/ 361 h 600"/>
                <a:gd name="T28" fmla="*/ 547 w 559"/>
                <a:gd name="T29" fmla="*/ 370 h 600"/>
                <a:gd name="T30" fmla="*/ 547 w 559"/>
                <a:gd name="T31" fmla="*/ 382 h 600"/>
                <a:gd name="T32" fmla="*/ 537 w 559"/>
                <a:gd name="T33" fmla="*/ 386 h 600"/>
                <a:gd name="T34" fmla="*/ 540 w 559"/>
                <a:gd name="T35" fmla="*/ 394 h 600"/>
                <a:gd name="T36" fmla="*/ 526 w 559"/>
                <a:gd name="T37" fmla="*/ 404 h 600"/>
                <a:gd name="T38" fmla="*/ 535 w 559"/>
                <a:gd name="T39" fmla="*/ 407 h 600"/>
                <a:gd name="T40" fmla="*/ 531 w 559"/>
                <a:gd name="T41" fmla="*/ 423 h 600"/>
                <a:gd name="T42" fmla="*/ 525 w 559"/>
                <a:gd name="T43" fmla="*/ 430 h 600"/>
                <a:gd name="T44" fmla="*/ 533 w 559"/>
                <a:gd name="T45" fmla="*/ 432 h 600"/>
                <a:gd name="T46" fmla="*/ 528 w 559"/>
                <a:gd name="T47" fmla="*/ 457 h 600"/>
                <a:gd name="T48" fmla="*/ 528 w 559"/>
                <a:gd name="T49" fmla="*/ 472 h 600"/>
                <a:gd name="T50" fmla="*/ 521 w 559"/>
                <a:gd name="T51" fmla="*/ 483 h 600"/>
                <a:gd name="T52" fmla="*/ 518 w 559"/>
                <a:gd name="T53" fmla="*/ 500 h 600"/>
                <a:gd name="T54" fmla="*/ 514 w 559"/>
                <a:gd name="T55" fmla="*/ 504 h 600"/>
                <a:gd name="T56" fmla="*/ 516 w 559"/>
                <a:gd name="T57" fmla="*/ 509 h 600"/>
                <a:gd name="T58" fmla="*/ 521 w 559"/>
                <a:gd name="T59" fmla="*/ 525 h 600"/>
                <a:gd name="T60" fmla="*/ 522 w 559"/>
                <a:gd name="T61" fmla="*/ 541 h 600"/>
                <a:gd name="T62" fmla="*/ 486 w 559"/>
                <a:gd name="T63" fmla="*/ 538 h 600"/>
                <a:gd name="T64" fmla="*/ 457 w 559"/>
                <a:gd name="T65" fmla="*/ 556 h 600"/>
                <a:gd name="T66" fmla="*/ 454 w 559"/>
                <a:gd name="T67" fmla="*/ 599 h 600"/>
                <a:gd name="T68" fmla="*/ 436 w 559"/>
                <a:gd name="T69" fmla="*/ 574 h 600"/>
                <a:gd name="T70" fmla="*/ 404 w 559"/>
                <a:gd name="T71" fmla="*/ 576 h 600"/>
                <a:gd name="T72" fmla="*/ 338 w 559"/>
                <a:gd name="T73" fmla="*/ 581 h 600"/>
                <a:gd name="T74" fmla="*/ 315 w 559"/>
                <a:gd name="T75" fmla="*/ 582 h 600"/>
                <a:gd name="T76" fmla="*/ 279 w 559"/>
                <a:gd name="T77" fmla="*/ 585 h 600"/>
                <a:gd name="T78" fmla="*/ 237 w 559"/>
                <a:gd name="T79" fmla="*/ 588 h 600"/>
                <a:gd name="T80" fmla="*/ 143 w 559"/>
                <a:gd name="T81" fmla="*/ 590 h 600"/>
                <a:gd name="T82" fmla="*/ 123 w 559"/>
                <a:gd name="T83" fmla="*/ 545 h 600"/>
                <a:gd name="T84" fmla="*/ 112 w 559"/>
                <a:gd name="T85" fmla="*/ 521 h 600"/>
                <a:gd name="T86" fmla="*/ 108 w 559"/>
                <a:gd name="T87" fmla="*/ 474 h 600"/>
                <a:gd name="T88" fmla="*/ 100 w 559"/>
                <a:gd name="T89" fmla="*/ 455 h 600"/>
                <a:gd name="T90" fmla="*/ 105 w 559"/>
                <a:gd name="T91" fmla="*/ 422 h 600"/>
                <a:gd name="T92" fmla="*/ 115 w 559"/>
                <a:gd name="T93" fmla="*/ 386 h 600"/>
                <a:gd name="T94" fmla="*/ 104 w 559"/>
                <a:gd name="T95" fmla="*/ 362 h 600"/>
                <a:gd name="T96" fmla="*/ 90 w 559"/>
                <a:gd name="T97" fmla="*/ 340 h 600"/>
                <a:gd name="T98" fmla="*/ 69 w 559"/>
                <a:gd name="T99" fmla="*/ 280 h 600"/>
                <a:gd name="T100" fmla="*/ 44 w 559"/>
                <a:gd name="T101" fmla="*/ 194 h 600"/>
                <a:gd name="T102" fmla="*/ 26 w 559"/>
                <a:gd name="T103" fmla="*/ 126 h 600"/>
                <a:gd name="T104" fmla="*/ 12 w 559"/>
                <a:gd name="T105" fmla="*/ 78 h 600"/>
                <a:gd name="T106" fmla="*/ 32 w 559"/>
                <a:gd name="T107" fmla="*/ 31 h 600"/>
                <a:gd name="T108" fmla="*/ 41 w 559"/>
                <a:gd name="T109" fmla="*/ 30 h 600"/>
                <a:gd name="T110" fmla="*/ 77 w 559"/>
                <a:gd name="T111" fmla="*/ 25 h 600"/>
                <a:gd name="T112" fmla="*/ 114 w 559"/>
                <a:gd name="T113" fmla="*/ 21 h 600"/>
                <a:gd name="T114" fmla="*/ 173 w 559"/>
                <a:gd name="T115" fmla="*/ 13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9" h="600">
                  <a:moveTo>
                    <a:pt x="259" y="0"/>
                  </a:moveTo>
                  <a:lnTo>
                    <a:pt x="256" y="10"/>
                  </a:lnTo>
                  <a:lnTo>
                    <a:pt x="247" y="17"/>
                  </a:lnTo>
                  <a:lnTo>
                    <a:pt x="245" y="24"/>
                  </a:lnTo>
                  <a:lnTo>
                    <a:pt x="244" y="26"/>
                  </a:lnTo>
                  <a:lnTo>
                    <a:pt x="240" y="31"/>
                  </a:lnTo>
                  <a:lnTo>
                    <a:pt x="239" y="37"/>
                  </a:lnTo>
                  <a:lnTo>
                    <a:pt x="238" y="40"/>
                  </a:lnTo>
                  <a:lnTo>
                    <a:pt x="239" y="41"/>
                  </a:lnTo>
                  <a:lnTo>
                    <a:pt x="239" y="43"/>
                  </a:lnTo>
                  <a:lnTo>
                    <a:pt x="241" y="45"/>
                  </a:lnTo>
                  <a:lnTo>
                    <a:pt x="246" y="48"/>
                  </a:lnTo>
                  <a:lnTo>
                    <a:pt x="252" y="51"/>
                  </a:lnTo>
                  <a:lnTo>
                    <a:pt x="260" y="53"/>
                  </a:lnTo>
                  <a:lnTo>
                    <a:pt x="259" y="54"/>
                  </a:lnTo>
                  <a:lnTo>
                    <a:pt x="260" y="55"/>
                  </a:lnTo>
                  <a:lnTo>
                    <a:pt x="268" y="61"/>
                  </a:lnTo>
                  <a:lnTo>
                    <a:pt x="270" y="63"/>
                  </a:lnTo>
                  <a:lnTo>
                    <a:pt x="271" y="65"/>
                  </a:lnTo>
                  <a:lnTo>
                    <a:pt x="274" y="66"/>
                  </a:lnTo>
                  <a:lnTo>
                    <a:pt x="276" y="67"/>
                  </a:lnTo>
                  <a:lnTo>
                    <a:pt x="279" y="67"/>
                  </a:lnTo>
                  <a:lnTo>
                    <a:pt x="281" y="67"/>
                  </a:lnTo>
                  <a:lnTo>
                    <a:pt x="281" y="67"/>
                  </a:lnTo>
                  <a:lnTo>
                    <a:pt x="281" y="67"/>
                  </a:lnTo>
                  <a:lnTo>
                    <a:pt x="286" y="65"/>
                  </a:lnTo>
                  <a:lnTo>
                    <a:pt x="290" y="65"/>
                  </a:lnTo>
                  <a:lnTo>
                    <a:pt x="292" y="65"/>
                  </a:lnTo>
                  <a:lnTo>
                    <a:pt x="293" y="66"/>
                  </a:lnTo>
                  <a:lnTo>
                    <a:pt x="293" y="67"/>
                  </a:lnTo>
                  <a:lnTo>
                    <a:pt x="297" y="72"/>
                  </a:lnTo>
                  <a:lnTo>
                    <a:pt x="308" y="88"/>
                  </a:lnTo>
                  <a:lnTo>
                    <a:pt x="309" y="90"/>
                  </a:lnTo>
                  <a:lnTo>
                    <a:pt x="311" y="96"/>
                  </a:lnTo>
                  <a:lnTo>
                    <a:pt x="311" y="97"/>
                  </a:lnTo>
                  <a:lnTo>
                    <a:pt x="312" y="99"/>
                  </a:lnTo>
                  <a:lnTo>
                    <a:pt x="314" y="103"/>
                  </a:lnTo>
                  <a:lnTo>
                    <a:pt x="315" y="106"/>
                  </a:lnTo>
                  <a:lnTo>
                    <a:pt x="317" y="107"/>
                  </a:lnTo>
                  <a:lnTo>
                    <a:pt x="320" y="108"/>
                  </a:lnTo>
                  <a:lnTo>
                    <a:pt x="321" y="110"/>
                  </a:lnTo>
                  <a:lnTo>
                    <a:pt x="323" y="111"/>
                  </a:lnTo>
                  <a:lnTo>
                    <a:pt x="323" y="112"/>
                  </a:lnTo>
                  <a:lnTo>
                    <a:pt x="325" y="113"/>
                  </a:lnTo>
                  <a:lnTo>
                    <a:pt x="331" y="122"/>
                  </a:lnTo>
                  <a:lnTo>
                    <a:pt x="336" y="130"/>
                  </a:lnTo>
                  <a:lnTo>
                    <a:pt x="352" y="139"/>
                  </a:lnTo>
                  <a:lnTo>
                    <a:pt x="353" y="139"/>
                  </a:lnTo>
                  <a:lnTo>
                    <a:pt x="354" y="139"/>
                  </a:lnTo>
                  <a:lnTo>
                    <a:pt x="364" y="144"/>
                  </a:lnTo>
                  <a:lnTo>
                    <a:pt x="366" y="146"/>
                  </a:lnTo>
                  <a:lnTo>
                    <a:pt x="373" y="152"/>
                  </a:lnTo>
                  <a:lnTo>
                    <a:pt x="377" y="160"/>
                  </a:lnTo>
                  <a:lnTo>
                    <a:pt x="381" y="167"/>
                  </a:lnTo>
                  <a:lnTo>
                    <a:pt x="382" y="169"/>
                  </a:lnTo>
                  <a:lnTo>
                    <a:pt x="388" y="172"/>
                  </a:lnTo>
                  <a:lnTo>
                    <a:pt x="389" y="171"/>
                  </a:lnTo>
                  <a:lnTo>
                    <a:pt x="390" y="172"/>
                  </a:lnTo>
                  <a:lnTo>
                    <a:pt x="392" y="172"/>
                  </a:lnTo>
                  <a:lnTo>
                    <a:pt x="395" y="172"/>
                  </a:lnTo>
                  <a:lnTo>
                    <a:pt x="398" y="173"/>
                  </a:lnTo>
                  <a:lnTo>
                    <a:pt x="400" y="176"/>
                  </a:lnTo>
                  <a:lnTo>
                    <a:pt x="402" y="178"/>
                  </a:lnTo>
                  <a:lnTo>
                    <a:pt x="403" y="178"/>
                  </a:lnTo>
                  <a:lnTo>
                    <a:pt x="408" y="183"/>
                  </a:lnTo>
                  <a:lnTo>
                    <a:pt x="409" y="184"/>
                  </a:lnTo>
                  <a:lnTo>
                    <a:pt x="415" y="192"/>
                  </a:lnTo>
                  <a:lnTo>
                    <a:pt x="418" y="202"/>
                  </a:lnTo>
                  <a:lnTo>
                    <a:pt x="425" y="212"/>
                  </a:lnTo>
                  <a:lnTo>
                    <a:pt x="435" y="220"/>
                  </a:lnTo>
                  <a:lnTo>
                    <a:pt x="444" y="227"/>
                  </a:lnTo>
                  <a:lnTo>
                    <a:pt x="453" y="228"/>
                  </a:lnTo>
                  <a:lnTo>
                    <a:pt x="453" y="229"/>
                  </a:lnTo>
                  <a:lnTo>
                    <a:pt x="462" y="233"/>
                  </a:lnTo>
                  <a:lnTo>
                    <a:pt x="465" y="236"/>
                  </a:lnTo>
                  <a:lnTo>
                    <a:pt x="467" y="238"/>
                  </a:lnTo>
                  <a:lnTo>
                    <a:pt x="468" y="239"/>
                  </a:lnTo>
                  <a:lnTo>
                    <a:pt x="469" y="242"/>
                  </a:lnTo>
                  <a:lnTo>
                    <a:pt x="468" y="244"/>
                  </a:lnTo>
                  <a:lnTo>
                    <a:pt x="480" y="263"/>
                  </a:lnTo>
                  <a:lnTo>
                    <a:pt x="483" y="271"/>
                  </a:lnTo>
                  <a:lnTo>
                    <a:pt x="483" y="272"/>
                  </a:lnTo>
                  <a:lnTo>
                    <a:pt x="484" y="286"/>
                  </a:lnTo>
                  <a:lnTo>
                    <a:pt x="484" y="287"/>
                  </a:lnTo>
                  <a:lnTo>
                    <a:pt x="485" y="289"/>
                  </a:lnTo>
                  <a:lnTo>
                    <a:pt x="487" y="291"/>
                  </a:lnTo>
                  <a:lnTo>
                    <a:pt x="492" y="294"/>
                  </a:lnTo>
                  <a:lnTo>
                    <a:pt x="495" y="294"/>
                  </a:lnTo>
                  <a:lnTo>
                    <a:pt x="496" y="294"/>
                  </a:lnTo>
                  <a:lnTo>
                    <a:pt x="500" y="295"/>
                  </a:lnTo>
                  <a:lnTo>
                    <a:pt x="501" y="296"/>
                  </a:lnTo>
                  <a:lnTo>
                    <a:pt x="511" y="305"/>
                  </a:lnTo>
                  <a:lnTo>
                    <a:pt x="516" y="317"/>
                  </a:lnTo>
                  <a:lnTo>
                    <a:pt x="519" y="319"/>
                  </a:lnTo>
                  <a:lnTo>
                    <a:pt x="520" y="320"/>
                  </a:lnTo>
                  <a:lnTo>
                    <a:pt x="522" y="324"/>
                  </a:lnTo>
                  <a:lnTo>
                    <a:pt x="523" y="327"/>
                  </a:lnTo>
                  <a:lnTo>
                    <a:pt x="523" y="328"/>
                  </a:lnTo>
                  <a:lnTo>
                    <a:pt x="524" y="335"/>
                  </a:lnTo>
                  <a:lnTo>
                    <a:pt x="525" y="344"/>
                  </a:lnTo>
                  <a:lnTo>
                    <a:pt x="527" y="349"/>
                  </a:lnTo>
                  <a:lnTo>
                    <a:pt x="528" y="349"/>
                  </a:lnTo>
                  <a:lnTo>
                    <a:pt x="534" y="352"/>
                  </a:lnTo>
                  <a:lnTo>
                    <a:pt x="536" y="352"/>
                  </a:lnTo>
                  <a:lnTo>
                    <a:pt x="540" y="353"/>
                  </a:lnTo>
                  <a:lnTo>
                    <a:pt x="553" y="356"/>
                  </a:lnTo>
                  <a:lnTo>
                    <a:pt x="557" y="357"/>
                  </a:lnTo>
                  <a:lnTo>
                    <a:pt x="558" y="356"/>
                  </a:lnTo>
                  <a:lnTo>
                    <a:pt x="558" y="356"/>
                  </a:lnTo>
                  <a:lnTo>
                    <a:pt x="559" y="358"/>
                  </a:lnTo>
                  <a:lnTo>
                    <a:pt x="559" y="360"/>
                  </a:lnTo>
                  <a:lnTo>
                    <a:pt x="558" y="361"/>
                  </a:lnTo>
                  <a:lnTo>
                    <a:pt x="558" y="364"/>
                  </a:lnTo>
                  <a:lnTo>
                    <a:pt x="556" y="366"/>
                  </a:lnTo>
                  <a:lnTo>
                    <a:pt x="554" y="367"/>
                  </a:lnTo>
                  <a:lnTo>
                    <a:pt x="553" y="368"/>
                  </a:lnTo>
                  <a:lnTo>
                    <a:pt x="551" y="369"/>
                  </a:lnTo>
                  <a:lnTo>
                    <a:pt x="551" y="367"/>
                  </a:lnTo>
                  <a:lnTo>
                    <a:pt x="549" y="367"/>
                  </a:lnTo>
                  <a:lnTo>
                    <a:pt x="547" y="370"/>
                  </a:lnTo>
                  <a:lnTo>
                    <a:pt x="547" y="372"/>
                  </a:lnTo>
                  <a:lnTo>
                    <a:pt x="547" y="373"/>
                  </a:lnTo>
                  <a:lnTo>
                    <a:pt x="549" y="373"/>
                  </a:lnTo>
                  <a:lnTo>
                    <a:pt x="551" y="373"/>
                  </a:lnTo>
                  <a:lnTo>
                    <a:pt x="552" y="373"/>
                  </a:lnTo>
                  <a:lnTo>
                    <a:pt x="550" y="376"/>
                  </a:lnTo>
                  <a:lnTo>
                    <a:pt x="548" y="378"/>
                  </a:lnTo>
                  <a:lnTo>
                    <a:pt x="547" y="382"/>
                  </a:lnTo>
                  <a:lnTo>
                    <a:pt x="546" y="382"/>
                  </a:lnTo>
                  <a:lnTo>
                    <a:pt x="543" y="381"/>
                  </a:lnTo>
                  <a:lnTo>
                    <a:pt x="541" y="380"/>
                  </a:lnTo>
                  <a:lnTo>
                    <a:pt x="538" y="380"/>
                  </a:lnTo>
                  <a:lnTo>
                    <a:pt x="539" y="383"/>
                  </a:lnTo>
                  <a:lnTo>
                    <a:pt x="539" y="383"/>
                  </a:lnTo>
                  <a:lnTo>
                    <a:pt x="539" y="384"/>
                  </a:lnTo>
                  <a:lnTo>
                    <a:pt x="537" y="386"/>
                  </a:lnTo>
                  <a:lnTo>
                    <a:pt x="538" y="387"/>
                  </a:lnTo>
                  <a:lnTo>
                    <a:pt x="540" y="387"/>
                  </a:lnTo>
                  <a:lnTo>
                    <a:pt x="541" y="387"/>
                  </a:lnTo>
                  <a:lnTo>
                    <a:pt x="542" y="387"/>
                  </a:lnTo>
                  <a:lnTo>
                    <a:pt x="542" y="388"/>
                  </a:lnTo>
                  <a:lnTo>
                    <a:pt x="542" y="388"/>
                  </a:lnTo>
                  <a:lnTo>
                    <a:pt x="542" y="389"/>
                  </a:lnTo>
                  <a:lnTo>
                    <a:pt x="540" y="394"/>
                  </a:lnTo>
                  <a:lnTo>
                    <a:pt x="539" y="395"/>
                  </a:lnTo>
                  <a:lnTo>
                    <a:pt x="537" y="397"/>
                  </a:lnTo>
                  <a:lnTo>
                    <a:pt x="534" y="402"/>
                  </a:lnTo>
                  <a:lnTo>
                    <a:pt x="531" y="402"/>
                  </a:lnTo>
                  <a:lnTo>
                    <a:pt x="531" y="401"/>
                  </a:lnTo>
                  <a:lnTo>
                    <a:pt x="527" y="401"/>
                  </a:lnTo>
                  <a:lnTo>
                    <a:pt x="527" y="403"/>
                  </a:lnTo>
                  <a:lnTo>
                    <a:pt x="526" y="404"/>
                  </a:lnTo>
                  <a:lnTo>
                    <a:pt x="529" y="405"/>
                  </a:lnTo>
                  <a:lnTo>
                    <a:pt x="531" y="406"/>
                  </a:lnTo>
                  <a:lnTo>
                    <a:pt x="532" y="406"/>
                  </a:lnTo>
                  <a:lnTo>
                    <a:pt x="532" y="405"/>
                  </a:lnTo>
                  <a:lnTo>
                    <a:pt x="533" y="405"/>
                  </a:lnTo>
                  <a:lnTo>
                    <a:pt x="534" y="405"/>
                  </a:lnTo>
                  <a:lnTo>
                    <a:pt x="535" y="405"/>
                  </a:lnTo>
                  <a:lnTo>
                    <a:pt x="535" y="407"/>
                  </a:lnTo>
                  <a:lnTo>
                    <a:pt x="535" y="408"/>
                  </a:lnTo>
                  <a:lnTo>
                    <a:pt x="536" y="410"/>
                  </a:lnTo>
                  <a:lnTo>
                    <a:pt x="536" y="415"/>
                  </a:lnTo>
                  <a:lnTo>
                    <a:pt x="535" y="419"/>
                  </a:lnTo>
                  <a:lnTo>
                    <a:pt x="535" y="422"/>
                  </a:lnTo>
                  <a:lnTo>
                    <a:pt x="533" y="425"/>
                  </a:lnTo>
                  <a:lnTo>
                    <a:pt x="532" y="424"/>
                  </a:lnTo>
                  <a:lnTo>
                    <a:pt x="531" y="423"/>
                  </a:lnTo>
                  <a:lnTo>
                    <a:pt x="531" y="423"/>
                  </a:lnTo>
                  <a:lnTo>
                    <a:pt x="530" y="423"/>
                  </a:lnTo>
                  <a:lnTo>
                    <a:pt x="529" y="425"/>
                  </a:lnTo>
                  <a:lnTo>
                    <a:pt x="526" y="427"/>
                  </a:lnTo>
                  <a:lnTo>
                    <a:pt x="525" y="426"/>
                  </a:lnTo>
                  <a:lnTo>
                    <a:pt x="524" y="427"/>
                  </a:lnTo>
                  <a:lnTo>
                    <a:pt x="524" y="429"/>
                  </a:lnTo>
                  <a:lnTo>
                    <a:pt x="525" y="430"/>
                  </a:lnTo>
                  <a:lnTo>
                    <a:pt x="529" y="429"/>
                  </a:lnTo>
                  <a:lnTo>
                    <a:pt x="530" y="429"/>
                  </a:lnTo>
                  <a:lnTo>
                    <a:pt x="531" y="427"/>
                  </a:lnTo>
                  <a:lnTo>
                    <a:pt x="531" y="427"/>
                  </a:lnTo>
                  <a:lnTo>
                    <a:pt x="533" y="428"/>
                  </a:lnTo>
                  <a:lnTo>
                    <a:pt x="534" y="429"/>
                  </a:lnTo>
                  <a:lnTo>
                    <a:pt x="534" y="430"/>
                  </a:lnTo>
                  <a:lnTo>
                    <a:pt x="533" y="432"/>
                  </a:lnTo>
                  <a:lnTo>
                    <a:pt x="531" y="436"/>
                  </a:lnTo>
                  <a:lnTo>
                    <a:pt x="528" y="444"/>
                  </a:lnTo>
                  <a:lnTo>
                    <a:pt x="527" y="446"/>
                  </a:lnTo>
                  <a:lnTo>
                    <a:pt x="526" y="451"/>
                  </a:lnTo>
                  <a:lnTo>
                    <a:pt x="526" y="454"/>
                  </a:lnTo>
                  <a:lnTo>
                    <a:pt x="526" y="457"/>
                  </a:lnTo>
                  <a:lnTo>
                    <a:pt x="527" y="457"/>
                  </a:lnTo>
                  <a:lnTo>
                    <a:pt x="528" y="457"/>
                  </a:lnTo>
                  <a:lnTo>
                    <a:pt x="530" y="458"/>
                  </a:lnTo>
                  <a:lnTo>
                    <a:pt x="530" y="460"/>
                  </a:lnTo>
                  <a:lnTo>
                    <a:pt x="529" y="460"/>
                  </a:lnTo>
                  <a:lnTo>
                    <a:pt x="528" y="461"/>
                  </a:lnTo>
                  <a:lnTo>
                    <a:pt x="529" y="466"/>
                  </a:lnTo>
                  <a:lnTo>
                    <a:pt x="528" y="468"/>
                  </a:lnTo>
                  <a:lnTo>
                    <a:pt x="528" y="471"/>
                  </a:lnTo>
                  <a:lnTo>
                    <a:pt x="528" y="472"/>
                  </a:lnTo>
                  <a:lnTo>
                    <a:pt x="528" y="473"/>
                  </a:lnTo>
                  <a:lnTo>
                    <a:pt x="526" y="473"/>
                  </a:lnTo>
                  <a:lnTo>
                    <a:pt x="525" y="473"/>
                  </a:lnTo>
                  <a:lnTo>
                    <a:pt x="524" y="477"/>
                  </a:lnTo>
                  <a:lnTo>
                    <a:pt x="522" y="479"/>
                  </a:lnTo>
                  <a:lnTo>
                    <a:pt x="522" y="481"/>
                  </a:lnTo>
                  <a:lnTo>
                    <a:pt x="522" y="482"/>
                  </a:lnTo>
                  <a:lnTo>
                    <a:pt x="521" y="483"/>
                  </a:lnTo>
                  <a:lnTo>
                    <a:pt x="519" y="484"/>
                  </a:lnTo>
                  <a:lnTo>
                    <a:pt x="518" y="484"/>
                  </a:lnTo>
                  <a:lnTo>
                    <a:pt x="518" y="486"/>
                  </a:lnTo>
                  <a:lnTo>
                    <a:pt x="518" y="488"/>
                  </a:lnTo>
                  <a:lnTo>
                    <a:pt x="519" y="491"/>
                  </a:lnTo>
                  <a:lnTo>
                    <a:pt x="519" y="493"/>
                  </a:lnTo>
                  <a:lnTo>
                    <a:pt x="519" y="499"/>
                  </a:lnTo>
                  <a:lnTo>
                    <a:pt x="518" y="500"/>
                  </a:lnTo>
                  <a:lnTo>
                    <a:pt x="518" y="501"/>
                  </a:lnTo>
                  <a:lnTo>
                    <a:pt x="517" y="501"/>
                  </a:lnTo>
                  <a:lnTo>
                    <a:pt x="517" y="500"/>
                  </a:lnTo>
                  <a:lnTo>
                    <a:pt x="515" y="500"/>
                  </a:lnTo>
                  <a:lnTo>
                    <a:pt x="514" y="501"/>
                  </a:lnTo>
                  <a:lnTo>
                    <a:pt x="514" y="502"/>
                  </a:lnTo>
                  <a:lnTo>
                    <a:pt x="514" y="503"/>
                  </a:lnTo>
                  <a:lnTo>
                    <a:pt x="514" y="504"/>
                  </a:lnTo>
                  <a:lnTo>
                    <a:pt x="511" y="505"/>
                  </a:lnTo>
                  <a:lnTo>
                    <a:pt x="511" y="507"/>
                  </a:lnTo>
                  <a:lnTo>
                    <a:pt x="512" y="508"/>
                  </a:lnTo>
                  <a:lnTo>
                    <a:pt x="514" y="508"/>
                  </a:lnTo>
                  <a:lnTo>
                    <a:pt x="514" y="507"/>
                  </a:lnTo>
                  <a:lnTo>
                    <a:pt x="514" y="507"/>
                  </a:lnTo>
                  <a:lnTo>
                    <a:pt x="515" y="508"/>
                  </a:lnTo>
                  <a:lnTo>
                    <a:pt x="516" y="509"/>
                  </a:lnTo>
                  <a:lnTo>
                    <a:pt x="519" y="509"/>
                  </a:lnTo>
                  <a:lnTo>
                    <a:pt x="519" y="506"/>
                  </a:lnTo>
                  <a:lnTo>
                    <a:pt x="519" y="505"/>
                  </a:lnTo>
                  <a:lnTo>
                    <a:pt x="520" y="505"/>
                  </a:lnTo>
                  <a:lnTo>
                    <a:pt x="521" y="508"/>
                  </a:lnTo>
                  <a:lnTo>
                    <a:pt x="522" y="515"/>
                  </a:lnTo>
                  <a:lnTo>
                    <a:pt x="521" y="524"/>
                  </a:lnTo>
                  <a:lnTo>
                    <a:pt x="521" y="525"/>
                  </a:lnTo>
                  <a:lnTo>
                    <a:pt x="520" y="527"/>
                  </a:lnTo>
                  <a:lnTo>
                    <a:pt x="519" y="528"/>
                  </a:lnTo>
                  <a:lnTo>
                    <a:pt x="519" y="531"/>
                  </a:lnTo>
                  <a:lnTo>
                    <a:pt x="519" y="533"/>
                  </a:lnTo>
                  <a:lnTo>
                    <a:pt x="519" y="536"/>
                  </a:lnTo>
                  <a:lnTo>
                    <a:pt x="519" y="538"/>
                  </a:lnTo>
                  <a:lnTo>
                    <a:pt x="521" y="541"/>
                  </a:lnTo>
                  <a:lnTo>
                    <a:pt x="522" y="541"/>
                  </a:lnTo>
                  <a:lnTo>
                    <a:pt x="511" y="543"/>
                  </a:lnTo>
                  <a:lnTo>
                    <a:pt x="504" y="543"/>
                  </a:lnTo>
                  <a:lnTo>
                    <a:pt x="502" y="541"/>
                  </a:lnTo>
                  <a:lnTo>
                    <a:pt x="501" y="542"/>
                  </a:lnTo>
                  <a:lnTo>
                    <a:pt x="492" y="542"/>
                  </a:lnTo>
                  <a:lnTo>
                    <a:pt x="490" y="541"/>
                  </a:lnTo>
                  <a:lnTo>
                    <a:pt x="488" y="539"/>
                  </a:lnTo>
                  <a:lnTo>
                    <a:pt x="486" y="538"/>
                  </a:lnTo>
                  <a:lnTo>
                    <a:pt x="481" y="537"/>
                  </a:lnTo>
                  <a:lnTo>
                    <a:pt x="479" y="538"/>
                  </a:lnTo>
                  <a:lnTo>
                    <a:pt x="477" y="538"/>
                  </a:lnTo>
                  <a:lnTo>
                    <a:pt x="474" y="538"/>
                  </a:lnTo>
                  <a:lnTo>
                    <a:pt x="470" y="534"/>
                  </a:lnTo>
                  <a:lnTo>
                    <a:pt x="459" y="541"/>
                  </a:lnTo>
                  <a:lnTo>
                    <a:pt x="458" y="542"/>
                  </a:lnTo>
                  <a:lnTo>
                    <a:pt x="457" y="556"/>
                  </a:lnTo>
                  <a:lnTo>
                    <a:pt x="457" y="559"/>
                  </a:lnTo>
                  <a:lnTo>
                    <a:pt x="459" y="562"/>
                  </a:lnTo>
                  <a:lnTo>
                    <a:pt x="462" y="566"/>
                  </a:lnTo>
                  <a:lnTo>
                    <a:pt x="464" y="571"/>
                  </a:lnTo>
                  <a:lnTo>
                    <a:pt x="464" y="577"/>
                  </a:lnTo>
                  <a:lnTo>
                    <a:pt x="464" y="579"/>
                  </a:lnTo>
                  <a:lnTo>
                    <a:pt x="463" y="598"/>
                  </a:lnTo>
                  <a:lnTo>
                    <a:pt x="454" y="599"/>
                  </a:lnTo>
                  <a:lnTo>
                    <a:pt x="450" y="600"/>
                  </a:lnTo>
                  <a:lnTo>
                    <a:pt x="447" y="599"/>
                  </a:lnTo>
                  <a:lnTo>
                    <a:pt x="445" y="595"/>
                  </a:lnTo>
                  <a:lnTo>
                    <a:pt x="444" y="593"/>
                  </a:lnTo>
                  <a:lnTo>
                    <a:pt x="444" y="588"/>
                  </a:lnTo>
                  <a:lnTo>
                    <a:pt x="442" y="582"/>
                  </a:lnTo>
                  <a:lnTo>
                    <a:pt x="441" y="573"/>
                  </a:lnTo>
                  <a:lnTo>
                    <a:pt x="436" y="574"/>
                  </a:lnTo>
                  <a:lnTo>
                    <a:pt x="436" y="574"/>
                  </a:lnTo>
                  <a:lnTo>
                    <a:pt x="432" y="574"/>
                  </a:lnTo>
                  <a:lnTo>
                    <a:pt x="423" y="575"/>
                  </a:lnTo>
                  <a:lnTo>
                    <a:pt x="418" y="575"/>
                  </a:lnTo>
                  <a:lnTo>
                    <a:pt x="414" y="576"/>
                  </a:lnTo>
                  <a:lnTo>
                    <a:pt x="406" y="576"/>
                  </a:lnTo>
                  <a:lnTo>
                    <a:pt x="405" y="576"/>
                  </a:lnTo>
                  <a:lnTo>
                    <a:pt x="404" y="576"/>
                  </a:lnTo>
                  <a:lnTo>
                    <a:pt x="403" y="576"/>
                  </a:lnTo>
                  <a:lnTo>
                    <a:pt x="402" y="577"/>
                  </a:lnTo>
                  <a:lnTo>
                    <a:pt x="401" y="577"/>
                  </a:lnTo>
                  <a:lnTo>
                    <a:pt x="400" y="577"/>
                  </a:lnTo>
                  <a:lnTo>
                    <a:pt x="388" y="577"/>
                  </a:lnTo>
                  <a:lnTo>
                    <a:pt x="387" y="577"/>
                  </a:lnTo>
                  <a:lnTo>
                    <a:pt x="367" y="579"/>
                  </a:lnTo>
                  <a:lnTo>
                    <a:pt x="338" y="581"/>
                  </a:lnTo>
                  <a:lnTo>
                    <a:pt x="337" y="581"/>
                  </a:lnTo>
                  <a:lnTo>
                    <a:pt x="336" y="581"/>
                  </a:lnTo>
                  <a:lnTo>
                    <a:pt x="334" y="581"/>
                  </a:lnTo>
                  <a:lnTo>
                    <a:pt x="333" y="582"/>
                  </a:lnTo>
                  <a:lnTo>
                    <a:pt x="326" y="582"/>
                  </a:lnTo>
                  <a:lnTo>
                    <a:pt x="320" y="582"/>
                  </a:lnTo>
                  <a:lnTo>
                    <a:pt x="319" y="582"/>
                  </a:lnTo>
                  <a:lnTo>
                    <a:pt x="315" y="582"/>
                  </a:lnTo>
                  <a:lnTo>
                    <a:pt x="314" y="582"/>
                  </a:lnTo>
                  <a:lnTo>
                    <a:pt x="311" y="582"/>
                  </a:lnTo>
                  <a:lnTo>
                    <a:pt x="310" y="582"/>
                  </a:lnTo>
                  <a:lnTo>
                    <a:pt x="306" y="583"/>
                  </a:lnTo>
                  <a:lnTo>
                    <a:pt x="304" y="583"/>
                  </a:lnTo>
                  <a:lnTo>
                    <a:pt x="304" y="583"/>
                  </a:lnTo>
                  <a:lnTo>
                    <a:pt x="286" y="584"/>
                  </a:lnTo>
                  <a:lnTo>
                    <a:pt x="279" y="585"/>
                  </a:lnTo>
                  <a:lnTo>
                    <a:pt x="271" y="586"/>
                  </a:lnTo>
                  <a:lnTo>
                    <a:pt x="264" y="586"/>
                  </a:lnTo>
                  <a:lnTo>
                    <a:pt x="263" y="586"/>
                  </a:lnTo>
                  <a:lnTo>
                    <a:pt x="259" y="587"/>
                  </a:lnTo>
                  <a:lnTo>
                    <a:pt x="256" y="587"/>
                  </a:lnTo>
                  <a:lnTo>
                    <a:pt x="242" y="588"/>
                  </a:lnTo>
                  <a:lnTo>
                    <a:pt x="238" y="588"/>
                  </a:lnTo>
                  <a:lnTo>
                    <a:pt x="237" y="588"/>
                  </a:lnTo>
                  <a:lnTo>
                    <a:pt x="237" y="588"/>
                  </a:lnTo>
                  <a:lnTo>
                    <a:pt x="233" y="588"/>
                  </a:lnTo>
                  <a:lnTo>
                    <a:pt x="211" y="590"/>
                  </a:lnTo>
                  <a:lnTo>
                    <a:pt x="200" y="591"/>
                  </a:lnTo>
                  <a:lnTo>
                    <a:pt x="183" y="592"/>
                  </a:lnTo>
                  <a:lnTo>
                    <a:pt x="176" y="593"/>
                  </a:lnTo>
                  <a:lnTo>
                    <a:pt x="147" y="594"/>
                  </a:lnTo>
                  <a:lnTo>
                    <a:pt x="143" y="590"/>
                  </a:lnTo>
                  <a:lnTo>
                    <a:pt x="136" y="572"/>
                  </a:lnTo>
                  <a:lnTo>
                    <a:pt x="133" y="569"/>
                  </a:lnTo>
                  <a:lnTo>
                    <a:pt x="131" y="566"/>
                  </a:lnTo>
                  <a:lnTo>
                    <a:pt x="128" y="561"/>
                  </a:lnTo>
                  <a:lnTo>
                    <a:pt x="127" y="558"/>
                  </a:lnTo>
                  <a:lnTo>
                    <a:pt x="127" y="556"/>
                  </a:lnTo>
                  <a:lnTo>
                    <a:pt x="124" y="548"/>
                  </a:lnTo>
                  <a:lnTo>
                    <a:pt x="123" y="545"/>
                  </a:lnTo>
                  <a:lnTo>
                    <a:pt x="122" y="544"/>
                  </a:lnTo>
                  <a:lnTo>
                    <a:pt x="116" y="538"/>
                  </a:lnTo>
                  <a:lnTo>
                    <a:pt x="115" y="538"/>
                  </a:lnTo>
                  <a:lnTo>
                    <a:pt x="115" y="538"/>
                  </a:lnTo>
                  <a:lnTo>
                    <a:pt x="114" y="538"/>
                  </a:lnTo>
                  <a:lnTo>
                    <a:pt x="113" y="534"/>
                  </a:lnTo>
                  <a:lnTo>
                    <a:pt x="111" y="525"/>
                  </a:lnTo>
                  <a:lnTo>
                    <a:pt x="112" y="521"/>
                  </a:lnTo>
                  <a:lnTo>
                    <a:pt x="113" y="518"/>
                  </a:lnTo>
                  <a:lnTo>
                    <a:pt x="113" y="502"/>
                  </a:lnTo>
                  <a:lnTo>
                    <a:pt x="114" y="489"/>
                  </a:lnTo>
                  <a:lnTo>
                    <a:pt x="115" y="487"/>
                  </a:lnTo>
                  <a:lnTo>
                    <a:pt x="111" y="477"/>
                  </a:lnTo>
                  <a:lnTo>
                    <a:pt x="111" y="476"/>
                  </a:lnTo>
                  <a:lnTo>
                    <a:pt x="110" y="476"/>
                  </a:lnTo>
                  <a:lnTo>
                    <a:pt x="108" y="474"/>
                  </a:lnTo>
                  <a:lnTo>
                    <a:pt x="103" y="467"/>
                  </a:lnTo>
                  <a:lnTo>
                    <a:pt x="102" y="464"/>
                  </a:lnTo>
                  <a:lnTo>
                    <a:pt x="103" y="463"/>
                  </a:lnTo>
                  <a:lnTo>
                    <a:pt x="103" y="462"/>
                  </a:lnTo>
                  <a:lnTo>
                    <a:pt x="102" y="458"/>
                  </a:lnTo>
                  <a:lnTo>
                    <a:pt x="102" y="457"/>
                  </a:lnTo>
                  <a:lnTo>
                    <a:pt x="101" y="457"/>
                  </a:lnTo>
                  <a:lnTo>
                    <a:pt x="100" y="455"/>
                  </a:lnTo>
                  <a:lnTo>
                    <a:pt x="99" y="455"/>
                  </a:lnTo>
                  <a:lnTo>
                    <a:pt x="99" y="448"/>
                  </a:lnTo>
                  <a:lnTo>
                    <a:pt x="99" y="441"/>
                  </a:lnTo>
                  <a:lnTo>
                    <a:pt x="101" y="438"/>
                  </a:lnTo>
                  <a:lnTo>
                    <a:pt x="104" y="433"/>
                  </a:lnTo>
                  <a:lnTo>
                    <a:pt x="104" y="430"/>
                  </a:lnTo>
                  <a:lnTo>
                    <a:pt x="104" y="427"/>
                  </a:lnTo>
                  <a:lnTo>
                    <a:pt x="105" y="422"/>
                  </a:lnTo>
                  <a:lnTo>
                    <a:pt x="104" y="417"/>
                  </a:lnTo>
                  <a:lnTo>
                    <a:pt x="104" y="406"/>
                  </a:lnTo>
                  <a:lnTo>
                    <a:pt x="109" y="400"/>
                  </a:lnTo>
                  <a:lnTo>
                    <a:pt x="112" y="399"/>
                  </a:lnTo>
                  <a:lnTo>
                    <a:pt x="115" y="393"/>
                  </a:lnTo>
                  <a:lnTo>
                    <a:pt x="116" y="393"/>
                  </a:lnTo>
                  <a:lnTo>
                    <a:pt x="117" y="388"/>
                  </a:lnTo>
                  <a:lnTo>
                    <a:pt x="115" y="386"/>
                  </a:lnTo>
                  <a:lnTo>
                    <a:pt x="113" y="384"/>
                  </a:lnTo>
                  <a:lnTo>
                    <a:pt x="106" y="382"/>
                  </a:lnTo>
                  <a:lnTo>
                    <a:pt x="105" y="381"/>
                  </a:lnTo>
                  <a:lnTo>
                    <a:pt x="105" y="380"/>
                  </a:lnTo>
                  <a:lnTo>
                    <a:pt x="106" y="374"/>
                  </a:lnTo>
                  <a:lnTo>
                    <a:pt x="107" y="370"/>
                  </a:lnTo>
                  <a:lnTo>
                    <a:pt x="106" y="366"/>
                  </a:lnTo>
                  <a:lnTo>
                    <a:pt x="104" y="362"/>
                  </a:lnTo>
                  <a:lnTo>
                    <a:pt x="103" y="357"/>
                  </a:lnTo>
                  <a:lnTo>
                    <a:pt x="103" y="356"/>
                  </a:lnTo>
                  <a:lnTo>
                    <a:pt x="102" y="355"/>
                  </a:lnTo>
                  <a:lnTo>
                    <a:pt x="100" y="353"/>
                  </a:lnTo>
                  <a:lnTo>
                    <a:pt x="98" y="351"/>
                  </a:lnTo>
                  <a:lnTo>
                    <a:pt x="94" y="348"/>
                  </a:lnTo>
                  <a:lnTo>
                    <a:pt x="93" y="345"/>
                  </a:lnTo>
                  <a:lnTo>
                    <a:pt x="90" y="340"/>
                  </a:lnTo>
                  <a:lnTo>
                    <a:pt x="88" y="335"/>
                  </a:lnTo>
                  <a:lnTo>
                    <a:pt x="85" y="327"/>
                  </a:lnTo>
                  <a:lnTo>
                    <a:pt x="85" y="325"/>
                  </a:lnTo>
                  <a:lnTo>
                    <a:pt x="86" y="323"/>
                  </a:lnTo>
                  <a:lnTo>
                    <a:pt x="77" y="311"/>
                  </a:lnTo>
                  <a:lnTo>
                    <a:pt x="71" y="287"/>
                  </a:lnTo>
                  <a:lnTo>
                    <a:pt x="71" y="286"/>
                  </a:lnTo>
                  <a:lnTo>
                    <a:pt x="69" y="280"/>
                  </a:lnTo>
                  <a:lnTo>
                    <a:pt x="68" y="277"/>
                  </a:lnTo>
                  <a:lnTo>
                    <a:pt x="57" y="239"/>
                  </a:lnTo>
                  <a:lnTo>
                    <a:pt x="55" y="231"/>
                  </a:lnTo>
                  <a:lnTo>
                    <a:pt x="54" y="225"/>
                  </a:lnTo>
                  <a:lnTo>
                    <a:pt x="53" y="224"/>
                  </a:lnTo>
                  <a:lnTo>
                    <a:pt x="52" y="219"/>
                  </a:lnTo>
                  <a:lnTo>
                    <a:pt x="49" y="209"/>
                  </a:lnTo>
                  <a:lnTo>
                    <a:pt x="44" y="194"/>
                  </a:lnTo>
                  <a:lnTo>
                    <a:pt x="44" y="193"/>
                  </a:lnTo>
                  <a:lnTo>
                    <a:pt x="40" y="177"/>
                  </a:lnTo>
                  <a:lnTo>
                    <a:pt x="38" y="168"/>
                  </a:lnTo>
                  <a:lnTo>
                    <a:pt x="33" y="153"/>
                  </a:lnTo>
                  <a:lnTo>
                    <a:pt x="27" y="131"/>
                  </a:lnTo>
                  <a:lnTo>
                    <a:pt x="27" y="130"/>
                  </a:lnTo>
                  <a:lnTo>
                    <a:pt x="27" y="128"/>
                  </a:lnTo>
                  <a:lnTo>
                    <a:pt x="26" y="126"/>
                  </a:lnTo>
                  <a:lnTo>
                    <a:pt x="19" y="101"/>
                  </a:lnTo>
                  <a:lnTo>
                    <a:pt x="18" y="98"/>
                  </a:lnTo>
                  <a:lnTo>
                    <a:pt x="17" y="96"/>
                  </a:lnTo>
                  <a:lnTo>
                    <a:pt x="17" y="95"/>
                  </a:lnTo>
                  <a:lnTo>
                    <a:pt x="16" y="95"/>
                  </a:lnTo>
                  <a:lnTo>
                    <a:pt x="15" y="87"/>
                  </a:lnTo>
                  <a:lnTo>
                    <a:pt x="13" y="82"/>
                  </a:lnTo>
                  <a:lnTo>
                    <a:pt x="12" y="78"/>
                  </a:lnTo>
                  <a:lnTo>
                    <a:pt x="10" y="71"/>
                  </a:lnTo>
                  <a:lnTo>
                    <a:pt x="5" y="51"/>
                  </a:lnTo>
                  <a:lnTo>
                    <a:pt x="2" y="43"/>
                  </a:lnTo>
                  <a:lnTo>
                    <a:pt x="0" y="34"/>
                  </a:lnTo>
                  <a:lnTo>
                    <a:pt x="14" y="34"/>
                  </a:lnTo>
                  <a:lnTo>
                    <a:pt x="26" y="32"/>
                  </a:lnTo>
                  <a:lnTo>
                    <a:pt x="31" y="31"/>
                  </a:lnTo>
                  <a:lnTo>
                    <a:pt x="32" y="31"/>
                  </a:lnTo>
                  <a:lnTo>
                    <a:pt x="32" y="31"/>
                  </a:lnTo>
                  <a:lnTo>
                    <a:pt x="34" y="31"/>
                  </a:lnTo>
                  <a:lnTo>
                    <a:pt x="36" y="31"/>
                  </a:lnTo>
                  <a:lnTo>
                    <a:pt x="37" y="30"/>
                  </a:lnTo>
                  <a:lnTo>
                    <a:pt x="38" y="30"/>
                  </a:lnTo>
                  <a:lnTo>
                    <a:pt x="39" y="30"/>
                  </a:lnTo>
                  <a:lnTo>
                    <a:pt x="40" y="30"/>
                  </a:lnTo>
                  <a:lnTo>
                    <a:pt x="41" y="30"/>
                  </a:lnTo>
                  <a:lnTo>
                    <a:pt x="43" y="29"/>
                  </a:lnTo>
                  <a:lnTo>
                    <a:pt x="44" y="29"/>
                  </a:lnTo>
                  <a:lnTo>
                    <a:pt x="58" y="28"/>
                  </a:lnTo>
                  <a:lnTo>
                    <a:pt x="65" y="27"/>
                  </a:lnTo>
                  <a:lnTo>
                    <a:pt x="66" y="27"/>
                  </a:lnTo>
                  <a:lnTo>
                    <a:pt x="67" y="27"/>
                  </a:lnTo>
                  <a:lnTo>
                    <a:pt x="69" y="26"/>
                  </a:lnTo>
                  <a:lnTo>
                    <a:pt x="77" y="25"/>
                  </a:lnTo>
                  <a:lnTo>
                    <a:pt x="81" y="25"/>
                  </a:lnTo>
                  <a:lnTo>
                    <a:pt x="82" y="25"/>
                  </a:lnTo>
                  <a:lnTo>
                    <a:pt x="82" y="24"/>
                  </a:lnTo>
                  <a:lnTo>
                    <a:pt x="82" y="24"/>
                  </a:lnTo>
                  <a:lnTo>
                    <a:pt x="86" y="24"/>
                  </a:lnTo>
                  <a:lnTo>
                    <a:pt x="91" y="23"/>
                  </a:lnTo>
                  <a:lnTo>
                    <a:pt x="102" y="22"/>
                  </a:lnTo>
                  <a:lnTo>
                    <a:pt x="114" y="21"/>
                  </a:lnTo>
                  <a:lnTo>
                    <a:pt x="126" y="19"/>
                  </a:lnTo>
                  <a:lnTo>
                    <a:pt x="133" y="18"/>
                  </a:lnTo>
                  <a:lnTo>
                    <a:pt x="153" y="16"/>
                  </a:lnTo>
                  <a:lnTo>
                    <a:pt x="154" y="16"/>
                  </a:lnTo>
                  <a:lnTo>
                    <a:pt x="164" y="14"/>
                  </a:lnTo>
                  <a:lnTo>
                    <a:pt x="165" y="14"/>
                  </a:lnTo>
                  <a:lnTo>
                    <a:pt x="166" y="14"/>
                  </a:lnTo>
                  <a:lnTo>
                    <a:pt x="173" y="13"/>
                  </a:lnTo>
                  <a:lnTo>
                    <a:pt x="200" y="9"/>
                  </a:lnTo>
                  <a:lnTo>
                    <a:pt x="206" y="8"/>
                  </a:lnTo>
                  <a:lnTo>
                    <a:pt x="213" y="6"/>
                  </a:lnTo>
                  <a:lnTo>
                    <a:pt x="220" y="6"/>
                  </a:lnTo>
                  <a:lnTo>
                    <a:pt x="259" y="0"/>
                  </a:lnTo>
                  <a:close/>
                </a:path>
              </a:pathLst>
            </a:custGeom>
            <a:solidFill>
              <a:srgbClr val="FFAA00"/>
            </a:solidFill>
            <a:ln w="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1" name="Freeform 233"/>
            <p:cNvSpPr>
              <a:spLocks/>
            </p:cNvSpPr>
            <p:nvPr/>
          </p:nvSpPr>
          <p:spPr bwMode="auto">
            <a:xfrm>
              <a:off x="1937308" y="1187232"/>
              <a:ext cx="841818" cy="1426645"/>
            </a:xfrm>
            <a:custGeom>
              <a:avLst/>
              <a:gdLst>
                <a:gd name="T0" fmla="*/ 347 w 606"/>
                <a:gd name="T1" fmla="*/ 347 h 1027"/>
                <a:gd name="T2" fmla="*/ 361 w 606"/>
                <a:gd name="T3" fmla="*/ 358 h 1027"/>
                <a:gd name="T4" fmla="*/ 371 w 606"/>
                <a:gd name="T5" fmla="*/ 364 h 1027"/>
                <a:gd name="T6" fmla="*/ 346 w 606"/>
                <a:gd name="T7" fmla="*/ 428 h 1027"/>
                <a:gd name="T8" fmla="*/ 347 w 606"/>
                <a:gd name="T9" fmla="*/ 444 h 1027"/>
                <a:gd name="T10" fmla="*/ 329 w 606"/>
                <a:gd name="T11" fmla="*/ 470 h 1027"/>
                <a:gd name="T12" fmla="*/ 327 w 606"/>
                <a:gd name="T13" fmla="*/ 488 h 1027"/>
                <a:gd name="T14" fmla="*/ 332 w 606"/>
                <a:gd name="T15" fmla="*/ 499 h 1027"/>
                <a:gd name="T16" fmla="*/ 374 w 606"/>
                <a:gd name="T17" fmla="*/ 492 h 1027"/>
                <a:gd name="T18" fmla="*/ 388 w 606"/>
                <a:gd name="T19" fmla="*/ 504 h 1027"/>
                <a:gd name="T20" fmla="*/ 391 w 606"/>
                <a:gd name="T21" fmla="*/ 522 h 1027"/>
                <a:gd name="T22" fmla="*/ 399 w 606"/>
                <a:gd name="T23" fmla="*/ 571 h 1027"/>
                <a:gd name="T24" fmla="*/ 406 w 606"/>
                <a:gd name="T25" fmla="*/ 594 h 1027"/>
                <a:gd name="T26" fmla="*/ 409 w 606"/>
                <a:gd name="T27" fmla="*/ 621 h 1027"/>
                <a:gd name="T28" fmla="*/ 430 w 606"/>
                <a:gd name="T29" fmla="*/ 634 h 1027"/>
                <a:gd name="T30" fmla="*/ 441 w 606"/>
                <a:gd name="T31" fmla="*/ 683 h 1027"/>
                <a:gd name="T32" fmla="*/ 452 w 606"/>
                <a:gd name="T33" fmla="*/ 671 h 1027"/>
                <a:gd name="T34" fmla="*/ 490 w 606"/>
                <a:gd name="T35" fmla="*/ 677 h 1027"/>
                <a:gd name="T36" fmla="*/ 502 w 606"/>
                <a:gd name="T37" fmla="*/ 670 h 1027"/>
                <a:gd name="T38" fmla="*/ 536 w 606"/>
                <a:gd name="T39" fmla="*/ 680 h 1027"/>
                <a:gd name="T40" fmla="*/ 569 w 606"/>
                <a:gd name="T41" fmla="*/ 670 h 1027"/>
                <a:gd name="T42" fmla="*/ 599 w 606"/>
                <a:gd name="T43" fmla="*/ 694 h 1027"/>
                <a:gd name="T44" fmla="*/ 595 w 606"/>
                <a:gd name="T45" fmla="*/ 765 h 1027"/>
                <a:gd name="T46" fmla="*/ 580 w 606"/>
                <a:gd name="T47" fmla="*/ 853 h 1027"/>
                <a:gd name="T48" fmla="*/ 575 w 606"/>
                <a:gd name="T49" fmla="*/ 887 h 1027"/>
                <a:gd name="T50" fmla="*/ 573 w 606"/>
                <a:gd name="T51" fmla="*/ 899 h 1027"/>
                <a:gd name="T52" fmla="*/ 552 w 606"/>
                <a:gd name="T53" fmla="*/ 1027 h 1027"/>
                <a:gd name="T54" fmla="*/ 441 w 606"/>
                <a:gd name="T55" fmla="*/ 1008 h 1027"/>
                <a:gd name="T56" fmla="*/ 381 w 606"/>
                <a:gd name="T57" fmla="*/ 998 h 1027"/>
                <a:gd name="T58" fmla="*/ 299 w 606"/>
                <a:gd name="T59" fmla="*/ 982 h 1027"/>
                <a:gd name="T60" fmla="*/ 223 w 606"/>
                <a:gd name="T61" fmla="*/ 966 h 1027"/>
                <a:gd name="T62" fmla="*/ 91 w 606"/>
                <a:gd name="T63" fmla="*/ 937 h 1027"/>
                <a:gd name="T64" fmla="*/ 0 w 606"/>
                <a:gd name="T65" fmla="*/ 916 h 1027"/>
                <a:gd name="T66" fmla="*/ 49 w 606"/>
                <a:gd name="T67" fmla="*/ 705 h 1027"/>
                <a:gd name="T68" fmla="*/ 53 w 606"/>
                <a:gd name="T69" fmla="*/ 693 h 1027"/>
                <a:gd name="T70" fmla="*/ 65 w 606"/>
                <a:gd name="T71" fmla="*/ 666 h 1027"/>
                <a:gd name="T72" fmla="*/ 73 w 606"/>
                <a:gd name="T73" fmla="*/ 624 h 1027"/>
                <a:gd name="T74" fmla="*/ 56 w 606"/>
                <a:gd name="T75" fmla="*/ 611 h 1027"/>
                <a:gd name="T76" fmla="*/ 68 w 606"/>
                <a:gd name="T77" fmla="*/ 581 h 1027"/>
                <a:gd name="T78" fmla="*/ 99 w 606"/>
                <a:gd name="T79" fmla="*/ 548 h 1027"/>
                <a:gd name="T80" fmla="*/ 115 w 606"/>
                <a:gd name="T81" fmla="*/ 519 h 1027"/>
                <a:gd name="T82" fmla="*/ 159 w 606"/>
                <a:gd name="T83" fmla="*/ 456 h 1027"/>
                <a:gd name="T84" fmla="*/ 157 w 606"/>
                <a:gd name="T85" fmla="*/ 438 h 1027"/>
                <a:gd name="T86" fmla="*/ 134 w 606"/>
                <a:gd name="T87" fmla="*/ 404 h 1027"/>
                <a:gd name="T88" fmla="*/ 131 w 606"/>
                <a:gd name="T89" fmla="*/ 344 h 1027"/>
                <a:gd name="T90" fmla="*/ 148 w 606"/>
                <a:gd name="T91" fmla="*/ 285 h 1027"/>
                <a:gd name="T92" fmla="*/ 164 w 606"/>
                <a:gd name="T93" fmla="*/ 214 h 1027"/>
                <a:gd name="T94" fmla="*/ 169 w 606"/>
                <a:gd name="T95" fmla="*/ 192 h 1027"/>
                <a:gd name="T96" fmla="*/ 176 w 606"/>
                <a:gd name="T97" fmla="*/ 162 h 1027"/>
                <a:gd name="T98" fmla="*/ 197 w 606"/>
                <a:gd name="T99" fmla="*/ 76 h 1027"/>
                <a:gd name="T100" fmla="*/ 294 w 606"/>
                <a:gd name="T101" fmla="*/ 24 h 1027"/>
                <a:gd name="T102" fmla="*/ 284 w 606"/>
                <a:gd name="T103" fmla="*/ 195 h 1027"/>
                <a:gd name="T104" fmla="*/ 279 w 606"/>
                <a:gd name="T105" fmla="*/ 223 h 1027"/>
                <a:gd name="T106" fmla="*/ 288 w 606"/>
                <a:gd name="T107" fmla="*/ 247 h 1027"/>
                <a:gd name="T108" fmla="*/ 308 w 606"/>
                <a:gd name="T109" fmla="*/ 272 h 1027"/>
                <a:gd name="T110" fmla="*/ 327 w 606"/>
                <a:gd name="T111" fmla="*/ 323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6" h="1027">
                  <a:moveTo>
                    <a:pt x="340" y="343"/>
                  </a:moveTo>
                  <a:lnTo>
                    <a:pt x="342" y="344"/>
                  </a:lnTo>
                  <a:lnTo>
                    <a:pt x="344" y="343"/>
                  </a:lnTo>
                  <a:lnTo>
                    <a:pt x="345" y="344"/>
                  </a:lnTo>
                  <a:lnTo>
                    <a:pt x="346" y="344"/>
                  </a:lnTo>
                  <a:lnTo>
                    <a:pt x="347" y="344"/>
                  </a:lnTo>
                  <a:lnTo>
                    <a:pt x="347" y="346"/>
                  </a:lnTo>
                  <a:lnTo>
                    <a:pt x="347" y="347"/>
                  </a:lnTo>
                  <a:lnTo>
                    <a:pt x="347" y="349"/>
                  </a:lnTo>
                  <a:lnTo>
                    <a:pt x="347" y="350"/>
                  </a:lnTo>
                  <a:lnTo>
                    <a:pt x="347" y="350"/>
                  </a:lnTo>
                  <a:lnTo>
                    <a:pt x="347" y="352"/>
                  </a:lnTo>
                  <a:lnTo>
                    <a:pt x="348" y="355"/>
                  </a:lnTo>
                  <a:lnTo>
                    <a:pt x="350" y="356"/>
                  </a:lnTo>
                  <a:lnTo>
                    <a:pt x="359" y="358"/>
                  </a:lnTo>
                  <a:lnTo>
                    <a:pt x="361" y="358"/>
                  </a:lnTo>
                  <a:lnTo>
                    <a:pt x="363" y="357"/>
                  </a:lnTo>
                  <a:lnTo>
                    <a:pt x="365" y="356"/>
                  </a:lnTo>
                  <a:lnTo>
                    <a:pt x="369" y="357"/>
                  </a:lnTo>
                  <a:lnTo>
                    <a:pt x="371" y="359"/>
                  </a:lnTo>
                  <a:lnTo>
                    <a:pt x="371" y="360"/>
                  </a:lnTo>
                  <a:lnTo>
                    <a:pt x="372" y="360"/>
                  </a:lnTo>
                  <a:lnTo>
                    <a:pt x="372" y="361"/>
                  </a:lnTo>
                  <a:lnTo>
                    <a:pt x="371" y="364"/>
                  </a:lnTo>
                  <a:lnTo>
                    <a:pt x="369" y="373"/>
                  </a:lnTo>
                  <a:lnTo>
                    <a:pt x="363" y="382"/>
                  </a:lnTo>
                  <a:lnTo>
                    <a:pt x="363" y="386"/>
                  </a:lnTo>
                  <a:lnTo>
                    <a:pt x="355" y="405"/>
                  </a:lnTo>
                  <a:lnTo>
                    <a:pt x="347" y="421"/>
                  </a:lnTo>
                  <a:lnTo>
                    <a:pt x="346" y="424"/>
                  </a:lnTo>
                  <a:lnTo>
                    <a:pt x="346" y="427"/>
                  </a:lnTo>
                  <a:lnTo>
                    <a:pt x="346" y="428"/>
                  </a:lnTo>
                  <a:lnTo>
                    <a:pt x="346" y="431"/>
                  </a:lnTo>
                  <a:lnTo>
                    <a:pt x="344" y="433"/>
                  </a:lnTo>
                  <a:lnTo>
                    <a:pt x="342" y="436"/>
                  </a:lnTo>
                  <a:lnTo>
                    <a:pt x="342" y="437"/>
                  </a:lnTo>
                  <a:lnTo>
                    <a:pt x="342" y="438"/>
                  </a:lnTo>
                  <a:lnTo>
                    <a:pt x="342" y="440"/>
                  </a:lnTo>
                  <a:lnTo>
                    <a:pt x="343" y="442"/>
                  </a:lnTo>
                  <a:lnTo>
                    <a:pt x="347" y="444"/>
                  </a:lnTo>
                  <a:lnTo>
                    <a:pt x="347" y="445"/>
                  </a:lnTo>
                  <a:lnTo>
                    <a:pt x="348" y="448"/>
                  </a:lnTo>
                  <a:lnTo>
                    <a:pt x="347" y="457"/>
                  </a:lnTo>
                  <a:lnTo>
                    <a:pt x="342" y="460"/>
                  </a:lnTo>
                  <a:lnTo>
                    <a:pt x="336" y="460"/>
                  </a:lnTo>
                  <a:lnTo>
                    <a:pt x="336" y="461"/>
                  </a:lnTo>
                  <a:lnTo>
                    <a:pt x="335" y="462"/>
                  </a:lnTo>
                  <a:lnTo>
                    <a:pt x="329" y="470"/>
                  </a:lnTo>
                  <a:lnTo>
                    <a:pt x="330" y="474"/>
                  </a:lnTo>
                  <a:lnTo>
                    <a:pt x="331" y="476"/>
                  </a:lnTo>
                  <a:lnTo>
                    <a:pt x="332" y="477"/>
                  </a:lnTo>
                  <a:lnTo>
                    <a:pt x="333" y="479"/>
                  </a:lnTo>
                  <a:lnTo>
                    <a:pt x="333" y="480"/>
                  </a:lnTo>
                  <a:lnTo>
                    <a:pt x="331" y="485"/>
                  </a:lnTo>
                  <a:lnTo>
                    <a:pt x="330" y="487"/>
                  </a:lnTo>
                  <a:lnTo>
                    <a:pt x="327" y="488"/>
                  </a:lnTo>
                  <a:lnTo>
                    <a:pt x="326" y="488"/>
                  </a:lnTo>
                  <a:lnTo>
                    <a:pt x="325" y="488"/>
                  </a:lnTo>
                  <a:lnTo>
                    <a:pt x="324" y="497"/>
                  </a:lnTo>
                  <a:lnTo>
                    <a:pt x="324" y="498"/>
                  </a:lnTo>
                  <a:lnTo>
                    <a:pt x="324" y="499"/>
                  </a:lnTo>
                  <a:lnTo>
                    <a:pt x="327" y="498"/>
                  </a:lnTo>
                  <a:lnTo>
                    <a:pt x="331" y="499"/>
                  </a:lnTo>
                  <a:lnTo>
                    <a:pt x="332" y="499"/>
                  </a:lnTo>
                  <a:lnTo>
                    <a:pt x="338" y="510"/>
                  </a:lnTo>
                  <a:lnTo>
                    <a:pt x="339" y="514"/>
                  </a:lnTo>
                  <a:lnTo>
                    <a:pt x="342" y="515"/>
                  </a:lnTo>
                  <a:lnTo>
                    <a:pt x="350" y="505"/>
                  </a:lnTo>
                  <a:lnTo>
                    <a:pt x="355" y="507"/>
                  </a:lnTo>
                  <a:lnTo>
                    <a:pt x="360" y="506"/>
                  </a:lnTo>
                  <a:lnTo>
                    <a:pt x="371" y="496"/>
                  </a:lnTo>
                  <a:lnTo>
                    <a:pt x="374" y="492"/>
                  </a:lnTo>
                  <a:lnTo>
                    <a:pt x="374" y="490"/>
                  </a:lnTo>
                  <a:lnTo>
                    <a:pt x="375" y="489"/>
                  </a:lnTo>
                  <a:lnTo>
                    <a:pt x="377" y="489"/>
                  </a:lnTo>
                  <a:lnTo>
                    <a:pt x="378" y="490"/>
                  </a:lnTo>
                  <a:lnTo>
                    <a:pt x="380" y="493"/>
                  </a:lnTo>
                  <a:lnTo>
                    <a:pt x="381" y="493"/>
                  </a:lnTo>
                  <a:lnTo>
                    <a:pt x="383" y="499"/>
                  </a:lnTo>
                  <a:lnTo>
                    <a:pt x="388" y="504"/>
                  </a:lnTo>
                  <a:lnTo>
                    <a:pt x="390" y="505"/>
                  </a:lnTo>
                  <a:lnTo>
                    <a:pt x="390" y="507"/>
                  </a:lnTo>
                  <a:lnTo>
                    <a:pt x="390" y="509"/>
                  </a:lnTo>
                  <a:lnTo>
                    <a:pt x="388" y="512"/>
                  </a:lnTo>
                  <a:lnTo>
                    <a:pt x="388" y="515"/>
                  </a:lnTo>
                  <a:lnTo>
                    <a:pt x="390" y="516"/>
                  </a:lnTo>
                  <a:lnTo>
                    <a:pt x="391" y="518"/>
                  </a:lnTo>
                  <a:lnTo>
                    <a:pt x="391" y="522"/>
                  </a:lnTo>
                  <a:lnTo>
                    <a:pt x="389" y="524"/>
                  </a:lnTo>
                  <a:lnTo>
                    <a:pt x="389" y="532"/>
                  </a:lnTo>
                  <a:lnTo>
                    <a:pt x="389" y="543"/>
                  </a:lnTo>
                  <a:lnTo>
                    <a:pt x="392" y="555"/>
                  </a:lnTo>
                  <a:lnTo>
                    <a:pt x="394" y="557"/>
                  </a:lnTo>
                  <a:lnTo>
                    <a:pt x="397" y="564"/>
                  </a:lnTo>
                  <a:lnTo>
                    <a:pt x="399" y="570"/>
                  </a:lnTo>
                  <a:lnTo>
                    <a:pt x="399" y="571"/>
                  </a:lnTo>
                  <a:lnTo>
                    <a:pt x="398" y="571"/>
                  </a:lnTo>
                  <a:lnTo>
                    <a:pt x="398" y="572"/>
                  </a:lnTo>
                  <a:lnTo>
                    <a:pt x="404" y="582"/>
                  </a:lnTo>
                  <a:lnTo>
                    <a:pt x="405" y="582"/>
                  </a:lnTo>
                  <a:lnTo>
                    <a:pt x="406" y="582"/>
                  </a:lnTo>
                  <a:lnTo>
                    <a:pt x="407" y="585"/>
                  </a:lnTo>
                  <a:lnTo>
                    <a:pt x="407" y="589"/>
                  </a:lnTo>
                  <a:lnTo>
                    <a:pt x="406" y="594"/>
                  </a:lnTo>
                  <a:lnTo>
                    <a:pt x="405" y="595"/>
                  </a:lnTo>
                  <a:lnTo>
                    <a:pt x="403" y="598"/>
                  </a:lnTo>
                  <a:lnTo>
                    <a:pt x="402" y="597"/>
                  </a:lnTo>
                  <a:lnTo>
                    <a:pt x="401" y="597"/>
                  </a:lnTo>
                  <a:lnTo>
                    <a:pt x="400" y="598"/>
                  </a:lnTo>
                  <a:lnTo>
                    <a:pt x="401" y="604"/>
                  </a:lnTo>
                  <a:lnTo>
                    <a:pt x="402" y="609"/>
                  </a:lnTo>
                  <a:lnTo>
                    <a:pt x="409" y="621"/>
                  </a:lnTo>
                  <a:lnTo>
                    <a:pt x="410" y="621"/>
                  </a:lnTo>
                  <a:lnTo>
                    <a:pt x="411" y="621"/>
                  </a:lnTo>
                  <a:lnTo>
                    <a:pt x="416" y="619"/>
                  </a:lnTo>
                  <a:lnTo>
                    <a:pt x="419" y="618"/>
                  </a:lnTo>
                  <a:lnTo>
                    <a:pt x="422" y="621"/>
                  </a:lnTo>
                  <a:lnTo>
                    <a:pt x="426" y="625"/>
                  </a:lnTo>
                  <a:lnTo>
                    <a:pt x="428" y="628"/>
                  </a:lnTo>
                  <a:lnTo>
                    <a:pt x="430" y="634"/>
                  </a:lnTo>
                  <a:lnTo>
                    <a:pt x="431" y="646"/>
                  </a:lnTo>
                  <a:lnTo>
                    <a:pt x="431" y="647"/>
                  </a:lnTo>
                  <a:lnTo>
                    <a:pt x="431" y="648"/>
                  </a:lnTo>
                  <a:lnTo>
                    <a:pt x="430" y="649"/>
                  </a:lnTo>
                  <a:lnTo>
                    <a:pt x="430" y="665"/>
                  </a:lnTo>
                  <a:lnTo>
                    <a:pt x="431" y="671"/>
                  </a:lnTo>
                  <a:lnTo>
                    <a:pt x="434" y="675"/>
                  </a:lnTo>
                  <a:lnTo>
                    <a:pt x="441" y="683"/>
                  </a:lnTo>
                  <a:lnTo>
                    <a:pt x="443" y="684"/>
                  </a:lnTo>
                  <a:lnTo>
                    <a:pt x="445" y="683"/>
                  </a:lnTo>
                  <a:lnTo>
                    <a:pt x="446" y="682"/>
                  </a:lnTo>
                  <a:lnTo>
                    <a:pt x="447" y="680"/>
                  </a:lnTo>
                  <a:lnTo>
                    <a:pt x="447" y="678"/>
                  </a:lnTo>
                  <a:lnTo>
                    <a:pt x="447" y="676"/>
                  </a:lnTo>
                  <a:lnTo>
                    <a:pt x="448" y="675"/>
                  </a:lnTo>
                  <a:lnTo>
                    <a:pt x="452" y="671"/>
                  </a:lnTo>
                  <a:lnTo>
                    <a:pt x="458" y="669"/>
                  </a:lnTo>
                  <a:lnTo>
                    <a:pt x="461" y="671"/>
                  </a:lnTo>
                  <a:lnTo>
                    <a:pt x="473" y="675"/>
                  </a:lnTo>
                  <a:lnTo>
                    <a:pt x="480" y="676"/>
                  </a:lnTo>
                  <a:lnTo>
                    <a:pt x="485" y="680"/>
                  </a:lnTo>
                  <a:lnTo>
                    <a:pt x="486" y="680"/>
                  </a:lnTo>
                  <a:lnTo>
                    <a:pt x="488" y="679"/>
                  </a:lnTo>
                  <a:lnTo>
                    <a:pt x="490" y="677"/>
                  </a:lnTo>
                  <a:lnTo>
                    <a:pt x="490" y="676"/>
                  </a:lnTo>
                  <a:lnTo>
                    <a:pt x="491" y="673"/>
                  </a:lnTo>
                  <a:lnTo>
                    <a:pt x="492" y="671"/>
                  </a:lnTo>
                  <a:lnTo>
                    <a:pt x="497" y="669"/>
                  </a:lnTo>
                  <a:lnTo>
                    <a:pt x="499" y="668"/>
                  </a:lnTo>
                  <a:lnTo>
                    <a:pt x="500" y="669"/>
                  </a:lnTo>
                  <a:lnTo>
                    <a:pt x="502" y="669"/>
                  </a:lnTo>
                  <a:lnTo>
                    <a:pt x="502" y="670"/>
                  </a:lnTo>
                  <a:lnTo>
                    <a:pt x="502" y="671"/>
                  </a:lnTo>
                  <a:lnTo>
                    <a:pt x="503" y="672"/>
                  </a:lnTo>
                  <a:lnTo>
                    <a:pt x="506" y="674"/>
                  </a:lnTo>
                  <a:lnTo>
                    <a:pt x="516" y="676"/>
                  </a:lnTo>
                  <a:lnTo>
                    <a:pt x="528" y="675"/>
                  </a:lnTo>
                  <a:lnTo>
                    <a:pt x="535" y="675"/>
                  </a:lnTo>
                  <a:lnTo>
                    <a:pt x="536" y="678"/>
                  </a:lnTo>
                  <a:lnTo>
                    <a:pt x="536" y="680"/>
                  </a:lnTo>
                  <a:lnTo>
                    <a:pt x="540" y="682"/>
                  </a:lnTo>
                  <a:lnTo>
                    <a:pt x="547" y="680"/>
                  </a:lnTo>
                  <a:lnTo>
                    <a:pt x="550" y="678"/>
                  </a:lnTo>
                  <a:lnTo>
                    <a:pt x="556" y="680"/>
                  </a:lnTo>
                  <a:lnTo>
                    <a:pt x="557" y="680"/>
                  </a:lnTo>
                  <a:lnTo>
                    <a:pt x="558" y="680"/>
                  </a:lnTo>
                  <a:lnTo>
                    <a:pt x="567" y="675"/>
                  </a:lnTo>
                  <a:lnTo>
                    <a:pt x="569" y="670"/>
                  </a:lnTo>
                  <a:lnTo>
                    <a:pt x="572" y="662"/>
                  </a:lnTo>
                  <a:lnTo>
                    <a:pt x="573" y="661"/>
                  </a:lnTo>
                  <a:lnTo>
                    <a:pt x="581" y="657"/>
                  </a:lnTo>
                  <a:lnTo>
                    <a:pt x="583" y="658"/>
                  </a:lnTo>
                  <a:lnTo>
                    <a:pt x="587" y="662"/>
                  </a:lnTo>
                  <a:lnTo>
                    <a:pt x="594" y="677"/>
                  </a:lnTo>
                  <a:lnTo>
                    <a:pt x="599" y="693"/>
                  </a:lnTo>
                  <a:lnTo>
                    <a:pt x="599" y="694"/>
                  </a:lnTo>
                  <a:lnTo>
                    <a:pt x="600" y="695"/>
                  </a:lnTo>
                  <a:lnTo>
                    <a:pt x="601" y="697"/>
                  </a:lnTo>
                  <a:lnTo>
                    <a:pt x="606" y="699"/>
                  </a:lnTo>
                  <a:lnTo>
                    <a:pt x="605" y="704"/>
                  </a:lnTo>
                  <a:lnTo>
                    <a:pt x="605" y="704"/>
                  </a:lnTo>
                  <a:lnTo>
                    <a:pt x="596" y="754"/>
                  </a:lnTo>
                  <a:lnTo>
                    <a:pt x="596" y="754"/>
                  </a:lnTo>
                  <a:lnTo>
                    <a:pt x="595" y="765"/>
                  </a:lnTo>
                  <a:lnTo>
                    <a:pt x="591" y="787"/>
                  </a:lnTo>
                  <a:lnTo>
                    <a:pt x="590" y="798"/>
                  </a:lnTo>
                  <a:lnTo>
                    <a:pt x="590" y="799"/>
                  </a:lnTo>
                  <a:lnTo>
                    <a:pt x="589" y="804"/>
                  </a:lnTo>
                  <a:lnTo>
                    <a:pt x="589" y="804"/>
                  </a:lnTo>
                  <a:lnTo>
                    <a:pt x="588" y="807"/>
                  </a:lnTo>
                  <a:lnTo>
                    <a:pt x="585" y="828"/>
                  </a:lnTo>
                  <a:lnTo>
                    <a:pt x="580" y="853"/>
                  </a:lnTo>
                  <a:lnTo>
                    <a:pt x="578" y="869"/>
                  </a:lnTo>
                  <a:lnTo>
                    <a:pt x="578" y="870"/>
                  </a:lnTo>
                  <a:lnTo>
                    <a:pt x="578" y="870"/>
                  </a:lnTo>
                  <a:lnTo>
                    <a:pt x="578" y="871"/>
                  </a:lnTo>
                  <a:lnTo>
                    <a:pt x="575" y="885"/>
                  </a:lnTo>
                  <a:lnTo>
                    <a:pt x="575" y="886"/>
                  </a:lnTo>
                  <a:lnTo>
                    <a:pt x="575" y="887"/>
                  </a:lnTo>
                  <a:lnTo>
                    <a:pt x="575" y="887"/>
                  </a:lnTo>
                  <a:lnTo>
                    <a:pt x="574" y="888"/>
                  </a:lnTo>
                  <a:lnTo>
                    <a:pt x="574" y="889"/>
                  </a:lnTo>
                  <a:lnTo>
                    <a:pt x="574" y="891"/>
                  </a:lnTo>
                  <a:lnTo>
                    <a:pt x="574" y="892"/>
                  </a:lnTo>
                  <a:lnTo>
                    <a:pt x="574" y="892"/>
                  </a:lnTo>
                  <a:lnTo>
                    <a:pt x="574" y="898"/>
                  </a:lnTo>
                  <a:lnTo>
                    <a:pt x="573" y="898"/>
                  </a:lnTo>
                  <a:lnTo>
                    <a:pt x="573" y="899"/>
                  </a:lnTo>
                  <a:lnTo>
                    <a:pt x="563" y="959"/>
                  </a:lnTo>
                  <a:lnTo>
                    <a:pt x="559" y="981"/>
                  </a:lnTo>
                  <a:lnTo>
                    <a:pt x="558" y="990"/>
                  </a:lnTo>
                  <a:lnTo>
                    <a:pt x="556" y="1001"/>
                  </a:lnTo>
                  <a:lnTo>
                    <a:pt x="556" y="1003"/>
                  </a:lnTo>
                  <a:lnTo>
                    <a:pt x="555" y="1008"/>
                  </a:lnTo>
                  <a:lnTo>
                    <a:pt x="554" y="1009"/>
                  </a:lnTo>
                  <a:lnTo>
                    <a:pt x="552" y="1027"/>
                  </a:lnTo>
                  <a:lnTo>
                    <a:pt x="517" y="1021"/>
                  </a:lnTo>
                  <a:lnTo>
                    <a:pt x="516" y="1021"/>
                  </a:lnTo>
                  <a:lnTo>
                    <a:pt x="508" y="1020"/>
                  </a:lnTo>
                  <a:lnTo>
                    <a:pt x="475" y="1014"/>
                  </a:lnTo>
                  <a:lnTo>
                    <a:pt x="471" y="1014"/>
                  </a:lnTo>
                  <a:lnTo>
                    <a:pt x="452" y="1010"/>
                  </a:lnTo>
                  <a:lnTo>
                    <a:pt x="447" y="1009"/>
                  </a:lnTo>
                  <a:lnTo>
                    <a:pt x="441" y="1008"/>
                  </a:lnTo>
                  <a:lnTo>
                    <a:pt x="438" y="1008"/>
                  </a:lnTo>
                  <a:lnTo>
                    <a:pt x="427" y="1005"/>
                  </a:lnTo>
                  <a:lnTo>
                    <a:pt x="421" y="1004"/>
                  </a:lnTo>
                  <a:lnTo>
                    <a:pt x="403" y="1001"/>
                  </a:lnTo>
                  <a:lnTo>
                    <a:pt x="397" y="1000"/>
                  </a:lnTo>
                  <a:lnTo>
                    <a:pt x="390" y="998"/>
                  </a:lnTo>
                  <a:lnTo>
                    <a:pt x="386" y="998"/>
                  </a:lnTo>
                  <a:lnTo>
                    <a:pt x="381" y="998"/>
                  </a:lnTo>
                  <a:lnTo>
                    <a:pt x="381" y="997"/>
                  </a:lnTo>
                  <a:lnTo>
                    <a:pt x="379" y="997"/>
                  </a:lnTo>
                  <a:lnTo>
                    <a:pt x="372" y="996"/>
                  </a:lnTo>
                  <a:lnTo>
                    <a:pt x="370" y="995"/>
                  </a:lnTo>
                  <a:lnTo>
                    <a:pt x="334" y="988"/>
                  </a:lnTo>
                  <a:lnTo>
                    <a:pt x="333" y="988"/>
                  </a:lnTo>
                  <a:lnTo>
                    <a:pt x="331" y="988"/>
                  </a:lnTo>
                  <a:lnTo>
                    <a:pt x="299" y="982"/>
                  </a:lnTo>
                  <a:lnTo>
                    <a:pt x="297" y="982"/>
                  </a:lnTo>
                  <a:lnTo>
                    <a:pt x="287" y="981"/>
                  </a:lnTo>
                  <a:lnTo>
                    <a:pt x="274" y="977"/>
                  </a:lnTo>
                  <a:lnTo>
                    <a:pt x="272" y="976"/>
                  </a:lnTo>
                  <a:lnTo>
                    <a:pt x="268" y="976"/>
                  </a:lnTo>
                  <a:lnTo>
                    <a:pt x="252" y="972"/>
                  </a:lnTo>
                  <a:lnTo>
                    <a:pt x="232" y="968"/>
                  </a:lnTo>
                  <a:lnTo>
                    <a:pt x="223" y="966"/>
                  </a:lnTo>
                  <a:lnTo>
                    <a:pt x="208" y="963"/>
                  </a:lnTo>
                  <a:lnTo>
                    <a:pt x="194" y="959"/>
                  </a:lnTo>
                  <a:lnTo>
                    <a:pt x="183" y="958"/>
                  </a:lnTo>
                  <a:lnTo>
                    <a:pt x="182" y="958"/>
                  </a:lnTo>
                  <a:lnTo>
                    <a:pt x="95" y="938"/>
                  </a:lnTo>
                  <a:lnTo>
                    <a:pt x="93" y="938"/>
                  </a:lnTo>
                  <a:lnTo>
                    <a:pt x="93" y="937"/>
                  </a:lnTo>
                  <a:lnTo>
                    <a:pt x="91" y="937"/>
                  </a:lnTo>
                  <a:lnTo>
                    <a:pt x="90" y="937"/>
                  </a:lnTo>
                  <a:lnTo>
                    <a:pt x="79" y="935"/>
                  </a:lnTo>
                  <a:lnTo>
                    <a:pt x="51" y="929"/>
                  </a:lnTo>
                  <a:lnTo>
                    <a:pt x="49" y="928"/>
                  </a:lnTo>
                  <a:lnTo>
                    <a:pt x="47" y="927"/>
                  </a:lnTo>
                  <a:lnTo>
                    <a:pt x="40" y="926"/>
                  </a:lnTo>
                  <a:lnTo>
                    <a:pt x="37" y="925"/>
                  </a:lnTo>
                  <a:lnTo>
                    <a:pt x="0" y="916"/>
                  </a:lnTo>
                  <a:lnTo>
                    <a:pt x="25" y="810"/>
                  </a:lnTo>
                  <a:lnTo>
                    <a:pt x="32" y="782"/>
                  </a:lnTo>
                  <a:lnTo>
                    <a:pt x="48" y="710"/>
                  </a:lnTo>
                  <a:lnTo>
                    <a:pt x="48" y="710"/>
                  </a:lnTo>
                  <a:lnTo>
                    <a:pt x="48" y="708"/>
                  </a:lnTo>
                  <a:lnTo>
                    <a:pt x="49" y="708"/>
                  </a:lnTo>
                  <a:lnTo>
                    <a:pt x="49" y="707"/>
                  </a:lnTo>
                  <a:lnTo>
                    <a:pt x="49" y="705"/>
                  </a:lnTo>
                  <a:lnTo>
                    <a:pt x="49" y="704"/>
                  </a:lnTo>
                  <a:lnTo>
                    <a:pt x="50" y="704"/>
                  </a:lnTo>
                  <a:lnTo>
                    <a:pt x="50" y="703"/>
                  </a:lnTo>
                  <a:lnTo>
                    <a:pt x="51" y="699"/>
                  </a:lnTo>
                  <a:lnTo>
                    <a:pt x="51" y="697"/>
                  </a:lnTo>
                  <a:lnTo>
                    <a:pt x="52" y="697"/>
                  </a:lnTo>
                  <a:lnTo>
                    <a:pt x="52" y="696"/>
                  </a:lnTo>
                  <a:lnTo>
                    <a:pt x="53" y="693"/>
                  </a:lnTo>
                  <a:lnTo>
                    <a:pt x="53" y="692"/>
                  </a:lnTo>
                  <a:lnTo>
                    <a:pt x="54" y="690"/>
                  </a:lnTo>
                  <a:lnTo>
                    <a:pt x="54" y="689"/>
                  </a:lnTo>
                  <a:lnTo>
                    <a:pt x="55" y="680"/>
                  </a:lnTo>
                  <a:lnTo>
                    <a:pt x="60" y="673"/>
                  </a:lnTo>
                  <a:lnTo>
                    <a:pt x="61" y="672"/>
                  </a:lnTo>
                  <a:lnTo>
                    <a:pt x="62" y="671"/>
                  </a:lnTo>
                  <a:lnTo>
                    <a:pt x="65" y="666"/>
                  </a:lnTo>
                  <a:lnTo>
                    <a:pt x="69" y="658"/>
                  </a:lnTo>
                  <a:lnTo>
                    <a:pt x="73" y="643"/>
                  </a:lnTo>
                  <a:lnTo>
                    <a:pt x="77" y="638"/>
                  </a:lnTo>
                  <a:lnTo>
                    <a:pt x="78" y="638"/>
                  </a:lnTo>
                  <a:lnTo>
                    <a:pt x="78" y="637"/>
                  </a:lnTo>
                  <a:lnTo>
                    <a:pt x="78" y="635"/>
                  </a:lnTo>
                  <a:lnTo>
                    <a:pt x="78" y="634"/>
                  </a:lnTo>
                  <a:lnTo>
                    <a:pt x="73" y="624"/>
                  </a:lnTo>
                  <a:lnTo>
                    <a:pt x="72" y="623"/>
                  </a:lnTo>
                  <a:lnTo>
                    <a:pt x="69" y="622"/>
                  </a:lnTo>
                  <a:lnTo>
                    <a:pt x="68" y="622"/>
                  </a:lnTo>
                  <a:lnTo>
                    <a:pt x="57" y="618"/>
                  </a:lnTo>
                  <a:lnTo>
                    <a:pt x="55" y="615"/>
                  </a:lnTo>
                  <a:lnTo>
                    <a:pt x="55" y="614"/>
                  </a:lnTo>
                  <a:lnTo>
                    <a:pt x="55" y="612"/>
                  </a:lnTo>
                  <a:lnTo>
                    <a:pt x="56" y="611"/>
                  </a:lnTo>
                  <a:lnTo>
                    <a:pt x="56" y="610"/>
                  </a:lnTo>
                  <a:lnTo>
                    <a:pt x="57" y="608"/>
                  </a:lnTo>
                  <a:lnTo>
                    <a:pt x="58" y="607"/>
                  </a:lnTo>
                  <a:lnTo>
                    <a:pt x="59" y="590"/>
                  </a:lnTo>
                  <a:lnTo>
                    <a:pt x="60" y="588"/>
                  </a:lnTo>
                  <a:lnTo>
                    <a:pt x="66" y="583"/>
                  </a:lnTo>
                  <a:lnTo>
                    <a:pt x="67" y="582"/>
                  </a:lnTo>
                  <a:lnTo>
                    <a:pt x="68" y="581"/>
                  </a:lnTo>
                  <a:lnTo>
                    <a:pt x="73" y="571"/>
                  </a:lnTo>
                  <a:lnTo>
                    <a:pt x="76" y="566"/>
                  </a:lnTo>
                  <a:lnTo>
                    <a:pt x="81" y="559"/>
                  </a:lnTo>
                  <a:lnTo>
                    <a:pt x="83" y="557"/>
                  </a:lnTo>
                  <a:lnTo>
                    <a:pt x="83" y="556"/>
                  </a:lnTo>
                  <a:lnTo>
                    <a:pt x="86" y="556"/>
                  </a:lnTo>
                  <a:lnTo>
                    <a:pt x="94" y="553"/>
                  </a:lnTo>
                  <a:lnTo>
                    <a:pt x="99" y="548"/>
                  </a:lnTo>
                  <a:lnTo>
                    <a:pt x="104" y="542"/>
                  </a:lnTo>
                  <a:lnTo>
                    <a:pt x="107" y="537"/>
                  </a:lnTo>
                  <a:lnTo>
                    <a:pt x="107" y="536"/>
                  </a:lnTo>
                  <a:lnTo>
                    <a:pt x="107" y="534"/>
                  </a:lnTo>
                  <a:lnTo>
                    <a:pt x="106" y="533"/>
                  </a:lnTo>
                  <a:lnTo>
                    <a:pt x="106" y="530"/>
                  </a:lnTo>
                  <a:lnTo>
                    <a:pt x="109" y="526"/>
                  </a:lnTo>
                  <a:lnTo>
                    <a:pt x="115" y="519"/>
                  </a:lnTo>
                  <a:lnTo>
                    <a:pt x="122" y="511"/>
                  </a:lnTo>
                  <a:lnTo>
                    <a:pt x="126" y="504"/>
                  </a:lnTo>
                  <a:lnTo>
                    <a:pt x="129" y="497"/>
                  </a:lnTo>
                  <a:lnTo>
                    <a:pt x="130" y="495"/>
                  </a:lnTo>
                  <a:lnTo>
                    <a:pt x="132" y="489"/>
                  </a:lnTo>
                  <a:lnTo>
                    <a:pt x="148" y="468"/>
                  </a:lnTo>
                  <a:lnTo>
                    <a:pt x="157" y="459"/>
                  </a:lnTo>
                  <a:lnTo>
                    <a:pt x="159" y="456"/>
                  </a:lnTo>
                  <a:lnTo>
                    <a:pt x="159" y="455"/>
                  </a:lnTo>
                  <a:lnTo>
                    <a:pt x="159" y="453"/>
                  </a:lnTo>
                  <a:lnTo>
                    <a:pt x="159" y="449"/>
                  </a:lnTo>
                  <a:lnTo>
                    <a:pt x="157" y="447"/>
                  </a:lnTo>
                  <a:lnTo>
                    <a:pt x="156" y="444"/>
                  </a:lnTo>
                  <a:lnTo>
                    <a:pt x="156" y="444"/>
                  </a:lnTo>
                  <a:lnTo>
                    <a:pt x="156" y="440"/>
                  </a:lnTo>
                  <a:lnTo>
                    <a:pt x="157" y="438"/>
                  </a:lnTo>
                  <a:lnTo>
                    <a:pt x="157" y="435"/>
                  </a:lnTo>
                  <a:lnTo>
                    <a:pt x="153" y="431"/>
                  </a:lnTo>
                  <a:lnTo>
                    <a:pt x="150" y="429"/>
                  </a:lnTo>
                  <a:lnTo>
                    <a:pt x="139" y="418"/>
                  </a:lnTo>
                  <a:lnTo>
                    <a:pt x="138" y="416"/>
                  </a:lnTo>
                  <a:lnTo>
                    <a:pt x="135" y="409"/>
                  </a:lnTo>
                  <a:lnTo>
                    <a:pt x="134" y="407"/>
                  </a:lnTo>
                  <a:lnTo>
                    <a:pt x="134" y="404"/>
                  </a:lnTo>
                  <a:lnTo>
                    <a:pt x="132" y="396"/>
                  </a:lnTo>
                  <a:lnTo>
                    <a:pt x="132" y="387"/>
                  </a:lnTo>
                  <a:lnTo>
                    <a:pt x="137" y="374"/>
                  </a:lnTo>
                  <a:lnTo>
                    <a:pt x="137" y="363"/>
                  </a:lnTo>
                  <a:lnTo>
                    <a:pt x="136" y="355"/>
                  </a:lnTo>
                  <a:lnTo>
                    <a:pt x="136" y="355"/>
                  </a:lnTo>
                  <a:lnTo>
                    <a:pt x="131" y="348"/>
                  </a:lnTo>
                  <a:lnTo>
                    <a:pt x="131" y="344"/>
                  </a:lnTo>
                  <a:lnTo>
                    <a:pt x="133" y="343"/>
                  </a:lnTo>
                  <a:lnTo>
                    <a:pt x="135" y="337"/>
                  </a:lnTo>
                  <a:lnTo>
                    <a:pt x="136" y="333"/>
                  </a:lnTo>
                  <a:lnTo>
                    <a:pt x="137" y="332"/>
                  </a:lnTo>
                  <a:lnTo>
                    <a:pt x="137" y="331"/>
                  </a:lnTo>
                  <a:lnTo>
                    <a:pt x="138" y="322"/>
                  </a:lnTo>
                  <a:lnTo>
                    <a:pt x="147" y="286"/>
                  </a:lnTo>
                  <a:lnTo>
                    <a:pt x="148" y="285"/>
                  </a:lnTo>
                  <a:lnTo>
                    <a:pt x="157" y="245"/>
                  </a:lnTo>
                  <a:lnTo>
                    <a:pt x="158" y="242"/>
                  </a:lnTo>
                  <a:lnTo>
                    <a:pt x="159" y="239"/>
                  </a:lnTo>
                  <a:lnTo>
                    <a:pt x="159" y="235"/>
                  </a:lnTo>
                  <a:lnTo>
                    <a:pt x="159" y="233"/>
                  </a:lnTo>
                  <a:lnTo>
                    <a:pt x="160" y="228"/>
                  </a:lnTo>
                  <a:lnTo>
                    <a:pt x="164" y="217"/>
                  </a:lnTo>
                  <a:lnTo>
                    <a:pt x="164" y="214"/>
                  </a:lnTo>
                  <a:lnTo>
                    <a:pt x="165" y="210"/>
                  </a:lnTo>
                  <a:lnTo>
                    <a:pt x="165" y="208"/>
                  </a:lnTo>
                  <a:lnTo>
                    <a:pt x="166" y="205"/>
                  </a:lnTo>
                  <a:lnTo>
                    <a:pt x="167" y="201"/>
                  </a:lnTo>
                  <a:lnTo>
                    <a:pt x="167" y="200"/>
                  </a:lnTo>
                  <a:lnTo>
                    <a:pt x="169" y="194"/>
                  </a:lnTo>
                  <a:lnTo>
                    <a:pt x="169" y="193"/>
                  </a:lnTo>
                  <a:lnTo>
                    <a:pt x="169" y="192"/>
                  </a:lnTo>
                  <a:lnTo>
                    <a:pt x="170" y="189"/>
                  </a:lnTo>
                  <a:lnTo>
                    <a:pt x="174" y="173"/>
                  </a:lnTo>
                  <a:lnTo>
                    <a:pt x="174" y="172"/>
                  </a:lnTo>
                  <a:lnTo>
                    <a:pt x="175" y="169"/>
                  </a:lnTo>
                  <a:lnTo>
                    <a:pt x="175" y="167"/>
                  </a:lnTo>
                  <a:lnTo>
                    <a:pt x="176" y="165"/>
                  </a:lnTo>
                  <a:lnTo>
                    <a:pt x="176" y="164"/>
                  </a:lnTo>
                  <a:lnTo>
                    <a:pt x="176" y="162"/>
                  </a:lnTo>
                  <a:lnTo>
                    <a:pt x="176" y="161"/>
                  </a:lnTo>
                  <a:lnTo>
                    <a:pt x="182" y="134"/>
                  </a:lnTo>
                  <a:lnTo>
                    <a:pt x="185" y="125"/>
                  </a:lnTo>
                  <a:lnTo>
                    <a:pt x="186" y="120"/>
                  </a:lnTo>
                  <a:lnTo>
                    <a:pt x="189" y="108"/>
                  </a:lnTo>
                  <a:lnTo>
                    <a:pt x="189" y="107"/>
                  </a:lnTo>
                  <a:lnTo>
                    <a:pt x="195" y="83"/>
                  </a:lnTo>
                  <a:lnTo>
                    <a:pt x="197" y="76"/>
                  </a:lnTo>
                  <a:lnTo>
                    <a:pt x="198" y="75"/>
                  </a:lnTo>
                  <a:lnTo>
                    <a:pt x="203" y="50"/>
                  </a:lnTo>
                  <a:lnTo>
                    <a:pt x="203" y="49"/>
                  </a:lnTo>
                  <a:lnTo>
                    <a:pt x="210" y="21"/>
                  </a:lnTo>
                  <a:lnTo>
                    <a:pt x="215" y="0"/>
                  </a:lnTo>
                  <a:lnTo>
                    <a:pt x="237" y="6"/>
                  </a:lnTo>
                  <a:lnTo>
                    <a:pt x="295" y="18"/>
                  </a:lnTo>
                  <a:lnTo>
                    <a:pt x="294" y="24"/>
                  </a:lnTo>
                  <a:lnTo>
                    <a:pt x="281" y="84"/>
                  </a:lnTo>
                  <a:lnTo>
                    <a:pt x="272" y="122"/>
                  </a:lnTo>
                  <a:lnTo>
                    <a:pt x="268" y="140"/>
                  </a:lnTo>
                  <a:lnTo>
                    <a:pt x="268" y="141"/>
                  </a:lnTo>
                  <a:lnTo>
                    <a:pt x="265" y="153"/>
                  </a:lnTo>
                  <a:lnTo>
                    <a:pt x="268" y="158"/>
                  </a:lnTo>
                  <a:lnTo>
                    <a:pt x="272" y="171"/>
                  </a:lnTo>
                  <a:lnTo>
                    <a:pt x="284" y="195"/>
                  </a:lnTo>
                  <a:lnTo>
                    <a:pt x="284" y="196"/>
                  </a:lnTo>
                  <a:lnTo>
                    <a:pt x="284" y="204"/>
                  </a:lnTo>
                  <a:lnTo>
                    <a:pt x="281" y="210"/>
                  </a:lnTo>
                  <a:lnTo>
                    <a:pt x="281" y="211"/>
                  </a:lnTo>
                  <a:lnTo>
                    <a:pt x="279" y="214"/>
                  </a:lnTo>
                  <a:lnTo>
                    <a:pt x="278" y="217"/>
                  </a:lnTo>
                  <a:lnTo>
                    <a:pt x="278" y="219"/>
                  </a:lnTo>
                  <a:lnTo>
                    <a:pt x="279" y="223"/>
                  </a:lnTo>
                  <a:lnTo>
                    <a:pt x="277" y="226"/>
                  </a:lnTo>
                  <a:lnTo>
                    <a:pt x="276" y="228"/>
                  </a:lnTo>
                  <a:lnTo>
                    <a:pt x="276" y="232"/>
                  </a:lnTo>
                  <a:lnTo>
                    <a:pt x="279" y="233"/>
                  </a:lnTo>
                  <a:lnTo>
                    <a:pt x="281" y="236"/>
                  </a:lnTo>
                  <a:lnTo>
                    <a:pt x="287" y="242"/>
                  </a:lnTo>
                  <a:lnTo>
                    <a:pt x="288" y="244"/>
                  </a:lnTo>
                  <a:lnTo>
                    <a:pt x="288" y="247"/>
                  </a:lnTo>
                  <a:lnTo>
                    <a:pt x="290" y="252"/>
                  </a:lnTo>
                  <a:lnTo>
                    <a:pt x="292" y="255"/>
                  </a:lnTo>
                  <a:lnTo>
                    <a:pt x="297" y="257"/>
                  </a:lnTo>
                  <a:lnTo>
                    <a:pt x="304" y="260"/>
                  </a:lnTo>
                  <a:lnTo>
                    <a:pt x="305" y="261"/>
                  </a:lnTo>
                  <a:lnTo>
                    <a:pt x="307" y="266"/>
                  </a:lnTo>
                  <a:lnTo>
                    <a:pt x="307" y="267"/>
                  </a:lnTo>
                  <a:lnTo>
                    <a:pt x="308" y="272"/>
                  </a:lnTo>
                  <a:lnTo>
                    <a:pt x="312" y="278"/>
                  </a:lnTo>
                  <a:lnTo>
                    <a:pt x="313" y="279"/>
                  </a:lnTo>
                  <a:lnTo>
                    <a:pt x="318" y="293"/>
                  </a:lnTo>
                  <a:lnTo>
                    <a:pt x="320" y="298"/>
                  </a:lnTo>
                  <a:lnTo>
                    <a:pt x="325" y="310"/>
                  </a:lnTo>
                  <a:lnTo>
                    <a:pt x="328" y="315"/>
                  </a:lnTo>
                  <a:lnTo>
                    <a:pt x="327" y="319"/>
                  </a:lnTo>
                  <a:lnTo>
                    <a:pt x="327" y="323"/>
                  </a:lnTo>
                  <a:lnTo>
                    <a:pt x="327" y="325"/>
                  </a:lnTo>
                  <a:lnTo>
                    <a:pt x="330" y="327"/>
                  </a:lnTo>
                  <a:lnTo>
                    <a:pt x="332" y="329"/>
                  </a:lnTo>
                  <a:lnTo>
                    <a:pt x="334" y="333"/>
                  </a:lnTo>
                  <a:lnTo>
                    <a:pt x="338" y="339"/>
                  </a:lnTo>
                  <a:lnTo>
                    <a:pt x="340" y="343"/>
                  </a:lnTo>
                  <a:close/>
                </a:path>
              </a:pathLst>
            </a:custGeom>
            <a:solidFill>
              <a:srgbClr val="4C7300"/>
            </a:solidFill>
            <a:ln w="3">
              <a:solidFill>
                <a:schemeClr val="tx1">
                  <a:lumMod val="75000"/>
                  <a:lumOff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2" name="Freeform 234"/>
            <p:cNvSpPr>
              <a:spLocks/>
            </p:cNvSpPr>
            <p:nvPr/>
          </p:nvSpPr>
          <p:spPr bwMode="auto">
            <a:xfrm>
              <a:off x="5264294" y="2636103"/>
              <a:ext cx="562601" cy="1041853"/>
            </a:xfrm>
            <a:custGeom>
              <a:avLst/>
              <a:gdLst>
                <a:gd name="T0" fmla="*/ 88 w 405"/>
                <a:gd name="T1" fmla="*/ 17 h 750"/>
                <a:gd name="T2" fmla="*/ 112 w 405"/>
                <a:gd name="T3" fmla="*/ 16 h 750"/>
                <a:gd name="T4" fmla="*/ 147 w 405"/>
                <a:gd name="T5" fmla="*/ 13 h 750"/>
                <a:gd name="T6" fmla="*/ 166 w 405"/>
                <a:gd name="T7" fmla="*/ 12 h 750"/>
                <a:gd name="T8" fmla="*/ 198 w 405"/>
                <a:gd name="T9" fmla="*/ 10 h 750"/>
                <a:gd name="T10" fmla="*/ 224 w 405"/>
                <a:gd name="T11" fmla="*/ 9 h 750"/>
                <a:gd name="T12" fmla="*/ 294 w 405"/>
                <a:gd name="T13" fmla="*/ 3 h 750"/>
                <a:gd name="T14" fmla="*/ 331 w 405"/>
                <a:gd name="T15" fmla="*/ 3 h 750"/>
                <a:gd name="T16" fmla="*/ 329 w 405"/>
                <a:gd name="T17" fmla="*/ 27 h 750"/>
                <a:gd name="T18" fmla="*/ 335 w 405"/>
                <a:gd name="T19" fmla="*/ 40 h 750"/>
                <a:gd name="T20" fmla="*/ 341 w 405"/>
                <a:gd name="T21" fmla="*/ 49 h 750"/>
                <a:gd name="T22" fmla="*/ 348 w 405"/>
                <a:gd name="T23" fmla="*/ 57 h 750"/>
                <a:gd name="T24" fmla="*/ 355 w 405"/>
                <a:gd name="T25" fmla="*/ 80 h 750"/>
                <a:gd name="T26" fmla="*/ 365 w 405"/>
                <a:gd name="T27" fmla="*/ 98 h 750"/>
                <a:gd name="T28" fmla="*/ 371 w 405"/>
                <a:gd name="T29" fmla="*/ 158 h 750"/>
                <a:gd name="T30" fmla="*/ 376 w 405"/>
                <a:gd name="T31" fmla="*/ 214 h 750"/>
                <a:gd name="T32" fmla="*/ 384 w 405"/>
                <a:gd name="T33" fmla="*/ 309 h 750"/>
                <a:gd name="T34" fmla="*/ 388 w 405"/>
                <a:gd name="T35" fmla="*/ 357 h 750"/>
                <a:gd name="T36" fmla="*/ 393 w 405"/>
                <a:gd name="T37" fmla="*/ 398 h 750"/>
                <a:gd name="T38" fmla="*/ 389 w 405"/>
                <a:gd name="T39" fmla="*/ 421 h 750"/>
                <a:gd name="T40" fmla="*/ 389 w 405"/>
                <a:gd name="T41" fmla="*/ 452 h 750"/>
                <a:gd name="T42" fmla="*/ 405 w 405"/>
                <a:gd name="T43" fmla="*/ 493 h 750"/>
                <a:gd name="T44" fmla="*/ 393 w 405"/>
                <a:gd name="T45" fmla="*/ 524 h 750"/>
                <a:gd name="T46" fmla="*/ 366 w 405"/>
                <a:gd name="T47" fmla="*/ 575 h 750"/>
                <a:gd name="T48" fmla="*/ 362 w 405"/>
                <a:gd name="T49" fmla="*/ 589 h 750"/>
                <a:gd name="T50" fmla="*/ 364 w 405"/>
                <a:gd name="T51" fmla="*/ 626 h 750"/>
                <a:gd name="T52" fmla="*/ 353 w 405"/>
                <a:gd name="T53" fmla="*/ 650 h 750"/>
                <a:gd name="T54" fmla="*/ 345 w 405"/>
                <a:gd name="T55" fmla="*/ 678 h 750"/>
                <a:gd name="T56" fmla="*/ 324 w 405"/>
                <a:gd name="T57" fmla="*/ 689 h 750"/>
                <a:gd name="T58" fmla="*/ 327 w 405"/>
                <a:gd name="T59" fmla="*/ 732 h 750"/>
                <a:gd name="T60" fmla="*/ 282 w 405"/>
                <a:gd name="T61" fmla="*/ 714 h 750"/>
                <a:gd name="T62" fmla="*/ 257 w 405"/>
                <a:gd name="T63" fmla="*/ 737 h 750"/>
                <a:gd name="T64" fmla="*/ 255 w 405"/>
                <a:gd name="T65" fmla="*/ 749 h 750"/>
                <a:gd name="T66" fmla="*/ 236 w 405"/>
                <a:gd name="T67" fmla="*/ 741 h 750"/>
                <a:gd name="T68" fmla="*/ 227 w 405"/>
                <a:gd name="T69" fmla="*/ 703 h 750"/>
                <a:gd name="T70" fmla="*/ 218 w 405"/>
                <a:gd name="T71" fmla="*/ 677 h 750"/>
                <a:gd name="T72" fmla="*/ 200 w 405"/>
                <a:gd name="T73" fmla="*/ 642 h 750"/>
                <a:gd name="T74" fmla="*/ 169 w 405"/>
                <a:gd name="T75" fmla="*/ 629 h 750"/>
                <a:gd name="T76" fmla="*/ 128 w 405"/>
                <a:gd name="T77" fmla="*/ 589 h 750"/>
                <a:gd name="T78" fmla="*/ 135 w 405"/>
                <a:gd name="T79" fmla="*/ 550 h 750"/>
                <a:gd name="T80" fmla="*/ 142 w 405"/>
                <a:gd name="T81" fmla="*/ 533 h 750"/>
                <a:gd name="T82" fmla="*/ 146 w 405"/>
                <a:gd name="T83" fmla="*/ 512 h 750"/>
                <a:gd name="T84" fmla="*/ 119 w 405"/>
                <a:gd name="T85" fmla="*/ 492 h 750"/>
                <a:gd name="T86" fmla="*/ 102 w 405"/>
                <a:gd name="T87" fmla="*/ 505 h 750"/>
                <a:gd name="T88" fmla="*/ 84 w 405"/>
                <a:gd name="T89" fmla="*/ 459 h 750"/>
                <a:gd name="T90" fmla="*/ 38 w 405"/>
                <a:gd name="T91" fmla="*/ 415 h 750"/>
                <a:gd name="T92" fmla="*/ 10 w 405"/>
                <a:gd name="T93" fmla="*/ 380 h 750"/>
                <a:gd name="T94" fmla="*/ 1 w 405"/>
                <a:gd name="T95" fmla="*/ 320 h 750"/>
                <a:gd name="T96" fmla="*/ 10 w 405"/>
                <a:gd name="T97" fmla="*/ 287 h 750"/>
                <a:gd name="T98" fmla="*/ 27 w 405"/>
                <a:gd name="T99" fmla="*/ 272 h 750"/>
                <a:gd name="T100" fmla="*/ 44 w 405"/>
                <a:gd name="T101" fmla="*/ 236 h 750"/>
                <a:gd name="T102" fmla="*/ 44 w 405"/>
                <a:gd name="T103" fmla="*/ 201 h 750"/>
                <a:gd name="T104" fmla="*/ 37 w 405"/>
                <a:gd name="T105" fmla="*/ 166 h 750"/>
                <a:gd name="T106" fmla="*/ 89 w 405"/>
                <a:gd name="T107" fmla="*/ 149 h 750"/>
                <a:gd name="T108" fmla="*/ 106 w 405"/>
                <a:gd name="T109" fmla="*/ 115 h 750"/>
                <a:gd name="T110" fmla="*/ 115 w 405"/>
                <a:gd name="T111" fmla="*/ 79 h 750"/>
                <a:gd name="T112" fmla="*/ 100 w 405"/>
                <a:gd name="T113" fmla="*/ 59 h 750"/>
                <a:gd name="T114" fmla="*/ 89 w 405"/>
                <a:gd name="T115" fmla="*/ 42 h 750"/>
                <a:gd name="T116" fmla="*/ 65 w 405"/>
                <a:gd name="T117" fmla="*/ 21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5" h="750">
                  <a:moveTo>
                    <a:pt x="72" y="18"/>
                  </a:moveTo>
                  <a:lnTo>
                    <a:pt x="73" y="17"/>
                  </a:lnTo>
                  <a:lnTo>
                    <a:pt x="74" y="17"/>
                  </a:lnTo>
                  <a:lnTo>
                    <a:pt x="75" y="17"/>
                  </a:lnTo>
                  <a:lnTo>
                    <a:pt x="76" y="17"/>
                  </a:lnTo>
                  <a:lnTo>
                    <a:pt x="80" y="17"/>
                  </a:lnTo>
                  <a:lnTo>
                    <a:pt x="81" y="17"/>
                  </a:lnTo>
                  <a:lnTo>
                    <a:pt x="85" y="17"/>
                  </a:lnTo>
                  <a:lnTo>
                    <a:pt x="86" y="17"/>
                  </a:lnTo>
                  <a:lnTo>
                    <a:pt x="88" y="17"/>
                  </a:lnTo>
                  <a:lnTo>
                    <a:pt x="91" y="16"/>
                  </a:lnTo>
                  <a:lnTo>
                    <a:pt x="92" y="16"/>
                  </a:lnTo>
                  <a:lnTo>
                    <a:pt x="97" y="16"/>
                  </a:lnTo>
                  <a:lnTo>
                    <a:pt x="100" y="16"/>
                  </a:lnTo>
                  <a:lnTo>
                    <a:pt x="102" y="16"/>
                  </a:lnTo>
                  <a:lnTo>
                    <a:pt x="105" y="16"/>
                  </a:lnTo>
                  <a:lnTo>
                    <a:pt x="106" y="16"/>
                  </a:lnTo>
                  <a:lnTo>
                    <a:pt x="109" y="16"/>
                  </a:lnTo>
                  <a:lnTo>
                    <a:pt x="111" y="16"/>
                  </a:lnTo>
                  <a:lnTo>
                    <a:pt x="112" y="16"/>
                  </a:lnTo>
                  <a:lnTo>
                    <a:pt x="117" y="15"/>
                  </a:lnTo>
                  <a:lnTo>
                    <a:pt x="124" y="15"/>
                  </a:lnTo>
                  <a:lnTo>
                    <a:pt x="126" y="15"/>
                  </a:lnTo>
                  <a:lnTo>
                    <a:pt x="127" y="15"/>
                  </a:lnTo>
                  <a:lnTo>
                    <a:pt x="133" y="14"/>
                  </a:lnTo>
                  <a:lnTo>
                    <a:pt x="140" y="14"/>
                  </a:lnTo>
                  <a:lnTo>
                    <a:pt x="144" y="13"/>
                  </a:lnTo>
                  <a:lnTo>
                    <a:pt x="144" y="13"/>
                  </a:lnTo>
                  <a:lnTo>
                    <a:pt x="146" y="13"/>
                  </a:lnTo>
                  <a:lnTo>
                    <a:pt x="147" y="13"/>
                  </a:lnTo>
                  <a:lnTo>
                    <a:pt x="150" y="13"/>
                  </a:lnTo>
                  <a:lnTo>
                    <a:pt x="154" y="13"/>
                  </a:lnTo>
                  <a:lnTo>
                    <a:pt x="155" y="13"/>
                  </a:lnTo>
                  <a:lnTo>
                    <a:pt x="156" y="13"/>
                  </a:lnTo>
                  <a:lnTo>
                    <a:pt x="158" y="12"/>
                  </a:lnTo>
                  <a:lnTo>
                    <a:pt x="159" y="12"/>
                  </a:lnTo>
                  <a:lnTo>
                    <a:pt x="161" y="12"/>
                  </a:lnTo>
                  <a:lnTo>
                    <a:pt x="162" y="12"/>
                  </a:lnTo>
                  <a:lnTo>
                    <a:pt x="163" y="12"/>
                  </a:lnTo>
                  <a:lnTo>
                    <a:pt x="166" y="12"/>
                  </a:lnTo>
                  <a:lnTo>
                    <a:pt x="170" y="12"/>
                  </a:lnTo>
                  <a:lnTo>
                    <a:pt x="172" y="12"/>
                  </a:lnTo>
                  <a:lnTo>
                    <a:pt x="173" y="12"/>
                  </a:lnTo>
                  <a:lnTo>
                    <a:pt x="179" y="11"/>
                  </a:lnTo>
                  <a:lnTo>
                    <a:pt x="181" y="11"/>
                  </a:lnTo>
                  <a:lnTo>
                    <a:pt x="184" y="11"/>
                  </a:lnTo>
                  <a:lnTo>
                    <a:pt x="185" y="11"/>
                  </a:lnTo>
                  <a:lnTo>
                    <a:pt x="192" y="11"/>
                  </a:lnTo>
                  <a:lnTo>
                    <a:pt x="195" y="10"/>
                  </a:lnTo>
                  <a:lnTo>
                    <a:pt x="198" y="10"/>
                  </a:lnTo>
                  <a:lnTo>
                    <a:pt x="203" y="10"/>
                  </a:lnTo>
                  <a:lnTo>
                    <a:pt x="204" y="10"/>
                  </a:lnTo>
                  <a:lnTo>
                    <a:pt x="207" y="10"/>
                  </a:lnTo>
                  <a:lnTo>
                    <a:pt x="208" y="10"/>
                  </a:lnTo>
                  <a:lnTo>
                    <a:pt x="210" y="10"/>
                  </a:lnTo>
                  <a:lnTo>
                    <a:pt x="212" y="10"/>
                  </a:lnTo>
                  <a:lnTo>
                    <a:pt x="215" y="10"/>
                  </a:lnTo>
                  <a:lnTo>
                    <a:pt x="217" y="10"/>
                  </a:lnTo>
                  <a:lnTo>
                    <a:pt x="219" y="10"/>
                  </a:lnTo>
                  <a:lnTo>
                    <a:pt x="224" y="9"/>
                  </a:lnTo>
                  <a:lnTo>
                    <a:pt x="239" y="8"/>
                  </a:lnTo>
                  <a:lnTo>
                    <a:pt x="246" y="7"/>
                  </a:lnTo>
                  <a:lnTo>
                    <a:pt x="265" y="5"/>
                  </a:lnTo>
                  <a:lnTo>
                    <a:pt x="268" y="5"/>
                  </a:lnTo>
                  <a:lnTo>
                    <a:pt x="269" y="5"/>
                  </a:lnTo>
                  <a:lnTo>
                    <a:pt x="273" y="5"/>
                  </a:lnTo>
                  <a:lnTo>
                    <a:pt x="283" y="5"/>
                  </a:lnTo>
                  <a:lnTo>
                    <a:pt x="287" y="4"/>
                  </a:lnTo>
                  <a:lnTo>
                    <a:pt x="292" y="4"/>
                  </a:lnTo>
                  <a:lnTo>
                    <a:pt x="294" y="3"/>
                  </a:lnTo>
                  <a:lnTo>
                    <a:pt x="307" y="2"/>
                  </a:lnTo>
                  <a:lnTo>
                    <a:pt x="313" y="2"/>
                  </a:lnTo>
                  <a:lnTo>
                    <a:pt x="315" y="2"/>
                  </a:lnTo>
                  <a:lnTo>
                    <a:pt x="321" y="1"/>
                  </a:lnTo>
                  <a:lnTo>
                    <a:pt x="327" y="1"/>
                  </a:lnTo>
                  <a:lnTo>
                    <a:pt x="329" y="0"/>
                  </a:lnTo>
                  <a:lnTo>
                    <a:pt x="330" y="0"/>
                  </a:lnTo>
                  <a:lnTo>
                    <a:pt x="331" y="0"/>
                  </a:lnTo>
                  <a:lnTo>
                    <a:pt x="331" y="2"/>
                  </a:lnTo>
                  <a:lnTo>
                    <a:pt x="331" y="3"/>
                  </a:lnTo>
                  <a:lnTo>
                    <a:pt x="331" y="6"/>
                  </a:lnTo>
                  <a:lnTo>
                    <a:pt x="331" y="10"/>
                  </a:lnTo>
                  <a:lnTo>
                    <a:pt x="331" y="10"/>
                  </a:lnTo>
                  <a:lnTo>
                    <a:pt x="331" y="11"/>
                  </a:lnTo>
                  <a:lnTo>
                    <a:pt x="331" y="15"/>
                  </a:lnTo>
                  <a:lnTo>
                    <a:pt x="331" y="17"/>
                  </a:lnTo>
                  <a:lnTo>
                    <a:pt x="330" y="18"/>
                  </a:lnTo>
                  <a:lnTo>
                    <a:pt x="330" y="21"/>
                  </a:lnTo>
                  <a:lnTo>
                    <a:pt x="329" y="22"/>
                  </a:lnTo>
                  <a:lnTo>
                    <a:pt x="329" y="27"/>
                  </a:lnTo>
                  <a:lnTo>
                    <a:pt x="330" y="27"/>
                  </a:lnTo>
                  <a:lnTo>
                    <a:pt x="330" y="28"/>
                  </a:lnTo>
                  <a:lnTo>
                    <a:pt x="331" y="31"/>
                  </a:lnTo>
                  <a:lnTo>
                    <a:pt x="331" y="32"/>
                  </a:lnTo>
                  <a:lnTo>
                    <a:pt x="333" y="35"/>
                  </a:lnTo>
                  <a:lnTo>
                    <a:pt x="333" y="37"/>
                  </a:lnTo>
                  <a:lnTo>
                    <a:pt x="333" y="38"/>
                  </a:lnTo>
                  <a:lnTo>
                    <a:pt x="334" y="38"/>
                  </a:lnTo>
                  <a:lnTo>
                    <a:pt x="334" y="39"/>
                  </a:lnTo>
                  <a:lnTo>
                    <a:pt x="335" y="40"/>
                  </a:lnTo>
                  <a:lnTo>
                    <a:pt x="335" y="41"/>
                  </a:lnTo>
                  <a:lnTo>
                    <a:pt x="337" y="43"/>
                  </a:lnTo>
                  <a:lnTo>
                    <a:pt x="338" y="45"/>
                  </a:lnTo>
                  <a:lnTo>
                    <a:pt x="338" y="46"/>
                  </a:lnTo>
                  <a:lnTo>
                    <a:pt x="339" y="46"/>
                  </a:lnTo>
                  <a:lnTo>
                    <a:pt x="339" y="47"/>
                  </a:lnTo>
                  <a:lnTo>
                    <a:pt x="339" y="48"/>
                  </a:lnTo>
                  <a:lnTo>
                    <a:pt x="340" y="48"/>
                  </a:lnTo>
                  <a:lnTo>
                    <a:pt x="340" y="49"/>
                  </a:lnTo>
                  <a:lnTo>
                    <a:pt x="341" y="49"/>
                  </a:lnTo>
                  <a:lnTo>
                    <a:pt x="342" y="50"/>
                  </a:lnTo>
                  <a:lnTo>
                    <a:pt x="342" y="51"/>
                  </a:lnTo>
                  <a:lnTo>
                    <a:pt x="343" y="51"/>
                  </a:lnTo>
                  <a:lnTo>
                    <a:pt x="343" y="52"/>
                  </a:lnTo>
                  <a:lnTo>
                    <a:pt x="344" y="53"/>
                  </a:lnTo>
                  <a:lnTo>
                    <a:pt x="344" y="53"/>
                  </a:lnTo>
                  <a:lnTo>
                    <a:pt x="344" y="54"/>
                  </a:lnTo>
                  <a:lnTo>
                    <a:pt x="346" y="55"/>
                  </a:lnTo>
                  <a:lnTo>
                    <a:pt x="347" y="55"/>
                  </a:lnTo>
                  <a:lnTo>
                    <a:pt x="348" y="57"/>
                  </a:lnTo>
                  <a:lnTo>
                    <a:pt x="348" y="58"/>
                  </a:lnTo>
                  <a:lnTo>
                    <a:pt x="348" y="59"/>
                  </a:lnTo>
                  <a:lnTo>
                    <a:pt x="348" y="60"/>
                  </a:lnTo>
                  <a:lnTo>
                    <a:pt x="349" y="61"/>
                  </a:lnTo>
                  <a:lnTo>
                    <a:pt x="353" y="74"/>
                  </a:lnTo>
                  <a:lnTo>
                    <a:pt x="354" y="76"/>
                  </a:lnTo>
                  <a:lnTo>
                    <a:pt x="354" y="77"/>
                  </a:lnTo>
                  <a:lnTo>
                    <a:pt x="355" y="78"/>
                  </a:lnTo>
                  <a:lnTo>
                    <a:pt x="355" y="79"/>
                  </a:lnTo>
                  <a:lnTo>
                    <a:pt x="355" y="80"/>
                  </a:lnTo>
                  <a:lnTo>
                    <a:pt x="355" y="81"/>
                  </a:lnTo>
                  <a:lnTo>
                    <a:pt x="355" y="82"/>
                  </a:lnTo>
                  <a:lnTo>
                    <a:pt x="356" y="85"/>
                  </a:lnTo>
                  <a:lnTo>
                    <a:pt x="357" y="88"/>
                  </a:lnTo>
                  <a:lnTo>
                    <a:pt x="359" y="89"/>
                  </a:lnTo>
                  <a:lnTo>
                    <a:pt x="360" y="91"/>
                  </a:lnTo>
                  <a:lnTo>
                    <a:pt x="360" y="93"/>
                  </a:lnTo>
                  <a:lnTo>
                    <a:pt x="361" y="95"/>
                  </a:lnTo>
                  <a:lnTo>
                    <a:pt x="364" y="97"/>
                  </a:lnTo>
                  <a:lnTo>
                    <a:pt x="365" y="98"/>
                  </a:lnTo>
                  <a:lnTo>
                    <a:pt x="366" y="101"/>
                  </a:lnTo>
                  <a:lnTo>
                    <a:pt x="366" y="103"/>
                  </a:lnTo>
                  <a:lnTo>
                    <a:pt x="366" y="104"/>
                  </a:lnTo>
                  <a:lnTo>
                    <a:pt x="366" y="105"/>
                  </a:lnTo>
                  <a:lnTo>
                    <a:pt x="366" y="113"/>
                  </a:lnTo>
                  <a:lnTo>
                    <a:pt x="367" y="115"/>
                  </a:lnTo>
                  <a:lnTo>
                    <a:pt x="367" y="122"/>
                  </a:lnTo>
                  <a:lnTo>
                    <a:pt x="369" y="135"/>
                  </a:lnTo>
                  <a:lnTo>
                    <a:pt x="369" y="137"/>
                  </a:lnTo>
                  <a:lnTo>
                    <a:pt x="371" y="158"/>
                  </a:lnTo>
                  <a:lnTo>
                    <a:pt x="372" y="176"/>
                  </a:lnTo>
                  <a:lnTo>
                    <a:pt x="372" y="176"/>
                  </a:lnTo>
                  <a:lnTo>
                    <a:pt x="372" y="177"/>
                  </a:lnTo>
                  <a:lnTo>
                    <a:pt x="372" y="179"/>
                  </a:lnTo>
                  <a:lnTo>
                    <a:pt x="373" y="182"/>
                  </a:lnTo>
                  <a:lnTo>
                    <a:pt x="374" y="194"/>
                  </a:lnTo>
                  <a:lnTo>
                    <a:pt x="374" y="196"/>
                  </a:lnTo>
                  <a:lnTo>
                    <a:pt x="376" y="210"/>
                  </a:lnTo>
                  <a:lnTo>
                    <a:pt x="376" y="212"/>
                  </a:lnTo>
                  <a:lnTo>
                    <a:pt x="376" y="214"/>
                  </a:lnTo>
                  <a:lnTo>
                    <a:pt x="377" y="217"/>
                  </a:lnTo>
                  <a:lnTo>
                    <a:pt x="378" y="232"/>
                  </a:lnTo>
                  <a:lnTo>
                    <a:pt x="380" y="259"/>
                  </a:lnTo>
                  <a:lnTo>
                    <a:pt x="381" y="265"/>
                  </a:lnTo>
                  <a:lnTo>
                    <a:pt x="381" y="267"/>
                  </a:lnTo>
                  <a:lnTo>
                    <a:pt x="381" y="268"/>
                  </a:lnTo>
                  <a:lnTo>
                    <a:pt x="381" y="270"/>
                  </a:lnTo>
                  <a:lnTo>
                    <a:pt x="383" y="298"/>
                  </a:lnTo>
                  <a:lnTo>
                    <a:pt x="384" y="306"/>
                  </a:lnTo>
                  <a:lnTo>
                    <a:pt x="384" y="309"/>
                  </a:lnTo>
                  <a:lnTo>
                    <a:pt x="385" y="311"/>
                  </a:lnTo>
                  <a:lnTo>
                    <a:pt x="385" y="312"/>
                  </a:lnTo>
                  <a:lnTo>
                    <a:pt x="385" y="314"/>
                  </a:lnTo>
                  <a:lnTo>
                    <a:pt x="386" y="330"/>
                  </a:lnTo>
                  <a:lnTo>
                    <a:pt x="387" y="331"/>
                  </a:lnTo>
                  <a:lnTo>
                    <a:pt x="387" y="333"/>
                  </a:lnTo>
                  <a:lnTo>
                    <a:pt x="387" y="334"/>
                  </a:lnTo>
                  <a:lnTo>
                    <a:pt x="387" y="335"/>
                  </a:lnTo>
                  <a:lnTo>
                    <a:pt x="388" y="347"/>
                  </a:lnTo>
                  <a:lnTo>
                    <a:pt x="388" y="357"/>
                  </a:lnTo>
                  <a:lnTo>
                    <a:pt x="388" y="358"/>
                  </a:lnTo>
                  <a:lnTo>
                    <a:pt x="389" y="359"/>
                  </a:lnTo>
                  <a:lnTo>
                    <a:pt x="389" y="360"/>
                  </a:lnTo>
                  <a:lnTo>
                    <a:pt x="391" y="376"/>
                  </a:lnTo>
                  <a:lnTo>
                    <a:pt x="391" y="379"/>
                  </a:lnTo>
                  <a:lnTo>
                    <a:pt x="391" y="384"/>
                  </a:lnTo>
                  <a:lnTo>
                    <a:pt x="392" y="390"/>
                  </a:lnTo>
                  <a:lnTo>
                    <a:pt x="392" y="392"/>
                  </a:lnTo>
                  <a:lnTo>
                    <a:pt x="393" y="395"/>
                  </a:lnTo>
                  <a:lnTo>
                    <a:pt x="393" y="398"/>
                  </a:lnTo>
                  <a:lnTo>
                    <a:pt x="393" y="399"/>
                  </a:lnTo>
                  <a:lnTo>
                    <a:pt x="393" y="401"/>
                  </a:lnTo>
                  <a:lnTo>
                    <a:pt x="393" y="403"/>
                  </a:lnTo>
                  <a:lnTo>
                    <a:pt x="393" y="405"/>
                  </a:lnTo>
                  <a:lnTo>
                    <a:pt x="393" y="407"/>
                  </a:lnTo>
                  <a:lnTo>
                    <a:pt x="394" y="419"/>
                  </a:lnTo>
                  <a:lnTo>
                    <a:pt x="394" y="418"/>
                  </a:lnTo>
                  <a:lnTo>
                    <a:pt x="393" y="418"/>
                  </a:lnTo>
                  <a:lnTo>
                    <a:pt x="389" y="420"/>
                  </a:lnTo>
                  <a:lnTo>
                    <a:pt x="389" y="421"/>
                  </a:lnTo>
                  <a:lnTo>
                    <a:pt x="388" y="424"/>
                  </a:lnTo>
                  <a:lnTo>
                    <a:pt x="388" y="428"/>
                  </a:lnTo>
                  <a:lnTo>
                    <a:pt x="388" y="431"/>
                  </a:lnTo>
                  <a:lnTo>
                    <a:pt x="390" y="432"/>
                  </a:lnTo>
                  <a:lnTo>
                    <a:pt x="389" y="441"/>
                  </a:lnTo>
                  <a:lnTo>
                    <a:pt x="388" y="445"/>
                  </a:lnTo>
                  <a:lnTo>
                    <a:pt x="386" y="445"/>
                  </a:lnTo>
                  <a:lnTo>
                    <a:pt x="385" y="446"/>
                  </a:lnTo>
                  <a:lnTo>
                    <a:pt x="385" y="448"/>
                  </a:lnTo>
                  <a:lnTo>
                    <a:pt x="389" y="452"/>
                  </a:lnTo>
                  <a:lnTo>
                    <a:pt x="394" y="458"/>
                  </a:lnTo>
                  <a:lnTo>
                    <a:pt x="401" y="471"/>
                  </a:lnTo>
                  <a:lnTo>
                    <a:pt x="401" y="476"/>
                  </a:lnTo>
                  <a:lnTo>
                    <a:pt x="400" y="477"/>
                  </a:lnTo>
                  <a:lnTo>
                    <a:pt x="399" y="479"/>
                  </a:lnTo>
                  <a:lnTo>
                    <a:pt x="399" y="483"/>
                  </a:lnTo>
                  <a:lnTo>
                    <a:pt x="399" y="484"/>
                  </a:lnTo>
                  <a:lnTo>
                    <a:pt x="400" y="485"/>
                  </a:lnTo>
                  <a:lnTo>
                    <a:pt x="401" y="485"/>
                  </a:lnTo>
                  <a:lnTo>
                    <a:pt x="405" y="493"/>
                  </a:lnTo>
                  <a:lnTo>
                    <a:pt x="405" y="497"/>
                  </a:lnTo>
                  <a:lnTo>
                    <a:pt x="404" y="505"/>
                  </a:lnTo>
                  <a:lnTo>
                    <a:pt x="403" y="508"/>
                  </a:lnTo>
                  <a:lnTo>
                    <a:pt x="402" y="508"/>
                  </a:lnTo>
                  <a:lnTo>
                    <a:pt x="399" y="509"/>
                  </a:lnTo>
                  <a:lnTo>
                    <a:pt x="397" y="510"/>
                  </a:lnTo>
                  <a:lnTo>
                    <a:pt x="396" y="511"/>
                  </a:lnTo>
                  <a:lnTo>
                    <a:pt x="394" y="514"/>
                  </a:lnTo>
                  <a:lnTo>
                    <a:pt x="394" y="519"/>
                  </a:lnTo>
                  <a:lnTo>
                    <a:pt x="393" y="524"/>
                  </a:lnTo>
                  <a:lnTo>
                    <a:pt x="391" y="527"/>
                  </a:lnTo>
                  <a:lnTo>
                    <a:pt x="393" y="530"/>
                  </a:lnTo>
                  <a:lnTo>
                    <a:pt x="386" y="545"/>
                  </a:lnTo>
                  <a:lnTo>
                    <a:pt x="385" y="547"/>
                  </a:lnTo>
                  <a:lnTo>
                    <a:pt x="375" y="564"/>
                  </a:lnTo>
                  <a:lnTo>
                    <a:pt x="369" y="568"/>
                  </a:lnTo>
                  <a:lnTo>
                    <a:pt x="366" y="570"/>
                  </a:lnTo>
                  <a:lnTo>
                    <a:pt x="366" y="572"/>
                  </a:lnTo>
                  <a:lnTo>
                    <a:pt x="366" y="574"/>
                  </a:lnTo>
                  <a:lnTo>
                    <a:pt x="366" y="575"/>
                  </a:lnTo>
                  <a:lnTo>
                    <a:pt x="367" y="576"/>
                  </a:lnTo>
                  <a:lnTo>
                    <a:pt x="369" y="578"/>
                  </a:lnTo>
                  <a:lnTo>
                    <a:pt x="370" y="579"/>
                  </a:lnTo>
                  <a:lnTo>
                    <a:pt x="371" y="579"/>
                  </a:lnTo>
                  <a:lnTo>
                    <a:pt x="371" y="580"/>
                  </a:lnTo>
                  <a:lnTo>
                    <a:pt x="371" y="581"/>
                  </a:lnTo>
                  <a:lnTo>
                    <a:pt x="371" y="583"/>
                  </a:lnTo>
                  <a:lnTo>
                    <a:pt x="369" y="585"/>
                  </a:lnTo>
                  <a:lnTo>
                    <a:pt x="366" y="586"/>
                  </a:lnTo>
                  <a:lnTo>
                    <a:pt x="362" y="589"/>
                  </a:lnTo>
                  <a:lnTo>
                    <a:pt x="360" y="597"/>
                  </a:lnTo>
                  <a:lnTo>
                    <a:pt x="360" y="598"/>
                  </a:lnTo>
                  <a:lnTo>
                    <a:pt x="364" y="606"/>
                  </a:lnTo>
                  <a:lnTo>
                    <a:pt x="365" y="617"/>
                  </a:lnTo>
                  <a:lnTo>
                    <a:pt x="365" y="618"/>
                  </a:lnTo>
                  <a:lnTo>
                    <a:pt x="364" y="618"/>
                  </a:lnTo>
                  <a:lnTo>
                    <a:pt x="360" y="618"/>
                  </a:lnTo>
                  <a:lnTo>
                    <a:pt x="359" y="618"/>
                  </a:lnTo>
                  <a:lnTo>
                    <a:pt x="361" y="624"/>
                  </a:lnTo>
                  <a:lnTo>
                    <a:pt x="364" y="626"/>
                  </a:lnTo>
                  <a:lnTo>
                    <a:pt x="365" y="630"/>
                  </a:lnTo>
                  <a:lnTo>
                    <a:pt x="364" y="633"/>
                  </a:lnTo>
                  <a:lnTo>
                    <a:pt x="363" y="635"/>
                  </a:lnTo>
                  <a:lnTo>
                    <a:pt x="363" y="636"/>
                  </a:lnTo>
                  <a:lnTo>
                    <a:pt x="362" y="638"/>
                  </a:lnTo>
                  <a:lnTo>
                    <a:pt x="360" y="639"/>
                  </a:lnTo>
                  <a:lnTo>
                    <a:pt x="356" y="643"/>
                  </a:lnTo>
                  <a:lnTo>
                    <a:pt x="354" y="647"/>
                  </a:lnTo>
                  <a:lnTo>
                    <a:pt x="353" y="649"/>
                  </a:lnTo>
                  <a:lnTo>
                    <a:pt x="353" y="650"/>
                  </a:lnTo>
                  <a:lnTo>
                    <a:pt x="354" y="653"/>
                  </a:lnTo>
                  <a:lnTo>
                    <a:pt x="355" y="659"/>
                  </a:lnTo>
                  <a:lnTo>
                    <a:pt x="356" y="661"/>
                  </a:lnTo>
                  <a:lnTo>
                    <a:pt x="358" y="662"/>
                  </a:lnTo>
                  <a:lnTo>
                    <a:pt x="363" y="667"/>
                  </a:lnTo>
                  <a:lnTo>
                    <a:pt x="364" y="669"/>
                  </a:lnTo>
                  <a:lnTo>
                    <a:pt x="365" y="669"/>
                  </a:lnTo>
                  <a:lnTo>
                    <a:pt x="365" y="672"/>
                  </a:lnTo>
                  <a:lnTo>
                    <a:pt x="363" y="674"/>
                  </a:lnTo>
                  <a:lnTo>
                    <a:pt x="345" y="678"/>
                  </a:lnTo>
                  <a:lnTo>
                    <a:pt x="343" y="679"/>
                  </a:lnTo>
                  <a:lnTo>
                    <a:pt x="340" y="681"/>
                  </a:lnTo>
                  <a:lnTo>
                    <a:pt x="338" y="682"/>
                  </a:lnTo>
                  <a:lnTo>
                    <a:pt x="336" y="686"/>
                  </a:lnTo>
                  <a:lnTo>
                    <a:pt x="331" y="683"/>
                  </a:lnTo>
                  <a:lnTo>
                    <a:pt x="330" y="684"/>
                  </a:lnTo>
                  <a:lnTo>
                    <a:pt x="327" y="685"/>
                  </a:lnTo>
                  <a:lnTo>
                    <a:pt x="326" y="686"/>
                  </a:lnTo>
                  <a:lnTo>
                    <a:pt x="325" y="688"/>
                  </a:lnTo>
                  <a:lnTo>
                    <a:pt x="324" y="689"/>
                  </a:lnTo>
                  <a:lnTo>
                    <a:pt x="321" y="703"/>
                  </a:lnTo>
                  <a:lnTo>
                    <a:pt x="321" y="703"/>
                  </a:lnTo>
                  <a:lnTo>
                    <a:pt x="322" y="706"/>
                  </a:lnTo>
                  <a:lnTo>
                    <a:pt x="327" y="711"/>
                  </a:lnTo>
                  <a:lnTo>
                    <a:pt x="328" y="712"/>
                  </a:lnTo>
                  <a:lnTo>
                    <a:pt x="329" y="714"/>
                  </a:lnTo>
                  <a:lnTo>
                    <a:pt x="332" y="720"/>
                  </a:lnTo>
                  <a:lnTo>
                    <a:pt x="331" y="727"/>
                  </a:lnTo>
                  <a:lnTo>
                    <a:pt x="329" y="730"/>
                  </a:lnTo>
                  <a:lnTo>
                    <a:pt x="327" y="732"/>
                  </a:lnTo>
                  <a:lnTo>
                    <a:pt x="327" y="732"/>
                  </a:lnTo>
                  <a:lnTo>
                    <a:pt x="324" y="732"/>
                  </a:lnTo>
                  <a:lnTo>
                    <a:pt x="322" y="732"/>
                  </a:lnTo>
                  <a:lnTo>
                    <a:pt x="321" y="732"/>
                  </a:lnTo>
                  <a:lnTo>
                    <a:pt x="319" y="731"/>
                  </a:lnTo>
                  <a:lnTo>
                    <a:pt x="317" y="730"/>
                  </a:lnTo>
                  <a:lnTo>
                    <a:pt x="316" y="729"/>
                  </a:lnTo>
                  <a:lnTo>
                    <a:pt x="312" y="726"/>
                  </a:lnTo>
                  <a:lnTo>
                    <a:pt x="293" y="718"/>
                  </a:lnTo>
                  <a:lnTo>
                    <a:pt x="282" y="714"/>
                  </a:lnTo>
                  <a:lnTo>
                    <a:pt x="280" y="714"/>
                  </a:lnTo>
                  <a:lnTo>
                    <a:pt x="279" y="714"/>
                  </a:lnTo>
                  <a:lnTo>
                    <a:pt x="280" y="714"/>
                  </a:lnTo>
                  <a:lnTo>
                    <a:pt x="277" y="714"/>
                  </a:lnTo>
                  <a:lnTo>
                    <a:pt x="275" y="714"/>
                  </a:lnTo>
                  <a:lnTo>
                    <a:pt x="273" y="715"/>
                  </a:lnTo>
                  <a:lnTo>
                    <a:pt x="269" y="718"/>
                  </a:lnTo>
                  <a:lnTo>
                    <a:pt x="265" y="724"/>
                  </a:lnTo>
                  <a:lnTo>
                    <a:pt x="258" y="736"/>
                  </a:lnTo>
                  <a:lnTo>
                    <a:pt x="257" y="737"/>
                  </a:lnTo>
                  <a:lnTo>
                    <a:pt x="257" y="738"/>
                  </a:lnTo>
                  <a:lnTo>
                    <a:pt x="256" y="740"/>
                  </a:lnTo>
                  <a:lnTo>
                    <a:pt x="256" y="741"/>
                  </a:lnTo>
                  <a:lnTo>
                    <a:pt x="257" y="743"/>
                  </a:lnTo>
                  <a:lnTo>
                    <a:pt x="258" y="745"/>
                  </a:lnTo>
                  <a:lnTo>
                    <a:pt x="259" y="746"/>
                  </a:lnTo>
                  <a:lnTo>
                    <a:pt x="262" y="748"/>
                  </a:lnTo>
                  <a:lnTo>
                    <a:pt x="259" y="750"/>
                  </a:lnTo>
                  <a:lnTo>
                    <a:pt x="257" y="750"/>
                  </a:lnTo>
                  <a:lnTo>
                    <a:pt x="255" y="749"/>
                  </a:lnTo>
                  <a:lnTo>
                    <a:pt x="253" y="749"/>
                  </a:lnTo>
                  <a:lnTo>
                    <a:pt x="251" y="749"/>
                  </a:lnTo>
                  <a:lnTo>
                    <a:pt x="250" y="749"/>
                  </a:lnTo>
                  <a:lnTo>
                    <a:pt x="248" y="749"/>
                  </a:lnTo>
                  <a:lnTo>
                    <a:pt x="248" y="748"/>
                  </a:lnTo>
                  <a:lnTo>
                    <a:pt x="246" y="748"/>
                  </a:lnTo>
                  <a:lnTo>
                    <a:pt x="243" y="747"/>
                  </a:lnTo>
                  <a:lnTo>
                    <a:pt x="237" y="742"/>
                  </a:lnTo>
                  <a:lnTo>
                    <a:pt x="236" y="741"/>
                  </a:lnTo>
                  <a:lnTo>
                    <a:pt x="236" y="741"/>
                  </a:lnTo>
                  <a:lnTo>
                    <a:pt x="233" y="731"/>
                  </a:lnTo>
                  <a:lnTo>
                    <a:pt x="226" y="719"/>
                  </a:lnTo>
                  <a:lnTo>
                    <a:pt x="223" y="715"/>
                  </a:lnTo>
                  <a:lnTo>
                    <a:pt x="221" y="711"/>
                  </a:lnTo>
                  <a:lnTo>
                    <a:pt x="220" y="710"/>
                  </a:lnTo>
                  <a:lnTo>
                    <a:pt x="221" y="708"/>
                  </a:lnTo>
                  <a:lnTo>
                    <a:pt x="222" y="704"/>
                  </a:lnTo>
                  <a:lnTo>
                    <a:pt x="223" y="704"/>
                  </a:lnTo>
                  <a:lnTo>
                    <a:pt x="224" y="703"/>
                  </a:lnTo>
                  <a:lnTo>
                    <a:pt x="227" y="703"/>
                  </a:lnTo>
                  <a:lnTo>
                    <a:pt x="228" y="703"/>
                  </a:lnTo>
                  <a:lnTo>
                    <a:pt x="228" y="702"/>
                  </a:lnTo>
                  <a:lnTo>
                    <a:pt x="228" y="701"/>
                  </a:lnTo>
                  <a:lnTo>
                    <a:pt x="229" y="697"/>
                  </a:lnTo>
                  <a:lnTo>
                    <a:pt x="228" y="694"/>
                  </a:lnTo>
                  <a:lnTo>
                    <a:pt x="227" y="690"/>
                  </a:lnTo>
                  <a:lnTo>
                    <a:pt x="226" y="688"/>
                  </a:lnTo>
                  <a:lnTo>
                    <a:pt x="222" y="686"/>
                  </a:lnTo>
                  <a:lnTo>
                    <a:pt x="221" y="682"/>
                  </a:lnTo>
                  <a:lnTo>
                    <a:pt x="218" y="677"/>
                  </a:lnTo>
                  <a:lnTo>
                    <a:pt x="217" y="675"/>
                  </a:lnTo>
                  <a:lnTo>
                    <a:pt x="217" y="673"/>
                  </a:lnTo>
                  <a:lnTo>
                    <a:pt x="217" y="672"/>
                  </a:lnTo>
                  <a:lnTo>
                    <a:pt x="217" y="671"/>
                  </a:lnTo>
                  <a:lnTo>
                    <a:pt x="217" y="670"/>
                  </a:lnTo>
                  <a:lnTo>
                    <a:pt x="218" y="670"/>
                  </a:lnTo>
                  <a:lnTo>
                    <a:pt x="218" y="665"/>
                  </a:lnTo>
                  <a:lnTo>
                    <a:pt x="216" y="659"/>
                  </a:lnTo>
                  <a:lnTo>
                    <a:pt x="200" y="642"/>
                  </a:lnTo>
                  <a:lnTo>
                    <a:pt x="200" y="642"/>
                  </a:lnTo>
                  <a:lnTo>
                    <a:pt x="193" y="637"/>
                  </a:lnTo>
                  <a:lnTo>
                    <a:pt x="182" y="630"/>
                  </a:lnTo>
                  <a:lnTo>
                    <a:pt x="181" y="631"/>
                  </a:lnTo>
                  <a:lnTo>
                    <a:pt x="180" y="631"/>
                  </a:lnTo>
                  <a:lnTo>
                    <a:pt x="178" y="634"/>
                  </a:lnTo>
                  <a:lnTo>
                    <a:pt x="177" y="635"/>
                  </a:lnTo>
                  <a:lnTo>
                    <a:pt x="174" y="635"/>
                  </a:lnTo>
                  <a:lnTo>
                    <a:pt x="172" y="635"/>
                  </a:lnTo>
                  <a:lnTo>
                    <a:pt x="172" y="634"/>
                  </a:lnTo>
                  <a:lnTo>
                    <a:pt x="169" y="629"/>
                  </a:lnTo>
                  <a:lnTo>
                    <a:pt x="168" y="628"/>
                  </a:lnTo>
                  <a:lnTo>
                    <a:pt x="166" y="623"/>
                  </a:lnTo>
                  <a:lnTo>
                    <a:pt x="158" y="616"/>
                  </a:lnTo>
                  <a:lnTo>
                    <a:pt x="152" y="614"/>
                  </a:lnTo>
                  <a:lnTo>
                    <a:pt x="144" y="608"/>
                  </a:lnTo>
                  <a:lnTo>
                    <a:pt x="140" y="605"/>
                  </a:lnTo>
                  <a:lnTo>
                    <a:pt x="139" y="603"/>
                  </a:lnTo>
                  <a:lnTo>
                    <a:pt x="130" y="595"/>
                  </a:lnTo>
                  <a:lnTo>
                    <a:pt x="128" y="592"/>
                  </a:lnTo>
                  <a:lnTo>
                    <a:pt x="128" y="589"/>
                  </a:lnTo>
                  <a:lnTo>
                    <a:pt x="126" y="583"/>
                  </a:lnTo>
                  <a:lnTo>
                    <a:pt x="126" y="577"/>
                  </a:lnTo>
                  <a:lnTo>
                    <a:pt x="126" y="576"/>
                  </a:lnTo>
                  <a:lnTo>
                    <a:pt x="128" y="570"/>
                  </a:lnTo>
                  <a:lnTo>
                    <a:pt x="128" y="570"/>
                  </a:lnTo>
                  <a:lnTo>
                    <a:pt x="128" y="569"/>
                  </a:lnTo>
                  <a:lnTo>
                    <a:pt x="133" y="563"/>
                  </a:lnTo>
                  <a:lnTo>
                    <a:pt x="133" y="561"/>
                  </a:lnTo>
                  <a:lnTo>
                    <a:pt x="133" y="557"/>
                  </a:lnTo>
                  <a:lnTo>
                    <a:pt x="135" y="550"/>
                  </a:lnTo>
                  <a:lnTo>
                    <a:pt x="135" y="549"/>
                  </a:lnTo>
                  <a:lnTo>
                    <a:pt x="135" y="548"/>
                  </a:lnTo>
                  <a:lnTo>
                    <a:pt x="136" y="547"/>
                  </a:lnTo>
                  <a:lnTo>
                    <a:pt x="138" y="542"/>
                  </a:lnTo>
                  <a:lnTo>
                    <a:pt x="140" y="541"/>
                  </a:lnTo>
                  <a:lnTo>
                    <a:pt x="141" y="540"/>
                  </a:lnTo>
                  <a:lnTo>
                    <a:pt x="142" y="537"/>
                  </a:lnTo>
                  <a:lnTo>
                    <a:pt x="142" y="536"/>
                  </a:lnTo>
                  <a:lnTo>
                    <a:pt x="142" y="535"/>
                  </a:lnTo>
                  <a:lnTo>
                    <a:pt x="142" y="533"/>
                  </a:lnTo>
                  <a:lnTo>
                    <a:pt x="142" y="531"/>
                  </a:lnTo>
                  <a:lnTo>
                    <a:pt x="141" y="529"/>
                  </a:lnTo>
                  <a:lnTo>
                    <a:pt x="140" y="527"/>
                  </a:lnTo>
                  <a:lnTo>
                    <a:pt x="139" y="526"/>
                  </a:lnTo>
                  <a:lnTo>
                    <a:pt x="139" y="525"/>
                  </a:lnTo>
                  <a:lnTo>
                    <a:pt x="139" y="525"/>
                  </a:lnTo>
                  <a:lnTo>
                    <a:pt x="139" y="522"/>
                  </a:lnTo>
                  <a:lnTo>
                    <a:pt x="142" y="517"/>
                  </a:lnTo>
                  <a:lnTo>
                    <a:pt x="142" y="516"/>
                  </a:lnTo>
                  <a:lnTo>
                    <a:pt x="146" y="512"/>
                  </a:lnTo>
                  <a:lnTo>
                    <a:pt x="147" y="511"/>
                  </a:lnTo>
                  <a:lnTo>
                    <a:pt x="147" y="510"/>
                  </a:lnTo>
                  <a:lnTo>
                    <a:pt x="147" y="507"/>
                  </a:lnTo>
                  <a:lnTo>
                    <a:pt x="147" y="506"/>
                  </a:lnTo>
                  <a:lnTo>
                    <a:pt x="147" y="505"/>
                  </a:lnTo>
                  <a:lnTo>
                    <a:pt x="137" y="499"/>
                  </a:lnTo>
                  <a:lnTo>
                    <a:pt x="135" y="498"/>
                  </a:lnTo>
                  <a:lnTo>
                    <a:pt x="133" y="497"/>
                  </a:lnTo>
                  <a:lnTo>
                    <a:pt x="130" y="496"/>
                  </a:lnTo>
                  <a:lnTo>
                    <a:pt x="119" y="492"/>
                  </a:lnTo>
                  <a:lnTo>
                    <a:pt x="117" y="492"/>
                  </a:lnTo>
                  <a:lnTo>
                    <a:pt x="112" y="492"/>
                  </a:lnTo>
                  <a:lnTo>
                    <a:pt x="111" y="492"/>
                  </a:lnTo>
                  <a:lnTo>
                    <a:pt x="110" y="495"/>
                  </a:lnTo>
                  <a:lnTo>
                    <a:pt x="110" y="496"/>
                  </a:lnTo>
                  <a:lnTo>
                    <a:pt x="109" y="498"/>
                  </a:lnTo>
                  <a:lnTo>
                    <a:pt x="107" y="501"/>
                  </a:lnTo>
                  <a:lnTo>
                    <a:pt x="104" y="504"/>
                  </a:lnTo>
                  <a:lnTo>
                    <a:pt x="103" y="505"/>
                  </a:lnTo>
                  <a:lnTo>
                    <a:pt x="102" y="505"/>
                  </a:lnTo>
                  <a:lnTo>
                    <a:pt x="100" y="505"/>
                  </a:lnTo>
                  <a:lnTo>
                    <a:pt x="96" y="503"/>
                  </a:lnTo>
                  <a:lnTo>
                    <a:pt x="93" y="499"/>
                  </a:lnTo>
                  <a:lnTo>
                    <a:pt x="92" y="498"/>
                  </a:lnTo>
                  <a:lnTo>
                    <a:pt x="92" y="498"/>
                  </a:lnTo>
                  <a:lnTo>
                    <a:pt x="86" y="482"/>
                  </a:lnTo>
                  <a:lnTo>
                    <a:pt x="86" y="481"/>
                  </a:lnTo>
                  <a:lnTo>
                    <a:pt x="89" y="476"/>
                  </a:lnTo>
                  <a:lnTo>
                    <a:pt x="89" y="475"/>
                  </a:lnTo>
                  <a:lnTo>
                    <a:pt x="84" y="459"/>
                  </a:lnTo>
                  <a:lnTo>
                    <a:pt x="83" y="455"/>
                  </a:lnTo>
                  <a:lnTo>
                    <a:pt x="83" y="454"/>
                  </a:lnTo>
                  <a:lnTo>
                    <a:pt x="76" y="448"/>
                  </a:lnTo>
                  <a:lnTo>
                    <a:pt x="71" y="443"/>
                  </a:lnTo>
                  <a:lnTo>
                    <a:pt x="67" y="441"/>
                  </a:lnTo>
                  <a:lnTo>
                    <a:pt x="61" y="437"/>
                  </a:lnTo>
                  <a:lnTo>
                    <a:pt x="56" y="434"/>
                  </a:lnTo>
                  <a:lnTo>
                    <a:pt x="50" y="430"/>
                  </a:lnTo>
                  <a:lnTo>
                    <a:pt x="39" y="417"/>
                  </a:lnTo>
                  <a:lnTo>
                    <a:pt x="38" y="415"/>
                  </a:lnTo>
                  <a:lnTo>
                    <a:pt x="36" y="411"/>
                  </a:lnTo>
                  <a:lnTo>
                    <a:pt x="31" y="409"/>
                  </a:lnTo>
                  <a:lnTo>
                    <a:pt x="23" y="400"/>
                  </a:lnTo>
                  <a:lnTo>
                    <a:pt x="19" y="397"/>
                  </a:lnTo>
                  <a:lnTo>
                    <a:pt x="17" y="394"/>
                  </a:lnTo>
                  <a:lnTo>
                    <a:pt x="17" y="394"/>
                  </a:lnTo>
                  <a:lnTo>
                    <a:pt x="17" y="392"/>
                  </a:lnTo>
                  <a:lnTo>
                    <a:pt x="17" y="391"/>
                  </a:lnTo>
                  <a:lnTo>
                    <a:pt x="17" y="388"/>
                  </a:lnTo>
                  <a:lnTo>
                    <a:pt x="10" y="380"/>
                  </a:lnTo>
                  <a:lnTo>
                    <a:pt x="8" y="376"/>
                  </a:lnTo>
                  <a:lnTo>
                    <a:pt x="7" y="366"/>
                  </a:lnTo>
                  <a:lnTo>
                    <a:pt x="6" y="361"/>
                  </a:lnTo>
                  <a:lnTo>
                    <a:pt x="3" y="354"/>
                  </a:lnTo>
                  <a:lnTo>
                    <a:pt x="0" y="342"/>
                  </a:lnTo>
                  <a:lnTo>
                    <a:pt x="0" y="335"/>
                  </a:lnTo>
                  <a:lnTo>
                    <a:pt x="0" y="331"/>
                  </a:lnTo>
                  <a:lnTo>
                    <a:pt x="0" y="327"/>
                  </a:lnTo>
                  <a:lnTo>
                    <a:pt x="0" y="326"/>
                  </a:lnTo>
                  <a:lnTo>
                    <a:pt x="1" y="320"/>
                  </a:lnTo>
                  <a:lnTo>
                    <a:pt x="4" y="313"/>
                  </a:lnTo>
                  <a:lnTo>
                    <a:pt x="6" y="309"/>
                  </a:lnTo>
                  <a:lnTo>
                    <a:pt x="7" y="308"/>
                  </a:lnTo>
                  <a:lnTo>
                    <a:pt x="11" y="307"/>
                  </a:lnTo>
                  <a:lnTo>
                    <a:pt x="11" y="305"/>
                  </a:lnTo>
                  <a:lnTo>
                    <a:pt x="12" y="304"/>
                  </a:lnTo>
                  <a:lnTo>
                    <a:pt x="12" y="293"/>
                  </a:lnTo>
                  <a:lnTo>
                    <a:pt x="12" y="291"/>
                  </a:lnTo>
                  <a:lnTo>
                    <a:pt x="11" y="289"/>
                  </a:lnTo>
                  <a:lnTo>
                    <a:pt x="10" y="287"/>
                  </a:lnTo>
                  <a:lnTo>
                    <a:pt x="8" y="286"/>
                  </a:lnTo>
                  <a:lnTo>
                    <a:pt x="8" y="285"/>
                  </a:lnTo>
                  <a:lnTo>
                    <a:pt x="8" y="284"/>
                  </a:lnTo>
                  <a:lnTo>
                    <a:pt x="11" y="277"/>
                  </a:lnTo>
                  <a:lnTo>
                    <a:pt x="13" y="276"/>
                  </a:lnTo>
                  <a:lnTo>
                    <a:pt x="14" y="276"/>
                  </a:lnTo>
                  <a:lnTo>
                    <a:pt x="17" y="274"/>
                  </a:lnTo>
                  <a:lnTo>
                    <a:pt x="22" y="272"/>
                  </a:lnTo>
                  <a:lnTo>
                    <a:pt x="25" y="272"/>
                  </a:lnTo>
                  <a:lnTo>
                    <a:pt x="27" y="272"/>
                  </a:lnTo>
                  <a:lnTo>
                    <a:pt x="28" y="272"/>
                  </a:lnTo>
                  <a:lnTo>
                    <a:pt x="28" y="271"/>
                  </a:lnTo>
                  <a:lnTo>
                    <a:pt x="33" y="268"/>
                  </a:lnTo>
                  <a:lnTo>
                    <a:pt x="34" y="267"/>
                  </a:lnTo>
                  <a:lnTo>
                    <a:pt x="35" y="264"/>
                  </a:lnTo>
                  <a:lnTo>
                    <a:pt x="36" y="250"/>
                  </a:lnTo>
                  <a:lnTo>
                    <a:pt x="35" y="249"/>
                  </a:lnTo>
                  <a:lnTo>
                    <a:pt x="35" y="248"/>
                  </a:lnTo>
                  <a:lnTo>
                    <a:pt x="36" y="247"/>
                  </a:lnTo>
                  <a:lnTo>
                    <a:pt x="44" y="236"/>
                  </a:lnTo>
                  <a:lnTo>
                    <a:pt x="45" y="234"/>
                  </a:lnTo>
                  <a:lnTo>
                    <a:pt x="47" y="233"/>
                  </a:lnTo>
                  <a:lnTo>
                    <a:pt x="48" y="232"/>
                  </a:lnTo>
                  <a:lnTo>
                    <a:pt x="49" y="228"/>
                  </a:lnTo>
                  <a:lnTo>
                    <a:pt x="49" y="217"/>
                  </a:lnTo>
                  <a:lnTo>
                    <a:pt x="48" y="214"/>
                  </a:lnTo>
                  <a:lnTo>
                    <a:pt x="48" y="213"/>
                  </a:lnTo>
                  <a:lnTo>
                    <a:pt x="48" y="212"/>
                  </a:lnTo>
                  <a:lnTo>
                    <a:pt x="48" y="209"/>
                  </a:lnTo>
                  <a:lnTo>
                    <a:pt x="44" y="201"/>
                  </a:lnTo>
                  <a:lnTo>
                    <a:pt x="43" y="200"/>
                  </a:lnTo>
                  <a:lnTo>
                    <a:pt x="42" y="200"/>
                  </a:lnTo>
                  <a:lnTo>
                    <a:pt x="40" y="200"/>
                  </a:lnTo>
                  <a:lnTo>
                    <a:pt x="38" y="199"/>
                  </a:lnTo>
                  <a:lnTo>
                    <a:pt x="31" y="190"/>
                  </a:lnTo>
                  <a:lnTo>
                    <a:pt x="31" y="189"/>
                  </a:lnTo>
                  <a:lnTo>
                    <a:pt x="34" y="178"/>
                  </a:lnTo>
                  <a:lnTo>
                    <a:pt x="34" y="177"/>
                  </a:lnTo>
                  <a:lnTo>
                    <a:pt x="36" y="167"/>
                  </a:lnTo>
                  <a:lnTo>
                    <a:pt x="37" y="166"/>
                  </a:lnTo>
                  <a:lnTo>
                    <a:pt x="38" y="165"/>
                  </a:lnTo>
                  <a:lnTo>
                    <a:pt x="41" y="165"/>
                  </a:lnTo>
                  <a:lnTo>
                    <a:pt x="55" y="160"/>
                  </a:lnTo>
                  <a:lnTo>
                    <a:pt x="61" y="160"/>
                  </a:lnTo>
                  <a:lnTo>
                    <a:pt x="61" y="160"/>
                  </a:lnTo>
                  <a:lnTo>
                    <a:pt x="65" y="160"/>
                  </a:lnTo>
                  <a:lnTo>
                    <a:pt x="72" y="159"/>
                  </a:lnTo>
                  <a:lnTo>
                    <a:pt x="77" y="154"/>
                  </a:lnTo>
                  <a:lnTo>
                    <a:pt x="87" y="150"/>
                  </a:lnTo>
                  <a:lnTo>
                    <a:pt x="89" y="149"/>
                  </a:lnTo>
                  <a:lnTo>
                    <a:pt x="90" y="149"/>
                  </a:lnTo>
                  <a:lnTo>
                    <a:pt x="96" y="142"/>
                  </a:lnTo>
                  <a:lnTo>
                    <a:pt x="101" y="135"/>
                  </a:lnTo>
                  <a:lnTo>
                    <a:pt x="100" y="132"/>
                  </a:lnTo>
                  <a:lnTo>
                    <a:pt x="101" y="127"/>
                  </a:lnTo>
                  <a:lnTo>
                    <a:pt x="102" y="121"/>
                  </a:lnTo>
                  <a:lnTo>
                    <a:pt x="103" y="120"/>
                  </a:lnTo>
                  <a:lnTo>
                    <a:pt x="103" y="119"/>
                  </a:lnTo>
                  <a:lnTo>
                    <a:pt x="104" y="118"/>
                  </a:lnTo>
                  <a:lnTo>
                    <a:pt x="106" y="115"/>
                  </a:lnTo>
                  <a:lnTo>
                    <a:pt x="109" y="113"/>
                  </a:lnTo>
                  <a:lnTo>
                    <a:pt x="111" y="111"/>
                  </a:lnTo>
                  <a:lnTo>
                    <a:pt x="112" y="111"/>
                  </a:lnTo>
                  <a:lnTo>
                    <a:pt x="114" y="110"/>
                  </a:lnTo>
                  <a:lnTo>
                    <a:pt x="115" y="110"/>
                  </a:lnTo>
                  <a:lnTo>
                    <a:pt x="117" y="93"/>
                  </a:lnTo>
                  <a:lnTo>
                    <a:pt x="117" y="84"/>
                  </a:lnTo>
                  <a:lnTo>
                    <a:pt x="117" y="82"/>
                  </a:lnTo>
                  <a:lnTo>
                    <a:pt x="116" y="79"/>
                  </a:lnTo>
                  <a:lnTo>
                    <a:pt x="115" y="79"/>
                  </a:lnTo>
                  <a:lnTo>
                    <a:pt x="114" y="77"/>
                  </a:lnTo>
                  <a:lnTo>
                    <a:pt x="114" y="77"/>
                  </a:lnTo>
                  <a:lnTo>
                    <a:pt x="113" y="73"/>
                  </a:lnTo>
                  <a:lnTo>
                    <a:pt x="114" y="71"/>
                  </a:lnTo>
                  <a:lnTo>
                    <a:pt x="114" y="70"/>
                  </a:lnTo>
                  <a:lnTo>
                    <a:pt x="114" y="68"/>
                  </a:lnTo>
                  <a:lnTo>
                    <a:pt x="113" y="67"/>
                  </a:lnTo>
                  <a:lnTo>
                    <a:pt x="109" y="63"/>
                  </a:lnTo>
                  <a:lnTo>
                    <a:pt x="106" y="61"/>
                  </a:lnTo>
                  <a:lnTo>
                    <a:pt x="100" y="59"/>
                  </a:lnTo>
                  <a:lnTo>
                    <a:pt x="99" y="59"/>
                  </a:lnTo>
                  <a:lnTo>
                    <a:pt x="95" y="57"/>
                  </a:lnTo>
                  <a:lnTo>
                    <a:pt x="95" y="57"/>
                  </a:lnTo>
                  <a:lnTo>
                    <a:pt x="93" y="56"/>
                  </a:lnTo>
                  <a:lnTo>
                    <a:pt x="91" y="54"/>
                  </a:lnTo>
                  <a:lnTo>
                    <a:pt x="89" y="51"/>
                  </a:lnTo>
                  <a:lnTo>
                    <a:pt x="87" y="48"/>
                  </a:lnTo>
                  <a:lnTo>
                    <a:pt x="87" y="47"/>
                  </a:lnTo>
                  <a:lnTo>
                    <a:pt x="88" y="46"/>
                  </a:lnTo>
                  <a:lnTo>
                    <a:pt x="89" y="42"/>
                  </a:lnTo>
                  <a:lnTo>
                    <a:pt x="89" y="41"/>
                  </a:lnTo>
                  <a:lnTo>
                    <a:pt x="88" y="41"/>
                  </a:lnTo>
                  <a:lnTo>
                    <a:pt x="83" y="34"/>
                  </a:lnTo>
                  <a:lnTo>
                    <a:pt x="82" y="34"/>
                  </a:lnTo>
                  <a:lnTo>
                    <a:pt x="74" y="28"/>
                  </a:lnTo>
                  <a:lnTo>
                    <a:pt x="67" y="25"/>
                  </a:lnTo>
                  <a:lnTo>
                    <a:pt x="66" y="23"/>
                  </a:lnTo>
                  <a:lnTo>
                    <a:pt x="65" y="22"/>
                  </a:lnTo>
                  <a:lnTo>
                    <a:pt x="65" y="21"/>
                  </a:lnTo>
                  <a:lnTo>
                    <a:pt x="65" y="21"/>
                  </a:lnTo>
                  <a:lnTo>
                    <a:pt x="66" y="18"/>
                  </a:lnTo>
                  <a:lnTo>
                    <a:pt x="68" y="18"/>
                  </a:lnTo>
                  <a:lnTo>
                    <a:pt x="72" y="18"/>
                  </a:lnTo>
                  <a:close/>
                </a:path>
              </a:pathLst>
            </a:custGeom>
            <a:solidFill>
              <a:srgbClr val="FFAA00"/>
            </a:solidFill>
            <a:ln w="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3" name="Freeform 235"/>
            <p:cNvSpPr>
              <a:spLocks/>
            </p:cNvSpPr>
            <p:nvPr/>
          </p:nvSpPr>
          <p:spPr bwMode="auto">
            <a:xfrm>
              <a:off x="5762994" y="2730565"/>
              <a:ext cx="432022" cy="783474"/>
            </a:xfrm>
            <a:custGeom>
              <a:avLst/>
              <a:gdLst>
                <a:gd name="T0" fmla="*/ 169 w 311"/>
                <a:gd name="T1" fmla="*/ 11 h 564"/>
                <a:gd name="T2" fmla="*/ 184 w 311"/>
                <a:gd name="T3" fmla="*/ 9 h 564"/>
                <a:gd name="T4" fmla="*/ 213 w 311"/>
                <a:gd name="T5" fmla="*/ 6 h 564"/>
                <a:gd name="T6" fmla="*/ 227 w 311"/>
                <a:gd name="T7" fmla="*/ 4 h 564"/>
                <a:gd name="T8" fmla="*/ 261 w 311"/>
                <a:gd name="T9" fmla="*/ 0 h 564"/>
                <a:gd name="T10" fmla="*/ 264 w 311"/>
                <a:gd name="T11" fmla="*/ 20 h 564"/>
                <a:gd name="T12" fmla="*/ 268 w 311"/>
                <a:gd name="T13" fmla="*/ 53 h 564"/>
                <a:gd name="T14" fmla="*/ 274 w 311"/>
                <a:gd name="T15" fmla="*/ 103 h 564"/>
                <a:gd name="T16" fmla="*/ 279 w 311"/>
                <a:gd name="T17" fmla="*/ 143 h 564"/>
                <a:gd name="T18" fmla="*/ 285 w 311"/>
                <a:gd name="T19" fmla="*/ 193 h 564"/>
                <a:gd name="T20" fmla="*/ 289 w 311"/>
                <a:gd name="T21" fmla="*/ 228 h 564"/>
                <a:gd name="T22" fmla="*/ 292 w 311"/>
                <a:gd name="T23" fmla="*/ 255 h 564"/>
                <a:gd name="T24" fmla="*/ 295 w 311"/>
                <a:gd name="T25" fmla="*/ 278 h 564"/>
                <a:gd name="T26" fmla="*/ 298 w 311"/>
                <a:gd name="T27" fmla="*/ 304 h 564"/>
                <a:gd name="T28" fmla="*/ 303 w 311"/>
                <a:gd name="T29" fmla="*/ 347 h 564"/>
                <a:gd name="T30" fmla="*/ 303 w 311"/>
                <a:gd name="T31" fmla="*/ 369 h 564"/>
                <a:gd name="T32" fmla="*/ 297 w 311"/>
                <a:gd name="T33" fmla="*/ 400 h 564"/>
                <a:gd name="T34" fmla="*/ 278 w 311"/>
                <a:gd name="T35" fmla="*/ 413 h 564"/>
                <a:gd name="T36" fmla="*/ 265 w 311"/>
                <a:gd name="T37" fmla="*/ 408 h 564"/>
                <a:gd name="T38" fmla="*/ 251 w 311"/>
                <a:gd name="T39" fmla="*/ 428 h 564"/>
                <a:gd name="T40" fmla="*/ 237 w 311"/>
                <a:gd name="T41" fmla="*/ 452 h 564"/>
                <a:gd name="T42" fmla="*/ 226 w 311"/>
                <a:gd name="T43" fmla="*/ 477 h 564"/>
                <a:gd name="T44" fmla="*/ 217 w 311"/>
                <a:gd name="T45" fmla="*/ 476 h 564"/>
                <a:gd name="T46" fmla="*/ 212 w 311"/>
                <a:gd name="T47" fmla="*/ 511 h 564"/>
                <a:gd name="T48" fmla="*/ 187 w 311"/>
                <a:gd name="T49" fmla="*/ 516 h 564"/>
                <a:gd name="T50" fmla="*/ 172 w 311"/>
                <a:gd name="T51" fmla="*/ 499 h 564"/>
                <a:gd name="T52" fmla="*/ 161 w 311"/>
                <a:gd name="T53" fmla="*/ 511 h 564"/>
                <a:gd name="T54" fmla="*/ 153 w 311"/>
                <a:gd name="T55" fmla="*/ 525 h 564"/>
                <a:gd name="T56" fmla="*/ 134 w 311"/>
                <a:gd name="T57" fmla="*/ 537 h 564"/>
                <a:gd name="T58" fmla="*/ 120 w 311"/>
                <a:gd name="T59" fmla="*/ 526 h 564"/>
                <a:gd name="T60" fmla="*/ 102 w 311"/>
                <a:gd name="T61" fmla="*/ 540 h 564"/>
                <a:gd name="T62" fmla="*/ 96 w 311"/>
                <a:gd name="T63" fmla="*/ 556 h 564"/>
                <a:gd name="T64" fmla="*/ 66 w 311"/>
                <a:gd name="T65" fmla="*/ 537 h 564"/>
                <a:gd name="T66" fmla="*/ 49 w 311"/>
                <a:gd name="T67" fmla="*/ 537 h 564"/>
                <a:gd name="T68" fmla="*/ 44 w 311"/>
                <a:gd name="T69" fmla="*/ 543 h 564"/>
                <a:gd name="T70" fmla="*/ 46 w 311"/>
                <a:gd name="T71" fmla="*/ 554 h 564"/>
                <a:gd name="T72" fmla="*/ 40 w 311"/>
                <a:gd name="T73" fmla="*/ 545 h 564"/>
                <a:gd name="T74" fmla="*/ 21 w 311"/>
                <a:gd name="T75" fmla="*/ 547 h 564"/>
                <a:gd name="T76" fmla="*/ 13 w 311"/>
                <a:gd name="T77" fmla="*/ 550 h 564"/>
                <a:gd name="T78" fmla="*/ 18 w 311"/>
                <a:gd name="T79" fmla="*/ 560 h 564"/>
                <a:gd name="T80" fmla="*/ 2 w 311"/>
                <a:gd name="T81" fmla="*/ 556 h 564"/>
                <a:gd name="T82" fmla="*/ 1 w 311"/>
                <a:gd name="T83" fmla="*/ 529 h 564"/>
                <a:gd name="T84" fmla="*/ 11 w 311"/>
                <a:gd name="T85" fmla="*/ 511 h 564"/>
                <a:gd name="T86" fmla="*/ 16 w 311"/>
                <a:gd name="T87" fmla="*/ 496 h 564"/>
                <a:gd name="T88" fmla="*/ 37 w 311"/>
                <a:gd name="T89" fmla="*/ 443 h 564"/>
                <a:gd name="T90" fmla="*/ 42 w 311"/>
                <a:gd name="T91" fmla="*/ 417 h 564"/>
                <a:gd name="T92" fmla="*/ 35 w 311"/>
                <a:gd name="T93" fmla="*/ 390 h 564"/>
                <a:gd name="T94" fmla="*/ 29 w 311"/>
                <a:gd name="T95" fmla="*/ 363 h 564"/>
                <a:gd name="T96" fmla="*/ 34 w 311"/>
                <a:gd name="T97" fmla="*/ 339 h 564"/>
                <a:gd name="T98" fmla="*/ 33 w 311"/>
                <a:gd name="T99" fmla="*/ 322 h 564"/>
                <a:gd name="T100" fmla="*/ 29 w 311"/>
                <a:gd name="T101" fmla="*/ 279 h 564"/>
                <a:gd name="T102" fmla="*/ 26 w 311"/>
                <a:gd name="T103" fmla="*/ 243 h 564"/>
                <a:gd name="T104" fmla="*/ 21 w 311"/>
                <a:gd name="T105" fmla="*/ 191 h 564"/>
                <a:gd name="T106" fmla="*/ 14 w 311"/>
                <a:gd name="T107" fmla="*/ 114 h 564"/>
                <a:gd name="T108" fmla="*/ 8 w 311"/>
                <a:gd name="T109" fmla="*/ 54 h 564"/>
                <a:gd name="T110" fmla="*/ 8 w 311"/>
                <a:gd name="T111" fmla="*/ 36 h 564"/>
                <a:gd name="T112" fmla="*/ 16 w 311"/>
                <a:gd name="T113" fmla="*/ 41 h 564"/>
                <a:gd name="T114" fmla="*/ 31 w 311"/>
                <a:gd name="T115" fmla="*/ 45 h 564"/>
                <a:gd name="T116" fmla="*/ 51 w 311"/>
                <a:gd name="T117" fmla="*/ 37 h 564"/>
                <a:gd name="T118" fmla="*/ 74 w 311"/>
                <a:gd name="T119" fmla="*/ 21 h 564"/>
                <a:gd name="T120" fmla="*/ 138 w 311"/>
                <a:gd name="T121" fmla="*/ 1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1" h="564">
                  <a:moveTo>
                    <a:pt x="138" y="14"/>
                  </a:moveTo>
                  <a:lnTo>
                    <a:pt x="144" y="14"/>
                  </a:lnTo>
                  <a:lnTo>
                    <a:pt x="149" y="14"/>
                  </a:lnTo>
                  <a:lnTo>
                    <a:pt x="151" y="14"/>
                  </a:lnTo>
                  <a:lnTo>
                    <a:pt x="151" y="13"/>
                  </a:lnTo>
                  <a:lnTo>
                    <a:pt x="160" y="12"/>
                  </a:lnTo>
                  <a:lnTo>
                    <a:pt x="162" y="12"/>
                  </a:lnTo>
                  <a:lnTo>
                    <a:pt x="169" y="11"/>
                  </a:lnTo>
                  <a:lnTo>
                    <a:pt x="171" y="11"/>
                  </a:lnTo>
                  <a:lnTo>
                    <a:pt x="173" y="11"/>
                  </a:lnTo>
                  <a:lnTo>
                    <a:pt x="175" y="10"/>
                  </a:lnTo>
                  <a:lnTo>
                    <a:pt x="181" y="10"/>
                  </a:lnTo>
                  <a:lnTo>
                    <a:pt x="182" y="10"/>
                  </a:lnTo>
                  <a:lnTo>
                    <a:pt x="183" y="9"/>
                  </a:lnTo>
                  <a:lnTo>
                    <a:pt x="184" y="9"/>
                  </a:lnTo>
                  <a:lnTo>
                    <a:pt x="184" y="9"/>
                  </a:lnTo>
                  <a:lnTo>
                    <a:pt x="185" y="9"/>
                  </a:lnTo>
                  <a:lnTo>
                    <a:pt x="186" y="9"/>
                  </a:lnTo>
                  <a:lnTo>
                    <a:pt x="195" y="9"/>
                  </a:lnTo>
                  <a:lnTo>
                    <a:pt x="203" y="8"/>
                  </a:lnTo>
                  <a:lnTo>
                    <a:pt x="208" y="7"/>
                  </a:lnTo>
                  <a:lnTo>
                    <a:pt x="211" y="7"/>
                  </a:lnTo>
                  <a:lnTo>
                    <a:pt x="212" y="6"/>
                  </a:lnTo>
                  <a:lnTo>
                    <a:pt x="213" y="6"/>
                  </a:lnTo>
                  <a:lnTo>
                    <a:pt x="214" y="6"/>
                  </a:lnTo>
                  <a:lnTo>
                    <a:pt x="215" y="6"/>
                  </a:lnTo>
                  <a:lnTo>
                    <a:pt x="216" y="6"/>
                  </a:lnTo>
                  <a:lnTo>
                    <a:pt x="217" y="6"/>
                  </a:lnTo>
                  <a:lnTo>
                    <a:pt x="217" y="5"/>
                  </a:lnTo>
                  <a:lnTo>
                    <a:pt x="222" y="5"/>
                  </a:lnTo>
                  <a:lnTo>
                    <a:pt x="225" y="5"/>
                  </a:lnTo>
                  <a:lnTo>
                    <a:pt x="227" y="4"/>
                  </a:lnTo>
                  <a:lnTo>
                    <a:pt x="232" y="4"/>
                  </a:lnTo>
                  <a:lnTo>
                    <a:pt x="233" y="3"/>
                  </a:lnTo>
                  <a:lnTo>
                    <a:pt x="239" y="3"/>
                  </a:lnTo>
                  <a:lnTo>
                    <a:pt x="246" y="3"/>
                  </a:lnTo>
                  <a:lnTo>
                    <a:pt x="247" y="2"/>
                  </a:lnTo>
                  <a:lnTo>
                    <a:pt x="250" y="2"/>
                  </a:lnTo>
                  <a:lnTo>
                    <a:pt x="260" y="0"/>
                  </a:lnTo>
                  <a:lnTo>
                    <a:pt x="261" y="0"/>
                  </a:lnTo>
                  <a:lnTo>
                    <a:pt x="261" y="3"/>
                  </a:lnTo>
                  <a:lnTo>
                    <a:pt x="261" y="3"/>
                  </a:lnTo>
                  <a:lnTo>
                    <a:pt x="262" y="5"/>
                  </a:lnTo>
                  <a:lnTo>
                    <a:pt x="262" y="7"/>
                  </a:lnTo>
                  <a:lnTo>
                    <a:pt x="262" y="9"/>
                  </a:lnTo>
                  <a:lnTo>
                    <a:pt x="263" y="12"/>
                  </a:lnTo>
                  <a:lnTo>
                    <a:pt x="263" y="17"/>
                  </a:lnTo>
                  <a:lnTo>
                    <a:pt x="264" y="20"/>
                  </a:lnTo>
                  <a:lnTo>
                    <a:pt x="266" y="31"/>
                  </a:lnTo>
                  <a:lnTo>
                    <a:pt x="266" y="35"/>
                  </a:lnTo>
                  <a:lnTo>
                    <a:pt x="266" y="36"/>
                  </a:lnTo>
                  <a:lnTo>
                    <a:pt x="267" y="43"/>
                  </a:lnTo>
                  <a:lnTo>
                    <a:pt x="267" y="45"/>
                  </a:lnTo>
                  <a:lnTo>
                    <a:pt x="267" y="47"/>
                  </a:lnTo>
                  <a:lnTo>
                    <a:pt x="267" y="47"/>
                  </a:lnTo>
                  <a:lnTo>
                    <a:pt x="268" y="53"/>
                  </a:lnTo>
                  <a:lnTo>
                    <a:pt x="270" y="65"/>
                  </a:lnTo>
                  <a:lnTo>
                    <a:pt x="270" y="68"/>
                  </a:lnTo>
                  <a:lnTo>
                    <a:pt x="272" y="78"/>
                  </a:lnTo>
                  <a:lnTo>
                    <a:pt x="272" y="79"/>
                  </a:lnTo>
                  <a:lnTo>
                    <a:pt x="272" y="80"/>
                  </a:lnTo>
                  <a:lnTo>
                    <a:pt x="272" y="89"/>
                  </a:lnTo>
                  <a:lnTo>
                    <a:pt x="272" y="90"/>
                  </a:lnTo>
                  <a:lnTo>
                    <a:pt x="274" y="103"/>
                  </a:lnTo>
                  <a:lnTo>
                    <a:pt x="276" y="112"/>
                  </a:lnTo>
                  <a:lnTo>
                    <a:pt x="278" y="133"/>
                  </a:lnTo>
                  <a:lnTo>
                    <a:pt x="278" y="136"/>
                  </a:lnTo>
                  <a:lnTo>
                    <a:pt x="278" y="138"/>
                  </a:lnTo>
                  <a:lnTo>
                    <a:pt x="279" y="139"/>
                  </a:lnTo>
                  <a:lnTo>
                    <a:pt x="279" y="142"/>
                  </a:lnTo>
                  <a:lnTo>
                    <a:pt x="279" y="142"/>
                  </a:lnTo>
                  <a:lnTo>
                    <a:pt x="279" y="143"/>
                  </a:lnTo>
                  <a:lnTo>
                    <a:pt x="280" y="145"/>
                  </a:lnTo>
                  <a:lnTo>
                    <a:pt x="280" y="147"/>
                  </a:lnTo>
                  <a:lnTo>
                    <a:pt x="280" y="149"/>
                  </a:lnTo>
                  <a:lnTo>
                    <a:pt x="282" y="158"/>
                  </a:lnTo>
                  <a:lnTo>
                    <a:pt x="282" y="164"/>
                  </a:lnTo>
                  <a:lnTo>
                    <a:pt x="283" y="173"/>
                  </a:lnTo>
                  <a:lnTo>
                    <a:pt x="285" y="188"/>
                  </a:lnTo>
                  <a:lnTo>
                    <a:pt x="285" y="193"/>
                  </a:lnTo>
                  <a:lnTo>
                    <a:pt x="286" y="195"/>
                  </a:lnTo>
                  <a:lnTo>
                    <a:pt x="287" y="205"/>
                  </a:lnTo>
                  <a:lnTo>
                    <a:pt x="287" y="208"/>
                  </a:lnTo>
                  <a:lnTo>
                    <a:pt x="287" y="209"/>
                  </a:lnTo>
                  <a:lnTo>
                    <a:pt x="288" y="211"/>
                  </a:lnTo>
                  <a:lnTo>
                    <a:pt x="288" y="218"/>
                  </a:lnTo>
                  <a:lnTo>
                    <a:pt x="289" y="220"/>
                  </a:lnTo>
                  <a:lnTo>
                    <a:pt x="289" y="228"/>
                  </a:lnTo>
                  <a:lnTo>
                    <a:pt x="289" y="230"/>
                  </a:lnTo>
                  <a:lnTo>
                    <a:pt x="290" y="234"/>
                  </a:lnTo>
                  <a:lnTo>
                    <a:pt x="291" y="245"/>
                  </a:lnTo>
                  <a:lnTo>
                    <a:pt x="291" y="246"/>
                  </a:lnTo>
                  <a:lnTo>
                    <a:pt x="292" y="249"/>
                  </a:lnTo>
                  <a:lnTo>
                    <a:pt x="292" y="252"/>
                  </a:lnTo>
                  <a:lnTo>
                    <a:pt x="292" y="254"/>
                  </a:lnTo>
                  <a:lnTo>
                    <a:pt x="292" y="255"/>
                  </a:lnTo>
                  <a:lnTo>
                    <a:pt x="292" y="256"/>
                  </a:lnTo>
                  <a:lnTo>
                    <a:pt x="293" y="258"/>
                  </a:lnTo>
                  <a:lnTo>
                    <a:pt x="293" y="259"/>
                  </a:lnTo>
                  <a:lnTo>
                    <a:pt x="293" y="260"/>
                  </a:lnTo>
                  <a:lnTo>
                    <a:pt x="293" y="262"/>
                  </a:lnTo>
                  <a:lnTo>
                    <a:pt x="293" y="263"/>
                  </a:lnTo>
                  <a:lnTo>
                    <a:pt x="295" y="271"/>
                  </a:lnTo>
                  <a:lnTo>
                    <a:pt x="295" y="278"/>
                  </a:lnTo>
                  <a:lnTo>
                    <a:pt x="295" y="279"/>
                  </a:lnTo>
                  <a:lnTo>
                    <a:pt x="295" y="285"/>
                  </a:lnTo>
                  <a:lnTo>
                    <a:pt x="297" y="292"/>
                  </a:lnTo>
                  <a:lnTo>
                    <a:pt x="297" y="293"/>
                  </a:lnTo>
                  <a:lnTo>
                    <a:pt x="297" y="295"/>
                  </a:lnTo>
                  <a:lnTo>
                    <a:pt x="297" y="298"/>
                  </a:lnTo>
                  <a:lnTo>
                    <a:pt x="298" y="300"/>
                  </a:lnTo>
                  <a:lnTo>
                    <a:pt x="298" y="304"/>
                  </a:lnTo>
                  <a:lnTo>
                    <a:pt x="300" y="316"/>
                  </a:lnTo>
                  <a:lnTo>
                    <a:pt x="300" y="327"/>
                  </a:lnTo>
                  <a:lnTo>
                    <a:pt x="300" y="328"/>
                  </a:lnTo>
                  <a:lnTo>
                    <a:pt x="301" y="332"/>
                  </a:lnTo>
                  <a:lnTo>
                    <a:pt x="301" y="333"/>
                  </a:lnTo>
                  <a:lnTo>
                    <a:pt x="301" y="335"/>
                  </a:lnTo>
                  <a:lnTo>
                    <a:pt x="301" y="336"/>
                  </a:lnTo>
                  <a:lnTo>
                    <a:pt x="303" y="347"/>
                  </a:lnTo>
                  <a:lnTo>
                    <a:pt x="303" y="348"/>
                  </a:lnTo>
                  <a:lnTo>
                    <a:pt x="304" y="354"/>
                  </a:lnTo>
                  <a:lnTo>
                    <a:pt x="303" y="355"/>
                  </a:lnTo>
                  <a:lnTo>
                    <a:pt x="298" y="360"/>
                  </a:lnTo>
                  <a:lnTo>
                    <a:pt x="297" y="362"/>
                  </a:lnTo>
                  <a:lnTo>
                    <a:pt x="298" y="363"/>
                  </a:lnTo>
                  <a:lnTo>
                    <a:pt x="300" y="365"/>
                  </a:lnTo>
                  <a:lnTo>
                    <a:pt x="303" y="369"/>
                  </a:lnTo>
                  <a:lnTo>
                    <a:pt x="307" y="377"/>
                  </a:lnTo>
                  <a:lnTo>
                    <a:pt x="311" y="383"/>
                  </a:lnTo>
                  <a:lnTo>
                    <a:pt x="311" y="384"/>
                  </a:lnTo>
                  <a:lnTo>
                    <a:pt x="311" y="385"/>
                  </a:lnTo>
                  <a:lnTo>
                    <a:pt x="311" y="387"/>
                  </a:lnTo>
                  <a:lnTo>
                    <a:pt x="310" y="395"/>
                  </a:lnTo>
                  <a:lnTo>
                    <a:pt x="306" y="396"/>
                  </a:lnTo>
                  <a:lnTo>
                    <a:pt x="297" y="400"/>
                  </a:lnTo>
                  <a:lnTo>
                    <a:pt x="295" y="400"/>
                  </a:lnTo>
                  <a:lnTo>
                    <a:pt x="293" y="400"/>
                  </a:lnTo>
                  <a:lnTo>
                    <a:pt x="292" y="400"/>
                  </a:lnTo>
                  <a:lnTo>
                    <a:pt x="289" y="402"/>
                  </a:lnTo>
                  <a:lnTo>
                    <a:pt x="283" y="408"/>
                  </a:lnTo>
                  <a:lnTo>
                    <a:pt x="282" y="409"/>
                  </a:lnTo>
                  <a:lnTo>
                    <a:pt x="279" y="412"/>
                  </a:lnTo>
                  <a:lnTo>
                    <a:pt x="278" y="413"/>
                  </a:lnTo>
                  <a:lnTo>
                    <a:pt x="276" y="414"/>
                  </a:lnTo>
                  <a:lnTo>
                    <a:pt x="274" y="414"/>
                  </a:lnTo>
                  <a:lnTo>
                    <a:pt x="273" y="414"/>
                  </a:lnTo>
                  <a:lnTo>
                    <a:pt x="272" y="413"/>
                  </a:lnTo>
                  <a:lnTo>
                    <a:pt x="271" y="413"/>
                  </a:lnTo>
                  <a:lnTo>
                    <a:pt x="268" y="409"/>
                  </a:lnTo>
                  <a:lnTo>
                    <a:pt x="267" y="408"/>
                  </a:lnTo>
                  <a:lnTo>
                    <a:pt x="265" y="408"/>
                  </a:lnTo>
                  <a:lnTo>
                    <a:pt x="264" y="408"/>
                  </a:lnTo>
                  <a:lnTo>
                    <a:pt x="260" y="409"/>
                  </a:lnTo>
                  <a:lnTo>
                    <a:pt x="252" y="410"/>
                  </a:lnTo>
                  <a:lnTo>
                    <a:pt x="250" y="411"/>
                  </a:lnTo>
                  <a:lnTo>
                    <a:pt x="250" y="412"/>
                  </a:lnTo>
                  <a:lnTo>
                    <a:pt x="248" y="414"/>
                  </a:lnTo>
                  <a:lnTo>
                    <a:pt x="248" y="417"/>
                  </a:lnTo>
                  <a:lnTo>
                    <a:pt x="251" y="428"/>
                  </a:lnTo>
                  <a:lnTo>
                    <a:pt x="253" y="430"/>
                  </a:lnTo>
                  <a:lnTo>
                    <a:pt x="254" y="434"/>
                  </a:lnTo>
                  <a:lnTo>
                    <a:pt x="255" y="435"/>
                  </a:lnTo>
                  <a:lnTo>
                    <a:pt x="255" y="436"/>
                  </a:lnTo>
                  <a:lnTo>
                    <a:pt x="254" y="438"/>
                  </a:lnTo>
                  <a:lnTo>
                    <a:pt x="253" y="439"/>
                  </a:lnTo>
                  <a:lnTo>
                    <a:pt x="250" y="441"/>
                  </a:lnTo>
                  <a:lnTo>
                    <a:pt x="237" y="452"/>
                  </a:lnTo>
                  <a:lnTo>
                    <a:pt x="236" y="454"/>
                  </a:lnTo>
                  <a:lnTo>
                    <a:pt x="235" y="458"/>
                  </a:lnTo>
                  <a:lnTo>
                    <a:pt x="235" y="460"/>
                  </a:lnTo>
                  <a:lnTo>
                    <a:pt x="235" y="463"/>
                  </a:lnTo>
                  <a:lnTo>
                    <a:pt x="234" y="468"/>
                  </a:lnTo>
                  <a:lnTo>
                    <a:pt x="233" y="471"/>
                  </a:lnTo>
                  <a:lnTo>
                    <a:pt x="232" y="472"/>
                  </a:lnTo>
                  <a:lnTo>
                    <a:pt x="226" y="477"/>
                  </a:lnTo>
                  <a:lnTo>
                    <a:pt x="224" y="476"/>
                  </a:lnTo>
                  <a:lnTo>
                    <a:pt x="224" y="475"/>
                  </a:lnTo>
                  <a:lnTo>
                    <a:pt x="223" y="474"/>
                  </a:lnTo>
                  <a:lnTo>
                    <a:pt x="223" y="474"/>
                  </a:lnTo>
                  <a:lnTo>
                    <a:pt x="221" y="474"/>
                  </a:lnTo>
                  <a:lnTo>
                    <a:pt x="219" y="475"/>
                  </a:lnTo>
                  <a:lnTo>
                    <a:pt x="218" y="476"/>
                  </a:lnTo>
                  <a:lnTo>
                    <a:pt x="217" y="476"/>
                  </a:lnTo>
                  <a:lnTo>
                    <a:pt x="212" y="490"/>
                  </a:lnTo>
                  <a:lnTo>
                    <a:pt x="212" y="493"/>
                  </a:lnTo>
                  <a:lnTo>
                    <a:pt x="212" y="496"/>
                  </a:lnTo>
                  <a:lnTo>
                    <a:pt x="212" y="499"/>
                  </a:lnTo>
                  <a:lnTo>
                    <a:pt x="213" y="501"/>
                  </a:lnTo>
                  <a:lnTo>
                    <a:pt x="213" y="502"/>
                  </a:lnTo>
                  <a:lnTo>
                    <a:pt x="212" y="505"/>
                  </a:lnTo>
                  <a:lnTo>
                    <a:pt x="212" y="511"/>
                  </a:lnTo>
                  <a:lnTo>
                    <a:pt x="212" y="512"/>
                  </a:lnTo>
                  <a:lnTo>
                    <a:pt x="211" y="513"/>
                  </a:lnTo>
                  <a:lnTo>
                    <a:pt x="210" y="513"/>
                  </a:lnTo>
                  <a:lnTo>
                    <a:pt x="210" y="514"/>
                  </a:lnTo>
                  <a:lnTo>
                    <a:pt x="205" y="515"/>
                  </a:lnTo>
                  <a:lnTo>
                    <a:pt x="202" y="517"/>
                  </a:lnTo>
                  <a:lnTo>
                    <a:pt x="188" y="516"/>
                  </a:lnTo>
                  <a:lnTo>
                    <a:pt x="187" y="516"/>
                  </a:lnTo>
                  <a:lnTo>
                    <a:pt x="183" y="514"/>
                  </a:lnTo>
                  <a:lnTo>
                    <a:pt x="178" y="511"/>
                  </a:lnTo>
                  <a:lnTo>
                    <a:pt x="177" y="509"/>
                  </a:lnTo>
                  <a:lnTo>
                    <a:pt x="176" y="507"/>
                  </a:lnTo>
                  <a:lnTo>
                    <a:pt x="176" y="505"/>
                  </a:lnTo>
                  <a:lnTo>
                    <a:pt x="176" y="501"/>
                  </a:lnTo>
                  <a:lnTo>
                    <a:pt x="174" y="499"/>
                  </a:lnTo>
                  <a:lnTo>
                    <a:pt x="172" y="499"/>
                  </a:lnTo>
                  <a:lnTo>
                    <a:pt x="172" y="500"/>
                  </a:lnTo>
                  <a:lnTo>
                    <a:pt x="171" y="500"/>
                  </a:lnTo>
                  <a:lnTo>
                    <a:pt x="171" y="501"/>
                  </a:lnTo>
                  <a:lnTo>
                    <a:pt x="170" y="502"/>
                  </a:lnTo>
                  <a:lnTo>
                    <a:pt x="164" y="505"/>
                  </a:lnTo>
                  <a:lnTo>
                    <a:pt x="162" y="509"/>
                  </a:lnTo>
                  <a:lnTo>
                    <a:pt x="161" y="509"/>
                  </a:lnTo>
                  <a:lnTo>
                    <a:pt x="161" y="511"/>
                  </a:lnTo>
                  <a:lnTo>
                    <a:pt x="161" y="512"/>
                  </a:lnTo>
                  <a:lnTo>
                    <a:pt x="159" y="513"/>
                  </a:lnTo>
                  <a:lnTo>
                    <a:pt x="158" y="514"/>
                  </a:lnTo>
                  <a:lnTo>
                    <a:pt x="156" y="514"/>
                  </a:lnTo>
                  <a:lnTo>
                    <a:pt x="153" y="515"/>
                  </a:lnTo>
                  <a:lnTo>
                    <a:pt x="152" y="516"/>
                  </a:lnTo>
                  <a:lnTo>
                    <a:pt x="152" y="517"/>
                  </a:lnTo>
                  <a:lnTo>
                    <a:pt x="153" y="525"/>
                  </a:lnTo>
                  <a:lnTo>
                    <a:pt x="146" y="540"/>
                  </a:lnTo>
                  <a:lnTo>
                    <a:pt x="144" y="543"/>
                  </a:lnTo>
                  <a:lnTo>
                    <a:pt x="143" y="543"/>
                  </a:lnTo>
                  <a:lnTo>
                    <a:pt x="142" y="543"/>
                  </a:lnTo>
                  <a:lnTo>
                    <a:pt x="141" y="540"/>
                  </a:lnTo>
                  <a:lnTo>
                    <a:pt x="136" y="536"/>
                  </a:lnTo>
                  <a:lnTo>
                    <a:pt x="134" y="537"/>
                  </a:lnTo>
                  <a:lnTo>
                    <a:pt x="134" y="537"/>
                  </a:lnTo>
                  <a:lnTo>
                    <a:pt x="133" y="536"/>
                  </a:lnTo>
                  <a:lnTo>
                    <a:pt x="131" y="535"/>
                  </a:lnTo>
                  <a:lnTo>
                    <a:pt x="129" y="531"/>
                  </a:lnTo>
                  <a:lnTo>
                    <a:pt x="127" y="527"/>
                  </a:lnTo>
                  <a:lnTo>
                    <a:pt x="126" y="525"/>
                  </a:lnTo>
                  <a:lnTo>
                    <a:pt x="123" y="524"/>
                  </a:lnTo>
                  <a:lnTo>
                    <a:pt x="123" y="524"/>
                  </a:lnTo>
                  <a:lnTo>
                    <a:pt x="120" y="526"/>
                  </a:lnTo>
                  <a:lnTo>
                    <a:pt x="117" y="529"/>
                  </a:lnTo>
                  <a:lnTo>
                    <a:pt x="116" y="532"/>
                  </a:lnTo>
                  <a:lnTo>
                    <a:pt x="114" y="533"/>
                  </a:lnTo>
                  <a:lnTo>
                    <a:pt x="108" y="535"/>
                  </a:lnTo>
                  <a:lnTo>
                    <a:pt x="106" y="536"/>
                  </a:lnTo>
                  <a:lnTo>
                    <a:pt x="103" y="539"/>
                  </a:lnTo>
                  <a:lnTo>
                    <a:pt x="102" y="540"/>
                  </a:lnTo>
                  <a:lnTo>
                    <a:pt x="102" y="540"/>
                  </a:lnTo>
                  <a:lnTo>
                    <a:pt x="102" y="542"/>
                  </a:lnTo>
                  <a:lnTo>
                    <a:pt x="103" y="543"/>
                  </a:lnTo>
                  <a:lnTo>
                    <a:pt x="102" y="549"/>
                  </a:lnTo>
                  <a:lnTo>
                    <a:pt x="101" y="552"/>
                  </a:lnTo>
                  <a:lnTo>
                    <a:pt x="101" y="553"/>
                  </a:lnTo>
                  <a:lnTo>
                    <a:pt x="99" y="555"/>
                  </a:lnTo>
                  <a:lnTo>
                    <a:pt x="97" y="556"/>
                  </a:lnTo>
                  <a:lnTo>
                    <a:pt x="96" y="556"/>
                  </a:lnTo>
                  <a:lnTo>
                    <a:pt x="95" y="556"/>
                  </a:lnTo>
                  <a:lnTo>
                    <a:pt x="95" y="555"/>
                  </a:lnTo>
                  <a:lnTo>
                    <a:pt x="87" y="548"/>
                  </a:lnTo>
                  <a:lnTo>
                    <a:pt x="81" y="545"/>
                  </a:lnTo>
                  <a:lnTo>
                    <a:pt x="80" y="545"/>
                  </a:lnTo>
                  <a:lnTo>
                    <a:pt x="77" y="542"/>
                  </a:lnTo>
                  <a:lnTo>
                    <a:pt x="68" y="538"/>
                  </a:lnTo>
                  <a:lnTo>
                    <a:pt x="66" y="537"/>
                  </a:lnTo>
                  <a:lnTo>
                    <a:pt x="64" y="537"/>
                  </a:lnTo>
                  <a:lnTo>
                    <a:pt x="62" y="537"/>
                  </a:lnTo>
                  <a:lnTo>
                    <a:pt x="62" y="538"/>
                  </a:lnTo>
                  <a:lnTo>
                    <a:pt x="56" y="543"/>
                  </a:lnTo>
                  <a:lnTo>
                    <a:pt x="51" y="540"/>
                  </a:lnTo>
                  <a:lnTo>
                    <a:pt x="51" y="540"/>
                  </a:lnTo>
                  <a:lnTo>
                    <a:pt x="49" y="538"/>
                  </a:lnTo>
                  <a:lnTo>
                    <a:pt x="49" y="537"/>
                  </a:lnTo>
                  <a:lnTo>
                    <a:pt x="49" y="536"/>
                  </a:lnTo>
                  <a:lnTo>
                    <a:pt x="49" y="535"/>
                  </a:lnTo>
                  <a:lnTo>
                    <a:pt x="48" y="535"/>
                  </a:lnTo>
                  <a:lnTo>
                    <a:pt x="47" y="535"/>
                  </a:lnTo>
                  <a:lnTo>
                    <a:pt x="46" y="535"/>
                  </a:lnTo>
                  <a:lnTo>
                    <a:pt x="46" y="535"/>
                  </a:lnTo>
                  <a:lnTo>
                    <a:pt x="44" y="541"/>
                  </a:lnTo>
                  <a:lnTo>
                    <a:pt x="44" y="543"/>
                  </a:lnTo>
                  <a:lnTo>
                    <a:pt x="45" y="544"/>
                  </a:lnTo>
                  <a:lnTo>
                    <a:pt x="47" y="546"/>
                  </a:lnTo>
                  <a:lnTo>
                    <a:pt x="48" y="546"/>
                  </a:lnTo>
                  <a:lnTo>
                    <a:pt x="48" y="549"/>
                  </a:lnTo>
                  <a:lnTo>
                    <a:pt x="49" y="550"/>
                  </a:lnTo>
                  <a:lnTo>
                    <a:pt x="48" y="551"/>
                  </a:lnTo>
                  <a:lnTo>
                    <a:pt x="47" y="553"/>
                  </a:lnTo>
                  <a:lnTo>
                    <a:pt x="46" y="554"/>
                  </a:lnTo>
                  <a:lnTo>
                    <a:pt x="43" y="555"/>
                  </a:lnTo>
                  <a:lnTo>
                    <a:pt x="40" y="555"/>
                  </a:lnTo>
                  <a:lnTo>
                    <a:pt x="40" y="554"/>
                  </a:lnTo>
                  <a:lnTo>
                    <a:pt x="40" y="552"/>
                  </a:lnTo>
                  <a:lnTo>
                    <a:pt x="40" y="552"/>
                  </a:lnTo>
                  <a:lnTo>
                    <a:pt x="40" y="547"/>
                  </a:lnTo>
                  <a:lnTo>
                    <a:pt x="40" y="546"/>
                  </a:lnTo>
                  <a:lnTo>
                    <a:pt x="40" y="545"/>
                  </a:lnTo>
                  <a:lnTo>
                    <a:pt x="39" y="545"/>
                  </a:lnTo>
                  <a:lnTo>
                    <a:pt x="37" y="546"/>
                  </a:lnTo>
                  <a:lnTo>
                    <a:pt x="31" y="547"/>
                  </a:lnTo>
                  <a:lnTo>
                    <a:pt x="29" y="549"/>
                  </a:lnTo>
                  <a:lnTo>
                    <a:pt x="29" y="550"/>
                  </a:lnTo>
                  <a:lnTo>
                    <a:pt x="24" y="550"/>
                  </a:lnTo>
                  <a:lnTo>
                    <a:pt x="23" y="549"/>
                  </a:lnTo>
                  <a:lnTo>
                    <a:pt x="21" y="547"/>
                  </a:lnTo>
                  <a:lnTo>
                    <a:pt x="20" y="545"/>
                  </a:lnTo>
                  <a:lnTo>
                    <a:pt x="19" y="545"/>
                  </a:lnTo>
                  <a:lnTo>
                    <a:pt x="18" y="544"/>
                  </a:lnTo>
                  <a:lnTo>
                    <a:pt x="17" y="544"/>
                  </a:lnTo>
                  <a:lnTo>
                    <a:pt x="16" y="544"/>
                  </a:lnTo>
                  <a:lnTo>
                    <a:pt x="14" y="547"/>
                  </a:lnTo>
                  <a:lnTo>
                    <a:pt x="13" y="549"/>
                  </a:lnTo>
                  <a:lnTo>
                    <a:pt x="13" y="550"/>
                  </a:lnTo>
                  <a:lnTo>
                    <a:pt x="13" y="552"/>
                  </a:lnTo>
                  <a:lnTo>
                    <a:pt x="14" y="552"/>
                  </a:lnTo>
                  <a:lnTo>
                    <a:pt x="15" y="553"/>
                  </a:lnTo>
                  <a:lnTo>
                    <a:pt x="16" y="554"/>
                  </a:lnTo>
                  <a:lnTo>
                    <a:pt x="17" y="555"/>
                  </a:lnTo>
                  <a:lnTo>
                    <a:pt x="17" y="556"/>
                  </a:lnTo>
                  <a:lnTo>
                    <a:pt x="18" y="558"/>
                  </a:lnTo>
                  <a:lnTo>
                    <a:pt x="18" y="560"/>
                  </a:lnTo>
                  <a:lnTo>
                    <a:pt x="14" y="564"/>
                  </a:lnTo>
                  <a:lnTo>
                    <a:pt x="12" y="563"/>
                  </a:lnTo>
                  <a:lnTo>
                    <a:pt x="11" y="563"/>
                  </a:lnTo>
                  <a:lnTo>
                    <a:pt x="7" y="562"/>
                  </a:lnTo>
                  <a:lnTo>
                    <a:pt x="7" y="562"/>
                  </a:lnTo>
                  <a:lnTo>
                    <a:pt x="6" y="562"/>
                  </a:lnTo>
                  <a:lnTo>
                    <a:pt x="5" y="558"/>
                  </a:lnTo>
                  <a:lnTo>
                    <a:pt x="2" y="556"/>
                  </a:lnTo>
                  <a:lnTo>
                    <a:pt x="0" y="550"/>
                  </a:lnTo>
                  <a:lnTo>
                    <a:pt x="1" y="550"/>
                  </a:lnTo>
                  <a:lnTo>
                    <a:pt x="5" y="550"/>
                  </a:lnTo>
                  <a:lnTo>
                    <a:pt x="6" y="550"/>
                  </a:lnTo>
                  <a:lnTo>
                    <a:pt x="6" y="549"/>
                  </a:lnTo>
                  <a:lnTo>
                    <a:pt x="5" y="538"/>
                  </a:lnTo>
                  <a:lnTo>
                    <a:pt x="1" y="530"/>
                  </a:lnTo>
                  <a:lnTo>
                    <a:pt x="1" y="529"/>
                  </a:lnTo>
                  <a:lnTo>
                    <a:pt x="3" y="521"/>
                  </a:lnTo>
                  <a:lnTo>
                    <a:pt x="7" y="518"/>
                  </a:lnTo>
                  <a:lnTo>
                    <a:pt x="10" y="517"/>
                  </a:lnTo>
                  <a:lnTo>
                    <a:pt x="12" y="515"/>
                  </a:lnTo>
                  <a:lnTo>
                    <a:pt x="12" y="513"/>
                  </a:lnTo>
                  <a:lnTo>
                    <a:pt x="12" y="512"/>
                  </a:lnTo>
                  <a:lnTo>
                    <a:pt x="12" y="511"/>
                  </a:lnTo>
                  <a:lnTo>
                    <a:pt x="11" y="511"/>
                  </a:lnTo>
                  <a:lnTo>
                    <a:pt x="10" y="510"/>
                  </a:lnTo>
                  <a:lnTo>
                    <a:pt x="8" y="508"/>
                  </a:lnTo>
                  <a:lnTo>
                    <a:pt x="7" y="507"/>
                  </a:lnTo>
                  <a:lnTo>
                    <a:pt x="7" y="506"/>
                  </a:lnTo>
                  <a:lnTo>
                    <a:pt x="7" y="504"/>
                  </a:lnTo>
                  <a:lnTo>
                    <a:pt x="7" y="502"/>
                  </a:lnTo>
                  <a:lnTo>
                    <a:pt x="10" y="500"/>
                  </a:lnTo>
                  <a:lnTo>
                    <a:pt x="16" y="496"/>
                  </a:lnTo>
                  <a:lnTo>
                    <a:pt x="26" y="479"/>
                  </a:lnTo>
                  <a:lnTo>
                    <a:pt x="27" y="477"/>
                  </a:lnTo>
                  <a:lnTo>
                    <a:pt x="34" y="462"/>
                  </a:lnTo>
                  <a:lnTo>
                    <a:pt x="32" y="459"/>
                  </a:lnTo>
                  <a:lnTo>
                    <a:pt x="34" y="456"/>
                  </a:lnTo>
                  <a:lnTo>
                    <a:pt x="35" y="451"/>
                  </a:lnTo>
                  <a:lnTo>
                    <a:pt x="35" y="446"/>
                  </a:lnTo>
                  <a:lnTo>
                    <a:pt x="37" y="443"/>
                  </a:lnTo>
                  <a:lnTo>
                    <a:pt x="38" y="442"/>
                  </a:lnTo>
                  <a:lnTo>
                    <a:pt x="40" y="441"/>
                  </a:lnTo>
                  <a:lnTo>
                    <a:pt x="43" y="440"/>
                  </a:lnTo>
                  <a:lnTo>
                    <a:pt x="44" y="440"/>
                  </a:lnTo>
                  <a:lnTo>
                    <a:pt x="45" y="437"/>
                  </a:lnTo>
                  <a:lnTo>
                    <a:pt x="46" y="429"/>
                  </a:lnTo>
                  <a:lnTo>
                    <a:pt x="46" y="425"/>
                  </a:lnTo>
                  <a:lnTo>
                    <a:pt x="42" y="417"/>
                  </a:lnTo>
                  <a:lnTo>
                    <a:pt x="41" y="417"/>
                  </a:lnTo>
                  <a:lnTo>
                    <a:pt x="40" y="416"/>
                  </a:lnTo>
                  <a:lnTo>
                    <a:pt x="40" y="415"/>
                  </a:lnTo>
                  <a:lnTo>
                    <a:pt x="40" y="411"/>
                  </a:lnTo>
                  <a:lnTo>
                    <a:pt x="41" y="409"/>
                  </a:lnTo>
                  <a:lnTo>
                    <a:pt x="42" y="408"/>
                  </a:lnTo>
                  <a:lnTo>
                    <a:pt x="42" y="403"/>
                  </a:lnTo>
                  <a:lnTo>
                    <a:pt x="35" y="390"/>
                  </a:lnTo>
                  <a:lnTo>
                    <a:pt x="30" y="384"/>
                  </a:lnTo>
                  <a:lnTo>
                    <a:pt x="26" y="380"/>
                  </a:lnTo>
                  <a:lnTo>
                    <a:pt x="26" y="378"/>
                  </a:lnTo>
                  <a:lnTo>
                    <a:pt x="27" y="377"/>
                  </a:lnTo>
                  <a:lnTo>
                    <a:pt x="29" y="377"/>
                  </a:lnTo>
                  <a:lnTo>
                    <a:pt x="30" y="373"/>
                  </a:lnTo>
                  <a:lnTo>
                    <a:pt x="31" y="364"/>
                  </a:lnTo>
                  <a:lnTo>
                    <a:pt x="29" y="363"/>
                  </a:lnTo>
                  <a:lnTo>
                    <a:pt x="29" y="360"/>
                  </a:lnTo>
                  <a:lnTo>
                    <a:pt x="29" y="356"/>
                  </a:lnTo>
                  <a:lnTo>
                    <a:pt x="30" y="353"/>
                  </a:lnTo>
                  <a:lnTo>
                    <a:pt x="30" y="352"/>
                  </a:lnTo>
                  <a:lnTo>
                    <a:pt x="34" y="350"/>
                  </a:lnTo>
                  <a:lnTo>
                    <a:pt x="35" y="350"/>
                  </a:lnTo>
                  <a:lnTo>
                    <a:pt x="35" y="351"/>
                  </a:lnTo>
                  <a:lnTo>
                    <a:pt x="34" y="339"/>
                  </a:lnTo>
                  <a:lnTo>
                    <a:pt x="34" y="337"/>
                  </a:lnTo>
                  <a:lnTo>
                    <a:pt x="34" y="335"/>
                  </a:lnTo>
                  <a:lnTo>
                    <a:pt x="34" y="333"/>
                  </a:lnTo>
                  <a:lnTo>
                    <a:pt x="34" y="331"/>
                  </a:lnTo>
                  <a:lnTo>
                    <a:pt x="34" y="330"/>
                  </a:lnTo>
                  <a:lnTo>
                    <a:pt x="34" y="327"/>
                  </a:lnTo>
                  <a:lnTo>
                    <a:pt x="33" y="324"/>
                  </a:lnTo>
                  <a:lnTo>
                    <a:pt x="33" y="322"/>
                  </a:lnTo>
                  <a:lnTo>
                    <a:pt x="32" y="316"/>
                  </a:lnTo>
                  <a:lnTo>
                    <a:pt x="32" y="311"/>
                  </a:lnTo>
                  <a:lnTo>
                    <a:pt x="32" y="308"/>
                  </a:lnTo>
                  <a:lnTo>
                    <a:pt x="30" y="292"/>
                  </a:lnTo>
                  <a:lnTo>
                    <a:pt x="30" y="291"/>
                  </a:lnTo>
                  <a:lnTo>
                    <a:pt x="29" y="290"/>
                  </a:lnTo>
                  <a:lnTo>
                    <a:pt x="29" y="289"/>
                  </a:lnTo>
                  <a:lnTo>
                    <a:pt x="29" y="279"/>
                  </a:lnTo>
                  <a:lnTo>
                    <a:pt x="28" y="267"/>
                  </a:lnTo>
                  <a:lnTo>
                    <a:pt x="28" y="266"/>
                  </a:lnTo>
                  <a:lnTo>
                    <a:pt x="28" y="265"/>
                  </a:lnTo>
                  <a:lnTo>
                    <a:pt x="28" y="263"/>
                  </a:lnTo>
                  <a:lnTo>
                    <a:pt x="27" y="262"/>
                  </a:lnTo>
                  <a:lnTo>
                    <a:pt x="26" y="246"/>
                  </a:lnTo>
                  <a:lnTo>
                    <a:pt x="26" y="244"/>
                  </a:lnTo>
                  <a:lnTo>
                    <a:pt x="26" y="243"/>
                  </a:lnTo>
                  <a:lnTo>
                    <a:pt x="25" y="241"/>
                  </a:lnTo>
                  <a:lnTo>
                    <a:pt x="25" y="238"/>
                  </a:lnTo>
                  <a:lnTo>
                    <a:pt x="24" y="230"/>
                  </a:lnTo>
                  <a:lnTo>
                    <a:pt x="22" y="202"/>
                  </a:lnTo>
                  <a:lnTo>
                    <a:pt x="22" y="200"/>
                  </a:lnTo>
                  <a:lnTo>
                    <a:pt x="22" y="199"/>
                  </a:lnTo>
                  <a:lnTo>
                    <a:pt x="22" y="197"/>
                  </a:lnTo>
                  <a:lnTo>
                    <a:pt x="21" y="191"/>
                  </a:lnTo>
                  <a:lnTo>
                    <a:pt x="19" y="164"/>
                  </a:lnTo>
                  <a:lnTo>
                    <a:pt x="18" y="149"/>
                  </a:lnTo>
                  <a:lnTo>
                    <a:pt x="17" y="146"/>
                  </a:lnTo>
                  <a:lnTo>
                    <a:pt x="17" y="144"/>
                  </a:lnTo>
                  <a:lnTo>
                    <a:pt x="17" y="142"/>
                  </a:lnTo>
                  <a:lnTo>
                    <a:pt x="15" y="128"/>
                  </a:lnTo>
                  <a:lnTo>
                    <a:pt x="15" y="126"/>
                  </a:lnTo>
                  <a:lnTo>
                    <a:pt x="14" y="114"/>
                  </a:lnTo>
                  <a:lnTo>
                    <a:pt x="13" y="111"/>
                  </a:lnTo>
                  <a:lnTo>
                    <a:pt x="13" y="109"/>
                  </a:lnTo>
                  <a:lnTo>
                    <a:pt x="13" y="108"/>
                  </a:lnTo>
                  <a:lnTo>
                    <a:pt x="13" y="108"/>
                  </a:lnTo>
                  <a:lnTo>
                    <a:pt x="12" y="90"/>
                  </a:lnTo>
                  <a:lnTo>
                    <a:pt x="10" y="69"/>
                  </a:lnTo>
                  <a:lnTo>
                    <a:pt x="10" y="67"/>
                  </a:lnTo>
                  <a:lnTo>
                    <a:pt x="8" y="54"/>
                  </a:lnTo>
                  <a:lnTo>
                    <a:pt x="8" y="47"/>
                  </a:lnTo>
                  <a:lnTo>
                    <a:pt x="7" y="45"/>
                  </a:lnTo>
                  <a:lnTo>
                    <a:pt x="7" y="37"/>
                  </a:lnTo>
                  <a:lnTo>
                    <a:pt x="7" y="36"/>
                  </a:lnTo>
                  <a:lnTo>
                    <a:pt x="7" y="35"/>
                  </a:lnTo>
                  <a:lnTo>
                    <a:pt x="7" y="35"/>
                  </a:lnTo>
                  <a:lnTo>
                    <a:pt x="7" y="36"/>
                  </a:lnTo>
                  <a:lnTo>
                    <a:pt x="8" y="36"/>
                  </a:lnTo>
                  <a:lnTo>
                    <a:pt x="9" y="37"/>
                  </a:lnTo>
                  <a:lnTo>
                    <a:pt x="12" y="39"/>
                  </a:lnTo>
                  <a:lnTo>
                    <a:pt x="13" y="39"/>
                  </a:lnTo>
                  <a:lnTo>
                    <a:pt x="14" y="39"/>
                  </a:lnTo>
                  <a:lnTo>
                    <a:pt x="15" y="39"/>
                  </a:lnTo>
                  <a:lnTo>
                    <a:pt x="16" y="39"/>
                  </a:lnTo>
                  <a:lnTo>
                    <a:pt x="16" y="40"/>
                  </a:lnTo>
                  <a:lnTo>
                    <a:pt x="16" y="41"/>
                  </a:lnTo>
                  <a:lnTo>
                    <a:pt x="16" y="42"/>
                  </a:lnTo>
                  <a:lnTo>
                    <a:pt x="17" y="42"/>
                  </a:lnTo>
                  <a:lnTo>
                    <a:pt x="18" y="42"/>
                  </a:lnTo>
                  <a:lnTo>
                    <a:pt x="20" y="43"/>
                  </a:lnTo>
                  <a:lnTo>
                    <a:pt x="23" y="44"/>
                  </a:lnTo>
                  <a:lnTo>
                    <a:pt x="27" y="44"/>
                  </a:lnTo>
                  <a:lnTo>
                    <a:pt x="30" y="44"/>
                  </a:lnTo>
                  <a:lnTo>
                    <a:pt x="31" y="45"/>
                  </a:lnTo>
                  <a:lnTo>
                    <a:pt x="33" y="44"/>
                  </a:lnTo>
                  <a:lnTo>
                    <a:pt x="36" y="43"/>
                  </a:lnTo>
                  <a:lnTo>
                    <a:pt x="40" y="42"/>
                  </a:lnTo>
                  <a:lnTo>
                    <a:pt x="42" y="41"/>
                  </a:lnTo>
                  <a:lnTo>
                    <a:pt x="42" y="40"/>
                  </a:lnTo>
                  <a:lnTo>
                    <a:pt x="46" y="39"/>
                  </a:lnTo>
                  <a:lnTo>
                    <a:pt x="46" y="40"/>
                  </a:lnTo>
                  <a:lnTo>
                    <a:pt x="51" y="37"/>
                  </a:lnTo>
                  <a:lnTo>
                    <a:pt x="54" y="35"/>
                  </a:lnTo>
                  <a:lnTo>
                    <a:pt x="56" y="34"/>
                  </a:lnTo>
                  <a:lnTo>
                    <a:pt x="62" y="30"/>
                  </a:lnTo>
                  <a:lnTo>
                    <a:pt x="62" y="29"/>
                  </a:lnTo>
                  <a:lnTo>
                    <a:pt x="64" y="27"/>
                  </a:lnTo>
                  <a:lnTo>
                    <a:pt x="68" y="25"/>
                  </a:lnTo>
                  <a:lnTo>
                    <a:pt x="72" y="21"/>
                  </a:lnTo>
                  <a:lnTo>
                    <a:pt x="74" y="21"/>
                  </a:lnTo>
                  <a:lnTo>
                    <a:pt x="79" y="21"/>
                  </a:lnTo>
                  <a:lnTo>
                    <a:pt x="90" y="20"/>
                  </a:lnTo>
                  <a:lnTo>
                    <a:pt x="101" y="19"/>
                  </a:lnTo>
                  <a:lnTo>
                    <a:pt x="102" y="19"/>
                  </a:lnTo>
                  <a:lnTo>
                    <a:pt x="124" y="16"/>
                  </a:lnTo>
                  <a:lnTo>
                    <a:pt x="129" y="15"/>
                  </a:lnTo>
                  <a:lnTo>
                    <a:pt x="129" y="15"/>
                  </a:lnTo>
                  <a:lnTo>
                    <a:pt x="138" y="14"/>
                  </a:lnTo>
                  <a:close/>
                </a:path>
              </a:pathLst>
            </a:custGeom>
            <a:solidFill>
              <a:srgbClr val="70A800"/>
            </a:solidFill>
            <a:ln w="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4" name="Freeform 236"/>
            <p:cNvSpPr>
              <a:spLocks/>
            </p:cNvSpPr>
            <p:nvPr/>
          </p:nvSpPr>
          <p:spPr bwMode="auto">
            <a:xfrm>
              <a:off x="4579448" y="2480520"/>
              <a:ext cx="847374" cy="583438"/>
            </a:xfrm>
            <a:custGeom>
              <a:avLst/>
              <a:gdLst>
                <a:gd name="T0" fmla="*/ 506 w 610"/>
                <a:gd name="T1" fmla="*/ 48 h 420"/>
                <a:gd name="T2" fmla="*/ 513 w 610"/>
                <a:gd name="T3" fmla="*/ 82 h 420"/>
                <a:gd name="T4" fmla="*/ 546 w 610"/>
                <a:gd name="T5" fmla="*/ 111 h 420"/>
                <a:gd name="T6" fmla="*/ 558 w 610"/>
                <a:gd name="T7" fmla="*/ 133 h 420"/>
                <a:gd name="T8" fmla="*/ 582 w 610"/>
                <a:gd name="T9" fmla="*/ 154 h 420"/>
                <a:gd name="T10" fmla="*/ 592 w 610"/>
                <a:gd name="T11" fmla="*/ 171 h 420"/>
                <a:gd name="T12" fmla="*/ 607 w 610"/>
                <a:gd name="T13" fmla="*/ 189 h 420"/>
                <a:gd name="T14" fmla="*/ 605 w 610"/>
                <a:gd name="T15" fmla="*/ 223 h 420"/>
                <a:gd name="T16" fmla="*/ 593 w 610"/>
                <a:gd name="T17" fmla="*/ 244 h 420"/>
                <a:gd name="T18" fmla="*/ 554 w 610"/>
                <a:gd name="T19" fmla="*/ 272 h 420"/>
                <a:gd name="T20" fmla="*/ 524 w 610"/>
                <a:gd name="T21" fmla="*/ 301 h 420"/>
                <a:gd name="T22" fmla="*/ 541 w 610"/>
                <a:gd name="T23" fmla="*/ 325 h 420"/>
                <a:gd name="T24" fmla="*/ 528 w 610"/>
                <a:gd name="T25" fmla="*/ 360 h 420"/>
                <a:gd name="T26" fmla="*/ 518 w 610"/>
                <a:gd name="T27" fmla="*/ 384 h 420"/>
                <a:gd name="T28" fmla="*/ 503 w 610"/>
                <a:gd name="T29" fmla="*/ 399 h 420"/>
                <a:gd name="T30" fmla="*/ 493 w 610"/>
                <a:gd name="T31" fmla="*/ 418 h 420"/>
                <a:gd name="T32" fmla="*/ 464 w 610"/>
                <a:gd name="T33" fmla="*/ 390 h 420"/>
                <a:gd name="T34" fmla="*/ 444 w 610"/>
                <a:gd name="T35" fmla="*/ 392 h 420"/>
                <a:gd name="T36" fmla="*/ 421 w 610"/>
                <a:gd name="T37" fmla="*/ 394 h 420"/>
                <a:gd name="T38" fmla="*/ 382 w 610"/>
                <a:gd name="T39" fmla="*/ 396 h 420"/>
                <a:gd name="T40" fmla="*/ 359 w 610"/>
                <a:gd name="T41" fmla="*/ 398 h 420"/>
                <a:gd name="T42" fmla="*/ 314 w 610"/>
                <a:gd name="T43" fmla="*/ 400 h 420"/>
                <a:gd name="T44" fmla="*/ 290 w 610"/>
                <a:gd name="T45" fmla="*/ 401 h 420"/>
                <a:gd name="T46" fmla="*/ 273 w 610"/>
                <a:gd name="T47" fmla="*/ 401 h 420"/>
                <a:gd name="T48" fmla="*/ 250 w 610"/>
                <a:gd name="T49" fmla="*/ 403 h 420"/>
                <a:gd name="T50" fmla="*/ 219 w 610"/>
                <a:gd name="T51" fmla="*/ 404 h 420"/>
                <a:gd name="T52" fmla="*/ 194 w 610"/>
                <a:gd name="T53" fmla="*/ 404 h 420"/>
                <a:gd name="T54" fmla="*/ 163 w 610"/>
                <a:gd name="T55" fmla="*/ 404 h 420"/>
                <a:gd name="T56" fmla="*/ 139 w 610"/>
                <a:gd name="T57" fmla="*/ 404 h 420"/>
                <a:gd name="T58" fmla="*/ 105 w 610"/>
                <a:gd name="T59" fmla="*/ 404 h 420"/>
                <a:gd name="T60" fmla="*/ 83 w 610"/>
                <a:gd name="T61" fmla="*/ 402 h 420"/>
                <a:gd name="T62" fmla="*/ 69 w 610"/>
                <a:gd name="T63" fmla="*/ 383 h 420"/>
                <a:gd name="T64" fmla="*/ 74 w 610"/>
                <a:gd name="T65" fmla="*/ 349 h 420"/>
                <a:gd name="T66" fmla="*/ 66 w 610"/>
                <a:gd name="T67" fmla="*/ 320 h 420"/>
                <a:gd name="T68" fmla="*/ 65 w 610"/>
                <a:gd name="T69" fmla="*/ 294 h 420"/>
                <a:gd name="T70" fmla="*/ 50 w 610"/>
                <a:gd name="T71" fmla="*/ 275 h 420"/>
                <a:gd name="T72" fmla="*/ 51 w 610"/>
                <a:gd name="T73" fmla="*/ 251 h 420"/>
                <a:gd name="T74" fmla="*/ 44 w 610"/>
                <a:gd name="T75" fmla="*/ 226 h 420"/>
                <a:gd name="T76" fmla="*/ 33 w 610"/>
                <a:gd name="T77" fmla="*/ 203 h 420"/>
                <a:gd name="T78" fmla="*/ 23 w 610"/>
                <a:gd name="T79" fmla="*/ 170 h 420"/>
                <a:gd name="T80" fmla="*/ 23 w 610"/>
                <a:gd name="T81" fmla="*/ 151 h 420"/>
                <a:gd name="T82" fmla="*/ 14 w 610"/>
                <a:gd name="T83" fmla="*/ 141 h 420"/>
                <a:gd name="T84" fmla="*/ 0 w 610"/>
                <a:gd name="T85" fmla="*/ 114 h 420"/>
                <a:gd name="T86" fmla="*/ 12 w 610"/>
                <a:gd name="T87" fmla="*/ 86 h 420"/>
                <a:gd name="T88" fmla="*/ 7 w 610"/>
                <a:gd name="T89" fmla="*/ 49 h 420"/>
                <a:gd name="T90" fmla="*/ 11 w 610"/>
                <a:gd name="T91" fmla="*/ 27 h 420"/>
                <a:gd name="T92" fmla="*/ 5 w 610"/>
                <a:gd name="T93" fmla="*/ 13 h 420"/>
                <a:gd name="T94" fmla="*/ 72 w 610"/>
                <a:gd name="T95" fmla="*/ 11 h 420"/>
                <a:gd name="T96" fmla="*/ 115 w 610"/>
                <a:gd name="T97" fmla="*/ 11 h 420"/>
                <a:gd name="T98" fmla="*/ 148 w 610"/>
                <a:gd name="T99" fmla="*/ 11 h 420"/>
                <a:gd name="T100" fmla="*/ 163 w 610"/>
                <a:gd name="T101" fmla="*/ 11 h 420"/>
                <a:gd name="T102" fmla="*/ 208 w 610"/>
                <a:gd name="T103" fmla="*/ 10 h 420"/>
                <a:gd name="T104" fmla="*/ 278 w 610"/>
                <a:gd name="T105" fmla="*/ 9 h 420"/>
                <a:gd name="T106" fmla="*/ 295 w 610"/>
                <a:gd name="T107" fmla="*/ 8 h 420"/>
                <a:gd name="T108" fmla="*/ 357 w 610"/>
                <a:gd name="T109" fmla="*/ 6 h 420"/>
                <a:gd name="T110" fmla="*/ 388 w 610"/>
                <a:gd name="T111" fmla="*/ 5 h 420"/>
                <a:gd name="T112" fmla="*/ 418 w 610"/>
                <a:gd name="T113" fmla="*/ 4 h 420"/>
                <a:gd name="T114" fmla="*/ 450 w 610"/>
                <a:gd name="T115" fmla="*/ 2 h 420"/>
                <a:gd name="T116" fmla="*/ 462 w 610"/>
                <a:gd name="T117" fmla="*/ 1 h 420"/>
                <a:gd name="T118" fmla="*/ 484 w 610"/>
                <a:gd name="T119"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0" h="420">
                  <a:moveTo>
                    <a:pt x="498" y="0"/>
                  </a:moveTo>
                  <a:lnTo>
                    <a:pt x="499" y="11"/>
                  </a:lnTo>
                  <a:lnTo>
                    <a:pt x="499" y="17"/>
                  </a:lnTo>
                  <a:lnTo>
                    <a:pt x="510" y="24"/>
                  </a:lnTo>
                  <a:lnTo>
                    <a:pt x="511" y="28"/>
                  </a:lnTo>
                  <a:lnTo>
                    <a:pt x="515" y="32"/>
                  </a:lnTo>
                  <a:lnTo>
                    <a:pt x="514" y="34"/>
                  </a:lnTo>
                  <a:lnTo>
                    <a:pt x="507" y="46"/>
                  </a:lnTo>
                  <a:lnTo>
                    <a:pt x="506" y="48"/>
                  </a:lnTo>
                  <a:lnTo>
                    <a:pt x="504" y="49"/>
                  </a:lnTo>
                  <a:lnTo>
                    <a:pt x="504" y="50"/>
                  </a:lnTo>
                  <a:lnTo>
                    <a:pt x="504" y="56"/>
                  </a:lnTo>
                  <a:lnTo>
                    <a:pt x="504" y="59"/>
                  </a:lnTo>
                  <a:lnTo>
                    <a:pt x="505" y="61"/>
                  </a:lnTo>
                  <a:lnTo>
                    <a:pt x="507" y="68"/>
                  </a:lnTo>
                  <a:lnTo>
                    <a:pt x="509" y="79"/>
                  </a:lnTo>
                  <a:lnTo>
                    <a:pt x="511" y="80"/>
                  </a:lnTo>
                  <a:lnTo>
                    <a:pt x="513" y="82"/>
                  </a:lnTo>
                  <a:lnTo>
                    <a:pt x="516" y="93"/>
                  </a:lnTo>
                  <a:lnTo>
                    <a:pt x="517" y="97"/>
                  </a:lnTo>
                  <a:lnTo>
                    <a:pt x="517" y="99"/>
                  </a:lnTo>
                  <a:lnTo>
                    <a:pt x="519" y="101"/>
                  </a:lnTo>
                  <a:lnTo>
                    <a:pt x="527" y="106"/>
                  </a:lnTo>
                  <a:lnTo>
                    <a:pt x="529" y="108"/>
                  </a:lnTo>
                  <a:lnTo>
                    <a:pt x="533" y="109"/>
                  </a:lnTo>
                  <a:lnTo>
                    <a:pt x="538" y="111"/>
                  </a:lnTo>
                  <a:lnTo>
                    <a:pt x="546" y="111"/>
                  </a:lnTo>
                  <a:lnTo>
                    <a:pt x="550" y="112"/>
                  </a:lnTo>
                  <a:lnTo>
                    <a:pt x="551" y="113"/>
                  </a:lnTo>
                  <a:lnTo>
                    <a:pt x="552" y="114"/>
                  </a:lnTo>
                  <a:lnTo>
                    <a:pt x="558" y="125"/>
                  </a:lnTo>
                  <a:lnTo>
                    <a:pt x="559" y="128"/>
                  </a:lnTo>
                  <a:lnTo>
                    <a:pt x="559" y="129"/>
                  </a:lnTo>
                  <a:lnTo>
                    <a:pt x="559" y="130"/>
                  </a:lnTo>
                  <a:lnTo>
                    <a:pt x="558" y="133"/>
                  </a:lnTo>
                  <a:lnTo>
                    <a:pt x="558" y="133"/>
                  </a:lnTo>
                  <a:lnTo>
                    <a:pt x="558" y="134"/>
                  </a:lnTo>
                  <a:lnTo>
                    <a:pt x="559" y="135"/>
                  </a:lnTo>
                  <a:lnTo>
                    <a:pt x="560" y="137"/>
                  </a:lnTo>
                  <a:lnTo>
                    <a:pt x="567" y="140"/>
                  </a:lnTo>
                  <a:lnTo>
                    <a:pt x="575" y="146"/>
                  </a:lnTo>
                  <a:lnTo>
                    <a:pt x="576" y="146"/>
                  </a:lnTo>
                  <a:lnTo>
                    <a:pt x="581" y="153"/>
                  </a:lnTo>
                  <a:lnTo>
                    <a:pt x="582" y="153"/>
                  </a:lnTo>
                  <a:lnTo>
                    <a:pt x="582" y="154"/>
                  </a:lnTo>
                  <a:lnTo>
                    <a:pt x="581" y="158"/>
                  </a:lnTo>
                  <a:lnTo>
                    <a:pt x="580" y="159"/>
                  </a:lnTo>
                  <a:lnTo>
                    <a:pt x="580" y="160"/>
                  </a:lnTo>
                  <a:lnTo>
                    <a:pt x="582" y="163"/>
                  </a:lnTo>
                  <a:lnTo>
                    <a:pt x="584" y="166"/>
                  </a:lnTo>
                  <a:lnTo>
                    <a:pt x="586" y="168"/>
                  </a:lnTo>
                  <a:lnTo>
                    <a:pt x="588" y="169"/>
                  </a:lnTo>
                  <a:lnTo>
                    <a:pt x="588" y="169"/>
                  </a:lnTo>
                  <a:lnTo>
                    <a:pt x="592" y="171"/>
                  </a:lnTo>
                  <a:lnTo>
                    <a:pt x="593" y="171"/>
                  </a:lnTo>
                  <a:lnTo>
                    <a:pt x="599" y="173"/>
                  </a:lnTo>
                  <a:lnTo>
                    <a:pt x="602" y="175"/>
                  </a:lnTo>
                  <a:lnTo>
                    <a:pt x="606" y="179"/>
                  </a:lnTo>
                  <a:lnTo>
                    <a:pt x="607" y="180"/>
                  </a:lnTo>
                  <a:lnTo>
                    <a:pt x="607" y="182"/>
                  </a:lnTo>
                  <a:lnTo>
                    <a:pt x="607" y="183"/>
                  </a:lnTo>
                  <a:lnTo>
                    <a:pt x="606" y="185"/>
                  </a:lnTo>
                  <a:lnTo>
                    <a:pt x="607" y="189"/>
                  </a:lnTo>
                  <a:lnTo>
                    <a:pt x="607" y="189"/>
                  </a:lnTo>
                  <a:lnTo>
                    <a:pt x="608" y="191"/>
                  </a:lnTo>
                  <a:lnTo>
                    <a:pt x="609" y="191"/>
                  </a:lnTo>
                  <a:lnTo>
                    <a:pt x="610" y="194"/>
                  </a:lnTo>
                  <a:lnTo>
                    <a:pt x="610" y="196"/>
                  </a:lnTo>
                  <a:lnTo>
                    <a:pt x="610" y="205"/>
                  </a:lnTo>
                  <a:lnTo>
                    <a:pt x="608" y="222"/>
                  </a:lnTo>
                  <a:lnTo>
                    <a:pt x="607" y="222"/>
                  </a:lnTo>
                  <a:lnTo>
                    <a:pt x="605" y="223"/>
                  </a:lnTo>
                  <a:lnTo>
                    <a:pt x="604" y="223"/>
                  </a:lnTo>
                  <a:lnTo>
                    <a:pt x="602" y="225"/>
                  </a:lnTo>
                  <a:lnTo>
                    <a:pt x="599" y="227"/>
                  </a:lnTo>
                  <a:lnTo>
                    <a:pt x="597" y="230"/>
                  </a:lnTo>
                  <a:lnTo>
                    <a:pt x="596" y="231"/>
                  </a:lnTo>
                  <a:lnTo>
                    <a:pt x="596" y="232"/>
                  </a:lnTo>
                  <a:lnTo>
                    <a:pt x="595" y="233"/>
                  </a:lnTo>
                  <a:lnTo>
                    <a:pt x="594" y="239"/>
                  </a:lnTo>
                  <a:lnTo>
                    <a:pt x="593" y="244"/>
                  </a:lnTo>
                  <a:lnTo>
                    <a:pt x="594" y="247"/>
                  </a:lnTo>
                  <a:lnTo>
                    <a:pt x="589" y="254"/>
                  </a:lnTo>
                  <a:lnTo>
                    <a:pt x="583" y="261"/>
                  </a:lnTo>
                  <a:lnTo>
                    <a:pt x="582" y="261"/>
                  </a:lnTo>
                  <a:lnTo>
                    <a:pt x="580" y="262"/>
                  </a:lnTo>
                  <a:lnTo>
                    <a:pt x="570" y="266"/>
                  </a:lnTo>
                  <a:lnTo>
                    <a:pt x="565" y="271"/>
                  </a:lnTo>
                  <a:lnTo>
                    <a:pt x="558" y="272"/>
                  </a:lnTo>
                  <a:lnTo>
                    <a:pt x="554" y="272"/>
                  </a:lnTo>
                  <a:lnTo>
                    <a:pt x="554" y="272"/>
                  </a:lnTo>
                  <a:lnTo>
                    <a:pt x="548" y="272"/>
                  </a:lnTo>
                  <a:lnTo>
                    <a:pt x="534" y="277"/>
                  </a:lnTo>
                  <a:lnTo>
                    <a:pt x="531" y="277"/>
                  </a:lnTo>
                  <a:lnTo>
                    <a:pt x="530" y="278"/>
                  </a:lnTo>
                  <a:lnTo>
                    <a:pt x="529" y="279"/>
                  </a:lnTo>
                  <a:lnTo>
                    <a:pt x="527" y="289"/>
                  </a:lnTo>
                  <a:lnTo>
                    <a:pt x="527" y="290"/>
                  </a:lnTo>
                  <a:lnTo>
                    <a:pt x="524" y="301"/>
                  </a:lnTo>
                  <a:lnTo>
                    <a:pt x="524" y="302"/>
                  </a:lnTo>
                  <a:lnTo>
                    <a:pt x="531" y="311"/>
                  </a:lnTo>
                  <a:lnTo>
                    <a:pt x="533" y="312"/>
                  </a:lnTo>
                  <a:lnTo>
                    <a:pt x="535" y="312"/>
                  </a:lnTo>
                  <a:lnTo>
                    <a:pt x="536" y="312"/>
                  </a:lnTo>
                  <a:lnTo>
                    <a:pt x="537" y="313"/>
                  </a:lnTo>
                  <a:lnTo>
                    <a:pt x="541" y="321"/>
                  </a:lnTo>
                  <a:lnTo>
                    <a:pt x="541" y="324"/>
                  </a:lnTo>
                  <a:lnTo>
                    <a:pt x="541" y="325"/>
                  </a:lnTo>
                  <a:lnTo>
                    <a:pt x="541" y="326"/>
                  </a:lnTo>
                  <a:lnTo>
                    <a:pt x="542" y="329"/>
                  </a:lnTo>
                  <a:lnTo>
                    <a:pt x="542" y="340"/>
                  </a:lnTo>
                  <a:lnTo>
                    <a:pt x="541" y="344"/>
                  </a:lnTo>
                  <a:lnTo>
                    <a:pt x="540" y="345"/>
                  </a:lnTo>
                  <a:lnTo>
                    <a:pt x="538" y="346"/>
                  </a:lnTo>
                  <a:lnTo>
                    <a:pt x="537" y="348"/>
                  </a:lnTo>
                  <a:lnTo>
                    <a:pt x="529" y="359"/>
                  </a:lnTo>
                  <a:lnTo>
                    <a:pt x="528" y="360"/>
                  </a:lnTo>
                  <a:lnTo>
                    <a:pt x="528" y="361"/>
                  </a:lnTo>
                  <a:lnTo>
                    <a:pt x="529" y="362"/>
                  </a:lnTo>
                  <a:lnTo>
                    <a:pt x="528" y="376"/>
                  </a:lnTo>
                  <a:lnTo>
                    <a:pt x="527" y="379"/>
                  </a:lnTo>
                  <a:lnTo>
                    <a:pt x="526" y="380"/>
                  </a:lnTo>
                  <a:lnTo>
                    <a:pt x="521" y="383"/>
                  </a:lnTo>
                  <a:lnTo>
                    <a:pt x="521" y="384"/>
                  </a:lnTo>
                  <a:lnTo>
                    <a:pt x="520" y="384"/>
                  </a:lnTo>
                  <a:lnTo>
                    <a:pt x="518" y="384"/>
                  </a:lnTo>
                  <a:lnTo>
                    <a:pt x="515" y="384"/>
                  </a:lnTo>
                  <a:lnTo>
                    <a:pt x="510" y="386"/>
                  </a:lnTo>
                  <a:lnTo>
                    <a:pt x="507" y="388"/>
                  </a:lnTo>
                  <a:lnTo>
                    <a:pt x="506" y="388"/>
                  </a:lnTo>
                  <a:lnTo>
                    <a:pt x="504" y="389"/>
                  </a:lnTo>
                  <a:lnTo>
                    <a:pt x="501" y="396"/>
                  </a:lnTo>
                  <a:lnTo>
                    <a:pt x="501" y="397"/>
                  </a:lnTo>
                  <a:lnTo>
                    <a:pt x="501" y="398"/>
                  </a:lnTo>
                  <a:lnTo>
                    <a:pt x="503" y="399"/>
                  </a:lnTo>
                  <a:lnTo>
                    <a:pt x="504" y="401"/>
                  </a:lnTo>
                  <a:lnTo>
                    <a:pt x="505" y="403"/>
                  </a:lnTo>
                  <a:lnTo>
                    <a:pt x="505" y="405"/>
                  </a:lnTo>
                  <a:lnTo>
                    <a:pt x="505" y="416"/>
                  </a:lnTo>
                  <a:lnTo>
                    <a:pt x="504" y="417"/>
                  </a:lnTo>
                  <a:lnTo>
                    <a:pt x="504" y="419"/>
                  </a:lnTo>
                  <a:lnTo>
                    <a:pt x="500" y="420"/>
                  </a:lnTo>
                  <a:lnTo>
                    <a:pt x="494" y="419"/>
                  </a:lnTo>
                  <a:lnTo>
                    <a:pt x="493" y="418"/>
                  </a:lnTo>
                  <a:lnTo>
                    <a:pt x="490" y="416"/>
                  </a:lnTo>
                  <a:lnTo>
                    <a:pt x="481" y="404"/>
                  </a:lnTo>
                  <a:lnTo>
                    <a:pt x="480" y="402"/>
                  </a:lnTo>
                  <a:lnTo>
                    <a:pt x="481" y="399"/>
                  </a:lnTo>
                  <a:lnTo>
                    <a:pt x="480" y="399"/>
                  </a:lnTo>
                  <a:lnTo>
                    <a:pt x="472" y="393"/>
                  </a:lnTo>
                  <a:lnTo>
                    <a:pt x="471" y="392"/>
                  </a:lnTo>
                  <a:lnTo>
                    <a:pt x="469" y="389"/>
                  </a:lnTo>
                  <a:lnTo>
                    <a:pt x="464" y="390"/>
                  </a:lnTo>
                  <a:lnTo>
                    <a:pt x="463" y="390"/>
                  </a:lnTo>
                  <a:lnTo>
                    <a:pt x="462" y="390"/>
                  </a:lnTo>
                  <a:lnTo>
                    <a:pt x="461" y="390"/>
                  </a:lnTo>
                  <a:lnTo>
                    <a:pt x="460" y="390"/>
                  </a:lnTo>
                  <a:lnTo>
                    <a:pt x="460" y="390"/>
                  </a:lnTo>
                  <a:lnTo>
                    <a:pt x="456" y="391"/>
                  </a:lnTo>
                  <a:lnTo>
                    <a:pt x="449" y="392"/>
                  </a:lnTo>
                  <a:lnTo>
                    <a:pt x="446" y="392"/>
                  </a:lnTo>
                  <a:lnTo>
                    <a:pt x="444" y="392"/>
                  </a:lnTo>
                  <a:lnTo>
                    <a:pt x="440" y="392"/>
                  </a:lnTo>
                  <a:lnTo>
                    <a:pt x="437" y="393"/>
                  </a:lnTo>
                  <a:lnTo>
                    <a:pt x="435" y="393"/>
                  </a:lnTo>
                  <a:lnTo>
                    <a:pt x="434" y="393"/>
                  </a:lnTo>
                  <a:lnTo>
                    <a:pt x="426" y="394"/>
                  </a:lnTo>
                  <a:lnTo>
                    <a:pt x="425" y="394"/>
                  </a:lnTo>
                  <a:lnTo>
                    <a:pt x="424" y="394"/>
                  </a:lnTo>
                  <a:lnTo>
                    <a:pt x="422" y="394"/>
                  </a:lnTo>
                  <a:lnTo>
                    <a:pt x="421" y="394"/>
                  </a:lnTo>
                  <a:lnTo>
                    <a:pt x="415" y="394"/>
                  </a:lnTo>
                  <a:lnTo>
                    <a:pt x="411" y="394"/>
                  </a:lnTo>
                  <a:lnTo>
                    <a:pt x="410" y="394"/>
                  </a:lnTo>
                  <a:lnTo>
                    <a:pt x="407" y="394"/>
                  </a:lnTo>
                  <a:lnTo>
                    <a:pt x="399" y="395"/>
                  </a:lnTo>
                  <a:lnTo>
                    <a:pt x="399" y="395"/>
                  </a:lnTo>
                  <a:lnTo>
                    <a:pt x="397" y="395"/>
                  </a:lnTo>
                  <a:lnTo>
                    <a:pt x="388" y="396"/>
                  </a:lnTo>
                  <a:lnTo>
                    <a:pt x="382" y="396"/>
                  </a:lnTo>
                  <a:lnTo>
                    <a:pt x="377" y="397"/>
                  </a:lnTo>
                  <a:lnTo>
                    <a:pt x="375" y="397"/>
                  </a:lnTo>
                  <a:lnTo>
                    <a:pt x="372" y="397"/>
                  </a:lnTo>
                  <a:lnTo>
                    <a:pt x="371" y="397"/>
                  </a:lnTo>
                  <a:lnTo>
                    <a:pt x="364" y="397"/>
                  </a:lnTo>
                  <a:lnTo>
                    <a:pt x="363" y="397"/>
                  </a:lnTo>
                  <a:lnTo>
                    <a:pt x="361" y="398"/>
                  </a:lnTo>
                  <a:lnTo>
                    <a:pt x="361" y="398"/>
                  </a:lnTo>
                  <a:lnTo>
                    <a:pt x="359" y="398"/>
                  </a:lnTo>
                  <a:lnTo>
                    <a:pt x="358" y="398"/>
                  </a:lnTo>
                  <a:lnTo>
                    <a:pt x="356" y="398"/>
                  </a:lnTo>
                  <a:lnTo>
                    <a:pt x="353" y="398"/>
                  </a:lnTo>
                  <a:lnTo>
                    <a:pt x="351" y="398"/>
                  </a:lnTo>
                  <a:lnTo>
                    <a:pt x="339" y="399"/>
                  </a:lnTo>
                  <a:lnTo>
                    <a:pt x="338" y="399"/>
                  </a:lnTo>
                  <a:lnTo>
                    <a:pt x="322" y="399"/>
                  </a:lnTo>
                  <a:lnTo>
                    <a:pt x="316" y="399"/>
                  </a:lnTo>
                  <a:lnTo>
                    <a:pt x="314" y="400"/>
                  </a:lnTo>
                  <a:lnTo>
                    <a:pt x="311" y="400"/>
                  </a:lnTo>
                  <a:lnTo>
                    <a:pt x="305" y="400"/>
                  </a:lnTo>
                  <a:lnTo>
                    <a:pt x="303" y="400"/>
                  </a:lnTo>
                  <a:lnTo>
                    <a:pt x="302" y="400"/>
                  </a:lnTo>
                  <a:lnTo>
                    <a:pt x="297" y="400"/>
                  </a:lnTo>
                  <a:lnTo>
                    <a:pt x="294" y="400"/>
                  </a:lnTo>
                  <a:lnTo>
                    <a:pt x="294" y="400"/>
                  </a:lnTo>
                  <a:lnTo>
                    <a:pt x="293" y="400"/>
                  </a:lnTo>
                  <a:lnTo>
                    <a:pt x="290" y="401"/>
                  </a:lnTo>
                  <a:lnTo>
                    <a:pt x="284" y="401"/>
                  </a:lnTo>
                  <a:lnTo>
                    <a:pt x="283" y="401"/>
                  </a:lnTo>
                  <a:lnTo>
                    <a:pt x="283" y="401"/>
                  </a:lnTo>
                  <a:lnTo>
                    <a:pt x="281" y="401"/>
                  </a:lnTo>
                  <a:lnTo>
                    <a:pt x="278" y="401"/>
                  </a:lnTo>
                  <a:lnTo>
                    <a:pt x="277" y="401"/>
                  </a:lnTo>
                  <a:lnTo>
                    <a:pt x="276" y="401"/>
                  </a:lnTo>
                  <a:lnTo>
                    <a:pt x="275" y="401"/>
                  </a:lnTo>
                  <a:lnTo>
                    <a:pt x="273" y="401"/>
                  </a:lnTo>
                  <a:lnTo>
                    <a:pt x="269" y="402"/>
                  </a:lnTo>
                  <a:lnTo>
                    <a:pt x="266" y="402"/>
                  </a:lnTo>
                  <a:lnTo>
                    <a:pt x="266" y="402"/>
                  </a:lnTo>
                  <a:lnTo>
                    <a:pt x="261" y="402"/>
                  </a:lnTo>
                  <a:lnTo>
                    <a:pt x="260" y="402"/>
                  </a:lnTo>
                  <a:lnTo>
                    <a:pt x="257" y="402"/>
                  </a:lnTo>
                  <a:lnTo>
                    <a:pt x="255" y="402"/>
                  </a:lnTo>
                  <a:lnTo>
                    <a:pt x="254" y="402"/>
                  </a:lnTo>
                  <a:lnTo>
                    <a:pt x="250" y="403"/>
                  </a:lnTo>
                  <a:lnTo>
                    <a:pt x="248" y="403"/>
                  </a:lnTo>
                  <a:lnTo>
                    <a:pt x="244" y="403"/>
                  </a:lnTo>
                  <a:lnTo>
                    <a:pt x="243" y="403"/>
                  </a:lnTo>
                  <a:lnTo>
                    <a:pt x="229" y="403"/>
                  </a:lnTo>
                  <a:lnTo>
                    <a:pt x="223" y="404"/>
                  </a:lnTo>
                  <a:lnTo>
                    <a:pt x="222" y="404"/>
                  </a:lnTo>
                  <a:lnTo>
                    <a:pt x="222" y="404"/>
                  </a:lnTo>
                  <a:lnTo>
                    <a:pt x="220" y="404"/>
                  </a:lnTo>
                  <a:lnTo>
                    <a:pt x="219" y="404"/>
                  </a:lnTo>
                  <a:lnTo>
                    <a:pt x="217" y="404"/>
                  </a:lnTo>
                  <a:lnTo>
                    <a:pt x="210" y="404"/>
                  </a:lnTo>
                  <a:lnTo>
                    <a:pt x="207" y="404"/>
                  </a:lnTo>
                  <a:lnTo>
                    <a:pt x="206" y="404"/>
                  </a:lnTo>
                  <a:lnTo>
                    <a:pt x="206" y="404"/>
                  </a:lnTo>
                  <a:lnTo>
                    <a:pt x="204" y="404"/>
                  </a:lnTo>
                  <a:lnTo>
                    <a:pt x="200" y="404"/>
                  </a:lnTo>
                  <a:lnTo>
                    <a:pt x="199" y="404"/>
                  </a:lnTo>
                  <a:lnTo>
                    <a:pt x="194" y="404"/>
                  </a:lnTo>
                  <a:lnTo>
                    <a:pt x="190" y="404"/>
                  </a:lnTo>
                  <a:lnTo>
                    <a:pt x="185" y="404"/>
                  </a:lnTo>
                  <a:lnTo>
                    <a:pt x="183" y="404"/>
                  </a:lnTo>
                  <a:lnTo>
                    <a:pt x="177" y="404"/>
                  </a:lnTo>
                  <a:lnTo>
                    <a:pt x="173" y="404"/>
                  </a:lnTo>
                  <a:lnTo>
                    <a:pt x="172" y="404"/>
                  </a:lnTo>
                  <a:lnTo>
                    <a:pt x="172" y="404"/>
                  </a:lnTo>
                  <a:lnTo>
                    <a:pt x="165" y="404"/>
                  </a:lnTo>
                  <a:lnTo>
                    <a:pt x="163" y="404"/>
                  </a:lnTo>
                  <a:lnTo>
                    <a:pt x="159" y="404"/>
                  </a:lnTo>
                  <a:lnTo>
                    <a:pt x="158" y="404"/>
                  </a:lnTo>
                  <a:lnTo>
                    <a:pt x="149" y="404"/>
                  </a:lnTo>
                  <a:lnTo>
                    <a:pt x="147" y="404"/>
                  </a:lnTo>
                  <a:lnTo>
                    <a:pt x="145" y="404"/>
                  </a:lnTo>
                  <a:lnTo>
                    <a:pt x="145" y="404"/>
                  </a:lnTo>
                  <a:lnTo>
                    <a:pt x="144" y="404"/>
                  </a:lnTo>
                  <a:lnTo>
                    <a:pt x="140" y="404"/>
                  </a:lnTo>
                  <a:lnTo>
                    <a:pt x="139" y="404"/>
                  </a:lnTo>
                  <a:lnTo>
                    <a:pt x="135" y="404"/>
                  </a:lnTo>
                  <a:lnTo>
                    <a:pt x="134" y="404"/>
                  </a:lnTo>
                  <a:lnTo>
                    <a:pt x="134" y="404"/>
                  </a:lnTo>
                  <a:lnTo>
                    <a:pt x="123" y="404"/>
                  </a:lnTo>
                  <a:lnTo>
                    <a:pt x="121" y="404"/>
                  </a:lnTo>
                  <a:lnTo>
                    <a:pt x="119" y="404"/>
                  </a:lnTo>
                  <a:lnTo>
                    <a:pt x="115" y="404"/>
                  </a:lnTo>
                  <a:lnTo>
                    <a:pt x="110" y="404"/>
                  </a:lnTo>
                  <a:lnTo>
                    <a:pt x="105" y="404"/>
                  </a:lnTo>
                  <a:lnTo>
                    <a:pt x="104" y="404"/>
                  </a:lnTo>
                  <a:lnTo>
                    <a:pt x="101" y="404"/>
                  </a:lnTo>
                  <a:lnTo>
                    <a:pt x="100" y="403"/>
                  </a:lnTo>
                  <a:lnTo>
                    <a:pt x="96" y="403"/>
                  </a:lnTo>
                  <a:lnTo>
                    <a:pt x="93" y="403"/>
                  </a:lnTo>
                  <a:lnTo>
                    <a:pt x="89" y="403"/>
                  </a:lnTo>
                  <a:lnTo>
                    <a:pt x="84" y="403"/>
                  </a:lnTo>
                  <a:lnTo>
                    <a:pt x="81" y="403"/>
                  </a:lnTo>
                  <a:lnTo>
                    <a:pt x="83" y="402"/>
                  </a:lnTo>
                  <a:lnTo>
                    <a:pt x="83" y="401"/>
                  </a:lnTo>
                  <a:lnTo>
                    <a:pt x="83" y="400"/>
                  </a:lnTo>
                  <a:lnTo>
                    <a:pt x="80" y="394"/>
                  </a:lnTo>
                  <a:lnTo>
                    <a:pt x="79" y="394"/>
                  </a:lnTo>
                  <a:lnTo>
                    <a:pt x="78" y="393"/>
                  </a:lnTo>
                  <a:lnTo>
                    <a:pt x="76" y="392"/>
                  </a:lnTo>
                  <a:lnTo>
                    <a:pt x="74" y="391"/>
                  </a:lnTo>
                  <a:lnTo>
                    <a:pt x="70" y="385"/>
                  </a:lnTo>
                  <a:lnTo>
                    <a:pt x="69" y="383"/>
                  </a:lnTo>
                  <a:lnTo>
                    <a:pt x="70" y="382"/>
                  </a:lnTo>
                  <a:lnTo>
                    <a:pt x="70" y="381"/>
                  </a:lnTo>
                  <a:lnTo>
                    <a:pt x="71" y="380"/>
                  </a:lnTo>
                  <a:lnTo>
                    <a:pt x="72" y="379"/>
                  </a:lnTo>
                  <a:lnTo>
                    <a:pt x="73" y="377"/>
                  </a:lnTo>
                  <a:lnTo>
                    <a:pt x="76" y="364"/>
                  </a:lnTo>
                  <a:lnTo>
                    <a:pt x="76" y="360"/>
                  </a:lnTo>
                  <a:lnTo>
                    <a:pt x="75" y="350"/>
                  </a:lnTo>
                  <a:lnTo>
                    <a:pt x="74" y="349"/>
                  </a:lnTo>
                  <a:lnTo>
                    <a:pt x="72" y="347"/>
                  </a:lnTo>
                  <a:lnTo>
                    <a:pt x="72" y="342"/>
                  </a:lnTo>
                  <a:lnTo>
                    <a:pt x="72" y="340"/>
                  </a:lnTo>
                  <a:lnTo>
                    <a:pt x="73" y="326"/>
                  </a:lnTo>
                  <a:lnTo>
                    <a:pt x="73" y="325"/>
                  </a:lnTo>
                  <a:lnTo>
                    <a:pt x="67" y="322"/>
                  </a:lnTo>
                  <a:lnTo>
                    <a:pt x="66" y="322"/>
                  </a:lnTo>
                  <a:lnTo>
                    <a:pt x="66" y="321"/>
                  </a:lnTo>
                  <a:lnTo>
                    <a:pt x="66" y="320"/>
                  </a:lnTo>
                  <a:lnTo>
                    <a:pt x="66" y="319"/>
                  </a:lnTo>
                  <a:lnTo>
                    <a:pt x="68" y="311"/>
                  </a:lnTo>
                  <a:lnTo>
                    <a:pt x="67" y="305"/>
                  </a:lnTo>
                  <a:lnTo>
                    <a:pt x="66" y="304"/>
                  </a:lnTo>
                  <a:lnTo>
                    <a:pt x="65" y="303"/>
                  </a:lnTo>
                  <a:lnTo>
                    <a:pt x="63" y="302"/>
                  </a:lnTo>
                  <a:lnTo>
                    <a:pt x="63" y="301"/>
                  </a:lnTo>
                  <a:lnTo>
                    <a:pt x="63" y="300"/>
                  </a:lnTo>
                  <a:lnTo>
                    <a:pt x="65" y="294"/>
                  </a:lnTo>
                  <a:lnTo>
                    <a:pt x="66" y="289"/>
                  </a:lnTo>
                  <a:lnTo>
                    <a:pt x="61" y="279"/>
                  </a:lnTo>
                  <a:lnTo>
                    <a:pt x="59" y="277"/>
                  </a:lnTo>
                  <a:lnTo>
                    <a:pt x="56" y="277"/>
                  </a:lnTo>
                  <a:lnTo>
                    <a:pt x="56" y="279"/>
                  </a:lnTo>
                  <a:lnTo>
                    <a:pt x="55" y="279"/>
                  </a:lnTo>
                  <a:lnTo>
                    <a:pt x="54" y="279"/>
                  </a:lnTo>
                  <a:lnTo>
                    <a:pt x="51" y="276"/>
                  </a:lnTo>
                  <a:lnTo>
                    <a:pt x="50" y="275"/>
                  </a:lnTo>
                  <a:lnTo>
                    <a:pt x="48" y="265"/>
                  </a:lnTo>
                  <a:lnTo>
                    <a:pt x="48" y="264"/>
                  </a:lnTo>
                  <a:lnTo>
                    <a:pt x="50" y="261"/>
                  </a:lnTo>
                  <a:lnTo>
                    <a:pt x="50" y="261"/>
                  </a:lnTo>
                  <a:lnTo>
                    <a:pt x="50" y="260"/>
                  </a:lnTo>
                  <a:lnTo>
                    <a:pt x="50" y="259"/>
                  </a:lnTo>
                  <a:lnTo>
                    <a:pt x="47" y="255"/>
                  </a:lnTo>
                  <a:lnTo>
                    <a:pt x="50" y="254"/>
                  </a:lnTo>
                  <a:lnTo>
                    <a:pt x="51" y="251"/>
                  </a:lnTo>
                  <a:lnTo>
                    <a:pt x="53" y="241"/>
                  </a:lnTo>
                  <a:lnTo>
                    <a:pt x="52" y="240"/>
                  </a:lnTo>
                  <a:lnTo>
                    <a:pt x="52" y="239"/>
                  </a:lnTo>
                  <a:lnTo>
                    <a:pt x="51" y="238"/>
                  </a:lnTo>
                  <a:lnTo>
                    <a:pt x="51" y="238"/>
                  </a:lnTo>
                  <a:lnTo>
                    <a:pt x="48" y="236"/>
                  </a:lnTo>
                  <a:lnTo>
                    <a:pt x="45" y="231"/>
                  </a:lnTo>
                  <a:lnTo>
                    <a:pt x="45" y="230"/>
                  </a:lnTo>
                  <a:lnTo>
                    <a:pt x="44" y="226"/>
                  </a:lnTo>
                  <a:lnTo>
                    <a:pt x="44" y="225"/>
                  </a:lnTo>
                  <a:lnTo>
                    <a:pt x="45" y="224"/>
                  </a:lnTo>
                  <a:lnTo>
                    <a:pt x="46" y="223"/>
                  </a:lnTo>
                  <a:lnTo>
                    <a:pt x="46" y="217"/>
                  </a:lnTo>
                  <a:lnTo>
                    <a:pt x="46" y="216"/>
                  </a:lnTo>
                  <a:lnTo>
                    <a:pt x="38" y="210"/>
                  </a:lnTo>
                  <a:lnTo>
                    <a:pt x="35" y="207"/>
                  </a:lnTo>
                  <a:lnTo>
                    <a:pt x="34" y="206"/>
                  </a:lnTo>
                  <a:lnTo>
                    <a:pt x="33" y="203"/>
                  </a:lnTo>
                  <a:lnTo>
                    <a:pt x="30" y="195"/>
                  </a:lnTo>
                  <a:lnTo>
                    <a:pt x="27" y="191"/>
                  </a:lnTo>
                  <a:lnTo>
                    <a:pt x="26" y="190"/>
                  </a:lnTo>
                  <a:lnTo>
                    <a:pt x="25" y="184"/>
                  </a:lnTo>
                  <a:lnTo>
                    <a:pt x="28" y="183"/>
                  </a:lnTo>
                  <a:lnTo>
                    <a:pt x="28" y="182"/>
                  </a:lnTo>
                  <a:lnTo>
                    <a:pt x="28" y="178"/>
                  </a:lnTo>
                  <a:lnTo>
                    <a:pt x="26" y="175"/>
                  </a:lnTo>
                  <a:lnTo>
                    <a:pt x="23" y="170"/>
                  </a:lnTo>
                  <a:lnTo>
                    <a:pt x="23" y="169"/>
                  </a:lnTo>
                  <a:lnTo>
                    <a:pt x="21" y="167"/>
                  </a:lnTo>
                  <a:lnTo>
                    <a:pt x="20" y="166"/>
                  </a:lnTo>
                  <a:lnTo>
                    <a:pt x="20" y="166"/>
                  </a:lnTo>
                  <a:lnTo>
                    <a:pt x="20" y="159"/>
                  </a:lnTo>
                  <a:lnTo>
                    <a:pt x="20" y="158"/>
                  </a:lnTo>
                  <a:lnTo>
                    <a:pt x="23" y="155"/>
                  </a:lnTo>
                  <a:lnTo>
                    <a:pt x="23" y="153"/>
                  </a:lnTo>
                  <a:lnTo>
                    <a:pt x="23" y="151"/>
                  </a:lnTo>
                  <a:lnTo>
                    <a:pt x="23" y="150"/>
                  </a:lnTo>
                  <a:lnTo>
                    <a:pt x="22" y="148"/>
                  </a:lnTo>
                  <a:lnTo>
                    <a:pt x="21" y="147"/>
                  </a:lnTo>
                  <a:lnTo>
                    <a:pt x="17" y="147"/>
                  </a:lnTo>
                  <a:lnTo>
                    <a:pt x="15" y="146"/>
                  </a:lnTo>
                  <a:lnTo>
                    <a:pt x="14" y="144"/>
                  </a:lnTo>
                  <a:lnTo>
                    <a:pt x="14" y="144"/>
                  </a:lnTo>
                  <a:lnTo>
                    <a:pt x="14" y="143"/>
                  </a:lnTo>
                  <a:lnTo>
                    <a:pt x="14" y="141"/>
                  </a:lnTo>
                  <a:lnTo>
                    <a:pt x="14" y="139"/>
                  </a:lnTo>
                  <a:lnTo>
                    <a:pt x="14" y="138"/>
                  </a:lnTo>
                  <a:lnTo>
                    <a:pt x="11" y="128"/>
                  </a:lnTo>
                  <a:lnTo>
                    <a:pt x="8" y="124"/>
                  </a:lnTo>
                  <a:lnTo>
                    <a:pt x="6" y="121"/>
                  </a:lnTo>
                  <a:lnTo>
                    <a:pt x="3" y="119"/>
                  </a:lnTo>
                  <a:lnTo>
                    <a:pt x="2" y="120"/>
                  </a:lnTo>
                  <a:lnTo>
                    <a:pt x="1" y="118"/>
                  </a:lnTo>
                  <a:lnTo>
                    <a:pt x="0" y="114"/>
                  </a:lnTo>
                  <a:lnTo>
                    <a:pt x="0" y="110"/>
                  </a:lnTo>
                  <a:lnTo>
                    <a:pt x="0" y="109"/>
                  </a:lnTo>
                  <a:lnTo>
                    <a:pt x="5" y="101"/>
                  </a:lnTo>
                  <a:lnTo>
                    <a:pt x="6" y="101"/>
                  </a:lnTo>
                  <a:lnTo>
                    <a:pt x="7" y="100"/>
                  </a:lnTo>
                  <a:lnTo>
                    <a:pt x="8" y="100"/>
                  </a:lnTo>
                  <a:lnTo>
                    <a:pt x="8" y="98"/>
                  </a:lnTo>
                  <a:lnTo>
                    <a:pt x="10" y="91"/>
                  </a:lnTo>
                  <a:lnTo>
                    <a:pt x="12" y="86"/>
                  </a:lnTo>
                  <a:lnTo>
                    <a:pt x="12" y="83"/>
                  </a:lnTo>
                  <a:lnTo>
                    <a:pt x="12" y="75"/>
                  </a:lnTo>
                  <a:lnTo>
                    <a:pt x="16" y="70"/>
                  </a:lnTo>
                  <a:lnTo>
                    <a:pt x="17" y="67"/>
                  </a:lnTo>
                  <a:lnTo>
                    <a:pt x="18" y="63"/>
                  </a:lnTo>
                  <a:lnTo>
                    <a:pt x="18" y="62"/>
                  </a:lnTo>
                  <a:lnTo>
                    <a:pt x="15" y="49"/>
                  </a:lnTo>
                  <a:lnTo>
                    <a:pt x="14" y="49"/>
                  </a:lnTo>
                  <a:lnTo>
                    <a:pt x="7" y="49"/>
                  </a:lnTo>
                  <a:lnTo>
                    <a:pt x="6" y="45"/>
                  </a:lnTo>
                  <a:lnTo>
                    <a:pt x="5" y="43"/>
                  </a:lnTo>
                  <a:lnTo>
                    <a:pt x="5" y="42"/>
                  </a:lnTo>
                  <a:lnTo>
                    <a:pt x="6" y="39"/>
                  </a:lnTo>
                  <a:lnTo>
                    <a:pt x="8" y="39"/>
                  </a:lnTo>
                  <a:lnTo>
                    <a:pt x="10" y="39"/>
                  </a:lnTo>
                  <a:lnTo>
                    <a:pt x="11" y="37"/>
                  </a:lnTo>
                  <a:lnTo>
                    <a:pt x="11" y="28"/>
                  </a:lnTo>
                  <a:lnTo>
                    <a:pt x="11" y="27"/>
                  </a:lnTo>
                  <a:lnTo>
                    <a:pt x="11" y="26"/>
                  </a:lnTo>
                  <a:lnTo>
                    <a:pt x="10" y="25"/>
                  </a:lnTo>
                  <a:lnTo>
                    <a:pt x="9" y="25"/>
                  </a:lnTo>
                  <a:lnTo>
                    <a:pt x="7" y="24"/>
                  </a:lnTo>
                  <a:lnTo>
                    <a:pt x="4" y="20"/>
                  </a:lnTo>
                  <a:lnTo>
                    <a:pt x="3" y="18"/>
                  </a:lnTo>
                  <a:lnTo>
                    <a:pt x="4" y="17"/>
                  </a:lnTo>
                  <a:lnTo>
                    <a:pt x="5" y="16"/>
                  </a:lnTo>
                  <a:lnTo>
                    <a:pt x="5" y="13"/>
                  </a:lnTo>
                  <a:lnTo>
                    <a:pt x="4" y="11"/>
                  </a:lnTo>
                  <a:lnTo>
                    <a:pt x="5" y="11"/>
                  </a:lnTo>
                  <a:lnTo>
                    <a:pt x="17" y="11"/>
                  </a:lnTo>
                  <a:lnTo>
                    <a:pt x="27" y="11"/>
                  </a:lnTo>
                  <a:lnTo>
                    <a:pt x="28" y="11"/>
                  </a:lnTo>
                  <a:lnTo>
                    <a:pt x="39" y="11"/>
                  </a:lnTo>
                  <a:lnTo>
                    <a:pt x="40" y="11"/>
                  </a:lnTo>
                  <a:lnTo>
                    <a:pt x="54" y="11"/>
                  </a:lnTo>
                  <a:lnTo>
                    <a:pt x="72" y="11"/>
                  </a:lnTo>
                  <a:lnTo>
                    <a:pt x="74" y="11"/>
                  </a:lnTo>
                  <a:lnTo>
                    <a:pt x="75" y="11"/>
                  </a:lnTo>
                  <a:lnTo>
                    <a:pt x="83" y="11"/>
                  </a:lnTo>
                  <a:lnTo>
                    <a:pt x="103" y="11"/>
                  </a:lnTo>
                  <a:lnTo>
                    <a:pt x="106" y="11"/>
                  </a:lnTo>
                  <a:lnTo>
                    <a:pt x="107" y="11"/>
                  </a:lnTo>
                  <a:lnTo>
                    <a:pt x="109" y="11"/>
                  </a:lnTo>
                  <a:lnTo>
                    <a:pt x="111" y="11"/>
                  </a:lnTo>
                  <a:lnTo>
                    <a:pt x="115" y="11"/>
                  </a:lnTo>
                  <a:lnTo>
                    <a:pt x="117" y="11"/>
                  </a:lnTo>
                  <a:lnTo>
                    <a:pt x="128" y="11"/>
                  </a:lnTo>
                  <a:lnTo>
                    <a:pt x="131" y="11"/>
                  </a:lnTo>
                  <a:lnTo>
                    <a:pt x="134" y="11"/>
                  </a:lnTo>
                  <a:lnTo>
                    <a:pt x="135" y="11"/>
                  </a:lnTo>
                  <a:lnTo>
                    <a:pt x="139" y="11"/>
                  </a:lnTo>
                  <a:lnTo>
                    <a:pt x="140" y="11"/>
                  </a:lnTo>
                  <a:lnTo>
                    <a:pt x="145" y="11"/>
                  </a:lnTo>
                  <a:lnTo>
                    <a:pt x="148" y="11"/>
                  </a:lnTo>
                  <a:lnTo>
                    <a:pt x="150" y="11"/>
                  </a:lnTo>
                  <a:lnTo>
                    <a:pt x="151" y="11"/>
                  </a:lnTo>
                  <a:lnTo>
                    <a:pt x="153" y="11"/>
                  </a:lnTo>
                  <a:lnTo>
                    <a:pt x="155" y="11"/>
                  </a:lnTo>
                  <a:lnTo>
                    <a:pt x="156" y="11"/>
                  </a:lnTo>
                  <a:lnTo>
                    <a:pt x="159" y="11"/>
                  </a:lnTo>
                  <a:lnTo>
                    <a:pt x="161" y="11"/>
                  </a:lnTo>
                  <a:lnTo>
                    <a:pt x="162" y="11"/>
                  </a:lnTo>
                  <a:lnTo>
                    <a:pt x="163" y="11"/>
                  </a:lnTo>
                  <a:lnTo>
                    <a:pt x="164" y="11"/>
                  </a:lnTo>
                  <a:lnTo>
                    <a:pt x="186" y="11"/>
                  </a:lnTo>
                  <a:lnTo>
                    <a:pt x="190" y="11"/>
                  </a:lnTo>
                  <a:lnTo>
                    <a:pt x="191" y="11"/>
                  </a:lnTo>
                  <a:lnTo>
                    <a:pt x="200" y="11"/>
                  </a:lnTo>
                  <a:lnTo>
                    <a:pt x="201" y="10"/>
                  </a:lnTo>
                  <a:lnTo>
                    <a:pt x="202" y="10"/>
                  </a:lnTo>
                  <a:lnTo>
                    <a:pt x="206" y="10"/>
                  </a:lnTo>
                  <a:lnTo>
                    <a:pt x="208" y="10"/>
                  </a:lnTo>
                  <a:lnTo>
                    <a:pt x="220" y="10"/>
                  </a:lnTo>
                  <a:lnTo>
                    <a:pt x="233" y="10"/>
                  </a:lnTo>
                  <a:lnTo>
                    <a:pt x="234" y="10"/>
                  </a:lnTo>
                  <a:lnTo>
                    <a:pt x="245" y="10"/>
                  </a:lnTo>
                  <a:lnTo>
                    <a:pt x="261" y="9"/>
                  </a:lnTo>
                  <a:lnTo>
                    <a:pt x="269" y="9"/>
                  </a:lnTo>
                  <a:lnTo>
                    <a:pt x="270" y="9"/>
                  </a:lnTo>
                  <a:lnTo>
                    <a:pt x="275" y="9"/>
                  </a:lnTo>
                  <a:lnTo>
                    <a:pt x="278" y="9"/>
                  </a:lnTo>
                  <a:lnTo>
                    <a:pt x="282" y="9"/>
                  </a:lnTo>
                  <a:lnTo>
                    <a:pt x="283" y="9"/>
                  </a:lnTo>
                  <a:lnTo>
                    <a:pt x="285" y="8"/>
                  </a:lnTo>
                  <a:lnTo>
                    <a:pt x="286" y="8"/>
                  </a:lnTo>
                  <a:lnTo>
                    <a:pt x="289" y="8"/>
                  </a:lnTo>
                  <a:lnTo>
                    <a:pt x="289" y="8"/>
                  </a:lnTo>
                  <a:lnTo>
                    <a:pt x="290" y="8"/>
                  </a:lnTo>
                  <a:lnTo>
                    <a:pt x="291" y="8"/>
                  </a:lnTo>
                  <a:lnTo>
                    <a:pt x="295" y="8"/>
                  </a:lnTo>
                  <a:lnTo>
                    <a:pt x="298" y="8"/>
                  </a:lnTo>
                  <a:lnTo>
                    <a:pt x="310" y="8"/>
                  </a:lnTo>
                  <a:lnTo>
                    <a:pt x="313" y="8"/>
                  </a:lnTo>
                  <a:lnTo>
                    <a:pt x="330" y="7"/>
                  </a:lnTo>
                  <a:lnTo>
                    <a:pt x="333" y="7"/>
                  </a:lnTo>
                  <a:lnTo>
                    <a:pt x="333" y="7"/>
                  </a:lnTo>
                  <a:lnTo>
                    <a:pt x="346" y="6"/>
                  </a:lnTo>
                  <a:lnTo>
                    <a:pt x="354" y="6"/>
                  </a:lnTo>
                  <a:lnTo>
                    <a:pt x="357" y="6"/>
                  </a:lnTo>
                  <a:lnTo>
                    <a:pt x="361" y="6"/>
                  </a:lnTo>
                  <a:lnTo>
                    <a:pt x="362" y="6"/>
                  </a:lnTo>
                  <a:lnTo>
                    <a:pt x="363" y="6"/>
                  </a:lnTo>
                  <a:lnTo>
                    <a:pt x="365" y="6"/>
                  </a:lnTo>
                  <a:lnTo>
                    <a:pt x="366" y="6"/>
                  </a:lnTo>
                  <a:lnTo>
                    <a:pt x="376" y="6"/>
                  </a:lnTo>
                  <a:lnTo>
                    <a:pt x="383" y="6"/>
                  </a:lnTo>
                  <a:lnTo>
                    <a:pt x="385" y="5"/>
                  </a:lnTo>
                  <a:lnTo>
                    <a:pt x="388" y="5"/>
                  </a:lnTo>
                  <a:lnTo>
                    <a:pt x="389" y="5"/>
                  </a:lnTo>
                  <a:lnTo>
                    <a:pt x="390" y="5"/>
                  </a:lnTo>
                  <a:lnTo>
                    <a:pt x="393" y="5"/>
                  </a:lnTo>
                  <a:lnTo>
                    <a:pt x="400" y="5"/>
                  </a:lnTo>
                  <a:lnTo>
                    <a:pt x="401" y="5"/>
                  </a:lnTo>
                  <a:lnTo>
                    <a:pt x="408" y="4"/>
                  </a:lnTo>
                  <a:lnTo>
                    <a:pt x="410" y="4"/>
                  </a:lnTo>
                  <a:lnTo>
                    <a:pt x="416" y="4"/>
                  </a:lnTo>
                  <a:lnTo>
                    <a:pt x="418" y="4"/>
                  </a:lnTo>
                  <a:lnTo>
                    <a:pt x="419" y="4"/>
                  </a:lnTo>
                  <a:lnTo>
                    <a:pt x="431" y="3"/>
                  </a:lnTo>
                  <a:lnTo>
                    <a:pt x="432" y="3"/>
                  </a:lnTo>
                  <a:lnTo>
                    <a:pt x="443" y="3"/>
                  </a:lnTo>
                  <a:lnTo>
                    <a:pt x="444" y="2"/>
                  </a:lnTo>
                  <a:lnTo>
                    <a:pt x="444" y="2"/>
                  </a:lnTo>
                  <a:lnTo>
                    <a:pt x="447" y="2"/>
                  </a:lnTo>
                  <a:lnTo>
                    <a:pt x="448" y="2"/>
                  </a:lnTo>
                  <a:lnTo>
                    <a:pt x="450" y="2"/>
                  </a:lnTo>
                  <a:lnTo>
                    <a:pt x="451" y="2"/>
                  </a:lnTo>
                  <a:lnTo>
                    <a:pt x="454" y="2"/>
                  </a:lnTo>
                  <a:lnTo>
                    <a:pt x="456" y="2"/>
                  </a:lnTo>
                  <a:lnTo>
                    <a:pt x="458" y="2"/>
                  </a:lnTo>
                  <a:lnTo>
                    <a:pt x="459" y="2"/>
                  </a:lnTo>
                  <a:lnTo>
                    <a:pt x="460" y="2"/>
                  </a:lnTo>
                  <a:lnTo>
                    <a:pt x="460" y="2"/>
                  </a:lnTo>
                  <a:lnTo>
                    <a:pt x="461" y="1"/>
                  </a:lnTo>
                  <a:lnTo>
                    <a:pt x="462" y="1"/>
                  </a:lnTo>
                  <a:lnTo>
                    <a:pt x="464" y="1"/>
                  </a:lnTo>
                  <a:lnTo>
                    <a:pt x="467" y="1"/>
                  </a:lnTo>
                  <a:lnTo>
                    <a:pt x="468" y="1"/>
                  </a:lnTo>
                  <a:lnTo>
                    <a:pt x="469" y="1"/>
                  </a:lnTo>
                  <a:lnTo>
                    <a:pt x="473" y="1"/>
                  </a:lnTo>
                  <a:lnTo>
                    <a:pt x="476" y="1"/>
                  </a:lnTo>
                  <a:lnTo>
                    <a:pt x="477" y="1"/>
                  </a:lnTo>
                  <a:lnTo>
                    <a:pt x="483" y="0"/>
                  </a:lnTo>
                  <a:lnTo>
                    <a:pt x="484" y="0"/>
                  </a:lnTo>
                  <a:lnTo>
                    <a:pt x="498" y="0"/>
                  </a:lnTo>
                  <a:close/>
                </a:path>
              </a:pathLst>
            </a:custGeom>
            <a:solidFill>
              <a:srgbClr val="4C7300"/>
            </a:solidFill>
            <a:ln w="3">
              <a:solidFill>
                <a:schemeClr val="tx1">
                  <a:lumMod val="75000"/>
                  <a:lumOff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5" name="Freeform 237"/>
            <p:cNvSpPr>
              <a:spLocks/>
            </p:cNvSpPr>
            <p:nvPr/>
          </p:nvSpPr>
          <p:spPr bwMode="auto">
            <a:xfrm>
              <a:off x="3809866" y="3120912"/>
              <a:ext cx="1046021" cy="588994"/>
            </a:xfrm>
            <a:custGeom>
              <a:avLst/>
              <a:gdLst>
                <a:gd name="T0" fmla="*/ 88 w 753"/>
                <a:gd name="T1" fmla="*/ 5 h 424"/>
                <a:gd name="T2" fmla="*/ 112 w 753"/>
                <a:gd name="T3" fmla="*/ 6 h 424"/>
                <a:gd name="T4" fmla="*/ 155 w 753"/>
                <a:gd name="T5" fmla="*/ 9 h 424"/>
                <a:gd name="T6" fmla="*/ 178 w 753"/>
                <a:gd name="T7" fmla="*/ 10 h 424"/>
                <a:gd name="T8" fmla="*/ 206 w 753"/>
                <a:gd name="T9" fmla="*/ 11 h 424"/>
                <a:gd name="T10" fmla="*/ 248 w 753"/>
                <a:gd name="T11" fmla="*/ 13 h 424"/>
                <a:gd name="T12" fmla="*/ 282 w 753"/>
                <a:gd name="T13" fmla="*/ 14 h 424"/>
                <a:gd name="T14" fmla="*/ 305 w 753"/>
                <a:gd name="T15" fmla="*/ 15 h 424"/>
                <a:gd name="T16" fmla="*/ 326 w 753"/>
                <a:gd name="T17" fmla="*/ 16 h 424"/>
                <a:gd name="T18" fmla="*/ 354 w 753"/>
                <a:gd name="T19" fmla="*/ 16 h 424"/>
                <a:gd name="T20" fmla="*/ 370 w 753"/>
                <a:gd name="T21" fmla="*/ 17 h 424"/>
                <a:gd name="T22" fmla="*/ 409 w 753"/>
                <a:gd name="T23" fmla="*/ 18 h 424"/>
                <a:gd name="T24" fmla="*/ 434 w 753"/>
                <a:gd name="T25" fmla="*/ 19 h 424"/>
                <a:gd name="T26" fmla="*/ 475 w 753"/>
                <a:gd name="T27" fmla="*/ 19 h 424"/>
                <a:gd name="T28" fmla="*/ 513 w 753"/>
                <a:gd name="T29" fmla="*/ 20 h 424"/>
                <a:gd name="T30" fmla="*/ 557 w 753"/>
                <a:gd name="T31" fmla="*/ 21 h 424"/>
                <a:gd name="T32" fmla="*/ 592 w 753"/>
                <a:gd name="T33" fmla="*/ 21 h 424"/>
                <a:gd name="T34" fmla="*/ 624 w 753"/>
                <a:gd name="T35" fmla="*/ 21 h 424"/>
                <a:gd name="T36" fmla="*/ 699 w 753"/>
                <a:gd name="T37" fmla="*/ 38 h 424"/>
                <a:gd name="T38" fmla="*/ 710 w 753"/>
                <a:gd name="T39" fmla="*/ 33 h 424"/>
                <a:gd name="T40" fmla="*/ 709 w 753"/>
                <a:gd name="T41" fmla="*/ 64 h 424"/>
                <a:gd name="T42" fmla="*/ 720 w 753"/>
                <a:gd name="T43" fmla="*/ 104 h 424"/>
                <a:gd name="T44" fmla="*/ 738 w 753"/>
                <a:gd name="T45" fmla="*/ 132 h 424"/>
                <a:gd name="T46" fmla="*/ 750 w 753"/>
                <a:gd name="T47" fmla="*/ 143 h 424"/>
                <a:gd name="T48" fmla="*/ 750 w 753"/>
                <a:gd name="T49" fmla="*/ 174 h 424"/>
                <a:gd name="T50" fmla="*/ 750 w 753"/>
                <a:gd name="T51" fmla="*/ 215 h 424"/>
                <a:gd name="T52" fmla="*/ 751 w 753"/>
                <a:gd name="T53" fmla="*/ 244 h 424"/>
                <a:gd name="T54" fmla="*/ 751 w 753"/>
                <a:gd name="T55" fmla="*/ 260 h 424"/>
                <a:gd name="T56" fmla="*/ 751 w 753"/>
                <a:gd name="T57" fmla="*/ 289 h 424"/>
                <a:gd name="T58" fmla="*/ 752 w 753"/>
                <a:gd name="T59" fmla="*/ 299 h 424"/>
                <a:gd name="T60" fmla="*/ 752 w 753"/>
                <a:gd name="T61" fmla="*/ 325 h 424"/>
                <a:gd name="T62" fmla="*/ 752 w 753"/>
                <a:gd name="T63" fmla="*/ 346 h 424"/>
                <a:gd name="T64" fmla="*/ 752 w 753"/>
                <a:gd name="T65" fmla="*/ 365 h 424"/>
                <a:gd name="T66" fmla="*/ 753 w 753"/>
                <a:gd name="T67" fmla="*/ 394 h 424"/>
                <a:gd name="T68" fmla="*/ 753 w 753"/>
                <a:gd name="T69" fmla="*/ 409 h 424"/>
                <a:gd name="T70" fmla="*/ 744 w 753"/>
                <a:gd name="T71" fmla="*/ 422 h 424"/>
                <a:gd name="T72" fmla="*/ 714 w 753"/>
                <a:gd name="T73" fmla="*/ 423 h 424"/>
                <a:gd name="T74" fmla="*/ 682 w 753"/>
                <a:gd name="T75" fmla="*/ 423 h 424"/>
                <a:gd name="T76" fmla="*/ 650 w 753"/>
                <a:gd name="T77" fmla="*/ 423 h 424"/>
                <a:gd name="T78" fmla="*/ 634 w 753"/>
                <a:gd name="T79" fmla="*/ 423 h 424"/>
                <a:gd name="T80" fmla="*/ 599 w 753"/>
                <a:gd name="T81" fmla="*/ 424 h 424"/>
                <a:gd name="T82" fmla="*/ 571 w 753"/>
                <a:gd name="T83" fmla="*/ 423 h 424"/>
                <a:gd name="T84" fmla="*/ 524 w 753"/>
                <a:gd name="T85" fmla="*/ 423 h 424"/>
                <a:gd name="T86" fmla="*/ 501 w 753"/>
                <a:gd name="T87" fmla="*/ 423 h 424"/>
                <a:gd name="T88" fmla="*/ 458 w 753"/>
                <a:gd name="T89" fmla="*/ 422 h 424"/>
                <a:gd name="T90" fmla="*/ 430 w 753"/>
                <a:gd name="T91" fmla="*/ 421 h 424"/>
                <a:gd name="T92" fmla="*/ 375 w 753"/>
                <a:gd name="T93" fmla="*/ 420 h 424"/>
                <a:gd name="T94" fmla="*/ 322 w 753"/>
                <a:gd name="T95" fmla="*/ 419 h 424"/>
                <a:gd name="T96" fmla="*/ 259 w 753"/>
                <a:gd name="T97" fmla="*/ 416 h 424"/>
                <a:gd name="T98" fmla="*/ 207 w 753"/>
                <a:gd name="T99" fmla="*/ 415 h 424"/>
                <a:gd name="T100" fmla="*/ 143 w 753"/>
                <a:gd name="T101" fmla="*/ 411 h 424"/>
                <a:gd name="T102" fmla="*/ 112 w 753"/>
                <a:gd name="T103" fmla="*/ 410 h 424"/>
                <a:gd name="T104" fmla="*/ 57 w 753"/>
                <a:gd name="T105" fmla="*/ 407 h 424"/>
                <a:gd name="T106" fmla="*/ 1 w 753"/>
                <a:gd name="T107" fmla="*/ 398 h 424"/>
                <a:gd name="T108" fmla="*/ 4 w 753"/>
                <a:gd name="T109" fmla="*/ 351 h 424"/>
                <a:gd name="T110" fmla="*/ 6 w 753"/>
                <a:gd name="T111" fmla="*/ 317 h 424"/>
                <a:gd name="T112" fmla="*/ 7 w 753"/>
                <a:gd name="T113" fmla="*/ 293 h 424"/>
                <a:gd name="T114" fmla="*/ 13 w 753"/>
                <a:gd name="T115" fmla="*/ 199 h 424"/>
                <a:gd name="T116" fmla="*/ 15 w 753"/>
                <a:gd name="T117" fmla="*/ 176 h 424"/>
                <a:gd name="T118" fmla="*/ 18 w 753"/>
                <a:gd name="T119" fmla="*/ 117 h 424"/>
                <a:gd name="T120" fmla="*/ 23 w 753"/>
                <a:gd name="T121" fmla="*/ 59 h 424"/>
                <a:gd name="T122" fmla="*/ 39 w 753"/>
                <a:gd name="T123" fmla="*/ 1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3" h="424">
                  <a:moveTo>
                    <a:pt x="40" y="2"/>
                  </a:moveTo>
                  <a:lnTo>
                    <a:pt x="46" y="2"/>
                  </a:lnTo>
                  <a:lnTo>
                    <a:pt x="47" y="2"/>
                  </a:lnTo>
                  <a:lnTo>
                    <a:pt x="50" y="2"/>
                  </a:lnTo>
                  <a:lnTo>
                    <a:pt x="67" y="4"/>
                  </a:lnTo>
                  <a:lnTo>
                    <a:pt x="68" y="4"/>
                  </a:lnTo>
                  <a:lnTo>
                    <a:pt x="75" y="4"/>
                  </a:lnTo>
                  <a:lnTo>
                    <a:pt x="87" y="5"/>
                  </a:lnTo>
                  <a:lnTo>
                    <a:pt x="88" y="5"/>
                  </a:lnTo>
                  <a:lnTo>
                    <a:pt x="91" y="5"/>
                  </a:lnTo>
                  <a:lnTo>
                    <a:pt x="95" y="5"/>
                  </a:lnTo>
                  <a:lnTo>
                    <a:pt x="96" y="5"/>
                  </a:lnTo>
                  <a:lnTo>
                    <a:pt x="100" y="5"/>
                  </a:lnTo>
                  <a:lnTo>
                    <a:pt x="104" y="5"/>
                  </a:lnTo>
                  <a:lnTo>
                    <a:pt x="107" y="5"/>
                  </a:lnTo>
                  <a:lnTo>
                    <a:pt x="109" y="6"/>
                  </a:lnTo>
                  <a:lnTo>
                    <a:pt x="111" y="6"/>
                  </a:lnTo>
                  <a:lnTo>
                    <a:pt x="112" y="6"/>
                  </a:lnTo>
                  <a:lnTo>
                    <a:pt x="115" y="6"/>
                  </a:lnTo>
                  <a:lnTo>
                    <a:pt x="122" y="6"/>
                  </a:lnTo>
                  <a:lnTo>
                    <a:pt x="125" y="7"/>
                  </a:lnTo>
                  <a:lnTo>
                    <a:pt x="134" y="7"/>
                  </a:lnTo>
                  <a:lnTo>
                    <a:pt x="151" y="8"/>
                  </a:lnTo>
                  <a:lnTo>
                    <a:pt x="152" y="8"/>
                  </a:lnTo>
                  <a:lnTo>
                    <a:pt x="153" y="8"/>
                  </a:lnTo>
                  <a:lnTo>
                    <a:pt x="154" y="9"/>
                  </a:lnTo>
                  <a:lnTo>
                    <a:pt x="155" y="9"/>
                  </a:lnTo>
                  <a:lnTo>
                    <a:pt x="158" y="9"/>
                  </a:lnTo>
                  <a:lnTo>
                    <a:pt x="161" y="9"/>
                  </a:lnTo>
                  <a:lnTo>
                    <a:pt x="162" y="9"/>
                  </a:lnTo>
                  <a:lnTo>
                    <a:pt x="167" y="9"/>
                  </a:lnTo>
                  <a:lnTo>
                    <a:pt x="167" y="9"/>
                  </a:lnTo>
                  <a:lnTo>
                    <a:pt x="170" y="10"/>
                  </a:lnTo>
                  <a:lnTo>
                    <a:pt x="171" y="10"/>
                  </a:lnTo>
                  <a:lnTo>
                    <a:pt x="175" y="10"/>
                  </a:lnTo>
                  <a:lnTo>
                    <a:pt x="178" y="10"/>
                  </a:lnTo>
                  <a:lnTo>
                    <a:pt x="178" y="10"/>
                  </a:lnTo>
                  <a:lnTo>
                    <a:pt x="179" y="10"/>
                  </a:lnTo>
                  <a:lnTo>
                    <a:pt x="181" y="10"/>
                  </a:lnTo>
                  <a:lnTo>
                    <a:pt x="182" y="10"/>
                  </a:lnTo>
                  <a:lnTo>
                    <a:pt x="187" y="10"/>
                  </a:lnTo>
                  <a:lnTo>
                    <a:pt x="202" y="10"/>
                  </a:lnTo>
                  <a:lnTo>
                    <a:pt x="204" y="11"/>
                  </a:lnTo>
                  <a:lnTo>
                    <a:pt x="206" y="11"/>
                  </a:lnTo>
                  <a:lnTo>
                    <a:pt x="206" y="11"/>
                  </a:lnTo>
                  <a:lnTo>
                    <a:pt x="207" y="11"/>
                  </a:lnTo>
                  <a:lnTo>
                    <a:pt x="226" y="12"/>
                  </a:lnTo>
                  <a:lnTo>
                    <a:pt x="230" y="12"/>
                  </a:lnTo>
                  <a:lnTo>
                    <a:pt x="232" y="12"/>
                  </a:lnTo>
                  <a:lnTo>
                    <a:pt x="234" y="12"/>
                  </a:lnTo>
                  <a:lnTo>
                    <a:pt x="243" y="13"/>
                  </a:lnTo>
                  <a:lnTo>
                    <a:pt x="246" y="13"/>
                  </a:lnTo>
                  <a:lnTo>
                    <a:pt x="247" y="13"/>
                  </a:lnTo>
                  <a:lnTo>
                    <a:pt x="248" y="13"/>
                  </a:lnTo>
                  <a:lnTo>
                    <a:pt x="250" y="13"/>
                  </a:lnTo>
                  <a:lnTo>
                    <a:pt x="250" y="13"/>
                  </a:lnTo>
                  <a:lnTo>
                    <a:pt x="252" y="13"/>
                  </a:lnTo>
                  <a:lnTo>
                    <a:pt x="261" y="13"/>
                  </a:lnTo>
                  <a:lnTo>
                    <a:pt x="261" y="13"/>
                  </a:lnTo>
                  <a:lnTo>
                    <a:pt x="273" y="14"/>
                  </a:lnTo>
                  <a:lnTo>
                    <a:pt x="274" y="14"/>
                  </a:lnTo>
                  <a:lnTo>
                    <a:pt x="275" y="14"/>
                  </a:lnTo>
                  <a:lnTo>
                    <a:pt x="282" y="14"/>
                  </a:lnTo>
                  <a:lnTo>
                    <a:pt x="283" y="14"/>
                  </a:lnTo>
                  <a:lnTo>
                    <a:pt x="294" y="15"/>
                  </a:lnTo>
                  <a:lnTo>
                    <a:pt x="295" y="15"/>
                  </a:lnTo>
                  <a:lnTo>
                    <a:pt x="297" y="15"/>
                  </a:lnTo>
                  <a:lnTo>
                    <a:pt x="300" y="15"/>
                  </a:lnTo>
                  <a:lnTo>
                    <a:pt x="302" y="15"/>
                  </a:lnTo>
                  <a:lnTo>
                    <a:pt x="303" y="15"/>
                  </a:lnTo>
                  <a:lnTo>
                    <a:pt x="304" y="15"/>
                  </a:lnTo>
                  <a:lnTo>
                    <a:pt x="305" y="15"/>
                  </a:lnTo>
                  <a:lnTo>
                    <a:pt x="306" y="15"/>
                  </a:lnTo>
                  <a:lnTo>
                    <a:pt x="310" y="16"/>
                  </a:lnTo>
                  <a:lnTo>
                    <a:pt x="311" y="16"/>
                  </a:lnTo>
                  <a:lnTo>
                    <a:pt x="313" y="16"/>
                  </a:lnTo>
                  <a:lnTo>
                    <a:pt x="315" y="16"/>
                  </a:lnTo>
                  <a:lnTo>
                    <a:pt x="320" y="16"/>
                  </a:lnTo>
                  <a:lnTo>
                    <a:pt x="322" y="16"/>
                  </a:lnTo>
                  <a:lnTo>
                    <a:pt x="324" y="16"/>
                  </a:lnTo>
                  <a:lnTo>
                    <a:pt x="326" y="16"/>
                  </a:lnTo>
                  <a:lnTo>
                    <a:pt x="328" y="16"/>
                  </a:lnTo>
                  <a:lnTo>
                    <a:pt x="338" y="16"/>
                  </a:lnTo>
                  <a:lnTo>
                    <a:pt x="339" y="16"/>
                  </a:lnTo>
                  <a:lnTo>
                    <a:pt x="344" y="16"/>
                  </a:lnTo>
                  <a:lnTo>
                    <a:pt x="348" y="16"/>
                  </a:lnTo>
                  <a:lnTo>
                    <a:pt x="350" y="16"/>
                  </a:lnTo>
                  <a:lnTo>
                    <a:pt x="351" y="16"/>
                  </a:lnTo>
                  <a:lnTo>
                    <a:pt x="352" y="16"/>
                  </a:lnTo>
                  <a:lnTo>
                    <a:pt x="354" y="16"/>
                  </a:lnTo>
                  <a:lnTo>
                    <a:pt x="355" y="16"/>
                  </a:lnTo>
                  <a:lnTo>
                    <a:pt x="356" y="16"/>
                  </a:lnTo>
                  <a:lnTo>
                    <a:pt x="359" y="16"/>
                  </a:lnTo>
                  <a:lnTo>
                    <a:pt x="361" y="16"/>
                  </a:lnTo>
                  <a:lnTo>
                    <a:pt x="363" y="16"/>
                  </a:lnTo>
                  <a:lnTo>
                    <a:pt x="364" y="17"/>
                  </a:lnTo>
                  <a:lnTo>
                    <a:pt x="366" y="17"/>
                  </a:lnTo>
                  <a:lnTo>
                    <a:pt x="368" y="17"/>
                  </a:lnTo>
                  <a:lnTo>
                    <a:pt x="370" y="17"/>
                  </a:lnTo>
                  <a:lnTo>
                    <a:pt x="371" y="17"/>
                  </a:lnTo>
                  <a:lnTo>
                    <a:pt x="392" y="17"/>
                  </a:lnTo>
                  <a:lnTo>
                    <a:pt x="393" y="17"/>
                  </a:lnTo>
                  <a:lnTo>
                    <a:pt x="394" y="17"/>
                  </a:lnTo>
                  <a:lnTo>
                    <a:pt x="400" y="18"/>
                  </a:lnTo>
                  <a:lnTo>
                    <a:pt x="401" y="18"/>
                  </a:lnTo>
                  <a:lnTo>
                    <a:pt x="402" y="18"/>
                  </a:lnTo>
                  <a:lnTo>
                    <a:pt x="405" y="18"/>
                  </a:lnTo>
                  <a:lnTo>
                    <a:pt x="409" y="18"/>
                  </a:lnTo>
                  <a:lnTo>
                    <a:pt x="411" y="18"/>
                  </a:lnTo>
                  <a:lnTo>
                    <a:pt x="412" y="18"/>
                  </a:lnTo>
                  <a:lnTo>
                    <a:pt x="414" y="18"/>
                  </a:lnTo>
                  <a:lnTo>
                    <a:pt x="417" y="18"/>
                  </a:lnTo>
                  <a:lnTo>
                    <a:pt x="422" y="18"/>
                  </a:lnTo>
                  <a:lnTo>
                    <a:pt x="425" y="18"/>
                  </a:lnTo>
                  <a:lnTo>
                    <a:pt x="431" y="18"/>
                  </a:lnTo>
                  <a:lnTo>
                    <a:pt x="433" y="18"/>
                  </a:lnTo>
                  <a:lnTo>
                    <a:pt x="434" y="19"/>
                  </a:lnTo>
                  <a:lnTo>
                    <a:pt x="436" y="19"/>
                  </a:lnTo>
                  <a:lnTo>
                    <a:pt x="440" y="19"/>
                  </a:lnTo>
                  <a:lnTo>
                    <a:pt x="441" y="19"/>
                  </a:lnTo>
                  <a:lnTo>
                    <a:pt x="466" y="19"/>
                  </a:lnTo>
                  <a:lnTo>
                    <a:pt x="466" y="19"/>
                  </a:lnTo>
                  <a:lnTo>
                    <a:pt x="471" y="19"/>
                  </a:lnTo>
                  <a:lnTo>
                    <a:pt x="472" y="19"/>
                  </a:lnTo>
                  <a:lnTo>
                    <a:pt x="474" y="19"/>
                  </a:lnTo>
                  <a:lnTo>
                    <a:pt x="475" y="19"/>
                  </a:lnTo>
                  <a:lnTo>
                    <a:pt x="476" y="19"/>
                  </a:lnTo>
                  <a:lnTo>
                    <a:pt x="480" y="19"/>
                  </a:lnTo>
                  <a:lnTo>
                    <a:pt x="482" y="20"/>
                  </a:lnTo>
                  <a:lnTo>
                    <a:pt x="492" y="20"/>
                  </a:lnTo>
                  <a:lnTo>
                    <a:pt x="496" y="20"/>
                  </a:lnTo>
                  <a:lnTo>
                    <a:pt x="498" y="20"/>
                  </a:lnTo>
                  <a:lnTo>
                    <a:pt x="502" y="20"/>
                  </a:lnTo>
                  <a:lnTo>
                    <a:pt x="511" y="20"/>
                  </a:lnTo>
                  <a:lnTo>
                    <a:pt x="513" y="20"/>
                  </a:lnTo>
                  <a:lnTo>
                    <a:pt x="515" y="20"/>
                  </a:lnTo>
                  <a:lnTo>
                    <a:pt x="524" y="20"/>
                  </a:lnTo>
                  <a:lnTo>
                    <a:pt x="527" y="20"/>
                  </a:lnTo>
                  <a:lnTo>
                    <a:pt x="528" y="20"/>
                  </a:lnTo>
                  <a:lnTo>
                    <a:pt x="534" y="20"/>
                  </a:lnTo>
                  <a:lnTo>
                    <a:pt x="552" y="21"/>
                  </a:lnTo>
                  <a:lnTo>
                    <a:pt x="554" y="21"/>
                  </a:lnTo>
                  <a:lnTo>
                    <a:pt x="556" y="21"/>
                  </a:lnTo>
                  <a:lnTo>
                    <a:pt x="557" y="21"/>
                  </a:lnTo>
                  <a:lnTo>
                    <a:pt x="559" y="21"/>
                  </a:lnTo>
                  <a:lnTo>
                    <a:pt x="560" y="21"/>
                  </a:lnTo>
                  <a:lnTo>
                    <a:pt x="561" y="21"/>
                  </a:lnTo>
                  <a:lnTo>
                    <a:pt x="567" y="21"/>
                  </a:lnTo>
                  <a:lnTo>
                    <a:pt x="568" y="21"/>
                  </a:lnTo>
                  <a:lnTo>
                    <a:pt x="583" y="21"/>
                  </a:lnTo>
                  <a:lnTo>
                    <a:pt x="589" y="21"/>
                  </a:lnTo>
                  <a:lnTo>
                    <a:pt x="591" y="21"/>
                  </a:lnTo>
                  <a:lnTo>
                    <a:pt x="592" y="21"/>
                  </a:lnTo>
                  <a:lnTo>
                    <a:pt x="598" y="21"/>
                  </a:lnTo>
                  <a:lnTo>
                    <a:pt x="599" y="21"/>
                  </a:lnTo>
                  <a:lnTo>
                    <a:pt x="600" y="21"/>
                  </a:lnTo>
                  <a:lnTo>
                    <a:pt x="605" y="21"/>
                  </a:lnTo>
                  <a:lnTo>
                    <a:pt x="608" y="21"/>
                  </a:lnTo>
                  <a:lnTo>
                    <a:pt x="610" y="21"/>
                  </a:lnTo>
                  <a:lnTo>
                    <a:pt x="612" y="21"/>
                  </a:lnTo>
                  <a:lnTo>
                    <a:pt x="617" y="21"/>
                  </a:lnTo>
                  <a:lnTo>
                    <a:pt x="624" y="21"/>
                  </a:lnTo>
                  <a:lnTo>
                    <a:pt x="633" y="21"/>
                  </a:lnTo>
                  <a:lnTo>
                    <a:pt x="673" y="21"/>
                  </a:lnTo>
                  <a:lnTo>
                    <a:pt x="677" y="21"/>
                  </a:lnTo>
                  <a:lnTo>
                    <a:pt x="680" y="21"/>
                  </a:lnTo>
                  <a:lnTo>
                    <a:pt x="680" y="21"/>
                  </a:lnTo>
                  <a:lnTo>
                    <a:pt x="681" y="22"/>
                  </a:lnTo>
                  <a:lnTo>
                    <a:pt x="693" y="33"/>
                  </a:lnTo>
                  <a:lnTo>
                    <a:pt x="697" y="37"/>
                  </a:lnTo>
                  <a:lnTo>
                    <a:pt x="699" y="38"/>
                  </a:lnTo>
                  <a:lnTo>
                    <a:pt x="702" y="38"/>
                  </a:lnTo>
                  <a:lnTo>
                    <a:pt x="706" y="38"/>
                  </a:lnTo>
                  <a:lnTo>
                    <a:pt x="707" y="38"/>
                  </a:lnTo>
                  <a:lnTo>
                    <a:pt x="707" y="38"/>
                  </a:lnTo>
                  <a:lnTo>
                    <a:pt x="708" y="37"/>
                  </a:lnTo>
                  <a:lnTo>
                    <a:pt x="708" y="35"/>
                  </a:lnTo>
                  <a:lnTo>
                    <a:pt x="709" y="33"/>
                  </a:lnTo>
                  <a:lnTo>
                    <a:pt x="710" y="33"/>
                  </a:lnTo>
                  <a:lnTo>
                    <a:pt x="710" y="33"/>
                  </a:lnTo>
                  <a:lnTo>
                    <a:pt x="715" y="33"/>
                  </a:lnTo>
                  <a:lnTo>
                    <a:pt x="716" y="34"/>
                  </a:lnTo>
                  <a:lnTo>
                    <a:pt x="717" y="35"/>
                  </a:lnTo>
                  <a:lnTo>
                    <a:pt x="719" y="45"/>
                  </a:lnTo>
                  <a:lnTo>
                    <a:pt x="721" y="52"/>
                  </a:lnTo>
                  <a:lnTo>
                    <a:pt x="718" y="56"/>
                  </a:lnTo>
                  <a:lnTo>
                    <a:pt x="716" y="57"/>
                  </a:lnTo>
                  <a:lnTo>
                    <a:pt x="710" y="63"/>
                  </a:lnTo>
                  <a:lnTo>
                    <a:pt x="709" y="64"/>
                  </a:lnTo>
                  <a:lnTo>
                    <a:pt x="704" y="71"/>
                  </a:lnTo>
                  <a:lnTo>
                    <a:pt x="700" y="77"/>
                  </a:lnTo>
                  <a:lnTo>
                    <a:pt x="699" y="79"/>
                  </a:lnTo>
                  <a:lnTo>
                    <a:pt x="699" y="80"/>
                  </a:lnTo>
                  <a:lnTo>
                    <a:pt x="700" y="82"/>
                  </a:lnTo>
                  <a:lnTo>
                    <a:pt x="700" y="82"/>
                  </a:lnTo>
                  <a:lnTo>
                    <a:pt x="714" y="98"/>
                  </a:lnTo>
                  <a:lnTo>
                    <a:pt x="716" y="100"/>
                  </a:lnTo>
                  <a:lnTo>
                    <a:pt x="720" y="104"/>
                  </a:lnTo>
                  <a:lnTo>
                    <a:pt x="720" y="106"/>
                  </a:lnTo>
                  <a:lnTo>
                    <a:pt x="720" y="108"/>
                  </a:lnTo>
                  <a:lnTo>
                    <a:pt x="720" y="111"/>
                  </a:lnTo>
                  <a:lnTo>
                    <a:pt x="721" y="114"/>
                  </a:lnTo>
                  <a:lnTo>
                    <a:pt x="727" y="124"/>
                  </a:lnTo>
                  <a:lnTo>
                    <a:pt x="732" y="127"/>
                  </a:lnTo>
                  <a:lnTo>
                    <a:pt x="736" y="131"/>
                  </a:lnTo>
                  <a:lnTo>
                    <a:pt x="737" y="132"/>
                  </a:lnTo>
                  <a:lnTo>
                    <a:pt x="738" y="132"/>
                  </a:lnTo>
                  <a:lnTo>
                    <a:pt x="739" y="131"/>
                  </a:lnTo>
                  <a:lnTo>
                    <a:pt x="740" y="131"/>
                  </a:lnTo>
                  <a:lnTo>
                    <a:pt x="750" y="132"/>
                  </a:lnTo>
                  <a:lnTo>
                    <a:pt x="751" y="132"/>
                  </a:lnTo>
                  <a:lnTo>
                    <a:pt x="751" y="133"/>
                  </a:lnTo>
                  <a:lnTo>
                    <a:pt x="751" y="135"/>
                  </a:lnTo>
                  <a:lnTo>
                    <a:pt x="750" y="138"/>
                  </a:lnTo>
                  <a:lnTo>
                    <a:pt x="750" y="142"/>
                  </a:lnTo>
                  <a:lnTo>
                    <a:pt x="750" y="143"/>
                  </a:lnTo>
                  <a:lnTo>
                    <a:pt x="750" y="145"/>
                  </a:lnTo>
                  <a:lnTo>
                    <a:pt x="750" y="148"/>
                  </a:lnTo>
                  <a:lnTo>
                    <a:pt x="750" y="161"/>
                  </a:lnTo>
                  <a:lnTo>
                    <a:pt x="750" y="162"/>
                  </a:lnTo>
                  <a:lnTo>
                    <a:pt x="750" y="170"/>
                  </a:lnTo>
                  <a:lnTo>
                    <a:pt x="750" y="171"/>
                  </a:lnTo>
                  <a:lnTo>
                    <a:pt x="750" y="172"/>
                  </a:lnTo>
                  <a:lnTo>
                    <a:pt x="750" y="173"/>
                  </a:lnTo>
                  <a:lnTo>
                    <a:pt x="750" y="174"/>
                  </a:lnTo>
                  <a:lnTo>
                    <a:pt x="750" y="179"/>
                  </a:lnTo>
                  <a:lnTo>
                    <a:pt x="750" y="186"/>
                  </a:lnTo>
                  <a:lnTo>
                    <a:pt x="750" y="188"/>
                  </a:lnTo>
                  <a:lnTo>
                    <a:pt x="750" y="189"/>
                  </a:lnTo>
                  <a:lnTo>
                    <a:pt x="750" y="203"/>
                  </a:lnTo>
                  <a:lnTo>
                    <a:pt x="750" y="204"/>
                  </a:lnTo>
                  <a:lnTo>
                    <a:pt x="750" y="206"/>
                  </a:lnTo>
                  <a:lnTo>
                    <a:pt x="750" y="210"/>
                  </a:lnTo>
                  <a:lnTo>
                    <a:pt x="750" y="215"/>
                  </a:lnTo>
                  <a:lnTo>
                    <a:pt x="750" y="222"/>
                  </a:lnTo>
                  <a:lnTo>
                    <a:pt x="750" y="223"/>
                  </a:lnTo>
                  <a:lnTo>
                    <a:pt x="750" y="224"/>
                  </a:lnTo>
                  <a:lnTo>
                    <a:pt x="751" y="234"/>
                  </a:lnTo>
                  <a:lnTo>
                    <a:pt x="751" y="236"/>
                  </a:lnTo>
                  <a:lnTo>
                    <a:pt x="751" y="238"/>
                  </a:lnTo>
                  <a:lnTo>
                    <a:pt x="751" y="239"/>
                  </a:lnTo>
                  <a:lnTo>
                    <a:pt x="751" y="243"/>
                  </a:lnTo>
                  <a:lnTo>
                    <a:pt x="751" y="244"/>
                  </a:lnTo>
                  <a:lnTo>
                    <a:pt x="751" y="245"/>
                  </a:lnTo>
                  <a:lnTo>
                    <a:pt x="751" y="246"/>
                  </a:lnTo>
                  <a:lnTo>
                    <a:pt x="751" y="248"/>
                  </a:lnTo>
                  <a:lnTo>
                    <a:pt x="751" y="249"/>
                  </a:lnTo>
                  <a:lnTo>
                    <a:pt x="751" y="252"/>
                  </a:lnTo>
                  <a:lnTo>
                    <a:pt x="751" y="256"/>
                  </a:lnTo>
                  <a:lnTo>
                    <a:pt x="751" y="258"/>
                  </a:lnTo>
                  <a:lnTo>
                    <a:pt x="751" y="259"/>
                  </a:lnTo>
                  <a:lnTo>
                    <a:pt x="751" y="260"/>
                  </a:lnTo>
                  <a:lnTo>
                    <a:pt x="751" y="261"/>
                  </a:lnTo>
                  <a:lnTo>
                    <a:pt x="751" y="263"/>
                  </a:lnTo>
                  <a:lnTo>
                    <a:pt x="751" y="265"/>
                  </a:lnTo>
                  <a:lnTo>
                    <a:pt x="751" y="266"/>
                  </a:lnTo>
                  <a:lnTo>
                    <a:pt x="751" y="268"/>
                  </a:lnTo>
                  <a:lnTo>
                    <a:pt x="751" y="279"/>
                  </a:lnTo>
                  <a:lnTo>
                    <a:pt x="751" y="280"/>
                  </a:lnTo>
                  <a:lnTo>
                    <a:pt x="751" y="283"/>
                  </a:lnTo>
                  <a:lnTo>
                    <a:pt x="751" y="289"/>
                  </a:lnTo>
                  <a:lnTo>
                    <a:pt x="751" y="290"/>
                  </a:lnTo>
                  <a:lnTo>
                    <a:pt x="751" y="292"/>
                  </a:lnTo>
                  <a:lnTo>
                    <a:pt x="751" y="294"/>
                  </a:lnTo>
                  <a:lnTo>
                    <a:pt x="751" y="295"/>
                  </a:lnTo>
                  <a:lnTo>
                    <a:pt x="752" y="296"/>
                  </a:lnTo>
                  <a:lnTo>
                    <a:pt x="751" y="296"/>
                  </a:lnTo>
                  <a:lnTo>
                    <a:pt x="751" y="297"/>
                  </a:lnTo>
                  <a:lnTo>
                    <a:pt x="752" y="297"/>
                  </a:lnTo>
                  <a:lnTo>
                    <a:pt x="752" y="299"/>
                  </a:lnTo>
                  <a:lnTo>
                    <a:pt x="752" y="301"/>
                  </a:lnTo>
                  <a:lnTo>
                    <a:pt x="752" y="304"/>
                  </a:lnTo>
                  <a:lnTo>
                    <a:pt x="752" y="304"/>
                  </a:lnTo>
                  <a:lnTo>
                    <a:pt x="752" y="305"/>
                  </a:lnTo>
                  <a:lnTo>
                    <a:pt x="752" y="306"/>
                  </a:lnTo>
                  <a:lnTo>
                    <a:pt x="752" y="309"/>
                  </a:lnTo>
                  <a:lnTo>
                    <a:pt x="752" y="309"/>
                  </a:lnTo>
                  <a:lnTo>
                    <a:pt x="752" y="312"/>
                  </a:lnTo>
                  <a:lnTo>
                    <a:pt x="752" y="325"/>
                  </a:lnTo>
                  <a:lnTo>
                    <a:pt x="752" y="326"/>
                  </a:lnTo>
                  <a:lnTo>
                    <a:pt x="752" y="330"/>
                  </a:lnTo>
                  <a:lnTo>
                    <a:pt x="752" y="331"/>
                  </a:lnTo>
                  <a:lnTo>
                    <a:pt x="752" y="332"/>
                  </a:lnTo>
                  <a:lnTo>
                    <a:pt x="752" y="335"/>
                  </a:lnTo>
                  <a:lnTo>
                    <a:pt x="752" y="337"/>
                  </a:lnTo>
                  <a:lnTo>
                    <a:pt x="752" y="340"/>
                  </a:lnTo>
                  <a:lnTo>
                    <a:pt x="752" y="341"/>
                  </a:lnTo>
                  <a:lnTo>
                    <a:pt x="752" y="346"/>
                  </a:lnTo>
                  <a:lnTo>
                    <a:pt x="752" y="348"/>
                  </a:lnTo>
                  <a:lnTo>
                    <a:pt x="752" y="352"/>
                  </a:lnTo>
                  <a:lnTo>
                    <a:pt x="752" y="353"/>
                  </a:lnTo>
                  <a:lnTo>
                    <a:pt x="752" y="358"/>
                  </a:lnTo>
                  <a:lnTo>
                    <a:pt x="752" y="359"/>
                  </a:lnTo>
                  <a:lnTo>
                    <a:pt x="752" y="360"/>
                  </a:lnTo>
                  <a:lnTo>
                    <a:pt x="752" y="361"/>
                  </a:lnTo>
                  <a:lnTo>
                    <a:pt x="752" y="363"/>
                  </a:lnTo>
                  <a:lnTo>
                    <a:pt x="752" y="365"/>
                  </a:lnTo>
                  <a:lnTo>
                    <a:pt x="752" y="367"/>
                  </a:lnTo>
                  <a:lnTo>
                    <a:pt x="752" y="369"/>
                  </a:lnTo>
                  <a:lnTo>
                    <a:pt x="753" y="373"/>
                  </a:lnTo>
                  <a:lnTo>
                    <a:pt x="753" y="377"/>
                  </a:lnTo>
                  <a:lnTo>
                    <a:pt x="753" y="379"/>
                  </a:lnTo>
                  <a:lnTo>
                    <a:pt x="753" y="390"/>
                  </a:lnTo>
                  <a:lnTo>
                    <a:pt x="753" y="391"/>
                  </a:lnTo>
                  <a:lnTo>
                    <a:pt x="753" y="392"/>
                  </a:lnTo>
                  <a:lnTo>
                    <a:pt x="753" y="394"/>
                  </a:lnTo>
                  <a:lnTo>
                    <a:pt x="753" y="397"/>
                  </a:lnTo>
                  <a:lnTo>
                    <a:pt x="753" y="398"/>
                  </a:lnTo>
                  <a:lnTo>
                    <a:pt x="753" y="398"/>
                  </a:lnTo>
                  <a:lnTo>
                    <a:pt x="753" y="401"/>
                  </a:lnTo>
                  <a:lnTo>
                    <a:pt x="753" y="404"/>
                  </a:lnTo>
                  <a:lnTo>
                    <a:pt x="753" y="405"/>
                  </a:lnTo>
                  <a:lnTo>
                    <a:pt x="753" y="407"/>
                  </a:lnTo>
                  <a:lnTo>
                    <a:pt x="753" y="409"/>
                  </a:lnTo>
                  <a:lnTo>
                    <a:pt x="753" y="409"/>
                  </a:lnTo>
                  <a:lnTo>
                    <a:pt x="753" y="410"/>
                  </a:lnTo>
                  <a:lnTo>
                    <a:pt x="753" y="411"/>
                  </a:lnTo>
                  <a:lnTo>
                    <a:pt x="753" y="412"/>
                  </a:lnTo>
                  <a:lnTo>
                    <a:pt x="753" y="415"/>
                  </a:lnTo>
                  <a:lnTo>
                    <a:pt x="753" y="417"/>
                  </a:lnTo>
                  <a:lnTo>
                    <a:pt x="753" y="421"/>
                  </a:lnTo>
                  <a:lnTo>
                    <a:pt x="753" y="422"/>
                  </a:lnTo>
                  <a:lnTo>
                    <a:pt x="745" y="422"/>
                  </a:lnTo>
                  <a:lnTo>
                    <a:pt x="744" y="422"/>
                  </a:lnTo>
                  <a:lnTo>
                    <a:pt x="743" y="423"/>
                  </a:lnTo>
                  <a:lnTo>
                    <a:pt x="741" y="423"/>
                  </a:lnTo>
                  <a:lnTo>
                    <a:pt x="737" y="423"/>
                  </a:lnTo>
                  <a:lnTo>
                    <a:pt x="732" y="423"/>
                  </a:lnTo>
                  <a:lnTo>
                    <a:pt x="731" y="423"/>
                  </a:lnTo>
                  <a:lnTo>
                    <a:pt x="730" y="423"/>
                  </a:lnTo>
                  <a:lnTo>
                    <a:pt x="729" y="423"/>
                  </a:lnTo>
                  <a:lnTo>
                    <a:pt x="715" y="423"/>
                  </a:lnTo>
                  <a:lnTo>
                    <a:pt x="714" y="423"/>
                  </a:lnTo>
                  <a:lnTo>
                    <a:pt x="713" y="423"/>
                  </a:lnTo>
                  <a:lnTo>
                    <a:pt x="711" y="423"/>
                  </a:lnTo>
                  <a:lnTo>
                    <a:pt x="710" y="423"/>
                  </a:lnTo>
                  <a:lnTo>
                    <a:pt x="710" y="423"/>
                  </a:lnTo>
                  <a:lnTo>
                    <a:pt x="707" y="423"/>
                  </a:lnTo>
                  <a:lnTo>
                    <a:pt x="699" y="423"/>
                  </a:lnTo>
                  <a:lnTo>
                    <a:pt x="696" y="423"/>
                  </a:lnTo>
                  <a:lnTo>
                    <a:pt x="694" y="423"/>
                  </a:lnTo>
                  <a:lnTo>
                    <a:pt x="682" y="423"/>
                  </a:lnTo>
                  <a:lnTo>
                    <a:pt x="681" y="423"/>
                  </a:lnTo>
                  <a:lnTo>
                    <a:pt x="673" y="423"/>
                  </a:lnTo>
                  <a:lnTo>
                    <a:pt x="662" y="423"/>
                  </a:lnTo>
                  <a:lnTo>
                    <a:pt x="661" y="423"/>
                  </a:lnTo>
                  <a:lnTo>
                    <a:pt x="660" y="423"/>
                  </a:lnTo>
                  <a:lnTo>
                    <a:pt x="656" y="423"/>
                  </a:lnTo>
                  <a:lnTo>
                    <a:pt x="652" y="423"/>
                  </a:lnTo>
                  <a:lnTo>
                    <a:pt x="651" y="423"/>
                  </a:lnTo>
                  <a:lnTo>
                    <a:pt x="650" y="423"/>
                  </a:lnTo>
                  <a:lnTo>
                    <a:pt x="647" y="423"/>
                  </a:lnTo>
                  <a:lnTo>
                    <a:pt x="644" y="423"/>
                  </a:lnTo>
                  <a:lnTo>
                    <a:pt x="643" y="423"/>
                  </a:lnTo>
                  <a:lnTo>
                    <a:pt x="643" y="423"/>
                  </a:lnTo>
                  <a:lnTo>
                    <a:pt x="642" y="423"/>
                  </a:lnTo>
                  <a:lnTo>
                    <a:pt x="639" y="423"/>
                  </a:lnTo>
                  <a:lnTo>
                    <a:pt x="638" y="423"/>
                  </a:lnTo>
                  <a:lnTo>
                    <a:pt x="637" y="423"/>
                  </a:lnTo>
                  <a:lnTo>
                    <a:pt x="634" y="423"/>
                  </a:lnTo>
                  <a:lnTo>
                    <a:pt x="632" y="424"/>
                  </a:lnTo>
                  <a:lnTo>
                    <a:pt x="627" y="424"/>
                  </a:lnTo>
                  <a:lnTo>
                    <a:pt x="626" y="424"/>
                  </a:lnTo>
                  <a:lnTo>
                    <a:pt x="622" y="424"/>
                  </a:lnTo>
                  <a:lnTo>
                    <a:pt x="620" y="424"/>
                  </a:lnTo>
                  <a:lnTo>
                    <a:pt x="619" y="424"/>
                  </a:lnTo>
                  <a:lnTo>
                    <a:pt x="616" y="424"/>
                  </a:lnTo>
                  <a:lnTo>
                    <a:pt x="613" y="424"/>
                  </a:lnTo>
                  <a:lnTo>
                    <a:pt x="599" y="424"/>
                  </a:lnTo>
                  <a:lnTo>
                    <a:pt x="598" y="424"/>
                  </a:lnTo>
                  <a:lnTo>
                    <a:pt x="597" y="424"/>
                  </a:lnTo>
                  <a:lnTo>
                    <a:pt x="594" y="424"/>
                  </a:lnTo>
                  <a:lnTo>
                    <a:pt x="593" y="424"/>
                  </a:lnTo>
                  <a:lnTo>
                    <a:pt x="591" y="424"/>
                  </a:lnTo>
                  <a:lnTo>
                    <a:pt x="585" y="423"/>
                  </a:lnTo>
                  <a:lnTo>
                    <a:pt x="584" y="423"/>
                  </a:lnTo>
                  <a:lnTo>
                    <a:pt x="573" y="423"/>
                  </a:lnTo>
                  <a:lnTo>
                    <a:pt x="571" y="423"/>
                  </a:lnTo>
                  <a:lnTo>
                    <a:pt x="560" y="423"/>
                  </a:lnTo>
                  <a:lnTo>
                    <a:pt x="541" y="423"/>
                  </a:lnTo>
                  <a:lnTo>
                    <a:pt x="538" y="423"/>
                  </a:lnTo>
                  <a:lnTo>
                    <a:pt x="538" y="423"/>
                  </a:lnTo>
                  <a:lnTo>
                    <a:pt x="537" y="423"/>
                  </a:lnTo>
                  <a:lnTo>
                    <a:pt x="533" y="423"/>
                  </a:lnTo>
                  <a:lnTo>
                    <a:pt x="529" y="423"/>
                  </a:lnTo>
                  <a:lnTo>
                    <a:pt x="525" y="423"/>
                  </a:lnTo>
                  <a:lnTo>
                    <a:pt x="524" y="423"/>
                  </a:lnTo>
                  <a:lnTo>
                    <a:pt x="522" y="423"/>
                  </a:lnTo>
                  <a:lnTo>
                    <a:pt x="520" y="423"/>
                  </a:lnTo>
                  <a:lnTo>
                    <a:pt x="519" y="423"/>
                  </a:lnTo>
                  <a:lnTo>
                    <a:pt x="518" y="423"/>
                  </a:lnTo>
                  <a:lnTo>
                    <a:pt x="515" y="423"/>
                  </a:lnTo>
                  <a:lnTo>
                    <a:pt x="514" y="423"/>
                  </a:lnTo>
                  <a:lnTo>
                    <a:pt x="508" y="423"/>
                  </a:lnTo>
                  <a:lnTo>
                    <a:pt x="507" y="423"/>
                  </a:lnTo>
                  <a:lnTo>
                    <a:pt x="501" y="423"/>
                  </a:lnTo>
                  <a:lnTo>
                    <a:pt x="500" y="423"/>
                  </a:lnTo>
                  <a:lnTo>
                    <a:pt x="499" y="423"/>
                  </a:lnTo>
                  <a:lnTo>
                    <a:pt x="499" y="423"/>
                  </a:lnTo>
                  <a:lnTo>
                    <a:pt x="496" y="423"/>
                  </a:lnTo>
                  <a:lnTo>
                    <a:pt x="473" y="422"/>
                  </a:lnTo>
                  <a:lnTo>
                    <a:pt x="472" y="422"/>
                  </a:lnTo>
                  <a:lnTo>
                    <a:pt x="465" y="422"/>
                  </a:lnTo>
                  <a:lnTo>
                    <a:pt x="463" y="422"/>
                  </a:lnTo>
                  <a:lnTo>
                    <a:pt x="458" y="422"/>
                  </a:lnTo>
                  <a:lnTo>
                    <a:pt x="456" y="422"/>
                  </a:lnTo>
                  <a:lnTo>
                    <a:pt x="454" y="422"/>
                  </a:lnTo>
                  <a:lnTo>
                    <a:pt x="450" y="422"/>
                  </a:lnTo>
                  <a:lnTo>
                    <a:pt x="447" y="422"/>
                  </a:lnTo>
                  <a:lnTo>
                    <a:pt x="445" y="422"/>
                  </a:lnTo>
                  <a:lnTo>
                    <a:pt x="440" y="422"/>
                  </a:lnTo>
                  <a:lnTo>
                    <a:pt x="433" y="422"/>
                  </a:lnTo>
                  <a:lnTo>
                    <a:pt x="432" y="421"/>
                  </a:lnTo>
                  <a:lnTo>
                    <a:pt x="430" y="421"/>
                  </a:lnTo>
                  <a:lnTo>
                    <a:pt x="406" y="421"/>
                  </a:lnTo>
                  <a:lnTo>
                    <a:pt x="405" y="421"/>
                  </a:lnTo>
                  <a:lnTo>
                    <a:pt x="399" y="421"/>
                  </a:lnTo>
                  <a:lnTo>
                    <a:pt x="395" y="421"/>
                  </a:lnTo>
                  <a:lnTo>
                    <a:pt x="392" y="421"/>
                  </a:lnTo>
                  <a:lnTo>
                    <a:pt x="389" y="421"/>
                  </a:lnTo>
                  <a:lnTo>
                    <a:pt x="388" y="421"/>
                  </a:lnTo>
                  <a:lnTo>
                    <a:pt x="386" y="420"/>
                  </a:lnTo>
                  <a:lnTo>
                    <a:pt x="375" y="420"/>
                  </a:lnTo>
                  <a:lnTo>
                    <a:pt x="374" y="420"/>
                  </a:lnTo>
                  <a:lnTo>
                    <a:pt x="368" y="420"/>
                  </a:lnTo>
                  <a:lnTo>
                    <a:pt x="367" y="420"/>
                  </a:lnTo>
                  <a:lnTo>
                    <a:pt x="355" y="420"/>
                  </a:lnTo>
                  <a:lnTo>
                    <a:pt x="338" y="420"/>
                  </a:lnTo>
                  <a:lnTo>
                    <a:pt x="337" y="420"/>
                  </a:lnTo>
                  <a:lnTo>
                    <a:pt x="333" y="419"/>
                  </a:lnTo>
                  <a:lnTo>
                    <a:pt x="329" y="419"/>
                  </a:lnTo>
                  <a:lnTo>
                    <a:pt x="322" y="419"/>
                  </a:lnTo>
                  <a:lnTo>
                    <a:pt x="321" y="419"/>
                  </a:lnTo>
                  <a:lnTo>
                    <a:pt x="309" y="419"/>
                  </a:lnTo>
                  <a:lnTo>
                    <a:pt x="308" y="419"/>
                  </a:lnTo>
                  <a:lnTo>
                    <a:pt x="306" y="418"/>
                  </a:lnTo>
                  <a:lnTo>
                    <a:pt x="295" y="418"/>
                  </a:lnTo>
                  <a:lnTo>
                    <a:pt x="283" y="418"/>
                  </a:lnTo>
                  <a:lnTo>
                    <a:pt x="280" y="417"/>
                  </a:lnTo>
                  <a:lnTo>
                    <a:pt x="262" y="417"/>
                  </a:lnTo>
                  <a:lnTo>
                    <a:pt x="259" y="416"/>
                  </a:lnTo>
                  <a:lnTo>
                    <a:pt x="258" y="416"/>
                  </a:lnTo>
                  <a:lnTo>
                    <a:pt x="257" y="416"/>
                  </a:lnTo>
                  <a:lnTo>
                    <a:pt x="254" y="416"/>
                  </a:lnTo>
                  <a:lnTo>
                    <a:pt x="252" y="416"/>
                  </a:lnTo>
                  <a:lnTo>
                    <a:pt x="245" y="416"/>
                  </a:lnTo>
                  <a:lnTo>
                    <a:pt x="242" y="416"/>
                  </a:lnTo>
                  <a:lnTo>
                    <a:pt x="230" y="415"/>
                  </a:lnTo>
                  <a:lnTo>
                    <a:pt x="228" y="415"/>
                  </a:lnTo>
                  <a:lnTo>
                    <a:pt x="207" y="415"/>
                  </a:lnTo>
                  <a:lnTo>
                    <a:pt x="206" y="415"/>
                  </a:lnTo>
                  <a:lnTo>
                    <a:pt x="198" y="414"/>
                  </a:lnTo>
                  <a:lnTo>
                    <a:pt x="195" y="414"/>
                  </a:lnTo>
                  <a:lnTo>
                    <a:pt x="188" y="414"/>
                  </a:lnTo>
                  <a:lnTo>
                    <a:pt x="188" y="413"/>
                  </a:lnTo>
                  <a:lnTo>
                    <a:pt x="187" y="413"/>
                  </a:lnTo>
                  <a:lnTo>
                    <a:pt x="151" y="412"/>
                  </a:lnTo>
                  <a:lnTo>
                    <a:pt x="147" y="411"/>
                  </a:lnTo>
                  <a:lnTo>
                    <a:pt x="143" y="411"/>
                  </a:lnTo>
                  <a:lnTo>
                    <a:pt x="139" y="411"/>
                  </a:lnTo>
                  <a:lnTo>
                    <a:pt x="130" y="411"/>
                  </a:lnTo>
                  <a:lnTo>
                    <a:pt x="129" y="411"/>
                  </a:lnTo>
                  <a:lnTo>
                    <a:pt x="125" y="410"/>
                  </a:lnTo>
                  <a:lnTo>
                    <a:pt x="124" y="410"/>
                  </a:lnTo>
                  <a:lnTo>
                    <a:pt x="120" y="410"/>
                  </a:lnTo>
                  <a:lnTo>
                    <a:pt x="117" y="410"/>
                  </a:lnTo>
                  <a:lnTo>
                    <a:pt x="115" y="410"/>
                  </a:lnTo>
                  <a:lnTo>
                    <a:pt x="112" y="410"/>
                  </a:lnTo>
                  <a:lnTo>
                    <a:pt x="106" y="409"/>
                  </a:lnTo>
                  <a:lnTo>
                    <a:pt x="105" y="409"/>
                  </a:lnTo>
                  <a:lnTo>
                    <a:pt x="101" y="409"/>
                  </a:lnTo>
                  <a:lnTo>
                    <a:pt x="99" y="409"/>
                  </a:lnTo>
                  <a:lnTo>
                    <a:pt x="84" y="409"/>
                  </a:lnTo>
                  <a:lnTo>
                    <a:pt x="69" y="408"/>
                  </a:lnTo>
                  <a:lnTo>
                    <a:pt x="68" y="408"/>
                  </a:lnTo>
                  <a:lnTo>
                    <a:pt x="63" y="408"/>
                  </a:lnTo>
                  <a:lnTo>
                    <a:pt x="57" y="407"/>
                  </a:lnTo>
                  <a:lnTo>
                    <a:pt x="53" y="407"/>
                  </a:lnTo>
                  <a:lnTo>
                    <a:pt x="50" y="407"/>
                  </a:lnTo>
                  <a:lnTo>
                    <a:pt x="45" y="407"/>
                  </a:lnTo>
                  <a:lnTo>
                    <a:pt x="14" y="404"/>
                  </a:lnTo>
                  <a:lnTo>
                    <a:pt x="4" y="404"/>
                  </a:lnTo>
                  <a:lnTo>
                    <a:pt x="1" y="404"/>
                  </a:lnTo>
                  <a:lnTo>
                    <a:pt x="0" y="404"/>
                  </a:lnTo>
                  <a:lnTo>
                    <a:pt x="1" y="399"/>
                  </a:lnTo>
                  <a:lnTo>
                    <a:pt x="1" y="398"/>
                  </a:lnTo>
                  <a:lnTo>
                    <a:pt x="1" y="389"/>
                  </a:lnTo>
                  <a:lnTo>
                    <a:pt x="1" y="388"/>
                  </a:lnTo>
                  <a:lnTo>
                    <a:pt x="1" y="387"/>
                  </a:lnTo>
                  <a:lnTo>
                    <a:pt x="1" y="384"/>
                  </a:lnTo>
                  <a:lnTo>
                    <a:pt x="2" y="369"/>
                  </a:lnTo>
                  <a:lnTo>
                    <a:pt x="3" y="363"/>
                  </a:lnTo>
                  <a:lnTo>
                    <a:pt x="3" y="361"/>
                  </a:lnTo>
                  <a:lnTo>
                    <a:pt x="3" y="356"/>
                  </a:lnTo>
                  <a:lnTo>
                    <a:pt x="4" y="351"/>
                  </a:lnTo>
                  <a:lnTo>
                    <a:pt x="4" y="348"/>
                  </a:lnTo>
                  <a:lnTo>
                    <a:pt x="4" y="345"/>
                  </a:lnTo>
                  <a:lnTo>
                    <a:pt x="4" y="340"/>
                  </a:lnTo>
                  <a:lnTo>
                    <a:pt x="5" y="335"/>
                  </a:lnTo>
                  <a:lnTo>
                    <a:pt x="5" y="332"/>
                  </a:lnTo>
                  <a:lnTo>
                    <a:pt x="5" y="331"/>
                  </a:lnTo>
                  <a:lnTo>
                    <a:pt x="5" y="328"/>
                  </a:lnTo>
                  <a:lnTo>
                    <a:pt x="6" y="321"/>
                  </a:lnTo>
                  <a:lnTo>
                    <a:pt x="6" y="317"/>
                  </a:lnTo>
                  <a:lnTo>
                    <a:pt x="6" y="315"/>
                  </a:lnTo>
                  <a:lnTo>
                    <a:pt x="6" y="314"/>
                  </a:lnTo>
                  <a:lnTo>
                    <a:pt x="7" y="312"/>
                  </a:lnTo>
                  <a:lnTo>
                    <a:pt x="7" y="306"/>
                  </a:lnTo>
                  <a:lnTo>
                    <a:pt x="7" y="304"/>
                  </a:lnTo>
                  <a:lnTo>
                    <a:pt x="7" y="301"/>
                  </a:lnTo>
                  <a:lnTo>
                    <a:pt x="7" y="298"/>
                  </a:lnTo>
                  <a:lnTo>
                    <a:pt x="7" y="295"/>
                  </a:lnTo>
                  <a:lnTo>
                    <a:pt x="7" y="293"/>
                  </a:lnTo>
                  <a:lnTo>
                    <a:pt x="7" y="287"/>
                  </a:lnTo>
                  <a:lnTo>
                    <a:pt x="8" y="279"/>
                  </a:lnTo>
                  <a:lnTo>
                    <a:pt x="11" y="236"/>
                  </a:lnTo>
                  <a:lnTo>
                    <a:pt x="11" y="234"/>
                  </a:lnTo>
                  <a:lnTo>
                    <a:pt x="11" y="233"/>
                  </a:lnTo>
                  <a:lnTo>
                    <a:pt x="12" y="227"/>
                  </a:lnTo>
                  <a:lnTo>
                    <a:pt x="12" y="217"/>
                  </a:lnTo>
                  <a:lnTo>
                    <a:pt x="13" y="201"/>
                  </a:lnTo>
                  <a:lnTo>
                    <a:pt x="13" y="199"/>
                  </a:lnTo>
                  <a:lnTo>
                    <a:pt x="13" y="196"/>
                  </a:lnTo>
                  <a:lnTo>
                    <a:pt x="13" y="194"/>
                  </a:lnTo>
                  <a:lnTo>
                    <a:pt x="14" y="191"/>
                  </a:lnTo>
                  <a:lnTo>
                    <a:pt x="14" y="187"/>
                  </a:lnTo>
                  <a:lnTo>
                    <a:pt x="15" y="179"/>
                  </a:lnTo>
                  <a:lnTo>
                    <a:pt x="15" y="178"/>
                  </a:lnTo>
                  <a:lnTo>
                    <a:pt x="15" y="177"/>
                  </a:lnTo>
                  <a:lnTo>
                    <a:pt x="15" y="176"/>
                  </a:lnTo>
                  <a:lnTo>
                    <a:pt x="15" y="176"/>
                  </a:lnTo>
                  <a:lnTo>
                    <a:pt x="15" y="168"/>
                  </a:lnTo>
                  <a:lnTo>
                    <a:pt x="16" y="168"/>
                  </a:lnTo>
                  <a:lnTo>
                    <a:pt x="16" y="165"/>
                  </a:lnTo>
                  <a:lnTo>
                    <a:pt x="16" y="164"/>
                  </a:lnTo>
                  <a:lnTo>
                    <a:pt x="16" y="162"/>
                  </a:lnTo>
                  <a:lnTo>
                    <a:pt x="16" y="160"/>
                  </a:lnTo>
                  <a:lnTo>
                    <a:pt x="18" y="129"/>
                  </a:lnTo>
                  <a:lnTo>
                    <a:pt x="18" y="118"/>
                  </a:lnTo>
                  <a:lnTo>
                    <a:pt x="18" y="117"/>
                  </a:lnTo>
                  <a:lnTo>
                    <a:pt x="18" y="116"/>
                  </a:lnTo>
                  <a:lnTo>
                    <a:pt x="20" y="94"/>
                  </a:lnTo>
                  <a:lnTo>
                    <a:pt x="21" y="85"/>
                  </a:lnTo>
                  <a:lnTo>
                    <a:pt x="21" y="81"/>
                  </a:lnTo>
                  <a:lnTo>
                    <a:pt x="21" y="79"/>
                  </a:lnTo>
                  <a:lnTo>
                    <a:pt x="21" y="78"/>
                  </a:lnTo>
                  <a:lnTo>
                    <a:pt x="22" y="67"/>
                  </a:lnTo>
                  <a:lnTo>
                    <a:pt x="22" y="63"/>
                  </a:lnTo>
                  <a:lnTo>
                    <a:pt x="23" y="59"/>
                  </a:lnTo>
                  <a:lnTo>
                    <a:pt x="23" y="58"/>
                  </a:lnTo>
                  <a:lnTo>
                    <a:pt x="23" y="55"/>
                  </a:lnTo>
                  <a:lnTo>
                    <a:pt x="23" y="44"/>
                  </a:lnTo>
                  <a:lnTo>
                    <a:pt x="24" y="26"/>
                  </a:lnTo>
                  <a:lnTo>
                    <a:pt x="24" y="23"/>
                  </a:lnTo>
                  <a:lnTo>
                    <a:pt x="24" y="22"/>
                  </a:lnTo>
                  <a:lnTo>
                    <a:pt x="24" y="21"/>
                  </a:lnTo>
                  <a:lnTo>
                    <a:pt x="26" y="0"/>
                  </a:lnTo>
                  <a:lnTo>
                    <a:pt x="39" y="1"/>
                  </a:lnTo>
                  <a:lnTo>
                    <a:pt x="40" y="2"/>
                  </a:lnTo>
                  <a:close/>
                </a:path>
              </a:pathLst>
            </a:custGeom>
            <a:solidFill>
              <a:srgbClr val="70A800"/>
            </a:solidFill>
            <a:ln w="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6" name="Freeform 238"/>
            <p:cNvSpPr>
              <a:spLocks noEditPoints="1"/>
            </p:cNvSpPr>
            <p:nvPr/>
          </p:nvSpPr>
          <p:spPr bwMode="auto">
            <a:xfrm>
              <a:off x="5572682" y="3212595"/>
              <a:ext cx="1043243" cy="557045"/>
            </a:xfrm>
            <a:custGeom>
              <a:avLst/>
              <a:gdLst>
                <a:gd name="T0" fmla="*/ 2 w 751"/>
                <a:gd name="T1" fmla="*/ 390 h 401"/>
                <a:gd name="T2" fmla="*/ 460 w 751"/>
                <a:gd name="T3" fmla="*/ 9 h 401"/>
                <a:gd name="T4" fmla="*/ 493 w 751"/>
                <a:gd name="T5" fmla="*/ 14 h 401"/>
                <a:gd name="T6" fmla="*/ 520 w 751"/>
                <a:gd name="T7" fmla="*/ 43 h 401"/>
                <a:gd name="T8" fmla="*/ 550 w 751"/>
                <a:gd name="T9" fmla="*/ 51 h 401"/>
                <a:gd name="T10" fmla="*/ 564 w 751"/>
                <a:gd name="T11" fmla="*/ 50 h 401"/>
                <a:gd name="T12" fmla="*/ 596 w 751"/>
                <a:gd name="T13" fmla="*/ 52 h 401"/>
                <a:gd name="T14" fmla="*/ 629 w 751"/>
                <a:gd name="T15" fmla="*/ 33 h 401"/>
                <a:gd name="T16" fmla="*/ 639 w 751"/>
                <a:gd name="T17" fmla="*/ 38 h 401"/>
                <a:gd name="T18" fmla="*/ 659 w 751"/>
                <a:gd name="T19" fmla="*/ 54 h 401"/>
                <a:gd name="T20" fmla="*/ 676 w 751"/>
                <a:gd name="T21" fmla="*/ 90 h 401"/>
                <a:gd name="T22" fmla="*/ 686 w 751"/>
                <a:gd name="T23" fmla="*/ 122 h 401"/>
                <a:gd name="T24" fmla="*/ 702 w 751"/>
                <a:gd name="T25" fmla="*/ 141 h 401"/>
                <a:gd name="T26" fmla="*/ 735 w 751"/>
                <a:gd name="T27" fmla="*/ 173 h 401"/>
                <a:gd name="T28" fmla="*/ 722 w 751"/>
                <a:gd name="T29" fmla="*/ 214 h 401"/>
                <a:gd name="T30" fmla="*/ 681 w 751"/>
                <a:gd name="T31" fmla="*/ 258 h 401"/>
                <a:gd name="T32" fmla="*/ 674 w 751"/>
                <a:gd name="T33" fmla="*/ 263 h 401"/>
                <a:gd name="T34" fmla="*/ 674 w 751"/>
                <a:gd name="T35" fmla="*/ 270 h 401"/>
                <a:gd name="T36" fmla="*/ 650 w 751"/>
                <a:gd name="T37" fmla="*/ 297 h 401"/>
                <a:gd name="T38" fmla="*/ 600 w 751"/>
                <a:gd name="T39" fmla="*/ 323 h 401"/>
                <a:gd name="T40" fmla="*/ 478 w 751"/>
                <a:gd name="T41" fmla="*/ 341 h 401"/>
                <a:gd name="T42" fmla="*/ 383 w 751"/>
                <a:gd name="T43" fmla="*/ 349 h 401"/>
                <a:gd name="T44" fmla="*/ 320 w 751"/>
                <a:gd name="T45" fmla="*/ 353 h 401"/>
                <a:gd name="T46" fmla="*/ 270 w 751"/>
                <a:gd name="T47" fmla="*/ 359 h 401"/>
                <a:gd name="T48" fmla="*/ 218 w 751"/>
                <a:gd name="T49" fmla="*/ 364 h 401"/>
                <a:gd name="T50" fmla="*/ 151 w 751"/>
                <a:gd name="T51" fmla="*/ 365 h 401"/>
                <a:gd name="T52" fmla="*/ 127 w 751"/>
                <a:gd name="T53" fmla="*/ 392 h 401"/>
                <a:gd name="T54" fmla="*/ 84 w 751"/>
                <a:gd name="T55" fmla="*/ 394 h 401"/>
                <a:gd name="T56" fmla="*/ 55 w 751"/>
                <a:gd name="T57" fmla="*/ 397 h 401"/>
                <a:gd name="T58" fmla="*/ 22 w 751"/>
                <a:gd name="T59" fmla="*/ 399 h 401"/>
                <a:gd name="T60" fmla="*/ 24 w 751"/>
                <a:gd name="T61" fmla="*/ 382 h 401"/>
                <a:gd name="T62" fmla="*/ 37 w 751"/>
                <a:gd name="T63" fmla="*/ 382 h 401"/>
                <a:gd name="T64" fmla="*/ 43 w 751"/>
                <a:gd name="T65" fmla="*/ 365 h 401"/>
                <a:gd name="T66" fmla="*/ 35 w 751"/>
                <a:gd name="T67" fmla="*/ 328 h 401"/>
                <a:gd name="T68" fmla="*/ 55 w 751"/>
                <a:gd name="T69" fmla="*/ 299 h 401"/>
                <a:gd name="T70" fmla="*/ 99 w 751"/>
                <a:gd name="T71" fmla="*/ 317 h 401"/>
                <a:gd name="T72" fmla="*/ 105 w 751"/>
                <a:gd name="T73" fmla="*/ 296 h 401"/>
                <a:gd name="T74" fmla="*/ 114 w 751"/>
                <a:gd name="T75" fmla="*/ 271 h 401"/>
                <a:gd name="T76" fmla="*/ 136 w 751"/>
                <a:gd name="T77" fmla="*/ 247 h 401"/>
                <a:gd name="T78" fmla="*/ 141 w 751"/>
                <a:gd name="T79" fmla="*/ 221 h 401"/>
                <a:gd name="T80" fmla="*/ 155 w 751"/>
                <a:gd name="T81" fmla="*/ 211 h 401"/>
                <a:gd name="T82" fmla="*/ 153 w 751"/>
                <a:gd name="T83" fmla="*/ 197 h 401"/>
                <a:gd name="T84" fmla="*/ 168 w 751"/>
                <a:gd name="T85" fmla="*/ 200 h 401"/>
                <a:gd name="T86" fmla="*/ 180 w 751"/>
                <a:gd name="T87" fmla="*/ 208 h 401"/>
                <a:gd name="T88" fmla="*/ 181 w 751"/>
                <a:gd name="T89" fmla="*/ 194 h 401"/>
                <a:gd name="T90" fmla="*/ 188 w 751"/>
                <a:gd name="T91" fmla="*/ 193 h 401"/>
                <a:gd name="T92" fmla="*/ 224 w 751"/>
                <a:gd name="T93" fmla="*/ 201 h 401"/>
                <a:gd name="T94" fmla="*/ 239 w 751"/>
                <a:gd name="T95" fmla="*/ 195 h 401"/>
                <a:gd name="T96" fmla="*/ 260 w 751"/>
                <a:gd name="T97" fmla="*/ 177 h 401"/>
                <a:gd name="T98" fmla="*/ 278 w 751"/>
                <a:gd name="T99" fmla="*/ 193 h 401"/>
                <a:gd name="T100" fmla="*/ 295 w 751"/>
                <a:gd name="T101" fmla="*/ 167 h 401"/>
                <a:gd name="T102" fmla="*/ 309 w 751"/>
                <a:gd name="T103" fmla="*/ 153 h 401"/>
                <a:gd name="T104" fmla="*/ 325 w 751"/>
                <a:gd name="T105" fmla="*/ 169 h 401"/>
                <a:gd name="T106" fmla="*/ 350 w 751"/>
                <a:gd name="T107" fmla="*/ 154 h 401"/>
                <a:gd name="T108" fmla="*/ 360 w 751"/>
                <a:gd name="T109" fmla="*/ 127 h 401"/>
                <a:gd name="T110" fmla="*/ 373 w 751"/>
                <a:gd name="T111" fmla="*/ 107 h 401"/>
                <a:gd name="T112" fmla="*/ 385 w 751"/>
                <a:gd name="T113" fmla="*/ 70 h 401"/>
                <a:gd name="T114" fmla="*/ 408 w 751"/>
                <a:gd name="T115" fmla="*/ 66 h 401"/>
                <a:gd name="T116" fmla="*/ 429 w 751"/>
                <a:gd name="T117" fmla="*/ 53 h 401"/>
                <a:gd name="T118" fmla="*/ 444 w 751"/>
                <a:gd name="T119" fmla="*/ 30 h 401"/>
                <a:gd name="T120" fmla="*/ 447 w 751"/>
                <a:gd name="T121" fmla="*/ 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1" h="401">
                  <a:moveTo>
                    <a:pt x="11" y="398"/>
                  </a:moveTo>
                  <a:lnTo>
                    <a:pt x="9" y="401"/>
                  </a:lnTo>
                  <a:lnTo>
                    <a:pt x="8" y="401"/>
                  </a:lnTo>
                  <a:lnTo>
                    <a:pt x="4" y="401"/>
                  </a:lnTo>
                  <a:lnTo>
                    <a:pt x="1" y="398"/>
                  </a:lnTo>
                  <a:lnTo>
                    <a:pt x="0" y="395"/>
                  </a:lnTo>
                  <a:lnTo>
                    <a:pt x="0" y="394"/>
                  </a:lnTo>
                  <a:lnTo>
                    <a:pt x="0" y="393"/>
                  </a:lnTo>
                  <a:lnTo>
                    <a:pt x="1" y="391"/>
                  </a:lnTo>
                  <a:lnTo>
                    <a:pt x="2" y="390"/>
                  </a:lnTo>
                  <a:lnTo>
                    <a:pt x="4" y="390"/>
                  </a:lnTo>
                  <a:lnTo>
                    <a:pt x="7" y="391"/>
                  </a:lnTo>
                  <a:lnTo>
                    <a:pt x="9" y="391"/>
                  </a:lnTo>
                  <a:lnTo>
                    <a:pt x="9" y="392"/>
                  </a:lnTo>
                  <a:lnTo>
                    <a:pt x="10" y="393"/>
                  </a:lnTo>
                  <a:lnTo>
                    <a:pt x="11" y="394"/>
                  </a:lnTo>
                  <a:lnTo>
                    <a:pt x="11" y="396"/>
                  </a:lnTo>
                  <a:lnTo>
                    <a:pt x="11" y="397"/>
                  </a:lnTo>
                  <a:lnTo>
                    <a:pt x="11" y="398"/>
                  </a:lnTo>
                  <a:close/>
                  <a:moveTo>
                    <a:pt x="460" y="9"/>
                  </a:moveTo>
                  <a:lnTo>
                    <a:pt x="461" y="9"/>
                  </a:lnTo>
                  <a:lnTo>
                    <a:pt x="463" y="9"/>
                  </a:lnTo>
                  <a:lnTo>
                    <a:pt x="471" y="5"/>
                  </a:lnTo>
                  <a:lnTo>
                    <a:pt x="472" y="5"/>
                  </a:lnTo>
                  <a:lnTo>
                    <a:pt x="473" y="4"/>
                  </a:lnTo>
                  <a:lnTo>
                    <a:pt x="479" y="4"/>
                  </a:lnTo>
                  <a:lnTo>
                    <a:pt x="490" y="11"/>
                  </a:lnTo>
                  <a:lnTo>
                    <a:pt x="491" y="12"/>
                  </a:lnTo>
                  <a:lnTo>
                    <a:pt x="492" y="13"/>
                  </a:lnTo>
                  <a:lnTo>
                    <a:pt x="493" y="14"/>
                  </a:lnTo>
                  <a:lnTo>
                    <a:pt x="502" y="28"/>
                  </a:lnTo>
                  <a:lnTo>
                    <a:pt x="502" y="30"/>
                  </a:lnTo>
                  <a:lnTo>
                    <a:pt x="502" y="31"/>
                  </a:lnTo>
                  <a:lnTo>
                    <a:pt x="503" y="33"/>
                  </a:lnTo>
                  <a:lnTo>
                    <a:pt x="503" y="37"/>
                  </a:lnTo>
                  <a:lnTo>
                    <a:pt x="504" y="37"/>
                  </a:lnTo>
                  <a:lnTo>
                    <a:pt x="504" y="38"/>
                  </a:lnTo>
                  <a:lnTo>
                    <a:pt x="505" y="39"/>
                  </a:lnTo>
                  <a:lnTo>
                    <a:pt x="506" y="40"/>
                  </a:lnTo>
                  <a:lnTo>
                    <a:pt x="520" y="43"/>
                  </a:lnTo>
                  <a:lnTo>
                    <a:pt x="521" y="42"/>
                  </a:lnTo>
                  <a:lnTo>
                    <a:pt x="522" y="42"/>
                  </a:lnTo>
                  <a:lnTo>
                    <a:pt x="529" y="39"/>
                  </a:lnTo>
                  <a:lnTo>
                    <a:pt x="530" y="38"/>
                  </a:lnTo>
                  <a:lnTo>
                    <a:pt x="532" y="39"/>
                  </a:lnTo>
                  <a:lnTo>
                    <a:pt x="537" y="40"/>
                  </a:lnTo>
                  <a:lnTo>
                    <a:pt x="540" y="41"/>
                  </a:lnTo>
                  <a:lnTo>
                    <a:pt x="541" y="42"/>
                  </a:lnTo>
                  <a:lnTo>
                    <a:pt x="542" y="42"/>
                  </a:lnTo>
                  <a:lnTo>
                    <a:pt x="550" y="51"/>
                  </a:lnTo>
                  <a:lnTo>
                    <a:pt x="551" y="53"/>
                  </a:lnTo>
                  <a:lnTo>
                    <a:pt x="552" y="54"/>
                  </a:lnTo>
                  <a:lnTo>
                    <a:pt x="558" y="55"/>
                  </a:lnTo>
                  <a:lnTo>
                    <a:pt x="561" y="56"/>
                  </a:lnTo>
                  <a:lnTo>
                    <a:pt x="562" y="56"/>
                  </a:lnTo>
                  <a:lnTo>
                    <a:pt x="563" y="55"/>
                  </a:lnTo>
                  <a:lnTo>
                    <a:pt x="564" y="55"/>
                  </a:lnTo>
                  <a:lnTo>
                    <a:pt x="564" y="55"/>
                  </a:lnTo>
                  <a:lnTo>
                    <a:pt x="564" y="54"/>
                  </a:lnTo>
                  <a:lnTo>
                    <a:pt x="564" y="50"/>
                  </a:lnTo>
                  <a:lnTo>
                    <a:pt x="565" y="49"/>
                  </a:lnTo>
                  <a:lnTo>
                    <a:pt x="566" y="48"/>
                  </a:lnTo>
                  <a:lnTo>
                    <a:pt x="570" y="46"/>
                  </a:lnTo>
                  <a:lnTo>
                    <a:pt x="574" y="44"/>
                  </a:lnTo>
                  <a:lnTo>
                    <a:pt x="575" y="44"/>
                  </a:lnTo>
                  <a:lnTo>
                    <a:pt x="576" y="44"/>
                  </a:lnTo>
                  <a:lnTo>
                    <a:pt x="591" y="48"/>
                  </a:lnTo>
                  <a:lnTo>
                    <a:pt x="594" y="49"/>
                  </a:lnTo>
                  <a:lnTo>
                    <a:pt x="596" y="50"/>
                  </a:lnTo>
                  <a:lnTo>
                    <a:pt x="596" y="52"/>
                  </a:lnTo>
                  <a:lnTo>
                    <a:pt x="600" y="55"/>
                  </a:lnTo>
                  <a:lnTo>
                    <a:pt x="602" y="54"/>
                  </a:lnTo>
                  <a:lnTo>
                    <a:pt x="612" y="50"/>
                  </a:lnTo>
                  <a:lnTo>
                    <a:pt x="614" y="49"/>
                  </a:lnTo>
                  <a:lnTo>
                    <a:pt x="614" y="49"/>
                  </a:lnTo>
                  <a:lnTo>
                    <a:pt x="614" y="47"/>
                  </a:lnTo>
                  <a:lnTo>
                    <a:pt x="623" y="34"/>
                  </a:lnTo>
                  <a:lnTo>
                    <a:pt x="625" y="33"/>
                  </a:lnTo>
                  <a:lnTo>
                    <a:pt x="627" y="33"/>
                  </a:lnTo>
                  <a:lnTo>
                    <a:pt x="629" y="33"/>
                  </a:lnTo>
                  <a:lnTo>
                    <a:pt x="631" y="31"/>
                  </a:lnTo>
                  <a:lnTo>
                    <a:pt x="632" y="30"/>
                  </a:lnTo>
                  <a:lnTo>
                    <a:pt x="636" y="28"/>
                  </a:lnTo>
                  <a:lnTo>
                    <a:pt x="636" y="29"/>
                  </a:lnTo>
                  <a:lnTo>
                    <a:pt x="637" y="29"/>
                  </a:lnTo>
                  <a:lnTo>
                    <a:pt x="638" y="30"/>
                  </a:lnTo>
                  <a:lnTo>
                    <a:pt x="638" y="32"/>
                  </a:lnTo>
                  <a:lnTo>
                    <a:pt x="638" y="33"/>
                  </a:lnTo>
                  <a:lnTo>
                    <a:pt x="638" y="34"/>
                  </a:lnTo>
                  <a:lnTo>
                    <a:pt x="639" y="38"/>
                  </a:lnTo>
                  <a:lnTo>
                    <a:pt x="642" y="47"/>
                  </a:lnTo>
                  <a:lnTo>
                    <a:pt x="643" y="49"/>
                  </a:lnTo>
                  <a:lnTo>
                    <a:pt x="644" y="50"/>
                  </a:lnTo>
                  <a:lnTo>
                    <a:pt x="646" y="52"/>
                  </a:lnTo>
                  <a:lnTo>
                    <a:pt x="647" y="52"/>
                  </a:lnTo>
                  <a:lnTo>
                    <a:pt x="648" y="53"/>
                  </a:lnTo>
                  <a:lnTo>
                    <a:pt x="649" y="53"/>
                  </a:lnTo>
                  <a:lnTo>
                    <a:pt x="655" y="52"/>
                  </a:lnTo>
                  <a:lnTo>
                    <a:pt x="656" y="52"/>
                  </a:lnTo>
                  <a:lnTo>
                    <a:pt x="659" y="54"/>
                  </a:lnTo>
                  <a:lnTo>
                    <a:pt x="659" y="55"/>
                  </a:lnTo>
                  <a:lnTo>
                    <a:pt x="663" y="58"/>
                  </a:lnTo>
                  <a:lnTo>
                    <a:pt x="671" y="68"/>
                  </a:lnTo>
                  <a:lnTo>
                    <a:pt x="671" y="69"/>
                  </a:lnTo>
                  <a:lnTo>
                    <a:pt x="671" y="70"/>
                  </a:lnTo>
                  <a:lnTo>
                    <a:pt x="672" y="74"/>
                  </a:lnTo>
                  <a:lnTo>
                    <a:pt x="672" y="75"/>
                  </a:lnTo>
                  <a:lnTo>
                    <a:pt x="675" y="83"/>
                  </a:lnTo>
                  <a:lnTo>
                    <a:pt x="676" y="89"/>
                  </a:lnTo>
                  <a:lnTo>
                    <a:pt x="676" y="90"/>
                  </a:lnTo>
                  <a:lnTo>
                    <a:pt x="675" y="92"/>
                  </a:lnTo>
                  <a:lnTo>
                    <a:pt x="675" y="92"/>
                  </a:lnTo>
                  <a:lnTo>
                    <a:pt x="674" y="92"/>
                  </a:lnTo>
                  <a:lnTo>
                    <a:pt x="671" y="103"/>
                  </a:lnTo>
                  <a:lnTo>
                    <a:pt x="673" y="107"/>
                  </a:lnTo>
                  <a:lnTo>
                    <a:pt x="675" y="109"/>
                  </a:lnTo>
                  <a:lnTo>
                    <a:pt x="676" y="109"/>
                  </a:lnTo>
                  <a:lnTo>
                    <a:pt x="683" y="116"/>
                  </a:lnTo>
                  <a:lnTo>
                    <a:pt x="684" y="118"/>
                  </a:lnTo>
                  <a:lnTo>
                    <a:pt x="686" y="122"/>
                  </a:lnTo>
                  <a:lnTo>
                    <a:pt x="688" y="123"/>
                  </a:lnTo>
                  <a:lnTo>
                    <a:pt x="690" y="123"/>
                  </a:lnTo>
                  <a:lnTo>
                    <a:pt x="692" y="125"/>
                  </a:lnTo>
                  <a:lnTo>
                    <a:pt x="693" y="125"/>
                  </a:lnTo>
                  <a:lnTo>
                    <a:pt x="693" y="126"/>
                  </a:lnTo>
                  <a:lnTo>
                    <a:pt x="690" y="130"/>
                  </a:lnTo>
                  <a:lnTo>
                    <a:pt x="690" y="132"/>
                  </a:lnTo>
                  <a:lnTo>
                    <a:pt x="693" y="134"/>
                  </a:lnTo>
                  <a:lnTo>
                    <a:pt x="700" y="139"/>
                  </a:lnTo>
                  <a:lnTo>
                    <a:pt x="702" y="141"/>
                  </a:lnTo>
                  <a:lnTo>
                    <a:pt x="710" y="150"/>
                  </a:lnTo>
                  <a:lnTo>
                    <a:pt x="712" y="152"/>
                  </a:lnTo>
                  <a:lnTo>
                    <a:pt x="711" y="155"/>
                  </a:lnTo>
                  <a:lnTo>
                    <a:pt x="712" y="155"/>
                  </a:lnTo>
                  <a:lnTo>
                    <a:pt x="714" y="159"/>
                  </a:lnTo>
                  <a:lnTo>
                    <a:pt x="715" y="161"/>
                  </a:lnTo>
                  <a:lnTo>
                    <a:pt x="720" y="165"/>
                  </a:lnTo>
                  <a:lnTo>
                    <a:pt x="724" y="166"/>
                  </a:lnTo>
                  <a:lnTo>
                    <a:pt x="732" y="171"/>
                  </a:lnTo>
                  <a:lnTo>
                    <a:pt x="735" y="173"/>
                  </a:lnTo>
                  <a:lnTo>
                    <a:pt x="735" y="174"/>
                  </a:lnTo>
                  <a:lnTo>
                    <a:pt x="736" y="176"/>
                  </a:lnTo>
                  <a:lnTo>
                    <a:pt x="743" y="178"/>
                  </a:lnTo>
                  <a:lnTo>
                    <a:pt x="747" y="177"/>
                  </a:lnTo>
                  <a:lnTo>
                    <a:pt x="747" y="177"/>
                  </a:lnTo>
                  <a:lnTo>
                    <a:pt x="748" y="176"/>
                  </a:lnTo>
                  <a:lnTo>
                    <a:pt x="751" y="177"/>
                  </a:lnTo>
                  <a:lnTo>
                    <a:pt x="724" y="211"/>
                  </a:lnTo>
                  <a:lnTo>
                    <a:pt x="722" y="213"/>
                  </a:lnTo>
                  <a:lnTo>
                    <a:pt x="722" y="214"/>
                  </a:lnTo>
                  <a:lnTo>
                    <a:pt x="719" y="218"/>
                  </a:lnTo>
                  <a:lnTo>
                    <a:pt x="703" y="227"/>
                  </a:lnTo>
                  <a:lnTo>
                    <a:pt x="699" y="230"/>
                  </a:lnTo>
                  <a:lnTo>
                    <a:pt x="698" y="231"/>
                  </a:lnTo>
                  <a:lnTo>
                    <a:pt x="693" y="236"/>
                  </a:lnTo>
                  <a:lnTo>
                    <a:pt x="685" y="245"/>
                  </a:lnTo>
                  <a:lnTo>
                    <a:pt x="685" y="249"/>
                  </a:lnTo>
                  <a:lnTo>
                    <a:pt x="686" y="253"/>
                  </a:lnTo>
                  <a:lnTo>
                    <a:pt x="681" y="258"/>
                  </a:lnTo>
                  <a:lnTo>
                    <a:pt x="681" y="258"/>
                  </a:lnTo>
                  <a:lnTo>
                    <a:pt x="680" y="259"/>
                  </a:lnTo>
                  <a:lnTo>
                    <a:pt x="680" y="260"/>
                  </a:lnTo>
                  <a:lnTo>
                    <a:pt x="679" y="260"/>
                  </a:lnTo>
                  <a:lnTo>
                    <a:pt x="677" y="260"/>
                  </a:lnTo>
                  <a:lnTo>
                    <a:pt x="675" y="260"/>
                  </a:lnTo>
                  <a:lnTo>
                    <a:pt x="675" y="261"/>
                  </a:lnTo>
                  <a:lnTo>
                    <a:pt x="675" y="262"/>
                  </a:lnTo>
                  <a:lnTo>
                    <a:pt x="675" y="263"/>
                  </a:lnTo>
                  <a:lnTo>
                    <a:pt x="675" y="263"/>
                  </a:lnTo>
                  <a:lnTo>
                    <a:pt x="674" y="263"/>
                  </a:lnTo>
                  <a:lnTo>
                    <a:pt x="673" y="264"/>
                  </a:lnTo>
                  <a:lnTo>
                    <a:pt x="672" y="264"/>
                  </a:lnTo>
                  <a:lnTo>
                    <a:pt x="672" y="265"/>
                  </a:lnTo>
                  <a:lnTo>
                    <a:pt x="672" y="266"/>
                  </a:lnTo>
                  <a:lnTo>
                    <a:pt x="673" y="266"/>
                  </a:lnTo>
                  <a:lnTo>
                    <a:pt x="673" y="267"/>
                  </a:lnTo>
                  <a:lnTo>
                    <a:pt x="674" y="267"/>
                  </a:lnTo>
                  <a:lnTo>
                    <a:pt x="674" y="268"/>
                  </a:lnTo>
                  <a:lnTo>
                    <a:pt x="674" y="269"/>
                  </a:lnTo>
                  <a:lnTo>
                    <a:pt x="674" y="270"/>
                  </a:lnTo>
                  <a:lnTo>
                    <a:pt x="674" y="271"/>
                  </a:lnTo>
                  <a:lnTo>
                    <a:pt x="673" y="273"/>
                  </a:lnTo>
                  <a:lnTo>
                    <a:pt x="672" y="275"/>
                  </a:lnTo>
                  <a:lnTo>
                    <a:pt x="670" y="278"/>
                  </a:lnTo>
                  <a:lnTo>
                    <a:pt x="664" y="282"/>
                  </a:lnTo>
                  <a:lnTo>
                    <a:pt x="654" y="283"/>
                  </a:lnTo>
                  <a:lnTo>
                    <a:pt x="652" y="288"/>
                  </a:lnTo>
                  <a:lnTo>
                    <a:pt x="649" y="294"/>
                  </a:lnTo>
                  <a:lnTo>
                    <a:pt x="650" y="296"/>
                  </a:lnTo>
                  <a:lnTo>
                    <a:pt x="650" y="297"/>
                  </a:lnTo>
                  <a:lnTo>
                    <a:pt x="650" y="299"/>
                  </a:lnTo>
                  <a:lnTo>
                    <a:pt x="650" y="299"/>
                  </a:lnTo>
                  <a:lnTo>
                    <a:pt x="647" y="300"/>
                  </a:lnTo>
                  <a:lnTo>
                    <a:pt x="643" y="301"/>
                  </a:lnTo>
                  <a:lnTo>
                    <a:pt x="630" y="308"/>
                  </a:lnTo>
                  <a:lnTo>
                    <a:pt x="629" y="309"/>
                  </a:lnTo>
                  <a:lnTo>
                    <a:pt x="619" y="315"/>
                  </a:lnTo>
                  <a:lnTo>
                    <a:pt x="614" y="314"/>
                  </a:lnTo>
                  <a:lnTo>
                    <a:pt x="612" y="315"/>
                  </a:lnTo>
                  <a:lnTo>
                    <a:pt x="600" y="323"/>
                  </a:lnTo>
                  <a:lnTo>
                    <a:pt x="598" y="326"/>
                  </a:lnTo>
                  <a:lnTo>
                    <a:pt x="598" y="326"/>
                  </a:lnTo>
                  <a:lnTo>
                    <a:pt x="597" y="328"/>
                  </a:lnTo>
                  <a:lnTo>
                    <a:pt x="572" y="331"/>
                  </a:lnTo>
                  <a:lnTo>
                    <a:pt x="566" y="332"/>
                  </a:lnTo>
                  <a:lnTo>
                    <a:pt x="542" y="334"/>
                  </a:lnTo>
                  <a:lnTo>
                    <a:pt x="539" y="335"/>
                  </a:lnTo>
                  <a:lnTo>
                    <a:pt x="487" y="340"/>
                  </a:lnTo>
                  <a:lnTo>
                    <a:pt x="486" y="340"/>
                  </a:lnTo>
                  <a:lnTo>
                    <a:pt x="478" y="341"/>
                  </a:lnTo>
                  <a:lnTo>
                    <a:pt x="466" y="341"/>
                  </a:lnTo>
                  <a:lnTo>
                    <a:pt x="454" y="342"/>
                  </a:lnTo>
                  <a:lnTo>
                    <a:pt x="454" y="342"/>
                  </a:lnTo>
                  <a:lnTo>
                    <a:pt x="436" y="343"/>
                  </a:lnTo>
                  <a:lnTo>
                    <a:pt x="433" y="343"/>
                  </a:lnTo>
                  <a:lnTo>
                    <a:pt x="420" y="346"/>
                  </a:lnTo>
                  <a:lnTo>
                    <a:pt x="415" y="347"/>
                  </a:lnTo>
                  <a:lnTo>
                    <a:pt x="412" y="348"/>
                  </a:lnTo>
                  <a:lnTo>
                    <a:pt x="408" y="348"/>
                  </a:lnTo>
                  <a:lnTo>
                    <a:pt x="383" y="349"/>
                  </a:lnTo>
                  <a:lnTo>
                    <a:pt x="365" y="351"/>
                  </a:lnTo>
                  <a:lnTo>
                    <a:pt x="359" y="351"/>
                  </a:lnTo>
                  <a:lnTo>
                    <a:pt x="358" y="351"/>
                  </a:lnTo>
                  <a:lnTo>
                    <a:pt x="354" y="351"/>
                  </a:lnTo>
                  <a:lnTo>
                    <a:pt x="342" y="352"/>
                  </a:lnTo>
                  <a:lnTo>
                    <a:pt x="341" y="352"/>
                  </a:lnTo>
                  <a:lnTo>
                    <a:pt x="340" y="352"/>
                  </a:lnTo>
                  <a:lnTo>
                    <a:pt x="339" y="352"/>
                  </a:lnTo>
                  <a:lnTo>
                    <a:pt x="328" y="352"/>
                  </a:lnTo>
                  <a:lnTo>
                    <a:pt x="320" y="353"/>
                  </a:lnTo>
                  <a:lnTo>
                    <a:pt x="314" y="353"/>
                  </a:lnTo>
                  <a:lnTo>
                    <a:pt x="314" y="354"/>
                  </a:lnTo>
                  <a:lnTo>
                    <a:pt x="304" y="357"/>
                  </a:lnTo>
                  <a:lnTo>
                    <a:pt x="300" y="354"/>
                  </a:lnTo>
                  <a:lnTo>
                    <a:pt x="285" y="357"/>
                  </a:lnTo>
                  <a:lnTo>
                    <a:pt x="284" y="357"/>
                  </a:lnTo>
                  <a:lnTo>
                    <a:pt x="279" y="357"/>
                  </a:lnTo>
                  <a:lnTo>
                    <a:pt x="277" y="358"/>
                  </a:lnTo>
                  <a:lnTo>
                    <a:pt x="275" y="358"/>
                  </a:lnTo>
                  <a:lnTo>
                    <a:pt x="270" y="359"/>
                  </a:lnTo>
                  <a:lnTo>
                    <a:pt x="254" y="360"/>
                  </a:lnTo>
                  <a:lnTo>
                    <a:pt x="249" y="361"/>
                  </a:lnTo>
                  <a:lnTo>
                    <a:pt x="237" y="362"/>
                  </a:lnTo>
                  <a:lnTo>
                    <a:pt x="235" y="362"/>
                  </a:lnTo>
                  <a:lnTo>
                    <a:pt x="232" y="363"/>
                  </a:lnTo>
                  <a:lnTo>
                    <a:pt x="232" y="363"/>
                  </a:lnTo>
                  <a:lnTo>
                    <a:pt x="227" y="364"/>
                  </a:lnTo>
                  <a:lnTo>
                    <a:pt x="226" y="364"/>
                  </a:lnTo>
                  <a:lnTo>
                    <a:pt x="225" y="364"/>
                  </a:lnTo>
                  <a:lnTo>
                    <a:pt x="218" y="364"/>
                  </a:lnTo>
                  <a:lnTo>
                    <a:pt x="217" y="365"/>
                  </a:lnTo>
                  <a:lnTo>
                    <a:pt x="216" y="365"/>
                  </a:lnTo>
                  <a:lnTo>
                    <a:pt x="204" y="365"/>
                  </a:lnTo>
                  <a:lnTo>
                    <a:pt x="203" y="365"/>
                  </a:lnTo>
                  <a:lnTo>
                    <a:pt x="195" y="367"/>
                  </a:lnTo>
                  <a:lnTo>
                    <a:pt x="190" y="367"/>
                  </a:lnTo>
                  <a:lnTo>
                    <a:pt x="174" y="370"/>
                  </a:lnTo>
                  <a:lnTo>
                    <a:pt x="174" y="365"/>
                  </a:lnTo>
                  <a:lnTo>
                    <a:pt x="157" y="365"/>
                  </a:lnTo>
                  <a:lnTo>
                    <a:pt x="151" y="365"/>
                  </a:lnTo>
                  <a:lnTo>
                    <a:pt x="152" y="368"/>
                  </a:lnTo>
                  <a:lnTo>
                    <a:pt x="153" y="371"/>
                  </a:lnTo>
                  <a:lnTo>
                    <a:pt x="155" y="375"/>
                  </a:lnTo>
                  <a:lnTo>
                    <a:pt x="156" y="381"/>
                  </a:lnTo>
                  <a:lnTo>
                    <a:pt x="157" y="383"/>
                  </a:lnTo>
                  <a:lnTo>
                    <a:pt x="156" y="387"/>
                  </a:lnTo>
                  <a:lnTo>
                    <a:pt x="156" y="387"/>
                  </a:lnTo>
                  <a:lnTo>
                    <a:pt x="155" y="389"/>
                  </a:lnTo>
                  <a:lnTo>
                    <a:pt x="127" y="391"/>
                  </a:lnTo>
                  <a:lnTo>
                    <a:pt x="127" y="392"/>
                  </a:lnTo>
                  <a:lnTo>
                    <a:pt x="118" y="392"/>
                  </a:lnTo>
                  <a:lnTo>
                    <a:pt x="115" y="393"/>
                  </a:lnTo>
                  <a:lnTo>
                    <a:pt x="112" y="393"/>
                  </a:lnTo>
                  <a:lnTo>
                    <a:pt x="111" y="393"/>
                  </a:lnTo>
                  <a:lnTo>
                    <a:pt x="108" y="393"/>
                  </a:lnTo>
                  <a:lnTo>
                    <a:pt x="105" y="393"/>
                  </a:lnTo>
                  <a:lnTo>
                    <a:pt x="102" y="393"/>
                  </a:lnTo>
                  <a:lnTo>
                    <a:pt x="93" y="394"/>
                  </a:lnTo>
                  <a:lnTo>
                    <a:pt x="88" y="394"/>
                  </a:lnTo>
                  <a:lnTo>
                    <a:pt x="84" y="394"/>
                  </a:lnTo>
                  <a:lnTo>
                    <a:pt x="79" y="395"/>
                  </a:lnTo>
                  <a:lnTo>
                    <a:pt x="77" y="395"/>
                  </a:lnTo>
                  <a:lnTo>
                    <a:pt x="77" y="395"/>
                  </a:lnTo>
                  <a:lnTo>
                    <a:pt x="76" y="395"/>
                  </a:lnTo>
                  <a:lnTo>
                    <a:pt x="72" y="396"/>
                  </a:lnTo>
                  <a:lnTo>
                    <a:pt x="62" y="396"/>
                  </a:lnTo>
                  <a:lnTo>
                    <a:pt x="59" y="397"/>
                  </a:lnTo>
                  <a:lnTo>
                    <a:pt x="58" y="397"/>
                  </a:lnTo>
                  <a:lnTo>
                    <a:pt x="57" y="397"/>
                  </a:lnTo>
                  <a:lnTo>
                    <a:pt x="55" y="397"/>
                  </a:lnTo>
                  <a:lnTo>
                    <a:pt x="53" y="397"/>
                  </a:lnTo>
                  <a:lnTo>
                    <a:pt x="51" y="397"/>
                  </a:lnTo>
                  <a:lnTo>
                    <a:pt x="50" y="397"/>
                  </a:lnTo>
                  <a:lnTo>
                    <a:pt x="47" y="398"/>
                  </a:lnTo>
                  <a:lnTo>
                    <a:pt x="46" y="398"/>
                  </a:lnTo>
                  <a:lnTo>
                    <a:pt x="42" y="398"/>
                  </a:lnTo>
                  <a:lnTo>
                    <a:pt x="37" y="398"/>
                  </a:lnTo>
                  <a:lnTo>
                    <a:pt x="30" y="398"/>
                  </a:lnTo>
                  <a:lnTo>
                    <a:pt x="23" y="399"/>
                  </a:lnTo>
                  <a:lnTo>
                    <a:pt x="22" y="399"/>
                  </a:lnTo>
                  <a:lnTo>
                    <a:pt x="20" y="399"/>
                  </a:lnTo>
                  <a:lnTo>
                    <a:pt x="20" y="400"/>
                  </a:lnTo>
                  <a:lnTo>
                    <a:pt x="17" y="400"/>
                  </a:lnTo>
                  <a:lnTo>
                    <a:pt x="16" y="400"/>
                  </a:lnTo>
                  <a:lnTo>
                    <a:pt x="17" y="395"/>
                  </a:lnTo>
                  <a:lnTo>
                    <a:pt x="18" y="390"/>
                  </a:lnTo>
                  <a:lnTo>
                    <a:pt x="19" y="385"/>
                  </a:lnTo>
                  <a:lnTo>
                    <a:pt x="20" y="383"/>
                  </a:lnTo>
                  <a:lnTo>
                    <a:pt x="22" y="382"/>
                  </a:lnTo>
                  <a:lnTo>
                    <a:pt x="24" y="382"/>
                  </a:lnTo>
                  <a:lnTo>
                    <a:pt x="26" y="383"/>
                  </a:lnTo>
                  <a:lnTo>
                    <a:pt x="28" y="387"/>
                  </a:lnTo>
                  <a:lnTo>
                    <a:pt x="30" y="389"/>
                  </a:lnTo>
                  <a:lnTo>
                    <a:pt x="32" y="390"/>
                  </a:lnTo>
                  <a:lnTo>
                    <a:pt x="34" y="390"/>
                  </a:lnTo>
                  <a:lnTo>
                    <a:pt x="35" y="389"/>
                  </a:lnTo>
                  <a:lnTo>
                    <a:pt x="36" y="387"/>
                  </a:lnTo>
                  <a:lnTo>
                    <a:pt x="37" y="385"/>
                  </a:lnTo>
                  <a:lnTo>
                    <a:pt x="37" y="382"/>
                  </a:lnTo>
                  <a:lnTo>
                    <a:pt x="37" y="382"/>
                  </a:lnTo>
                  <a:lnTo>
                    <a:pt x="38" y="380"/>
                  </a:lnTo>
                  <a:lnTo>
                    <a:pt x="39" y="378"/>
                  </a:lnTo>
                  <a:lnTo>
                    <a:pt x="39" y="375"/>
                  </a:lnTo>
                  <a:lnTo>
                    <a:pt x="36" y="370"/>
                  </a:lnTo>
                  <a:lnTo>
                    <a:pt x="36" y="368"/>
                  </a:lnTo>
                  <a:lnTo>
                    <a:pt x="36" y="366"/>
                  </a:lnTo>
                  <a:lnTo>
                    <a:pt x="38" y="365"/>
                  </a:lnTo>
                  <a:lnTo>
                    <a:pt x="39" y="364"/>
                  </a:lnTo>
                  <a:lnTo>
                    <a:pt x="42" y="364"/>
                  </a:lnTo>
                  <a:lnTo>
                    <a:pt x="43" y="365"/>
                  </a:lnTo>
                  <a:lnTo>
                    <a:pt x="43" y="360"/>
                  </a:lnTo>
                  <a:lnTo>
                    <a:pt x="37" y="356"/>
                  </a:lnTo>
                  <a:lnTo>
                    <a:pt x="38" y="356"/>
                  </a:lnTo>
                  <a:lnTo>
                    <a:pt x="37" y="354"/>
                  </a:lnTo>
                  <a:lnTo>
                    <a:pt x="40" y="352"/>
                  </a:lnTo>
                  <a:lnTo>
                    <a:pt x="44" y="338"/>
                  </a:lnTo>
                  <a:lnTo>
                    <a:pt x="40" y="333"/>
                  </a:lnTo>
                  <a:lnTo>
                    <a:pt x="37" y="331"/>
                  </a:lnTo>
                  <a:lnTo>
                    <a:pt x="36" y="330"/>
                  </a:lnTo>
                  <a:lnTo>
                    <a:pt x="35" y="328"/>
                  </a:lnTo>
                  <a:lnTo>
                    <a:pt x="34" y="326"/>
                  </a:lnTo>
                  <a:lnTo>
                    <a:pt x="34" y="325"/>
                  </a:lnTo>
                  <a:lnTo>
                    <a:pt x="35" y="323"/>
                  </a:lnTo>
                  <a:lnTo>
                    <a:pt x="35" y="322"/>
                  </a:lnTo>
                  <a:lnTo>
                    <a:pt x="36" y="321"/>
                  </a:lnTo>
                  <a:lnTo>
                    <a:pt x="43" y="309"/>
                  </a:lnTo>
                  <a:lnTo>
                    <a:pt x="47" y="303"/>
                  </a:lnTo>
                  <a:lnTo>
                    <a:pt x="51" y="300"/>
                  </a:lnTo>
                  <a:lnTo>
                    <a:pt x="53" y="299"/>
                  </a:lnTo>
                  <a:lnTo>
                    <a:pt x="55" y="299"/>
                  </a:lnTo>
                  <a:lnTo>
                    <a:pt x="58" y="299"/>
                  </a:lnTo>
                  <a:lnTo>
                    <a:pt x="57" y="299"/>
                  </a:lnTo>
                  <a:lnTo>
                    <a:pt x="58" y="299"/>
                  </a:lnTo>
                  <a:lnTo>
                    <a:pt x="60" y="299"/>
                  </a:lnTo>
                  <a:lnTo>
                    <a:pt x="71" y="303"/>
                  </a:lnTo>
                  <a:lnTo>
                    <a:pt x="90" y="311"/>
                  </a:lnTo>
                  <a:lnTo>
                    <a:pt x="94" y="314"/>
                  </a:lnTo>
                  <a:lnTo>
                    <a:pt x="95" y="315"/>
                  </a:lnTo>
                  <a:lnTo>
                    <a:pt x="97" y="316"/>
                  </a:lnTo>
                  <a:lnTo>
                    <a:pt x="99" y="317"/>
                  </a:lnTo>
                  <a:lnTo>
                    <a:pt x="100" y="317"/>
                  </a:lnTo>
                  <a:lnTo>
                    <a:pt x="102" y="317"/>
                  </a:lnTo>
                  <a:lnTo>
                    <a:pt x="105" y="317"/>
                  </a:lnTo>
                  <a:lnTo>
                    <a:pt x="105" y="317"/>
                  </a:lnTo>
                  <a:lnTo>
                    <a:pt x="107" y="315"/>
                  </a:lnTo>
                  <a:lnTo>
                    <a:pt x="109" y="312"/>
                  </a:lnTo>
                  <a:lnTo>
                    <a:pt x="110" y="305"/>
                  </a:lnTo>
                  <a:lnTo>
                    <a:pt x="107" y="299"/>
                  </a:lnTo>
                  <a:lnTo>
                    <a:pt x="106" y="297"/>
                  </a:lnTo>
                  <a:lnTo>
                    <a:pt x="105" y="296"/>
                  </a:lnTo>
                  <a:lnTo>
                    <a:pt x="100" y="291"/>
                  </a:lnTo>
                  <a:lnTo>
                    <a:pt x="99" y="288"/>
                  </a:lnTo>
                  <a:lnTo>
                    <a:pt x="99" y="288"/>
                  </a:lnTo>
                  <a:lnTo>
                    <a:pt x="102" y="274"/>
                  </a:lnTo>
                  <a:lnTo>
                    <a:pt x="103" y="273"/>
                  </a:lnTo>
                  <a:lnTo>
                    <a:pt x="104" y="271"/>
                  </a:lnTo>
                  <a:lnTo>
                    <a:pt x="105" y="270"/>
                  </a:lnTo>
                  <a:lnTo>
                    <a:pt x="108" y="269"/>
                  </a:lnTo>
                  <a:lnTo>
                    <a:pt x="109" y="268"/>
                  </a:lnTo>
                  <a:lnTo>
                    <a:pt x="114" y="271"/>
                  </a:lnTo>
                  <a:lnTo>
                    <a:pt x="116" y="267"/>
                  </a:lnTo>
                  <a:lnTo>
                    <a:pt x="118" y="266"/>
                  </a:lnTo>
                  <a:lnTo>
                    <a:pt x="121" y="264"/>
                  </a:lnTo>
                  <a:lnTo>
                    <a:pt x="123" y="263"/>
                  </a:lnTo>
                  <a:lnTo>
                    <a:pt x="141" y="259"/>
                  </a:lnTo>
                  <a:lnTo>
                    <a:pt x="143" y="257"/>
                  </a:lnTo>
                  <a:lnTo>
                    <a:pt x="143" y="254"/>
                  </a:lnTo>
                  <a:lnTo>
                    <a:pt x="142" y="254"/>
                  </a:lnTo>
                  <a:lnTo>
                    <a:pt x="141" y="252"/>
                  </a:lnTo>
                  <a:lnTo>
                    <a:pt x="136" y="247"/>
                  </a:lnTo>
                  <a:lnTo>
                    <a:pt x="134" y="246"/>
                  </a:lnTo>
                  <a:lnTo>
                    <a:pt x="133" y="244"/>
                  </a:lnTo>
                  <a:lnTo>
                    <a:pt x="132" y="238"/>
                  </a:lnTo>
                  <a:lnTo>
                    <a:pt x="131" y="235"/>
                  </a:lnTo>
                  <a:lnTo>
                    <a:pt x="131" y="234"/>
                  </a:lnTo>
                  <a:lnTo>
                    <a:pt x="132" y="232"/>
                  </a:lnTo>
                  <a:lnTo>
                    <a:pt x="134" y="228"/>
                  </a:lnTo>
                  <a:lnTo>
                    <a:pt x="138" y="224"/>
                  </a:lnTo>
                  <a:lnTo>
                    <a:pt x="140" y="223"/>
                  </a:lnTo>
                  <a:lnTo>
                    <a:pt x="141" y="221"/>
                  </a:lnTo>
                  <a:lnTo>
                    <a:pt x="141" y="220"/>
                  </a:lnTo>
                  <a:lnTo>
                    <a:pt x="142" y="218"/>
                  </a:lnTo>
                  <a:lnTo>
                    <a:pt x="143" y="215"/>
                  </a:lnTo>
                  <a:lnTo>
                    <a:pt x="144" y="215"/>
                  </a:lnTo>
                  <a:lnTo>
                    <a:pt x="144" y="215"/>
                  </a:lnTo>
                  <a:lnTo>
                    <a:pt x="148" y="216"/>
                  </a:lnTo>
                  <a:lnTo>
                    <a:pt x="149" y="216"/>
                  </a:lnTo>
                  <a:lnTo>
                    <a:pt x="151" y="217"/>
                  </a:lnTo>
                  <a:lnTo>
                    <a:pt x="155" y="213"/>
                  </a:lnTo>
                  <a:lnTo>
                    <a:pt x="155" y="211"/>
                  </a:lnTo>
                  <a:lnTo>
                    <a:pt x="154" y="209"/>
                  </a:lnTo>
                  <a:lnTo>
                    <a:pt x="154" y="208"/>
                  </a:lnTo>
                  <a:lnTo>
                    <a:pt x="153" y="207"/>
                  </a:lnTo>
                  <a:lnTo>
                    <a:pt x="152" y="206"/>
                  </a:lnTo>
                  <a:lnTo>
                    <a:pt x="151" y="205"/>
                  </a:lnTo>
                  <a:lnTo>
                    <a:pt x="150" y="205"/>
                  </a:lnTo>
                  <a:lnTo>
                    <a:pt x="150" y="203"/>
                  </a:lnTo>
                  <a:lnTo>
                    <a:pt x="150" y="202"/>
                  </a:lnTo>
                  <a:lnTo>
                    <a:pt x="151" y="200"/>
                  </a:lnTo>
                  <a:lnTo>
                    <a:pt x="153" y="197"/>
                  </a:lnTo>
                  <a:lnTo>
                    <a:pt x="154" y="197"/>
                  </a:lnTo>
                  <a:lnTo>
                    <a:pt x="155" y="197"/>
                  </a:lnTo>
                  <a:lnTo>
                    <a:pt x="156" y="198"/>
                  </a:lnTo>
                  <a:lnTo>
                    <a:pt x="157" y="198"/>
                  </a:lnTo>
                  <a:lnTo>
                    <a:pt x="158" y="200"/>
                  </a:lnTo>
                  <a:lnTo>
                    <a:pt x="160" y="202"/>
                  </a:lnTo>
                  <a:lnTo>
                    <a:pt x="161" y="203"/>
                  </a:lnTo>
                  <a:lnTo>
                    <a:pt x="166" y="203"/>
                  </a:lnTo>
                  <a:lnTo>
                    <a:pt x="166" y="202"/>
                  </a:lnTo>
                  <a:lnTo>
                    <a:pt x="168" y="200"/>
                  </a:lnTo>
                  <a:lnTo>
                    <a:pt x="174" y="199"/>
                  </a:lnTo>
                  <a:lnTo>
                    <a:pt x="176" y="198"/>
                  </a:lnTo>
                  <a:lnTo>
                    <a:pt x="177" y="198"/>
                  </a:lnTo>
                  <a:lnTo>
                    <a:pt x="177" y="199"/>
                  </a:lnTo>
                  <a:lnTo>
                    <a:pt x="177" y="200"/>
                  </a:lnTo>
                  <a:lnTo>
                    <a:pt x="177" y="205"/>
                  </a:lnTo>
                  <a:lnTo>
                    <a:pt x="177" y="205"/>
                  </a:lnTo>
                  <a:lnTo>
                    <a:pt x="177" y="207"/>
                  </a:lnTo>
                  <a:lnTo>
                    <a:pt x="177" y="208"/>
                  </a:lnTo>
                  <a:lnTo>
                    <a:pt x="180" y="208"/>
                  </a:lnTo>
                  <a:lnTo>
                    <a:pt x="183" y="207"/>
                  </a:lnTo>
                  <a:lnTo>
                    <a:pt x="184" y="206"/>
                  </a:lnTo>
                  <a:lnTo>
                    <a:pt x="185" y="204"/>
                  </a:lnTo>
                  <a:lnTo>
                    <a:pt x="186" y="203"/>
                  </a:lnTo>
                  <a:lnTo>
                    <a:pt x="185" y="202"/>
                  </a:lnTo>
                  <a:lnTo>
                    <a:pt x="185" y="199"/>
                  </a:lnTo>
                  <a:lnTo>
                    <a:pt x="184" y="199"/>
                  </a:lnTo>
                  <a:lnTo>
                    <a:pt x="182" y="197"/>
                  </a:lnTo>
                  <a:lnTo>
                    <a:pt x="181" y="196"/>
                  </a:lnTo>
                  <a:lnTo>
                    <a:pt x="181" y="194"/>
                  </a:lnTo>
                  <a:lnTo>
                    <a:pt x="183" y="188"/>
                  </a:lnTo>
                  <a:lnTo>
                    <a:pt x="183" y="188"/>
                  </a:lnTo>
                  <a:lnTo>
                    <a:pt x="184" y="188"/>
                  </a:lnTo>
                  <a:lnTo>
                    <a:pt x="185" y="188"/>
                  </a:lnTo>
                  <a:lnTo>
                    <a:pt x="186" y="188"/>
                  </a:lnTo>
                  <a:lnTo>
                    <a:pt x="186" y="189"/>
                  </a:lnTo>
                  <a:lnTo>
                    <a:pt x="186" y="190"/>
                  </a:lnTo>
                  <a:lnTo>
                    <a:pt x="186" y="191"/>
                  </a:lnTo>
                  <a:lnTo>
                    <a:pt x="188" y="193"/>
                  </a:lnTo>
                  <a:lnTo>
                    <a:pt x="188" y="193"/>
                  </a:lnTo>
                  <a:lnTo>
                    <a:pt x="193" y="196"/>
                  </a:lnTo>
                  <a:lnTo>
                    <a:pt x="199" y="191"/>
                  </a:lnTo>
                  <a:lnTo>
                    <a:pt x="199" y="190"/>
                  </a:lnTo>
                  <a:lnTo>
                    <a:pt x="201" y="190"/>
                  </a:lnTo>
                  <a:lnTo>
                    <a:pt x="203" y="190"/>
                  </a:lnTo>
                  <a:lnTo>
                    <a:pt x="205" y="191"/>
                  </a:lnTo>
                  <a:lnTo>
                    <a:pt x="214" y="195"/>
                  </a:lnTo>
                  <a:lnTo>
                    <a:pt x="217" y="198"/>
                  </a:lnTo>
                  <a:lnTo>
                    <a:pt x="218" y="198"/>
                  </a:lnTo>
                  <a:lnTo>
                    <a:pt x="224" y="201"/>
                  </a:lnTo>
                  <a:lnTo>
                    <a:pt x="232" y="208"/>
                  </a:lnTo>
                  <a:lnTo>
                    <a:pt x="232" y="209"/>
                  </a:lnTo>
                  <a:lnTo>
                    <a:pt x="233" y="209"/>
                  </a:lnTo>
                  <a:lnTo>
                    <a:pt x="234" y="209"/>
                  </a:lnTo>
                  <a:lnTo>
                    <a:pt x="236" y="208"/>
                  </a:lnTo>
                  <a:lnTo>
                    <a:pt x="238" y="206"/>
                  </a:lnTo>
                  <a:lnTo>
                    <a:pt x="238" y="205"/>
                  </a:lnTo>
                  <a:lnTo>
                    <a:pt x="239" y="202"/>
                  </a:lnTo>
                  <a:lnTo>
                    <a:pt x="240" y="196"/>
                  </a:lnTo>
                  <a:lnTo>
                    <a:pt x="239" y="195"/>
                  </a:lnTo>
                  <a:lnTo>
                    <a:pt x="239" y="193"/>
                  </a:lnTo>
                  <a:lnTo>
                    <a:pt x="239" y="193"/>
                  </a:lnTo>
                  <a:lnTo>
                    <a:pt x="240" y="192"/>
                  </a:lnTo>
                  <a:lnTo>
                    <a:pt x="243" y="189"/>
                  </a:lnTo>
                  <a:lnTo>
                    <a:pt x="245" y="188"/>
                  </a:lnTo>
                  <a:lnTo>
                    <a:pt x="251" y="186"/>
                  </a:lnTo>
                  <a:lnTo>
                    <a:pt x="253" y="185"/>
                  </a:lnTo>
                  <a:lnTo>
                    <a:pt x="254" y="182"/>
                  </a:lnTo>
                  <a:lnTo>
                    <a:pt x="257" y="179"/>
                  </a:lnTo>
                  <a:lnTo>
                    <a:pt x="260" y="177"/>
                  </a:lnTo>
                  <a:lnTo>
                    <a:pt x="260" y="177"/>
                  </a:lnTo>
                  <a:lnTo>
                    <a:pt x="263" y="178"/>
                  </a:lnTo>
                  <a:lnTo>
                    <a:pt x="264" y="180"/>
                  </a:lnTo>
                  <a:lnTo>
                    <a:pt x="266" y="184"/>
                  </a:lnTo>
                  <a:lnTo>
                    <a:pt x="268" y="188"/>
                  </a:lnTo>
                  <a:lnTo>
                    <a:pt x="270" y="189"/>
                  </a:lnTo>
                  <a:lnTo>
                    <a:pt x="271" y="190"/>
                  </a:lnTo>
                  <a:lnTo>
                    <a:pt x="271" y="190"/>
                  </a:lnTo>
                  <a:lnTo>
                    <a:pt x="273" y="189"/>
                  </a:lnTo>
                  <a:lnTo>
                    <a:pt x="278" y="193"/>
                  </a:lnTo>
                  <a:lnTo>
                    <a:pt x="279" y="196"/>
                  </a:lnTo>
                  <a:lnTo>
                    <a:pt x="280" y="196"/>
                  </a:lnTo>
                  <a:lnTo>
                    <a:pt x="281" y="196"/>
                  </a:lnTo>
                  <a:lnTo>
                    <a:pt x="283" y="193"/>
                  </a:lnTo>
                  <a:lnTo>
                    <a:pt x="290" y="178"/>
                  </a:lnTo>
                  <a:lnTo>
                    <a:pt x="289" y="170"/>
                  </a:lnTo>
                  <a:lnTo>
                    <a:pt x="289" y="169"/>
                  </a:lnTo>
                  <a:lnTo>
                    <a:pt x="290" y="168"/>
                  </a:lnTo>
                  <a:lnTo>
                    <a:pt x="293" y="167"/>
                  </a:lnTo>
                  <a:lnTo>
                    <a:pt x="295" y="167"/>
                  </a:lnTo>
                  <a:lnTo>
                    <a:pt x="296" y="166"/>
                  </a:lnTo>
                  <a:lnTo>
                    <a:pt x="298" y="165"/>
                  </a:lnTo>
                  <a:lnTo>
                    <a:pt x="298" y="164"/>
                  </a:lnTo>
                  <a:lnTo>
                    <a:pt x="298" y="162"/>
                  </a:lnTo>
                  <a:lnTo>
                    <a:pt x="299" y="162"/>
                  </a:lnTo>
                  <a:lnTo>
                    <a:pt x="301" y="158"/>
                  </a:lnTo>
                  <a:lnTo>
                    <a:pt x="307" y="155"/>
                  </a:lnTo>
                  <a:lnTo>
                    <a:pt x="308" y="154"/>
                  </a:lnTo>
                  <a:lnTo>
                    <a:pt x="308" y="153"/>
                  </a:lnTo>
                  <a:lnTo>
                    <a:pt x="309" y="153"/>
                  </a:lnTo>
                  <a:lnTo>
                    <a:pt x="309" y="152"/>
                  </a:lnTo>
                  <a:lnTo>
                    <a:pt x="311" y="152"/>
                  </a:lnTo>
                  <a:lnTo>
                    <a:pt x="313" y="154"/>
                  </a:lnTo>
                  <a:lnTo>
                    <a:pt x="313" y="158"/>
                  </a:lnTo>
                  <a:lnTo>
                    <a:pt x="313" y="160"/>
                  </a:lnTo>
                  <a:lnTo>
                    <a:pt x="314" y="162"/>
                  </a:lnTo>
                  <a:lnTo>
                    <a:pt x="315" y="164"/>
                  </a:lnTo>
                  <a:lnTo>
                    <a:pt x="320" y="167"/>
                  </a:lnTo>
                  <a:lnTo>
                    <a:pt x="324" y="169"/>
                  </a:lnTo>
                  <a:lnTo>
                    <a:pt x="325" y="169"/>
                  </a:lnTo>
                  <a:lnTo>
                    <a:pt x="339" y="170"/>
                  </a:lnTo>
                  <a:lnTo>
                    <a:pt x="342" y="168"/>
                  </a:lnTo>
                  <a:lnTo>
                    <a:pt x="347" y="167"/>
                  </a:lnTo>
                  <a:lnTo>
                    <a:pt x="347" y="166"/>
                  </a:lnTo>
                  <a:lnTo>
                    <a:pt x="348" y="166"/>
                  </a:lnTo>
                  <a:lnTo>
                    <a:pt x="349" y="165"/>
                  </a:lnTo>
                  <a:lnTo>
                    <a:pt x="349" y="164"/>
                  </a:lnTo>
                  <a:lnTo>
                    <a:pt x="349" y="158"/>
                  </a:lnTo>
                  <a:lnTo>
                    <a:pt x="350" y="155"/>
                  </a:lnTo>
                  <a:lnTo>
                    <a:pt x="350" y="154"/>
                  </a:lnTo>
                  <a:lnTo>
                    <a:pt x="349" y="152"/>
                  </a:lnTo>
                  <a:lnTo>
                    <a:pt x="349" y="149"/>
                  </a:lnTo>
                  <a:lnTo>
                    <a:pt x="349" y="146"/>
                  </a:lnTo>
                  <a:lnTo>
                    <a:pt x="349" y="143"/>
                  </a:lnTo>
                  <a:lnTo>
                    <a:pt x="354" y="129"/>
                  </a:lnTo>
                  <a:lnTo>
                    <a:pt x="355" y="129"/>
                  </a:lnTo>
                  <a:lnTo>
                    <a:pt x="356" y="128"/>
                  </a:lnTo>
                  <a:lnTo>
                    <a:pt x="358" y="127"/>
                  </a:lnTo>
                  <a:lnTo>
                    <a:pt x="360" y="127"/>
                  </a:lnTo>
                  <a:lnTo>
                    <a:pt x="360" y="127"/>
                  </a:lnTo>
                  <a:lnTo>
                    <a:pt x="361" y="128"/>
                  </a:lnTo>
                  <a:lnTo>
                    <a:pt x="361" y="129"/>
                  </a:lnTo>
                  <a:lnTo>
                    <a:pt x="363" y="130"/>
                  </a:lnTo>
                  <a:lnTo>
                    <a:pt x="369" y="125"/>
                  </a:lnTo>
                  <a:lnTo>
                    <a:pt x="370" y="124"/>
                  </a:lnTo>
                  <a:lnTo>
                    <a:pt x="371" y="121"/>
                  </a:lnTo>
                  <a:lnTo>
                    <a:pt x="372" y="116"/>
                  </a:lnTo>
                  <a:lnTo>
                    <a:pt x="372" y="113"/>
                  </a:lnTo>
                  <a:lnTo>
                    <a:pt x="372" y="111"/>
                  </a:lnTo>
                  <a:lnTo>
                    <a:pt x="373" y="107"/>
                  </a:lnTo>
                  <a:lnTo>
                    <a:pt x="374" y="105"/>
                  </a:lnTo>
                  <a:lnTo>
                    <a:pt x="387" y="94"/>
                  </a:lnTo>
                  <a:lnTo>
                    <a:pt x="390" y="92"/>
                  </a:lnTo>
                  <a:lnTo>
                    <a:pt x="391" y="91"/>
                  </a:lnTo>
                  <a:lnTo>
                    <a:pt x="392" y="89"/>
                  </a:lnTo>
                  <a:lnTo>
                    <a:pt x="392" y="88"/>
                  </a:lnTo>
                  <a:lnTo>
                    <a:pt x="391" y="87"/>
                  </a:lnTo>
                  <a:lnTo>
                    <a:pt x="390" y="83"/>
                  </a:lnTo>
                  <a:lnTo>
                    <a:pt x="388" y="81"/>
                  </a:lnTo>
                  <a:lnTo>
                    <a:pt x="385" y="70"/>
                  </a:lnTo>
                  <a:lnTo>
                    <a:pt x="385" y="67"/>
                  </a:lnTo>
                  <a:lnTo>
                    <a:pt x="387" y="65"/>
                  </a:lnTo>
                  <a:lnTo>
                    <a:pt x="387" y="64"/>
                  </a:lnTo>
                  <a:lnTo>
                    <a:pt x="389" y="63"/>
                  </a:lnTo>
                  <a:lnTo>
                    <a:pt x="397" y="62"/>
                  </a:lnTo>
                  <a:lnTo>
                    <a:pt x="401" y="61"/>
                  </a:lnTo>
                  <a:lnTo>
                    <a:pt x="402" y="61"/>
                  </a:lnTo>
                  <a:lnTo>
                    <a:pt x="404" y="61"/>
                  </a:lnTo>
                  <a:lnTo>
                    <a:pt x="405" y="62"/>
                  </a:lnTo>
                  <a:lnTo>
                    <a:pt x="408" y="66"/>
                  </a:lnTo>
                  <a:lnTo>
                    <a:pt x="409" y="66"/>
                  </a:lnTo>
                  <a:lnTo>
                    <a:pt x="410" y="67"/>
                  </a:lnTo>
                  <a:lnTo>
                    <a:pt x="411" y="67"/>
                  </a:lnTo>
                  <a:lnTo>
                    <a:pt x="413" y="67"/>
                  </a:lnTo>
                  <a:lnTo>
                    <a:pt x="415" y="66"/>
                  </a:lnTo>
                  <a:lnTo>
                    <a:pt x="416" y="65"/>
                  </a:lnTo>
                  <a:lnTo>
                    <a:pt x="419" y="62"/>
                  </a:lnTo>
                  <a:lnTo>
                    <a:pt x="420" y="61"/>
                  </a:lnTo>
                  <a:lnTo>
                    <a:pt x="426" y="55"/>
                  </a:lnTo>
                  <a:lnTo>
                    <a:pt x="429" y="53"/>
                  </a:lnTo>
                  <a:lnTo>
                    <a:pt x="430" y="53"/>
                  </a:lnTo>
                  <a:lnTo>
                    <a:pt x="432" y="53"/>
                  </a:lnTo>
                  <a:lnTo>
                    <a:pt x="434" y="53"/>
                  </a:lnTo>
                  <a:lnTo>
                    <a:pt x="443" y="49"/>
                  </a:lnTo>
                  <a:lnTo>
                    <a:pt x="447" y="48"/>
                  </a:lnTo>
                  <a:lnTo>
                    <a:pt x="448" y="40"/>
                  </a:lnTo>
                  <a:lnTo>
                    <a:pt x="448" y="38"/>
                  </a:lnTo>
                  <a:lnTo>
                    <a:pt x="448" y="37"/>
                  </a:lnTo>
                  <a:lnTo>
                    <a:pt x="448" y="36"/>
                  </a:lnTo>
                  <a:lnTo>
                    <a:pt x="444" y="30"/>
                  </a:lnTo>
                  <a:lnTo>
                    <a:pt x="440" y="22"/>
                  </a:lnTo>
                  <a:lnTo>
                    <a:pt x="437" y="18"/>
                  </a:lnTo>
                  <a:lnTo>
                    <a:pt x="435" y="16"/>
                  </a:lnTo>
                  <a:lnTo>
                    <a:pt x="434" y="15"/>
                  </a:lnTo>
                  <a:lnTo>
                    <a:pt x="435" y="13"/>
                  </a:lnTo>
                  <a:lnTo>
                    <a:pt x="440" y="8"/>
                  </a:lnTo>
                  <a:lnTo>
                    <a:pt x="441" y="7"/>
                  </a:lnTo>
                  <a:lnTo>
                    <a:pt x="444" y="5"/>
                  </a:lnTo>
                  <a:lnTo>
                    <a:pt x="446" y="2"/>
                  </a:lnTo>
                  <a:lnTo>
                    <a:pt x="447" y="1"/>
                  </a:lnTo>
                  <a:lnTo>
                    <a:pt x="448" y="0"/>
                  </a:lnTo>
                  <a:lnTo>
                    <a:pt x="448" y="1"/>
                  </a:lnTo>
                  <a:lnTo>
                    <a:pt x="450" y="2"/>
                  </a:lnTo>
                  <a:lnTo>
                    <a:pt x="454" y="5"/>
                  </a:lnTo>
                  <a:lnTo>
                    <a:pt x="454" y="6"/>
                  </a:lnTo>
                  <a:lnTo>
                    <a:pt x="459" y="9"/>
                  </a:lnTo>
                  <a:lnTo>
                    <a:pt x="460" y="9"/>
                  </a:lnTo>
                  <a:close/>
                </a:path>
              </a:pathLst>
            </a:custGeom>
            <a:solidFill>
              <a:srgbClr val="70A800"/>
            </a:solidFill>
            <a:ln w="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7" name="Freeform 239"/>
            <p:cNvSpPr>
              <a:spLocks noEditPoints="1"/>
            </p:cNvSpPr>
            <p:nvPr/>
          </p:nvSpPr>
          <p:spPr bwMode="auto">
            <a:xfrm>
              <a:off x="4953127" y="4435037"/>
              <a:ext cx="823759" cy="740411"/>
            </a:xfrm>
            <a:custGeom>
              <a:avLst/>
              <a:gdLst>
                <a:gd name="T0" fmla="*/ 590 w 593"/>
                <a:gd name="T1" fmla="*/ 392 h 533"/>
                <a:gd name="T2" fmla="*/ 591 w 593"/>
                <a:gd name="T3" fmla="*/ 412 h 533"/>
                <a:gd name="T4" fmla="*/ 118 w 593"/>
                <a:gd name="T5" fmla="*/ 6 h 533"/>
                <a:gd name="T6" fmla="*/ 260 w 593"/>
                <a:gd name="T7" fmla="*/ 1 h 533"/>
                <a:gd name="T8" fmla="*/ 305 w 593"/>
                <a:gd name="T9" fmla="*/ 12 h 533"/>
                <a:gd name="T10" fmla="*/ 313 w 593"/>
                <a:gd name="T11" fmla="*/ 19 h 533"/>
                <a:gd name="T12" fmla="*/ 313 w 593"/>
                <a:gd name="T13" fmla="*/ 51 h 533"/>
                <a:gd name="T14" fmla="*/ 330 w 593"/>
                <a:gd name="T15" fmla="*/ 84 h 533"/>
                <a:gd name="T16" fmla="*/ 314 w 593"/>
                <a:gd name="T17" fmla="*/ 115 h 533"/>
                <a:gd name="T18" fmla="*/ 298 w 593"/>
                <a:gd name="T19" fmla="*/ 155 h 533"/>
                <a:gd name="T20" fmla="*/ 285 w 593"/>
                <a:gd name="T21" fmla="*/ 189 h 533"/>
                <a:gd name="T22" fmla="*/ 283 w 593"/>
                <a:gd name="T23" fmla="*/ 217 h 533"/>
                <a:gd name="T24" fmla="*/ 279 w 593"/>
                <a:gd name="T25" fmla="*/ 265 h 533"/>
                <a:gd name="T26" fmla="*/ 370 w 593"/>
                <a:gd name="T27" fmla="*/ 266 h 533"/>
                <a:gd name="T28" fmla="*/ 449 w 593"/>
                <a:gd name="T29" fmla="*/ 261 h 533"/>
                <a:gd name="T30" fmla="*/ 473 w 593"/>
                <a:gd name="T31" fmla="*/ 294 h 533"/>
                <a:gd name="T32" fmla="*/ 510 w 593"/>
                <a:gd name="T33" fmla="*/ 367 h 533"/>
                <a:gd name="T34" fmla="*/ 495 w 593"/>
                <a:gd name="T35" fmla="*/ 381 h 533"/>
                <a:gd name="T36" fmla="*/ 479 w 593"/>
                <a:gd name="T37" fmla="*/ 389 h 533"/>
                <a:gd name="T38" fmla="*/ 490 w 593"/>
                <a:gd name="T39" fmla="*/ 405 h 533"/>
                <a:gd name="T40" fmla="*/ 516 w 593"/>
                <a:gd name="T41" fmla="*/ 383 h 533"/>
                <a:gd name="T42" fmla="*/ 528 w 593"/>
                <a:gd name="T43" fmla="*/ 394 h 533"/>
                <a:gd name="T44" fmla="*/ 538 w 593"/>
                <a:gd name="T45" fmla="*/ 405 h 533"/>
                <a:gd name="T46" fmla="*/ 543 w 593"/>
                <a:gd name="T47" fmla="*/ 414 h 533"/>
                <a:gd name="T48" fmla="*/ 520 w 593"/>
                <a:gd name="T49" fmla="*/ 427 h 533"/>
                <a:gd name="T50" fmla="*/ 521 w 593"/>
                <a:gd name="T51" fmla="*/ 439 h 533"/>
                <a:gd name="T52" fmla="*/ 499 w 593"/>
                <a:gd name="T53" fmla="*/ 445 h 533"/>
                <a:gd name="T54" fmla="*/ 516 w 593"/>
                <a:gd name="T55" fmla="*/ 462 h 533"/>
                <a:gd name="T56" fmla="*/ 539 w 593"/>
                <a:gd name="T57" fmla="*/ 476 h 533"/>
                <a:gd name="T58" fmla="*/ 560 w 593"/>
                <a:gd name="T59" fmla="*/ 481 h 533"/>
                <a:gd name="T60" fmla="*/ 579 w 593"/>
                <a:gd name="T61" fmla="*/ 498 h 533"/>
                <a:gd name="T62" fmla="*/ 562 w 593"/>
                <a:gd name="T63" fmla="*/ 520 h 533"/>
                <a:gd name="T64" fmla="*/ 546 w 593"/>
                <a:gd name="T65" fmla="*/ 517 h 533"/>
                <a:gd name="T66" fmla="*/ 534 w 593"/>
                <a:gd name="T67" fmla="*/ 506 h 533"/>
                <a:gd name="T68" fmla="*/ 486 w 593"/>
                <a:gd name="T69" fmla="*/ 476 h 533"/>
                <a:gd name="T70" fmla="*/ 473 w 593"/>
                <a:gd name="T71" fmla="*/ 470 h 533"/>
                <a:gd name="T72" fmla="*/ 465 w 593"/>
                <a:gd name="T73" fmla="*/ 488 h 533"/>
                <a:gd name="T74" fmla="*/ 470 w 593"/>
                <a:gd name="T75" fmla="*/ 494 h 533"/>
                <a:gd name="T76" fmla="*/ 435 w 593"/>
                <a:gd name="T77" fmla="*/ 520 h 533"/>
                <a:gd name="T78" fmla="*/ 435 w 593"/>
                <a:gd name="T79" fmla="*/ 505 h 533"/>
                <a:gd name="T80" fmla="*/ 414 w 593"/>
                <a:gd name="T81" fmla="*/ 505 h 533"/>
                <a:gd name="T82" fmla="*/ 401 w 593"/>
                <a:gd name="T83" fmla="*/ 499 h 533"/>
                <a:gd name="T84" fmla="*/ 391 w 593"/>
                <a:gd name="T85" fmla="*/ 516 h 533"/>
                <a:gd name="T86" fmla="*/ 392 w 593"/>
                <a:gd name="T87" fmla="*/ 524 h 533"/>
                <a:gd name="T88" fmla="*/ 368 w 593"/>
                <a:gd name="T89" fmla="*/ 518 h 533"/>
                <a:gd name="T90" fmla="*/ 316 w 593"/>
                <a:gd name="T91" fmla="*/ 496 h 533"/>
                <a:gd name="T92" fmla="*/ 329 w 593"/>
                <a:gd name="T93" fmla="*/ 481 h 533"/>
                <a:gd name="T94" fmla="*/ 307 w 593"/>
                <a:gd name="T95" fmla="*/ 469 h 533"/>
                <a:gd name="T96" fmla="*/ 281 w 593"/>
                <a:gd name="T97" fmla="*/ 455 h 533"/>
                <a:gd name="T98" fmla="*/ 254 w 593"/>
                <a:gd name="T99" fmla="*/ 445 h 533"/>
                <a:gd name="T100" fmla="*/ 241 w 593"/>
                <a:gd name="T101" fmla="*/ 433 h 533"/>
                <a:gd name="T102" fmla="*/ 247 w 593"/>
                <a:gd name="T103" fmla="*/ 457 h 533"/>
                <a:gd name="T104" fmla="*/ 272 w 593"/>
                <a:gd name="T105" fmla="*/ 464 h 533"/>
                <a:gd name="T106" fmla="*/ 253 w 593"/>
                <a:gd name="T107" fmla="*/ 472 h 533"/>
                <a:gd name="T108" fmla="*/ 194 w 593"/>
                <a:gd name="T109" fmla="*/ 468 h 533"/>
                <a:gd name="T110" fmla="*/ 73 w 593"/>
                <a:gd name="T111" fmla="*/ 444 h 533"/>
                <a:gd name="T112" fmla="*/ 47 w 593"/>
                <a:gd name="T113" fmla="*/ 394 h 533"/>
                <a:gd name="T114" fmla="*/ 63 w 593"/>
                <a:gd name="T115" fmla="*/ 289 h 533"/>
                <a:gd name="T116" fmla="*/ 42 w 593"/>
                <a:gd name="T117" fmla="*/ 224 h 533"/>
                <a:gd name="T118" fmla="*/ 3 w 593"/>
                <a:gd name="T119" fmla="*/ 125 h 533"/>
                <a:gd name="T120" fmla="*/ 1 w 593"/>
                <a:gd name="T121" fmla="*/ 64 h 533"/>
                <a:gd name="T122" fmla="*/ 1 w 593"/>
                <a:gd name="T123" fmla="*/ 9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3" h="533">
                  <a:moveTo>
                    <a:pt x="587" y="423"/>
                  </a:moveTo>
                  <a:lnTo>
                    <a:pt x="582" y="432"/>
                  </a:lnTo>
                  <a:lnTo>
                    <a:pt x="581" y="432"/>
                  </a:lnTo>
                  <a:lnTo>
                    <a:pt x="581" y="431"/>
                  </a:lnTo>
                  <a:lnTo>
                    <a:pt x="582" y="429"/>
                  </a:lnTo>
                  <a:lnTo>
                    <a:pt x="584" y="427"/>
                  </a:lnTo>
                  <a:lnTo>
                    <a:pt x="584" y="426"/>
                  </a:lnTo>
                  <a:lnTo>
                    <a:pt x="587" y="422"/>
                  </a:lnTo>
                  <a:lnTo>
                    <a:pt x="589" y="417"/>
                  </a:lnTo>
                  <a:lnTo>
                    <a:pt x="589" y="416"/>
                  </a:lnTo>
                  <a:lnTo>
                    <a:pt x="589" y="413"/>
                  </a:lnTo>
                  <a:lnTo>
                    <a:pt x="590" y="410"/>
                  </a:lnTo>
                  <a:lnTo>
                    <a:pt x="590" y="410"/>
                  </a:lnTo>
                  <a:lnTo>
                    <a:pt x="591" y="408"/>
                  </a:lnTo>
                  <a:lnTo>
                    <a:pt x="591" y="404"/>
                  </a:lnTo>
                  <a:lnTo>
                    <a:pt x="590" y="403"/>
                  </a:lnTo>
                  <a:lnTo>
                    <a:pt x="592" y="401"/>
                  </a:lnTo>
                  <a:lnTo>
                    <a:pt x="591" y="395"/>
                  </a:lnTo>
                  <a:lnTo>
                    <a:pt x="590" y="392"/>
                  </a:lnTo>
                  <a:lnTo>
                    <a:pt x="590" y="390"/>
                  </a:lnTo>
                  <a:lnTo>
                    <a:pt x="590" y="389"/>
                  </a:lnTo>
                  <a:lnTo>
                    <a:pt x="590" y="388"/>
                  </a:lnTo>
                  <a:lnTo>
                    <a:pt x="590" y="387"/>
                  </a:lnTo>
                  <a:lnTo>
                    <a:pt x="590" y="385"/>
                  </a:lnTo>
                  <a:lnTo>
                    <a:pt x="589" y="383"/>
                  </a:lnTo>
                  <a:lnTo>
                    <a:pt x="587" y="381"/>
                  </a:lnTo>
                  <a:lnTo>
                    <a:pt x="586" y="379"/>
                  </a:lnTo>
                  <a:lnTo>
                    <a:pt x="584" y="378"/>
                  </a:lnTo>
                  <a:lnTo>
                    <a:pt x="585" y="378"/>
                  </a:lnTo>
                  <a:lnTo>
                    <a:pt x="587" y="380"/>
                  </a:lnTo>
                  <a:lnTo>
                    <a:pt x="590" y="383"/>
                  </a:lnTo>
                  <a:lnTo>
                    <a:pt x="590" y="385"/>
                  </a:lnTo>
                  <a:lnTo>
                    <a:pt x="591" y="388"/>
                  </a:lnTo>
                  <a:lnTo>
                    <a:pt x="593" y="394"/>
                  </a:lnTo>
                  <a:lnTo>
                    <a:pt x="593" y="399"/>
                  </a:lnTo>
                  <a:lnTo>
                    <a:pt x="593" y="405"/>
                  </a:lnTo>
                  <a:lnTo>
                    <a:pt x="592" y="408"/>
                  </a:lnTo>
                  <a:lnTo>
                    <a:pt x="591" y="412"/>
                  </a:lnTo>
                  <a:lnTo>
                    <a:pt x="590" y="418"/>
                  </a:lnTo>
                  <a:lnTo>
                    <a:pt x="587" y="423"/>
                  </a:lnTo>
                  <a:close/>
                  <a:moveTo>
                    <a:pt x="25" y="8"/>
                  </a:moveTo>
                  <a:lnTo>
                    <a:pt x="55" y="8"/>
                  </a:lnTo>
                  <a:lnTo>
                    <a:pt x="56" y="8"/>
                  </a:lnTo>
                  <a:lnTo>
                    <a:pt x="59" y="8"/>
                  </a:lnTo>
                  <a:lnTo>
                    <a:pt x="62" y="8"/>
                  </a:lnTo>
                  <a:lnTo>
                    <a:pt x="71" y="7"/>
                  </a:lnTo>
                  <a:lnTo>
                    <a:pt x="75" y="7"/>
                  </a:lnTo>
                  <a:lnTo>
                    <a:pt x="79" y="7"/>
                  </a:lnTo>
                  <a:lnTo>
                    <a:pt x="86" y="7"/>
                  </a:lnTo>
                  <a:lnTo>
                    <a:pt x="91" y="7"/>
                  </a:lnTo>
                  <a:lnTo>
                    <a:pt x="95" y="6"/>
                  </a:lnTo>
                  <a:lnTo>
                    <a:pt x="101" y="6"/>
                  </a:lnTo>
                  <a:lnTo>
                    <a:pt x="103" y="6"/>
                  </a:lnTo>
                  <a:lnTo>
                    <a:pt x="104" y="6"/>
                  </a:lnTo>
                  <a:lnTo>
                    <a:pt x="113" y="6"/>
                  </a:lnTo>
                  <a:lnTo>
                    <a:pt x="115" y="6"/>
                  </a:lnTo>
                  <a:lnTo>
                    <a:pt x="118" y="6"/>
                  </a:lnTo>
                  <a:lnTo>
                    <a:pt x="126" y="6"/>
                  </a:lnTo>
                  <a:lnTo>
                    <a:pt x="127" y="6"/>
                  </a:lnTo>
                  <a:lnTo>
                    <a:pt x="129" y="6"/>
                  </a:lnTo>
                  <a:lnTo>
                    <a:pt x="130" y="6"/>
                  </a:lnTo>
                  <a:lnTo>
                    <a:pt x="141" y="6"/>
                  </a:lnTo>
                  <a:lnTo>
                    <a:pt x="141" y="6"/>
                  </a:lnTo>
                  <a:lnTo>
                    <a:pt x="142" y="6"/>
                  </a:lnTo>
                  <a:lnTo>
                    <a:pt x="143" y="6"/>
                  </a:lnTo>
                  <a:lnTo>
                    <a:pt x="165" y="5"/>
                  </a:lnTo>
                  <a:lnTo>
                    <a:pt x="169" y="5"/>
                  </a:lnTo>
                  <a:lnTo>
                    <a:pt x="180" y="5"/>
                  </a:lnTo>
                  <a:lnTo>
                    <a:pt x="180" y="5"/>
                  </a:lnTo>
                  <a:lnTo>
                    <a:pt x="183" y="5"/>
                  </a:lnTo>
                  <a:lnTo>
                    <a:pt x="188" y="5"/>
                  </a:lnTo>
                  <a:lnTo>
                    <a:pt x="195" y="5"/>
                  </a:lnTo>
                  <a:lnTo>
                    <a:pt x="212" y="4"/>
                  </a:lnTo>
                  <a:lnTo>
                    <a:pt x="224" y="3"/>
                  </a:lnTo>
                  <a:lnTo>
                    <a:pt x="259" y="2"/>
                  </a:lnTo>
                  <a:lnTo>
                    <a:pt x="260" y="1"/>
                  </a:lnTo>
                  <a:lnTo>
                    <a:pt x="261" y="1"/>
                  </a:lnTo>
                  <a:lnTo>
                    <a:pt x="264" y="1"/>
                  </a:lnTo>
                  <a:lnTo>
                    <a:pt x="265" y="1"/>
                  </a:lnTo>
                  <a:lnTo>
                    <a:pt x="266" y="1"/>
                  </a:lnTo>
                  <a:lnTo>
                    <a:pt x="277" y="1"/>
                  </a:lnTo>
                  <a:lnTo>
                    <a:pt x="280" y="0"/>
                  </a:lnTo>
                  <a:lnTo>
                    <a:pt x="280" y="0"/>
                  </a:lnTo>
                  <a:lnTo>
                    <a:pt x="286" y="0"/>
                  </a:lnTo>
                  <a:lnTo>
                    <a:pt x="291" y="0"/>
                  </a:lnTo>
                  <a:lnTo>
                    <a:pt x="291" y="0"/>
                  </a:lnTo>
                  <a:lnTo>
                    <a:pt x="292" y="0"/>
                  </a:lnTo>
                  <a:lnTo>
                    <a:pt x="293" y="0"/>
                  </a:lnTo>
                  <a:lnTo>
                    <a:pt x="296" y="0"/>
                  </a:lnTo>
                  <a:lnTo>
                    <a:pt x="298" y="0"/>
                  </a:lnTo>
                  <a:lnTo>
                    <a:pt x="308" y="0"/>
                  </a:lnTo>
                  <a:lnTo>
                    <a:pt x="305" y="6"/>
                  </a:lnTo>
                  <a:lnTo>
                    <a:pt x="304" y="10"/>
                  </a:lnTo>
                  <a:lnTo>
                    <a:pt x="304" y="11"/>
                  </a:lnTo>
                  <a:lnTo>
                    <a:pt x="305" y="12"/>
                  </a:lnTo>
                  <a:lnTo>
                    <a:pt x="306" y="13"/>
                  </a:lnTo>
                  <a:lnTo>
                    <a:pt x="308" y="14"/>
                  </a:lnTo>
                  <a:lnTo>
                    <a:pt x="310" y="13"/>
                  </a:lnTo>
                  <a:lnTo>
                    <a:pt x="312" y="12"/>
                  </a:lnTo>
                  <a:lnTo>
                    <a:pt x="313" y="11"/>
                  </a:lnTo>
                  <a:lnTo>
                    <a:pt x="313" y="5"/>
                  </a:lnTo>
                  <a:lnTo>
                    <a:pt x="312" y="4"/>
                  </a:lnTo>
                  <a:lnTo>
                    <a:pt x="313" y="2"/>
                  </a:lnTo>
                  <a:lnTo>
                    <a:pt x="313" y="2"/>
                  </a:lnTo>
                  <a:lnTo>
                    <a:pt x="315" y="1"/>
                  </a:lnTo>
                  <a:lnTo>
                    <a:pt x="317" y="2"/>
                  </a:lnTo>
                  <a:lnTo>
                    <a:pt x="318" y="3"/>
                  </a:lnTo>
                  <a:lnTo>
                    <a:pt x="320" y="10"/>
                  </a:lnTo>
                  <a:lnTo>
                    <a:pt x="320" y="12"/>
                  </a:lnTo>
                  <a:lnTo>
                    <a:pt x="319" y="15"/>
                  </a:lnTo>
                  <a:lnTo>
                    <a:pt x="318" y="17"/>
                  </a:lnTo>
                  <a:lnTo>
                    <a:pt x="316" y="19"/>
                  </a:lnTo>
                  <a:lnTo>
                    <a:pt x="315" y="19"/>
                  </a:lnTo>
                  <a:lnTo>
                    <a:pt x="313" y="19"/>
                  </a:lnTo>
                  <a:lnTo>
                    <a:pt x="312" y="21"/>
                  </a:lnTo>
                  <a:lnTo>
                    <a:pt x="311" y="24"/>
                  </a:lnTo>
                  <a:lnTo>
                    <a:pt x="310" y="25"/>
                  </a:lnTo>
                  <a:lnTo>
                    <a:pt x="310" y="28"/>
                  </a:lnTo>
                  <a:lnTo>
                    <a:pt x="311" y="34"/>
                  </a:lnTo>
                  <a:lnTo>
                    <a:pt x="311" y="34"/>
                  </a:lnTo>
                  <a:lnTo>
                    <a:pt x="312" y="34"/>
                  </a:lnTo>
                  <a:lnTo>
                    <a:pt x="315" y="34"/>
                  </a:lnTo>
                  <a:lnTo>
                    <a:pt x="320" y="35"/>
                  </a:lnTo>
                  <a:lnTo>
                    <a:pt x="322" y="36"/>
                  </a:lnTo>
                  <a:lnTo>
                    <a:pt x="323" y="37"/>
                  </a:lnTo>
                  <a:lnTo>
                    <a:pt x="323" y="38"/>
                  </a:lnTo>
                  <a:lnTo>
                    <a:pt x="322" y="39"/>
                  </a:lnTo>
                  <a:lnTo>
                    <a:pt x="320" y="40"/>
                  </a:lnTo>
                  <a:lnTo>
                    <a:pt x="319" y="42"/>
                  </a:lnTo>
                  <a:lnTo>
                    <a:pt x="316" y="44"/>
                  </a:lnTo>
                  <a:lnTo>
                    <a:pt x="313" y="48"/>
                  </a:lnTo>
                  <a:lnTo>
                    <a:pt x="313" y="50"/>
                  </a:lnTo>
                  <a:lnTo>
                    <a:pt x="313" y="51"/>
                  </a:lnTo>
                  <a:lnTo>
                    <a:pt x="313" y="53"/>
                  </a:lnTo>
                  <a:lnTo>
                    <a:pt x="314" y="54"/>
                  </a:lnTo>
                  <a:lnTo>
                    <a:pt x="316" y="56"/>
                  </a:lnTo>
                  <a:lnTo>
                    <a:pt x="317" y="56"/>
                  </a:lnTo>
                  <a:lnTo>
                    <a:pt x="319" y="56"/>
                  </a:lnTo>
                  <a:lnTo>
                    <a:pt x="319" y="56"/>
                  </a:lnTo>
                  <a:lnTo>
                    <a:pt x="320" y="58"/>
                  </a:lnTo>
                  <a:lnTo>
                    <a:pt x="320" y="60"/>
                  </a:lnTo>
                  <a:lnTo>
                    <a:pt x="319" y="60"/>
                  </a:lnTo>
                  <a:lnTo>
                    <a:pt x="319" y="61"/>
                  </a:lnTo>
                  <a:lnTo>
                    <a:pt x="318" y="67"/>
                  </a:lnTo>
                  <a:lnTo>
                    <a:pt x="318" y="69"/>
                  </a:lnTo>
                  <a:lnTo>
                    <a:pt x="319" y="71"/>
                  </a:lnTo>
                  <a:lnTo>
                    <a:pt x="320" y="73"/>
                  </a:lnTo>
                  <a:lnTo>
                    <a:pt x="323" y="74"/>
                  </a:lnTo>
                  <a:lnTo>
                    <a:pt x="325" y="75"/>
                  </a:lnTo>
                  <a:lnTo>
                    <a:pt x="328" y="75"/>
                  </a:lnTo>
                  <a:lnTo>
                    <a:pt x="331" y="79"/>
                  </a:lnTo>
                  <a:lnTo>
                    <a:pt x="330" y="84"/>
                  </a:lnTo>
                  <a:lnTo>
                    <a:pt x="330" y="84"/>
                  </a:lnTo>
                  <a:lnTo>
                    <a:pt x="331" y="85"/>
                  </a:lnTo>
                  <a:lnTo>
                    <a:pt x="333" y="86"/>
                  </a:lnTo>
                  <a:lnTo>
                    <a:pt x="341" y="87"/>
                  </a:lnTo>
                  <a:lnTo>
                    <a:pt x="342" y="87"/>
                  </a:lnTo>
                  <a:lnTo>
                    <a:pt x="342" y="89"/>
                  </a:lnTo>
                  <a:lnTo>
                    <a:pt x="341" y="90"/>
                  </a:lnTo>
                  <a:lnTo>
                    <a:pt x="332" y="105"/>
                  </a:lnTo>
                  <a:lnTo>
                    <a:pt x="331" y="103"/>
                  </a:lnTo>
                  <a:lnTo>
                    <a:pt x="330" y="101"/>
                  </a:lnTo>
                  <a:lnTo>
                    <a:pt x="328" y="101"/>
                  </a:lnTo>
                  <a:lnTo>
                    <a:pt x="327" y="101"/>
                  </a:lnTo>
                  <a:lnTo>
                    <a:pt x="319" y="105"/>
                  </a:lnTo>
                  <a:lnTo>
                    <a:pt x="318" y="106"/>
                  </a:lnTo>
                  <a:lnTo>
                    <a:pt x="315" y="107"/>
                  </a:lnTo>
                  <a:lnTo>
                    <a:pt x="314" y="108"/>
                  </a:lnTo>
                  <a:lnTo>
                    <a:pt x="314" y="111"/>
                  </a:lnTo>
                  <a:lnTo>
                    <a:pt x="313" y="113"/>
                  </a:lnTo>
                  <a:lnTo>
                    <a:pt x="314" y="115"/>
                  </a:lnTo>
                  <a:lnTo>
                    <a:pt x="315" y="116"/>
                  </a:lnTo>
                  <a:lnTo>
                    <a:pt x="315" y="117"/>
                  </a:lnTo>
                  <a:lnTo>
                    <a:pt x="319" y="117"/>
                  </a:lnTo>
                  <a:lnTo>
                    <a:pt x="325" y="116"/>
                  </a:lnTo>
                  <a:lnTo>
                    <a:pt x="327" y="116"/>
                  </a:lnTo>
                  <a:lnTo>
                    <a:pt x="327" y="115"/>
                  </a:lnTo>
                  <a:lnTo>
                    <a:pt x="328" y="115"/>
                  </a:lnTo>
                  <a:lnTo>
                    <a:pt x="329" y="115"/>
                  </a:lnTo>
                  <a:lnTo>
                    <a:pt x="329" y="116"/>
                  </a:lnTo>
                  <a:lnTo>
                    <a:pt x="330" y="116"/>
                  </a:lnTo>
                  <a:lnTo>
                    <a:pt x="330" y="117"/>
                  </a:lnTo>
                  <a:lnTo>
                    <a:pt x="330" y="117"/>
                  </a:lnTo>
                  <a:lnTo>
                    <a:pt x="330" y="118"/>
                  </a:lnTo>
                  <a:lnTo>
                    <a:pt x="330" y="120"/>
                  </a:lnTo>
                  <a:lnTo>
                    <a:pt x="320" y="136"/>
                  </a:lnTo>
                  <a:lnTo>
                    <a:pt x="307" y="152"/>
                  </a:lnTo>
                  <a:lnTo>
                    <a:pt x="303" y="154"/>
                  </a:lnTo>
                  <a:lnTo>
                    <a:pt x="299" y="155"/>
                  </a:lnTo>
                  <a:lnTo>
                    <a:pt x="298" y="155"/>
                  </a:lnTo>
                  <a:lnTo>
                    <a:pt x="297" y="156"/>
                  </a:lnTo>
                  <a:lnTo>
                    <a:pt x="296" y="162"/>
                  </a:lnTo>
                  <a:lnTo>
                    <a:pt x="296" y="165"/>
                  </a:lnTo>
                  <a:lnTo>
                    <a:pt x="296" y="167"/>
                  </a:lnTo>
                  <a:lnTo>
                    <a:pt x="296" y="168"/>
                  </a:lnTo>
                  <a:lnTo>
                    <a:pt x="296" y="169"/>
                  </a:lnTo>
                  <a:lnTo>
                    <a:pt x="294" y="171"/>
                  </a:lnTo>
                  <a:lnTo>
                    <a:pt x="292" y="174"/>
                  </a:lnTo>
                  <a:lnTo>
                    <a:pt x="292" y="178"/>
                  </a:lnTo>
                  <a:lnTo>
                    <a:pt x="293" y="182"/>
                  </a:lnTo>
                  <a:lnTo>
                    <a:pt x="292" y="184"/>
                  </a:lnTo>
                  <a:lnTo>
                    <a:pt x="291" y="185"/>
                  </a:lnTo>
                  <a:lnTo>
                    <a:pt x="288" y="185"/>
                  </a:lnTo>
                  <a:lnTo>
                    <a:pt x="287" y="185"/>
                  </a:lnTo>
                  <a:lnTo>
                    <a:pt x="285" y="185"/>
                  </a:lnTo>
                  <a:lnTo>
                    <a:pt x="285" y="187"/>
                  </a:lnTo>
                  <a:lnTo>
                    <a:pt x="285" y="188"/>
                  </a:lnTo>
                  <a:lnTo>
                    <a:pt x="285" y="189"/>
                  </a:lnTo>
                  <a:lnTo>
                    <a:pt x="285" y="189"/>
                  </a:lnTo>
                  <a:lnTo>
                    <a:pt x="285" y="190"/>
                  </a:lnTo>
                  <a:lnTo>
                    <a:pt x="285" y="191"/>
                  </a:lnTo>
                  <a:lnTo>
                    <a:pt x="287" y="192"/>
                  </a:lnTo>
                  <a:lnTo>
                    <a:pt x="288" y="192"/>
                  </a:lnTo>
                  <a:lnTo>
                    <a:pt x="289" y="192"/>
                  </a:lnTo>
                  <a:lnTo>
                    <a:pt x="291" y="192"/>
                  </a:lnTo>
                  <a:lnTo>
                    <a:pt x="291" y="194"/>
                  </a:lnTo>
                  <a:lnTo>
                    <a:pt x="291" y="194"/>
                  </a:lnTo>
                  <a:lnTo>
                    <a:pt x="291" y="195"/>
                  </a:lnTo>
                  <a:lnTo>
                    <a:pt x="290" y="196"/>
                  </a:lnTo>
                  <a:lnTo>
                    <a:pt x="288" y="197"/>
                  </a:lnTo>
                  <a:lnTo>
                    <a:pt x="285" y="199"/>
                  </a:lnTo>
                  <a:lnTo>
                    <a:pt x="281" y="199"/>
                  </a:lnTo>
                  <a:lnTo>
                    <a:pt x="280" y="200"/>
                  </a:lnTo>
                  <a:lnTo>
                    <a:pt x="281" y="210"/>
                  </a:lnTo>
                  <a:lnTo>
                    <a:pt x="282" y="211"/>
                  </a:lnTo>
                  <a:lnTo>
                    <a:pt x="283" y="212"/>
                  </a:lnTo>
                  <a:lnTo>
                    <a:pt x="283" y="214"/>
                  </a:lnTo>
                  <a:lnTo>
                    <a:pt x="283" y="217"/>
                  </a:lnTo>
                  <a:lnTo>
                    <a:pt x="282" y="218"/>
                  </a:lnTo>
                  <a:lnTo>
                    <a:pt x="280" y="219"/>
                  </a:lnTo>
                  <a:lnTo>
                    <a:pt x="280" y="222"/>
                  </a:lnTo>
                  <a:lnTo>
                    <a:pt x="280" y="225"/>
                  </a:lnTo>
                  <a:lnTo>
                    <a:pt x="280" y="227"/>
                  </a:lnTo>
                  <a:lnTo>
                    <a:pt x="282" y="228"/>
                  </a:lnTo>
                  <a:lnTo>
                    <a:pt x="283" y="231"/>
                  </a:lnTo>
                  <a:lnTo>
                    <a:pt x="283" y="233"/>
                  </a:lnTo>
                  <a:lnTo>
                    <a:pt x="282" y="233"/>
                  </a:lnTo>
                  <a:lnTo>
                    <a:pt x="280" y="235"/>
                  </a:lnTo>
                  <a:lnTo>
                    <a:pt x="276" y="235"/>
                  </a:lnTo>
                  <a:lnTo>
                    <a:pt x="274" y="243"/>
                  </a:lnTo>
                  <a:lnTo>
                    <a:pt x="274" y="244"/>
                  </a:lnTo>
                  <a:lnTo>
                    <a:pt x="274" y="250"/>
                  </a:lnTo>
                  <a:lnTo>
                    <a:pt x="277" y="260"/>
                  </a:lnTo>
                  <a:lnTo>
                    <a:pt x="279" y="261"/>
                  </a:lnTo>
                  <a:lnTo>
                    <a:pt x="279" y="262"/>
                  </a:lnTo>
                  <a:lnTo>
                    <a:pt x="280" y="263"/>
                  </a:lnTo>
                  <a:lnTo>
                    <a:pt x="279" y="265"/>
                  </a:lnTo>
                  <a:lnTo>
                    <a:pt x="278" y="266"/>
                  </a:lnTo>
                  <a:lnTo>
                    <a:pt x="277" y="267"/>
                  </a:lnTo>
                  <a:lnTo>
                    <a:pt x="271" y="271"/>
                  </a:lnTo>
                  <a:lnTo>
                    <a:pt x="272" y="271"/>
                  </a:lnTo>
                  <a:lnTo>
                    <a:pt x="282" y="270"/>
                  </a:lnTo>
                  <a:lnTo>
                    <a:pt x="294" y="270"/>
                  </a:lnTo>
                  <a:lnTo>
                    <a:pt x="295" y="270"/>
                  </a:lnTo>
                  <a:lnTo>
                    <a:pt x="317" y="268"/>
                  </a:lnTo>
                  <a:lnTo>
                    <a:pt x="322" y="268"/>
                  </a:lnTo>
                  <a:lnTo>
                    <a:pt x="330" y="268"/>
                  </a:lnTo>
                  <a:lnTo>
                    <a:pt x="332" y="267"/>
                  </a:lnTo>
                  <a:lnTo>
                    <a:pt x="334" y="267"/>
                  </a:lnTo>
                  <a:lnTo>
                    <a:pt x="335" y="267"/>
                  </a:lnTo>
                  <a:lnTo>
                    <a:pt x="360" y="266"/>
                  </a:lnTo>
                  <a:lnTo>
                    <a:pt x="365" y="266"/>
                  </a:lnTo>
                  <a:lnTo>
                    <a:pt x="366" y="266"/>
                  </a:lnTo>
                  <a:lnTo>
                    <a:pt x="367" y="266"/>
                  </a:lnTo>
                  <a:lnTo>
                    <a:pt x="368" y="266"/>
                  </a:lnTo>
                  <a:lnTo>
                    <a:pt x="370" y="266"/>
                  </a:lnTo>
                  <a:lnTo>
                    <a:pt x="379" y="265"/>
                  </a:lnTo>
                  <a:lnTo>
                    <a:pt x="386" y="265"/>
                  </a:lnTo>
                  <a:lnTo>
                    <a:pt x="387" y="265"/>
                  </a:lnTo>
                  <a:lnTo>
                    <a:pt x="389" y="264"/>
                  </a:lnTo>
                  <a:lnTo>
                    <a:pt x="391" y="264"/>
                  </a:lnTo>
                  <a:lnTo>
                    <a:pt x="398" y="264"/>
                  </a:lnTo>
                  <a:lnTo>
                    <a:pt x="399" y="264"/>
                  </a:lnTo>
                  <a:lnTo>
                    <a:pt x="402" y="263"/>
                  </a:lnTo>
                  <a:lnTo>
                    <a:pt x="403" y="263"/>
                  </a:lnTo>
                  <a:lnTo>
                    <a:pt x="404" y="263"/>
                  </a:lnTo>
                  <a:lnTo>
                    <a:pt x="405" y="263"/>
                  </a:lnTo>
                  <a:lnTo>
                    <a:pt x="411" y="263"/>
                  </a:lnTo>
                  <a:lnTo>
                    <a:pt x="413" y="263"/>
                  </a:lnTo>
                  <a:lnTo>
                    <a:pt x="423" y="262"/>
                  </a:lnTo>
                  <a:lnTo>
                    <a:pt x="433" y="261"/>
                  </a:lnTo>
                  <a:lnTo>
                    <a:pt x="437" y="261"/>
                  </a:lnTo>
                  <a:lnTo>
                    <a:pt x="446" y="261"/>
                  </a:lnTo>
                  <a:lnTo>
                    <a:pt x="448" y="261"/>
                  </a:lnTo>
                  <a:lnTo>
                    <a:pt x="449" y="261"/>
                  </a:lnTo>
                  <a:lnTo>
                    <a:pt x="451" y="261"/>
                  </a:lnTo>
                  <a:lnTo>
                    <a:pt x="454" y="260"/>
                  </a:lnTo>
                  <a:lnTo>
                    <a:pt x="459" y="260"/>
                  </a:lnTo>
                  <a:lnTo>
                    <a:pt x="460" y="260"/>
                  </a:lnTo>
                  <a:lnTo>
                    <a:pt x="462" y="260"/>
                  </a:lnTo>
                  <a:lnTo>
                    <a:pt x="463" y="260"/>
                  </a:lnTo>
                  <a:lnTo>
                    <a:pt x="467" y="259"/>
                  </a:lnTo>
                  <a:lnTo>
                    <a:pt x="469" y="259"/>
                  </a:lnTo>
                  <a:lnTo>
                    <a:pt x="471" y="259"/>
                  </a:lnTo>
                  <a:lnTo>
                    <a:pt x="472" y="259"/>
                  </a:lnTo>
                  <a:lnTo>
                    <a:pt x="479" y="258"/>
                  </a:lnTo>
                  <a:lnTo>
                    <a:pt x="481" y="258"/>
                  </a:lnTo>
                  <a:lnTo>
                    <a:pt x="481" y="262"/>
                  </a:lnTo>
                  <a:lnTo>
                    <a:pt x="480" y="269"/>
                  </a:lnTo>
                  <a:lnTo>
                    <a:pt x="479" y="272"/>
                  </a:lnTo>
                  <a:lnTo>
                    <a:pt x="478" y="272"/>
                  </a:lnTo>
                  <a:lnTo>
                    <a:pt x="477" y="272"/>
                  </a:lnTo>
                  <a:lnTo>
                    <a:pt x="476" y="278"/>
                  </a:lnTo>
                  <a:lnTo>
                    <a:pt x="473" y="294"/>
                  </a:lnTo>
                  <a:lnTo>
                    <a:pt x="472" y="304"/>
                  </a:lnTo>
                  <a:lnTo>
                    <a:pt x="474" y="311"/>
                  </a:lnTo>
                  <a:lnTo>
                    <a:pt x="477" y="316"/>
                  </a:lnTo>
                  <a:lnTo>
                    <a:pt x="482" y="323"/>
                  </a:lnTo>
                  <a:lnTo>
                    <a:pt x="485" y="327"/>
                  </a:lnTo>
                  <a:lnTo>
                    <a:pt x="486" y="327"/>
                  </a:lnTo>
                  <a:lnTo>
                    <a:pt x="490" y="330"/>
                  </a:lnTo>
                  <a:lnTo>
                    <a:pt x="491" y="332"/>
                  </a:lnTo>
                  <a:lnTo>
                    <a:pt x="498" y="346"/>
                  </a:lnTo>
                  <a:lnTo>
                    <a:pt x="498" y="349"/>
                  </a:lnTo>
                  <a:lnTo>
                    <a:pt x="497" y="351"/>
                  </a:lnTo>
                  <a:lnTo>
                    <a:pt x="497" y="352"/>
                  </a:lnTo>
                  <a:lnTo>
                    <a:pt x="497" y="353"/>
                  </a:lnTo>
                  <a:lnTo>
                    <a:pt x="501" y="362"/>
                  </a:lnTo>
                  <a:lnTo>
                    <a:pt x="505" y="366"/>
                  </a:lnTo>
                  <a:lnTo>
                    <a:pt x="506" y="366"/>
                  </a:lnTo>
                  <a:lnTo>
                    <a:pt x="512" y="366"/>
                  </a:lnTo>
                  <a:lnTo>
                    <a:pt x="511" y="366"/>
                  </a:lnTo>
                  <a:lnTo>
                    <a:pt x="510" y="367"/>
                  </a:lnTo>
                  <a:lnTo>
                    <a:pt x="508" y="368"/>
                  </a:lnTo>
                  <a:lnTo>
                    <a:pt x="507" y="368"/>
                  </a:lnTo>
                  <a:lnTo>
                    <a:pt x="507" y="369"/>
                  </a:lnTo>
                  <a:lnTo>
                    <a:pt x="505" y="371"/>
                  </a:lnTo>
                  <a:lnTo>
                    <a:pt x="504" y="371"/>
                  </a:lnTo>
                  <a:lnTo>
                    <a:pt x="503" y="371"/>
                  </a:lnTo>
                  <a:lnTo>
                    <a:pt x="501" y="371"/>
                  </a:lnTo>
                  <a:lnTo>
                    <a:pt x="501" y="371"/>
                  </a:lnTo>
                  <a:lnTo>
                    <a:pt x="501" y="372"/>
                  </a:lnTo>
                  <a:lnTo>
                    <a:pt x="499" y="373"/>
                  </a:lnTo>
                  <a:lnTo>
                    <a:pt x="498" y="375"/>
                  </a:lnTo>
                  <a:lnTo>
                    <a:pt x="497" y="376"/>
                  </a:lnTo>
                  <a:lnTo>
                    <a:pt x="496" y="377"/>
                  </a:lnTo>
                  <a:lnTo>
                    <a:pt x="496" y="377"/>
                  </a:lnTo>
                  <a:lnTo>
                    <a:pt x="495" y="377"/>
                  </a:lnTo>
                  <a:lnTo>
                    <a:pt x="495" y="378"/>
                  </a:lnTo>
                  <a:lnTo>
                    <a:pt x="495" y="379"/>
                  </a:lnTo>
                  <a:lnTo>
                    <a:pt x="495" y="380"/>
                  </a:lnTo>
                  <a:lnTo>
                    <a:pt x="495" y="381"/>
                  </a:lnTo>
                  <a:lnTo>
                    <a:pt x="495" y="382"/>
                  </a:lnTo>
                  <a:lnTo>
                    <a:pt x="493" y="383"/>
                  </a:lnTo>
                  <a:lnTo>
                    <a:pt x="491" y="383"/>
                  </a:lnTo>
                  <a:lnTo>
                    <a:pt x="491" y="383"/>
                  </a:lnTo>
                  <a:lnTo>
                    <a:pt x="490" y="383"/>
                  </a:lnTo>
                  <a:lnTo>
                    <a:pt x="490" y="383"/>
                  </a:lnTo>
                  <a:lnTo>
                    <a:pt x="490" y="384"/>
                  </a:lnTo>
                  <a:lnTo>
                    <a:pt x="490" y="385"/>
                  </a:lnTo>
                  <a:lnTo>
                    <a:pt x="491" y="388"/>
                  </a:lnTo>
                  <a:lnTo>
                    <a:pt x="490" y="389"/>
                  </a:lnTo>
                  <a:lnTo>
                    <a:pt x="490" y="389"/>
                  </a:lnTo>
                  <a:lnTo>
                    <a:pt x="489" y="388"/>
                  </a:lnTo>
                  <a:lnTo>
                    <a:pt x="488" y="388"/>
                  </a:lnTo>
                  <a:lnTo>
                    <a:pt x="487" y="387"/>
                  </a:lnTo>
                  <a:lnTo>
                    <a:pt x="486" y="387"/>
                  </a:lnTo>
                  <a:lnTo>
                    <a:pt x="484" y="387"/>
                  </a:lnTo>
                  <a:lnTo>
                    <a:pt x="480" y="387"/>
                  </a:lnTo>
                  <a:lnTo>
                    <a:pt x="479" y="388"/>
                  </a:lnTo>
                  <a:lnTo>
                    <a:pt x="479" y="389"/>
                  </a:lnTo>
                  <a:lnTo>
                    <a:pt x="478" y="389"/>
                  </a:lnTo>
                  <a:lnTo>
                    <a:pt x="478" y="390"/>
                  </a:lnTo>
                  <a:lnTo>
                    <a:pt x="476" y="392"/>
                  </a:lnTo>
                  <a:lnTo>
                    <a:pt x="476" y="393"/>
                  </a:lnTo>
                  <a:lnTo>
                    <a:pt x="477" y="396"/>
                  </a:lnTo>
                  <a:lnTo>
                    <a:pt x="478" y="399"/>
                  </a:lnTo>
                  <a:lnTo>
                    <a:pt x="479" y="400"/>
                  </a:lnTo>
                  <a:lnTo>
                    <a:pt x="479" y="401"/>
                  </a:lnTo>
                  <a:lnTo>
                    <a:pt x="481" y="401"/>
                  </a:lnTo>
                  <a:lnTo>
                    <a:pt x="483" y="402"/>
                  </a:lnTo>
                  <a:lnTo>
                    <a:pt x="485" y="401"/>
                  </a:lnTo>
                  <a:lnTo>
                    <a:pt x="489" y="399"/>
                  </a:lnTo>
                  <a:lnTo>
                    <a:pt x="491" y="398"/>
                  </a:lnTo>
                  <a:lnTo>
                    <a:pt x="492" y="398"/>
                  </a:lnTo>
                  <a:lnTo>
                    <a:pt x="493" y="399"/>
                  </a:lnTo>
                  <a:lnTo>
                    <a:pt x="490" y="400"/>
                  </a:lnTo>
                  <a:lnTo>
                    <a:pt x="490" y="400"/>
                  </a:lnTo>
                  <a:lnTo>
                    <a:pt x="489" y="402"/>
                  </a:lnTo>
                  <a:lnTo>
                    <a:pt x="490" y="405"/>
                  </a:lnTo>
                  <a:lnTo>
                    <a:pt x="494" y="408"/>
                  </a:lnTo>
                  <a:lnTo>
                    <a:pt x="496" y="410"/>
                  </a:lnTo>
                  <a:lnTo>
                    <a:pt x="498" y="410"/>
                  </a:lnTo>
                  <a:lnTo>
                    <a:pt x="499" y="410"/>
                  </a:lnTo>
                  <a:lnTo>
                    <a:pt x="501" y="410"/>
                  </a:lnTo>
                  <a:lnTo>
                    <a:pt x="505" y="408"/>
                  </a:lnTo>
                  <a:lnTo>
                    <a:pt x="506" y="407"/>
                  </a:lnTo>
                  <a:lnTo>
                    <a:pt x="507" y="405"/>
                  </a:lnTo>
                  <a:lnTo>
                    <a:pt x="507" y="402"/>
                  </a:lnTo>
                  <a:lnTo>
                    <a:pt x="507" y="400"/>
                  </a:lnTo>
                  <a:lnTo>
                    <a:pt x="507" y="399"/>
                  </a:lnTo>
                  <a:lnTo>
                    <a:pt x="508" y="396"/>
                  </a:lnTo>
                  <a:lnTo>
                    <a:pt x="507" y="393"/>
                  </a:lnTo>
                  <a:lnTo>
                    <a:pt x="507" y="392"/>
                  </a:lnTo>
                  <a:lnTo>
                    <a:pt x="508" y="391"/>
                  </a:lnTo>
                  <a:lnTo>
                    <a:pt x="510" y="390"/>
                  </a:lnTo>
                  <a:lnTo>
                    <a:pt x="515" y="386"/>
                  </a:lnTo>
                  <a:lnTo>
                    <a:pt x="516" y="385"/>
                  </a:lnTo>
                  <a:lnTo>
                    <a:pt x="516" y="383"/>
                  </a:lnTo>
                  <a:lnTo>
                    <a:pt x="516" y="383"/>
                  </a:lnTo>
                  <a:lnTo>
                    <a:pt x="516" y="381"/>
                  </a:lnTo>
                  <a:lnTo>
                    <a:pt x="518" y="379"/>
                  </a:lnTo>
                  <a:lnTo>
                    <a:pt x="520" y="382"/>
                  </a:lnTo>
                  <a:lnTo>
                    <a:pt x="522" y="382"/>
                  </a:lnTo>
                  <a:lnTo>
                    <a:pt x="523" y="383"/>
                  </a:lnTo>
                  <a:lnTo>
                    <a:pt x="524" y="383"/>
                  </a:lnTo>
                  <a:lnTo>
                    <a:pt x="529" y="382"/>
                  </a:lnTo>
                  <a:lnTo>
                    <a:pt x="530" y="383"/>
                  </a:lnTo>
                  <a:lnTo>
                    <a:pt x="529" y="384"/>
                  </a:lnTo>
                  <a:lnTo>
                    <a:pt x="529" y="385"/>
                  </a:lnTo>
                  <a:lnTo>
                    <a:pt x="528" y="385"/>
                  </a:lnTo>
                  <a:lnTo>
                    <a:pt x="525" y="387"/>
                  </a:lnTo>
                  <a:lnTo>
                    <a:pt x="524" y="388"/>
                  </a:lnTo>
                  <a:lnTo>
                    <a:pt x="523" y="388"/>
                  </a:lnTo>
                  <a:lnTo>
                    <a:pt x="523" y="391"/>
                  </a:lnTo>
                  <a:lnTo>
                    <a:pt x="523" y="393"/>
                  </a:lnTo>
                  <a:lnTo>
                    <a:pt x="527" y="394"/>
                  </a:lnTo>
                  <a:lnTo>
                    <a:pt x="528" y="394"/>
                  </a:lnTo>
                  <a:lnTo>
                    <a:pt x="529" y="394"/>
                  </a:lnTo>
                  <a:lnTo>
                    <a:pt x="530" y="400"/>
                  </a:lnTo>
                  <a:lnTo>
                    <a:pt x="531" y="401"/>
                  </a:lnTo>
                  <a:lnTo>
                    <a:pt x="535" y="400"/>
                  </a:lnTo>
                  <a:lnTo>
                    <a:pt x="537" y="399"/>
                  </a:lnTo>
                  <a:lnTo>
                    <a:pt x="540" y="392"/>
                  </a:lnTo>
                  <a:lnTo>
                    <a:pt x="541" y="389"/>
                  </a:lnTo>
                  <a:lnTo>
                    <a:pt x="544" y="388"/>
                  </a:lnTo>
                  <a:lnTo>
                    <a:pt x="545" y="388"/>
                  </a:lnTo>
                  <a:lnTo>
                    <a:pt x="544" y="392"/>
                  </a:lnTo>
                  <a:lnTo>
                    <a:pt x="548" y="392"/>
                  </a:lnTo>
                  <a:lnTo>
                    <a:pt x="547" y="393"/>
                  </a:lnTo>
                  <a:lnTo>
                    <a:pt x="546" y="398"/>
                  </a:lnTo>
                  <a:lnTo>
                    <a:pt x="545" y="398"/>
                  </a:lnTo>
                  <a:lnTo>
                    <a:pt x="543" y="398"/>
                  </a:lnTo>
                  <a:lnTo>
                    <a:pt x="541" y="399"/>
                  </a:lnTo>
                  <a:lnTo>
                    <a:pt x="537" y="402"/>
                  </a:lnTo>
                  <a:lnTo>
                    <a:pt x="537" y="404"/>
                  </a:lnTo>
                  <a:lnTo>
                    <a:pt x="538" y="405"/>
                  </a:lnTo>
                  <a:lnTo>
                    <a:pt x="540" y="405"/>
                  </a:lnTo>
                  <a:lnTo>
                    <a:pt x="542" y="404"/>
                  </a:lnTo>
                  <a:lnTo>
                    <a:pt x="545" y="403"/>
                  </a:lnTo>
                  <a:lnTo>
                    <a:pt x="546" y="403"/>
                  </a:lnTo>
                  <a:lnTo>
                    <a:pt x="546" y="405"/>
                  </a:lnTo>
                  <a:lnTo>
                    <a:pt x="545" y="406"/>
                  </a:lnTo>
                  <a:lnTo>
                    <a:pt x="543" y="407"/>
                  </a:lnTo>
                  <a:lnTo>
                    <a:pt x="540" y="408"/>
                  </a:lnTo>
                  <a:lnTo>
                    <a:pt x="538" y="409"/>
                  </a:lnTo>
                  <a:lnTo>
                    <a:pt x="533" y="410"/>
                  </a:lnTo>
                  <a:lnTo>
                    <a:pt x="530" y="410"/>
                  </a:lnTo>
                  <a:lnTo>
                    <a:pt x="530" y="412"/>
                  </a:lnTo>
                  <a:lnTo>
                    <a:pt x="532" y="413"/>
                  </a:lnTo>
                  <a:lnTo>
                    <a:pt x="534" y="413"/>
                  </a:lnTo>
                  <a:lnTo>
                    <a:pt x="535" y="416"/>
                  </a:lnTo>
                  <a:lnTo>
                    <a:pt x="537" y="417"/>
                  </a:lnTo>
                  <a:lnTo>
                    <a:pt x="538" y="417"/>
                  </a:lnTo>
                  <a:lnTo>
                    <a:pt x="541" y="415"/>
                  </a:lnTo>
                  <a:lnTo>
                    <a:pt x="543" y="414"/>
                  </a:lnTo>
                  <a:lnTo>
                    <a:pt x="543" y="416"/>
                  </a:lnTo>
                  <a:lnTo>
                    <a:pt x="542" y="416"/>
                  </a:lnTo>
                  <a:lnTo>
                    <a:pt x="542" y="419"/>
                  </a:lnTo>
                  <a:lnTo>
                    <a:pt x="544" y="421"/>
                  </a:lnTo>
                  <a:lnTo>
                    <a:pt x="540" y="422"/>
                  </a:lnTo>
                  <a:lnTo>
                    <a:pt x="539" y="421"/>
                  </a:lnTo>
                  <a:lnTo>
                    <a:pt x="538" y="419"/>
                  </a:lnTo>
                  <a:lnTo>
                    <a:pt x="536" y="418"/>
                  </a:lnTo>
                  <a:lnTo>
                    <a:pt x="534" y="418"/>
                  </a:lnTo>
                  <a:lnTo>
                    <a:pt x="533" y="419"/>
                  </a:lnTo>
                  <a:lnTo>
                    <a:pt x="531" y="417"/>
                  </a:lnTo>
                  <a:lnTo>
                    <a:pt x="529" y="418"/>
                  </a:lnTo>
                  <a:lnTo>
                    <a:pt x="529" y="420"/>
                  </a:lnTo>
                  <a:lnTo>
                    <a:pt x="528" y="422"/>
                  </a:lnTo>
                  <a:lnTo>
                    <a:pt x="526" y="424"/>
                  </a:lnTo>
                  <a:lnTo>
                    <a:pt x="528" y="430"/>
                  </a:lnTo>
                  <a:lnTo>
                    <a:pt x="524" y="429"/>
                  </a:lnTo>
                  <a:lnTo>
                    <a:pt x="522" y="427"/>
                  </a:lnTo>
                  <a:lnTo>
                    <a:pt x="520" y="427"/>
                  </a:lnTo>
                  <a:lnTo>
                    <a:pt x="518" y="427"/>
                  </a:lnTo>
                  <a:lnTo>
                    <a:pt x="515" y="425"/>
                  </a:lnTo>
                  <a:lnTo>
                    <a:pt x="514" y="425"/>
                  </a:lnTo>
                  <a:lnTo>
                    <a:pt x="512" y="426"/>
                  </a:lnTo>
                  <a:lnTo>
                    <a:pt x="510" y="425"/>
                  </a:lnTo>
                  <a:lnTo>
                    <a:pt x="507" y="425"/>
                  </a:lnTo>
                  <a:lnTo>
                    <a:pt x="503" y="424"/>
                  </a:lnTo>
                  <a:lnTo>
                    <a:pt x="501" y="425"/>
                  </a:lnTo>
                  <a:lnTo>
                    <a:pt x="501" y="429"/>
                  </a:lnTo>
                  <a:lnTo>
                    <a:pt x="502" y="430"/>
                  </a:lnTo>
                  <a:lnTo>
                    <a:pt x="506" y="431"/>
                  </a:lnTo>
                  <a:lnTo>
                    <a:pt x="507" y="431"/>
                  </a:lnTo>
                  <a:lnTo>
                    <a:pt x="508" y="431"/>
                  </a:lnTo>
                  <a:lnTo>
                    <a:pt x="507" y="433"/>
                  </a:lnTo>
                  <a:lnTo>
                    <a:pt x="508" y="433"/>
                  </a:lnTo>
                  <a:lnTo>
                    <a:pt x="511" y="434"/>
                  </a:lnTo>
                  <a:lnTo>
                    <a:pt x="512" y="435"/>
                  </a:lnTo>
                  <a:lnTo>
                    <a:pt x="515" y="435"/>
                  </a:lnTo>
                  <a:lnTo>
                    <a:pt x="521" y="439"/>
                  </a:lnTo>
                  <a:lnTo>
                    <a:pt x="521" y="440"/>
                  </a:lnTo>
                  <a:lnTo>
                    <a:pt x="521" y="441"/>
                  </a:lnTo>
                  <a:lnTo>
                    <a:pt x="519" y="439"/>
                  </a:lnTo>
                  <a:lnTo>
                    <a:pt x="517" y="438"/>
                  </a:lnTo>
                  <a:lnTo>
                    <a:pt x="515" y="438"/>
                  </a:lnTo>
                  <a:lnTo>
                    <a:pt x="510" y="438"/>
                  </a:lnTo>
                  <a:lnTo>
                    <a:pt x="507" y="437"/>
                  </a:lnTo>
                  <a:lnTo>
                    <a:pt x="506" y="437"/>
                  </a:lnTo>
                  <a:lnTo>
                    <a:pt x="504" y="435"/>
                  </a:lnTo>
                  <a:lnTo>
                    <a:pt x="503" y="435"/>
                  </a:lnTo>
                  <a:lnTo>
                    <a:pt x="502" y="435"/>
                  </a:lnTo>
                  <a:lnTo>
                    <a:pt x="503" y="438"/>
                  </a:lnTo>
                  <a:lnTo>
                    <a:pt x="504" y="440"/>
                  </a:lnTo>
                  <a:lnTo>
                    <a:pt x="503" y="442"/>
                  </a:lnTo>
                  <a:lnTo>
                    <a:pt x="501" y="442"/>
                  </a:lnTo>
                  <a:lnTo>
                    <a:pt x="500" y="442"/>
                  </a:lnTo>
                  <a:lnTo>
                    <a:pt x="499" y="442"/>
                  </a:lnTo>
                  <a:lnTo>
                    <a:pt x="499" y="444"/>
                  </a:lnTo>
                  <a:lnTo>
                    <a:pt x="499" y="445"/>
                  </a:lnTo>
                  <a:lnTo>
                    <a:pt x="501" y="447"/>
                  </a:lnTo>
                  <a:lnTo>
                    <a:pt x="501" y="448"/>
                  </a:lnTo>
                  <a:lnTo>
                    <a:pt x="500" y="450"/>
                  </a:lnTo>
                  <a:lnTo>
                    <a:pt x="500" y="452"/>
                  </a:lnTo>
                  <a:lnTo>
                    <a:pt x="500" y="454"/>
                  </a:lnTo>
                  <a:lnTo>
                    <a:pt x="498" y="455"/>
                  </a:lnTo>
                  <a:lnTo>
                    <a:pt x="498" y="456"/>
                  </a:lnTo>
                  <a:lnTo>
                    <a:pt x="499" y="458"/>
                  </a:lnTo>
                  <a:lnTo>
                    <a:pt x="502" y="460"/>
                  </a:lnTo>
                  <a:lnTo>
                    <a:pt x="505" y="460"/>
                  </a:lnTo>
                  <a:lnTo>
                    <a:pt x="506" y="460"/>
                  </a:lnTo>
                  <a:lnTo>
                    <a:pt x="508" y="462"/>
                  </a:lnTo>
                  <a:lnTo>
                    <a:pt x="510" y="464"/>
                  </a:lnTo>
                  <a:lnTo>
                    <a:pt x="511" y="465"/>
                  </a:lnTo>
                  <a:lnTo>
                    <a:pt x="512" y="466"/>
                  </a:lnTo>
                  <a:lnTo>
                    <a:pt x="512" y="466"/>
                  </a:lnTo>
                  <a:lnTo>
                    <a:pt x="513" y="466"/>
                  </a:lnTo>
                  <a:lnTo>
                    <a:pt x="513" y="466"/>
                  </a:lnTo>
                  <a:lnTo>
                    <a:pt x="516" y="462"/>
                  </a:lnTo>
                  <a:lnTo>
                    <a:pt x="518" y="463"/>
                  </a:lnTo>
                  <a:lnTo>
                    <a:pt x="518" y="466"/>
                  </a:lnTo>
                  <a:lnTo>
                    <a:pt x="518" y="467"/>
                  </a:lnTo>
                  <a:lnTo>
                    <a:pt x="519" y="471"/>
                  </a:lnTo>
                  <a:lnTo>
                    <a:pt x="521" y="472"/>
                  </a:lnTo>
                  <a:lnTo>
                    <a:pt x="523" y="471"/>
                  </a:lnTo>
                  <a:lnTo>
                    <a:pt x="523" y="471"/>
                  </a:lnTo>
                  <a:lnTo>
                    <a:pt x="523" y="470"/>
                  </a:lnTo>
                  <a:lnTo>
                    <a:pt x="524" y="469"/>
                  </a:lnTo>
                  <a:lnTo>
                    <a:pt x="525" y="470"/>
                  </a:lnTo>
                  <a:lnTo>
                    <a:pt x="527" y="471"/>
                  </a:lnTo>
                  <a:lnTo>
                    <a:pt x="530" y="471"/>
                  </a:lnTo>
                  <a:lnTo>
                    <a:pt x="535" y="471"/>
                  </a:lnTo>
                  <a:lnTo>
                    <a:pt x="536" y="471"/>
                  </a:lnTo>
                  <a:lnTo>
                    <a:pt x="538" y="471"/>
                  </a:lnTo>
                  <a:lnTo>
                    <a:pt x="540" y="471"/>
                  </a:lnTo>
                  <a:lnTo>
                    <a:pt x="540" y="472"/>
                  </a:lnTo>
                  <a:lnTo>
                    <a:pt x="539" y="474"/>
                  </a:lnTo>
                  <a:lnTo>
                    <a:pt x="539" y="476"/>
                  </a:lnTo>
                  <a:lnTo>
                    <a:pt x="542" y="477"/>
                  </a:lnTo>
                  <a:lnTo>
                    <a:pt x="544" y="475"/>
                  </a:lnTo>
                  <a:lnTo>
                    <a:pt x="546" y="475"/>
                  </a:lnTo>
                  <a:lnTo>
                    <a:pt x="548" y="475"/>
                  </a:lnTo>
                  <a:lnTo>
                    <a:pt x="549" y="476"/>
                  </a:lnTo>
                  <a:lnTo>
                    <a:pt x="550" y="477"/>
                  </a:lnTo>
                  <a:lnTo>
                    <a:pt x="550" y="479"/>
                  </a:lnTo>
                  <a:lnTo>
                    <a:pt x="551" y="481"/>
                  </a:lnTo>
                  <a:lnTo>
                    <a:pt x="553" y="480"/>
                  </a:lnTo>
                  <a:lnTo>
                    <a:pt x="554" y="479"/>
                  </a:lnTo>
                  <a:lnTo>
                    <a:pt x="554" y="478"/>
                  </a:lnTo>
                  <a:lnTo>
                    <a:pt x="556" y="477"/>
                  </a:lnTo>
                  <a:lnTo>
                    <a:pt x="556" y="476"/>
                  </a:lnTo>
                  <a:lnTo>
                    <a:pt x="556" y="475"/>
                  </a:lnTo>
                  <a:lnTo>
                    <a:pt x="557" y="475"/>
                  </a:lnTo>
                  <a:lnTo>
                    <a:pt x="558" y="476"/>
                  </a:lnTo>
                  <a:lnTo>
                    <a:pt x="558" y="477"/>
                  </a:lnTo>
                  <a:lnTo>
                    <a:pt x="558" y="477"/>
                  </a:lnTo>
                  <a:lnTo>
                    <a:pt x="560" y="481"/>
                  </a:lnTo>
                  <a:lnTo>
                    <a:pt x="562" y="482"/>
                  </a:lnTo>
                  <a:lnTo>
                    <a:pt x="563" y="482"/>
                  </a:lnTo>
                  <a:lnTo>
                    <a:pt x="564" y="483"/>
                  </a:lnTo>
                  <a:lnTo>
                    <a:pt x="564" y="484"/>
                  </a:lnTo>
                  <a:lnTo>
                    <a:pt x="565" y="485"/>
                  </a:lnTo>
                  <a:lnTo>
                    <a:pt x="568" y="488"/>
                  </a:lnTo>
                  <a:lnTo>
                    <a:pt x="568" y="488"/>
                  </a:lnTo>
                  <a:lnTo>
                    <a:pt x="568" y="489"/>
                  </a:lnTo>
                  <a:lnTo>
                    <a:pt x="568" y="490"/>
                  </a:lnTo>
                  <a:lnTo>
                    <a:pt x="568" y="492"/>
                  </a:lnTo>
                  <a:lnTo>
                    <a:pt x="568" y="493"/>
                  </a:lnTo>
                  <a:lnTo>
                    <a:pt x="570" y="494"/>
                  </a:lnTo>
                  <a:lnTo>
                    <a:pt x="573" y="493"/>
                  </a:lnTo>
                  <a:lnTo>
                    <a:pt x="577" y="490"/>
                  </a:lnTo>
                  <a:lnTo>
                    <a:pt x="578" y="491"/>
                  </a:lnTo>
                  <a:lnTo>
                    <a:pt x="578" y="492"/>
                  </a:lnTo>
                  <a:lnTo>
                    <a:pt x="580" y="496"/>
                  </a:lnTo>
                  <a:lnTo>
                    <a:pt x="579" y="498"/>
                  </a:lnTo>
                  <a:lnTo>
                    <a:pt x="579" y="498"/>
                  </a:lnTo>
                  <a:lnTo>
                    <a:pt x="578" y="497"/>
                  </a:lnTo>
                  <a:lnTo>
                    <a:pt x="575" y="499"/>
                  </a:lnTo>
                  <a:lnTo>
                    <a:pt x="575" y="499"/>
                  </a:lnTo>
                  <a:lnTo>
                    <a:pt x="576" y="501"/>
                  </a:lnTo>
                  <a:lnTo>
                    <a:pt x="577" y="501"/>
                  </a:lnTo>
                  <a:lnTo>
                    <a:pt x="578" y="502"/>
                  </a:lnTo>
                  <a:lnTo>
                    <a:pt x="578" y="503"/>
                  </a:lnTo>
                  <a:lnTo>
                    <a:pt x="575" y="506"/>
                  </a:lnTo>
                  <a:lnTo>
                    <a:pt x="575" y="509"/>
                  </a:lnTo>
                  <a:lnTo>
                    <a:pt x="574" y="511"/>
                  </a:lnTo>
                  <a:lnTo>
                    <a:pt x="571" y="511"/>
                  </a:lnTo>
                  <a:lnTo>
                    <a:pt x="570" y="511"/>
                  </a:lnTo>
                  <a:lnTo>
                    <a:pt x="569" y="510"/>
                  </a:lnTo>
                  <a:lnTo>
                    <a:pt x="568" y="511"/>
                  </a:lnTo>
                  <a:lnTo>
                    <a:pt x="565" y="515"/>
                  </a:lnTo>
                  <a:lnTo>
                    <a:pt x="564" y="517"/>
                  </a:lnTo>
                  <a:lnTo>
                    <a:pt x="563" y="519"/>
                  </a:lnTo>
                  <a:lnTo>
                    <a:pt x="563" y="520"/>
                  </a:lnTo>
                  <a:lnTo>
                    <a:pt x="562" y="520"/>
                  </a:lnTo>
                  <a:lnTo>
                    <a:pt x="562" y="520"/>
                  </a:lnTo>
                  <a:lnTo>
                    <a:pt x="561" y="519"/>
                  </a:lnTo>
                  <a:lnTo>
                    <a:pt x="561" y="518"/>
                  </a:lnTo>
                  <a:lnTo>
                    <a:pt x="560" y="517"/>
                  </a:lnTo>
                  <a:lnTo>
                    <a:pt x="559" y="517"/>
                  </a:lnTo>
                  <a:lnTo>
                    <a:pt x="557" y="516"/>
                  </a:lnTo>
                  <a:lnTo>
                    <a:pt x="557" y="514"/>
                  </a:lnTo>
                  <a:lnTo>
                    <a:pt x="557" y="513"/>
                  </a:lnTo>
                  <a:lnTo>
                    <a:pt x="556" y="511"/>
                  </a:lnTo>
                  <a:lnTo>
                    <a:pt x="555" y="510"/>
                  </a:lnTo>
                  <a:lnTo>
                    <a:pt x="552" y="510"/>
                  </a:lnTo>
                  <a:lnTo>
                    <a:pt x="552" y="511"/>
                  </a:lnTo>
                  <a:lnTo>
                    <a:pt x="552" y="512"/>
                  </a:lnTo>
                  <a:lnTo>
                    <a:pt x="552" y="513"/>
                  </a:lnTo>
                  <a:lnTo>
                    <a:pt x="552" y="514"/>
                  </a:lnTo>
                  <a:lnTo>
                    <a:pt x="550" y="515"/>
                  </a:lnTo>
                  <a:lnTo>
                    <a:pt x="549" y="516"/>
                  </a:lnTo>
                  <a:lnTo>
                    <a:pt x="547" y="516"/>
                  </a:lnTo>
                  <a:lnTo>
                    <a:pt x="546" y="517"/>
                  </a:lnTo>
                  <a:lnTo>
                    <a:pt x="545" y="518"/>
                  </a:lnTo>
                  <a:lnTo>
                    <a:pt x="546" y="518"/>
                  </a:lnTo>
                  <a:lnTo>
                    <a:pt x="545" y="521"/>
                  </a:lnTo>
                  <a:lnTo>
                    <a:pt x="544" y="521"/>
                  </a:lnTo>
                  <a:lnTo>
                    <a:pt x="539" y="530"/>
                  </a:lnTo>
                  <a:lnTo>
                    <a:pt x="536" y="533"/>
                  </a:lnTo>
                  <a:lnTo>
                    <a:pt x="535" y="532"/>
                  </a:lnTo>
                  <a:lnTo>
                    <a:pt x="536" y="529"/>
                  </a:lnTo>
                  <a:lnTo>
                    <a:pt x="536" y="528"/>
                  </a:lnTo>
                  <a:lnTo>
                    <a:pt x="537" y="527"/>
                  </a:lnTo>
                  <a:lnTo>
                    <a:pt x="539" y="526"/>
                  </a:lnTo>
                  <a:lnTo>
                    <a:pt x="540" y="525"/>
                  </a:lnTo>
                  <a:lnTo>
                    <a:pt x="544" y="517"/>
                  </a:lnTo>
                  <a:lnTo>
                    <a:pt x="543" y="516"/>
                  </a:lnTo>
                  <a:lnTo>
                    <a:pt x="541" y="513"/>
                  </a:lnTo>
                  <a:lnTo>
                    <a:pt x="539" y="511"/>
                  </a:lnTo>
                  <a:lnTo>
                    <a:pt x="535" y="511"/>
                  </a:lnTo>
                  <a:lnTo>
                    <a:pt x="534" y="509"/>
                  </a:lnTo>
                  <a:lnTo>
                    <a:pt x="534" y="506"/>
                  </a:lnTo>
                  <a:lnTo>
                    <a:pt x="534" y="505"/>
                  </a:lnTo>
                  <a:lnTo>
                    <a:pt x="532" y="504"/>
                  </a:lnTo>
                  <a:lnTo>
                    <a:pt x="529" y="499"/>
                  </a:lnTo>
                  <a:lnTo>
                    <a:pt x="529" y="498"/>
                  </a:lnTo>
                  <a:lnTo>
                    <a:pt x="527" y="496"/>
                  </a:lnTo>
                  <a:lnTo>
                    <a:pt x="525" y="495"/>
                  </a:lnTo>
                  <a:lnTo>
                    <a:pt x="519" y="493"/>
                  </a:lnTo>
                  <a:lnTo>
                    <a:pt x="511" y="491"/>
                  </a:lnTo>
                  <a:lnTo>
                    <a:pt x="503" y="487"/>
                  </a:lnTo>
                  <a:lnTo>
                    <a:pt x="501" y="486"/>
                  </a:lnTo>
                  <a:lnTo>
                    <a:pt x="497" y="485"/>
                  </a:lnTo>
                  <a:lnTo>
                    <a:pt x="490" y="484"/>
                  </a:lnTo>
                  <a:lnTo>
                    <a:pt x="486" y="485"/>
                  </a:lnTo>
                  <a:lnTo>
                    <a:pt x="483" y="485"/>
                  </a:lnTo>
                  <a:lnTo>
                    <a:pt x="482" y="482"/>
                  </a:lnTo>
                  <a:lnTo>
                    <a:pt x="483" y="481"/>
                  </a:lnTo>
                  <a:lnTo>
                    <a:pt x="483" y="480"/>
                  </a:lnTo>
                  <a:lnTo>
                    <a:pt x="485" y="478"/>
                  </a:lnTo>
                  <a:lnTo>
                    <a:pt x="486" y="476"/>
                  </a:lnTo>
                  <a:lnTo>
                    <a:pt x="486" y="475"/>
                  </a:lnTo>
                  <a:lnTo>
                    <a:pt x="486" y="474"/>
                  </a:lnTo>
                  <a:lnTo>
                    <a:pt x="486" y="473"/>
                  </a:lnTo>
                  <a:lnTo>
                    <a:pt x="485" y="472"/>
                  </a:lnTo>
                  <a:lnTo>
                    <a:pt x="485" y="471"/>
                  </a:lnTo>
                  <a:lnTo>
                    <a:pt x="485" y="471"/>
                  </a:lnTo>
                  <a:lnTo>
                    <a:pt x="484" y="471"/>
                  </a:lnTo>
                  <a:lnTo>
                    <a:pt x="483" y="471"/>
                  </a:lnTo>
                  <a:lnTo>
                    <a:pt x="483" y="469"/>
                  </a:lnTo>
                  <a:lnTo>
                    <a:pt x="484" y="466"/>
                  </a:lnTo>
                  <a:lnTo>
                    <a:pt x="484" y="465"/>
                  </a:lnTo>
                  <a:lnTo>
                    <a:pt x="484" y="464"/>
                  </a:lnTo>
                  <a:lnTo>
                    <a:pt x="483" y="463"/>
                  </a:lnTo>
                  <a:lnTo>
                    <a:pt x="482" y="463"/>
                  </a:lnTo>
                  <a:lnTo>
                    <a:pt x="480" y="463"/>
                  </a:lnTo>
                  <a:lnTo>
                    <a:pt x="479" y="464"/>
                  </a:lnTo>
                  <a:lnTo>
                    <a:pt x="476" y="466"/>
                  </a:lnTo>
                  <a:lnTo>
                    <a:pt x="474" y="468"/>
                  </a:lnTo>
                  <a:lnTo>
                    <a:pt x="473" y="470"/>
                  </a:lnTo>
                  <a:lnTo>
                    <a:pt x="470" y="471"/>
                  </a:lnTo>
                  <a:lnTo>
                    <a:pt x="469" y="470"/>
                  </a:lnTo>
                  <a:lnTo>
                    <a:pt x="468" y="468"/>
                  </a:lnTo>
                  <a:lnTo>
                    <a:pt x="466" y="466"/>
                  </a:lnTo>
                  <a:lnTo>
                    <a:pt x="463" y="466"/>
                  </a:lnTo>
                  <a:lnTo>
                    <a:pt x="462" y="467"/>
                  </a:lnTo>
                  <a:lnTo>
                    <a:pt x="462" y="469"/>
                  </a:lnTo>
                  <a:lnTo>
                    <a:pt x="462" y="471"/>
                  </a:lnTo>
                  <a:lnTo>
                    <a:pt x="462" y="473"/>
                  </a:lnTo>
                  <a:lnTo>
                    <a:pt x="462" y="476"/>
                  </a:lnTo>
                  <a:lnTo>
                    <a:pt x="462" y="477"/>
                  </a:lnTo>
                  <a:lnTo>
                    <a:pt x="462" y="478"/>
                  </a:lnTo>
                  <a:lnTo>
                    <a:pt x="462" y="478"/>
                  </a:lnTo>
                  <a:lnTo>
                    <a:pt x="462" y="479"/>
                  </a:lnTo>
                  <a:lnTo>
                    <a:pt x="462" y="482"/>
                  </a:lnTo>
                  <a:lnTo>
                    <a:pt x="462" y="485"/>
                  </a:lnTo>
                  <a:lnTo>
                    <a:pt x="463" y="487"/>
                  </a:lnTo>
                  <a:lnTo>
                    <a:pt x="465" y="488"/>
                  </a:lnTo>
                  <a:lnTo>
                    <a:pt x="465" y="488"/>
                  </a:lnTo>
                  <a:lnTo>
                    <a:pt x="465" y="490"/>
                  </a:lnTo>
                  <a:lnTo>
                    <a:pt x="464" y="490"/>
                  </a:lnTo>
                  <a:lnTo>
                    <a:pt x="462" y="491"/>
                  </a:lnTo>
                  <a:lnTo>
                    <a:pt x="462" y="490"/>
                  </a:lnTo>
                  <a:lnTo>
                    <a:pt x="460" y="491"/>
                  </a:lnTo>
                  <a:lnTo>
                    <a:pt x="460" y="492"/>
                  </a:lnTo>
                  <a:lnTo>
                    <a:pt x="460" y="493"/>
                  </a:lnTo>
                  <a:lnTo>
                    <a:pt x="459" y="494"/>
                  </a:lnTo>
                  <a:lnTo>
                    <a:pt x="457" y="494"/>
                  </a:lnTo>
                  <a:lnTo>
                    <a:pt x="456" y="494"/>
                  </a:lnTo>
                  <a:lnTo>
                    <a:pt x="455" y="494"/>
                  </a:lnTo>
                  <a:lnTo>
                    <a:pt x="456" y="496"/>
                  </a:lnTo>
                  <a:lnTo>
                    <a:pt x="459" y="498"/>
                  </a:lnTo>
                  <a:lnTo>
                    <a:pt x="459" y="500"/>
                  </a:lnTo>
                  <a:lnTo>
                    <a:pt x="460" y="500"/>
                  </a:lnTo>
                  <a:lnTo>
                    <a:pt x="462" y="500"/>
                  </a:lnTo>
                  <a:lnTo>
                    <a:pt x="465" y="497"/>
                  </a:lnTo>
                  <a:lnTo>
                    <a:pt x="466" y="496"/>
                  </a:lnTo>
                  <a:lnTo>
                    <a:pt x="470" y="494"/>
                  </a:lnTo>
                  <a:lnTo>
                    <a:pt x="471" y="493"/>
                  </a:lnTo>
                  <a:lnTo>
                    <a:pt x="471" y="492"/>
                  </a:lnTo>
                  <a:lnTo>
                    <a:pt x="472" y="492"/>
                  </a:lnTo>
                  <a:lnTo>
                    <a:pt x="473" y="493"/>
                  </a:lnTo>
                  <a:lnTo>
                    <a:pt x="472" y="494"/>
                  </a:lnTo>
                  <a:lnTo>
                    <a:pt x="464" y="499"/>
                  </a:lnTo>
                  <a:lnTo>
                    <a:pt x="461" y="504"/>
                  </a:lnTo>
                  <a:lnTo>
                    <a:pt x="458" y="505"/>
                  </a:lnTo>
                  <a:lnTo>
                    <a:pt x="457" y="507"/>
                  </a:lnTo>
                  <a:lnTo>
                    <a:pt x="456" y="509"/>
                  </a:lnTo>
                  <a:lnTo>
                    <a:pt x="448" y="515"/>
                  </a:lnTo>
                  <a:lnTo>
                    <a:pt x="443" y="518"/>
                  </a:lnTo>
                  <a:lnTo>
                    <a:pt x="442" y="518"/>
                  </a:lnTo>
                  <a:lnTo>
                    <a:pt x="440" y="518"/>
                  </a:lnTo>
                  <a:lnTo>
                    <a:pt x="429" y="522"/>
                  </a:lnTo>
                  <a:lnTo>
                    <a:pt x="429" y="522"/>
                  </a:lnTo>
                  <a:lnTo>
                    <a:pt x="431" y="520"/>
                  </a:lnTo>
                  <a:lnTo>
                    <a:pt x="434" y="520"/>
                  </a:lnTo>
                  <a:lnTo>
                    <a:pt x="435" y="520"/>
                  </a:lnTo>
                  <a:lnTo>
                    <a:pt x="436" y="519"/>
                  </a:lnTo>
                  <a:lnTo>
                    <a:pt x="438" y="518"/>
                  </a:lnTo>
                  <a:lnTo>
                    <a:pt x="439" y="517"/>
                  </a:lnTo>
                  <a:lnTo>
                    <a:pt x="440" y="517"/>
                  </a:lnTo>
                  <a:lnTo>
                    <a:pt x="440" y="516"/>
                  </a:lnTo>
                  <a:lnTo>
                    <a:pt x="440" y="516"/>
                  </a:lnTo>
                  <a:lnTo>
                    <a:pt x="440" y="515"/>
                  </a:lnTo>
                  <a:lnTo>
                    <a:pt x="441" y="515"/>
                  </a:lnTo>
                  <a:lnTo>
                    <a:pt x="441" y="512"/>
                  </a:lnTo>
                  <a:lnTo>
                    <a:pt x="440" y="511"/>
                  </a:lnTo>
                  <a:lnTo>
                    <a:pt x="440" y="511"/>
                  </a:lnTo>
                  <a:lnTo>
                    <a:pt x="437" y="511"/>
                  </a:lnTo>
                  <a:lnTo>
                    <a:pt x="436" y="510"/>
                  </a:lnTo>
                  <a:lnTo>
                    <a:pt x="436" y="510"/>
                  </a:lnTo>
                  <a:lnTo>
                    <a:pt x="434" y="507"/>
                  </a:lnTo>
                  <a:lnTo>
                    <a:pt x="433" y="505"/>
                  </a:lnTo>
                  <a:lnTo>
                    <a:pt x="434" y="504"/>
                  </a:lnTo>
                  <a:lnTo>
                    <a:pt x="435" y="504"/>
                  </a:lnTo>
                  <a:lnTo>
                    <a:pt x="435" y="505"/>
                  </a:lnTo>
                  <a:lnTo>
                    <a:pt x="436" y="504"/>
                  </a:lnTo>
                  <a:lnTo>
                    <a:pt x="436" y="503"/>
                  </a:lnTo>
                  <a:lnTo>
                    <a:pt x="435" y="499"/>
                  </a:lnTo>
                  <a:lnTo>
                    <a:pt x="433" y="499"/>
                  </a:lnTo>
                  <a:lnTo>
                    <a:pt x="432" y="499"/>
                  </a:lnTo>
                  <a:lnTo>
                    <a:pt x="432" y="496"/>
                  </a:lnTo>
                  <a:lnTo>
                    <a:pt x="431" y="494"/>
                  </a:lnTo>
                  <a:lnTo>
                    <a:pt x="429" y="494"/>
                  </a:lnTo>
                  <a:lnTo>
                    <a:pt x="425" y="494"/>
                  </a:lnTo>
                  <a:lnTo>
                    <a:pt x="425" y="494"/>
                  </a:lnTo>
                  <a:lnTo>
                    <a:pt x="425" y="495"/>
                  </a:lnTo>
                  <a:lnTo>
                    <a:pt x="424" y="496"/>
                  </a:lnTo>
                  <a:lnTo>
                    <a:pt x="423" y="497"/>
                  </a:lnTo>
                  <a:lnTo>
                    <a:pt x="424" y="499"/>
                  </a:lnTo>
                  <a:lnTo>
                    <a:pt x="422" y="504"/>
                  </a:lnTo>
                  <a:lnTo>
                    <a:pt x="421" y="505"/>
                  </a:lnTo>
                  <a:lnTo>
                    <a:pt x="418" y="506"/>
                  </a:lnTo>
                  <a:lnTo>
                    <a:pt x="418" y="505"/>
                  </a:lnTo>
                  <a:lnTo>
                    <a:pt x="414" y="505"/>
                  </a:lnTo>
                  <a:lnTo>
                    <a:pt x="414" y="505"/>
                  </a:lnTo>
                  <a:lnTo>
                    <a:pt x="413" y="504"/>
                  </a:lnTo>
                  <a:lnTo>
                    <a:pt x="412" y="503"/>
                  </a:lnTo>
                  <a:lnTo>
                    <a:pt x="412" y="502"/>
                  </a:lnTo>
                  <a:lnTo>
                    <a:pt x="414" y="501"/>
                  </a:lnTo>
                  <a:lnTo>
                    <a:pt x="414" y="499"/>
                  </a:lnTo>
                  <a:lnTo>
                    <a:pt x="414" y="498"/>
                  </a:lnTo>
                  <a:lnTo>
                    <a:pt x="416" y="496"/>
                  </a:lnTo>
                  <a:lnTo>
                    <a:pt x="416" y="495"/>
                  </a:lnTo>
                  <a:lnTo>
                    <a:pt x="413" y="495"/>
                  </a:lnTo>
                  <a:lnTo>
                    <a:pt x="411" y="493"/>
                  </a:lnTo>
                  <a:lnTo>
                    <a:pt x="409" y="493"/>
                  </a:lnTo>
                  <a:lnTo>
                    <a:pt x="408" y="494"/>
                  </a:lnTo>
                  <a:lnTo>
                    <a:pt x="407" y="494"/>
                  </a:lnTo>
                  <a:lnTo>
                    <a:pt x="404" y="494"/>
                  </a:lnTo>
                  <a:lnTo>
                    <a:pt x="403" y="494"/>
                  </a:lnTo>
                  <a:lnTo>
                    <a:pt x="401" y="495"/>
                  </a:lnTo>
                  <a:lnTo>
                    <a:pt x="401" y="499"/>
                  </a:lnTo>
                  <a:lnTo>
                    <a:pt x="401" y="499"/>
                  </a:lnTo>
                  <a:lnTo>
                    <a:pt x="402" y="499"/>
                  </a:lnTo>
                  <a:lnTo>
                    <a:pt x="403" y="499"/>
                  </a:lnTo>
                  <a:lnTo>
                    <a:pt x="406" y="501"/>
                  </a:lnTo>
                  <a:lnTo>
                    <a:pt x="406" y="502"/>
                  </a:lnTo>
                  <a:lnTo>
                    <a:pt x="404" y="503"/>
                  </a:lnTo>
                  <a:lnTo>
                    <a:pt x="404" y="504"/>
                  </a:lnTo>
                  <a:lnTo>
                    <a:pt x="404" y="505"/>
                  </a:lnTo>
                  <a:lnTo>
                    <a:pt x="402" y="505"/>
                  </a:lnTo>
                  <a:lnTo>
                    <a:pt x="397" y="505"/>
                  </a:lnTo>
                  <a:lnTo>
                    <a:pt x="396" y="505"/>
                  </a:lnTo>
                  <a:lnTo>
                    <a:pt x="396" y="504"/>
                  </a:lnTo>
                  <a:lnTo>
                    <a:pt x="396" y="505"/>
                  </a:lnTo>
                  <a:lnTo>
                    <a:pt x="395" y="506"/>
                  </a:lnTo>
                  <a:lnTo>
                    <a:pt x="395" y="509"/>
                  </a:lnTo>
                  <a:lnTo>
                    <a:pt x="395" y="510"/>
                  </a:lnTo>
                  <a:lnTo>
                    <a:pt x="396" y="510"/>
                  </a:lnTo>
                  <a:lnTo>
                    <a:pt x="396" y="510"/>
                  </a:lnTo>
                  <a:lnTo>
                    <a:pt x="395" y="516"/>
                  </a:lnTo>
                  <a:lnTo>
                    <a:pt x="391" y="516"/>
                  </a:lnTo>
                  <a:lnTo>
                    <a:pt x="390" y="516"/>
                  </a:lnTo>
                  <a:lnTo>
                    <a:pt x="389" y="516"/>
                  </a:lnTo>
                  <a:lnTo>
                    <a:pt x="387" y="517"/>
                  </a:lnTo>
                  <a:lnTo>
                    <a:pt x="385" y="516"/>
                  </a:lnTo>
                  <a:lnTo>
                    <a:pt x="382" y="518"/>
                  </a:lnTo>
                  <a:lnTo>
                    <a:pt x="381" y="520"/>
                  </a:lnTo>
                  <a:lnTo>
                    <a:pt x="378" y="521"/>
                  </a:lnTo>
                  <a:lnTo>
                    <a:pt x="378" y="522"/>
                  </a:lnTo>
                  <a:lnTo>
                    <a:pt x="378" y="525"/>
                  </a:lnTo>
                  <a:lnTo>
                    <a:pt x="379" y="526"/>
                  </a:lnTo>
                  <a:lnTo>
                    <a:pt x="380" y="527"/>
                  </a:lnTo>
                  <a:lnTo>
                    <a:pt x="382" y="527"/>
                  </a:lnTo>
                  <a:lnTo>
                    <a:pt x="384" y="526"/>
                  </a:lnTo>
                  <a:lnTo>
                    <a:pt x="386" y="524"/>
                  </a:lnTo>
                  <a:lnTo>
                    <a:pt x="388" y="524"/>
                  </a:lnTo>
                  <a:lnTo>
                    <a:pt x="389" y="525"/>
                  </a:lnTo>
                  <a:lnTo>
                    <a:pt x="390" y="525"/>
                  </a:lnTo>
                  <a:lnTo>
                    <a:pt x="391" y="525"/>
                  </a:lnTo>
                  <a:lnTo>
                    <a:pt x="392" y="524"/>
                  </a:lnTo>
                  <a:lnTo>
                    <a:pt x="393" y="523"/>
                  </a:lnTo>
                  <a:lnTo>
                    <a:pt x="395" y="523"/>
                  </a:lnTo>
                  <a:lnTo>
                    <a:pt x="396" y="523"/>
                  </a:lnTo>
                  <a:lnTo>
                    <a:pt x="396" y="522"/>
                  </a:lnTo>
                  <a:lnTo>
                    <a:pt x="396" y="522"/>
                  </a:lnTo>
                  <a:lnTo>
                    <a:pt x="396" y="523"/>
                  </a:lnTo>
                  <a:lnTo>
                    <a:pt x="396" y="524"/>
                  </a:lnTo>
                  <a:lnTo>
                    <a:pt x="386" y="527"/>
                  </a:lnTo>
                  <a:lnTo>
                    <a:pt x="383" y="528"/>
                  </a:lnTo>
                  <a:lnTo>
                    <a:pt x="379" y="528"/>
                  </a:lnTo>
                  <a:lnTo>
                    <a:pt x="377" y="528"/>
                  </a:lnTo>
                  <a:lnTo>
                    <a:pt x="374" y="528"/>
                  </a:lnTo>
                  <a:lnTo>
                    <a:pt x="373" y="527"/>
                  </a:lnTo>
                  <a:lnTo>
                    <a:pt x="374" y="527"/>
                  </a:lnTo>
                  <a:lnTo>
                    <a:pt x="373" y="525"/>
                  </a:lnTo>
                  <a:lnTo>
                    <a:pt x="371" y="521"/>
                  </a:lnTo>
                  <a:lnTo>
                    <a:pt x="370" y="521"/>
                  </a:lnTo>
                  <a:lnTo>
                    <a:pt x="369" y="520"/>
                  </a:lnTo>
                  <a:lnTo>
                    <a:pt x="368" y="518"/>
                  </a:lnTo>
                  <a:lnTo>
                    <a:pt x="367" y="516"/>
                  </a:lnTo>
                  <a:lnTo>
                    <a:pt x="363" y="514"/>
                  </a:lnTo>
                  <a:lnTo>
                    <a:pt x="362" y="513"/>
                  </a:lnTo>
                  <a:lnTo>
                    <a:pt x="361" y="511"/>
                  </a:lnTo>
                  <a:lnTo>
                    <a:pt x="359" y="510"/>
                  </a:lnTo>
                  <a:lnTo>
                    <a:pt x="357" y="511"/>
                  </a:lnTo>
                  <a:lnTo>
                    <a:pt x="355" y="512"/>
                  </a:lnTo>
                  <a:lnTo>
                    <a:pt x="352" y="511"/>
                  </a:lnTo>
                  <a:lnTo>
                    <a:pt x="351" y="510"/>
                  </a:lnTo>
                  <a:lnTo>
                    <a:pt x="348" y="510"/>
                  </a:lnTo>
                  <a:lnTo>
                    <a:pt x="344" y="510"/>
                  </a:lnTo>
                  <a:lnTo>
                    <a:pt x="341" y="508"/>
                  </a:lnTo>
                  <a:lnTo>
                    <a:pt x="340" y="506"/>
                  </a:lnTo>
                  <a:lnTo>
                    <a:pt x="332" y="506"/>
                  </a:lnTo>
                  <a:lnTo>
                    <a:pt x="330" y="506"/>
                  </a:lnTo>
                  <a:lnTo>
                    <a:pt x="323" y="503"/>
                  </a:lnTo>
                  <a:lnTo>
                    <a:pt x="320" y="501"/>
                  </a:lnTo>
                  <a:lnTo>
                    <a:pt x="316" y="497"/>
                  </a:lnTo>
                  <a:lnTo>
                    <a:pt x="316" y="496"/>
                  </a:lnTo>
                  <a:lnTo>
                    <a:pt x="319" y="496"/>
                  </a:lnTo>
                  <a:lnTo>
                    <a:pt x="320" y="495"/>
                  </a:lnTo>
                  <a:lnTo>
                    <a:pt x="321" y="495"/>
                  </a:lnTo>
                  <a:lnTo>
                    <a:pt x="321" y="494"/>
                  </a:lnTo>
                  <a:lnTo>
                    <a:pt x="322" y="493"/>
                  </a:lnTo>
                  <a:lnTo>
                    <a:pt x="323" y="493"/>
                  </a:lnTo>
                  <a:lnTo>
                    <a:pt x="323" y="492"/>
                  </a:lnTo>
                  <a:lnTo>
                    <a:pt x="323" y="490"/>
                  </a:lnTo>
                  <a:lnTo>
                    <a:pt x="323" y="488"/>
                  </a:lnTo>
                  <a:lnTo>
                    <a:pt x="324" y="488"/>
                  </a:lnTo>
                  <a:lnTo>
                    <a:pt x="325" y="487"/>
                  </a:lnTo>
                  <a:lnTo>
                    <a:pt x="326" y="487"/>
                  </a:lnTo>
                  <a:lnTo>
                    <a:pt x="327" y="487"/>
                  </a:lnTo>
                  <a:lnTo>
                    <a:pt x="328" y="488"/>
                  </a:lnTo>
                  <a:lnTo>
                    <a:pt x="330" y="488"/>
                  </a:lnTo>
                  <a:lnTo>
                    <a:pt x="331" y="487"/>
                  </a:lnTo>
                  <a:lnTo>
                    <a:pt x="330" y="484"/>
                  </a:lnTo>
                  <a:lnTo>
                    <a:pt x="329" y="482"/>
                  </a:lnTo>
                  <a:lnTo>
                    <a:pt x="329" y="481"/>
                  </a:lnTo>
                  <a:lnTo>
                    <a:pt x="329" y="480"/>
                  </a:lnTo>
                  <a:lnTo>
                    <a:pt x="329" y="479"/>
                  </a:lnTo>
                  <a:lnTo>
                    <a:pt x="329" y="478"/>
                  </a:lnTo>
                  <a:lnTo>
                    <a:pt x="328" y="478"/>
                  </a:lnTo>
                  <a:lnTo>
                    <a:pt x="328" y="477"/>
                  </a:lnTo>
                  <a:lnTo>
                    <a:pt x="325" y="477"/>
                  </a:lnTo>
                  <a:lnTo>
                    <a:pt x="324" y="477"/>
                  </a:lnTo>
                  <a:lnTo>
                    <a:pt x="324" y="477"/>
                  </a:lnTo>
                  <a:lnTo>
                    <a:pt x="324" y="475"/>
                  </a:lnTo>
                  <a:lnTo>
                    <a:pt x="324" y="474"/>
                  </a:lnTo>
                  <a:lnTo>
                    <a:pt x="323" y="474"/>
                  </a:lnTo>
                  <a:lnTo>
                    <a:pt x="323" y="473"/>
                  </a:lnTo>
                  <a:lnTo>
                    <a:pt x="321" y="472"/>
                  </a:lnTo>
                  <a:lnTo>
                    <a:pt x="319" y="472"/>
                  </a:lnTo>
                  <a:lnTo>
                    <a:pt x="314" y="471"/>
                  </a:lnTo>
                  <a:lnTo>
                    <a:pt x="313" y="471"/>
                  </a:lnTo>
                  <a:lnTo>
                    <a:pt x="313" y="469"/>
                  </a:lnTo>
                  <a:lnTo>
                    <a:pt x="312" y="468"/>
                  </a:lnTo>
                  <a:lnTo>
                    <a:pt x="307" y="469"/>
                  </a:lnTo>
                  <a:lnTo>
                    <a:pt x="305" y="468"/>
                  </a:lnTo>
                  <a:lnTo>
                    <a:pt x="304" y="467"/>
                  </a:lnTo>
                  <a:lnTo>
                    <a:pt x="303" y="466"/>
                  </a:lnTo>
                  <a:lnTo>
                    <a:pt x="302" y="465"/>
                  </a:lnTo>
                  <a:lnTo>
                    <a:pt x="302" y="465"/>
                  </a:lnTo>
                  <a:lnTo>
                    <a:pt x="299" y="465"/>
                  </a:lnTo>
                  <a:lnTo>
                    <a:pt x="294" y="467"/>
                  </a:lnTo>
                  <a:lnTo>
                    <a:pt x="292" y="466"/>
                  </a:lnTo>
                  <a:lnTo>
                    <a:pt x="293" y="465"/>
                  </a:lnTo>
                  <a:lnTo>
                    <a:pt x="293" y="464"/>
                  </a:lnTo>
                  <a:lnTo>
                    <a:pt x="292" y="463"/>
                  </a:lnTo>
                  <a:lnTo>
                    <a:pt x="291" y="462"/>
                  </a:lnTo>
                  <a:lnTo>
                    <a:pt x="291" y="458"/>
                  </a:lnTo>
                  <a:lnTo>
                    <a:pt x="289" y="453"/>
                  </a:lnTo>
                  <a:lnTo>
                    <a:pt x="288" y="453"/>
                  </a:lnTo>
                  <a:lnTo>
                    <a:pt x="287" y="453"/>
                  </a:lnTo>
                  <a:lnTo>
                    <a:pt x="286" y="453"/>
                  </a:lnTo>
                  <a:lnTo>
                    <a:pt x="284" y="454"/>
                  </a:lnTo>
                  <a:lnTo>
                    <a:pt x="281" y="455"/>
                  </a:lnTo>
                  <a:lnTo>
                    <a:pt x="279" y="454"/>
                  </a:lnTo>
                  <a:lnTo>
                    <a:pt x="279" y="453"/>
                  </a:lnTo>
                  <a:lnTo>
                    <a:pt x="280" y="452"/>
                  </a:lnTo>
                  <a:lnTo>
                    <a:pt x="280" y="449"/>
                  </a:lnTo>
                  <a:lnTo>
                    <a:pt x="281" y="449"/>
                  </a:lnTo>
                  <a:lnTo>
                    <a:pt x="280" y="447"/>
                  </a:lnTo>
                  <a:lnTo>
                    <a:pt x="281" y="444"/>
                  </a:lnTo>
                  <a:lnTo>
                    <a:pt x="281" y="444"/>
                  </a:lnTo>
                  <a:lnTo>
                    <a:pt x="281" y="442"/>
                  </a:lnTo>
                  <a:lnTo>
                    <a:pt x="281" y="440"/>
                  </a:lnTo>
                  <a:lnTo>
                    <a:pt x="280" y="439"/>
                  </a:lnTo>
                  <a:lnTo>
                    <a:pt x="275" y="438"/>
                  </a:lnTo>
                  <a:lnTo>
                    <a:pt x="271" y="440"/>
                  </a:lnTo>
                  <a:lnTo>
                    <a:pt x="268" y="438"/>
                  </a:lnTo>
                  <a:lnTo>
                    <a:pt x="266" y="438"/>
                  </a:lnTo>
                  <a:lnTo>
                    <a:pt x="263" y="440"/>
                  </a:lnTo>
                  <a:lnTo>
                    <a:pt x="258" y="444"/>
                  </a:lnTo>
                  <a:lnTo>
                    <a:pt x="256" y="444"/>
                  </a:lnTo>
                  <a:lnTo>
                    <a:pt x="254" y="445"/>
                  </a:lnTo>
                  <a:lnTo>
                    <a:pt x="253" y="445"/>
                  </a:lnTo>
                  <a:lnTo>
                    <a:pt x="252" y="444"/>
                  </a:lnTo>
                  <a:lnTo>
                    <a:pt x="252" y="444"/>
                  </a:lnTo>
                  <a:lnTo>
                    <a:pt x="252" y="443"/>
                  </a:lnTo>
                  <a:lnTo>
                    <a:pt x="252" y="442"/>
                  </a:lnTo>
                  <a:lnTo>
                    <a:pt x="252" y="441"/>
                  </a:lnTo>
                  <a:lnTo>
                    <a:pt x="252" y="440"/>
                  </a:lnTo>
                  <a:lnTo>
                    <a:pt x="252" y="439"/>
                  </a:lnTo>
                  <a:lnTo>
                    <a:pt x="252" y="438"/>
                  </a:lnTo>
                  <a:lnTo>
                    <a:pt x="254" y="435"/>
                  </a:lnTo>
                  <a:lnTo>
                    <a:pt x="254" y="432"/>
                  </a:lnTo>
                  <a:lnTo>
                    <a:pt x="252" y="429"/>
                  </a:lnTo>
                  <a:lnTo>
                    <a:pt x="250" y="427"/>
                  </a:lnTo>
                  <a:lnTo>
                    <a:pt x="248" y="428"/>
                  </a:lnTo>
                  <a:lnTo>
                    <a:pt x="247" y="431"/>
                  </a:lnTo>
                  <a:lnTo>
                    <a:pt x="245" y="431"/>
                  </a:lnTo>
                  <a:lnTo>
                    <a:pt x="242" y="432"/>
                  </a:lnTo>
                  <a:lnTo>
                    <a:pt x="241" y="433"/>
                  </a:lnTo>
                  <a:lnTo>
                    <a:pt x="241" y="433"/>
                  </a:lnTo>
                  <a:lnTo>
                    <a:pt x="240" y="434"/>
                  </a:lnTo>
                  <a:lnTo>
                    <a:pt x="234" y="436"/>
                  </a:lnTo>
                  <a:lnTo>
                    <a:pt x="232" y="437"/>
                  </a:lnTo>
                  <a:lnTo>
                    <a:pt x="226" y="441"/>
                  </a:lnTo>
                  <a:lnTo>
                    <a:pt x="222" y="445"/>
                  </a:lnTo>
                  <a:lnTo>
                    <a:pt x="222" y="448"/>
                  </a:lnTo>
                  <a:lnTo>
                    <a:pt x="224" y="451"/>
                  </a:lnTo>
                  <a:lnTo>
                    <a:pt x="224" y="453"/>
                  </a:lnTo>
                  <a:lnTo>
                    <a:pt x="226" y="458"/>
                  </a:lnTo>
                  <a:lnTo>
                    <a:pt x="229" y="458"/>
                  </a:lnTo>
                  <a:lnTo>
                    <a:pt x="232" y="458"/>
                  </a:lnTo>
                  <a:lnTo>
                    <a:pt x="234" y="457"/>
                  </a:lnTo>
                  <a:lnTo>
                    <a:pt x="236" y="457"/>
                  </a:lnTo>
                  <a:lnTo>
                    <a:pt x="237" y="458"/>
                  </a:lnTo>
                  <a:lnTo>
                    <a:pt x="239" y="458"/>
                  </a:lnTo>
                  <a:lnTo>
                    <a:pt x="243" y="459"/>
                  </a:lnTo>
                  <a:lnTo>
                    <a:pt x="246" y="458"/>
                  </a:lnTo>
                  <a:lnTo>
                    <a:pt x="247" y="458"/>
                  </a:lnTo>
                  <a:lnTo>
                    <a:pt x="247" y="457"/>
                  </a:lnTo>
                  <a:lnTo>
                    <a:pt x="247" y="455"/>
                  </a:lnTo>
                  <a:lnTo>
                    <a:pt x="251" y="455"/>
                  </a:lnTo>
                  <a:lnTo>
                    <a:pt x="252" y="455"/>
                  </a:lnTo>
                  <a:lnTo>
                    <a:pt x="254" y="455"/>
                  </a:lnTo>
                  <a:lnTo>
                    <a:pt x="254" y="455"/>
                  </a:lnTo>
                  <a:lnTo>
                    <a:pt x="257" y="455"/>
                  </a:lnTo>
                  <a:lnTo>
                    <a:pt x="258" y="456"/>
                  </a:lnTo>
                  <a:lnTo>
                    <a:pt x="257" y="456"/>
                  </a:lnTo>
                  <a:lnTo>
                    <a:pt x="258" y="457"/>
                  </a:lnTo>
                  <a:lnTo>
                    <a:pt x="259" y="458"/>
                  </a:lnTo>
                  <a:lnTo>
                    <a:pt x="261" y="459"/>
                  </a:lnTo>
                  <a:lnTo>
                    <a:pt x="263" y="460"/>
                  </a:lnTo>
                  <a:lnTo>
                    <a:pt x="264" y="460"/>
                  </a:lnTo>
                  <a:lnTo>
                    <a:pt x="264" y="461"/>
                  </a:lnTo>
                  <a:lnTo>
                    <a:pt x="264" y="462"/>
                  </a:lnTo>
                  <a:lnTo>
                    <a:pt x="268" y="462"/>
                  </a:lnTo>
                  <a:lnTo>
                    <a:pt x="271" y="463"/>
                  </a:lnTo>
                  <a:lnTo>
                    <a:pt x="272" y="463"/>
                  </a:lnTo>
                  <a:lnTo>
                    <a:pt x="272" y="464"/>
                  </a:lnTo>
                  <a:lnTo>
                    <a:pt x="272" y="465"/>
                  </a:lnTo>
                  <a:lnTo>
                    <a:pt x="269" y="466"/>
                  </a:lnTo>
                  <a:lnTo>
                    <a:pt x="268" y="467"/>
                  </a:lnTo>
                  <a:lnTo>
                    <a:pt x="266" y="470"/>
                  </a:lnTo>
                  <a:lnTo>
                    <a:pt x="265" y="471"/>
                  </a:lnTo>
                  <a:lnTo>
                    <a:pt x="265" y="472"/>
                  </a:lnTo>
                  <a:lnTo>
                    <a:pt x="266" y="473"/>
                  </a:lnTo>
                  <a:lnTo>
                    <a:pt x="266" y="474"/>
                  </a:lnTo>
                  <a:lnTo>
                    <a:pt x="264" y="475"/>
                  </a:lnTo>
                  <a:lnTo>
                    <a:pt x="263" y="475"/>
                  </a:lnTo>
                  <a:lnTo>
                    <a:pt x="263" y="474"/>
                  </a:lnTo>
                  <a:lnTo>
                    <a:pt x="262" y="474"/>
                  </a:lnTo>
                  <a:lnTo>
                    <a:pt x="261" y="475"/>
                  </a:lnTo>
                  <a:lnTo>
                    <a:pt x="260" y="476"/>
                  </a:lnTo>
                  <a:lnTo>
                    <a:pt x="258" y="476"/>
                  </a:lnTo>
                  <a:lnTo>
                    <a:pt x="257" y="475"/>
                  </a:lnTo>
                  <a:lnTo>
                    <a:pt x="257" y="473"/>
                  </a:lnTo>
                  <a:lnTo>
                    <a:pt x="255" y="472"/>
                  </a:lnTo>
                  <a:lnTo>
                    <a:pt x="253" y="472"/>
                  </a:lnTo>
                  <a:lnTo>
                    <a:pt x="252" y="472"/>
                  </a:lnTo>
                  <a:lnTo>
                    <a:pt x="250" y="471"/>
                  </a:lnTo>
                  <a:lnTo>
                    <a:pt x="249" y="471"/>
                  </a:lnTo>
                  <a:lnTo>
                    <a:pt x="246" y="469"/>
                  </a:lnTo>
                  <a:lnTo>
                    <a:pt x="243" y="468"/>
                  </a:lnTo>
                  <a:lnTo>
                    <a:pt x="241" y="467"/>
                  </a:lnTo>
                  <a:lnTo>
                    <a:pt x="236" y="465"/>
                  </a:lnTo>
                  <a:lnTo>
                    <a:pt x="235" y="463"/>
                  </a:lnTo>
                  <a:lnTo>
                    <a:pt x="235" y="463"/>
                  </a:lnTo>
                  <a:lnTo>
                    <a:pt x="234" y="462"/>
                  </a:lnTo>
                  <a:lnTo>
                    <a:pt x="232" y="462"/>
                  </a:lnTo>
                  <a:lnTo>
                    <a:pt x="227" y="462"/>
                  </a:lnTo>
                  <a:lnTo>
                    <a:pt x="222" y="463"/>
                  </a:lnTo>
                  <a:lnTo>
                    <a:pt x="215" y="466"/>
                  </a:lnTo>
                  <a:lnTo>
                    <a:pt x="211" y="469"/>
                  </a:lnTo>
                  <a:lnTo>
                    <a:pt x="208" y="471"/>
                  </a:lnTo>
                  <a:lnTo>
                    <a:pt x="205" y="471"/>
                  </a:lnTo>
                  <a:lnTo>
                    <a:pt x="201" y="470"/>
                  </a:lnTo>
                  <a:lnTo>
                    <a:pt x="194" y="468"/>
                  </a:lnTo>
                  <a:lnTo>
                    <a:pt x="186" y="467"/>
                  </a:lnTo>
                  <a:lnTo>
                    <a:pt x="177" y="466"/>
                  </a:lnTo>
                  <a:lnTo>
                    <a:pt x="170" y="466"/>
                  </a:lnTo>
                  <a:lnTo>
                    <a:pt x="166" y="465"/>
                  </a:lnTo>
                  <a:lnTo>
                    <a:pt x="156" y="461"/>
                  </a:lnTo>
                  <a:lnTo>
                    <a:pt x="141" y="455"/>
                  </a:lnTo>
                  <a:lnTo>
                    <a:pt x="133" y="450"/>
                  </a:lnTo>
                  <a:lnTo>
                    <a:pt x="130" y="449"/>
                  </a:lnTo>
                  <a:lnTo>
                    <a:pt x="119" y="446"/>
                  </a:lnTo>
                  <a:lnTo>
                    <a:pt x="116" y="444"/>
                  </a:lnTo>
                  <a:lnTo>
                    <a:pt x="107" y="442"/>
                  </a:lnTo>
                  <a:lnTo>
                    <a:pt x="101" y="441"/>
                  </a:lnTo>
                  <a:lnTo>
                    <a:pt x="97" y="441"/>
                  </a:lnTo>
                  <a:lnTo>
                    <a:pt x="93" y="442"/>
                  </a:lnTo>
                  <a:lnTo>
                    <a:pt x="88" y="444"/>
                  </a:lnTo>
                  <a:lnTo>
                    <a:pt x="87" y="444"/>
                  </a:lnTo>
                  <a:lnTo>
                    <a:pt x="85" y="444"/>
                  </a:lnTo>
                  <a:lnTo>
                    <a:pt x="77" y="444"/>
                  </a:lnTo>
                  <a:lnTo>
                    <a:pt x="73" y="444"/>
                  </a:lnTo>
                  <a:lnTo>
                    <a:pt x="66" y="444"/>
                  </a:lnTo>
                  <a:lnTo>
                    <a:pt x="60" y="445"/>
                  </a:lnTo>
                  <a:lnTo>
                    <a:pt x="55" y="446"/>
                  </a:lnTo>
                  <a:lnTo>
                    <a:pt x="50" y="447"/>
                  </a:lnTo>
                  <a:lnTo>
                    <a:pt x="43" y="449"/>
                  </a:lnTo>
                  <a:lnTo>
                    <a:pt x="41" y="449"/>
                  </a:lnTo>
                  <a:lnTo>
                    <a:pt x="36" y="451"/>
                  </a:lnTo>
                  <a:lnTo>
                    <a:pt x="35" y="453"/>
                  </a:lnTo>
                  <a:lnTo>
                    <a:pt x="32" y="455"/>
                  </a:lnTo>
                  <a:lnTo>
                    <a:pt x="26" y="445"/>
                  </a:lnTo>
                  <a:lnTo>
                    <a:pt x="25" y="444"/>
                  </a:lnTo>
                  <a:lnTo>
                    <a:pt x="26" y="434"/>
                  </a:lnTo>
                  <a:lnTo>
                    <a:pt x="31" y="425"/>
                  </a:lnTo>
                  <a:lnTo>
                    <a:pt x="37" y="415"/>
                  </a:lnTo>
                  <a:lnTo>
                    <a:pt x="41" y="411"/>
                  </a:lnTo>
                  <a:lnTo>
                    <a:pt x="44" y="406"/>
                  </a:lnTo>
                  <a:lnTo>
                    <a:pt x="46" y="404"/>
                  </a:lnTo>
                  <a:lnTo>
                    <a:pt x="47" y="394"/>
                  </a:lnTo>
                  <a:lnTo>
                    <a:pt x="47" y="394"/>
                  </a:lnTo>
                  <a:lnTo>
                    <a:pt x="45" y="387"/>
                  </a:lnTo>
                  <a:lnTo>
                    <a:pt x="44" y="380"/>
                  </a:lnTo>
                  <a:lnTo>
                    <a:pt x="43" y="373"/>
                  </a:lnTo>
                  <a:lnTo>
                    <a:pt x="42" y="373"/>
                  </a:lnTo>
                  <a:lnTo>
                    <a:pt x="38" y="368"/>
                  </a:lnTo>
                  <a:lnTo>
                    <a:pt x="39" y="361"/>
                  </a:lnTo>
                  <a:lnTo>
                    <a:pt x="40" y="360"/>
                  </a:lnTo>
                  <a:lnTo>
                    <a:pt x="41" y="359"/>
                  </a:lnTo>
                  <a:lnTo>
                    <a:pt x="45" y="355"/>
                  </a:lnTo>
                  <a:lnTo>
                    <a:pt x="46" y="355"/>
                  </a:lnTo>
                  <a:lnTo>
                    <a:pt x="46" y="354"/>
                  </a:lnTo>
                  <a:lnTo>
                    <a:pt x="44" y="345"/>
                  </a:lnTo>
                  <a:lnTo>
                    <a:pt x="41" y="341"/>
                  </a:lnTo>
                  <a:lnTo>
                    <a:pt x="42" y="336"/>
                  </a:lnTo>
                  <a:lnTo>
                    <a:pt x="58" y="305"/>
                  </a:lnTo>
                  <a:lnTo>
                    <a:pt x="59" y="303"/>
                  </a:lnTo>
                  <a:lnTo>
                    <a:pt x="59" y="296"/>
                  </a:lnTo>
                  <a:lnTo>
                    <a:pt x="60" y="295"/>
                  </a:lnTo>
                  <a:lnTo>
                    <a:pt x="63" y="289"/>
                  </a:lnTo>
                  <a:lnTo>
                    <a:pt x="61" y="278"/>
                  </a:lnTo>
                  <a:lnTo>
                    <a:pt x="62" y="268"/>
                  </a:lnTo>
                  <a:lnTo>
                    <a:pt x="62" y="255"/>
                  </a:lnTo>
                  <a:lnTo>
                    <a:pt x="61" y="254"/>
                  </a:lnTo>
                  <a:lnTo>
                    <a:pt x="59" y="254"/>
                  </a:lnTo>
                  <a:lnTo>
                    <a:pt x="56" y="256"/>
                  </a:lnTo>
                  <a:lnTo>
                    <a:pt x="55" y="256"/>
                  </a:lnTo>
                  <a:lnTo>
                    <a:pt x="54" y="255"/>
                  </a:lnTo>
                  <a:lnTo>
                    <a:pt x="54" y="255"/>
                  </a:lnTo>
                  <a:lnTo>
                    <a:pt x="53" y="255"/>
                  </a:lnTo>
                  <a:lnTo>
                    <a:pt x="53" y="251"/>
                  </a:lnTo>
                  <a:lnTo>
                    <a:pt x="53" y="248"/>
                  </a:lnTo>
                  <a:lnTo>
                    <a:pt x="52" y="244"/>
                  </a:lnTo>
                  <a:lnTo>
                    <a:pt x="52" y="243"/>
                  </a:lnTo>
                  <a:lnTo>
                    <a:pt x="48" y="242"/>
                  </a:lnTo>
                  <a:lnTo>
                    <a:pt x="46" y="239"/>
                  </a:lnTo>
                  <a:lnTo>
                    <a:pt x="49" y="229"/>
                  </a:lnTo>
                  <a:lnTo>
                    <a:pt x="46" y="227"/>
                  </a:lnTo>
                  <a:lnTo>
                    <a:pt x="42" y="224"/>
                  </a:lnTo>
                  <a:lnTo>
                    <a:pt x="39" y="214"/>
                  </a:lnTo>
                  <a:lnTo>
                    <a:pt x="31" y="208"/>
                  </a:lnTo>
                  <a:lnTo>
                    <a:pt x="29" y="205"/>
                  </a:lnTo>
                  <a:lnTo>
                    <a:pt x="27" y="200"/>
                  </a:lnTo>
                  <a:lnTo>
                    <a:pt x="28" y="197"/>
                  </a:lnTo>
                  <a:lnTo>
                    <a:pt x="29" y="189"/>
                  </a:lnTo>
                  <a:lnTo>
                    <a:pt x="29" y="183"/>
                  </a:lnTo>
                  <a:lnTo>
                    <a:pt x="25" y="172"/>
                  </a:lnTo>
                  <a:lnTo>
                    <a:pt x="21" y="167"/>
                  </a:lnTo>
                  <a:lnTo>
                    <a:pt x="20" y="165"/>
                  </a:lnTo>
                  <a:lnTo>
                    <a:pt x="16" y="161"/>
                  </a:lnTo>
                  <a:lnTo>
                    <a:pt x="15" y="160"/>
                  </a:lnTo>
                  <a:lnTo>
                    <a:pt x="10" y="156"/>
                  </a:lnTo>
                  <a:lnTo>
                    <a:pt x="6" y="149"/>
                  </a:lnTo>
                  <a:lnTo>
                    <a:pt x="3" y="146"/>
                  </a:lnTo>
                  <a:lnTo>
                    <a:pt x="3" y="139"/>
                  </a:lnTo>
                  <a:lnTo>
                    <a:pt x="3" y="130"/>
                  </a:lnTo>
                  <a:lnTo>
                    <a:pt x="3" y="128"/>
                  </a:lnTo>
                  <a:lnTo>
                    <a:pt x="3" y="125"/>
                  </a:lnTo>
                  <a:lnTo>
                    <a:pt x="3" y="123"/>
                  </a:lnTo>
                  <a:lnTo>
                    <a:pt x="3" y="120"/>
                  </a:lnTo>
                  <a:lnTo>
                    <a:pt x="3" y="117"/>
                  </a:lnTo>
                  <a:lnTo>
                    <a:pt x="2" y="110"/>
                  </a:lnTo>
                  <a:lnTo>
                    <a:pt x="2" y="97"/>
                  </a:lnTo>
                  <a:lnTo>
                    <a:pt x="2" y="95"/>
                  </a:lnTo>
                  <a:lnTo>
                    <a:pt x="2" y="93"/>
                  </a:lnTo>
                  <a:lnTo>
                    <a:pt x="2" y="92"/>
                  </a:lnTo>
                  <a:lnTo>
                    <a:pt x="2" y="88"/>
                  </a:lnTo>
                  <a:lnTo>
                    <a:pt x="2" y="87"/>
                  </a:lnTo>
                  <a:lnTo>
                    <a:pt x="2" y="83"/>
                  </a:lnTo>
                  <a:lnTo>
                    <a:pt x="2" y="82"/>
                  </a:lnTo>
                  <a:lnTo>
                    <a:pt x="2" y="81"/>
                  </a:lnTo>
                  <a:lnTo>
                    <a:pt x="2" y="80"/>
                  </a:lnTo>
                  <a:lnTo>
                    <a:pt x="2" y="78"/>
                  </a:lnTo>
                  <a:lnTo>
                    <a:pt x="2" y="77"/>
                  </a:lnTo>
                  <a:lnTo>
                    <a:pt x="1" y="71"/>
                  </a:lnTo>
                  <a:lnTo>
                    <a:pt x="1" y="70"/>
                  </a:lnTo>
                  <a:lnTo>
                    <a:pt x="1" y="64"/>
                  </a:lnTo>
                  <a:lnTo>
                    <a:pt x="1" y="63"/>
                  </a:lnTo>
                  <a:lnTo>
                    <a:pt x="1" y="62"/>
                  </a:lnTo>
                  <a:lnTo>
                    <a:pt x="1" y="60"/>
                  </a:lnTo>
                  <a:lnTo>
                    <a:pt x="1" y="58"/>
                  </a:lnTo>
                  <a:lnTo>
                    <a:pt x="1" y="53"/>
                  </a:lnTo>
                  <a:lnTo>
                    <a:pt x="1" y="43"/>
                  </a:lnTo>
                  <a:lnTo>
                    <a:pt x="1" y="42"/>
                  </a:lnTo>
                  <a:lnTo>
                    <a:pt x="1" y="41"/>
                  </a:lnTo>
                  <a:lnTo>
                    <a:pt x="1" y="40"/>
                  </a:lnTo>
                  <a:lnTo>
                    <a:pt x="1" y="39"/>
                  </a:lnTo>
                  <a:lnTo>
                    <a:pt x="0" y="29"/>
                  </a:lnTo>
                  <a:lnTo>
                    <a:pt x="0" y="28"/>
                  </a:lnTo>
                  <a:lnTo>
                    <a:pt x="0" y="26"/>
                  </a:lnTo>
                  <a:lnTo>
                    <a:pt x="0" y="25"/>
                  </a:lnTo>
                  <a:lnTo>
                    <a:pt x="0" y="23"/>
                  </a:lnTo>
                  <a:lnTo>
                    <a:pt x="0" y="20"/>
                  </a:lnTo>
                  <a:lnTo>
                    <a:pt x="0" y="17"/>
                  </a:lnTo>
                  <a:lnTo>
                    <a:pt x="0" y="9"/>
                  </a:lnTo>
                  <a:lnTo>
                    <a:pt x="1" y="9"/>
                  </a:lnTo>
                  <a:lnTo>
                    <a:pt x="2" y="9"/>
                  </a:lnTo>
                  <a:lnTo>
                    <a:pt x="25" y="9"/>
                  </a:lnTo>
                  <a:lnTo>
                    <a:pt x="25" y="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8" name="Freeform 240"/>
            <p:cNvSpPr>
              <a:spLocks/>
            </p:cNvSpPr>
            <p:nvPr/>
          </p:nvSpPr>
          <p:spPr bwMode="auto">
            <a:xfrm>
              <a:off x="5760216" y="4960131"/>
              <a:ext cx="16670" cy="75013"/>
            </a:xfrm>
            <a:custGeom>
              <a:avLst/>
              <a:gdLst>
                <a:gd name="T0" fmla="*/ 6 w 12"/>
                <a:gd name="T1" fmla="*/ 45 h 54"/>
                <a:gd name="T2" fmla="*/ 1 w 12"/>
                <a:gd name="T3" fmla="*/ 54 h 54"/>
                <a:gd name="T4" fmla="*/ 0 w 12"/>
                <a:gd name="T5" fmla="*/ 54 h 54"/>
                <a:gd name="T6" fmla="*/ 0 w 12"/>
                <a:gd name="T7" fmla="*/ 53 h 54"/>
                <a:gd name="T8" fmla="*/ 1 w 12"/>
                <a:gd name="T9" fmla="*/ 51 h 54"/>
                <a:gd name="T10" fmla="*/ 3 w 12"/>
                <a:gd name="T11" fmla="*/ 49 h 54"/>
                <a:gd name="T12" fmla="*/ 3 w 12"/>
                <a:gd name="T13" fmla="*/ 48 h 54"/>
                <a:gd name="T14" fmla="*/ 6 w 12"/>
                <a:gd name="T15" fmla="*/ 44 h 54"/>
                <a:gd name="T16" fmla="*/ 8 w 12"/>
                <a:gd name="T17" fmla="*/ 39 h 54"/>
                <a:gd name="T18" fmla="*/ 8 w 12"/>
                <a:gd name="T19" fmla="*/ 38 h 54"/>
                <a:gd name="T20" fmla="*/ 8 w 12"/>
                <a:gd name="T21" fmla="*/ 35 h 54"/>
                <a:gd name="T22" fmla="*/ 9 w 12"/>
                <a:gd name="T23" fmla="*/ 32 h 54"/>
                <a:gd name="T24" fmla="*/ 9 w 12"/>
                <a:gd name="T25" fmla="*/ 32 h 54"/>
                <a:gd name="T26" fmla="*/ 10 w 12"/>
                <a:gd name="T27" fmla="*/ 30 h 54"/>
                <a:gd name="T28" fmla="*/ 10 w 12"/>
                <a:gd name="T29" fmla="*/ 26 h 54"/>
                <a:gd name="T30" fmla="*/ 9 w 12"/>
                <a:gd name="T31" fmla="*/ 25 h 54"/>
                <a:gd name="T32" fmla="*/ 11 w 12"/>
                <a:gd name="T33" fmla="*/ 23 h 54"/>
                <a:gd name="T34" fmla="*/ 10 w 12"/>
                <a:gd name="T35" fmla="*/ 17 h 54"/>
                <a:gd name="T36" fmla="*/ 9 w 12"/>
                <a:gd name="T37" fmla="*/ 14 h 54"/>
                <a:gd name="T38" fmla="*/ 9 w 12"/>
                <a:gd name="T39" fmla="*/ 12 h 54"/>
                <a:gd name="T40" fmla="*/ 9 w 12"/>
                <a:gd name="T41" fmla="*/ 11 h 54"/>
                <a:gd name="T42" fmla="*/ 9 w 12"/>
                <a:gd name="T43" fmla="*/ 10 h 54"/>
                <a:gd name="T44" fmla="*/ 9 w 12"/>
                <a:gd name="T45" fmla="*/ 9 h 54"/>
                <a:gd name="T46" fmla="*/ 9 w 12"/>
                <a:gd name="T47" fmla="*/ 7 h 54"/>
                <a:gd name="T48" fmla="*/ 8 w 12"/>
                <a:gd name="T49" fmla="*/ 5 h 54"/>
                <a:gd name="T50" fmla="*/ 6 w 12"/>
                <a:gd name="T51" fmla="*/ 3 h 54"/>
                <a:gd name="T52" fmla="*/ 5 w 12"/>
                <a:gd name="T53" fmla="*/ 1 h 54"/>
                <a:gd name="T54" fmla="*/ 3 w 12"/>
                <a:gd name="T55" fmla="*/ 0 h 54"/>
                <a:gd name="T56" fmla="*/ 4 w 12"/>
                <a:gd name="T57" fmla="*/ 0 h 54"/>
                <a:gd name="T58" fmla="*/ 6 w 12"/>
                <a:gd name="T59" fmla="*/ 2 h 54"/>
                <a:gd name="T60" fmla="*/ 9 w 12"/>
                <a:gd name="T61" fmla="*/ 5 h 54"/>
                <a:gd name="T62" fmla="*/ 9 w 12"/>
                <a:gd name="T63" fmla="*/ 7 h 54"/>
                <a:gd name="T64" fmla="*/ 10 w 12"/>
                <a:gd name="T65" fmla="*/ 10 h 54"/>
                <a:gd name="T66" fmla="*/ 12 w 12"/>
                <a:gd name="T67" fmla="*/ 16 h 54"/>
                <a:gd name="T68" fmla="*/ 12 w 12"/>
                <a:gd name="T69" fmla="*/ 21 h 54"/>
                <a:gd name="T70" fmla="*/ 12 w 12"/>
                <a:gd name="T71" fmla="*/ 27 h 54"/>
                <a:gd name="T72" fmla="*/ 11 w 12"/>
                <a:gd name="T73" fmla="*/ 30 h 54"/>
                <a:gd name="T74" fmla="*/ 10 w 12"/>
                <a:gd name="T75" fmla="*/ 34 h 54"/>
                <a:gd name="T76" fmla="*/ 9 w 12"/>
                <a:gd name="T77" fmla="*/ 40 h 54"/>
                <a:gd name="T78" fmla="*/ 6 w 12"/>
                <a:gd name="T79"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 h="54">
                  <a:moveTo>
                    <a:pt x="6" y="45"/>
                  </a:moveTo>
                  <a:lnTo>
                    <a:pt x="1" y="54"/>
                  </a:lnTo>
                  <a:lnTo>
                    <a:pt x="0" y="54"/>
                  </a:lnTo>
                  <a:lnTo>
                    <a:pt x="0" y="53"/>
                  </a:lnTo>
                  <a:lnTo>
                    <a:pt x="1" y="51"/>
                  </a:lnTo>
                  <a:lnTo>
                    <a:pt x="3" y="49"/>
                  </a:lnTo>
                  <a:lnTo>
                    <a:pt x="3" y="48"/>
                  </a:lnTo>
                  <a:lnTo>
                    <a:pt x="6" y="44"/>
                  </a:lnTo>
                  <a:lnTo>
                    <a:pt x="8" y="39"/>
                  </a:lnTo>
                  <a:lnTo>
                    <a:pt x="8" y="38"/>
                  </a:lnTo>
                  <a:lnTo>
                    <a:pt x="8" y="35"/>
                  </a:lnTo>
                  <a:lnTo>
                    <a:pt x="9" y="32"/>
                  </a:lnTo>
                  <a:lnTo>
                    <a:pt x="9" y="32"/>
                  </a:lnTo>
                  <a:lnTo>
                    <a:pt x="10" y="30"/>
                  </a:lnTo>
                  <a:lnTo>
                    <a:pt x="10" y="26"/>
                  </a:lnTo>
                  <a:lnTo>
                    <a:pt x="9" y="25"/>
                  </a:lnTo>
                  <a:lnTo>
                    <a:pt x="11" y="23"/>
                  </a:lnTo>
                  <a:lnTo>
                    <a:pt x="10" y="17"/>
                  </a:lnTo>
                  <a:lnTo>
                    <a:pt x="9" y="14"/>
                  </a:lnTo>
                  <a:lnTo>
                    <a:pt x="9" y="12"/>
                  </a:lnTo>
                  <a:lnTo>
                    <a:pt x="9" y="11"/>
                  </a:lnTo>
                  <a:lnTo>
                    <a:pt x="9" y="10"/>
                  </a:lnTo>
                  <a:lnTo>
                    <a:pt x="9" y="9"/>
                  </a:lnTo>
                  <a:lnTo>
                    <a:pt x="9" y="7"/>
                  </a:lnTo>
                  <a:lnTo>
                    <a:pt x="8" y="5"/>
                  </a:lnTo>
                  <a:lnTo>
                    <a:pt x="6" y="3"/>
                  </a:lnTo>
                  <a:lnTo>
                    <a:pt x="5" y="1"/>
                  </a:lnTo>
                  <a:lnTo>
                    <a:pt x="3" y="0"/>
                  </a:lnTo>
                  <a:lnTo>
                    <a:pt x="4" y="0"/>
                  </a:lnTo>
                  <a:lnTo>
                    <a:pt x="6" y="2"/>
                  </a:lnTo>
                  <a:lnTo>
                    <a:pt x="9" y="5"/>
                  </a:lnTo>
                  <a:lnTo>
                    <a:pt x="9" y="7"/>
                  </a:lnTo>
                  <a:lnTo>
                    <a:pt x="10" y="10"/>
                  </a:lnTo>
                  <a:lnTo>
                    <a:pt x="12" y="16"/>
                  </a:lnTo>
                  <a:lnTo>
                    <a:pt x="12" y="21"/>
                  </a:lnTo>
                  <a:lnTo>
                    <a:pt x="12" y="27"/>
                  </a:lnTo>
                  <a:lnTo>
                    <a:pt x="11" y="30"/>
                  </a:lnTo>
                  <a:lnTo>
                    <a:pt x="10" y="34"/>
                  </a:lnTo>
                  <a:lnTo>
                    <a:pt x="9" y="40"/>
                  </a:lnTo>
                  <a:lnTo>
                    <a:pt x="6" y="45"/>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9" name="Freeform 241"/>
            <p:cNvSpPr>
              <a:spLocks/>
            </p:cNvSpPr>
            <p:nvPr/>
          </p:nvSpPr>
          <p:spPr bwMode="auto">
            <a:xfrm>
              <a:off x="4987855" y="4435037"/>
              <a:ext cx="770972" cy="740411"/>
            </a:xfrm>
            <a:custGeom>
              <a:avLst/>
              <a:gdLst>
                <a:gd name="T0" fmla="*/ 93 w 555"/>
                <a:gd name="T1" fmla="*/ 6 h 533"/>
                <a:gd name="T2" fmla="*/ 199 w 555"/>
                <a:gd name="T3" fmla="*/ 3 h 533"/>
                <a:gd name="T4" fmla="*/ 283 w 555"/>
                <a:gd name="T5" fmla="*/ 0 h 533"/>
                <a:gd name="T6" fmla="*/ 295 w 555"/>
                <a:gd name="T7" fmla="*/ 10 h 533"/>
                <a:gd name="T8" fmla="*/ 298 w 555"/>
                <a:gd name="T9" fmla="*/ 37 h 533"/>
                <a:gd name="T10" fmla="*/ 294 w 555"/>
                <a:gd name="T11" fmla="*/ 60 h 533"/>
                <a:gd name="T12" fmla="*/ 316 w 555"/>
                <a:gd name="T13" fmla="*/ 90 h 533"/>
                <a:gd name="T14" fmla="*/ 302 w 555"/>
                <a:gd name="T15" fmla="*/ 116 h 533"/>
                <a:gd name="T16" fmla="*/ 271 w 555"/>
                <a:gd name="T17" fmla="*/ 165 h 533"/>
                <a:gd name="T18" fmla="*/ 260 w 555"/>
                <a:gd name="T19" fmla="*/ 190 h 533"/>
                <a:gd name="T20" fmla="*/ 258 w 555"/>
                <a:gd name="T21" fmla="*/ 214 h 533"/>
                <a:gd name="T22" fmla="*/ 254 w 555"/>
                <a:gd name="T23" fmla="*/ 261 h 533"/>
                <a:gd name="T24" fmla="*/ 335 w 555"/>
                <a:gd name="T25" fmla="*/ 266 h 533"/>
                <a:gd name="T26" fmla="*/ 386 w 555"/>
                <a:gd name="T27" fmla="*/ 263 h 533"/>
                <a:gd name="T28" fmla="*/ 447 w 555"/>
                <a:gd name="T29" fmla="*/ 259 h 533"/>
                <a:gd name="T30" fmla="*/ 466 w 555"/>
                <a:gd name="T31" fmla="*/ 332 h 533"/>
                <a:gd name="T32" fmla="*/ 478 w 555"/>
                <a:gd name="T33" fmla="*/ 371 h 533"/>
                <a:gd name="T34" fmla="*/ 466 w 555"/>
                <a:gd name="T35" fmla="*/ 383 h 533"/>
                <a:gd name="T36" fmla="*/ 453 w 555"/>
                <a:gd name="T37" fmla="*/ 390 h 533"/>
                <a:gd name="T38" fmla="*/ 465 w 555"/>
                <a:gd name="T39" fmla="*/ 405 h 533"/>
                <a:gd name="T40" fmla="*/ 490 w 555"/>
                <a:gd name="T41" fmla="*/ 386 h 533"/>
                <a:gd name="T42" fmla="*/ 498 w 555"/>
                <a:gd name="T43" fmla="*/ 388 h 533"/>
                <a:gd name="T44" fmla="*/ 521 w 555"/>
                <a:gd name="T45" fmla="*/ 398 h 533"/>
                <a:gd name="T46" fmla="*/ 505 w 555"/>
                <a:gd name="T47" fmla="*/ 410 h 533"/>
                <a:gd name="T48" fmla="*/ 509 w 555"/>
                <a:gd name="T49" fmla="*/ 418 h 533"/>
                <a:gd name="T50" fmla="*/ 478 w 555"/>
                <a:gd name="T51" fmla="*/ 424 h 533"/>
                <a:gd name="T52" fmla="*/ 490 w 555"/>
                <a:gd name="T53" fmla="*/ 438 h 533"/>
                <a:gd name="T54" fmla="*/ 475 w 555"/>
                <a:gd name="T55" fmla="*/ 450 h 533"/>
                <a:gd name="T56" fmla="*/ 493 w 555"/>
                <a:gd name="T57" fmla="*/ 463 h 533"/>
                <a:gd name="T58" fmla="*/ 514 w 555"/>
                <a:gd name="T59" fmla="*/ 474 h 533"/>
                <a:gd name="T60" fmla="*/ 533 w 555"/>
                <a:gd name="T61" fmla="*/ 476 h 533"/>
                <a:gd name="T62" fmla="*/ 552 w 555"/>
                <a:gd name="T63" fmla="*/ 490 h 533"/>
                <a:gd name="T64" fmla="*/ 545 w 555"/>
                <a:gd name="T65" fmla="*/ 511 h 533"/>
                <a:gd name="T66" fmla="*/ 530 w 555"/>
                <a:gd name="T67" fmla="*/ 510 h 533"/>
                <a:gd name="T68" fmla="*/ 511 w 555"/>
                <a:gd name="T69" fmla="*/ 529 h 533"/>
                <a:gd name="T70" fmla="*/ 500 w 555"/>
                <a:gd name="T71" fmla="*/ 495 h 533"/>
                <a:gd name="T72" fmla="*/ 460 w 555"/>
                <a:gd name="T73" fmla="*/ 472 h 533"/>
                <a:gd name="T74" fmla="*/ 444 w 555"/>
                <a:gd name="T75" fmla="*/ 470 h 533"/>
                <a:gd name="T76" fmla="*/ 440 w 555"/>
                <a:gd name="T77" fmla="*/ 488 h 533"/>
                <a:gd name="T78" fmla="*/ 440 w 555"/>
                <a:gd name="T79" fmla="*/ 497 h 533"/>
                <a:gd name="T80" fmla="*/ 404 w 555"/>
                <a:gd name="T81" fmla="*/ 522 h 533"/>
                <a:gd name="T82" fmla="*/ 411 w 555"/>
                <a:gd name="T83" fmla="*/ 510 h 533"/>
                <a:gd name="T84" fmla="*/ 400 w 555"/>
                <a:gd name="T85" fmla="*/ 495 h 533"/>
                <a:gd name="T86" fmla="*/ 391 w 555"/>
                <a:gd name="T87" fmla="*/ 495 h 533"/>
                <a:gd name="T88" fmla="*/ 379 w 555"/>
                <a:gd name="T89" fmla="*/ 505 h 533"/>
                <a:gd name="T90" fmla="*/ 357 w 555"/>
                <a:gd name="T91" fmla="*/ 518 h 533"/>
                <a:gd name="T92" fmla="*/ 371 w 555"/>
                <a:gd name="T93" fmla="*/ 523 h 533"/>
                <a:gd name="T94" fmla="*/ 342 w 555"/>
                <a:gd name="T95" fmla="*/ 516 h 533"/>
                <a:gd name="T96" fmla="*/ 291 w 555"/>
                <a:gd name="T97" fmla="*/ 497 h 533"/>
                <a:gd name="T98" fmla="*/ 306 w 555"/>
                <a:gd name="T99" fmla="*/ 487 h 533"/>
                <a:gd name="T100" fmla="*/ 294 w 555"/>
                <a:gd name="T101" fmla="*/ 472 h 533"/>
                <a:gd name="T102" fmla="*/ 266 w 555"/>
                <a:gd name="T103" fmla="*/ 462 h 533"/>
                <a:gd name="T104" fmla="*/ 256 w 555"/>
                <a:gd name="T105" fmla="*/ 440 h 533"/>
                <a:gd name="T106" fmla="*/ 227 w 555"/>
                <a:gd name="T107" fmla="*/ 439 h 533"/>
                <a:gd name="T108" fmla="*/ 197 w 555"/>
                <a:gd name="T109" fmla="*/ 448 h 533"/>
                <a:gd name="T110" fmla="*/ 229 w 555"/>
                <a:gd name="T111" fmla="*/ 455 h 533"/>
                <a:gd name="T112" fmla="*/ 244 w 555"/>
                <a:gd name="T113" fmla="*/ 466 h 533"/>
                <a:gd name="T114" fmla="*/ 228 w 555"/>
                <a:gd name="T115" fmla="*/ 472 h 533"/>
                <a:gd name="T116" fmla="*/ 180 w 555"/>
                <a:gd name="T117" fmla="*/ 471 h 533"/>
                <a:gd name="T118" fmla="*/ 63 w 555"/>
                <a:gd name="T119" fmla="*/ 444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5" h="533">
                  <a:moveTo>
                    <a:pt x="0" y="8"/>
                  </a:moveTo>
                  <a:lnTo>
                    <a:pt x="30" y="8"/>
                  </a:lnTo>
                  <a:lnTo>
                    <a:pt x="31" y="8"/>
                  </a:lnTo>
                  <a:lnTo>
                    <a:pt x="34" y="8"/>
                  </a:lnTo>
                  <a:lnTo>
                    <a:pt x="37" y="8"/>
                  </a:lnTo>
                  <a:lnTo>
                    <a:pt x="46" y="7"/>
                  </a:lnTo>
                  <a:lnTo>
                    <a:pt x="50" y="7"/>
                  </a:lnTo>
                  <a:lnTo>
                    <a:pt x="54" y="7"/>
                  </a:lnTo>
                  <a:lnTo>
                    <a:pt x="61" y="7"/>
                  </a:lnTo>
                  <a:lnTo>
                    <a:pt x="66" y="7"/>
                  </a:lnTo>
                  <a:lnTo>
                    <a:pt x="70" y="6"/>
                  </a:lnTo>
                  <a:lnTo>
                    <a:pt x="76" y="6"/>
                  </a:lnTo>
                  <a:lnTo>
                    <a:pt x="78" y="6"/>
                  </a:lnTo>
                  <a:lnTo>
                    <a:pt x="79" y="6"/>
                  </a:lnTo>
                  <a:lnTo>
                    <a:pt x="88" y="6"/>
                  </a:lnTo>
                  <a:lnTo>
                    <a:pt x="90" y="6"/>
                  </a:lnTo>
                  <a:lnTo>
                    <a:pt x="93" y="6"/>
                  </a:lnTo>
                  <a:lnTo>
                    <a:pt x="101" y="6"/>
                  </a:lnTo>
                  <a:lnTo>
                    <a:pt x="102" y="6"/>
                  </a:lnTo>
                  <a:lnTo>
                    <a:pt x="104" y="6"/>
                  </a:lnTo>
                  <a:lnTo>
                    <a:pt x="105" y="6"/>
                  </a:lnTo>
                  <a:lnTo>
                    <a:pt x="116" y="6"/>
                  </a:lnTo>
                  <a:lnTo>
                    <a:pt x="116" y="6"/>
                  </a:lnTo>
                  <a:lnTo>
                    <a:pt x="117" y="6"/>
                  </a:lnTo>
                  <a:lnTo>
                    <a:pt x="118" y="6"/>
                  </a:lnTo>
                  <a:lnTo>
                    <a:pt x="140" y="5"/>
                  </a:lnTo>
                  <a:lnTo>
                    <a:pt x="144" y="5"/>
                  </a:lnTo>
                  <a:lnTo>
                    <a:pt x="155" y="5"/>
                  </a:lnTo>
                  <a:lnTo>
                    <a:pt x="155" y="5"/>
                  </a:lnTo>
                  <a:lnTo>
                    <a:pt x="158" y="5"/>
                  </a:lnTo>
                  <a:lnTo>
                    <a:pt x="163" y="5"/>
                  </a:lnTo>
                  <a:lnTo>
                    <a:pt x="170" y="5"/>
                  </a:lnTo>
                  <a:lnTo>
                    <a:pt x="187" y="4"/>
                  </a:lnTo>
                  <a:lnTo>
                    <a:pt x="199" y="3"/>
                  </a:lnTo>
                  <a:lnTo>
                    <a:pt x="234" y="2"/>
                  </a:lnTo>
                  <a:lnTo>
                    <a:pt x="235" y="1"/>
                  </a:lnTo>
                  <a:lnTo>
                    <a:pt x="236" y="1"/>
                  </a:lnTo>
                  <a:lnTo>
                    <a:pt x="239" y="1"/>
                  </a:lnTo>
                  <a:lnTo>
                    <a:pt x="240" y="1"/>
                  </a:lnTo>
                  <a:lnTo>
                    <a:pt x="241" y="1"/>
                  </a:lnTo>
                  <a:lnTo>
                    <a:pt x="252" y="1"/>
                  </a:lnTo>
                  <a:lnTo>
                    <a:pt x="255" y="0"/>
                  </a:lnTo>
                  <a:lnTo>
                    <a:pt x="255" y="0"/>
                  </a:lnTo>
                  <a:lnTo>
                    <a:pt x="261" y="0"/>
                  </a:lnTo>
                  <a:lnTo>
                    <a:pt x="266" y="0"/>
                  </a:lnTo>
                  <a:lnTo>
                    <a:pt x="266" y="0"/>
                  </a:lnTo>
                  <a:lnTo>
                    <a:pt x="267" y="0"/>
                  </a:lnTo>
                  <a:lnTo>
                    <a:pt x="268" y="0"/>
                  </a:lnTo>
                  <a:lnTo>
                    <a:pt x="271" y="0"/>
                  </a:lnTo>
                  <a:lnTo>
                    <a:pt x="273" y="0"/>
                  </a:lnTo>
                  <a:lnTo>
                    <a:pt x="283" y="0"/>
                  </a:lnTo>
                  <a:lnTo>
                    <a:pt x="280" y="6"/>
                  </a:lnTo>
                  <a:lnTo>
                    <a:pt x="279" y="10"/>
                  </a:lnTo>
                  <a:lnTo>
                    <a:pt x="279" y="11"/>
                  </a:lnTo>
                  <a:lnTo>
                    <a:pt x="280" y="12"/>
                  </a:lnTo>
                  <a:lnTo>
                    <a:pt x="281" y="13"/>
                  </a:lnTo>
                  <a:lnTo>
                    <a:pt x="283" y="14"/>
                  </a:lnTo>
                  <a:lnTo>
                    <a:pt x="285" y="13"/>
                  </a:lnTo>
                  <a:lnTo>
                    <a:pt x="287" y="12"/>
                  </a:lnTo>
                  <a:lnTo>
                    <a:pt x="288" y="11"/>
                  </a:lnTo>
                  <a:lnTo>
                    <a:pt x="288" y="5"/>
                  </a:lnTo>
                  <a:lnTo>
                    <a:pt x="287" y="4"/>
                  </a:lnTo>
                  <a:lnTo>
                    <a:pt x="288" y="2"/>
                  </a:lnTo>
                  <a:lnTo>
                    <a:pt x="288" y="2"/>
                  </a:lnTo>
                  <a:lnTo>
                    <a:pt x="290" y="1"/>
                  </a:lnTo>
                  <a:lnTo>
                    <a:pt x="292" y="2"/>
                  </a:lnTo>
                  <a:lnTo>
                    <a:pt x="293" y="3"/>
                  </a:lnTo>
                  <a:lnTo>
                    <a:pt x="295" y="10"/>
                  </a:lnTo>
                  <a:lnTo>
                    <a:pt x="295" y="12"/>
                  </a:lnTo>
                  <a:lnTo>
                    <a:pt x="294" y="15"/>
                  </a:lnTo>
                  <a:lnTo>
                    <a:pt x="293" y="17"/>
                  </a:lnTo>
                  <a:lnTo>
                    <a:pt x="291" y="19"/>
                  </a:lnTo>
                  <a:lnTo>
                    <a:pt x="290" y="19"/>
                  </a:lnTo>
                  <a:lnTo>
                    <a:pt x="288" y="19"/>
                  </a:lnTo>
                  <a:lnTo>
                    <a:pt x="287" y="21"/>
                  </a:lnTo>
                  <a:lnTo>
                    <a:pt x="286" y="24"/>
                  </a:lnTo>
                  <a:lnTo>
                    <a:pt x="285" y="25"/>
                  </a:lnTo>
                  <a:lnTo>
                    <a:pt x="285" y="28"/>
                  </a:lnTo>
                  <a:lnTo>
                    <a:pt x="286" y="34"/>
                  </a:lnTo>
                  <a:lnTo>
                    <a:pt x="286" y="34"/>
                  </a:lnTo>
                  <a:lnTo>
                    <a:pt x="287" y="34"/>
                  </a:lnTo>
                  <a:lnTo>
                    <a:pt x="290" y="34"/>
                  </a:lnTo>
                  <a:lnTo>
                    <a:pt x="295" y="35"/>
                  </a:lnTo>
                  <a:lnTo>
                    <a:pt x="297" y="36"/>
                  </a:lnTo>
                  <a:lnTo>
                    <a:pt x="298" y="37"/>
                  </a:lnTo>
                  <a:lnTo>
                    <a:pt x="298" y="38"/>
                  </a:lnTo>
                  <a:lnTo>
                    <a:pt x="297" y="39"/>
                  </a:lnTo>
                  <a:lnTo>
                    <a:pt x="295" y="40"/>
                  </a:lnTo>
                  <a:lnTo>
                    <a:pt x="294" y="42"/>
                  </a:lnTo>
                  <a:lnTo>
                    <a:pt x="291" y="44"/>
                  </a:lnTo>
                  <a:lnTo>
                    <a:pt x="288" y="48"/>
                  </a:lnTo>
                  <a:lnTo>
                    <a:pt x="288" y="50"/>
                  </a:lnTo>
                  <a:lnTo>
                    <a:pt x="288" y="51"/>
                  </a:lnTo>
                  <a:lnTo>
                    <a:pt x="288" y="53"/>
                  </a:lnTo>
                  <a:lnTo>
                    <a:pt x="289" y="54"/>
                  </a:lnTo>
                  <a:lnTo>
                    <a:pt x="291" y="56"/>
                  </a:lnTo>
                  <a:lnTo>
                    <a:pt x="292" y="56"/>
                  </a:lnTo>
                  <a:lnTo>
                    <a:pt x="294" y="56"/>
                  </a:lnTo>
                  <a:lnTo>
                    <a:pt x="294" y="56"/>
                  </a:lnTo>
                  <a:lnTo>
                    <a:pt x="295" y="58"/>
                  </a:lnTo>
                  <a:lnTo>
                    <a:pt x="295" y="60"/>
                  </a:lnTo>
                  <a:lnTo>
                    <a:pt x="294" y="60"/>
                  </a:lnTo>
                  <a:lnTo>
                    <a:pt x="294" y="61"/>
                  </a:lnTo>
                  <a:lnTo>
                    <a:pt x="293" y="67"/>
                  </a:lnTo>
                  <a:lnTo>
                    <a:pt x="293" y="69"/>
                  </a:lnTo>
                  <a:lnTo>
                    <a:pt x="294" y="71"/>
                  </a:lnTo>
                  <a:lnTo>
                    <a:pt x="295" y="73"/>
                  </a:lnTo>
                  <a:lnTo>
                    <a:pt x="298" y="74"/>
                  </a:lnTo>
                  <a:lnTo>
                    <a:pt x="300" y="75"/>
                  </a:lnTo>
                  <a:lnTo>
                    <a:pt x="303" y="75"/>
                  </a:lnTo>
                  <a:lnTo>
                    <a:pt x="306" y="79"/>
                  </a:lnTo>
                  <a:lnTo>
                    <a:pt x="305" y="84"/>
                  </a:lnTo>
                  <a:lnTo>
                    <a:pt x="305" y="84"/>
                  </a:lnTo>
                  <a:lnTo>
                    <a:pt x="306" y="85"/>
                  </a:lnTo>
                  <a:lnTo>
                    <a:pt x="308" y="86"/>
                  </a:lnTo>
                  <a:lnTo>
                    <a:pt x="316" y="87"/>
                  </a:lnTo>
                  <a:lnTo>
                    <a:pt x="317" y="87"/>
                  </a:lnTo>
                  <a:lnTo>
                    <a:pt x="317" y="89"/>
                  </a:lnTo>
                  <a:lnTo>
                    <a:pt x="316" y="90"/>
                  </a:lnTo>
                  <a:lnTo>
                    <a:pt x="307" y="105"/>
                  </a:lnTo>
                  <a:lnTo>
                    <a:pt x="306" y="103"/>
                  </a:lnTo>
                  <a:lnTo>
                    <a:pt x="305" y="101"/>
                  </a:lnTo>
                  <a:lnTo>
                    <a:pt x="303" y="101"/>
                  </a:lnTo>
                  <a:lnTo>
                    <a:pt x="302" y="101"/>
                  </a:lnTo>
                  <a:lnTo>
                    <a:pt x="294" y="105"/>
                  </a:lnTo>
                  <a:lnTo>
                    <a:pt x="293" y="106"/>
                  </a:lnTo>
                  <a:lnTo>
                    <a:pt x="290" y="107"/>
                  </a:lnTo>
                  <a:lnTo>
                    <a:pt x="289" y="108"/>
                  </a:lnTo>
                  <a:lnTo>
                    <a:pt x="289" y="111"/>
                  </a:lnTo>
                  <a:lnTo>
                    <a:pt x="288" y="113"/>
                  </a:lnTo>
                  <a:lnTo>
                    <a:pt x="289" y="115"/>
                  </a:lnTo>
                  <a:lnTo>
                    <a:pt x="290" y="116"/>
                  </a:lnTo>
                  <a:lnTo>
                    <a:pt x="290" y="117"/>
                  </a:lnTo>
                  <a:lnTo>
                    <a:pt x="294" y="117"/>
                  </a:lnTo>
                  <a:lnTo>
                    <a:pt x="300" y="116"/>
                  </a:lnTo>
                  <a:lnTo>
                    <a:pt x="302" y="116"/>
                  </a:lnTo>
                  <a:lnTo>
                    <a:pt x="302" y="115"/>
                  </a:lnTo>
                  <a:lnTo>
                    <a:pt x="303" y="115"/>
                  </a:lnTo>
                  <a:lnTo>
                    <a:pt x="304" y="115"/>
                  </a:lnTo>
                  <a:lnTo>
                    <a:pt x="304" y="116"/>
                  </a:lnTo>
                  <a:lnTo>
                    <a:pt x="305" y="116"/>
                  </a:lnTo>
                  <a:lnTo>
                    <a:pt x="305" y="117"/>
                  </a:lnTo>
                  <a:lnTo>
                    <a:pt x="305" y="117"/>
                  </a:lnTo>
                  <a:lnTo>
                    <a:pt x="305" y="118"/>
                  </a:lnTo>
                  <a:lnTo>
                    <a:pt x="305" y="120"/>
                  </a:lnTo>
                  <a:lnTo>
                    <a:pt x="295" y="136"/>
                  </a:lnTo>
                  <a:lnTo>
                    <a:pt x="282" y="152"/>
                  </a:lnTo>
                  <a:lnTo>
                    <a:pt x="278" y="154"/>
                  </a:lnTo>
                  <a:lnTo>
                    <a:pt x="274" y="155"/>
                  </a:lnTo>
                  <a:lnTo>
                    <a:pt x="273" y="155"/>
                  </a:lnTo>
                  <a:lnTo>
                    <a:pt x="272" y="156"/>
                  </a:lnTo>
                  <a:lnTo>
                    <a:pt x="271" y="162"/>
                  </a:lnTo>
                  <a:lnTo>
                    <a:pt x="271" y="165"/>
                  </a:lnTo>
                  <a:lnTo>
                    <a:pt x="271" y="167"/>
                  </a:lnTo>
                  <a:lnTo>
                    <a:pt x="271" y="168"/>
                  </a:lnTo>
                  <a:lnTo>
                    <a:pt x="271" y="169"/>
                  </a:lnTo>
                  <a:lnTo>
                    <a:pt x="269" y="171"/>
                  </a:lnTo>
                  <a:lnTo>
                    <a:pt x="267" y="174"/>
                  </a:lnTo>
                  <a:lnTo>
                    <a:pt x="267" y="178"/>
                  </a:lnTo>
                  <a:lnTo>
                    <a:pt x="268" y="182"/>
                  </a:lnTo>
                  <a:lnTo>
                    <a:pt x="267" y="184"/>
                  </a:lnTo>
                  <a:lnTo>
                    <a:pt x="266" y="185"/>
                  </a:lnTo>
                  <a:lnTo>
                    <a:pt x="263" y="185"/>
                  </a:lnTo>
                  <a:lnTo>
                    <a:pt x="262" y="185"/>
                  </a:lnTo>
                  <a:lnTo>
                    <a:pt x="260" y="185"/>
                  </a:lnTo>
                  <a:lnTo>
                    <a:pt x="260" y="187"/>
                  </a:lnTo>
                  <a:lnTo>
                    <a:pt x="260" y="188"/>
                  </a:lnTo>
                  <a:lnTo>
                    <a:pt x="260" y="189"/>
                  </a:lnTo>
                  <a:lnTo>
                    <a:pt x="260" y="189"/>
                  </a:lnTo>
                  <a:lnTo>
                    <a:pt x="260" y="190"/>
                  </a:lnTo>
                  <a:lnTo>
                    <a:pt x="260" y="191"/>
                  </a:lnTo>
                  <a:lnTo>
                    <a:pt x="262" y="192"/>
                  </a:lnTo>
                  <a:lnTo>
                    <a:pt x="263" y="192"/>
                  </a:lnTo>
                  <a:lnTo>
                    <a:pt x="264" y="192"/>
                  </a:lnTo>
                  <a:lnTo>
                    <a:pt x="266" y="192"/>
                  </a:lnTo>
                  <a:lnTo>
                    <a:pt x="266" y="194"/>
                  </a:lnTo>
                  <a:lnTo>
                    <a:pt x="266" y="194"/>
                  </a:lnTo>
                  <a:lnTo>
                    <a:pt x="266" y="195"/>
                  </a:lnTo>
                  <a:lnTo>
                    <a:pt x="265" y="196"/>
                  </a:lnTo>
                  <a:lnTo>
                    <a:pt x="263" y="197"/>
                  </a:lnTo>
                  <a:lnTo>
                    <a:pt x="260" y="199"/>
                  </a:lnTo>
                  <a:lnTo>
                    <a:pt x="256" y="199"/>
                  </a:lnTo>
                  <a:lnTo>
                    <a:pt x="255" y="200"/>
                  </a:lnTo>
                  <a:lnTo>
                    <a:pt x="256" y="210"/>
                  </a:lnTo>
                  <a:lnTo>
                    <a:pt x="257" y="211"/>
                  </a:lnTo>
                  <a:lnTo>
                    <a:pt x="258" y="212"/>
                  </a:lnTo>
                  <a:lnTo>
                    <a:pt x="258" y="214"/>
                  </a:lnTo>
                  <a:lnTo>
                    <a:pt x="258" y="217"/>
                  </a:lnTo>
                  <a:lnTo>
                    <a:pt x="257" y="218"/>
                  </a:lnTo>
                  <a:lnTo>
                    <a:pt x="255" y="219"/>
                  </a:lnTo>
                  <a:lnTo>
                    <a:pt x="255" y="222"/>
                  </a:lnTo>
                  <a:lnTo>
                    <a:pt x="255" y="225"/>
                  </a:lnTo>
                  <a:lnTo>
                    <a:pt x="255" y="227"/>
                  </a:lnTo>
                  <a:lnTo>
                    <a:pt x="257" y="228"/>
                  </a:lnTo>
                  <a:lnTo>
                    <a:pt x="258" y="231"/>
                  </a:lnTo>
                  <a:lnTo>
                    <a:pt x="258" y="233"/>
                  </a:lnTo>
                  <a:lnTo>
                    <a:pt x="257" y="233"/>
                  </a:lnTo>
                  <a:lnTo>
                    <a:pt x="255" y="235"/>
                  </a:lnTo>
                  <a:lnTo>
                    <a:pt x="251" y="235"/>
                  </a:lnTo>
                  <a:lnTo>
                    <a:pt x="249" y="243"/>
                  </a:lnTo>
                  <a:lnTo>
                    <a:pt x="249" y="244"/>
                  </a:lnTo>
                  <a:lnTo>
                    <a:pt x="249" y="250"/>
                  </a:lnTo>
                  <a:lnTo>
                    <a:pt x="252" y="260"/>
                  </a:lnTo>
                  <a:lnTo>
                    <a:pt x="254" y="261"/>
                  </a:lnTo>
                  <a:lnTo>
                    <a:pt x="254" y="262"/>
                  </a:lnTo>
                  <a:lnTo>
                    <a:pt x="255" y="263"/>
                  </a:lnTo>
                  <a:lnTo>
                    <a:pt x="254" y="265"/>
                  </a:lnTo>
                  <a:lnTo>
                    <a:pt x="253" y="266"/>
                  </a:lnTo>
                  <a:lnTo>
                    <a:pt x="252" y="267"/>
                  </a:lnTo>
                  <a:lnTo>
                    <a:pt x="246" y="271"/>
                  </a:lnTo>
                  <a:lnTo>
                    <a:pt x="247" y="271"/>
                  </a:lnTo>
                  <a:lnTo>
                    <a:pt x="257" y="270"/>
                  </a:lnTo>
                  <a:lnTo>
                    <a:pt x="269" y="270"/>
                  </a:lnTo>
                  <a:lnTo>
                    <a:pt x="270" y="270"/>
                  </a:lnTo>
                  <a:lnTo>
                    <a:pt x="292" y="268"/>
                  </a:lnTo>
                  <a:lnTo>
                    <a:pt x="297" y="268"/>
                  </a:lnTo>
                  <a:lnTo>
                    <a:pt x="305" y="268"/>
                  </a:lnTo>
                  <a:lnTo>
                    <a:pt x="307" y="267"/>
                  </a:lnTo>
                  <a:lnTo>
                    <a:pt x="309" y="267"/>
                  </a:lnTo>
                  <a:lnTo>
                    <a:pt x="310" y="267"/>
                  </a:lnTo>
                  <a:lnTo>
                    <a:pt x="335" y="266"/>
                  </a:lnTo>
                  <a:lnTo>
                    <a:pt x="340" y="266"/>
                  </a:lnTo>
                  <a:lnTo>
                    <a:pt x="341" y="266"/>
                  </a:lnTo>
                  <a:lnTo>
                    <a:pt x="342" y="266"/>
                  </a:lnTo>
                  <a:lnTo>
                    <a:pt x="343" y="266"/>
                  </a:lnTo>
                  <a:lnTo>
                    <a:pt x="345" y="266"/>
                  </a:lnTo>
                  <a:lnTo>
                    <a:pt x="354" y="265"/>
                  </a:lnTo>
                  <a:lnTo>
                    <a:pt x="361" y="265"/>
                  </a:lnTo>
                  <a:lnTo>
                    <a:pt x="362" y="265"/>
                  </a:lnTo>
                  <a:lnTo>
                    <a:pt x="364" y="264"/>
                  </a:lnTo>
                  <a:lnTo>
                    <a:pt x="366" y="264"/>
                  </a:lnTo>
                  <a:lnTo>
                    <a:pt x="373" y="264"/>
                  </a:lnTo>
                  <a:lnTo>
                    <a:pt x="374" y="264"/>
                  </a:lnTo>
                  <a:lnTo>
                    <a:pt x="377" y="263"/>
                  </a:lnTo>
                  <a:lnTo>
                    <a:pt x="378" y="263"/>
                  </a:lnTo>
                  <a:lnTo>
                    <a:pt x="379" y="263"/>
                  </a:lnTo>
                  <a:lnTo>
                    <a:pt x="380" y="263"/>
                  </a:lnTo>
                  <a:lnTo>
                    <a:pt x="386" y="263"/>
                  </a:lnTo>
                  <a:lnTo>
                    <a:pt x="388" y="263"/>
                  </a:lnTo>
                  <a:lnTo>
                    <a:pt x="398" y="262"/>
                  </a:lnTo>
                  <a:lnTo>
                    <a:pt x="408" y="261"/>
                  </a:lnTo>
                  <a:lnTo>
                    <a:pt x="412" y="261"/>
                  </a:lnTo>
                  <a:lnTo>
                    <a:pt x="421" y="261"/>
                  </a:lnTo>
                  <a:lnTo>
                    <a:pt x="423" y="261"/>
                  </a:lnTo>
                  <a:lnTo>
                    <a:pt x="424" y="261"/>
                  </a:lnTo>
                  <a:lnTo>
                    <a:pt x="426" y="261"/>
                  </a:lnTo>
                  <a:lnTo>
                    <a:pt x="429" y="260"/>
                  </a:lnTo>
                  <a:lnTo>
                    <a:pt x="434" y="260"/>
                  </a:lnTo>
                  <a:lnTo>
                    <a:pt x="435" y="260"/>
                  </a:lnTo>
                  <a:lnTo>
                    <a:pt x="437" y="260"/>
                  </a:lnTo>
                  <a:lnTo>
                    <a:pt x="438" y="260"/>
                  </a:lnTo>
                  <a:lnTo>
                    <a:pt x="442" y="259"/>
                  </a:lnTo>
                  <a:lnTo>
                    <a:pt x="444" y="259"/>
                  </a:lnTo>
                  <a:lnTo>
                    <a:pt x="446" y="259"/>
                  </a:lnTo>
                  <a:lnTo>
                    <a:pt x="447" y="259"/>
                  </a:lnTo>
                  <a:lnTo>
                    <a:pt x="454" y="258"/>
                  </a:lnTo>
                  <a:lnTo>
                    <a:pt x="456" y="258"/>
                  </a:lnTo>
                  <a:lnTo>
                    <a:pt x="456" y="262"/>
                  </a:lnTo>
                  <a:lnTo>
                    <a:pt x="455" y="269"/>
                  </a:lnTo>
                  <a:lnTo>
                    <a:pt x="454" y="272"/>
                  </a:lnTo>
                  <a:lnTo>
                    <a:pt x="453" y="272"/>
                  </a:lnTo>
                  <a:lnTo>
                    <a:pt x="452" y="272"/>
                  </a:lnTo>
                  <a:lnTo>
                    <a:pt x="451" y="278"/>
                  </a:lnTo>
                  <a:lnTo>
                    <a:pt x="448" y="294"/>
                  </a:lnTo>
                  <a:lnTo>
                    <a:pt x="447" y="304"/>
                  </a:lnTo>
                  <a:lnTo>
                    <a:pt x="449" y="311"/>
                  </a:lnTo>
                  <a:lnTo>
                    <a:pt x="452" y="316"/>
                  </a:lnTo>
                  <a:lnTo>
                    <a:pt x="457" y="323"/>
                  </a:lnTo>
                  <a:lnTo>
                    <a:pt x="460" y="327"/>
                  </a:lnTo>
                  <a:lnTo>
                    <a:pt x="461" y="327"/>
                  </a:lnTo>
                  <a:lnTo>
                    <a:pt x="465" y="330"/>
                  </a:lnTo>
                  <a:lnTo>
                    <a:pt x="466" y="332"/>
                  </a:lnTo>
                  <a:lnTo>
                    <a:pt x="473" y="346"/>
                  </a:lnTo>
                  <a:lnTo>
                    <a:pt x="473" y="349"/>
                  </a:lnTo>
                  <a:lnTo>
                    <a:pt x="472" y="351"/>
                  </a:lnTo>
                  <a:lnTo>
                    <a:pt x="472" y="352"/>
                  </a:lnTo>
                  <a:lnTo>
                    <a:pt x="472" y="353"/>
                  </a:lnTo>
                  <a:lnTo>
                    <a:pt x="476" y="362"/>
                  </a:lnTo>
                  <a:lnTo>
                    <a:pt x="480" y="366"/>
                  </a:lnTo>
                  <a:lnTo>
                    <a:pt x="481" y="366"/>
                  </a:lnTo>
                  <a:lnTo>
                    <a:pt x="487" y="366"/>
                  </a:lnTo>
                  <a:lnTo>
                    <a:pt x="486" y="366"/>
                  </a:lnTo>
                  <a:lnTo>
                    <a:pt x="485" y="367"/>
                  </a:lnTo>
                  <a:lnTo>
                    <a:pt x="483" y="368"/>
                  </a:lnTo>
                  <a:lnTo>
                    <a:pt x="482" y="368"/>
                  </a:lnTo>
                  <a:lnTo>
                    <a:pt x="482" y="369"/>
                  </a:lnTo>
                  <a:lnTo>
                    <a:pt x="480" y="371"/>
                  </a:lnTo>
                  <a:lnTo>
                    <a:pt x="479" y="371"/>
                  </a:lnTo>
                  <a:lnTo>
                    <a:pt x="478" y="371"/>
                  </a:lnTo>
                  <a:lnTo>
                    <a:pt x="476" y="371"/>
                  </a:lnTo>
                  <a:lnTo>
                    <a:pt x="476" y="371"/>
                  </a:lnTo>
                  <a:lnTo>
                    <a:pt x="476" y="372"/>
                  </a:lnTo>
                  <a:lnTo>
                    <a:pt x="474" y="373"/>
                  </a:lnTo>
                  <a:lnTo>
                    <a:pt x="473" y="375"/>
                  </a:lnTo>
                  <a:lnTo>
                    <a:pt x="472" y="376"/>
                  </a:lnTo>
                  <a:lnTo>
                    <a:pt x="471" y="377"/>
                  </a:lnTo>
                  <a:lnTo>
                    <a:pt x="471" y="377"/>
                  </a:lnTo>
                  <a:lnTo>
                    <a:pt x="470" y="377"/>
                  </a:lnTo>
                  <a:lnTo>
                    <a:pt x="470" y="378"/>
                  </a:lnTo>
                  <a:lnTo>
                    <a:pt x="470" y="379"/>
                  </a:lnTo>
                  <a:lnTo>
                    <a:pt x="470" y="380"/>
                  </a:lnTo>
                  <a:lnTo>
                    <a:pt x="470" y="381"/>
                  </a:lnTo>
                  <a:lnTo>
                    <a:pt x="470" y="382"/>
                  </a:lnTo>
                  <a:lnTo>
                    <a:pt x="468" y="383"/>
                  </a:lnTo>
                  <a:lnTo>
                    <a:pt x="466" y="383"/>
                  </a:lnTo>
                  <a:lnTo>
                    <a:pt x="466" y="383"/>
                  </a:lnTo>
                  <a:lnTo>
                    <a:pt x="465" y="383"/>
                  </a:lnTo>
                  <a:lnTo>
                    <a:pt x="465" y="383"/>
                  </a:lnTo>
                  <a:lnTo>
                    <a:pt x="465" y="384"/>
                  </a:lnTo>
                  <a:lnTo>
                    <a:pt x="465" y="385"/>
                  </a:lnTo>
                  <a:lnTo>
                    <a:pt x="466" y="388"/>
                  </a:lnTo>
                  <a:lnTo>
                    <a:pt x="465" y="389"/>
                  </a:lnTo>
                  <a:lnTo>
                    <a:pt x="465" y="389"/>
                  </a:lnTo>
                  <a:lnTo>
                    <a:pt x="464" y="388"/>
                  </a:lnTo>
                  <a:lnTo>
                    <a:pt x="463" y="388"/>
                  </a:lnTo>
                  <a:lnTo>
                    <a:pt x="462" y="387"/>
                  </a:lnTo>
                  <a:lnTo>
                    <a:pt x="461" y="387"/>
                  </a:lnTo>
                  <a:lnTo>
                    <a:pt x="459" y="387"/>
                  </a:lnTo>
                  <a:lnTo>
                    <a:pt x="455" y="387"/>
                  </a:lnTo>
                  <a:lnTo>
                    <a:pt x="454" y="388"/>
                  </a:lnTo>
                  <a:lnTo>
                    <a:pt x="454" y="389"/>
                  </a:lnTo>
                  <a:lnTo>
                    <a:pt x="453" y="389"/>
                  </a:lnTo>
                  <a:lnTo>
                    <a:pt x="453" y="390"/>
                  </a:lnTo>
                  <a:lnTo>
                    <a:pt x="451" y="392"/>
                  </a:lnTo>
                  <a:lnTo>
                    <a:pt x="451" y="393"/>
                  </a:lnTo>
                  <a:lnTo>
                    <a:pt x="452" y="396"/>
                  </a:lnTo>
                  <a:lnTo>
                    <a:pt x="453" y="399"/>
                  </a:lnTo>
                  <a:lnTo>
                    <a:pt x="454" y="400"/>
                  </a:lnTo>
                  <a:lnTo>
                    <a:pt x="454" y="401"/>
                  </a:lnTo>
                  <a:lnTo>
                    <a:pt x="456" y="401"/>
                  </a:lnTo>
                  <a:lnTo>
                    <a:pt x="458" y="402"/>
                  </a:lnTo>
                  <a:lnTo>
                    <a:pt x="460" y="401"/>
                  </a:lnTo>
                  <a:lnTo>
                    <a:pt x="464" y="399"/>
                  </a:lnTo>
                  <a:lnTo>
                    <a:pt x="466" y="398"/>
                  </a:lnTo>
                  <a:lnTo>
                    <a:pt x="467" y="398"/>
                  </a:lnTo>
                  <a:lnTo>
                    <a:pt x="468" y="399"/>
                  </a:lnTo>
                  <a:lnTo>
                    <a:pt x="465" y="400"/>
                  </a:lnTo>
                  <a:lnTo>
                    <a:pt x="465" y="400"/>
                  </a:lnTo>
                  <a:lnTo>
                    <a:pt x="464" y="402"/>
                  </a:lnTo>
                  <a:lnTo>
                    <a:pt x="465" y="405"/>
                  </a:lnTo>
                  <a:lnTo>
                    <a:pt x="469" y="408"/>
                  </a:lnTo>
                  <a:lnTo>
                    <a:pt x="471" y="410"/>
                  </a:lnTo>
                  <a:lnTo>
                    <a:pt x="473" y="410"/>
                  </a:lnTo>
                  <a:lnTo>
                    <a:pt x="474" y="410"/>
                  </a:lnTo>
                  <a:lnTo>
                    <a:pt x="476" y="410"/>
                  </a:lnTo>
                  <a:lnTo>
                    <a:pt x="480" y="408"/>
                  </a:lnTo>
                  <a:lnTo>
                    <a:pt x="481" y="407"/>
                  </a:lnTo>
                  <a:lnTo>
                    <a:pt x="482" y="405"/>
                  </a:lnTo>
                  <a:lnTo>
                    <a:pt x="482" y="402"/>
                  </a:lnTo>
                  <a:lnTo>
                    <a:pt x="482" y="400"/>
                  </a:lnTo>
                  <a:lnTo>
                    <a:pt x="482" y="399"/>
                  </a:lnTo>
                  <a:lnTo>
                    <a:pt x="483" y="396"/>
                  </a:lnTo>
                  <a:lnTo>
                    <a:pt x="482" y="393"/>
                  </a:lnTo>
                  <a:lnTo>
                    <a:pt x="482" y="392"/>
                  </a:lnTo>
                  <a:lnTo>
                    <a:pt x="483" y="391"/>
                  </a:lnTo>
                  <a:lnTo>
                    <a:pt x="485" y="390"/>
                  </a:lnTo>
                  <a:lnTo>
                    <a:pt x="490" y="386"/>
                  </a:lnTo>
                  <a:lnTo>
                    <a:pt x="491" y="385"/>
                  </a:lnTo>
                  <a:lnTo>
                    <a:pt x="491" y="383"/>
                  </a:lnTo>
                  <a:lnTo>
                    <a:pt x="491" y="383"/>
                  </a:lnTo>
                  <a:lnTo>
                    <a:pt x="491" y="381"/>
                  </a:lnTo>
                  <a:lnTo>
                    <a:pt x="493" y="379"/>
                  </a:lnTo>
                  <a:lnTo>
                    <a:pt x="495" y="382"/>
                  </a:lnTo>
                  <a:lnTo>
                    <a:pt x="497" y="382"/>
                  </a:lnTo>
                  <a:lnTo>
                    <a:pt x="498" y="383"/>
                  </a:lnTo>
                  <a:lnTo>
                    <a:pt x="499" y="383"/>
                  </a:lnTo>
                  <a:lnTo>
                    <a:pt x="504" y="382"/>
                  </a:lnTo>
                  <a:lnTo>
                    <a:pt x="505" y="383"/>
                  </a:lnTo>
                  <a:lnTo>
                    <a:pt x="504" y="384"/>
                  </a:lnTo>
                  <a:lnTo>
                    <a:pt x="504" y="385"/>
                  </a:lnTo>
                  <a:lnTo>
                    <a:pt x="503" y="385"/>
                  </a:lnTo>
                  <a:lnTo>
                    <a:pt x="500" y="387"/>
                  </a:lnTo>
                  <a:lnTo>
                    <a:pt x="499" y="388"/>
                  </a:lnTo>
                  <a:lnTo>
                    <a:pt x="498" y="388"/>
                  </a:lnTo>
                  <a:lnTo>
                    <a:pt x="498" y="391"/>
                  </a:lnTo>
                  <a:lnTo>
                    <a:pt x="498" y="393"/>
                  </a:lnTo>
                  <a:lnTo>
                    <a:pt x="502" y="394"/>
                  </a:lnTo>
                  <a:lnTo>
                    <a:pt x="503" y="394"/>
                  </a:lnTo>
                  <a:lnTo>
                    <a:pt x="504" y="394"/>
                  </a:lnTo>
                  <a:lnTo>
                    <a:pt x="505" y="400"/>
                  </a:lnTo>
                  <a:lnTo>
                    <a:pt x="506" y="401"/>
                  </a:lnTo>
                  <a:lnTo>
                    <a:pt x="510" y="400"/>
                  </a:lnTo>
                  <a:lnTo>
                    <a:pt x="512" y="399"/>
                  </a:lnTo>
                  <a:lnTo>
                    <a:pt x="515" y="392"/>
                  </a:lnTo>
                  <a:lnTo>
                    <a:pt x="516" y="389"/>
                  </a:lnTo>
                  <a:lnTo>
                    <a:pt x="519" y="388"/>
                  </a:lnTo>
                  <a:lnTo>
                    <a:pt x="520" y="388"/>
                  </a:lnTo>
                  <a:lnTo>
                    <a:pt x="519" y="392"/>
                  </a:lnTo>
                  <a:lnTo>
                    <a:pt x="523" y="392"/>
                  </a:lnTo>
                  <a:lnTo>
                    <a:pt x="522" y="393"/>
                  </a:lnTo>
                  <a:lnTo>
                    <a:pt x="521" y="398"/>
                  </a:lnTo>
                  <a:lnTo>
                    <a:pt x="520" y="398"/>
                  </a:lnTo>
                  <a:lnTo>
                    <a:pt x="518" y="398"/>
                  </a:lnTo>
                  <a:lnTo>
                    <a:pt x="516" y="399"/>
                  </a:lnTo>
                  <a:lnTo>
                    <a:pt x="512" y="402"/>
                  </a:lnTo>
                  <a:lnTo>
                    <a:pt x="512" y="404"/>
                  </a:lnTo>
                  <a:lnTo>
                    <a:pt x="513" y="405"/>
                  </a:lnTo>
                  <a:lnTo>
                    <a:pt x="515" y="405"/>
                  </a:lnTo>
                  <a:lnTo>
                    <a:pt x="517" y="404"/>
                  </a:lnTo>
                  <a:lnTo>
                    <a:pt x="520" y="403"/>
                  </a:lnTo>
                  <a:lnTo>
                    <a:pt x="521" y="403"/>
                  </a:lnTo>
                  <a:lnTo>
                    <a:pt x="521" y="405"/>
                  </a:lnTo>
                  <a:lnTo>
                    <a:pt x="520" y="406"/>
                  </a:lnTo>
                  <a:lnTo>
                    <a:pt x="518" y="407"/>
                  </a:lnTo>
                  <a:lnTo>
                    <a:pt x="515" y="408"/>
                  </a:lnTo>
                  <a:lnTo>
                    <a:pt x="513" y="409"/>
                  </a:lnTo>
                  <a:lnTo>
                    <a:pt x="508" y="410"/>
                  </a:lnTo>
                  <a:lnTo>
                    <a:pt x="505" y="410"/>
                  </a:lnTo>
                  <a:lnTo>
                    <a:pt x="505" y="412"/>
                  </a:lnTo>
                  <a:lnTo>
                    <a:pt x="507" y="413"/>
                  </a:lnTo>
                  <a:lnTo>
                    <a:pt x="509" y="413"/>
                  </a:lnTo>
                  <a:lnTo>
                    <a:pt x="510" y="416"/>
                  </a:lnTo>
                  <a:lnTo>
                    <a:pt x="512" y="417"/>
                  </a:lnTo>
                  <a:lnTo>
                    <a:pt x="513" y="417"/>
                  </a:lnTo>
                  <a:lnTo>
                    <a:pt x="516" y="415"/>
                  </a:lnTo>
                  <a:lnTo>
                    <a:pt x="518" y="414"/>
                  </a:lnTo>
                  <a:lnTo>
                    <a:pt x="518" y="416"/>
                  </a:lnTo>
                  <a:lnTo>
                    <a:pt x="517" y="416"/>
                  </a:lnTo>
                  <a:lnTo>
                    <a:pt x="517" y="419"/>
                  </a:lnTo>
                  <a:lnTo>
                    <a:pt x="519" y="421"/>
                  </a:lnTo>
                  <a:lnTo>
                    <a:pt x="515" y="422"/>
                  </a:lnTo>
                  <a:lnTo>
                    <a:pt x="514" y="421"/>
                  </a:lnTo>
                  <a:lnTo>
                    <a:pt x="513" y="419"/>
                  </a:lnTo>
                  <a:lnTo>
                    <a:pt x="511" y="418"/>
                  </a:lnTo>
                  <a:lnTo>
                    <a:pt x="509" y="418"/>
                  </a:lnTo>
                  <a:lnTo>
                    <a:pt x="508" y="419"/>
                  </a:lnTo>
                  <a:lnTo>
                    <a:pt x="506" y="417"/>
                  </a:lnTo>
                  <a:lnTo>
                    <a:pt x="504" y="418"/>
                  </a:lnTo>
                  <a:lnTo>
                    <a:pt x="504" y="420"/>
                  </a:lnTo>
                  <a:lnTo>
                    <a:pt x="503" y="422"/>
                  </a:lnTo>
                  <a:lnTo>
                    <a:pt x="501" y="424"/>
                  </a:lnTo>
                  <a:lnTo>
                    <a:pt x="503" y="430"/>
                  </a:lnTo>
                  <a:lnTo>
                    <a:pt x="499" y="429"/>
                  </a:lnTo>
                  <a:lnTo>
                    <a:pt x="497" y="427"/>
                  </a:lnTo>
                  <a:lnTo>
                    <a:pt x="495" y="427"/>
                  </a:lnTo>
                  <a:lnTo>
                    <a:pt x="493" y="427"/>
                  </a:lnTo>
                  <a:lnTo>
                    <a:pt x="490" y="425"/>
                  </a:lnTo>
                  <a:lnTo>
                    <a:pt x="489" y="425"/>
                  </a:lnTo>
                  <a:lnTo>
                    <a:pt x="487" y="426"/>
                  </a:lnTo>
                  <a:lnTo>
                    <a:pt x="485" y="425"/>
                  </a:lnTo>
                  <a:lnTo>
                    <a:pt x="482" y="425"/>
                  </a:lnTo>
                  <a:lnTo>
                    <a:pt x="478" y="424"/>
                  </a:lnTo>
                  <a:lnTo>
                    <a:pt x="476" y="425"/>
                  </a:lnTo>
                  <a:lnTo>
                    <a:pt x="476" y="429"/>
                  </a:lnTo>
                  <a:lnTo>
                    <a:pt x="477" y="430"/>
                  </a:lnTo>
                  <a:lnTo>
                    <a:pt x="481" y="431"/>
                  </a:lnTo>
                  <a:lnTo>
                    <a:pt x="482" y="431"/>
                  </a:lnTo>
                  <a:lnTo>
                    <a:pt x="483" y="431"/>
                  </a:lnTo>
                  <a:lnTo>
                    <a:pt x="482" y="433"/>
                  </a:lnTo>
                  <a:lnTo>
                    <a:pt x="483" y="433"/>
                  </a:lnTo>
                  <a:lnTo>
                    <a:pt x="486" y="434"/>
                  </a:lnTo>
                  <a:lnTo>
                    <a:pt x="487" y="435"/>
                  </a:lnTo>
                  <a:lnTo>
                    <a:pt x="490" y="435"/>
                  </a:lnTo>
                  <a:lnTo>
                    <a:pt x="496" y="439"/>
                  </a:lnTo>
                  <a:lnTo>
                    <a:pt x="496" y="440"/>
                  </a:lnTo>
                  <a:lnTo>
                    <a:pt x="496" y="441"/>
                  </a:lnTo>
                  <a:lnTo>
                    <a:pt x="494" y="439"/>
                  </a:lnTo>
                  <a:lnTo>
                    <a:pt x="492" y="438"/>
                  </a:lnTo>
                  <a:lnTo>
                    <a:pt x="490" y="438"/>
                  </a:lnTo>
                  <a:lnTo>
                    <a:pt x="485" y="438"/>
                  </a:lnTo>
                  <a:lnTo>
                    <a:pt x="482" y="437"/>
                  </a:lnTo>
                  <a:lnTo>
                    <a:pt x="481" y="437"/>
                  </a:lnTo>
                  <a:lnTo>
                    <a:pt x="479" y="435"/>
                  </a:lnTo>
                  <a:lnTo>
                    <a:pt x="478" y="435"/>
                  </a:lnTo>
                  <a:lnTo>
                    <a:pt x="477" y="435"/>
                  </a:lnTo>
                  <a:lnTo>
                    <a:pt x="478" y="438"/>
                  </a:lnTo>
                  <a:lnTo>
                    <a:pt x="479" y="440"/>
                  </a:lnTo>
                  <a:lnTo>
                    <a:pt x="478" y="442"/>
                  </a:lnTo>
                  <a:lnTo>
                    <a:pt x="476" y="442"/>
                  </a:lnTo>
                  <a:lnTo>
                    <a:pt x="475" y="442"/>
                  </a:lnTo>
                  <a:lnTo>
                    <a:pt x="474" y="442"/>
                  </a:lnTo>
                  <a:lnTo>
                    <a:pt x="474" y="444"/>
                  </a:lnTo>
                  <a:lnTo>
                    <a:pt x="474" y="445"/>
                  </a:lnTo>
                  <a:lnTo>
                    <a:pt x="476" y="447"/>
                  </a:lnTo>
                  <a:lnTo>
                    <a:pt x="476" y="448"/>
                  </a:lnTo>
                  <a:lnTo>
                    <a:pt x="475" y="450"/>
                  </a:lnTo>
                  <a:lnTo>
                    <a:pt x="475" y="452"/>
                  </a:lnTo>
                  <a:lnTo>
                    <a:pt x="475" y="454"/>
                  </a:lnTo>
                  <a:lnTo>
                    <a:pt x="473" y="455"/>
                  </a:lnTo>
                  <a:lnTo>
                    <a:pt x="473" y="456"/>
                  </a:lnTo>
                  <a:lnTo>
                    <a:pt x="474" y="458"/>
                  </a:lnTo>
                  <a:lnTo>
                    <a:pt x="477" y="460"/>
                  </a:lnTo>
                  <a:lnTo>
                    <a:pt x="480" y="460"/>
                  </a:lnTo>
                  <a:lnTo>
                    <a:pt x="481" y="460"/>
                  </a:lnTo>
                  <a:lnTo>
                    <a:pt x="483" y="462"/>
                  </a:lnTo>
                  <a:lnTo>
                    <a:pt x="485" y="464"/>
                  </a:lnTo>
                  <a:lnTo>
                    <a:pt x="486" y="465"/>
                  </a:lnTo>
                  <a:lnTo>
                    <a:pt x="487" y="466"/>
                  </a:lnTo>
                  <a:lnTo>
                    <a:pt x="487" y="466"/>
                  </a:lnTo>
                  <a:lnTo>
                    <a:pt x="488" y="466"/>
                  </a:lnTo>
                  <a:lnTo>
                    <a:pt x="488" y="466"/>
                  </a:lnTo>
                  <a:lnTo>
                    <a:pt x="491" y="462"/>
                  </a:lnTo>
                  <a:lnTo>
                    <a:pt x="493" y="463"/>
                  </a:lnTo>
                  <a:lnTo>
                    <a:pt x="493" y="466"/>
                  </a:lnTo>
                  <a:lnTo>
                    <a:pt x="493" y="467"/>
                  </a:lnTo>
                  <a:lnTo>
                    <a:pt x="494" y="471"/>
                  </a:lnTo>
                  <a:lnTo>
                    <a:pt x="496" y="472"/>
                  </a:lnTo>
                  <a:lnTo>
                    <a:pt x="498" y="471"/>
                  </a:lnTo>
                  <a:lnTo>
                    <a:pt x="498" y="471"/>
                  </a:lnTo>
                  <a:lnTo>
                    <a:pt x="498" y="470"/>
                  </a:lnTo>
                  <a:lnTo>
                    <a:pt x="499" y="469"/>
                  </a:lnTo>
                  <a:lnTo>
                    <a:pt x="500" y="470"/>
                  </a:lnTo>
                  <a:lnTo>
                    <a:pt x="502" y="471"/>
                  </a:lnTo>
                  <a:lnTo>
                    <a:pt x="505" y="471"/>
                  </a:lnTo>
                  <a:lnTo>
                    <a:pt x="510" y="471"/>
                  </a:lnTo>
                  <a:lnTo>
                    <a:pt x="511" y="471"/>
                  </a:lnTo>
                  <a:lnTo>
                    <a:pt x="513" y="471"/>
                  </a:lnTo>
                  <a:lnTo>
                    <a:pt x="515" y="471"/>
                  </a:lnTo>
                  <a:lnTo>
                    <a:pt x="515" y="472"/>
                  </a:lnTo>
                  <a:lnTo>
                    <a:pt x="514" y="474"/>
                  </a:lnTo>
                  <a:lnTo>
                    <a:pt x="514" y="476"/>
                  </a:lnTo>
                  <a:lnTo>
                    <a:pt x="517" y="477"/>
                  </a:lnTo>
                  <a:lnTo>
                    <a:pt x="519" y="475"/>
                  </a:lnTo>
                  <a:lnTo>
                    <a:pt x="521" y="475"/>
                  </a:lnTo>
                  <a:lnTo>
                    <a:pt x="523" y="475"/>
                  </a:lnTo>
                  <a:lnTo>
                    <a:pt x="524" y="476"/>
                  </a:lnTo>
                  <a:lnTo>
                    <a:pt x="525" y="477"/>
                  </a:lnTo>
                  <a:lnTo>
                    <a:pt x="525" y="479"/>
                  </a:lnTo>
                  <a:lnTo>
                    <a:pt x="526" y="481"/>
                  </a:lnTo>
                  <a:lnTo>
                    <a:pt x="528" y="480"/>
                  </a:lnTo>
                  <a:lnTo>
                    <a:pt x="529" y="479"/>
                  </a:lnTo>
                  <a:lnTo>
                    <a:pt x="529" y="478"/>
                  </a:lnTo>
                  <a:lnTo>
                    <a:pt x="531" y="477"/>
                  </a:lnTo>
                  <a:lnTo>
                    <a:pt x="531" y="476"/>
                  </a:lnTo>
                  <a:lnTo>
                    <a:pt x="531" y="475"/>
                  </a:lnTo>
                  <a:lnTo>
                    <a:pt x="532" y="475"/>
                  </a:lnTo>
                  <a:lnTo>
                    <a:pt x="533" y="476"/>
                  </a:lnTo>
                  <a:lnTo>
                    <a:pt x="533" y="477"/>
                  </a:lnTo>
                  <a:lnTo>
                    <a:pt x="533" y="477"/>
                  </a:lnTo>
                  <a:lnTo>
                    <a:pt x="535" y="481"/>
                  </a:lnTo>
                  <a:lnTo>
                    <a:pt x="537" y="482"/>
                  </a:lnTo>
                  <a:lnTo>
                    <a:pt x="538" y="482"/>
                  </a:lnTo>
                  <a:lnTo>
                    <a:pt x="539" y="483"/>
                  </a:lnTo>
                  <a:lnTo>
                    <a:pt x="539" y="484"/>
                  </a:lnTo>
                  <a:lnTo>
                    <a:pt x="540" y="485"/>
                  </a:lnTo>
                  <a:lnTo>
                    <a:pt x="543" y="488"/>
                  </a:lnTo>
                  <a:lnTo>
                    <a:pt x="543" y="488"/>
                  </a:lnTo>
                  <a:lnTo>
                    <a:pt x="543" y="489"/>
                  </a:lnTo>
                  <a:lnTo>
                    <a:pt x="543" y="490"/>
                  </a:lnTo>
                  <a:lnTo>
                    <a:pt x="543" y="492"/>
                  </a:lnTo>
                  <a:lnTo>
                    <a:pt x="543" y="493"/>
                  </a:lnTo>
                  <a:lnTo>
                    <a:pt x="545" y="494"/>
                  </a:lnTo>
                  <a:lnTo>
                    <a:pt x="548" y="493"/>
                  </a:lnTo>
                  <a:lnTo>
                    <a:pt x="552" y="490"/>
                  </a:lnTo>
                  <a:lnTo>
                    <a:pt x="553" y="491"/>
                  </a:lnTo>
                  <a:lnTo>
                    <a:pt x="553" y="492"/>
                  </a:lnTo>
                  <a:lnTo>
                    <a:pt x="555" y="496"/>
                  </a:lnTo>
                  <a:lnTo>
                    <a:pt x="554" y="498"/>
                  </a:lnTo>
                  <a:lnTo>
                    <a:pt x="554" y="498"/>
                  </a:lnTo>
                  <a:lnTo>
                    <a:pt x="553" y="497"/>
                  </a:lnTo>
                  <a:lnTo>
                    <a:pt x="550" y="499"/>
                  </a:lnTo>
                  <a:lnTo>
                    <a:pt x="550" y="499"/>
                  </a:lnTo>
                  <a:lnTo>
                    <a:pt x="551" y="501"/>
                  </a:lnTo>
                  <a:lnTo>
                    <a:pt x="552" y="501"/>
                  </a:lnTo>
                  <a:lnTo>
                    <a:pt x="553" y="502"/>
                  </a:lnTo>
                  <a:lnTo>
                    <a:pt x="553" y="503"/>
                  </a:lnTo>
                  <a:lnTo>
                    <a:pt x="550" y="506"/>
                  </a:lnTo>
                  <a:lnTo>
                    <a:pt x="550" y="509"/>
                  </a:lnTo>
                  <a:lnTo>
                    <a:pt x="549" y="511"/>
                  </a:lnTo>
                  <a:lnTo>
                    <a:pt x="546" y="511"/>
                  </a:lnTo>
                  <a:lnTo>
                    <a:pt x="545" y="511"/>
                  </a:lnTo>
                  <a:lnTo>
                    <a:pt x="544" y="510"/>
                  </a:lnTo>
                  <a:lnTo>
                    <a:pt x="543" y="511"/>
                  </a:lnTo>
                  <a:lnTo>
                    <a:pt x="540" y="515"/>
                  </a:lnTo>
                  <a:lnTo>
                    <a:pt x="539" y="517"/>
                  </a:lnTo>
                  <a:lnTo>
                    <a:pt x="538" y="519"/>
                  </a:lnTo>
                  <a:lnTo>
                    <a:pt x="538" y="520"/>
                  </a:lnTo>
                  <a:lnTo>
                    <a:pt x="537" y="520"/>
                  </a:lnTo>
                  <a:lnTo>
                    <a:pt x="537" y="520"/>
                  </a:lnTo>
                  <a:lnTo>
                    <a:pt x="536" y="519"/>
                  </a:lnTo>
                  <a:lnTo>
                    <a:pt x="536" y="518"/>
                  </a:lnTo>
                  <a:lnTo>
                    <a:pt x="535" y="517"/>
                  </a:lnTo>
                  <a:lnTo>
                    <a:pt x="534" y="517"/>
                  </a:lnTo>
                  <a:lnTo>
                    <a:pt x="532" y="516"/>
                  </a:lnTo>
                  <a:lnTo>
                    <a:pt x="532" y="514"/>
                  </a:lnTo>
                  <a:lnTo>
                    <a:pt x="532" y="513"/>
                  </a:lnTo>
                  <a:lnTo>
                    <a:pt x="531" y="511"/>
                  </a:lnTo>
                  <a:lnTo>
                    <a:pt x="530" y="510"/>
                  </a:lnTo>
                  <a:lnTo>
                    <a:pt x="527" y="510"/>
                  </a:lnTo>
                  <a:lnTo>
                    <a:pt x="527" y="511"/>
                  </a:lnTo>
                  <a:lnTo>
                    <a:pt x="527" y="512"/>
                  </a:lnTo>
                  <a:lnTo>
                    <a:pt x="527" y="513"/>
                  </a:lnTo>
                  <a:lnTo>
                    <a:pt x="527" y="514"/>
                  </a:lnTo>
                  <a:lnTo>
                    <a:pt x="525" y="515"/>
                  </a:lnTo>
                  <a:lnTo>
                    <a:pt x="524" y="516"/>
                  </a:lnTo>
                  <a:lnTo>
                    <a:pt x="522" y="516"/>
                  </a:lnTo>
                  <a:lnTo>
                    <a:pt x="521" y="517"/>
                  </a:lnTo>
                  <a:lnTo>
                    <a:pt x="520" y="518"/>
                  </a:lnTo>
                  <a:lnTo>
                    <a:pt x="521" y="518"/>
                  </a:lnTo>
                  <a:lnTo>
                    <a:pt x="520" y="521"/>
                  </a:lnTo>
                  <a:lnTo>
                    <a:pt x="519" y="521"/>
                  </a:lnTo>
                  <a:lnTo>
                    <a:pt x="514" y="530"/>
                  </a:lnTo>
                  <a:lnTo>
                    <a:pt x="511" y="533"/>
                  </a:lnTo>
                  <a:lnTo>
                    <a:pt x="510" y="532"/>
                  </a:lnTo>
                  <a:lnTo>
                    <a:pt x="511" y="529"/>
                  </a:lnTo>
                  <a:lnTo>
                    <a:pt x="511" y="528"/>
                  </a:lnTo>
                  <a:lnTo>
                    <a:pt x="512" y="527"/>
                  </a:lnTo>
                  <a:lnTo>
                    <a:pt x="514" y="526"/>
                  </a:lnTo>
                  <a:lnTo>
                    <a:pt x="515" y="525"/>
                  </a:lnTo>
                  <a:lnTo>
                    <a:pt x="519" y="517"/>
                  </a:lnTo>
                  <a:lnTo>
                    <a:pt x="518" y="516"/>
                  </a:lnTo>
                  <a:lnTo>
                    <a:pt x="516" y="513"/>
                  </a:lnTo>
                  <a:lnTo>
                    <a:pt x="514" y="511"/>
                  </a:lnTo>
                  <a:lnTo>
                    <a:pt x="510" y="511"/>
                  </a:lnTo>
                  <a:lnTo>
                    <a:pt x="509" y="509"/>
                  </a:lnTo>
                  <a:lnTo>
                    <a:pt x="509" y="506"/>
                  </a:lnTo>
                  <a:lnTo>
                    <a:pt x="509" y="505"/>
                  </a:lnTo>
                  <a:lnTo>
                    <a:pt x="507" y="504"/>
                  </a:lnTo>
                  <a:lnTo>
                    <a:pt x="504" y="499"/>
                  </a:lnTo>
                  <a:lnTo>
                    <a:pt x="504" y="498"/>
                  </a:lnTo>
                  <a:lnTo>
                    <a:pt x="502" y="496"/>
                  </a:lnTo>
                  <a:lnTo>
                    <a:pt x="500" y="495"/>
                  </a:lnTo>
                  <a:lnTo>
                    <a:pt x="494" y="493"/>
                  </a:lnTo>
                  <a:lnTo>
                    <a:pt x="486" y="491"/>
                  </a:lnTo>
                  <a:lnTo>
                    <a:pt x="478" y="487"/>
                  </a:lnTo>
                  <a:lnTo>
                    <a:pt x="476" y="486"/>
                  </a:lnTo>
                  <a:lnTo>
                    <a:pt x="472" y="485"/>
                  </a:lnTo>
                  <a:lnTo>
                    <a:pt x="465" y="484"/>
                  </a:lnTo>
                  <a:lnTo>
                    <a:pt x="461" y="485"/>
                  </a:lnTo>
                  <a:lnTo>
                    <a:pt x="458" y="485"/>
                  </a:lnTo>
                  <a:lnTo>
                    <a:pt x="457" y="482"/>
                  </a:lnTo>
                  <a:lnTo>
                    <a:pt x="458" y="481"/>
                  </a:lnTo>
                  <a:lnTo>
                    <a:pt x="458" y="480"/>
                  </a:lnTo>
                  <a:lnTo>
                    <a:pt x="460" y="478"/>
                  </a:lnTo>
                  <a:lnTo>
                    <a:pt x="461" y="476"/>
                  </a:lnTo>
                  <a:lnTo>
                    <a:pt x="461" y="475"/>
                  </a:lnTo>
                  <a:lnTo>
                    <a:pt x="461" y="474"/>
                  </a:lnTo>
                  <a:lnTo>
                    <a:pt x="461" y="473"/>
                  </a:lnTo>
                  <a:lnTo>
                    <a:pt x="460" y="472"/>
                  </a:lnTo>
                  <a:lnTo>
                    <a:pt x="460" y="471"/>
                  </a:lnTo>
                  <a:lnTo>
                    <a:pt x="460" y="471"/>
                  </a:lnTo>
                  <a:lnTo>
                    <a:pt x="459" y="471"/>
                  </a:lnTo>
                  <a:lnTo>
                    <a:pt x="458" y="471"/>
                  </a:lnTo>
                  <a:lnTo>
                    <a:pt x="458" y="469"/>
                  </a:lnTo>
                  <a:lnTo>
                    <a:pt x="459" y="466"/>
                  </a:lnTo>
                  <a:lnTo>
                    <a:pt x="459" y="465"/>
                  </a:lnTo>
                  <a:lnTo>
                    <a:pt x="459" y="464"/>
                  </a:lnTo>
                  <a:lnTo>
                    <a:pt x="458" y="463"/>
                  </a:lnTo>
                  <a:lnTo>
                    <a:pt x="457" y="463"/>
                  </a:lnTo>
                  <a:lnTo>
                    <a:pt x="455" y="463"/>
                  </a:lnTo>
                  <a:lnTo>
                    <a:pt x="454" y="464"/>
                  </a:lnTo>
                  <a:lnTo>
                    <a:pt x="451" y="466"/>
                  </a:lnTo>
                  <a:lnTo>
                    <a:pt x="449" y="468"/>
                  </a:lnTo>
                  <a:lnTo>
                    <a:pt x="448" y="470"/>
                  </a:lnTo>
                  <a:lnTo>
                    <a:pt x="445" y="471"/>
                  </a:lnTo>
                  <a:lnTo>
                    <a:pt x="444" y="470"/>
                  </a:lnTo>
                  <a:lnTo>
                    <a:pt x="443" y="468"/>
                  </a:lnTo>
                  <a:lnTo>
                    <a:pt x="441" y="466"/>
                  </a:lnTo>
                  <a:lnTo>
                    <a:pt x="438" y="466"/>
                  </a:lnTo>
                  <a:lnTo>
                    <a:pt x="437" y="467"/>
                  </a:lnTo>
                  <a:lnTo>
                    <a:pt x="437" y="469"/>
                  </a:lnTo>
                  <a:lnTo>
                    <a:pt x="437" y="471"/>
                  </a:lnTo>
                  <a:lnTo>
                    <a:pt x="437" y="473"/>
                  </a:lnTo>
                  <a:lnTo>
                    <a:pt x="437" y="476"/>
                  </a:lnTo>
                  <a:lnTo>
                    <a:pt x="437" y="477"/>
                  </a:lnTo>
                  <a:lnTo>
                    <a:pt x="437" y="478"/>
                  </a:lnTo>
                  <a:lnTo>
                    <a:pt x="437" y="478"/>
                  </a:lnTo>
                  <a:lnTo>
                    <a:pt x="437" y="479"/>
                  </a:lnTo>
                  <a:lnTo>
                    <a:pt x="437" y="482"/>
                  </a:lnTo>
                  <a:lnTo>
                    <a:pt x="437" y="485"/>
                  </a:lnTo>
                  <a:lnTo>
                    <a:pt x="438" y="487"/>
                  </a:lnTo>
                  <a:lnTo>
                    <a:pt x="440" y="488"/>
                  </a:lnTo>
                  <a:lnTo>
                    <a:pt x="440" y="488"/>
                  </a:lnTo>
                  <a:lnTo>
                    <a:pt x="440" y="490"/>
                  </a:lnTo>
                  <a:lnTo>
                    <a:pt x="439" y="490"/>
                  </a:lnTo>
                  <a:lnTo>
                    <a:pt x="437" y="491"/>
                  </a:lnTo>
                  <a:lnTo>
                    <a:pt x="437" y="490"/>
                  </a:lnTo>
                  <a:lnTo>
                    <a:pt x="435" y="491"/>
                  </a:lnTo>
                  <a:lnTo>
                    <a:pt x="435" y="492"/>
                  </a:lnTo>
                  <a:lnTo>
                    <a:pt x="435" y="493"/>
                  </a:lnTo>
                  <a:lnTo>
                    <a:pt x="434" y="494"/>
                  </a:lnTo>
                  <a:lnTo>
                    <a:pt x="432" y="494"/>
                  </a:lnTo>
                  <a:lnTo>
                    <a:pt x="431" y="494"/>
                  </a:lnTo>
                  <a:lnTo>
                    <a:pt x="430" y="494"/>
                  </a:lnTo>
                  <a:lnTo>
                    <a:pt x="431" y="496"/>
                  </a:lnTo>
                  <a:lnTo>
                    <a:pt x="434" y="498"/>
                  </a:lnTo>
                  <a:lnTo>
                    <a:pt x="434" y="500"/>
                  </a:lnTo>
                  <a:lnTo>
                    <a:pt x="435" y="500"/>
                  </a:lnTo>
                  <a:lnTo>
                    <a:pt x="437" y="500"/>
                  </a:lnTo>
                  <a:lnTo>
                    <a:pt x="440" y="497"/>
                  </a:lnTo>
                  <a:lnTo>
                    <a:pt x="441" y="496"/>
                  </a:lnTo>
                  <a:lnTo>
                    <a:pt x="445" y="494"/>
                  </a:lnTo>
                  <a:lnTo>
                    <a:pt x="446" y="493"/>
                  </a:lnTo>
                  <a:lnTo>
                    <a:pt x="446" y="492"/>
                  </a:lnTo>
                  <a:lnTo>
                    <a:pt x="447" y="492"/>
                  </a:lnTo>
                  <a:lnTo>
                    <a:pt x="448" y="493"/>
                  </a:lnTo>
                  <a:lnTo>
                    <a:pt x="447" y="494"/>
                  </a:lnTo>
                  <a:lnTo>
                    <a:pt x="439" y="499"/>
                  </a:lnTo>
                  <a:lnTo>
                    <a:pt x="436" y="504"/>
                  </a:lnTo>
                  <a:lnTo>
                    <a:pt x="433" y="505"/>
                  </a:lnTo>
                  <a:lnTo>
                    <a:pt x="432" y="507"/>
                  </a:lnTo>
                  <a:lnTo>
                    <a:pt x="431" y="509"/>
                  </a:lnTo>
                  <a:lnTo>
                    <a:pt x="423" y="515"/>
                  </a:lnTo>
                  <a:lnTo>
                    <a:pt x="418" y="518"/>
                  </a:lnTo>
                  <a:lnTo>
                    <a:pt x="417" y="518"/>
                  </a:lnTo>
                  <a:lnTo>
                    <a:pt x="415" y="518"/>
                  </a:lnTo>
                  <a:lnTo>
                    <a:pt x="404" y="522"/>
                  </a:lnTo>
                  <a:lnTo>
                    <a:pt x="404" y="522"/>
                  </a:lnTo>
                  <a:lnTo>
                    <a:pt x="406" y="520"/>
                  </a:lnTo>
                  <a:lnTo>
                    <a:pt x="409" y="520"/>
                  </a:lnTo>
                  <a:lnTo>
                    <a:pt x="410" y="520"/>
                  </a:lnTo>
                  <a:lnTo>
                    <a:pt x="411" y="519"/>
                  </a:lnTo>
                  <a:lnTo>
                    <a:pt x="413" y="518"/>
                  </a:lnTo>
                  <a:lnTo>
                    <a:pt x="414" y="517"/>
                  </a:lnTo>
                  <a:lnTo>
                    <a:pt x="415" y="517"/>
                  </a:lnTo>
                  <a:lnTo>
                    <a:pt x="415" y="516"/>
                  </a:lnTo>
                  <a:lnTo>
                    <a:pt x="415" y="516"/>
                  </a:lnTo>
                  <a:lnTo>
                    <a:pt x="415" y="515"/>
                  </a:lnTo>
                  <a:lnTo>
                    <a:pt x="416" y="515"/>
                  </a:lnTo>
                  <a:lnTo>
                    <a:pt x="416" y="512"/>
                  </a:lnTo>
                  <a:lnTo>
                    <a:pt x="415" y="511"/>
                  </a:lnTo>
                  <a:lnTo>
                    <a:pt x="415" y="511"/>
                  </a:lnTo>
                  <a:lnTo>
                    <a:pt x="412" y="511"/>
                  </a:lnTo>
                  <a:lnTo>
                    <a:pt x="411" y="510"/>
                  </a:lnTo>
                  <a:lnTo>
                    <a:pt x="411" y="510"/>
                  </a:lnTo>
                  <a:lnTo>
                    <a:pt x="409" y="507"/>
                  </a:lnTo>
                  <a:lnTo>
                    <a:pt x="408" y="505"/>
                  </a:lnTo>
                  <a:lnTo>
                    <a:pt x="409" y="504"/>
                  </a:lnTo>
                  <a:lnTo>
                    <a:pt x="410" y="504"/>
                  </a:lnTo>
                  <a:lnTo>
                    <a:pt x="410" y="505"/>
                  </a:lnTo>
                  <a:lnTo>
                    <a:pt x="411" y="504"/>
                  </a:lnTo>
                  <a:lnTo>
                    <a:pt x="411" y="503"/>
                  </a:lnTo>
                  <a:lnTo>
                    <a:pt x="410" y="499"/>
                  </a:lnTo>
                  <a:lnTo>
                    <a:pt x="408" y="499"/>
                  </a:lnTo>
                  <a:lnTo>
                    <a:pt x="407" y="499"/>
                  </a:lnTo>
                  <a:lnTo>
                    <a:pt x="407" y="496"/>
                  </a:lnTo>
                  <a:lnTo>
                    <a:pt x="406" y="494"/>
                  </a:lnTo>
                  <a:lnTo>
                    <a:pt x="404" y="494"/>
                  </a:lnTo>
                  <a:lnTo>
                    <a:pt x="400" y="494"/>
                  </a:lnTo>
                  <a:lnTo>
                    <a:pt x="400" y="494"/>
                  </a:lnTo>
                  <a:lnTo>
                    <a:pt x="400" y="495"/>
                  </a:lnTo>
                  <a:lnTo>
                    <a:pt x="399" y="496"/>
                  </a:lnTo>
                  <a:lnTo>
                    <a:pt x="398" y="497"/>
                  </a:lnTo>
                  <a:lnTo>
                    <a:pt x="399" y="499"/>
                  </a:lnTo>
                  <a:lnTo>
                    <a:pt x="397" y="504"/>
                  </a:lnTo>
                  <a:lnTo>
                    <a:pt x="396" y="505"/>
                  </a:lnTo>
                  <a:lnTo>
                    <a:pt x="393" y="506"/>
                  </a:lnTo>
                  <a:lnTo>
                    <a:pt x="393" y="505"/>
                  </a:lnTo>
                  <a:lnTo>
                    <a:pt x="389" y="505"/>
                  </a:lnTo>
                  <a:lnTo>
                    <a:pt x="389" y="505"/>
                  </a:lnTo>
                  <a:lnTo>
                    <a:pt x="388" y="504"/>
                  </a:lnTo>
                  <a:lnTo>
                    <a:pt x="387" y="503"/>
                  </a:lnTo>
                  <a:lnTo>
                    <a:pt x="387" y="502"/>
                  </a:lnTo>
                  <a:lnTo>
                    <a:pt x="389" y="501"/>
                  </a:lnTo>
                  <a:lnTo>
                    <a:pt x="389" y="499"/>
                  </a:lnTo>
                  <a:lnTo>
                    <a:pt x="389" y="498"/>
                  </a:lnTo>
                  <a:lnTo>
                    <a:pt x="391" y="496"/>
                  </a:lnTo>
                  <a:lnTo>
                    <a:pt x="391" y="495"/>
                  </a:lnTo>
                  <a:lnTo>
                    <a:pt x="388" y="495"/>
                  </a:lnTo>
                  <a:lnTo>
                    <a:pt x="386" y="493"/>
                  </a:lnTo>
                  <a:lnTo>
                    <a:pt x="384" y="493"/>
                  </a:lnTo>
                  <a:lnTo>
                    <a:pt x="383" y="494"/>
                  </a:lnTo>
                  <a:lnTo>
                    <a:pt x="382" y="494"/>
                  </a:lnTo>
                  <a:lnTo>
                    <a:pt x="379" y="494"/>
                  </a:lnTo>
                  <a:lnTo>
                    <a:pt x="378" y="494"/>
                  </a:lnTo>
                  <a:lnTo>
                    <a:pt x="376" y="495"/>
                  </a:lnTo>
                  <a:lnTo>
                    <a:pt x="376" y="499"/>
                  </a:lnTo>
                  <a:lnTo>
                    <a:pt x="376" y="499"/>
                  </a:lnTo>
                  <a:lnTo>
                    <a:pt x="377" y="499"/>
                  </a:lnTo>
                  <a:lnTo>
                    <a:pt x="378" y="499"/>
                  </a:lnTo>
                  <a:lnTo>
                    <a:pt x="381" y="501"/>
                  </a:lnTo>
                  <a:lnTo>
                    <a:pt x="381" y="502"/>
                  </a:lnTo>
                  <a:lnTo>
                    <a:pt x="379" y="503"/>
                  </a:lnTo>
                  <a:lnTo>
                    <a:pt x="379" y="504"/>
                  </a:lnTo>
                  <a:lnTo>
                    <a:pt x="379" y="505"/>
                  </a:lnTo>
                  <a:lnTo>
                    <a:pt x="377" y="505"/>
                  </a:lnTo>
                  <a:lnTo>
                    <a:pt x="372" y="505"/>
                  </a:lnTo>
                  <a:lnTo>
                    <a:pt x="371" y="505"/>
                  </a:lnTo>
                  <a:lnTo>
                    <a:pt x="371" y="504"/>
                  </a:lnTo>
                  <a:lnTo>
                    <a:pt x="371" y="505"/>
                  </a:lnTo>
                  <a:lnTo>
                    <a:pt x="370" y="506"/>
                  </a:lnTo>
                  <a:lnTo>
                    <a:pt x="370" y="509"/>
                  </a:lnTo>
                  <a:lnTo>
                    <a:pt x="370" y="510"/>
                  </a:lnTo>
                  <a:lnTo>
                    <a:pt x="371" y="510"/>
                  </a:lnTo>
                  <a:lnTo>
                    <a:pt x="371" y="510"/>
                  </a:lnTo>
                  <a:lnTo>
                    <a:pt x="370" y="516"/>
                  </a:lnTo>
                  <a:lnTo>
                    <a:pt x="366" y="516"/>
                  </a:lnTo>
                  <a:lnTo>
                    <a:pt x="365" y="516"/>
                  </a:lnTo>
                  <a:lnTo>
                    <a:pt x="364" y="516"/>
                  </a:lnTo>
                  <a:lnTo>
                    <a:pt x="362" y="517"/>
                  </a:lnTo>
                  <a:lnTo>
                    <a:pt x="360" y="516"/>
                  </a:lnTo>
                  <a:lnTo>
                    <a:pt x="357" y="518"/>
                  </a:lnTo>
                  <a:lnTo>
                    <a:pt x="356" y="520"/>
                  </a:lnTo>
                  <a:lnTo>
                    <a:pt x="353" y="521"/>
                  </a:lnTo>
                  <a:lnTo>
                    <a:pt x="353" y="522"/>
                  </a:lnTo>
                  <a:lnTo>
                    <a:pt x="353" y="525"/>
                  </a:lnTo>
                  <a:lnTo>
                    <a:pt x="354" y="526"/>
                  </a:lnTo>
                  <a:lnTo>
                    <a:pt x="355" y="527"/>
                  </a:lnTo>
                  <a:lnTo>
                    <a:pt x="357" y="527"/>
                  </a:lnTo>
                  <a:lnTo>
                    <a:pt x="359" y="526"/>
                  </a:lnTo>
                  <a:lnTo>
                    <a:pt x="361" y="524"/>
                  </a:lnTo>
                  <a:lnTo>
                    <a:pt x="363" y="524"/>
                  </a:lnTo>
                  <a:lnTo>
                    <a:pt x="364" y="525"/>
                  </a:lnTo>
                  <a:lnTo>
                    <a:pt x="365" y="525"/>
                  </a:lnTo>
                  <a:lnTo>
                    <a:pt x="366" y="525"/>
                  </a:lnTo>
                  <a:lnTo>
                    <a:pt x="367" y="524"/>
                  </a:lnTo>
                  <a:lnTo>
                    <a:pt x="368" y="523"/>
                  </a:lnTo>
                  <a:lnTo>
                    <a:pt x="370" y="523"/>
                  </a:lnTo>
                  <a:lnTo>
                    <a:pt x="371" y="523"/>
                  </a:lnTo>
                  <a:lnTo>
                    <a:pt x="371" y="522"/>
                  </a:lnTo>
                  <a:lnTo>
                    <a:pt x="371" y="522"/>
                  </a:lnTo>
                  <a:lnTo>
                    <a:pt x="371" y="523"/>
                  </a:lnTo>
                  <a:lnTo>
                    <a:pt x="371" y="524"/>
                  </a:lnTo>
                  <a:lnTo>
                    <a:pt x="361" y="527"/>
                  </a:lnTo>
                  <a:lnTo>
                    <a:pt x="358" y="528"/>
                  </a:lnTo>
                  <a:lnTo>
                    <a:pt x="354" y="528"/>
                  </a:lnTo>
                  <a:lnTo>
                    <a:pt x="352" y="528"/>
                  </a:lnTo>
                  <a:lnTo>
                    <a:pt x="349" y="528"/>
                  </a:lnTo>
                  <a:lnTo>
                    <a:pt x="348" y="527"/>
                  </a:lnTo>
                  <a:lnTo>
                    <a:pt x="349" y="527"/>
                  </a:lnTo>
                  <a:lnTo>
                    <a:pt x="348" y="525"/>
                  </a:lnTo>
                  <a:lnTo>
                    <a:pt x="346" y="521"/>
                  </a:lnTo>
                  <a:lnTo>
                    <a:pt x="345" y="521"/>
                  </a:lnTo>
                  <a:lnTo>
                    <a:pt x="344" y="520"/>
                  </a:lnTo>
                  <a:lnTo>
                    <a:pt x="343" y="518"/>
                  </a:lnTo>
                  <a:lnTo>
                    <a:pt x="342" y="516"/>
                  </a:lnTo>
                  <a:lnTo>
                    <a:pt x="338" y="514"/>
                  </a:lnTo>
                  <a:lnTo>
                    <a:pt x="337" y="513"/>
                  </a:lnTo>
                  <a:lnTo>
                    <a:pt x="336" y="511"/>
                  </a:lnTo>
                  <a:lnTo>
                    <a:pt x="334" y="510"/>
                  </a:lnTo>
                  <a:lnTo>
                    <a:pt x="332" y="511"/>
                  </a:lnTo>
                  <a:lnTo>
                    <a:pt x="330" y="512"/>
                  </a:lnTo>
                  <a:lnTo>
                    <a:pt x="327" y="511"/>
                  </a:lnTo>
                  <a:lnTo>
                    <a:pt x="326" y="510"/>
                  </a:lnTo>
                  <a:lnTo>
                    <a:pt x="323" y="510"/>
                  </a:lnTo>
                  <a:lnTo>
                    <a:pt x="319" y="510"/>
                  </a:lnTo>
                  <a:lnTo>
                    <a:pt x="316" y="508"/>
                  </a:lnTo>
                  <a:lnTo>
                    <a:pt x="315" y="506"/>
                  </a:lnTo>
                  <a:lnTo>
                    <a:pt x="307" y="506"/>
                  </a:lnTo>
                  <a:lnTo>
                    <a:pt x="305" y="506"/>
                  </a:lnTo>
                  <a:lnTo>
                    <a:pt x="298" y="503"/>
                  </a:lnTo>
                  <a:lnTo>
                    <a:pt x="295" y="501"/>
                  </a:lnTo>
                  <a:lnTo>
                    <a:pt x="291" y="497"/>
                  </a:lnTo>
                  <a:lnTo>
                    <a:pt x="291" y="496"/>
                  </a:lnTo>
                  <a:lnTo>
                    <a:pt x="294" y="496"/>
                  </a:lnTo>
                  <a:lnTo>
                    <a:pt x="295" y="495"/>
                  </a:lnTo>
                  <a:lnTo>
                    <a:pt x="296" y="495"/>
                  </a:lnTo>
                  <a:lnTo>
                    <a:pt x="296" y="494"/>
                  </a:lnTo>
                  <a:lnTo>
                    <a:pt x="297" y="493"/>
                  </a:lnTo>
                  <a:lnTo>
                    <a:pt x="298" y="493"/>
                  </a:lnTo>
                  <a:lnTo>
                    <a:pt x="298" y="492"/>
                  </a:lnTo>
                  <a:lnTo>
                    <a:pt x="298" y="490"/>
                  </a:lnTo>
                  <a:lnTo>
                    <a:pt x="298" y="488"/>
                  </a:lnTo>
                  <a:lnTo>
                    <a:pt x="299" y="488"/>
                  </a:lnTo>
                  <a:lnTo>
                    <a:pt x="300" y="487"/>
                  </a:lnTo>
                  <a:lnTo>
                    <a:pt x="301" y="487"/>
                  </a:lnTo>
                  <a:lnTo>
                    <a:pt x="302" y="487"/>
                  </a:lnTo>
                  <a:lnTo>
                    <a:pt x="303" y="488"/>
                  </a:lnTo>
                  <a:lnTo>
                    <a:pt x="305" y="488"/>
                  </a:lnTo>
                  <a:lnTo>
                    <a:pt x="306" y="487"/>
                  </a:lnTo>
                  <a:lnTo>
                    <a:pt x="305" y="484"/>
                  </a:lnTo>
                  <a:lnTo>
                    <a:pt x="304" y="482"/>
                  </a:lnTo>
                  <a:lnTo>
                    <a:pt x="304" y="481"/>
                  </a:lnTo>
                  <a:lnTo>
                    <a:pt x="304" y="480"/>
                  </a:lnTo>
                  <a:lnTo>
                    <a:pt x="304" y="479"/>
                  </a:lnTo>
                  <a:lnTo>
                    <a:pt x="304" y="478"/>
                  </a:lnTo>
                  <a:lnTo>
                    <a:pt x="303" y="478"/>
                  </a:lnTo>
                  <a:lnTo>
                    <a:pt x="303" y="477"/>
                  </a:lnTo>
                  <a:lnTo>
                    <a:pt x="300" y="477"/>
                  </a:lnTo>
                  <a:lnTo>
                    <a:pt x="299" y="477"/>
                  </a:lnTo>
                  <a:lnTo>
                    <a:pt x="299" y="477"/>
                  </a:lnTo>
                  <a:lnTo>
                    <a:pt x="299" y="475"/>
                  </a:lnTo>
                  <a:lnTo>
                    <a:pt x="299" y="474"/>
                  </a:lnTo>
                  <a:lnTo>
                    <a:pt x="298" y="474"/>
                  </a:lnTo>
                  <a:lnTo>
                    <a:pt x="298" y="473"/>
                  </a:lnTo>
                  <a:lnTo>
                    <a:pt x="296" y="472"/>
                  </a:lnTo>
                  <a:lnTo>
                    <a:pt x="294" y="472"/>
                  </a:lnTo>
                  <a:lnTo>
                    <a:pt x="289" y="471"/>
                  </a:lnTo>
                  <a:lnTo>
                    <a:pt x="288" y="471"/>
                  </a:lnTo>
                  <a:lnTo>
                    <a:pt x="288" y="469"/>
                  </a:lnTo>
                  <a:lnTo>
                    <a:pt x="287" y="468"/>
                  </a:lnTo>
                  <a:lnTo>
                    <a:pt x="282" y="469"/>
                  </a:lnTo>
                  <a:lnTo>
                    <a:pt x="280" y="468"/>
                  </a:lnTo>
                  <a:lnTo>
                    <a:pt x="279" y="467"/>
                  </a:lnTo>
                  <a:lnTo>
                    <a:pt x="278" y="466"/>
                  </a:lnTo>
                  <a:lnTo>
                    <a:pt x="277" y="465"/>
                  </a:lnTo>
                  <a:lnTo>
                    <a:pt x="277" y="465"/>
                  </a:lnTo>
                  <a:lnTo>
                    <a:pt x="274" y="465"/>
                  </a:lnTo>
                  <a:lnTo>
                    <a:pt x="269" y="467"/>
                  </a:lnTo>
                  <a:lnTo>
                    <a:pt x="267" y="466"/>
                  </a:lnTo>
                  <a:lnTo>
                    <a:pt x="268" y="465"/>
                  </a:lnTo>
                  <a:lnTo>
                    <a:pt x="268" y="464"/>
                  </a:lnTo>
                  <a:lnTo>
                    <a:pt x="267" y="463"/>
                  </a:lnTo>
                  <a:lnTo>
                    <a:pt x="266" y="462"/>
                  </a:lnTo>
                  <a:lnTo>
                    <a:pt x="266" y="458"/>
                  </a:lnTo>
                  <a:lnTo>
                    <a:pt x="264" y="453"/>
                  </a:lnTo>
                  <a:lnTo>
                    <a:pt x="263" y="453"/>
                  </a:lnTo>
                  <a:lnTo>
                    <a:pt x="262" y="453"/>
                  </a:lnTo>
                  <a:lnTo>
                    <a:pt x="261" y="453"/>
                  </a:lnTo>
                  <a:lnTo>
                    <a:pt x="259" y="454"/>
                  </a:lnTo>
                  <a:lnTo>
                    <a:pt x="256" y="455"/>
                  </a:lnTo>
                  <a:lnTo>
                    <a:pt x="254" y="454"/>
                  </a:lnTo>
                  <a:lnTo>
                    <a:pt x="254" y="453"/>
                  </a:lnTo>
                  <a:lnTo>
                    <a:pt x="255" y="452"/>
                  </a:lnTo>
                  <a:lnTo>
                    <a:pt x="255" y="449"/>
                  </a:lnTo>
                  <a:lnTo>
                    <a:pt x="256" y="449"/>
                  </a:lnTo>
                  <a:lnTo>
                    <a:pt x="255" y="447"/>
                  </a:lnTo>
                  <a:lnTo>
                    <a:pt x="256" y="444"/>
                  </a:lnTo>
                  <a:lnTo>
                    <a:pt x="256" y="444"/>
                  </a:lnTo>
                  <a:lnTo>
                    <a:pt x="256" y="442"/>
                  </a:lnTo>
                  <a:lnTo>
                    <a:pt x="256" y="440"/>
                  </a:lnTo>
                  <a:lnTo>
                    <a:pt x="255" y="439"/>
                  </a:lnTo>
                  <a:lnTo>
                    <a:pt x="250" y="438"/>
                  </a:lnTo>
                  <a:lnTo>
                    <a:pt x="246" y="440"/>
                  </a:lnTo>
                  <a:lnTo>
                    <a:pt x="243" y="438"/>
                  </a:lnTo>
                  <a:lnTo>
                    <a:pt x="241" y="438"/>
                  </a:lnTo>
                  <a:lnTo>
                    <a:pt x="238" y="440"/>
                  </a:lnTo>
                  <a:lnTo>
                    <a:pt x="233" y="444"/>
                  </a:lnTo>
                  <a:lnTo>
                    <a:pt x="231" y="444"/>
                  </a:lnTo>
                  <a:lnTo>
                    <a:pt x="229" y="445"/>
                  </a:lnTo>
                  <a:lnTo>
                    <a:pt x="228" y="445"/>
                  </a:lnTo>
                  <a:lnTo>
                    <a:pt x="227" y="444"/>
                  </a:lnTo>
                  <a:lnTo>
                    <a:pt x="227" y="444"/>
                  </a:lnTo>
                  <a:lnTo>
                    <a:pt x="227" y="443"/>
                  </a:lnTo>
                  <a:lnTo>
                    <a:pt x="227" y="442"/>
                  </a:lnTo>
                  <a:lnTo>
                    <a:pt x="227" y="441"/>
                  </a:lnTo>
                  <a:lnTo>
                    <a:pt x="227" y="440"/>
                  </a:lnTo>
                  <a:lnTo>
                    <a:pt x="227" y="439"/>
                  </a:lnTo>
                  <a:lnTo>
                    <a:pt x="227" y="438"/>
                  </a:lnTo>
                  <a:lnTo>
                    <a:pt x="229" y="435"/>
                  </a:lnTo>
                  <a:lnTo>
                    <a:pt x="229" y="432"/>
                  </a:lnTo>
                  <a:lnTo>
                    <a:pt x="227" y="429"/>
                  </a:lnTo>
                  <a:lnTo>
                    <a:pt x="225" y="427"/>
                  </a:lnTo>
                  <a:lnTo>
                    <a:pt x="223" y="428"/>
                  </a:lnTo>
                  <a:lnTo>
                    <a:pt x="222" y="431"/>
                  </a:lnTo>
                  <a:lnTo>
                    <a:pt x="220" y="431"/>
                  </a:lnTo>
                  <a:lnTo>
                    <a:pt x="217" y="432"/>
                  </a:lnTo>
                  <a:lnTo>
                    <a:pt x="216" y="433"/>
                  </a:lnTo>
                  <a:lnTo>
                    <a:pt x="216" y="433"/>
                  </a:lnTo>
                  <a:lnTo>
                    <a:pt x="215" y="434"/>
                  </a:lnTo>
                  <a:lnTo>
                    <a:pt x="209" y="436"/>
                  </a:lnTo>
                  <a:lnTo>
                    <a:pt x="207" y="437"/>
                  </a:lnTo>
                  <a:lnTo>
                    <a:pt x="201" y="441"/>
                  </a:lnTo>
                  <a:lnTo>
                    <a:pt x="197" y="445"/>
                  </a:lnTo>
                  <a:lnTo>
                    <a:pt x="197" y="448"/>
                  </a:lnTo>
                  <a:lnTo>
                    <a:pt x="199" y="451"/>
                  </a:lnTo>
                  <a:lnTo>
                    <a:pt x="199" y="453"/>
                  </a:lnTo>
                  <a:lnTo>
                    <a:pt x="201" y="458"/>
                  </a:lnTo>
                  <a:lnTo>
                    <a:pt x="204" y="458"/>
                  </a:lnTo>
                  <a:lnTo>
                    <a:pt x="207" y="458"/>
                  </a:lnTo>
                  <a:lnTo>
                    <a:pt x="209" y="457"/>
                  </a:lnTo>
                  <a:lnTo>
                    <a:pt x="211" y="457"/>
                  </a:lnTo>
                  <a:lnTo>
                    <a:pt x="212" y="458"/>
                  </a:lnTo>
                  <a:lnTo>
                    <a:pt x="214" y="458"/>
                  </a:lnTo>
                  <a:lnTo>
                    <a:pt x="218" y="459"/>
                  </a:lnTo>
                  <a:lnTo>
                    <a:pt x="221" y="458"/>
                  </a:lnTo>
                  <a:lnTo>
                    <a:pt x="222" y="458"/>
                  </a:lnTo>
                  <a:lnTo>
                    <a:pt x="222" y="457"/>
                  </a:lnTo>
                  <a:lnTo>
                    <a:pt x="222" y="455"/>
                  </a:lnTo>
                  <a:lnTo>
                    <a:pt x="226" y="455"/>
                  </a:lnTo>
                  <a:lnTo>
                    <a:pt x="227" y="455"/>
                  </a:lnTo>
                  <a:lnTo>
                    <a:pt x="229" y="455"/>
                  </a:lnTo>
                  <a:lnTo>
                    <a:pt x="229" y="455"/>
                  </a:lnTo>
                  <a:lnTo>
                    <a:pt x="232" y="455"/>
                  </a:lnTo>
                  <a:lnTo>
                    <a:pt x="233" y="456"/>
                  </a:lnTo>
                  <a:lnTo>
                    <a:pt x="232" y="456"/>
                  </a:lnTo>
                  <a:lnTo>
                    <a:pt x="233" y="457"/>
                  </a:lnTo>
                  <a:lnTo>
                    <a:pt x="234" y="458"/>
                  </a:lnTo>
                  <a:lnTo>
                    <a:pt x="236" y="459"/>
                  </a:lnTo>
                  <a:lnTo>
                    <a:pt x="238" y="460"/>
                  </a:lnTo>
                  <a:lnTo>
                    <a:pt x="239" y="460"/>
                  </a:lnTo>
                  <a:lnTo>
                    <a:pt x="239" y="461"/>
                  </a:lnTo>
                  <a:lnTo>
                    <a:pt x="239" y="462"/>
                  </a:lnTo>
                  <a:lnTo>
                    <a:pt x="243" y="462"/>
                  </a:lnTo>
                  <a:lnTo>
                    <a:pt x="246" y="463"/>
                  </a:lnTo>
                  <a:lnTo>
                    <a:pt x="247" y="463"/>
                  </a:lnTo>
                  <a:lnTo>
                    <a:pt x="247" y="464"/>
                  </a:lnTo>
                  <a:lnTo>
                    <a:pt x="247" y="465"/>
                  </a:lnTo>
                  <a:lnTo>
                    <a:pt x="244" y="466"/>
                  </a:lnTo>
                  <a:lnTo>
                    <a:pt x="243" y="467"/>
                  </a:lnTo>
                  <a:lnTo>
                    <a:pt x="241" y="470"/>
                  </a:lnTo>
                  <a:lnTo>
                    <a:pt x="240" y="471"/>
                  </a:lnTo>
                  <a:lnTo>
                    <a:pt x="240" y="472"/>
                  </a:lnTo>
                  <a:lnTo>
                    <a:pt x="241" y="473"/>
                  </a:lnTo>
                  <a:lnTo>
                    <a:pt x="241" y="474"/>
                  </a:lnTo>
                  <a:lnTo>
                    <a:pt x="239" y="475"/>
                  </a:lnTo>
                  <a:lnTo>
                    <a:pt x="238" y="475"/>
                  </a:lnTo>
                  <a:lnTo>
                    <a:pt x="238" y="474"/>
                  </a:lnTo>
                  <a:lnTo>
                    <a:pt x="237" y="474"/>
                  </a:lnTo>
                  <a:lnTo>
                    <a:pt x="236" y="475"/>
                  </a:lnTo>
                  <a:lnTo>
                    <a:pt x="235" y="476"/>
                  </a:lnTo>
                  <a:lnTo>
                    <a:pt x="233" y="476"/>
                  </a:lnTo>
                  <a:lnTo>
                    <a:pt x="232" y="475"/>
                  </a:lnTo>
                  <a:lnTo>
                    <a:pt x="232" y="473"/>
                  </a:lnTo>
                  <a:lnTo>
                    <a:pt x="230" y="472"/>
                  </a:lnTo>
                  <a:lnTo>
                    <a:pt x="228" y="472"/>
                  </a:lnTo>
                  <a:lnTo>
                    <a:pt x="227" y="472"/>
                  </a:lnTo>
                  <a:lnTo>
                    <a:pt x="225" y="471"/>
                  </a:lnTo>
                  <a:lnTo>
                    <a:pt x="224" y="471"/>
                  </a:lnTo>
                  <a:lnTo>
                    <a:pt x="221" y="469"/>
                  </a:lnTo>
                  <a:lnTo>
                    <a:pt x="218" y="468"/>
                  </a:lnTo>
                  <a:lnTo>
                    <a:pt x="216" y="467"/>
                  </a:lnTo>
                  <a:lnTo>
                    <a:pt x="211" y="465"/>
                  </a:lnTo>
                  <a:lnTo>
                    <a:pt x="210" y="463"/>
                  </a:lnTo>
                  <a:lnTo>
                    <a:pt x="210" y="463"/>
                  </a:lnTo>
                  <a:lnTo>
                    <a:pt x="209" y="462"/>
                  </a:lnTo>
                  <a:lnTo>
                    <a:pt x="207" y="462"/>
                  </a:lnTo>
                  <a:lnTo>
                    <a:pt x="202" y="462"/>
                  </a:lnTo>
                  <a:lnTo>
                    <a:pt x="197" y="463"/>
                  </a:lnTo>
                  <a:lnTo>
                    <a:pt x="190" y="466"/>
                  </a:lnTo>
                  <a:lnTo>
                    <a:pt x="186" y="469"/>
                  </a:lnTo>
                  <a:lnTo>
                    <a:pt x="183" y="471"/>
                  </a:lnTo>
                  <a:lnTo>
                    <a:pt x="180" y="471"/>
                  </a:lnTo>
                  <a:lnTo>
                    <a:pt x="176" y="470"/>
                  </a:lnTo>
                  <a:lnTo>
                    <a:pt x="169" y="468"/>
                  </a:lnTo>
                  <a:lnTo>
                    <a:pt x="161" y="467"/>
                  </a:lnTo>
                  <a:lnTo>
                    <a:pt x="152" y="466"/>
                  </a:lnTo>
                  <a:lnTo>
                    <a:pt x="145" y="466"/>
                  </a:lnTo>
                  <a:lnTo>
                    <a:pt x="141" y="465"/>
                  </a:lnTo>
                  <a:lnTo>
                    <a:pt x="131" y="461"/>
                  </a:lnTo>
                  <a:lnTo>
                    <a:pt x="116" y="455"/>
                  </a:lnTo>
                  <a:lnTo>
                    <a:pt x="108" y="450"/>
                  </a:lnTo>
                  <a:lnTo>
                    <a:pt x="105" y="449"/>
                  </a:lnTo>
                  <a:lnTo>
                    <a:pt x="94" y="446"/>
                  </a:lnTo>
                  <a:lnTo>
                    <a:pt x="91" y="444"/>
                  </a:lnTo>
                  <a:lnTo>
                    <a:pt x="82" y="442"/>
                  </a:lnTo>
                  <a:lnTo>
                    <a:pt x="76" y="441"/>
                  </a:lnTo>
                  <a:lnTo>
                    <a:pt x="72" y="441"/>
                  </a:lnTo>
                  <a:lnTo>
                    <a:pt x="68" y="442"/>
                  </a:lnTo>
                  <a:lnTo>
                    <a:pt x="63" y="444"/>
                  </a:lnTo>
                  <a:lnTo>
                    <a:pt x="62" y="444"/>
                  </a:lnTo>
                  <a:lnTo>
                    <a:pt x="60" y="444"/>
                  </a:lnTo>
                  <a:lnTo>
                    <a:pt x="52" y="444"/>
                  </a:lnTo>
                  <a:lnTo>
                    <a:pt x="48" y="444"/>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0" name="Freeform 242"/>
            <p:cNvSpPr>
              <a:spLocks/>
            </p:cNvSpPr>
            <p:nvPr/>
          </p:nvSpPr>
          <p:spPr bwMode="auto">
            <a:xfrm>
              <a:off x="4953127" y="4446150"/>
              <a:ext cx="101408" cy="620945"/>
            </a:xfrm>
            <a:custGeom>
              <a:avLst/>
              <a:gdLst>
                <a:gd name="T0" fmla="*/ 66 w 73"/>
                <a:gd name="T1" fmla="*/ 436 h 447"/>
                <a:gd name="T2" fmla="*/ 55 w 73"/>
                <a:gd name="T3" fmla="*/ 438 h 447"/>
                <a:gd name="T4" fmla="*/ 43 w 73"/>
                <a:gd name="T5" fmla="*/ 441 h 447"/>
                <a:gd name="T6" fmla="*/ 36 w 73"/>
                <a:gd name="T7" fmla="*/ 443 h 447"/>
                <a:gd name="T8" fmla="*/ 32 w 73"/>
                <a:gd name="T9" fmla="*/ 447 h 447"/>
                <a:gd name="T10" fmla="*/ 25 w 73"/>
                <a:gd name="T11" fmla="*/ 436 h 447"/>
                <a:gd name="T12" fmla="*/ 31 w 73"/>
                <a:gd name="T13" fmla="*/ 417 h 447"/>
                <a:gd name="T14" fmla="*/ 41 w 73"/>
                <a:gd name="T15" fmla="*/ 403 h 447"/>
                <a:gd name="T16" fmla="*/ 46 w 73"/>
                <a:gd name="T17" fmla="*/ 396 h 447"/>
                <a:gd name="T18" fmla="*/ 47 w 73"/>
                <a:gd name="T19" fmla="*/ 386 h 447"/>
                <a:gd name="T20" fmla="*/ 44 w 73"/>
                <a:gd name="T21" fmla="*/ 372 h 447"/>
                <a:gd name="T22" fmla="*/ 42 w 73"/>
                <a:gd name="T23" fmla="*/ 365 h 447"/>
                <a:gd name="T24" fmla="*/ 39 w 73"/>
                <a:gd name="T25" fmla="*/ 353 h 447"/>
                <a:gd name="T26" fmla="*/ 41 w 73"/>
                <a:gd name="T27" fmla="*/ 351 h 447"/>
                <a:gd name="T28" fmla="*/ 46 w 73"/>
                <a:gd name="T29" fmla="*/ 347 h 447"/>
                <a:gd name="T30" fmla="*/ 44 w 73"/>
                <a:gd name="T31" fmla="*/ 337 h 447"/>
                <a:gd name="T32" fmla="*/ 42 w 73"/>
                <a:gd name="T33" fmla="*/ 328 h 447"/>
                <a:gd name="T34" fmla="*/ 59 w 73"/>
                <a:gd name="T35" fmla="*/ 295 h 447"/>
                <a:gd name="T36" fmla="*/ 60 w 73"/>
                <a:gd name="T37" fmla="*/ 287 h 447"/>
                <a:gd name="T38" fmla="*/ 61 w 73"/>
                <a:gd name="T39" fmla="*/ 270 h 447"/>
                <a:gd name="T40" fmla="*/ 62 w 73"/>
                <a:gd name="T41" fmla="*/ 247 h 447"/>
                <a:gd name="T42" fmla="*/ 59 w 73"/>
                <a:gd name="T43" fmla="*/ 246 h 447"/>
                <a:gd name="T44" fmla="*/ 55 w 73"/>
                <a:gd name="T45" fmla="*/ 248 h 447"/>
                <a:gd name="T46" fmla="*/ 54 w 73"/>
                <a:gd name="T47" fmla="*/ 247 h 447"/>
                <a:gd name="T48" fmla="*/ 53 w 73"/>
                <a:gd name="T49" fmla="*/ 243 h 447"/>
                <a:gd name="T50" fmla="*/ 52 w 73"/>
                <a:gd name="T51" fmla="*/ 236 h 447"/>
                <a:gd name="T52" fmla="*/ 48 w 73"/>
                <a:gd name="T53" fmla="*/ 234 h 447"/>
                <a:gd name="T54" fmla="*/ 49 w 73"/>
                <a:gd name="T55" fmla="*/ 221 h 447"/>
                <a:gd name="T56" fmla="*/ 42 w 73"/>
                <a:gd name="T57" fmla="*/ 216 h 447"/>
                <a:gd name="T58" fmla="*/ 31 w 73"/>
                <a:gd name="T59" fmla="*/ 200 h 447"/>
                <a:gd name="T60" fmla="*/ 27 w 73"/>
                <a:gd name="T61" fmla="*/ 192 h 447"/>
                <a:gd name="T62" fmla="*/ 29 w 73"/>
                <a:gd name="T63" fmla="*/ 181 h 447"/>
                <a:gd name="T64" fmla="*/ 25 w 73"/>
                <a:gd name="T65" fmla="*/ 164 h 447"/>
                <a:gd name="T66" fmla="*/ 20 w 73"/>
                <a:gd name="T67" fmla="*/ 157 h 447"/>
                <a:gd name="T68" fmla="*/ 15 w 73"/>
                <a:gd name="T69" fmla="*/ 152 h 447"/>
                <a:gd name="T70" fmla="*/ 6 w 73"/>
                <a:gd name="T71" fmla="*/ 141 h 447"/>
                <a:gd name="T72" fmla="*/ 3 w 73"/>
                <a:gd name="T73" fmla="*/ 131 h 447"/>
                <a:gd name="T74" fmla="*/ 3 w 73"/>
                <a:gd name="T75" fmla="*/ 120 h 447"/>
                <a:gd name="T76" fmla="*/ 3 w 73"/>
                <a:gd name="T77" fmla="*/ 115 h 447"/>
                <a:gd name="T78" fmla="*/ 3 w 73"/>
                <a:gd name="T79" fmla="*/ 109 h 447"/>
                <a:gd name="T80" fmla="*/ 2 w 73"/>
                <a:gd name="T81" fmla="*/ 89 h 447"/>
                <a:gd name="T82" fmla="*/ 2 w 73"/>
                <a:gd name="T83" fmla="*/ 85 h 447"/>
                <a:gd name="T84" fmla="*/ 2 w 73"/>
                <a:gd name="T85" fmla="*/ 80 h 447"/>
                <a:gd name="T86" fmla="*/ 2 w 73"/>
                <a:gd name="T87" fmla="*/ 75 h 447"/>
                <a:gd name="T88" fmla="*/ 2 w 73"/>
                <a:gd name="T89" fmla="*/ 73 h 447"/>
                <a:gd name="T90" fmla="*/ 2 w 73"/>
                <a:gd name="T91" fmla="*/ 70 h 447"/>
                <a:gd name="T92" fmla="*/ 1 w 73"/>
                <a:gd name="T93" fmla="*/ 63 h 447"/>
                <a:gd name="T94" fmla="*/ 1 w 73"/>
                <a:gd name="T95" fmla="*/ 56 h 447"/>
                <a:gd name="T96" fmla="*/ 1 w 73"/>
                <a:gd name="T97" fmla="*/ 54 h 447"/>
                <a:gd name="T98" fmla="*/ 1 w 73"/>
                <a:gd name="T99" fmla="*/ 50 h 447"/>
                <a:gd name="T100" fmla="*/ 1 w 73"/>
                <a:gd name="T101" fmla="*/ 35 h 447"/>
                <a:gd name="T102" fmla="*/ 1 w 73"/>
                <a:gd name="T103" fmla="*/ 33 h 447"/>
                <a:gd name="T104" fmla="*/ 1 w 73"/>
                <a:gd name="T105" fmla="*/ 31 h 447"/>
                <a:gd name="T106" fmla="*/ 0 w 73"/>
                <a:gd name="T107" fmla="*/ 20 h 447"/>
                <a:gd name="T108" fmla="*/ 0 w 73"/>
                <a:gd name="T109" fmla="*/ 17 h 447"/>
                <a:gd name="T110" fmla="*/ 0 w 73"/>
                <a:gd name="T111" fmla="*/ 12 h 447"/>
                <a:gd name="T112" fmla="*/ 0 w 73"/>
                <a:gd name="T113" fmla="*/ 1 h 447"/>
                <a:gd name="T114" fmla="*/ 2 w 73"/>
                <a:gd name="T115" fmla="*/ 1 h 447"/>
                <a:gd name="T116" fmla="*/ 25 w 73"/>
                <a:gd name="T117"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 h="447">
                  <a:moveTo>
                    <a:pt x="73" y="436"/>
                  </a:moveTo>
                  <a:lnTo>
                    <a:pt x="66" y="436"/>
                  </a:lnTo>
                  <a:lnTo>
                    <a:pt x="60" y="437"/>
                  </a:lnTo>
                  <a:lnTo>
                    <a:pt x="55" y="438"/>
                  </a:lnTo>
                  <a:lnTo>
                    <a:pt x="50" y="439"/>
                  </a:lnTo>
                  <a:lnTo>
                    <a:pt x="43" y="441"/>
                  </a:lnTo>
                  <a:lnTo>
                    <a:pt x="41" y="441"/>
                  </a:lnTo>
                  <a:lnTo>
                    <a:pt x="36" y="443"/>
                  </a:lnTo>
                  <a:lnTo>
                    <a:pt x="35" y="445"/>
                  </a:lnTo>
                  <a:lnTo>
                    <a:pt x="32" y="447"/>
                  </a:lnTo>
                  <a:lnTo>
                    <a:pt x="26" y="437"/>
                  </a:lnTo>
                  <a:lnTo>
                    <a:pt x="25" y="436"/>
                  </a:lnTo>
                  <a:lnTo>
                    <a:pt x="26" y="426"/>
                  </a:lnTo>
                  <a:lnTo>
                    <a:pt x="31" y="417"/>
                  </a:lnTo>
                  <a:lnTo>
                    <a:pt x="37" y="407"/>
                  </a:lnTo>
                  <a:lnTo>
                    <a:pt x="41" y="403"/>
                  </a:lnTo>
                  <a:lnTo>
                    <a:pt x="44" y="398"/>
                  </a:lnTo>
                  <a:lnTo>
                    <a:pt x="46" y="396"/>
                  </a:lnTo>
                  <a:lnTo>
                    <a:pt x="47" y="386"/>
                  </a:lnTo>
                  <a:lnTo>
                    <a:pt x="47" y="386"/>
                  </a:lnTo>
                  <a:lnTo>
                    <a:pt x="45" y="379"/>
                  </a:lnTo>
                  <a:lnTo>
                    <a:pt x="44" y="372"/>
                  </a:lnTo>
                  <a:lnTo>
                    <a:pt x="43" y="365"/>
                  </a:lnTo>
                  <a:lnTo>
                    <a:pt x="42" y="365"/>
                  </a:lnTo>
                  <a:lnTo>
                    <a:pt x="38" y="360"/>
                  </a:lnTo>
                  <a:lnTo>
                    <a:pt x="39" y="353"/>
                  </a:lnTo>
                  <a:lnTo>
                    <a:pt x="40" y="352"/>
                  </a:lnTo>
                  <a:lnTo>
                    <a:pt x="41" y="351"/>
                  </a:lnTo>
                  <a:lnTo>
                    <a:pt x="45" y="347"/>
                  </a:lnTo>
                  <a:lnTo>
                    <a:pt x="46" y="347"/>
                  </a:lnTo>
                  <a:lnTo>
                    <a:pt x="46" y="346"/>
                  </a:lnTo>
                  <a:lnTo>
                    <a:pt x="44" y="337"/>
                  </a:lnTo>
                  <a:lnTo>
                    <a:pt x="41" y="333"/>
                  </a:lnTo>
                  <a:lnTo>
                    <a:pt x="42" y="328"/>
                  </a:lnTo>
                  <a:lnTo>
                    <a:pt x="58" y="297"/>
                  </a:lnTo>
                  <a:lnTo>
                    <a:pt x="59" y="295"/>
                  </a:lnTo>
                  <a:lnTo>
                    <a:pt x="59" y="288"/>
                  </a:lnTo>
                  <a:lnTo>
                    <a:pt x="60" y="287"/>
                  </a:lnTo>
                  <a:lnTo>
                    <a:pt x="63" y="281"/>
                  </a:lnTo>
                  <a:lnTo>
                    <a:pt x="61" y="270"/>
                  </a:lnTo>
                  <a:lnTo>
                    <a:pt x="62" y="260"/>
                  </a:lnTo>
                  <a:lnTo>
                    <a:pt x="62" y="247"/>
                  </a:lnTo>
                  <a:lnTo>
                    <a:pt x="61" y="246"/>
                  </a:lnTo>
                  <a:lnTo>
                    <a:pt x="59" y="246"/>
                  </a:lnTo>
                  <a:lnTo>
                    <a:pt x="56" y="248"/>
                  </a:lnTo>
                  <a:lnTo>
                    <a:pt x="55" y="248"/>
                  </a:lnTo>
                  <a:lnTo>
                    <a:pt x="54" y="247"/>
                  </a:lnTo>
                  <a:lnTo>
                    <a:pt x="54" y="247"/>
                  </a:lnTo>
                  <a:lnTo>
                    <a:pt x="53" y="247"/>
                  </a:lnTo>
                  <a:lnTo>
                    <a:pt x="53" y="243"/>
                  </a:lnTo>
                  <a:lnTo>
                    <a:pt x="53" y="240"/>
                  </a:lnTo>
                  <a:lnTo>
                    <a:pt x="52" y="236"/>
                  </a:lnTo>
                  <a:lnTo>
                    <a:pt x="52" y="235"/>
                  </a:lnTo>
                  <a:lnTo>
                    <a:pt x="48" y="234"/>
                  </a:lnTo>
                  <a:lnTo>
                    <a:pt x="46" y="231"/>
                  </a:lnTo>
                  <a:lnTo>
                    <a:pt x="49" y="221"/>
                  </a:lnTo>
                  <a:lnTo>
                    <a:pt x="46" y="219"/>
                  </a:lnTo>
                  <a:lnTo>
                    <a:pt x="42" y="216"/>
                  </a:lnTo>
                  <a:lnTo>
                    <a:pt x="39" y="206"/>
                  </a:lnTo>
                  <a:lnTo>
                    <a:pt x="31" y="200"/>
                  </a:lnTo>
                  <a:lnTo>
                    <a:pt x="29" y="197"/>
                  </a:lnTo>
                  <a:lnTo>
                    <a:pt x="27" y="192"/>
                  </a:lnTo>
                  <a:lnTo>
                    <a:pt x="28" y="189"/>
                  </a:lnTo>
                  <a:lnTo>
                    <a:pt x="29" y="181"/>
                  </a:lnTo>
                  <a:lnTo>
                    <a:pt x="29" y="175"/>
                  </a:lnTo>
                  <a:lnTo>
                    <a:pt x="25" y="164"/>
                  </a:lnTo>
                  <a:lnTo>
                    <a:pt x="21" y="159"/>
                  </a:lnTo>
                  <a:lnTo>
                    <a:pt x="20" y="157"/>
                  </a:lnTo>
                  <a:lnTo>
                    <a:pt x="16" y="153"/>
                  </a:lnTo>
                  <a:lnTo>
                    <a:pt x="15" y="152"/>
                  </a:lnTo>
                  <a:lnTo>
                    <a:pt x="10" y="148"/>
                  </a:lnTo>
                  <a:lnTo>
                    <a:pt x="6" y="141"/>
                  </a:lnTo>
                  <a:lnTo>
                    <a:pt x="3" y="138"/>
                  </a:lnTo>
                  <a:lnTo>
                    <a:pt x="3" y="131"/>
                  </a:lnTo>
                  <a:lnTo>
                    <a:pt x="3" y="122"/>
                  </a:lnTo>
                  <a:lnTo>
                    <a:pt x="3" y="120"/>
                  </a:lnTo>
                  <a:lnTo>
                    <a:pt x="3" y="117"/>
                  </a:lnTo>
                  <a:lnTo>
                    <a:pt x="3" y="115"/>
                  </a:lnTo>
                  <a:lnTo>
                    <a:pt x="3" y="112"/>
                  </a:lnTo>
                  <a:lnTo>
                    <a:pt x="3" y="109"/>
                  </a:lnTo>
                  <a:lnTo>
                    <a:pt x="2" y="102"/>
                  </a:lnTo>
                  <a:lnTo>
                    <a:pt x="2" y="89"/>
                  </a:lnTo>
                  <a:lnTo>
                    <a:pt x="2" y="87"/>
                  </a:lnTo>
                  <a:lnTo>
                    <a:pt x="2" y="85"/>
                  </a:lnTo>
                  <a:lnTo>
                    <a:pt x="2" y="84"/>
                  </a:lnTo>
                  <a:lnTo>
                    <a:pt x="2" y="80"/>
                  </a:lnTo>
                  <a:lnTo>
                    <a:pt x="2" y="79"/>
                  </a:lnTo>
                  <a:lnTo>
                    <a:pt x="2" y="75"/>
                  </a:lnTo>
                  <a:lnTo>
                    <a:pt x="2" y="74"/>
                  </a:lnTo>
                  <a:lnTo>
                    <a:pt x="2" y="73"/>
                  </a:lnTo>
                  <a:lnTo>
                    <a:pt x="2" y="72"/>
                  </a:lnTo>
                  <a:lnTo>
                    <a:pt x="2" y="70"/>
                  </a:lnTo>
                  <a:lnTo>
                    <a:pt x="2" y="69"/>
                  </a:lnTo>
                  <a:lnTo>
                    <a:pt x="1" y="63"/>
                  </a:lnTo>
                  <a:lnTo>
                    <a:pt x="1" y="62"/>
                  </a:lnTo>
                  <a:lnTo>
                    <a:pt x="1" y="56"/>
                  </a:lnTo>
                  <a:lnTo>
                    <a:pt x="1" y="55"/>
                  </a:lnTo>
                  <a:lnTo>
                    <a:pt x="1" y="54"/>
                  </a:lnTo>
                  <a:lnTo>
                    <a:pt x="1" y="52"/>
                  </a:lnTo>
                  <a:lnTo>
                    <a:pt x="1" y="50"/>
                  </a:lnTo>
                  <a:lnTo>
                    <a:pt x="1" y="45"/>
                  </a:lnTo>
                  <a:lnTo>
                    <a:pt x="1" y="35"/>
                  </a:lnTo>
                  <a:lnTo>
                    <a:pt x="1" y="34"/>
                  </a:lnTo>
                  <a:lnTo>
                    <a:pt x="1" y="33"/>
                  </a:lnTo>
                  <a:lnTo>
                    <a:pt x="1" y="32"/>
                  </a:lnTo>
                  <a:lnTo>
                    <a:pt x="1" y="31"/>
                  </a:lnTo>
                  <a:lnTo>
                    <a:pt x="0" y="21"/>
                  </a:lnTo>
                  <a:lnTo>
                    <a:pt x="0" y="20"/>
                  </a:lnTo>
                  <a:lnTo>
                    <a:pt x="0" y="18"/>
                  </a:lnTo>
                  <a:lnTo>
                    <a:pt x="0" y="17"/>
                  </a:lnTo>
                  <a:lnTo>
                    <a:pt x="0" y="15"/>
                  </a:lnTo>
                  <a:lnTo>
                    <a:pt x="0" y="12"/>
                  </a:lnTo>
                  <a:lnTo>
                    <a:pt x="0" y="9"/>
                  </a:lnTo>
                  <a:lnTo>
                    <a:pt x="0" y="1"/>
                  </a:lnTo>
                  <a:lnTo>
                    <a:pt x="1" y="1"/>
                  </a:lnTo>
                  <a:lnTo>
                    <a:pt x="2" y="1"/>
                  </a:lnTo>
                  <a:lnTo>
                    <a:pt x="25" y="1"/>
                  </a:lnTo>
                  <a:lnTo>
                    <a:pt x="25" y="0"/>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1" name="Freeform 243"/>
            <p:cNvSpPr>
              <a:spLocks noEditPoints="1"/>
            </p:cNvSpPr>
            <p:nvPr/>
          </p:nvSpPr>
          <p:spPr bwMode="auto">
            <a:xfrm>
              <a:off x="7710565" y="1273359"/>
              <a:ext cx="518149" cy="855709"/>
            </a:xfrm>
            <a:custGeom>
              <a:avLst/>
              <a:gdLst>
                <a:gd name="T0" fmla="*/ 140 w 373"/>
                <a:gd name="T1" fmla="*/ 523 h 616"/>
                <a:gd name="T2" fmla="*/ 145 w 373"/>
                <a:gd name="T3" fmla="*/ 518 h 616"/>
                <a:gd name="T4" fmla="*/ 211 w 373"/>
                <a:gd name="T5" fmla="*/ 488 h 616"/>
                <a:gd name="T6" fmla="*/ 196 w 373"/>
                <a:gd name="T7" fmla="*/ 473 h 616"/>
                <a:gd name="T8" fmla="*/ 263 w 373"/>
                <a:gd name="T9" fmla="*/ 438 h 616"/>
                <a:gd name="T10" fmla="*/ 263 w 373"/>
                <a:gd name="T11" fmla="*/ 431 h 616"/>
                <a:gd name="T12" fmla="*/ 281 w 373"/>
                <a:gd name="T13" fmla="*/ 417 h 616"/>
                <a:gd name="T14" fmla="*/ 247 w 373"/>
                <a:gd name="T15" fmla="*/ 436 h 616"/>
                <a:gd name="T16" fmla="*/ 233 w 373"/>
                <a:gd name="T17" fmla="*/ 426 h 616"/>
                <a:gd name="T18" fmla="*/ 269 w 373"/>
                <a:gd name="T19" fmla="*/ 418 h 616"/>
                <a:gd name="T20" fmla="*/ 279 w 373"/>
                <a:gd name="T21" fmla="*/ 406 h 616"/>
                <a:gd name="T22" fmla="*/ 235 w 373"/>
                <a:gd name="T23" fmla="*/ 417 h 616"/>
                <a:gd name="T24" fmla="*/ 282 w 373"/>
                <a:gd name="T25" fmla="*/ 398 h 616"/>
                <a:gd name="T26" fmla="*/ 245 w 373"/>
                <a:gd name="T27" fmla="*/ 415 h 616"/>
                <a:gd name="T28" fmla="*/ 255 w 373"/>
                <a:gd name="T29" fmla="*/ 417 h 616"/>
                <a:gd name="T30" fmla="*/ 227 w 373"/>
                <a:gd name="T31" fmla="*/ 404 h 616"/>
                <a:gd name="T32" fmla="*/ 223 w 373"/>
                <a:gd name="T33" fmla="*/ 405 h 616"/>
                <a:gd name="T34" fmla="*/ 328 w 373"/>
                <a:gd name="T35" fmla="*/ 347 h 616"/>
                <a:gd name="T36" fmla="*/ 153 w 373"/>
                <a:gd name="T37" fmla="*/ 2 h 616"/>
                <a:gd name="T38" fmla="*/ 259 w 373"/>
                <a:gd name="T39" fmla="*/ 174 h 616"/>
                <a:gd name="T40" fmla="*/ 298 w 373"/>
                <a:gd name="T41" fmla="*/ 203 h 616"/>
                <a:gd name="T42" fmla="*/ 311 w 373"/>
                <a:gd name="T43" fmla="*/ 249 h 616"/>
                <a:gd name="T44" fmla="*/ 354 w 373"/>
                <a:gd name="T45" fmla="*/ 267 h 616"/>
                <a:gd name="T46" fmla="*/ 371 w 373"/>
                <a:gd name="T47" fmla="*/ 290 h 616"/>
                <a:gd name="T48" fmla="*/ 363 w 373"/>
                <a:gd name="T49" fmla="*/ 310 h 616"/>
                <a:gd name="T50" fmla="*/ 351 w 373"/>
                <a:gd name="T51" fmla="*/ 328 h 616"/>
                <a:gd name="T52" fmla="*/ 346 w 373"/>
                <a:gd name="T53" fmla="*/ 325 h 616"/>
                <a:gd name="T54" fmla="*/ 332 w 373"/>
                <a:gd name="T55" fmla="*/ 330 h 616"/>
                <a:gd name="T56" fmla="*/ 320 w 373"/>
                <a:gd name="T57" fmla="*/ 353 h 616"/>
                <a:gd name="T58" fmla="*/ 308 w 373"/>
                <a:gd name="T59" fmla="*/ 348 h 616"/>
                <a:gd name="T60" fmla="*/ 310 w 373"/>
                <a:gd name="T61" fmla="*/ 371 h 616"/>
                <a:gd name="T62" fmla="*/ 299 w 373"/>
                <a:gd name="T63" fmla="*/ 374 h 616"/>
                <a:gd name="T64" fmla="*/ 288 w 373"/>
                <a:gd name="T65" fmla="*/ 368 h 616"/>
                <a:gd name="T66" fmla="*/ 275 w 373"/>
                <a:gd name="T67" fmla="*/ 369 h 616"/>
                <a:gd name="T68" fmla="*/ 288 w 373"/>
                <a:gd name="T69" fmla="*/ 389 h 616"/>
                <a:gd name="T70" fmla="*/ 268 w 373"/>
                <a:gd name="T71" fmla="*/ 398 h 616"/>
                <a:gd name="T72" fmla="*/ 264 w 373"/>
                <a:gd name="T73" fmla="*/ 384 h 616"/>
                <a:gd name="T74" fmla="*/ 257 w 373"/>
                <a:gd name="T75" fmla="*/ 381 h 616"/>
                <a:gd name="T76" fmla="*/ 255 w 373"/>
                <a:gd name="T77" fmla="*/ 399 h 616"/>
                <a:gd name="T78" fmla="*/ 250 w 373"/>
                <a:gd name="T79" fmla="*/ 404 h 616"/>
                <a:gd name="T80" fmla="*/ 230 w 373"/>
                <a:gd name="T81" fmla="*/ 389 h 616"/>
                <a:gd name="T82" fmla="*/ 216 w 373"/>
                <a:gd name="T83" fmla="*/ 400 h 616"/>
                <a:gd name="T84" fmla="*/ 216 w 373"/>
                <a:gd name="T85" fmla="*/ 432 h 616"/>
                <a:gd name="T86" fmla="*/ 221 w 373"/>
                <a:gd name="T87" fmla="*/ 448 h 616"/>
                <a:gd name="T88" fmla="*/ 209 w 373"/>
                <a:gd name="T89" fmla="*/ 466 h 616"/>
                <a:gd name="T90" fmla="*/ 194 w 373"/>
                <a:gd name="T91" fmla="*/ 466 h 616"/>
                <a:gd name="T92" fmla="*/ 186 w 373"/>
                <a:gd name="T93" fmla="*/ 486 h 616"/>
                <a:gd name="T94" fmla="*/ 180 w 373"/>
                <a:gd name="T95" fmla="*/ 492 h 616"/>
                <a:gd name="T96" fmla="*/ 167 w 373"/>
                <a:gd name="T97" fmla="*/ 509 h 616"/>
                <a:gd name="T98" fmla="*/ 153 w 373"/>
                <a:gd name="T99" fmla="*/ 512 h 616"/>
                <a:gd name="T100" fmla="*/ 147 w 373"/>
                <a:gd name="T101" fmla="*/ 499 h 616"/>
                <a:gd name="T102" fmla="*/ 135 w 373"/>
                <a:gd name="T103" fmla="*/ 510 h 616"/>
                <a:gd name="T104" fmla="*/ 138 w 373"/>
                <a:gd name="T105" fmla="*/ 531 h 616"/>
                <a:gd name="T106" fmla="*/ 127 w 373"/>
                <a:gd name="T107" fmla="*/ 552 h 616"/>
                <a:gd name="T108" fmla="*/ 126 w 373"/>
                <a:gd name="T109" fmla="*/ 574 h 616"/>
                <a:gd name="T110" fmla="*/ 118 w 373"/>
                <a:gd name="T111" fmla="*/ 613 h 616"/>
                <a:gd name="T112" fmla="*/ 87 w 373"/>
                <a:gd name="T113" fmla="*/ 588 h 616"/>
                <a:gd name="T114" fmla="*/ 66 w 373"/>
                <a:gd name="T115" fmla="*/ 538 h 616"/>
                <a:gd name="T116" fmla="*/ 7 w 373"/>
                <a:gd name="T117" fmla="*/ 329 h 616"/>
                <a:gd name="T118" fmla="*/ 25 w 373"/>
                <a:gd name="T119" fmla="*/ 313 h 616"/>
                <a:gd name="T120" fmla="*/ 32 w 373"/>
                <a:gd name="T121" fmla="*/ 277 h 616"/>
                <a:gd name="T122" fmla="*/ 45 w 373"/>
                <a:gd name="T123" fmla="*/ 230 h 616"/>
                <a:gd name="T124" fmla="*/ 49 w 373"/>
                <a:gd name="T125" fmla="*/ 10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3" h="616">
                  <a:moveTo>
                    <a:pt x="139" y="528"/>
                  </a:moveTo>
                  <a:lnTo>
                    <a:pt x="138" y="529"/>
                  </a:lnTo>
                  <a:lnTo>
                    <a:pt x="138" y="528"/>
                  </a:lnTo>
                  <a:lnTo>
                    <a:pt x="138" y="526"/>
                  </a:lnTo>
                  <a:lnTo>
                    <a:pt x="138" y="524"/>
                  </a:lnTo>
                  <a:lnTo>
                    <a:pt x="140" y="525"/>
                  </a:lnTo>
                  <a:lnTo>
                    <a:pt x="139" y="528"/>
                  </a:lnTo>
                  <a:close/>
                  <a:moveTo>
                    <a:pt x="137" y="526"/>
                  </a:moveTo>
                  <a:lnTo>
                    <a:pt x="136" y="526"/>
                  </a:lnTo>
                  <a:lnTo>
                    <a:pt x="136" y="524"/>
                  </a:lnTo>
                  <a:lnTo>
                    <a:pt x="137" y="522"/>
                  </a:lnTo>
                  <a:lnTo>
                    <a:pt x="138" y="522"/>
                  </a:lnTo>
                  <a:lnTo>
                    <a:pt x="138" y="522"/>
                  </a:lnTo>
                  <a:lnTo>
                    <a:pt x="138" y="523"/>
                  </a:lnTo>
                  <a:lnTo>
                    <a:pt x="138" y="524"/>
                  </a:lnTo>
                  <a:lnTo>
                    <a:pt x="137" y="526"/>
                  </a:lnTo>
                  <a:close/>
                  <a:moveTo>
                    <a:pt x="141" y="522"/>
                  </a:moveTo>
                  <a:lnTo>
                    <a:pt x="140" y="523"/>
                  </a:lnTo>
                  <a:lnTo>
                    <a:pt x="139" y="522"/>
                  </a:lnTo>
                  <a:lnTo>
                    <a:pt x="139" y="521"/>
                  </a:lnTo>
                  <a:lnTo>
                    <a:pt x="139" y="520"/>
                  </a:lnTo>
                  <a:lnTo>
                    <a:pt x="140" y="520"/>
                  </a:lnTo>
                  <a:lnTo>
                    <a:pt x="141" y="519"/>
                  </a:lnTo>
                  <a:lnTo>
                    <a:pt x="142" y="519"/>
                  </a:lnTo>
                  <a:lnTo>
                    <a:pt x="141" y="522"/>
                  </a:lnTo>
                  <a:close/>
                  <a:moveTo>
                    <a:pt x="145" y="518"/>
                  </a:moveTo>
                  <a:lnTo>
                    <a:pt x="146" y="518"/>
                  </a:lnTo>
                  <a:lnTo>
                    <a:pt x="146" y="519"/>
                  </a:lnTo>
                  <a:lnTo>
                    <a:pt x="145" y="519"/>
                  </a:lnTo>
                  <a:lnTo>
                    <a:pt x="144" y="520"/>
                  </a:lnTo>
                  <a:lnTo>
                    <a:pt x="144" y="520"/>
                  </a:lnTo>
                  <a:lnTo>
                    <a:pt x="144" y="520"/>
                  </a:lnTo>
                  <a:lnTo>
                    <a:pt x="144" y="517"/>
                  </a:lnTo>
                  <a:lnTo>
                    <a:pt x="145" y="517"/>
                  </a:lnTo>
                  <a:lnTo>
                    <a:pt x="145" y="516"/>
                  </a:lnTo>
                  <a:lnTo>
                    <a:pt x="145" y="518"/>
                  </a:lnTo>
                  <a:close/>
                  <a:moveTo>
                    <a:pt x="143" y="518"/>
                  </a:moveTo>
                  <a:lnTo>
                    <a:pt x="142" y="518"/>
                  </a:lnTo>
                  <a:lnTo>
                    <a:pt x="141" y="517"/>
                  </a:lnTo>
                  <a:lnTo>
                    <a:pt x="140" y="515"/>
                  </a:lnTo>
                  <a:lnTo>
                    <a:pt x="141" y="513"/>
                  </a:lnTo>
                  <a:lnTo>
                    <a:pt x="142" y="512"/>
                  </a:lnTo>
                  <a:lnTo>
                    <a:pt x="143" y="510"/>
                  </a:lnTo>
                  <a:lnTo>
                    <a:pt x="144" y="511"/>
                  </a:lnTo>
                  <a:lnTo>
                    <a:pt x="144" y="513"/>
                  </a:lnTo>
                  <a:lnTo>
                    <a:pt x="143" y="514"/>
                  </a:lnTo>
                  <a:lnTo>
                    <a:pt x="143" y="515"/>
                  </a:lnTo>
                  <a:lnTo>
                    <a:pt x="144" y="515"/>
                  </a:lnTo>
                  <a:lnTo>
                    <a:pt x="143" y="518"/>
                  </a:lnTo>
                  <a:close/>
                  <a:moveTo>
                    <a:pt x="212" y="490"/>
                  </a:moveTo>
                  <a:lnTo>
                    <a:pt x="211" y="491"/>
                  </a:lnTo>
                  <a:lnTo>
                    <a:pt x="210" y="490"/>
                  </a:lnTo>
                  <a:lnTo>
                    <a:pt x="210" y="489"/>
                  </a:lnTo>
                  <a:lnTo>
                    <a:pt x="211" y="488"/>
                  </a:lnTo>
                  <a:lnTo>
                    <a:pt x="211" y="487"/>
                  </a:lnTo>
                  <a:lnTo>
                    <a:pt x="212" y="487"/>
                  </a:lnTo>
                  <a:lnTo>
                    <a:pt x="212" y="488"/>
                  </a:lnTo>
                  <a:lnTo>
                    <a:pt x="212" y="490"/>
                  </a:lnTo>
                  <a:close/>
                  <a:moveTo>
                    <a:pt x="245" y="465"/>
                  </a:moveTo>
                  <a:lnTo>
                    <a:pt x="246" y="467"/>
                  </a:lnTo>
                  <a:lnTo>
                    <a:pt x="247" y="468"/>
                  </a:lnTo>
                  <a:lnTo>
                    <a:pt x="247" y="470"/>
                  </a:lnTo>
                  <a:lnTo>
                    <a:pt x="246" y="470"/>
                  </a:lnTo>
                  <a:lnTo>
                    <a:pt x="245" y="470"/>
                  </a:lnTo>
                  <a:lnTo>
                    <a:pt x="246" y="470"/>
                  </a:lnTo>
                  <a:lnTo>
                    <a:pt x="245" y="468"/>
                  </a:lnTo>
                  <a:lnTo>
                    <a:pt x="244" y="467"/>
                  </a:lnTo>
                  <a:lnTo>
                    <a:pt x="243" y="467"/>
                  </a:lnTo>
                  <a:lnTo>
                    <a:pt x="243" y="465"/>
                  </a:lnTo>
                  <a:lnTo>
                    <a:pt x="244" y="464"/>
                  </a:lnTo>
                  <a:lnTo>
                    <a:pt x="245" y="465"/>
                  </a:lnTo>
                  <a:close/>
                  <a:moveTo>
                    <a:pt x="196" y="473"/>
                  </a:moveTo>
                  <a:lnTo>
                    <a:pt x="195" y="474"/>
                  </a:lnTo>
                  <a:lnTo>
                    <a:pt x="194" y="474"/>
                  </a:lnTo>
                  <a:lnTo>
                    <a:pt x="194" y="473"/>
                  </a:lnTo>
                  <a:lnTo>
                    <a:pt x="194" y="469"/>
                  </a:lnTo>
                  <a:lnTo>
                    <a:pt x="194" y="469"/>
                  </a:lnTo>
                  <a:lnTo>
                    <a:pt x="195" y="470"/>
                  </a:lnTo>
                  <a:lnTo>
                    <a:pt x="195" y="471"/>
                  </a:lnTo>
                  <a:lnTo>
                    <a:pt x="196" y="471"/>
                  </a:lnTo>
                  <a:lnTo>
                    <a:pt x="196" y="472"/>
                  </a:lnTo>
                  <a:lnTo>
                    <a:pt x="196" y="473"/>
                  </a:lnTo>
                  <a:close/>
                  <a:moveTo>
                    <a:pt x="226" y="451"/>
                  </a:moveTo>
                  <a:lnTo>
                    <a:pt x="224" y="456"/>
                  </a:lnTo>
                  <a:lnTo>
                    <a:pt x="222" y="456"/>
                  </a:lnTo>
                  <a:lnTo>
                    <a:pt x="224" y="450"/>
                  </a:lnTo>
                  <a:lnTo>
                    <a:pt x="225" y="450"/>
                  </a:lnTo>
                  <a:lnTo>
                    <a:pt x="226" y="451"/>
                  </a:lnTo>
                  <a:close/>
                  <a:moveTo>
                    <a:pt x="263" y="437"/>
                  </a:moveTo>
                  <a:lnTo>
                    <a:pt x="263" y="438"/>
                  </a:lnTo>
                  <a:lnTo>
                    <a:pt x="263" y="439"/>
                  </a:lnTo>
                  <a:lnTo>
                    <a:pt x="262" y="439"/>
                  </a:lnTo>
                  <a:lnTo>
                    <a:pt x="260" y="438"/>
                  </a:lnTo>
                  <a:lnTo>
                    <a:pt x="260" y="439"/>
                  </a:lnTo>
                  <a:lnTo>
                    <a:pt x="260" y="440"/>
                  </a:lnTo>
                  <a:lnTo>
                    <a:pt x="260" y="441"/>
                  </a:lnTo>
                  <a:lnTo>
                    <a:pt x="259" y="439"/>
                  </a:lnTo>
                  <a:lnTo>
                    <a:pt x="259" y="438"/>
                  </a:lnTo>
                  <a:lnTo>
                    <a:pt x="259" y="436"/>
                  </a:lnTo>
                  <a:lnTo>
                    <a:pt x="257" y="434"/>
                  </a:lnTo>
                  <a:lnTo>
                    <a:pt x="256" y="432"/>
                  </a:lnTo>
                  <a:lnTo>
                    <a:pt x="259" y="429"/>
                  </a:lnTo>
                  <a:lnTo>
                    <a:pt x="259" y="428"/>
                  </a:lnTo>
                  <a:lnTo>
                    <a:pt x="260" y="428"/>
                  </a:lnTo>
                  <a:lnTo>
                    <a:pt x="261" y="429"/>
                  </a:lnTo>
                  <a:lnTo>
                    <a:pt x="262" y="430"/>
                  </a:lnTo>
                  <a:lnTo>
                    <a:pt x="263" y="430"/>
                  </a:lnTo>
                  <a:lnTo>
                    <a:pt x="263" y="431"/>
                  </a:lnTo>
                  <a:lnTo>
                    <a:pt x="263" y="432"/>
                  </a:lnTo>
                  <a:lnTo>
                    <a:pt x="263" y="432"/>
                  </a:lnTo>
                  <a:lnTo>
                    <a:pt x="262" y="432"/>
                  </a:lnTo>
                  <a:lnTo>
                    <a:pt x="263" y="437"/>
                  </a:lnTo>
                  <a:close/>
                  <a:moveTo>
                    <a:pt x="270" y="423"/>
                  </a:moveTo>
                  <a:lnTo>
                    <a:pt x="269" y="425"/>
                  </a:lnTo>
                  <a:lnTo>
                    <a:pt x="268" y="425"/>
                  </a:lnTo>
                  <a:lnTo>
                    <a:pt x="267" y="423"/>
                  </a:lnTo>
                  <a:lnTo>
                    <a:pt x="267" y="421"/>
                  </a:lnTo>
                  <a:lnTo>
                    <a:pt x="268" y="421"/>
                  </a:lnTo>
                  <a:lnTo>
                    <a:pt x="269" y="422"/>
                  </a:lnTo>
                  <a:lnTo>
                    <a:pt x="270" y="423"/>
                  </a:lnTo>
                  <a:close/>
                  <a:moveTo>
                    <a:pt x="283" y="420"/>
                  </a:moveTo>
                  <a:lnTo>
                    <a:pt x="281" y="421"/>
                  </a:lnTo>
                  <a:lnTo>
                    <a:pt x="279" y="420"/>
                  </a:lnTo>
                  <a:lnTo>
                    <a:pt x="279" y="419"/>
                  </a:lnTo>
                  <a:lnTo>
                    <a:pt x="280" y="418"/>
                  </a:lnTo>
                  <a:lnTo>
                    <a:pt x="281" y="417"/>
                  </a:lnTo>
                  <a:lnTo>
                    <a:pt x="282" y="416"/>
                  </a:lnTo>
                  <a:lnTo>
                    <a:pt x="283" y="418"/>
                  </a:lnTo>
                  <a:lnTo>
                    <a:pt x="283" y="419"/>
                  </a:lnTo>
                  <a:lnTo>
                    <a:pt x="283" y="420"/>
                  </a:lnTo>
                  <a:close/>
                  <a:moveTo>
                    <a:pt x="242" y="426"/>
                  </a:moveTo>
                  <a:lnTo>
                    <a:pt x="243" y="426"/>
                  </a:lnTo>
                  <a:lnTo>
                    <a:pt x="243" y="426"/>
                  </a:lnTo>
                  <a:lnTo>
                    <a:pt x="243" y="427"/>
                  </a:lnTo>
                  <a:lnTo>
                    <a:pt x="242" y="427"/>
                  </a:lnTo>
                  <a:lnTo>
                    <a:pt x="240" y="428"/>
                  </a:lnTo>
                  <a:lnTo>
                    <a:pt x="240" y="429"/>
                  </a:lnTo>
                  <a:lnTo>
                    <a:pt x="241" y="430"/>
                  </a:lnTo>
                  <a:lnTo>
                    <a:pt x="241" y="431"/>
                  </a:lnTo>
                  <a:lnTo>
                    <a:pt x="242" y="431"/>
                  </a:lnTo>
                  <a:lnTo>
                    <a:pt x="244" y="433"/>
                  </a:lnTo>
                  <a:lnTo>
                    <a:pt x="245" y="434"/>
                  </a:lnTo>
                  <a:lnTo>
                    <a:pt x="246" y="434"/>
                  </a:lnTo>
                  <a:lnTo>
                    <a:pt x="247" y="436"/>
                  </a:lnTo>
                  <a:lnTo>
                    <a:pt x="247" y="437"/>
                  </a:lnTo>
                  <a:lnTo>
                    <a:pt x="246" y="438"/>
                  </a:lnTo>
                  <a:lnTo>
                    <a:pt x="245" y="441"/>
                  </a:lnTo>
                  <a:lnTo>
                    <a:pt x="244" y="442"/>
                  </a:lnTo>
                  <a:lnTo>
                    <a:pt x="243" y="442"/>
                  </a:lnTo>
                  <a:lnTo>
                    <a:pt x="241" y="443"/>
                  </a:lnTo>
                  <a:lnTo>
                    <a:pt x="240" y="444"/>
                  </a:lnTo>
                  <a:lnTo>
                    <a:pt x="238" y="443"/>
                  </a:lnTo>
                  <a:lnTo>
                    <a:pt x="236" y="439"/>
                  </a:lnTo>
                  <a:lnTo>
                    <a:pt x="235" y="438"/>
                  </a:lnTo>
                  <a:lnTo>
                    <a:pt x="234" y="437"/>
                  </a:lnTo>
                  <a:lnTo>
                    <a:pt x="233" y="435"/>
                  </a:lnTo>
                  <a:lnTo>
                    <a:pt x="233" y="434"/>
                  </a:lnTo>
                  <a:lnTo>
                    <a:pt x="230" y="435"/>
                  </a:lnTo>
                  <a:lnTo>
                    <a:pt x="230" y="432"/>
                  </a:lnTo>
                  <a:lnTo>
                    <a:pt x="231" y="429"/>
                  </a:lnTo>
                  <a:lnTo>
                    <a:pt x="233" y="427"/>
                  </a:lnTo>
                  <a:lnTo>
                    <a:pt x="233" y="426"/>
                  </a:lnTo>
                  <a:lnTo>
                    <a:pt x="236" y="423"/>
                  </a:lnTo>
                  <a:lnTo>
                    <a:pt x="238" y="422"/>
                  </a:lnTo>
                  <a:lnTo>
                    <a:pt x="238" y="422"/>
                  </a:lnTo>
                  <a:lnTo>
                    <a:pt x="238" y="423"/>
                  </a:lnTo>
                  <a:lnTo>
                    <a:pt x="238" y="424"/>
                  </a:lnTo>
                  <a:lnTo>
                    <a:pt x="239" y="425"/>
                  </a:lnTo>
                  <a:lnTo>
                    <a:pt x="242" y="426"/>
                  </a:lnTo>
                  <a:close/>
                  <a:moveTo>
                    <a:pt x="272" y="410"/>
                  </a:moveTo>
                  <a:lnTo>
                    <a:pt x="273" y="411"/>
                  </a:lnTo>
                  <a:lnTo>
                    <a:pt x="274" y="412"/>
                  </a:lnTo>
                  <a:lnTo>
                    <a:pt x="277" y="414"/>
                  </a:lnTo>
                  <a:lnTo>
                    <a:pt x="277" y="416"/>
                  </a:lnTo>
                  <a:lnTo>
                    <a:pt x="275" y="420"/>
                  </a:lnTo>
                  <a:lnTo>
                    <a:pt x="274" y="421"/>
                  </a:lnTo>
                  <a:lnTo>
                    <a:pt x="272" y="420"/>
                  </a:lnTo>
                  <a:lnTo>
                    <a:pt x="272" y="419"/>
                  </a:lnTo>
                  <a:lnTo>
                    <a:pt x="271" y="417"/>
                  </a:lnTo>
                  <a:lnTo>
                    <a:pt x="269" y="418"/>
                  </a:lnTo>
                  <a:lnTo>
                    <a:pt x="268" y="418"/>
                  </a:lnTo>
                  <a:lnTo>
                    <a:pt x="267" y="418"/>
                  </a:lnTo>
                  <a:lnTo>
                    <a:pt x="267" y="416"/>
                  </a:lnTo>
                  <a:lnTo>
                    <a:pt x="268" y="413"/>
                  </a:lnTo>
                  <a:lnTo>
                    <a:pt x="270" y="411"/>
                  </a:lnTo>
                  <a:lnTo>
                    <a:pt x="271" y="411"/>
                  </a:lnTo>
                  <a:lnTo>
                    <a:pt x="272" y="410"/>
                  </a:lnTo>
                  <a:close/>
                  <a:moveTo>
                    <a:pt x="282" y="406"/>
                  </a:moveTo>
                  <a:lnTo>
                    <a:pt x="282" y="407"/>
                  </a:lnTo>
                  <a:lnTo>
                    <a:pt x="281" y="407"/>
                  </a:lnTo>
                  <a:lnTo>
                    <a:pt x="280" y="408"/>
                  </a:lnTo>
                  <a:lnTo>
                    <a:pt x="281" y="410"/>
                  </a:lnTo>
                  <a:lnTo>
                    <a:pt x="280" y="411"/>
                  </a:lnTo>
                  <a:lnTo>
                    <a:pt x="277" y="410"/>
                  </a:lnTo>
                  <a:lnTo>
                    <a:pt x="277" y="409"/>
                  </a:lnTo>
                  <a:lnTo>
                    <a:pt x="277" y="408"/>
                  </a:lnTo>
                  <a:lnTo>
                    <a:pt x="278" y="408"/>
                  </a:lnTo>
                  <a:lnTo>
                    <a:pt x="279" y="406"/>
                  </a:lnTo>
                  <a:lnTo>
                    <a:pt x="280" y="406"/>
                  </a:lnTo>
                  <a:lnTo>
                    <a:pt x="282" y="406"/>
                  </a:lnTo>
                  <a:close/>
                  <a:moveTo>
                    <a:pt x="269" y="410"/>
                  </a:moveTo>
                  <a:lnTo>
                    <a:pt x="266" y="410"/>
                  </a:lnTo>
                  <a:lnTo>
                    <a:pt x="265" y="408"/>
                  </a:lnTo>
                  <a:lnTo>
                    <a:pt x="265" y="407"/>
                  </a:lnTo>
                  <a:lnTo>
                    <a:pt x="266" y="407"/>
                  </a:lnTo>
                  <a:lnTo>
                    <a:pt x="267" y="408"/>
                  </a:lnTo>
                  <a:lnTo>
                    <a:pt x="268" y="409"/>
                  </a:lnTo>
                  <a:lnTo>
                    <a:pt x="269" y="410"/>
                  </a:lnTo>
                  <a:close/>
                  <a:moveTo>
                    <a:pt x="242" y="417"/>
                  </a:moveTo>
                  <a:lnTo>
                    <a:pt x="241" y="419"/>
                  </a:lnTo>
                  <a:lnTo>
                    <a:pt x="240" y="419"/>
                  </a:lnTo>
                  <a:lnTo>
                    <a:pt x="238" y="419"/>
                  </a:lnTo>
                  <a:lnTo>
                    <a:pt x="238" y="418"/>
                  </a:lnTo>
                  <a:lnTo>
                    <a:pt x="237" y="418"/>
                  </a:lnTo>
                  <a:lnTo>
                    <a:pt x="236" y="418"/>
                  </a:lnTo>
                  <a:lnTo>
                    <a:pt x="235" y="417"/>
                  </a:lnTo>
                  <a:lnTo>
                    <a:pt x="234" y="416"/>
                  </a:lnTo>
                  <a:lnTo>
                    <a:pt x="235" y="415"/>
                  </a:lnTo>
                  <a:lnTo>
                    <a:pt x="235" y="415"/>
                  </a:lnTo>
                  <a:lnTo>
                    <a:pt x="238" y="415"/>
                  </a:lnTo>
                  <a:lnTo>
                    <a:pt x="241" y="415"/>
                  </a:lnTo>
                  <a:lnTo>
                    <a:pt x="242" y="417"/>
                  </a:lnTo>
                  <a:close/>
                  <a:moveTo>
                    <a:pt x="288" y="396"/>
                  </a:moveTo>
                  <a:lnTo>
                    <a:pt x="288" y="396"/>
                  </a:lnTo>
                  <a:lnTo>
                    <a:pt x="288" y="397"/>
                  </a:lnTo>
                  <a:lnTo>
                    <a:pt x="287" y="397"/>
                  </a:lnTo>
                  <a:lnTo>
                    <a:pt x="286" y="398"/>
                  </a:lnTo>
                  <a:lnTo>
                    <a:pt x="286" y="398"/>
                  </a:lnTo>
                  <a:lnTo>
                    <a:pt x="286" y="399"/>
                  </a:lnTo>
                  <a:lnTo>
                    <a:pt x="286" y="400"/>
                  </a:lnTo>
                  <a:lnTo>
                    <a:pt x="284" y="401"/>
                  </a:lnTo>
                  <a:lnTo>
                    <a:pt x="283" y="401"/>
                  </a:lnTo>
                  <a:lnTo>
                    <a:pt x="283" y="400"/>
                  </a:lnTo>
                  <a:lnTo>
                    <a:pt x="282" y="398"/>
                  </a:lnTo>
                  <a:lnTo>
                    <a:pt x="283" y="398"/>
                  </a:lnTo>
                  <a:lnTo>
                    <a:pt x="284" y="398"/>
                  </a:lnTo>
                  <a:lnTo>
                    <a:pt x="285" y="397"/>
                  </a:lnTo>
                  <a:lnTo>
                    <a:pt x="286" y="396"/>
                  </a:lnTo>
                  <a:lnTo>
                    <a:pt x="288" y="396"/>
                  </a:lnTo>
                  <a:close/>
                  <a:moveTo>
                    <a:pt x="253" y="424"/>
                  </a:moveTo>
                  <a:lnTo>
                    <a:pt x="252" y="425"/>
                  </a:lnTo>
                  <a:lnTo>
                    <a:pt x="251" y="423"/>
                  </a:lnTo>
                  <a:lnTo>
                    <a:pt x="250" y="423"/>
                  </a:lnTo>
                  <a:lnTo>
                    <a:pt x="249" y="422"/>
                  </a:lnTo>
                  <a:lnTo>
                    <a:pt x="249" y="422"/>
                  </a:lnTo>
                  <a:lnTo>
                    <a:pt x="248" y="422"/>
                  </a:lnTo>
                  <a:lnTo>
                    <a:pt x="248" y="421"/>
                  </a:lnTo>
                  <a:lnTo>
                    <a:pt x="247" y="420"/>
                  </a:lnTo>
                  <a:lnTo>
                    <a:pt x="247" y="419"/>
                  </a:lnTo>
                  <a:lnTo>
                    <a:pt x="247" y="417"/>
                  </a:lnTo>
                  <a:lnTo>
                    <a:pt x="245" y="416"/>
                  </a:lnTo>
                  <a:lnTo>
                    <a:pt x="245" y="415"/>
                  </a:lnTo>
                  <a:lnTo>
                    <a:pt x="245" y="414"/>
                  </a:lnTo>
                  <a:lnTo>
                    <a:pt x="246" y="414"/>
                  </a:lnTo>
                  <a:lnTo>
                    <a:pt x="247" y="413"/>
                  </a:lnTo>
                  <a:lnTo>
                    <a:pt x="247" y="410"/>
                  </a:lnTo>
                  <a:lnTo>
                    <a:pt x="247" y="409"/>
                  </a:lnTo>
                  <a:lnTo>
                    <a:pt x="247" y="408"/>
                  </a:lnTo>
                  <a:lnTo>
                    <a:pt x="247" y="407"/>
                  </a:lnTo>
                  <a:lnTo>
                    <a:pt x="246" y="406"/>
                  </a:lnTo>
                  <a:lnTo>
                    <a:pt x="247" y="406"/>
                  </a:lnTo>
                  <a:lnTo>
                    <a:pt x="248" y="406"/>
                  </a:lnTo>
                  <a:lnTo>
                    <a:pt x="249" y="407"/>
                  </a:lnTo>
                  <a:lnTo>
                    <a:pt x="252" y="408"/>
                  </a:lnTo>
                  <a:lnTo>
                    <a:pt x="254" y="409"/>
                  </a:lnTo>
                  <a:lnTo>
                    <a:pt x="254" y="410"/>
                  </a:lnTo>
                  <a:lnTo>
                    <a:pt x="255" y="414"/>
                  </a:lnTo>
                  <a:lnTo>
                    <a:pt x="254" y="415"/>
                  </a:lnTo>
                  <a:lnTo>
                    <a:pt x="255" y="416"/>
                  </a:lnTo>
                  <a:lnTo>
                    <a:pt x="255" y="417"/>
                  </a:lnTo>
                  <a:lnTo>
                    <a:pt x="254" y="421"/>
                  </a:lnTo>
                  <a:lnTo>
                    <a:pt x="254" y="421"/>
                  </a:lnTo>
                  <a:lnTo>
                    <a:pt x="253" y="422"/>
                  </a:lnTo>
                  <a:lnTo>
                    <a:pt x="253" y="424"/>
                  </a:lnTo>
                  <a:close/>
                  <a:moveTo>
                    <a:pt x="262" y="396"/>
                  </a:moveTo>
                  <a:lnTo>
                    <a:pt x="261" y="397"/>
                  </a:lnTo>
                  <a:lnTo>
                    <a:pt x="259" y="396"/>
                  </a:lnTo>
                  <a:lnTo>
                    <a:pt x="257" y="395"/>
                  </a:lnTo>
                  <a:lnTo>
                    <a:pt x="257" y="393"/>
                  </a:lnTo>
                  <a:lnTo>
                    <a:pt x="257" y="392"/>
                  </a:lnTo>
                  <a:lnTo>
                    <a:pt x="257" y="391"/>
                  </a:lnTo>
                  <a:lnTo>
                    <a:pt x="256" y="389"/>
                  </a:lnTo>
                  <a:lnTo>
                    <a:pt x="257" y="388"/>
                  </a:lnTo>
                  <a:lnTo>
                    <a:pt x="258" y="388"/>
                  </a:lnTo>
                  <a:lnTo>
                    <a:pt x="259" y="390"/>
                  </a:lnTo>
                  <a:lnTo>
                    <a:pt x="262" y="396"/>
                  </a:lnTo>
                  <a:close/>
                  <a:moveTo>
                    <a:pt x="227" y="403"/>
                  </a:moveTo>
                  <a:lnTo>
                    <a:pt x="227" y="404"/>
                  </a:lnTo>
                  <a:lnTo>
                    <a:pt x="226" y="404"/>
                  </a:lnTo>
                  <a:lnTo>
                    <a:pt x="226" y="406"/>
                  </a:lnTo>
                  <a:lnTo>
                    <a:pt x="227" y="409"/>
                  </a:lnTo>
                  <a:lnTo>
                    <a:pt x="227" y="411"/>
                  </a:lnTo>
                  <a:lnTo>
                    <a:pt x="227" y="412"/>
                  </a:lnTo>
                  <a:lnTo>
                    <a:pt x="227" y="417"/>
                  </a:lnTo>
                  <a:lnTo>
                    <a:pt x="227" y="419"/>
                  </a:lnTo>
                  <a:lnTo>
                    <a:pt x="226" y="421"/>
                  </a:lnTo>
                  <a:lnTo>
                    <a:pt x="226" y="421"/>
                  </a:lnTo>
                  <a:lnTo>
                    <a:pt x="226" y="420"/>
                  </a:lnTo>
                  <a:lnTo>
                    <a:pt x="224" y="418"/>
                  </a:lnTo>
                  <a:lnTo>
                    <a:pt x="223" y="418"/>
                  </a:lnTo>
                  <a:lnTo>
                    <a:pt x="222" y="417"/>
                  </a:lnTo>
                  <a:lnTo>
                    <a:pt x="222" y="416"/>
                  </a:lnTo>
                  <a:lnTo>
                    <a:pt x="223" y="415"/>
                  </a:lnTo>
                  <a:lnTo>
                    <a:pt x="224" y="413"/>
                  </a:lnTo>
                  <a:lnTo>
                    <a:pt x="225" y="409"/>
                  </a:lnTo>
                  <a:lnTo>
                    <a:pt x="223" y="405"/>
                  </a:lnTo>
                  <a:lnTo>
                    <a:pt x="223" y="401"/>
                  </a:lnTo>
                  <a:lnTo>
                    <a:pt x="223" y="399"/>
                  </a:lnTo>
                  <a:lnTo>
                    <a:pt x="225" y="398"/>
                  </a:lnTo>
                  <a:lnTo>
                    <a:pt x="226" y="398"/>
                  </a:lnTo>
                  <a:lnTo>
                    <a:pt x="227" y="400"/>
                  </a:lnTo>
                  <a:lnTo>
                    <a:pt x="227" y="401"/>
                  </a:lnTo>
                  <a:lnTo>
                    <a:pt x="227" y="403"/>
                  </a:lnTo>
                  <a:close/>
                  <a:moveTo>
                    <a:pt x="332" y="346"/>
                  </a:moveTo>
                  <a:lnTo>
                    <a:pt x="332" y="348"/>
                  </a:lnTo>
                  <a:lnTo>
                    <a:pt x="332" y="348"/>
                  </a:lnTo>
                  <a:lnTo>
                    <a:pt x="333" y="349"/>
                  </a:lnTo>
                  <a:lnTo>
                    <a:pt x="335" y="351"/>
                  </a:lnTo>
                  <a:lnTo>
                    <a:pt x="335" y="354"/>
                  </a:lnTo>
                  <a:lnTo>
                    <a:pt x="334" y="354"/>
                  </a:lnTo>
                  <a:lnTo>
                    <a:pt x="333" y="354"/>
                  </a:lnTo>
                  <a:lnTo>
                    <a:pt x="330" y="348"/>
                  </a:lnTo>
                  <a:lnTo>
                    <a:pt x="329" y="348"/>
                  </a:lnTo>
                  <a:lnTo>
                    <a:pt x="328" y="347"/>
                  </a:lnTo>
                  <a:lnTo>
                    <a:pt x="328" y="346"/>
                  </a:lnTo>
                  <a:lnTo>
                    <a:pt x="332" y="346"/>
                  </a:lnTo>
                  <a:close/>
                  <a:moveTo>
                    <a:pt x="94" y="16"/>
                  </a:moveTo>
                  <a:lnTo>
                    <a:pt x="93" y="16"/>
                  </a:lnTo>
                  <a:lnTo>
                    <a:pt x="93" y="18"/>
                  </a:lnTo>
                  <a:lnTo>
                    <a:pt x="98" y="33"/>
                  </a:lnTo>
                  <a:lnTo>
                    <a:pt x="99" y="34"/>
                  </a:lnTo>
                  <a:lnTo>
                    <a:pt x="99" y="35"/>
                  </a:lnTo>
                  <a:lnTo>
                    <a:pt x="105" y="36"/>
                  </a:lnTo>
                  <a:lnTo>
                    <a:pt x="109" y="37"/>
                  </a:lnTo>
                  <a:lnTo>
                    <a:pt x="110" y="38"/>
                  </a:lnTo>
                  <a:lnTo>
                    <a:pt x="113" y="39"/>
                  </a:lnTo>
                  <a:lnTo>
                    <a:pt x="116" y="37"/>
                  </a:lnTo>
                  <a:lnTo>
                    <a:pt x="125" y="27"/>
                  </a:lnTo>
                  <a:lnTo>
                    <a:pt x="135" y="17"/>
                  </a:lnTo>
                  <a:lnTo>
                    <a:pt x="144" y="13"/>
                  </a:lnTo>
                  <a:lnTo>
                    <a:pt x="150" y="3"/>
                  </a:lnTo>
                  <a:lnTo>
                    <a:pt x="153" y="2"/>
                  </a:lnTo>
                  <a:lnTo>
                    <a:pt x="156" y="0"/>
                  </a:lnTo>
                  <a:lnTo>
                    <a:pt x="160" y="0"/>
                  </a:lnTo>
                  <a:lnTo>
                    <a:pt x="162" y="0"/>
                  </a:lnTo>
                  <a:lnTo>
                    <a:pt x="169" y="3"/>
                  </a:lnTo>
                  <a:lnTo>
                    <a:pt x="190" y="12"/>
                  </a:lnTo>
                  <a:lnTo>
                    <a:pt x="190" y="13"/>
                  </a:lnTo>
                  <a:lnTo>
                    <a:pt x="191" y="15"/>
                  </a:lnTo>
                  <a:lnTo>
                    <a:pt x="194" y="16"/>
                  </a:lnTo>
                  <a:lnTo>
                    <a:pt x="199" y="21"/>
                  </a:lnTo>
                  <a:lnTo>
                    <a:pt x="204" y="23"/>
                  </a:lnTo>
                  <a:lnTo>
                    <a:pt x="206" y="24"/>
                  </a:lnTo>
                  <a:lnTo>
                    <a:pt x="209" y="25"/>
                  </a:lnTo>
                  <a:lnTo>
                    <a:pt x="210" y="26"/>
                  </a:lnTo>
                  <a:lnTo>
                    <a:pt x="221" y="64"/>
                  </a:lnTo>
                  <a:lnTo>
                    <a:pt x="221" y="65"/>
                  </a:lnTo>
                  <a:lnTo>
                    <a:pt x="242" y="126"/>
                  </a:lnTo>
                  <a:lnTo>
                    <a:pt x="256" y="169"/>
                  </a:lnTo>
                  <a:lnTo>
                    <a:pt x="259" y="174"/>
                  </a:lnTo>
                  <a:lnTo>
                    <a:pt x="262" y="182"/>
                  </a:lnTo>
                  <a:lnTo>
                    <a:pt x="262" y="184"/>
                  </a:lnTo>
                  <a:lnTo>
                    <a:pt x="261" y="185"/>
                  </a:lnTo>
                  <a:lnTo>
                    <a:pt x="260" y="188"/>
                  </a:lnTo>
                  <a:lnTo>
                    <a:pt x="260" y="188"/>
                  </a:lnTo>
                  <a:lnTo>
                    <a:pt x="263" y="202"/>
                  </a:lnTo>
                  <a:lnTo>
                    <a:pt x="265" y="203"/>
                  </a:lnTo>
                  <a:lnTo>
                    <a:pt x="265" y="204"/>
                  </a:lnTo>
                  <a:lnTo>
                    <a:pt x="270" y="204"/>
                  </a:lnTo>
                  <a:lnTo>
                    <a:pt x="281" y="207"/>
                  </a:lnTo>
                  <a:lnTo>
                    <a:pt x="289" y="207"/>
                  </a:lnTo>
                  <a:lnTo>
                    <a:pt x="293" y="207"/>
                  </a:lnTo>
                  <a:lnTo>
                    <a:pt x="294" y="207"/>
                  </a:lnTo>
                  <a:lnTo>
                    <a:pt x="295" y="206"/>
                  </a:lnTo>
                  <a:lnTo>
                    <a:pt x="295" y="205"/>
                  </a:lnTo>
                  <a:lnTo>
                    <a:pt x="294" y="204"/>
                  </a:lnTo>
                  <a:lnTo>
                    <a:pt x="296" y="204"/>
                  </a:lnTo>
                  <a:lnTo>
                    <a:pt x="298" y="203"/>
                  </a:lnTo>
                  <a:lnTo>
                    <a:pt x="298" y="204"/>
                  </a:lnTo>
                  <a:lnTo>
                    <a:pt x="301" y="205"/>
                  </a:lnTo>
                  <a:lnTo>
                    <a:pt x="301" y="206"/>
                  </a:lnTo>
                  <a:lnTo>
                    <a:pt x="303" y="209"/>
                  </a:lnTo>
                  <a:lnTo>
                    <a:pt x="304" y="216"/>
                  </a:lnTo>
                  <a:lnTo>
                    <a:pt x="302" y="215"/>
                  </a:lnTo>
                  <a:lnTo>
                    <a:pt x="301" y="216"/>
                  </a:lnTo>
                  <a:lnTo>
                    <a:pt x="299" y="220"/>
                  </a:lnTo>
                  <a:lnTo>
                    <a:pt x="304" y="227"/>
                  </a:lnTo>
                  <a:lnTo>
                    <a:pt x="304" y="227"/>
                  </a:lnTo>
                  <a:lnTo>
                    <a:pt x="309" y="230"/>
                  </a:lnTo>
                  <a:lnTo>
                    <a:pt x="310" y="231"/>
                  </a:lnTo>
                  <a:lnTo>
                    <a:pt x="310" y="236"/>
                  </a:lnTo>
                  <a:lnTo>
                    <a:pt x="310" y="242"/>
                  </a:lnTo>
                  <a:lnTo>
                    <a:pt x="310" y="243"/>
                  </a:lnTo>
                  <a:lnTo>
                    <a:pt x="308" y="244"/>
                  </a:lnTo>
                  <a:lnTo>
                    <a:pt x="308" y="245"/>
                  </a:lnTo>
                  <a:lnTo>
                    <a:pt x="311" y="249"/>
                  </a:lnTo>
                  <a:lnTo>
                    <a:pt x="320" y="258"/>
                  </a:lnTo>
                  <a:lnTo>
                    <a:pt x="326" y="261"/>
                  </a:lnTo>
                  <a:lnTo>
                    <a:pt x="326" y="261"/>
                  </a:lnTo>
                  <a:lnTo>
                    <a:pt x="327" y="261"/>
                  </a:lnTo>
                  <a:lnTo>
                    <a:pt x="329" y="258"/>
                  </a:lnTo>
                  <a:lnTo>
                    <a:pt x="329" y="255"/>
                  </a:lnTo>
                  <a:lnTo>
                    <a:pt x="329" y="252"/>
                  </a:lnTo>
                  <a:lnTo>
                    <a:pt x="329" y="251"/>
                  </a:lnTo>
                  <a:lnTo>
                    <a:pt x="330" y="251"/>
                  </a:lnTo>
                  <a:lnTo>
                    <a:pt x="341" y="251"/>
                  </a:lnTo>
                  <a:lnTo>
                    <a:pt x="345" y="254"/>
                  </a:lnTo>
                  <a:lnTo>
                    <a:pt x="347" y="256"/>
                  </a:lnTo>
                  <a:lnTo>
                    <a:pt x="351" y="261"/>
                  </a:lnTo>
                  <a:lnTo>
                    <a:pt x="349" y="262"/>
                  </a:lnTo>
                  <a:lnTo>
                    <a:pt x="348" y="264"/>
                  </a:lnTo>
                  <a:lnTo>
                    <a:pt x="351" y="265"/>
                  </a:lnTo>
                  <a:lnTo>
                    <a:pt x="353" y="266"/>
                  </a:lnTo>
                  <a:lnTo>
                    <a:pt x="354" y="267"/>
                  </a:lnTo>
                  <a:lnTo>
                    <a:pt x="354" y="269"/>
                  </a:lnTo>
                  <a:lnTo>
                    <a:pt x="355" y="270"/>
                  </a:lnTo>
                  <a:lnTo>
                    <a:pt x="357" y="271"/>
                  </a:lnTo>
                  <a:lnTo>
                    <a:pt x="360" y="276"/>
                  </a:lnTo>
                  <a:lnTo>
                    <a:pt x="361" y="276"/>
                  </a:lnTo>
                  <a:lnTo>
                    <a:pt x="365" y="278"/>
                  </a:lnTo>
                  <a:lnTo>
                    <a:pt x="365" y="278"/>
                  </a:lnTo>
                  <a:lnTo>
                    <a:pt x="366" y="278"/>
                  </a:lnTo>
                  <a:lnTo>
                    <a:pt x="367" y="280"/>
                  </a:lnTo>
                  <a:lnTo>
                    <a:pt x="367" y="281"/>
                  </a:lnTo>
                  <a:lnTo>
                    <a:pt x="366" y="281"/>
                  </a:lnTo>
                  <a:lnTo>
                    <a:pt x="367" y="282"/>
                  </a:lnTo>
                  <a:lnTo>
                    <a:pt x="369" y="285"/>
                  </a:lnTo>
                  <a:lnTo>
                    <a:pt x="368" y="287"/>
                  </a:lnTo>
                  <a:lnTo>
                    <a:pt x="368" y="288"/>
                  </a:lnTo>
                  <a:lnTo>
                    <a:pt x="370" y="290"/>
                  </a:lnTo>
                  <a:lnTo>
                    <a:pt x="371" y="291"/>
                  </a:lnTo>
                  <a:lnTo>
                    <a:pt x="371" y="290"/>
                  </a:lnTo>
                  <a:lnTo>
                    <a:pt x="373" y="289"/>
                  </a:lnTo>
                  <a:lnTo>
                    <a:pt x="373" y="290"/>
                  </a:lnTo>
                  <a:lnTo>
                    <a:pt x="373" y="291"/>
                  </a:lnTo>
                  <a:lnTo>
                    <a:pt x="372" y="292"/>
                  </a:lnTo>
                  <a:lnTo>
                    <a:pt x="371" y="292"/>
                  </a:lnTo>
                  <a:lnTo>
                    <a:pt x="371" y="293"/>
                  </a:lnTo>
                  <a:lnTo>
                    <a:pt x="371" y="294"/>
                  </a:lnTo>
                  <a:lnTo>
                    <a:pt x="369" y="298"/>
                  </a:lnTo>
                  <a:lnTo>
                    <a:pt x="367" y="299"/>
                  </a:lnTo>
                  <a:lnTo>
                    <a:pt x="366" y="299"/>
                  </a:lnTo>
                  <a:lnTo>
                    <a:pt x="365" y="299"/>
                  </a:lnTo>
                  <a:lnTo>
                    <a:pt x="366" y="300"/>
                  </a:lnTo>
                  <a:lnTo>
                    <a:pt x="366" y="303"/>
                  </a:lnTo>
                  <a:lnTo>
                    <a:pt x="365" y="304"/>
                  </a:lnTo>
                  <a:lnTo>
                    <a:pt x="365" y="304"/>
                  </a:lnTo>
                  <a:lnTo>
                    <a:pt x="364" y="304"/>
                  </a:lnTo>
                  <a:lnTo>
                    <a:pt x="365" y="307"/>
                  </a:lnTo>
                  <a:lnTo>
                    <a:pt x="363" y="310"/>
                  </a:lnTo>
                  <a:lnTo>
                    <a:pt x="362" y="310"/>
                  </a:lnTo>
                  <a:lnTo>
                    <a:pt x="362" y="312"/>
                  </a:lnTo>
                  <a:lnTo>
                    <a:pt x="362" y="315"/>
                  </a:lnTo>
                  <a:lnTo>
                    <a:pt x="361" y="315"/>
                  </a:lnTo>
                  <a:lnTo>
                    <a:pt x="360" y="315"/>
                  </a:lnTo>
                  <a:lnTo>
                    <a:pt x="360" y="316"/>
                  </a:lnTo>
                  <a:lnTo>
                    <a:pt x="360" y="317"/>
                  </a:lnTo>
                  <a:lnTo>
                    <a:pt x="360" y="318"/>
                  </a:lnTo>
                  <a:lnTo>
                    <a:pt x="360" y="318"/>
                  </a:lnTo>
                  <a:lnTo>
                    <a:pt x="358" y="320"/>
                  </a:lnTo>
                  <a:lnTo>
                    <a:pt x="356" y="321"/>
                  </a:lnTo>
                  <a:lnTo>
                    <a:pt x="355" y="321"/>
                  </a:lnTo>
                  <a:lnTo>
                    <a:pt x="354" y="323"/>
                  </a:lnTo>
                  <a:lnTo>
                    <a:pt x="354" y="324"/>
                  </a:lnTo>
                  <a:lnTo>
                    <a:pt x="354" y="325"/>
                  </a:lnTo>
                  <a:lnTo>
                    <a:pt x="354" y="326"/>
                  </a:lnTo>
                  <a:lnTo>
                    <a:pt x="353" y="327"/>
                  </a:lnTo>
                  <a:lnTo>
                    <a:pt x="351" y="328"/>
                  </a:lnTo>
                  <a:lnTo>
                    <a:pt x="350" y="326"/>
                  </a:lnTo>
                  <a:lnTo>
                    <a:pt x="351" y="326"/>
                  </a:lnTo>
                  <a:lnTo>
                    <a:pt x="352" y="323"/>
                  </a:lnTo>
                  <a:lnTo>
                    <a:pt x="351" y="321"/>
                  </a:lnTo>
                  <a:lnTo>
                    <a:pt x="350" y="321"/>
                  </a:lnTo>
                  <a:lnTo>
                    <a:pt x="349" y="320"/>
                  </a:lnTo>
                  <a:lnTo>
                    <a:pt x="348" y="315"/>
                  </a:lnTo>
                  <a:lnTo>
                    <a:pt x="348" y="315"/>
                  </a:lnTo>
                  <a:lnTo>
                    <a:pt x="348" y="314"/>
                  </a:lnTo>
                  <a:lnTo>
                    <a:pt x="347" y="314"/>
                  </a:lnTo>
                  <a:lnTo>
                    <a:pt x="344" y="315"/>
                  </a:lnTo>
                  <a:lnTo>
                    <a:pt x="343" y="316"/>
                  </a:lnTo>
                  <a:lnTo>
                    <a:pt x="343" y="319"/>
                  </a:lnTo>
                  <a:lnTo>
                    <a:pt x="343" y="321"/>
                  </a:lnTo>
                  <a:lnTo>
                    <a:pt x="343" y="321"/>
                  </a:lnTo>
                  <a:lnTo>
                    <a:pt x="343" y="321"/>
                  </a:lnTo>
                  <a:lnTo>
                    <a:pt x="344" y="322"/>
                  </a:lnTo>
                  <a:lnTo>
                    <a:pt x="346" y="325"/>
                  </a:lnTo>
                  <a:lnTo>
                    <a:pt x="345" y="326"/>
                  </a:lnTo>
                  <a:lnTo>
                    <a:pt x="345" y="326"/>
                  </a:lnTo>
                  <a:lnTo>
                    <a:pt x="344" y="326"/>
                  </a:lnTo>
                  <a:lnTo>
                    <a:pt x="343" y="326"/>
                  </a:lnTo>
                  <a:lnTo>
                    <a:pt x="343" y="328"/>
                  </a:lnTo>
                  <a:lnTo>
                    <a:pt x="343" y="330"/>
                  </a:lnTo>
                  <a:lnTo>
                    <a:pt x="343" y="331"/>
                  </a:lnTo>
                  <a:lnTo>
                    <a:pt x="343" y="331"/>
                  </a:lnTo>
                  <a:lnTo>
                    <a:pt x="342" y="330"/>
                  </a:lnTo>
                  <a:lnTo>
                    <a:pt x="341" y="330"/>
                  </a:lnTo>
                  <a:lnTo>
                    <a:pt x="340" y="331"/>
                  </a:lnTo>
                  <a:lnTo>
                    <a:pt x="340" y="332"/>
                  </a:lnTo>
                  <a:lnTo>
                    <a:pt x="339" y="332"/>
                  </a:lnTo>
                  <a:lnTo>
                    <a:pt x="335" y="331"/>
                  </a:lnTo>
                  <a:lnTo>
                    <a:pt x="335" y="329"/>
                  </a:lnTo>
                  <a:lnTo>
                    <a:pt x="333" y="328"/>
                  </a:lnTo>
                  <a:lnTo>
                    <a:pt x="332" y="329"/>
                  </a:lnTo>
                  <a:lnTo>
                    <a:pt x="332" y="330"/>
                  </a:lnTo>
                  <a:lnTo>
                    <a:pt x="332" y="331"/>
                  </a:lnTo>
                  <a:lnTo>
                    <a:pt x="331" y="331"/>
                  </a:lnTo>
                  <a:lnTo>
                    <a:pt x="330" y="332"/>
                  </a:lnTo>
                  <a:lnTo>
                    <a:pt x="331" y="340"/>
                  </a:lnTo>
                  <a:lnTo>
                    <a:pt x="332" y="343"/>
                  </a:lnTo>
                  <a:lnTo>
                    <a:pt x="332" y="343"/>
                  </a:lnTo>
                  <a:lnTo>
                    <a:pt x="326" y="347"/>
                  </a:lnTo>
                  <a:lnTo>
                    <a:pt x="325" y="347"/>
                  </a:lnTo>
                  <a:lnTo>
                    <a:pt x="325" y="345"/>
                  </a:lnTo>
                  <a:lnTo>
                    <a:pt x="324" y="345"/>
                  </a:lnTo>
                  <a:lnTo>
                    <a:pt x="322" y="346"/>
                  </a:lnTo>
                  <a:lnTo>
                    <a:pt x="321" y="347"/>
                  </a:lnTo>
                  <a:lnTo>
                    <a:pt x="321" y="348"/>
                  </a:lnTo>
                  <a:lnTo>
                    <a:pt x="321" y="349"/>
                  </a:lnTo>
                  <a:lnTo>
                    <a:pt x="321" y="351"/>
                  </a:lnTo>
                  <a:lnTo>
                    <a:pt x="321" y="352"/>
                  </a:lnTo>
                  <a:lnTo>
                    <a:pt x="321" y="352"/>
                  </a:lnTo>
                  <a:lnTo>
                    <a:pt x="320" y="353"/>
                  </a:lnTo>
                  <a:lnTo>
                    <a:pt x="319" y="353"/>
                  </a:lnTo>
                  <a:lnTo>
                    <a:pt x="318" y="352"/>
                  </a:lnTo>
                  <a:lnTo>
                    <a:pt x="318" y="351"/>
                  </a:lnTo>
                  <a:lnTo>
                    <a:pt x="317" y="349"/>
                  </a:lnTo>
                  <a:lnTo>
                    <a:pt x="315" y="347"/>
                  </a:lnTo>
                  <a:lnTo>
                    <a:pt x="315" y="347"/>
                  </a:lnTo>
                  <a:lnTo>
                    <a:pt x="314" y="347"/>
                  </a:lnTo>
                  <a:lnTo>
                    <a:pt x="314" y="348"/>
                  </a:lnTo>
                  <a:lnTo>
                    <a:pt x="314" y="349"/>
                  </a:lnTo>
                  <a:lnTo>
                    <a:pt x="315" y="351"/>
                  </a:lnTo>
                  <a:lnTo>
                    <a:pt x="313" y="351"/>
                  </a:lnTo>
                  <a:lnTo>
                    <a:pt x="312" y="351"/>
                  </a:lnTo>
                  <a:lnTo>
                    <a:pt x="312" y="350"/>
                  </a:lnTo>
                  <a:lnTo>
                    <a:pt x="311" y="349"/>
                  </a:lnTo>
                  <a:lnTo>
                    <a:pt x="311" y="348"/>
                  </a:lnTo>
                  <a:lnTo>
                    <a:pt x="309" y="348"/>
                  </a:lnTo>
                  <a:lnTo>
                    <a:pt x="308" y="348"/>
                  </a:lnTo>
                  <a:lnTo>
                    <a:pt x="308" y="348"/>
                  </a:lnTo>
                  <a:lnTo>
                    <a:pt x="308" y="349"/>
                  </a:lnTo>
                  <a:lnTo>
                    <a:pt x="308" y="353"/>
                  </a:lnTo>
                  <a:lnTo>
                    <a:pt x="309" y="356"/>
                  </a:lnTo>
                  <a:lnTo>
                    <a:pt x="310" y="356"/>
                  </a:lnTo>
                  <a:lnTo>
                    <a:pt x="310" y="357"/>
                  </a:lnTo>
                  <a:lnTo>
                    <a:pt x="310" y="358"/>
                  </a:lnTo>
                  <a:lnTo>
                    <a:pt x="310" y="359"/>
                  </a:lnTo>
                  <a:lnTo>
                    <a:pt x="309" y="360"/>
                  </a:lnTo>
                  <a:lnTo>
                    <a:pt x="309" y="360"/>
                  </a:lnTo>
                  <a:lnTo>
                    <a:pt x="310" y="361"/>
                  </a:lnTo>
                  <a:lnTo>
                    <a:pt x="312" y="365"/>
                  </a:lnTo>
                  <a:lnTo>
                    <a:pt x="312" y="365"/>
                  </a:lnTo>
                  <a:lnTo>
                    <a:pt x="310" y="365"/>
                  </a:lnTo>
                  <a:lnTo>
                    <a:pt x="310" y="365"/>
                  </a:lnTo>
                  <a:lnTo>
                    <a:pt x="309" y="365"/>
                  </a:lnTo>
                  <a:lnTo>
                    <a:pt x="309" y="365"/>
                  </a:lnTo>
                  <a:lnTo>
                    <a:pt x="310" y="368"/>
                  </a:lnTo>
                  <a:lnTo>
                    <a:pt x="310" y="371"/>
                  </a:lnTo>
                  <a:lnTo>
                    <a:pt x="307" y="367"/>
                  </a:lnTo>
                  <a:lnTo>
                    <a:pt x="307" y="366"/>
                  </a:lnTo>
                  <a:lnTo>
                    <a:pt x="306" y="365"/>
                  </a:lnTo>
                  <a:lnTo>
                    <a:pt x="305" y="366"/>
                  </a:lnTo>
                  <a:lnTo>
                    <a:pt x="306" y="367"/>
                  </a:lnTo>
                  <a:lnTo>
                    <a:pt x="306" y="369"/>
                  </a:lnTo>
                  <a:lnTo>
                    <a:pt x="305" y="369"/>
                  </a:lnTo>
                  <a:lnTo>
                    <a:pt x="304" y="369"/>
                  </a:lnTo>
                  <a:lnTo>
                    <a:pt x="304" y="369"/>
                  </a:lnTo>
                  <a:lnTo>
                    <a:pt x="304" y="370"/>
                  </a:lnTo>
                  <a:lnTo>
                    <a:pt x="304" y="371"/>
                  </a:lnTo>
                  <a:lnTo>
                    <a:pt x="303" y="373"/>
                  </a:lnTo>
                  <a:lnTo>
                    <a:pt x="302" y="374"/>
                  </a:lnTo>
                  <a:lnTo>
                    <a:pt x="301" y="372"/>
                  </a:lnTo>
                  <a:lnTo>
                    <a:pt x="300" y="371"/>
                  </a:lnTo>
                  <a:lnTo>
                    <a:pt x="299" y="371"/>
                  </a:lnTo>
                  <a:lnTo>
                    <a:pt x="299" y="373"/>
                  </a:lnTo>
                  <a:lnTo>
                    <a:pt x="299" y="374"/>
                  </a:lnTo>
                  <a:lnTo>
                    <a:pt x="299" y="378"/>
                  </a:lnTo>
                  <a:lnTo>
                    <a:pt x="299" y="378"/>
                  </a:lnTo>
                  <a:lnTo>
                    <a:pt x="299" y="379"/>
                  </a:lnTo>
                  <a:lnTo>
                    <a:pt x="299" y="380"/>
                  </a:lnTo>
                  <a:lnTo>
                    <a:pt x="299" y="381"/>
                  </a:lnTo>
                  <a:lnTo>
                    <a:pt x="299" y="382"/>
                  </a:lnTo>
                  <a:lnTo>
                    <a:pt x="298" y="382"/>
                  </a:lnTo>
                  <a:lnTo>
                    <a:pt x="297" y="382"/>
                  </a:lnTo>
                  <a:lnTo>
                    <a:pt x="296" y="381"/>
                  </a:lnTo>
                  <a:lnTo>
                    <a:pt x="295" y="378"/>
                  </a:lnTo>
                  <a:lnTo>
                    <a:pt x="294" y="377"/>
                  </a:lnTo>
                  <a:lnTo>
                    <a:pt x="293" y="378"/>
                  </a:lnTo>
                  <a:lnTo>
                    <a:pt x="292" y="377"/>
                  </a:lnTo>
                  <a:lnTo>
                    <a:pt x="291" y="375"/>
                  </a:lnTo>
                  <a:lnTo>
                    <a:pt x="290" y="372"/>
                  </a:lnTo>
                  <a:lnTo>
                    <a:pt x="289" y="371"/>
                  </a:lnTo>
                  <a:lnTo>
                    <a:pt x="288" y="370"/>
                  </a:lnTo>
                  <a:lnTo>
                    <a:pt x="288" y="368"/>
                  </a:lnTo>
                  <a:lnTo>
                    <a:pt x="288" y="366"/>
                  </a:lnTo>
                  <a:lnTo>
                    <a:pt x="288" y="365"/>
                  </a:lnTo>
                  <a:lnTo>
                    <a:pt x="287" y="365"/>
                  </a:lnTo>
                  <a:lnTo>
                    <a:pt x="284" y="365"/>
                  </a:lnTo>
                  <a:lnTo>
                    <a:pt x="283" y="366"/>
                  </a:lnTo>
                  <a:lnTo>
                    <a:pt x="283" y="367"/>
                  </a:lnTo>
                  <a:lnTo>
                    <a:pt x="282" y="368"/>
                  </a:lnTo>
                  <a:lnTo>
                    <a:pt x="281" y="368"/>
                  </a:lnTo>
                  <a:lnTo>
                    <a:pt x="281" y="367"/>
                  </a:lnTo>
                  <a:lnTo>
                    <a:pt x="281" y="366"/>
                  </a:lnTo>
                  <a:lnTo>
                    <a:pt x="280" y="366"/>
                  </a:lnTo>
                  <a:lnTo>
                    <a:pt x="278" y="366"/>
                  </a:lnTo>
                  <a:lnTo>
                    <a:pt x="277" y="367"/>
                  </a:lnTo>
                  <a:lnTo>
                    <a:pt x="277" y="368"/>
                  </a:lnTo>
                  <a:lnTo>
                    <a:pt x="278" y="371"/>
                  </a:lnTo>
                  <a:lnTo>
                    <a:pt x="277" y="370"/>
                  </a:lnTo>
                  <a:lnTo>
                    <a:pt x="276" y="369"/>
                  </a:lnTo>
                  <a:lnTo>
                    <a:pt x="275" y="369"/>
                  </a:lnTo>
                  <a:lnTo>
                    <a:pt x="275" y="371"/>
                  </a:lnTo>
                  <a:lnTo>
                    <a:pt x="275" y="372"/>
                  </a:lnTo>
                  <a:lnTo>
                    <a:pt x="274" y="373"/>
                  </a:lnTo>
                  <a:lnTo>
                    <a:pt x="272" y="374"/>
                  </a:lnTo>
                  <a:lnTo>
                    <a:pt x="273" y="376"/>
                  </a:lnTo>
                  <a:lnTo>
                    <a:pt x="274" y="376"/>
                  </a:lnTo>
                  <a:lnTo>
                    <a:pt x="276" y="375"/>
                  </a:lnTo>
                  <a:lnTo>
                    <a:pt x="277" y="375"/>
                  </a:lnTo>
                  <a:lnTo>
                    <a:pt x="278" y="375"/>
                  </a:lnTo>
                  <a:lnTo>
                    <a:pt x="278" y="376"/>
                  </a:lnTo>
                  <a:lnTo>
                    <a:pt x="278" y="377"/>
                  </a:lnTo>
                  <a:lnTo>
                    <a:pt x="282" y="379"/>
                  </a:lnTo>
                  <a:lnTo>
                    <a:pt x="283" y="379"/>
                  </a:lnTo>
                  <a:lnTo>
                    <a:pt x="284" y="379"/>
                  </a:lnTo>
                  <a:lnTo>
                    <a:pt x="286" y="382"/>
                  </a:lnTo>
                  <a:lnTo>
                    <a:pt x="288" y="384"/>
                  </a:lnTo>
                  <a:lnTo>
                    <a:pt x="288" y="386"/>
                  </a:lnTo>
                  <a:lnTo>
                    <a:pt x="288" y="389"/>
                  </a:lnTo>
                  <a:lnTo>
                    <a:pt x="285" y="393"/>
                  </a:lnTo>
                  <a:lnTo>
                    <a:pt x="281" y="394"/>
                  </a:lnTo>
                  <a:lnTo>
                    <a:pt x="280" y="395"/>
                  </a:lnTo>
                  <a:lnTo>
                    <a:pt x="280" y="396"/>
                  </a:lnTo>
                  <a:lnTo>
                    <a:pt x="280" y="398"/>
                  </a:lnTo>
                  <a:lnTo>
                    <a:pt x="281" y="398"/>
                  </a:lnTo>
                  <a:lnTo>
                    <a:pt x="282" y="399"/>
                  </a:lnTo>
                  <a:lnTo>
                    <a:pt x="280" y="404"/>
                  </a:lnTo>
                  <a:lnTo>
                    <a:pt x="278" y="404"/>
                  </a:lnTo>
                  <a:lnTo>
                    <a:pt x="277" y="404"/>
                  </a:lnTo>
                  <a:lnTo>
                    <a:pt x="276" y="403"/>
                  </a:lnTo>
                  <a:lnTo>
                    <a:pt x="275" y="403"/>
                  </a:lnTo>
                  <a:lnTo>
                    <a:pt x="274" y="402"/>
                  </a:lnTo>
                  <a:lnTo>
                    <a:pt x="273" y="403"/>
                  </a:lnTo>
                  <a:lnTo>
                    <a:pt x="271" y="402"/>
                  </a:lnTo>
                  <a:lnTo>
                    <a:pt x="269" y="399"/>
                  </a:lnTo>
                  <a:lnTo>
                    <a:pt x="269" y="398"/>
                  </a:lnTo>
                  <a:lnTo>
                    <a:pt x="268" y="398"/>
                  </a:lnTo>
                  <a:lnTo>
                    <a:pt x="267" y="397"/>
                  </a:lnTo>
                  <a:lnTo>
                    <a:pt x="266" y="395"/>
                  </a:lnTo>
                  <a:lnTo>
                    <a:pt x="268" y="393"/>
                  </a:lnTo>
                  <a:lnTo>
                    <a:pt x="268" y="393"/>
                  </a:lnTo>
                  <a:lnTo>
                    <a:pt x="266" y="392"/>
                  </a:lnTo>
                  <a:lnTo>
                    <a:pt x="267" y="389"/>
                  </a:lnTo>
                  <a:lnTo>
                    <a:pt x="268" y="387"/>
                  </a:lnTo>
                  <a:lnTo>
                    <a:pt x="267" y="387"/>
                  </a:lnTo>
                  <a:lnTo>
                    <a:pt x="267" y="386"/>
                  </a:lnTo>
                  <a:lnTo>
                    <a:pt x="269" y="383"/>
                  </a:lnTo>
                  <a:lnTo>
                    <a:pt x="270" y="383"/>
                  </a:lnTo>
                  <a:lnTo>
                    <a:pt x="269" y="382"/>
                  </a:lnTo>
                  <a:lnTo>
                    <a:pt x="267" y="379"/>
                  </a:lnTo>
                  <a:lnTo>
                    <a:pt x="266" y="379"/>
                  </a:lnTo>
                  <a:lnTo>
                    <a:pt x="265" y="379"/>
                  </a:lnTo>
                  <a:lnTo>
                    <a:pt x="265" y="381"/>
                  </a:lnTo>
                  <a:lnTo>
                    <a:pt x="265" y="384"/>
                  </a:lnTo>
                  <a:lnTo>
                    <a:pt x="264" y="384"/>
                  </a:lnTo>
                  <a:lnTo>
                    <a:pt x="263" y="384"/>
                  </a:lnTo>
                  <a:lnTo>
                    <a:pt x="262" y="381"/>
                  </a:lnTo>
                  <a:lnTo>
                    <a:pt x="262" y="379"/>
                  </a:lnTo>
                  <a:lnTo>
                    <a:pt x="260" y="378"/>
                  </a:lnTo>
                  <a:lnTo>
                    <a:pt x="260" y="378"/>
                  </a:lnTo>
                  <a:lnTo>
                    <a:pt x="259" y="379"/>
                  </a:lnTo>
                  <a:lnTo>
                    <a:pt x="259" y="380"/>
                  </a:lnTo>
                  <a:lnTo>
                    <a:pt x="260" y="383"/>
                  </a:lnTo>
                  <a:lnTo>
                    <a:pt x="260" y="385"/>
                  </a:lnTo>
                  <a:lnTo>
                    <a:pt x="260" y="386"/>
                  </a:lnTo>
                  <a:lnTo>
                    <a:pt x="261" y="387"/>
                  </a:lnTo>
                  <a:lnTo>
                    <a:pt x="261" y="387"/>
                  </a:lnTo>
                  <a:lnTo>
                    <a:pt x="260" y="388"/>
                  </a:lnTo>
                  <a:lnTo>
                    <a:pt x="260" y="387"/>
                  </a:lnTo>
                  <a:lnTo>
                    <a:pt x="259" y="386"/>
                  </a:lnTo>
                  <a:lnTo>
                    <a:pt x="260" y="385"/>
                  </a:lnTo>
                  <a:lnTo>
                    <a:pt x="258" y="382"/>
                  </a:lnTo>
                  <a:lnTo>
                    <a:pt x="257" y="381"/>
                  </a:lnTo>
                  <a:lnTo>
                    <a:pt x="256" y="382"/>
                  </a:lnTo>
                  <a:lnTo>
                    <a:pt x="257" y="384"/>
                  </a:lnTo>
                  <a:lnTo>
                    <a:pt x="256" y="384"/>
                  </a:lnTo>
                  <a:lnTo>
                    <a:pt x="255" y="385"/>
                  </a:lnTo>
                  <a:lnTo>
                    <a:pt x="254" y="387"/>
                  </a:lnTo>
                  <a:lnTo>
                    <a:pt x="254" y="387"/>
                  </a:lnTo>
                  <a:lnTo>
                    <a:pt x="252" y="387"/>
                  </a:lnTo>
                  <a:lnTo>
                    <a:pt x="252" y="387"/>
                  </a:lnTo>
                  <a:lnTo>
                    <a:pt x="252" y="388"/>
                  </a:lnTo>
                  <a:lnTo>
                    <a:pt x="252" y="389"/>
                  </a:lnTo>
                  <a:lnTo>
                    <a:pt x="253" y="391"/>
                  </a:lnTo>
                  <a:lnTo>
                    <a:pt x="254" y="391"/>
                  </a:lnTo>
                  <a:lnTo>
                    <a:pt x="255" y="393"/>
                  </a:lnTo>
                  <a:lnTo>
                    <a:pt x="254" y="394"/>
                  </a:lnTo>
                  <a:lnTo>
                    <a:pt x="254" y="396"/>
                  </a:lnTo>
                  <a:lnTo>
                    <a:pt x="254" y="398"/>
                  </a:lnTo>
                  <a:lnTo>
                    <a:pt x="255" y="398"/>
                  </a:lnTo>
                  <a:lnTo>
                    <a:pt x="255" y="399"/>
                  </a:lnTo>
                  <a:lnTo>
                    <a:pt x="256" y="400"/>
                  </a:lnTo>
                  <a:lnTo>
                    <a:pt x="258" y="399"/>
                  </a:lnTo>
                  <a:lnTo>
                    <a:pt x="259" y="401"/>
                  </a:lnTo>
                  <a:lnTo>
                    <a:pt x="260" y="403"/>
                  </a:lnTo>
                  <a:lnTo>
                    <a:pt x="261" y="404"/>
                  </a:lnTo>
                  <a:lnTo>
                    <a:pt x="261" y="404"/>
                  </a:lnTo>
                  <a:lnTo>
                    <a:pt x="260" y="406"/>
                  </a:lnTo>
                  <a:lnTo>
                    <a:pt x="261" y="407"/>
                  </a:lnTo>
                  <a:lnTo>
                    <a:pt x="262" y="408"/>
                  </a:lnTo>
                  <a:lnTo>
                    <a:pt x="262" y="409"/>
                  </a:lnTo>
                  <a:lnTo>
                    <a:pt x="261" y="409"/>
                  </a:lnTo>
                  <a:lnTo>
                    <a:pt x="260" y="408"/>
                  </a:lnTo>
                  <a:lnTo>
                    <a:pt x="258" y="407"/>
                  </a:lnTo>
                  <a:lnTo>
                    <a:pt x="257" y="407"/>
                  </a:lnTo>
                  <a:lnTo>
                    <a:pt x="254" y="404"/>
                  </a:lnTo>
                  <a:lnTo>
                    <a:pt x="252" y="405"/>
                  </a:lnTo>
                  <a:lnTo>
                    <a:pt x="251" y="404"/>
                  </a:lnTo>
                  <a:lnTo>
                    <a:pt x="250" y="404"/>
                  </a:lnTo>
                  <a:lnTo>
                    <a:pt x="245" y="404"/>
                  </a:lnTo>
                  <a:lnTo>
                    <a:pt x="241" y="402"/>
                  </a:lnTo>
                  <a:lnTo>
                    <a:pt x="240" y="401"/>
                  </a:lnTo>
                  <a:lnTo>
                    <a:pt x="238" y="401"/>
                  </a:lnTo>
                  <a:lnTo>
                    <a:pt x="238" y="402"/>
                  </a:lnTo>
                  <a:lnTo>
                    <a:pt x="237" y="403"/>
                  </a:lnTo>
                  <a:lnTo>
                    <a:pt x="237" y="404"/>
                  </a:lnTo>
                  <a:lnTo>
                    <a:pt x="235" y="405"/>
                  </a:lnTo>
                  <a:lnTo>
                    <a:pt x="232" y="406"/>
                  </a:lnTo>
                  <a:lnTo>
                    <a:pt x="232" y="405"/>
                  </a:lnTo>
                  <a:lnTo>
                    <a:pt x="232" y="403"/>
                  </a:lnTo>
                  <a:lnTo>
                    <a:pt x="232" y="401"/>
                  </a:lnTo>
                  <a:lnTo>
                    <a:pt x="232" y="400"/>
                  </a:lnTo>
                  <a:lnTo>
                    <a:pt x="232" y="399"/>
                  </a:lnTo>
                  <a:lnTo>
                    <a:pt x="231" y="398"/>
                  </a:lnTo>
                  <a:lnTo>
                    <a:pt x="229" y="393"/>
                  </a:lnTo>
                  <a:lnTo>
                    <a:pt x="229" y="391"/>
                  </a:lnTo>
                  <a:lnTo>
                    <a:pt x="230" y="389"/>
                  </a:lnTo>
                  <a:lnTo>
                    <a:pt x="230" y="386"/>
                  </a:lnTo>
                  <a:lnTo>
                    <a:pt x="230" y="384"/>
                  </a:lnTo>
                  <a:lnTo>
                    <a:pt x="229" y="385"/>
                  </a:lnTo>
                  <a:lnTo>
                    <a:pt x="227" y="385"/>
                  </a:lnTo>
                  <a:lnTo>
                    <a:pt x="227" y="387"/>
                  </a:lnTo>
                  <a:lnTo>
                    <a:pt x="224" y="390"/>
                  </a:lnTo>
                  <a:lnTo>
                    <a:pt x="223" y="393"/>
                  </a:lnTo>
                  <a:lnTo>
                    <a:pt x="222" y="393"/>
                  </a:lnTo>
                  <a:lnTo>
                    <a:pt x="222" y="392"/>
                  </a:lnTo>
                  <a:lnTo>
                    <a:pt x="221" y="391"/>
                  </a:lnTo>
                  <a:lnTo>
                    <a:pt x="221" y="390"/>
                  </a:lnTo>
                  <a:lnTo>
                    <a:pt x="218" y="391"/>
                  </a:lnTo>
                  <a:lnTo>
                    <a:pt x="218" y="393"/>
                  </a:lnTo>
                  <a:lnTo>
                    <a:pt x="217" y="394"/>
                  </a:lnTo>
                  <a:lnTo>
                    <a:pt x="215" y="395"/>
                  </a:lnTo>
                  <a:lnTo>
                    <a:pt x="214" y="397"/>
                  </a:lnTo>
                  <a:lnTo>
                    <a:pt x="216" y="399"/>
                  </a:lnTo>
                  <a:lnTo>
                    <a:pt x="216" y="400"/>
                  </a:lnTo>
                  <a:lnTo>
                    <a:pt x="217" y="401"/>
                  </a:lnTo>
                  <a:lnTo>
                    <a:pt x="218" y="401"/>
                  </a:lnTo>
                  <a:lnTo>
                    <a:pt x="221" y="404"/>
                  </a:lnTo>
                  <a:lnTo>
                    <a:pt x="221" y="408"/>
                  </a:lnTo>
                  <a:lnTo>
                    <a:pt x="221" y="409"/>
                  </a:lnTo>
                  <a:lnTo>
                    <a:pt x="220" y="412"/>
                  </a:lnTo>
                  <a:lnTo>
                    <a:pt x="218" y="413"/>
                  </a:lnTo>
                  <a:lnTo>
                    <a:pt x="219" y="415"/>
                  </a:lnTo>
                  <a:lnTo>
                    <a:pt x="218" y="418"/>
                  </a:lnTo>
                  <a:lnTo>
                    <a:pt x="217" y="420"/>
                  </a:lnTo>
                  <a:lnTo>
                    <a:pt x="217" y="421"/>
                  </a:lnTo>
                  <a:lnTo>
                    <a:pt x="217" y="423"/>
                  </a:lnTo>
                  <a:lnTo>
                    <a:pt x="217" y="424"/>
                  </a:lnTo>
                  <a:lnTo>
                    <a:pt x="217" y="426"/>
                  </a:lnTo>
                  <a:lnTo>
                    <a:pt x="218" y="428"/>
                  </a:lnTo>
                  <a:lnTo>
                    <a:pt x="218" y="430"/>
                  </a:lnTo>
                  <a:lnTo>
                    <a:pt x="218" y="431"/>
                  </a:lnTo>
                  <a:lnTo>
                    <a:pt x="216" y="432"/>
                  </a:lnTo>
                  <a:lnTo>
                    <a:pt x="216" y="432"/>
                  </a:lnTo>
                  <a:lnTo>
                    <a:pt x="217" y="434"/>
                  </a:lnTo>
                  <a:lnTo>
                    <a:pt x="218" y="436"/>
                  </a:lnTo>
                  <a:lnTo>
                    <a:pt x="218" y="437"/>
                  </a:lnTo>
                  <a:lnTo>
                    <a:pt x="217" y="440"/>
                  </a:lnTo>
                  <a:lnTo>
                    <a:pt x="217" y="442"/>
                  </a:lnTo>
                  <a:lnTo>
                    <a:pt x="218" y="442"/>
                  </a:lnTo>
                  <a:lnTo>
                    <a:pt x="219" y="442"/>
                  </a:lnTo>
                  <a:lnTo>
                    <a:pt x="220" y="441"/>
                  </a:lnTo>
                  <a:lnTo>
                    <a:pt x="221" y="440"/>
                  </a:lnTo>
                  <a:lnTo>
                    <a:pt x="222" y="440"/>
                  </a:lnTo>
                  <a:lnTo>
                    <a:pt x="224" y="442"/>
                  </a:lnTo>
                  <a:lnTo>
                    <a:pt x="223" y="444"/>
                  </a:lnTo>
                  <a:lnTo>
                    <a:pt x="222" y="443"/>
                  </a:lnTo>
                  <a:lnTo>
                    <a:pt x="221" y="443"/>
                  </a:lnTo>
                  <a:lnTo>
                    <a:pt x="221" y="446"/>
                  </a:lnTo>
                  <a:lnTo>
                    <a:pt x="221" y="447"/>
                  </a:lnTo>
                  <a:lnTo>
                    <a:pt x="221" y="448"/>
                  </a:lnTo>
                  <a:lnTo>
                    <a:pt x="220" y="448"/>
                  </a:lnTo>
                  <a:lnTo>
                    <a:pt x="219" y="450"/>
                  </a:lnTo>
                  <a:lnTo>
                    <a:pt x="218" y="452"/>
                  </a:lnTo>
                  <a:lnTo>
                    <a:pt x="219" y="453"/>
                  </a:lnTo>
                  <a:lnTo>
                    <a:pt x="218" y="454"/>
                  </a:lnTo>
                  <a:lnTo>
                    <a:pt x="216" y="454"/>
                  </a:lnTo>
                  <a:lnTo>
                    <a:pt x="216" y="455"/>
                  </a:lnTo>
                  <a:lnTo>
                    <a:pt x="215" y="456"/>
                  </a:lnTo>
                  <a:lnTo>
                    <a:pt x="214" y="459"/>
                  </a:lnTo>
                  <a:lnTo>
                    <a:pt x="214" y="460"/>
                  </a:lnTo>
                  <a:lnTo>
                    <a:pt x="215" y="461"/>
                  </a:lnTo>
                  <a:lnTo>
                    <a:pt x="215" y="462"/>
                  </a:lnTo>
                  <a:lnTo>
                    <a:pt x="214" y="464"/>
                  </a:lnTo>
                  <a:lnTo>
                    <a:pt x="214" y="465"/>
                  </a:lnTo>
                  <a:lnTo>
                    <a:pt x="211" y="465"/>
                  </a:lnTo>
                  <a:lnTo>
                    <a:pt x="211" y="466"/>
                  </a:lnTo>
                  <a:lnTo>
                    <a:pt x="210" y="468"/>
                  </a:lnTo>
                  <a:lnTo>
                    <a:pt x="209" y="466"/>
                  </a:lnTo>
                  <a:lnTo>
                    <a:pt x="209" y="465"/>
                  </a:lnTo>
                  <a:lnTo>
                    <a:pt x="207" y="464"/>
                  </a:lnTo>
                  <a:lnTo>
                    <a:pt x="206" y="464"/>
                  </a:lnTo>
                  <a:lnTo>
                    <a:pt x="205" y="466"/>
                  </a:lnTo>
                  <a:lnTo>
                    <a:pt x="205" y="466"/>
                  </a:lnTo>
                  <a:lnTo>
                    <a:pt x="204" y="466"/>
                  </a:lnTo>
                  <a:lnTo>
                    <a:pt x="205" y="465"/>
                  </a:lnTo>
                  <a:lnTo>
                    <a:pt x="205" y="464"/>
                  </a:lnTo>
                  <a:lnTo>
                    <a:pt x="203" y="463"/>
                  </a:lnTo>
                  <a:lnTo>
                    <a:pt x="202" y="463"/>
                  </a:lnTo>
                  <a:lnTo>
                    <a:pt x="200" y="463"/>
                  </a:lnTo>
                  <a:lnTo>
                    <a:pt x="199" y="465"/>
                  </a:lnTo>
                  <a:lnTo>
                    <a:pt x="199" y="465"/>
                  </a:lnTo>
                  <a:lnTo>
                    <a:pt x="197" y="465"/>
                  </a:lnTo>
                  <a:lnTo>
                    <a:pt x="196" y="465"/>
                  </a:lnTo>
                  <a:lnTo>
                    <a:pt x="194" y="465"/>
                  </a:lnTo>
                  <a:lnTo>
                    <a:pt x="194" y="467"/>
                  </a:lnTo>
                  <a:lnTo>
                    <a:pt x="194" y="466"/>
                  </a:lnTo>
                  <a:lnTo>
                    <a:pt x="193" y="466"/>
                  </a:lnTo>
                  <a:lnTo>
                    <a:pt x="193" y="467"/>
                  </a:lnTo>
                  <a:lnTo>
                    <a:pt x="193" y="470"/>
                  </a:lnTo>
                  <a:lnTo>
                    <a:pt x="194" y="476"/>
                  </a:lnTo>
                  <a:lnTo>
                    <a:pt x="192" y="479"/>
                  </a:lnTo>
                  <a:lnTo>
                    <a:pt x="193" y="481"/>
                  </a:lnTo>
                  <a:lnTo>
                    <a:pt x="192" y="485"/>
                  </a:lnTo>
                  <a:lnTo>
                    <a:pt x="191" y="486"/>
                  </a:lnTo>
                  <a:lnTo>
                    <a:pt x="191" y="485"/>
                  </a:lnTo>
                  <a:lnTo>
                    <a:pt x="191" y="484"/>
                  </a:lnTo>
                  <a:lnTo>
                    <a:pt x="189" y="481"/>
                  </a:lnTo>
                  <a:lnTo>
                    <a:pt x="188" y="481"/>
                  </a:lnTo>
                  <a:lnTo>
                    <a:pt x="187" y="480"/>
                  </a:lnTo>
                  <a:lnTo>
                    <a:pt x="187" y="481"/>
                  </a:lnTo>
                  <a:lnTo>
                    <a:pt x="187" y="481"/>
                  </a:lnTo>
                  <a:lnTo>
                    <a:pt x="188" y="483"/>
                  </a:lnTo>
                  <a:lnTo>
                    <a:pt x="188" y="486"/>
                  </a:lnTo>
                  <a:lnTo>
                    <a:pt x="186" y="486"/>
                  </a:lnTo>
                  <a:lnTo>
                    <a:pt x="186" y="488"/>
                  </a:lnTo>
                  <a:lnTo>
                    <a:pt x="185" y="489"/>
                  </a:lnTo>
                  <a:lnTo>
                    <a:pt x="184" y="491"/>
                  </a:lnTo>
                  <a:lnTo>
                    <a:pt x="183" y="489"/>
                  </a:lnTo>
                  <a:lnTo>
                    <a:pt x="184" y="489"/>
                  </a:lnTo>
                  <a:lnTo>
                    <a:pt x="184" y="488"/>
                  </a:lnTo>
                  <a:lnTo>
                    <a:pt x="184" y="485"/>
                  </a:lnTo>
                  <a:lnTo>
                    <a:pt x="183" y="485"/>
                  </a:lnTo>
                  <a:lnTo>
                    <a:pt x="182" y="485"/>
                  </a:lnTo>
                  <a:lnTo>
                    <a:pt x="182" y="487"/>
                  </a:lnTo>
                  <a:lnTo>
                    <a:pt x="182" y="487"/>
                  </a:lnTo>
                  <a:lnTo>
                    <a:pt x="182" y="488"/>
                  </a:lnTo>
                  <a:lnTo>
                    <a:pt x="182" y="489"/>
                  </a:lnTo>
                  <a:lnTo>
                    <a:pt x="181" y="488"/>
                  </a:lnTo>
                  <a:lnTo>
                    <a:pt x="181" y="487"/>
                  </a:lnTo>
                  <a:lnTo>
                    <a:pt x="180" y="487"/>
                  </a:lnTo>
                  <a:lnTo>
                    <a:pt x="179" y="489"/>
                  </a:lnTo>
                  <a:lnTo>
                    <a:pt x="180" y="492"/>
                  </a:lnTo>
                  <a:lnTo>
                    <a:pt x="181" y="493"/>
                  </a:lnTo>
                  <a:lnTo>
                    <a:pt x="181" y="495"/>
                  </a:lnTo>
                  <a:lnTo>
                    <a:pt x="180" y="495"/>
                  </a:lnTo>
                  <a:lnTo>
                    <a:pt x="177" y="493"/>
                  </a:lnTo>
                  <a:lnTo>
                    <a:pt x="177" y="492"/>
                  </a:lnTo>
                  <a:lnTo>
                    <a:pt x="176" y="492"/>
                  </a:lnTo>
                  <a:lnTo>
                    <a:pt x="175" y="492"/>
                  </a:lnTo>
                  <a:lnTo>
                    <a:pt x="175" y="494"/>
                  </a:lnTo>
                  <a:lnTo>
                    <a:pt x="175" y="495"/>
                  </a:lnTo>
                  <a:lnTo>
                    <a:pt x="175" y="496"/>
                  </a:lnTo>
                  <a:lnTo>
                    <a:pt x="175" y="497"/>
                  </a:lnTo>
                  <a:lnTo>
                    <a:pt x="173" y="502"/>
                  </a:lnTo>
                  <a:lnTo>
                    <a:pt x="172" y="502"/>
                  </a:lnTo>
                  <a:lnTo>
                    <a:pt x="171" y="503"/>
                  </a:lnTo>
                  <a:lnTo>
                    <a:pt x="171" y="504"/>
                  </a:lnTo>
                  <a:lnTo>
                    <a:pt x="171" y="504"/>
                  </a:lnTo>
                  <a:lnTo>
                    <a:pt x="171" y="504"/>
                  </a:lnTo>
                  <a:lnTo>
                    <a:pt x="167" y="509"/>
                  </a:lnTo>
                  <a:lnTo>
                    <a:pt x="168" y="510"/>
                  </a:lnTo>
                  <a:lnTo>
                    <a:pt x="166" y="511"/>
                  </a:lnTo>
                  <a:lnTo>
                    <a:pt x="166" y="509"/>
                  </a:lnTo>
                  <a:lnTo>
                    <a:pt x="166" y="508"/>
                  </a:lnTo>
                  <a:lnTo>
                    <a:pt x="165" y="507"/>
                  </a:lnTo>
                  <a:lnTo>
                    <a:pt x="164" y="507"/>
                  </a:lnTo>
                  <a:lnTo>
                    <a:pt x="164" y="504"/>
                  </a:lnTo>
                  <a:lnTo>
                    <a:pt x="162" y="503"/>
                  </a:lnTo>
                  <a:lnTo>
                    <a:pt x="161" y="503"/>
                  </a:lnTo>
                  <a:lnTo>
                    <a:pt x="160" y="503"/>
                  </a:lnTo>
                  <a:lnTo>
                    <a:pt x="160" y="504"/>
                  </a:lnTo>
                  <a:lnTo>
                    <a:pt x="158" y="504"/>
                  </a:lnTo>
                  <a:lnTo>
                    <a:pt x="157" y="504"/>
                  </a:lnTo>
                  <a:lnTo>
                    <a:pt x="155" y="505"/>
                  </a:lnTo>
                  <a:lnTo>
                    <a:pt x="155" y="506"/>
                  </a:lnTo>
                  <a:lnTo>
                    <a:pt x="154" y="509"/>
                  </a:lnTo>
                  <a:lnTo>
                    <a:pt x="153" y="509"/>
                  </a:lnTo>
                  <a:lnTo>
                    <a:pt x="153" y="512"/>
                  </a:lnTo>
                  <a:lnTo>
                    <a:pt x="154" y="512"/>
                  </a:lnTo>
                  <a:lnTo>
                    <a:pt x="153" y="513"/>
                  </a:lnTo>
                  <a:lnTo>
                    <a:pt x="153" y="514"/>
                  </a:lnTo>
                  <a:lnTo>
                    <a:pt x="152" y="512"/>
                  </a:lnTo>
                  <a:lnTo>
                    <a:pt x="152" y="511"/>
                  </a:lnTo>
                  <a:lnTo>
                    <a:pt x="152" y="510"/>
                  </a:lnTo>
                  <a:lnTo>
                    <a:pt x="152" y="509"/>
                  </a:lnTo>
                  <a:lnTo>
                    <a:pt x="149" y="512"/>
                  </a:lnTo>
                  <a:lnTo>
                    <a:pt x="149" y="510"/>
                  </a:lnTo>
                  <a:lnTo>
                    <a:pt x="149" y="509"/>
                  </a:lnTo>
                  <a:lnTo>
                    <a:pt x="149" y="507"/>
                  </a:lnTo>
                  <a:lnTo>
                    <a:pt x="150" y="504"/>
                  </a:lnTo>
                  <a:lnTo>
                    <a:pt x="150" y="503"/>
                  </a:lnTo>
                  <a:lnTo>
                    <a:pt x="149" y="502"/>
                  </a:lnTo>
                  <a:lnTo>
                    <a:pt x="149" y="501"/>
                  </a:lnTo>
                  <a:lnTo>
                    <a:pt x="149" y="502"/>
                  </a:lnTo>
                  <a:lnTo>
                    <a:pt x="147" y="500"/>
                  </a:lnTo>
                  <a:lnTo>
                    <a:pt x="147" y="499"/>
                  </a:lnTo>
                  <a:lnTo>
                    <a:pt x="147" y="498"/>
                  </a:lnTo>
                  <a:lnTo>
                    <a:pt x="148" y="497"/>
                  </a:lnTo>
                  <a:lnTo>
                    <a:pt x="148" y="496"/>
                  </a:lnTo>
                  <a:lnTo>
                    <a:pt x="147" y="495"/>
                  </a:lnTo>
                  <a:lnTo>
                    <a:pt x="146" y="496"/>
                  </a:lnTo>
                  <a:lnTo>
                    <a:pt x="145" y="497"/>
                  </a:lnTo>
                  <a:lnTo>
                    <a:pt x="144" y="500"/>
                  </a:lnTo>
                  <a:lnTo>
                    <a:pt x="144" y="501"/>
                  </a:lnTo>
                  <a:lnTo>
                    <a:pt x="144" y="503"/>
                  </a:lnTo>
                  <a:lnTo>
                    <a:pt x="144" y="502"/>
                  </a:lnTo>
                  <a:lnTo>
                    <a:pt x="142" y="502"/>
                  </a:lnTo>
                  <a:lnTo>
                    <a:pt x="140" y="504"/>
                  </a:lnTo>
                  <a:lnTo>
                    <a:pt x="138" y="507"/>
                  </a:lnTo>
                  <a:lnTo>
                    <a:pt x="138" y="509"/>
                  </a:lnTo>
                  <a:lnTo>
                    <a:pt x="138" y="509"/>
                  </a:lnTo>
                  <a:lnTo>
                    <a:pt x="136" y="512"/>
                  </a:lnTo>
                  <a:lnTo>
                    <a:pt x="136" y="510"/>
                  </a:lnTo>
                  <a:lnTo>
                    <a:pt x="135" y="510"/>
                  </a:lnTo>
                  <a:lnTo>
                    <a:pt x="134" y="511"/>
                  </a:lnTo>
                  <a:lnTo>
                    <a:pt x="134" y="512"/>
                  </a:lnTo>
                  <a:lnTo>
                    <a:pt x="134" y="514"/>
                  </a:lnTo>
                  <a:lnTo>
                    <a:pt x="135" y="515"/>
                  </a:lnTo>
                  <a:lnTo>
                    <a:pt x="135" y="515"/>
                  </a:lnTo>
                  <a:lnTo>
                    <a:pt x="134" y="519"/>
                  </a:lnTo>
                  <a:lnTo>
                    <a:pt x="134" y="520"/>
                  </a:lnTo>
                  <a:lnTo>
                    <a:pt x="134" y="520"/>
                  </a:lnTo>
                  <a:lnTo>
                    <a:pt x="133" y="521"/>
                  </a:lnTo>
                  <a:lnTo>
                    <a:pt x="133" y="520"/>
                  </a:lnTo>
                  <a:lnTo>
                    <a:pt x="133" y="524"/>
                  </a:lnTo>
                  <a:lnTo>
                    <a:pt x="133" y="525"/>
                  </a:lnTo>
                  <a:lnTo>
                    <a:pt x="133" y="526"/>
                  </a:lnTo>
                  <a:lnTo>
                    <a:pt x="133" y="526"/>
                  </a:lnTo>
                  <a:lnTo>
                    <a:pt x="134" y="526"/>
                  </a:lnTo>
                  <a:lnTo>
                    <a:pt x="134" y="527"/>
                  </a:lnTo>
                  <a:lnTo>
                    <a:pt x="137" y="529"/>
                  </a:lnTo>
                  <a:lnTo>
                    <a:pt x="138" y="531"/>
                  </a:lnTo>
                  <a:lnTo>
                    <a:pt x="138" y="534"/>
                  </a:lnTo>
                  <a:lnTo>
                    <a:pt x="139" y="535"/>
                  </a:lnTo>
                  <a:lnTo>
                    <a:pt x="140" y="535"/>
                  </a:lnTo>
                  <a:lnTo>
                    <a:pt x="142" y="538"/>
                  </a:lnTo>
                  <a:lnTo>
                    <a:pt x="141" y="539"/>
                  </a:lnTo>
                  <a:lnTo>
                    <a:pt x="140" y="539"/>
                  </a:lnTo>
                  <a:lnTo>
                    <a:pt x="139" y="539"/>
                  </a:lnTo>
                  <a:lnTo>
                    <a:pt x="138" y="539"/>
                  </a:lnTo>
                  <a:lnTo>
                    <a:pt x="138" y="541"/>
                  </a:lnTo>
                  <a:lnTo>
                    <a:pt x="136" y="541"/>
                  </a:lnTo>
                  <a:lnTo>
                    <a:pt x="135" y="540"/>
                  </a:lnTo>
                  <a:lnTo>
                    <a:pt x="133" y="542"/>
                  </a:lnTo>
                  <a:lnTo>
                    <a:pt x="133" y="543"/>
                  </a:lnTo>
                  <a:lnTo>
                    <a:pt x="130" y="545"/>
                  </a:lnTo>
                  <a:lnTo>
                    <a:pt x="129" y="546"/>
                  </a:lnTo>
                  <a:lnTo>
                    <a:pt x="128" y="547"/>
                  </a:lnTo>
                  <a:lnTo>
                    <a:pt x="127" y="550"/>
                  </a:lnTo>
                  <a:lnTo>
                    <a:pt x="127" y="552"/>
                  </a:lnTo>
                  <a:lnTo>
                    <a:pt x="127" y="553"/>
                  </a:lnTo>
                  <a:lnTo>
                    <a:pt x="128" y="555"/>
                  </a:lnTo>
                  <a:lnTo>
                    <a:pt x="129" y="556"/>
                  </a:lnTo>
                  <a:lnTo>
                    <a:pt x="130" y="557"/>
                  </a:lnTo>
                  <a:lnTo>
                    <a:pt x="133" y="558"/>
                  </a:lnTo>
                  <a:lnTo>
                    <a:pt x="132" y="559"/>
                  </a:lnTo>
                  <a:lnTo>
                    <a:pt x="131" y="559"/>
                  </a:lnTo>
                  <a:lnTo>
                    <a:pt x="131" y="562"/>
                  </a:lnTo>
                  <a:lnTo>
                    <a:pt x="131" y="564"/>
                  </a:lnTo>
                  <a:lnTo>
                    <a:pt x="130" y="565"/>
                  </a:lnTo>
                  <a:lnTo>
                    <a:pt x="129" y="565"/>
                  </a:lnTo>
                  <a:lnTo>
                    <a:pt x="128" y="565"/>
                  </a:lnTo>
                  <a:lnTo>
                    <a:pt x="127" y="566"/>
                  </a:lnTo>
                  <a:lnTo>
                    <a:pt x="128" y="568"/>
                  </a:lnTo>
                  <a:lnTo>
                    <a:pt x="127" y="571"/>
                  </a:lnTo>
                  <a:lnTo>
                    <a:pt x="127" y="573"/>
                  </a:lnTo>
                  <a:lnTo>
                    <a:pt x="127" y="574"/>
                  </a:lnTo>
                  <a:lnTo>
                    <a:pt x="126" y="574"/>
                  </a:lnTo>
                  <a:lnTo>
                    <a:pt x="124" y="574"/>
                  </a:lnTo>
                  <a:lnTo>
                    <a:pt x="122" y="575"/>
                  </a:lnTo>
                  <a:lnTo>
                    <a:pt x="120" y="576"/>
                  </a:lnTo>
                  <a:lnTo>
                    <a:pt x="119" y="578"/>
                  </a:lnTo>
                  <a:lnTo>
                    <a:pt x="119" y="580"/>
                  </a:lnTo>
                  <a:lnTo>
                    <a:pt x="118" y="586"/>
                  </a:lnTo>
                  <a:lnTo>
                    <a:pt x="118" y="589"/>
                  </a:lnTo>
                  <a:lnTo>
                    <a:pt x="119" y="590"/>
                  </a:lnTo>
                  <a:lnTo>
                    <a:pt x="121" y="592"/>
                  </a:lnTo>
                  <a:lnTo>
                    <a:pt x="121" y="592"/>
                  </a:lnTo>
                  <a:lnTo>
                    <a:pt x="121" y="595"/>
                  </a:lnTo>
                  <a:lnTo>
                    <a:pt x="119" y="601"/>
                  </a:lnTo>
                  <a:lnTo>
                    <a:pt x="119" y="605"/>
                  </a:lnTo>
                  <a:lnTo>
                    <a:pt x="119" y="606"/>
                  </a:lnTo>
                  <a:lnTo>
                    <a:pt x="119" y="608"/>
                  </a:lnTo>
                  <a:lnTo>
                    <a:pt x="118" y="609"/>
                  </a:lnTo>
                  <a:lnTo>
                    <a:pt x="118" y="610"/>
                  </a:lnTo>
                  <a:lnTo>
                    <a:pt x="118" y="613"/>
                  </a:lnTo>
                  <a:lnTo>
                    <a:pt x="118" y="614"/>
                  </a:lnTo>
                  <a:lnTo>
                    <a:pt x="116" y="616"/>
                  </a:lnTo>
                  <a:lnTo>
                    <a:pt x="110" y="614"/>
                  </a:lnTo>
                  <a:lnTo>
                    <a:pt x="107" y="613"/>
                  </a:lnTo>
                  <a:lnTo>
                    <a:pt x="103" y="611"/>
                  </a:lnTo>
                  <a:lnTo>
                    <a:pt x="102" y="610"/>
                  </a:lnTo>
                  <a:lnTo>
                    <a:pt x="100" y="609"/>
                  </a:lnTo>
                  <a:lnTo>
                    <a:pt x="99" y="603"/>
                  </a:lnTo>
                  <a:lnTo>
                    <a:pt x="99" y="603"/>
                  </a:lnTo>
                  <a:lnTo>
                    <a:pt x="99" y="597"/>
                  </a:lnTo>
                  <a:lnTo>
                    <a:pt x="99" y="596"/>
                  </a:lnTo>
                  <a:lnTo>
                    <a:pt x="98" y="596"/>
                  </a:lnTo>
                  <a:lnTo>
                    <a:pt x="97" y="596"/>
                  </a:lnTo>
                  <a:lnTo>
                    <a:pt x="96" y="595"/>
                  </a:lnTo>
                  <a:lnTo>
                    <a:pt x="94" y="593"/>
                  </a:lnTo>
                  <a:lnTo>
                    <a:pt x="88" y="589"/>
                  </a:lnTo>
                  <a:lnTo>
                    <a:pt x="88" y="589"/>
                  </a:lnTo>
                  <a:lnTo>
                    <a:pt x="87" y="588"/>
                  </a:lnTo>
                  <a:lnTo>
                    <a:pt x="85" y="587"/>
                  </a:lnTo>
                  <a:lnTo>
                    <a:pt x="83" y="587"/>
                  </a:lnTo>
                  <a:lnTo>
                    <a:pt x="82" y="586"/>
                  </a:lnTo>
                  <a:lnTo>
                    <a:pt x="79" y="582"/>
                  </a:lnTo>
                  <a:lnTo>
                    <a:pt x="78" y="581"/>
                  </a:lnTo>
                  <a:lnTo>
                    <a:pt x="77" y="577"/>
                  </a:lnTo>
                  <a:lnTo>
                    <a:pt x="77" y="570"/>
                  </a:lnTo>
                  <a:lnTo>
                    <a:pt x="77" y="569"/>
                  </a:lnTo>
                  <a:lnTo>
                    <a:pt x="77" y="565"/>
                  </a:lnTo>
                  <a:lnTo>
                    <a:pt x="75" y="561"/>
                  </a:lnTo>
                  <a:lnTo>
                    <a:pt x="76" y="560"/>
                  </a:lnTo>
                  <a:lnTo>
                    <a:pt x="75" y="559"/>
                  </a:lnTo>
                  <a:lnTo>
                    <a:pt x="73" y="557"/>
                  </a:lnTo>
                  <a:lnTo>
                    <a:pt x="68" y="544"/>
                  </a:lnTo>
                  <a:lnTo>
                    <a:pt x="68" y="542"/>
                  </a:lnTo>
                  <a:lnTo>
                    <a:pt x="67" y="540"/>
                  </a:lnTo>
                  <a:lnTo>
                    <a:pt x="67" y="539"/>
                  </a:lnTo>
                  <a:lnTo>
                    <a:pt x="66" y="538"/>
                  </a:lnTo>
                  <a:lnTo>
                    <a:pt x="63" y="529"/>
                  </a:lnTo>
                  <a:lnTo>
                    <a:pt x="60" y="516"/>
                  </a:lnTo>
                  <a:lnTo>
                    <a:pt x="59" y="513"/>
                  </a:lnTo>
                  <a:lnTo>
                    <a:pt x="51" y="490"/>
                  </a:lnTo>
                  <a:lnTo>
                    <a:pt x="44" y="469"/>
                  </a:lnTo>
                  <a:lnTo>
                    <a:pt x="44" y="465"/>
                  </a:lnTo>
                  <a:lnTo>
                    <a:pt x="41" y="459"/>
                  </a:lnTo>
                  <a:lnTo>
                    <a:pt x="30" y="424"/>
                  </a:lnTo>
                  <a:lnTo>
                    <a:pt x="24" y="405"/>
                  </a:lnTo>
                  <a:lnTo>
                    <a:pt x="12" y="371"/>
                  </a:lnTo>
                  <a:lnTo>
                    <a:pt x="4" y="345"/>
                  </a:lnTo>
                  <a:lnTo>
                    <a:pt x="0" y="335"/>
                  </a:lnTo>
                  <a:lnTo>
                    <a:pt x="5" y="333"/>
                  </a:lnTo>
                  <a:lnTo>
                    <a:pt x="5" y="332"/>
                  </a:lnTo>
                  <a:lnTo>
                    <a:pt x="6" y="332"/>
                  </a:lnTo>
                  <a:lnTo>
                    <a:pt x="6" y="331"/>
                  </a:lnTo>
                  <a:lnTo>
                    <a:pt x="5" y="330"/>
                  </a:lnTo>
                  <a:lnTo>
                    <a:pt x="7" y="329"/>
                  </a:lnTo>
                  <a:lnTo>
                    <a:pt x="11" y="328"/>
                  </a:lnTo>
                  <a:lnTo>
                    <a:pt x="14" y="331"/>
                  </a:lnTo>
                  <a:lnTo>
                    <a:pt x="15" y="332"/>
                  </a:lnTo>
                  <a:lnTo>
                    <a:pt x="16" y="336"/>
                  </a:lnTo>
                  <a:lnTo>
                    <a:pt x="18" y="339"/>
                  </a:lnTo>
                  <a:lnTo>
                    <a:pt x="20" y="339"/>
                  </a:lnTo>
                  <a:lnTo>
                    <a:pt x="22" y="339"/>
                  </a:lnTo>
                  <a:lnTo>
                    <a:pt x="23" y="338"/>
                  </a:lnTo>
                  <a:lnTo>
                    <a:pt x="23" y="335"/>
                  </a:lnTo>
                  <a:lnTo>
                    <a:pt x="23" y="326"/>
                  </a:lnTo>
                  <a:lnTo>
                    <a:pt x="21" y="319"/>
                  </a:lnTo>
                  <a:lnTo>
                    <a:pt x="19" y="318"/>
                  </a:lnTo>
                  <a:lnTo>
                    <a:pt x="19" y="316"/>
                  </a:lnTo>
                  <a:lnTo>
                    <a:pt x="20" y="313"/>
                  </a:lnTo>
                  <a:lnTo>
                    <a:pt x="22" y="311"/>
                  </a:lnTo>
                  <a:lnTo>
                    <a:pt x="24" y="311"/>
                  </a:lnTo>
                  <a:lnTo>
                    <a:pt x="25" y="312"/>
                  </a:lnTo>
                  <a:lnTo>
                    <a:pt x="25" y="313"/>
                  </a:lnTo>
                  <a:lnTo>
                    <a:pt x="27" y="315"/>
                  </a:lnTo>
                  <a:lnTo>
                    <a:pt x="28" y="315"/>
                  </a:lnTo>
                  <a:lnTo>
                    <a:pt x="33" y="315"/>
                  </a:lnTo>
                  <a:lnTo>
                    <a:pt x="34" y="315"/>
                  </a:lnTo>
                  <a:lnTo>
                    <a:pt x="36" y="314"/>
                  </a:lnTo>
                  <a:lnTo>
                    <a:pt x="35" y="311"/>
                  </a:lnTo>
                  <a:lnTo>
                    <a:pt x="34" y="309"/>
                  </a:lnTo>
                  <a:lnTo>
                    <a:pt x="32" y="307"/>
                  </a:lnTo>
                  <a:lnTo>
                    <a:pt x="31" y="307"/>
                  </a:lnTo>
                  <a:lnTo>
                    <a:pt x="29" y="306"/>
                  </a:lnTo>
                  <a:lnTo>
                    <a:pt x="25" y="303"/>
                  </a:lnTo>
                  <a:lnTo>
                    <a:pt x="23" y="300"/>
                  </a:lnTo>
                  <a:lnTo>
                    <a:pt x="23" y="299"/>
                  </a:lnTo>
                  <a:lnTo>
                    <a:pt x="24" y="297"/>
                  </a:lnTo>
                  <a:lnTo>
                    <a:pt x="25" y="294"/>
                  </a:lnTo>
                  <a:lnTo>
                    <a:pt x="24" y="293"/>
                  </a:lnTo>
                  <a:lnTo>
                    <a:pt x="26" y="288"/>
                  </a:lnTo>
                  <a:lnTo>
                    <a:pt x="32" y="277"/>
                  </a:lnTo>
                  <a:lnTo>
                    <a:pt x="33" y="276"/>
                  </a:lnTo>
                  <a:lnTo>
                    <a:pt x="38" y="269"/>
                  </a:lnTo>
                  <a:lnTo>
                    <a:pt x="39" y="268"/>
                  </a:lnTo>
                  <a:lnTo>
                    <a:pt x="42" y="260"/>
                  </a:lnTo>
                  <a:lnTo>
                    <a:pt x="40" y="258"/>
                  </a:lnTo>
                  <a:lnTo>
                    <a:pt x="39" y="256"/>
                  </a:lnTo>
                  <a:lnTo>
                    <a:pt x="40" y="254"/>
                  </a:lnTo>
                  <a:lnTo>
                    <a:pt x="40" y="254"/>
                  </a:lnTo>
                  <a:lnTo>
                    <a:pt x="40" y="252"/>
                  </a:lnTo>
                  <a:lnTo>
                    <a:pt x="42" y="249"/>
                  </a:lnTo>
                  <a:lnTo>
                    <a:pt x="43" y="247"/>
                  </a:lnTo>
                  <a:lnTo>
                    <a:pt x="46" y="245"/>
                  </a:lnTo>
                  <a:lnTo>
                    <a:pt x="47" y="243"/>
                  </a:lnTo>
                  <a:lnTo>
                    <a:pt x="49" y="240"/>
                  </a:lnTo>
                  <a:lnTo>
                    <a:pt x="49" y="238"/>
                  </a:lnTo>
                  <a:lnTo>
                    <a:pt x="49" y="232"/>
                  </a:lnTo>
                  <a:lnTo>
                    <a:pt x="47" y="231"/>
                  </a:lnTo>
                  <a:lnTo>
                    <a:pt x="45" y="230"/>
                  </a:lnTo>
                  <a:lnTo>
                    <a:pt x="41" y="230"/>
                  </a:lnTo>
                  <a:lnTo>
                    <a:pt x="39" y="225"/>
                  </a:lnTo>
                  <a:lnTo>
                    <a:pt x="38" y="218"/>
                  </a:lnTo>
                  <a:lnTo>
                    <a:pt x="39" y="214"/>
                  </a:lnTo>
                  <a:lnTo>
                    <a:pt x="39" y="213"/>
                  </a:lnTo>
                  <a:lnTo>
                    <a:pt x="41" y="211"/>
                  </a:lnTo>
                  <a:lnTo>
                    <a:pt x="41" y="206"/>
                  </a:lnTo>
                  <a:lnTo>
                    <a:pt x="37" y="203"/>
                  </a:lnTo>
                  <a:lnTo>
                    <a:pt x="35" y="202"/>
                  </a:lnTo>
                  <a:lnTo>
                    <a:pt x="34" y="201"/>
                  </a:lnTo>
                  <a:lnTo>
                    <a:pt x="37" y="182"/>
                  </a:lnTo>
                  <a:lnTo>
                    <a:pt x="38" y="178"/>
                  </a:lnTo>
                  <a:lnTo>
                    <a:pt x="39" y="177"/>
                  </a:lnTo>
                  <a:lnTo>
                    <a:pt x="41" y="175"/>
                  </a:lnTo>
                  <a:lnTo>
                    <a:pt x="46" y="166"/>
                  </a:lnTo>
                  <a:lnTo>
                    <a:pt x="43" y="145"/>
                  </a:lnTo>
                  <a:lnTo>
                    <a:pt x="40" y="129"/>
                  </a:lnTo>
                  <a:lnTo>
                    <a:pt x="49" y="102"/>
                  </a:lnTo>
                  <a:lnTo>
                    <a:pt x="60" y="63"/>
                  </a:lnTo>
                  <a:lnTo>
                    <a:pt x="75" y="11"/>
                  </a:lnTo>
                  <a:lnTo>
                    <a:pt x="82" y="11"/>
                  </a:lnTo>
                  <a:lnTo>
                    <a:pt x="90" y="11"/>
                  </a:lnTo>
                  <a:lnTo>
                    <a:pt x="92" y="11"/>
                  </a:lnTo>
                  <a:lnTo>
                    <a:pt x="93" y="13"/>
                  </a:lnTo>
                  <a:lnTo>
                    <a:pt x="94" y="14"/>
                  </a:lnTo>
                  <a:lnTo>
                    <a:pt x="93" y="15"/>
                  </a:lnTo>
                  <a:lnTo>
                    <a:pt x="94" y="16"/>
                  </a:lnTo>
                  <a:close/>
                </a:path>
              </a:pathLst>
            </a:custGeom>
            <a:solidFill>
              <a:srgbClr val="4C7300"/>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482" name="Freeform 244"/>
            <p:cNvSpPr>
              <a:spLocks/>
            </p:cNvSpPr>
            <p:nvPr/>
          </p:nvSpPr>
          <p:spPr bwMode="auto">
            <a:xfrm>
              <a:off x="7902266" y="2001267"/>
              <a:ext cx="2778" cy="6946"/>
            </a:xfrm>
            <a:custGeom>
              <a:avLst/>
              <a:gdLst>
                <a:gd name="T0" fmla="*/ 1 w 2"/>
                <a:gd name="T1" fmla="*/ 4 h 5"/>
                <a:gd name="T2" fmla="*/ 0 w 2"/>
                <a:gd name="T3" fmla="*/ 5 h 5"/>
                <a:gd name="T4" fmla="*/ 0 w 2"/>
                <a:gd name="T5" fmla="*/ 4 h 5"/>
                <a:gd name="T6" fmla="*/ 0 w 2"/>
                <a:gd name="T7" fmla="*/ 2 h 5"/>
                <a:gd name="T8" fmla="*/ 0 w 2"/>
                <a:gd name="T9" fmla="*/ 0 h 5"/>
                <a:gd name="T10" fmla="*/ 2 w 2"/>
                <a:gd name="T11" fmla="*/ 1 h 5"/>
                <a:gd name="T12" fmla="*/ 1 w 2"/>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1" y="4"/>
                  </a:moveTo>
                  <a:lnTo>
                    <a:pt x="0" y="5"/>
                  </a:lnTo>
                  <a:lnTo>
                    <a:pt x="0" y="4"/>
                  </a:lnTo>
                  <a:lnTo>
                    <a:pt x="0" y="2"/>
                  </a:lnTo>
                  <a:lnTo>
                    <a:pt x="0" y="0"/>
                  </a:lnTo>
                  <a:lnTo>
                    <a:pt x="2" y="1"/>
                  </a:lnTo>
                  <a:lnTo>
                    <a:pt x="1" y="4"/>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3" name="Freeform 245"/>
            <p:cNvSpPr>
              <a:spLocks/>
            </p:cNvSpPr>
            <p:nvPr/>
          </p:nvSpPr>
          <p:spPr bwMode="auto">
            <a:xfrm>
              <a:off x="7899488" y="1998489"/>
              <a:ext cx="2778" cy="5557"/>
            </a:xfrm>
            <a:custGeom>
              <a:avLst/>
              <a:gdLst>
                <a:gd name="T0" fmla="*/ 1 w 2"/>
                <a:gd name="T1" fmla="*/ 4 h 4"/>
                <a:gd name="T2" fmla="*/ 0 w 2"/>
                <a:gd name="T3" fmla="*/ 4 h 4"/>
                <a:gd name="T4" fmla="*/ 0 w 2"/>
                <a:gd name="T5" fmla="*/ 2 h 4"/>
                <a:gd name="T6" fmla="*/ 1 w 2"/>
                <a:gd name="T7" fmla="*/ 0 h 4"/>
                <a:gd name="T8" fmla="*/ 2 w 2"/>
                <a:gd name="T9" fmla="*/ 0 h 4"/>
                <a:gd name="T10" fmla="*/ 2 w 2"/>
                <a:gd name="T11" fmla="*/ 0 h 4"/>
                <a:gd name="T12" fmla="*/ 2 w 2"/>
                <a:gd name="T13" fmla="*/ 1 h 4"/>
                <a:gd name="T14" fmla="*/ 2 w 2"/>
                <a:gd name="T15" fmla="*/ 2 h 4"/>
                <a:gd name="T16" fmla="*/ 1 w 2"/>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4"/>
                  </a:moveTo>
                  <a:lnTo>
                    <a:pt x="0" y="4"/>
                  </a:lnTo>
                  <a:lnTo>
                    <a:pt x="0" y="2"/>
                  </a:lnTo>
                  <a:lnTo>
                    <a:pt x="1" y="0"/>
                  </a:lnTo>
                  <a:lnTo>
                    <a:pt x="2" y="0"/>
                  </a:lnTo>
                  <a:lnTo>
                    <a:pt x="2" y="0"/>
                  </a:lnTo>
                  <a:lnTo>
                    <a:pt x="2" y="1"/>
                  </a:lnTo>
                  <a:lnTo>
                    <a:pt x="2" y="2"/>
                  </a:lnTo>
                  <a:lnTo>
                    <a:pt x="1" y="4"/>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4" name="Freeform 246"/>
            <p:cNvSpPr>
              <a:spLocks/>
            </p:cNvSpPr>
            <p:nvPr/>
          </p:nvSpPr>
          <p:spPr bwMode="auto">
            <a:xfrm>
              <a:off x="7903656" y="1994322"/>
              <a:ext cx="4168" cy="5557"/>
            </a:xfrm>
            <a:custGeom>
              <a:avLst/>
              <a:gdLst>
                <a:gd name="T0" fmla="*/ 2 w 3"/>
                <a:gd name="T1" fmla="*/ 3 h 4"/>
                <a:gd name="T2" fmla="*/ 1 w 3"/>
                <a:gd name="T3" fmla="*/ 4 h 4"/>
                <a:gd name="T4" fmla="*/ 0 w 3"/>
                <a:gd name="T5" fmla="*/ 3 h 4"/>
                <a:gd name="T6" fmla="*/ 0 w 3"/>
                <a:gd name="T7" fmla="*/ 2 h 4"/>
                <a:gd name="T8" fmla="*/ 0 w 3"/>
                <a:gd name="T9" fmla="*/ 1 h 4"/>
                <a:gd name="T10" fmla="*/ 1 w 3"/>
                <a:gd name="T11" fmla="*/ 1 h 4"/>
                <a:gd name="T12" fmla="*/ 2 w 3"/>
                <a:gd name="T13" fmla="*/ 0 h 4"/>
                <a:gd name="T14" fmla="*/ 3 w 3"/>
                <a:gd name="T15" fmla="*/ 0 h 4"/>
                <a:gd name="T16" fmla="*/ 2 w 3"/>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2" y="3"/>
                  </a:moveTo>
                  <a:lnTo>
                    <a:pt x="1" y="4"/>
                  </a:lnTo>
                  <a:lnTo>
                    <a:pt x="0" y="3"/>
                  </a:lnTo>
                  <a:lnTo>
                    <a:pt x="0" y="2"/>
                  </a:lnTo>
                  <a:lnTo>
                    <a:pt x="0" y="1"/>
                  </a:lnTo>
                  <a:lnTo>
                    <a:pt x="1" y="1"/>
                  </a:lnTo>
                  <a:lnTo>
                    <a:pt x="2" y="0"/>
                  </a:lnTo>
                  <a:lnTo>
                    <a:pt x="3" y="0"/>
                  </a:lnTo>
                  <a:lnTo>
                    <a:pt x="2" y="3"/>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5" name="Freeform 247"/>
            <p:cNvSpPr>
              <a:spLocks/>
            </p:cNvSpPr>
            <p:nvPr/>
          </p:nvSpPr>
          <p:spPr bwMode="auto">
            <a:xfrm>
              <a:off x="7910601" y="1990154"/>
              <a:ext cx="2778" cy="5557"/>
            </a:xfrm>
            <a:custGeom>
              <a:avLst/>
              <a:gdLst>
                <a:gd name="T0" fmla="*/ 1 w 2"/>
                <a:gd name="T1" fmla="*/ 2 h 4"/>
                <a:gd name="T2" fmla="*/ 2 w 2"/>
                <a:gd name="T3" fmla="*/ 2 h 4"/>
                <a:gd name="T4" fmla="*/ 2 w 2"/>
                <a:gd name="T5" fmla="*/ 3 h 4"/>
                <a:gd name="T6" fmla="*/ 1 w 2"/>
                <a:gd name="T7" fmla="*/ 3 h 4"/>
                <a:gd name="T8" fmla="*/ 0 w 2"/>
                <a:gd name="T9" fmla="*/ 4 h 4"/>
                <a:gd name="T10" fmla="*/ 0 w 2"/>
                <a:gd name="T11" fmla="*/ 4 h 4"/>
                <a:gd name="T12" fmla="*/ 0 w 2"/>
                <a:gd name="T13" fmla="*/ 4 h 4"/>
                <a:gd name="T14" fmla="*/ 0 w 2"/>
                <a:gd name="T15" fmla="*/ 1 h 4"/>
                <a:gd name="T16" fmla="*/ 1 w 2"/>
                <a:gd name="T17" fmla="*/ 1 h 4"/>
                <a:gd name="T18" fmla="*/ 1 w 2"/>
                <a:gd name="T19" fmla="*/ 0 h 4"/>
                <a:gd name="T20" fmla="*/ 1 w 2"/>
                <a:gd name="T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
                  <a:moveTo>
                    <a:pt x="1" y="2"/>
                  </a:moveTo>
                  <a:lnTo>
                    <a:pt x="2" y="2"/>
                  </a:lnTo>
                  <a:lnTo>
                    <a:pt x="2" y="3"/>
                  </a:lnTo>
                  <a:lnTo>
                    <a:pt x="1" y="3"/>
                  </a:lnTo>
                  <a:lnTo>
                    <a:pt x="0" y="4"/>
                  </a:lnTo>
                  <a:lnTo>
                    <a:pt x="0" y="4"/>
                  </a:lnTo>
                  <a:lnTo>
                    <a:pt x="0" y="4"/>
                  </a:lnTo>
                  <a:lnTo>
                    <a:pt x="0" y="1"/>
                  </a:lnTo>
                  <a:lnTo>
                    <a:pt x="1" y="1"/>
                  </a:lnTo>
                  <a:lnTo>
                    <a:pt x="1" y="0"/>
                  </a:lnTo>
                  <a:lnTo>
                    <a:pt x="1" y="2"/>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6" name="Freeform 248"/>
            <p:cNvSpPr>
              <a:spLocks/>
            </p:cNvSpPr>
            <p:nvPr/>
          </p:nvSpPr>
          <p:spPr bwMode="auto">
            <a:xfrm>
              <a:off x="7905044" y="1981819"/>
              <a:ext cx="5557" cy="11113"/>
            </a:xfrm>
            <a:custGeom>
              <a:avLst/>
              <a:gdLst>
                <a:gd name="T0" fmla="*/ 3 w 4"/>
                <a:gd name="T1" fmla="*/ 8 h 8"/>
                <a:gd name="T2" fmla="*/ 2 w 4"/>
                <a:gd name="T3" fmla="*/ 8 h 8"/>
                <a:gd name="T4" fmla="*/ 1 w 4"/>
                <a:gd name="T5" fmla="*/ 7 h 8"/>
                <a:gd name="T6" fmla="*/ 0 w 4"/>
                <a:gd name="T7" fmla="*/ 5 h 8"/>
                <a:gd name="T8" fmla="*/ 1 w 4"/>
                <a:gd name="T9" fmla="*/ 3 h 8"/>
                <a:gd name="T10" fmla="*/ 2 w 4"/>
                <a:gd name="T11" fmla="*/ 2 h 8"/>
                <a:gd name="T12" fmla="*/ 3 w 4"/>
                <a:gd name="T13" fmla="*/ 0 h 8"/>
                <a:gd name="T14" fmla="*/ 4 w 4"/>
                <a:gd name="T15" fmla="*/ 1 h 8"/>
                <a:gd name="T16" fmla="*/ 4 w 4"/>
                <a:gd name="T17" fmla="*/ 3 h 8"/>
                <a:gd name="T18" fmla="*/ 3 w 4"/>
                <a:gd name="T19" fmla="*/ 4 h 8"/>
                <a:gd name="T20" fmla="*/ 3 w 4"/>
                <a:gd name="T21" fmla="*/ 5 h 8"/>
                <a:gd name="T22" fmla="*/ 4 w 4"/>
                <a:gd name="T23" fmla="*/ 5 h 8"/>
                <a:gd name="T24" fmla="*/ 3 w 4"/>
                <a:gd name="T2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8">
                  <a:moveTo>
                    <a:pt x="3" y="8"/>
                  </a:moveTo>
                  <a:lnTo>
                    <a:pt x="2" y="8"/>
                  </a:lnTo>
                  <a:lnTo>
                    <a:pt x="1" y="7"/>
                  </a:lnTo>
                  <a:lnTo>
                    <a:pt x="0" y="5"/>
                  </a:lnTo>
                  <a:lnTo>
                    <a:pt x="1" y="3"/>
                  </a:lnTo>
                  <a:lnTo>
                    <a:pt x="2" y="2"/>
                  </a:lnTo>
                  <a:lnTo>
                    <a:pt x="3" y="0"/>
                  </a:lnTo>
                  <a:lnTo>
                    <a:pt x="4" y="1"/>
                  </a:lnTo>
                  <a:lnTo>
                    <a:pt x="4" y="3"/>
                  </a:lnTo>
                  <a:lnTo>
                    <a:pt x="3" y="4"/>
                  </a:lnTo>
                  <a:lnTo>
                    <a:pt x="3" y="5"/>
                  </a:lnTo>
                  <a:lnTo>
                    <a:pt x="4" y="5"/>
                  </a:lnTo>
                  <a:lnTo>
                    <a:pt x="3" y="8"/>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7" name="Freeform 249"/>
            <p:cNvSpPr>
              <a:spLocks/>
            </p:cNvSpPr>
            <p:nvPr/>
          </p:nvSpPr>
          <p:spPr bwMode="auto">
            <a:xfrm>
              <a:off x="8002284" y="1949869"/>
              <a:ext cx="2778" cy="5557"/>
            </a:xfrm>
            <a:custGeom>
              <a:avLst/>
              <a:gdLst>
                <a:gd name="T0" fmla="*/ 2 w 2"/>
                <a:gd name="T1" fmla="*/ 3 h 4"/>
                <a:gd name="T2" fmla="*/ 1 w 2"/>
                <a:gd name="T3" fmla="*/ 4 h 4"/>
                <a:gd name="T4" fmla="*/ 0 w 2"/>
                <a:gd name="T5" fmla="*/ 3 h 4"/>
                <a:gd name="T6" fmla="*/ 0 w 2"/>
                <a:gd name="T7" fmla="*/ 2 h 4"/>
                <a:gd name="T8" fmla="*/ 1 w 2"/>
                <a:gd name="T9" fmla="*/ 1 h 4"/>
                <a:gd name="T10" fmla="*/ 1 w 2"/>
                <a:gd name="T11" fmla="*/ 0 h 4"/>
                <a:gd name="T12" fmla="*/ 2 w 2"/>
                <a:gd name="T13" fmla="*/ 0 h 4"/>
                <a:gd name="T14" fmla="*/ 2 w 2"/>
                <a:gd name="T15" fmla="*/ 1 h 4"/>
                <a:gd name="T16" fmla="*/ 2 w 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2" y="3"/>
                  </a:moveTo>
                  <a:lnTo>
                    <a:pt x="1" y="4"/>
                  </a:lnTo>
                  <a:lnTo>
                    <a:pt x="0" y="3"/>
                  </a:lnTo>
                  <a:lnTo>
                    <a:pt x="0" y="2"/>
                  </a:lnTo>
                  <a:lnTo>
                    <a:pt x="1" y="1"/>
                  </a:lnTo>
                  <a:lnTo>
                    <a:pt x="1" y="0"/>
                  </a:lnTo>
                  <a:lnTo>
                    <a:pt x="2" y="0"/>
                  </a:lnTo>
                  <a:lnTo>
                    <a:pt x="2" y="1"/>
                  </a:lnTo>
                  <a:lnTo>
                    <a:pt x="2" y="3"/>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8" name="Freeform 250"/>
            <p:cNvSpPr>
              <a:spLocks/>
            </p:cNvSpPr>
            <p:nvPr/>
          </p:nvSpPr>
          <p:spPr bwMode="auto">
            <a:xfrm>
              <a:off x="8048126" y="1917919"/>
              <a:ext cx="5557" cy="8335"/>
            </a:xfrm>
            <a:custGeom>
              <a:avLst/>
              <a:gdLst>
                <a:gd name="T0" fmla="*/ 2 w 4"/>
                <a:gd name="T1" fmla="*/ 1 h 6"/>
                <a:gd name="T2" fmla="*/ 3 w 4"/>
                <a:gd name="T3" fmla="*/ 3 h 6"/>
                <a:gd name="T4" fmla="*/ 4 w 4"/>
                <a:gd name="T5" fmla="*/ 4 h 6"/>
                <a:gd name="T6" fmla="*/ 4 w 4"/>
                <a:gd name="T7" fmla="*/ 6 h 6"/>
                <a:gd name="T8" fmla="*/ 3 w 4"/>
                <a:gd name="T9" fmla="*/ 6 h 6"/>
                <a:gd name="T10" fmla="*/ 2 w 4"/>
                <a:gd name="T11" fmla="*/ 6 h 6"/>
                <a:gd name="T12" fmla="*/ 3 w 4"/>
                <a:gd name="T13" fmla="*/ 6 h 6"/>
                <a:gd name="T14" fmla="*/ 2 w 4"/>
                <a:gd name="T15" fmla="*/ 4 h 6"/>
                <a:gd name="T16" fmla="*/ 1 w 4"/>
                <a:gd name="T17" fmla="*/ 3 h 6"/>
                <a:gd name="T18" fmla="*/ 0 w 4"/>
                <a:gd name="T19" fmla="*/ 3 h 6"/>
                <a:gd name="T20" fmla="*/ 0 w 4"/>
                <a:gd name="T21" fmla="*/ 1 h 6"/>
                <a:gd name="T22" fmla="*/ 1 w 4"/>
                <a:gd name="T23" fmla="*/ 0 h 6"/>
                <a:gd name="T24" fmla="*/ 2 w 4"/>
                <a:gd name="T2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6">
                  <a:moveTo>
                    <a:pt x="2" y="1"/>
                  </a:moveTo>
                  <a:lnTo>
                    <a:pt x="3" y="3"/>
                  </a:lnTo>
                  <a:lnTo>
                    <a:pt x="4" y="4"/>
                  </a:lnTo>
                  <a:lnTo>
                    <a:pt x="4" y="6"/>
                  </a:lnTo>
                  <a:lnTo>
                    <a:pt x="3" y="6"/>
                  </a:lnTo>
                  <a:lnTo>
                    <a:pt x="2" y="6"/>
                  </a:lnTo>
                  <a:lnTo>
                    <a:pt x="3" y="6"/>
                  </a:lnTo>
                  <a:lnTo>
                    <a:pt x="2" y="4"/>
                  </a:lnTo>
                  <a:lnTo>
                    <a:pt x="1" y="3"/>
                  </a:lnTo>
                  <a:lnTo>
                    <a:pt x="0" y="3"/>
                  </a:lnTo>
                  <a:lnTo>
                    <a:pt x="0" y="1"/>
                  </a:lnTo>
                  <a:lnTo>
                    <a:pt x="1" y="0"/>
                  </a:lnTo>
                  <a:lnTo>
                    <a:pt x="2" y="1"/>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9" name="Freeform 251"/>
            <p:cNvSpPr>
              <a:spLocks/>
            </p:cNvSpPr>
            <p:nvPr/>
          </p:nvSpPr>
          <p:spPr bwMode="auto">
            <a:xfrm>
              <a:off x="7980058" y="1924865"/>
              <a:ext cx="2778" cy="6946"/>
            </a:xfrm>
            <a:custGeom>
              <a:avLst/>
              <a:gdLst>
                <a:gd name="T0" fmla="*/ 2 w 2"/>
                <a:gd name="T1" fmla="*/ 4 h 5"/>
                <a:gd name="T2" fmla="*/ 1 w 2"/>
                <a:gd name="T3" fmla="*/ 5 h 5"/>
                <a:gd name="T4" fmla="*/ 0 w 2"/>
                <a:gd name="T5" fmla="*/ 5 h 5"/>
                <a:gd name="T6" fmla="*/ 0 w 2"/>
                <a:gd name="T7" fmla="*/ 4 h 5"/>
                <a:gd name="T8" fmla="*/ 0 w 2"/>
                <a:gd name="T9" fmla="*/ 0 h 5"/>
                <a:gd name="T10" fmla="*/ 0 w 2"/>
                <a:gd name="T11" fmla="*/ 0 h 5"/>
                <a:gd name="T12" fmla="*/ 1 w 2"/>
                <a:gd name="T13" fmla="*/ 1 h 5"/>
                <a:gd name="T14" fmla="*/ 1 w 2"/>
                <a:gd name="T15" fmla="*/ 2 h 5"/>
                <a:gd name="T16" fmla="*/ 2 w 2"/>
                <a:gd name="T17" fmla="*/ 2 h 5"/>
                <a:gd name="T18" fmla="*/ 2 w 2"/>
                <a:gd name="T19" fmla="*/ 3 h 5"/>
                <a:gd name="T20" fmla="*/ 2 w 2"/>
                <a:gd name="T2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5">
                  <a:moveTo>
                    <a:pt x="2" y="4"/>
                  </a:moveTo>
                  <a:lnTo>
                    <a:pt x="1" y="5"/>
                  </a:lnTo>
                  <a:lnTo>
                    <a:pt x="0" y="5"/>
                  </a:lnTo>
                  <a:lnTo>
                    <a:pt x="0" y="4"/>
                  </a:lnTo>
                  <a:lnTo>
                    <a:pt x="0" y="0"/>
                  </a:lnTo>
                  <a:lnTo>
                    <a:pt x="0" y="0"/>
                  </a:lnTo>
                  <a:lnTo>
                    <a:pt x="1" y="1"/>
                  </a:lnTo>
                  <a:lnTo>
                    <a:pt x="1" y="2"/>
                  </a:lnTo>
                  <a:lnTo>
                    <a:pt x="2" y="2"/>
                  </a:lnTo>
                  <a:lnTo>
                    <a:pt x="2" y="3"/>
                  </a:lnTo>
                  <a:lnTo>
                    <a:pt x="2" y="4"/>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0" name="Freeform 252"/>
            <p:cNvSpPr>
              <a:spLocks/>
            </p:cNvSpPr>
            <p:nvPr/>
          </p:nvSpPr>
          <p:spPr bwMode="auto">
            <a:xfrm>
              <a:off x="8018954" y="1898471"/>
              <a:ext cx="5557" cy="8335"/>
            </a:xfrm>
            <a:custGeom>
              <a:avLst/>
              <a:gdLst>
                <a:gd name="T0" fmla="*/ 4 w 4"/>
                <a:gd name="T1" fmla="*/ 1 h 6"/>
                <a:gd name="T2" fmla="*/ 2 w 4"/>
                <a:gd name="T3" fmla="*/ 6 h 6"/>
                <a:gd name="T4" fmla="*/ 0 w 4"/>
                <a:gd name="T5" fmla="*/ 6 h 6"/>
                <a:gd name="T6" fmla="*/ 2 w 4"/>
                <a:gd name="T7" fmla="*/ 0 h 6"/>
                <a:gd name="T8" fmla="*/ 3 w 4"/>
                <a:gd name="T9" fmla="*/ 0 h 6"/>
                <a:gd name="T10" fmla="*/ 4 w 4"/>
                <a:gd name="T11" fmla="*/ 1 h 6"/>
              </a:gdLst>
              <a:ahLst/>
              <a:cxnLst>
                <a:cxn ang="0">
                  <a:pos x="T0" y="T1"/>
                </a:cxn>
                <a:cxn ang="0">
                  <a:pos x="T2" y="T3"/>
                </a:cxn>
                <a:cxn ang="0">
                  <a:pos x="T4" y="T5"/>
                </a:cxn>
                <a:cxn ang="0">
                  <a:pos x="T6" y="T7"/>
                </a:cxn>
                <a:cxn ang="0">
                  <a:pos x="T8" y="T9"/>
                </a:cxn>
                <a:cxn ang="0">
                  <a:pos x="T10" y="T11"/>
                </a:cxn>
              </a:cxnLst>
              <a:rect l="0" t="0" r="r" b="b"/>
              <a:pathLst>
                <a:path w="4" h="6">
                  <a:moveTo>
                    <a:pt x="4" y="1"/>
                  </a:moveTo>
                  <a:lnTo>
                    <a:pt x="2" y="6"/>
                  </a:lnTo>
                  <a:lnTo>
                    <a:pt x="0" y="6"/>
                  </a:lnTo>
                  <a:lnTo>
                    <a:pt x="2" y="0"/>
                  </a:lnTo>
                  <a:lnTo>
                    <a:pt x="3" y="0"/>
                  </a:lnTo>
                  <a:lnTo>
                    <a:pt x="4" y="1"/>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1" name="Freeform 253"/>
            <p:cNvSpPr>
              <a:spLocks/>
            </p:cNvSpPr>
            <p:nvPr/>
          </p:nvSpPr>
          <p:spPr bwMode="auto">
            <a:xfrm>
              <a:off x="8066184" y="1867910"/>
              <a:ext cx="9724" cy="18059"/>
            </a:xfrm>
            <a:custGeom>
              <a:avLst/>
              <a:gdLst>
                <a:gd name="T0" fmla="*/ 7 w 7"/>
                <a:gd name="T1" fmla="*/ 9 h 13"/>
                <a:gd name="T2" fmla="*/ 7 w 7"/>
                <a:gd name="T3" fmla="*/ 10 h 13"/>
                <a:gd name="T4" fmla="*/ 7 w 7"/>
                <a:gd name="T5" fmla="*/ 11 h 13"/>
                <a:gd name="T6" fmla="*/ 6 w 7"/>
                <a:gd name="T7" fmla="*/ 11 h 13"/>
                <a:gd name="T8" fmla="*/ 4 w 7"/>
                <a:gd name="T9" fmla="*/ 10 h 13"/>
                <a:gd name="T10" fmla="*/ 4 w 7"/>
                <a:gd name="T11" fmla="*/ 11 h 13"/>
                <a:gd name="T12" fmla="*/ 4 w 7"/>
                <a:gd name="T13" fmla="*/ 12 h 13"/>
                <a:gd name="T14" fmla="*/ 4 w 7"/>
                <a:gd name="T15" fmla="*/ 13 h 13"/>
                <a:gd name="T16" fmla="*/ 3 w 7"/>
                <a:gd name="T17" fmla="*/ 11 h 13"/>
                <a:gd name="T18" fmla="*/ 3 w 7"/>
                <a:gd name="T19" fmla="*/ 10 h 13"/>
                <a:gd name="T20" fmla="*/ 3 w 7"/>
                <a:gd name="T21" fmla="*/ 8 h 13"/>
                <a:gd name="T22" fmla="*/ 1 w 7"/>
                <a:gd name="T23" fmla="*/ 6 h 13"/>
                <a:gd name="T24" fmla="*/ 0 w 7"/>
                <a:gd name="T25" fmla="*/ 4 h 13"/>
                <a:gd name="T26" fmla="*/ 3 w 7"/>
                <a:gd name="T27" fmla="*/ 1 h 13"/>
                <a:gd name="T28" fmla="*/ 3 w 7"/>
                <a:gd name="T29" fmla="*/ 0 h 13"/>
                <a:gd name="T30" fmla="*/ 4 w 7"/>
                <a:gd name="T31" fmla="*/ 0 h 13"/>
                <a:gd name="T32" fmla="*/ 5 w 7"/>
                <a:gd name="T33" fmla="*/ 1 h 13"/>
                <a:gd name="T34" fmla="*/ 6 w 7"/>
                <a:gd name="T35" fmla="*/ 2 h 13"/>
                <a:gd name="T36" fmla="*/ 7 w 7"/>
                <a:gd name="T37" fmla="*/ 2 h 13"/>
                <a:gd name="T38" fmla="*/ 7 w 7"/>
                <a:gd name="T39" fmla="*/ 3 h 13"/>
                <a:gd name="T40" fmla="*/ 7 w 7"/>
                <a:gd name="T41" fmla="*/ 4 h 13"/>
                <a:gd name="T42" fmla="*/ 7 w 7"/>
                <a:gd name="T43" fmla="*/ 4 h 13"/>
                <a:gd name="T44" fmla="*/ 6 w 7"/>
                <a:gd name="T45" fmla="*/ 4 h 13"/>
                <a:gd name="T46" fmla="*/ 7 w 7"/>
                <a:gd name="T4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 h="13">
                  <a:moveTo>
                    <a:pt x="7" y="9"/>
                  </a:moveTo>
                  <a:lnTo>
                    <a:pt x="7" y="10"/>
                  </a:lnTo>
                  <a:lnTo>
                    <a:pt x="7" y="11"/>
                  </a:lnTo>
                  <a:lnTo>
                    <a:pt x="6" y="11"/>
                  </a:lnTo>
                  <a:lnTo>
                    <a:pt x="4" y="10"/>
                  </a:lnTo>
                  <a:lnTo>
                    <a:pt x="4" y="11"/>
                  </a:lnTo>
                  <a:lnTo>
                    <a:pt x="4" y="12"/>
                  </a:lnTo>
                  <a:lnTo>
                    <a:pt x="4" y="13"/>
                  </a:lnTo>
                  <a:lnTo>
                    <a:pt x="3" y="11"/>
                  </a:lnTo>
                  <a:lnTo>
                    <a:pt x="3" y="10"/>
                  </a:lnTo>
                  <a:lnTo>
                    <a:pt x="3" y="8"/>
                  </a:lnTo>
                  <a:lnTo>
                    <a:pt x="1" y="6"/>
                  </a:lnTo>
                  <a:lnTo>
                    <a:pt x="0" y="4"/>
                  </a:lnTo>
                  <a:lnTo>
                    <a:pt x="3" y="1"/>
                  </a:lnTo>
                  <a:lnTo>
                    <a:pt x="3" y="0"/>
                  </a:lnTo>
                  <a:lnTo>
                    <a:pt x="4" y="0"/>
                  </a:lnTo>
                  <a:lnTo>
                    <a:pt x="5" y="1"/>
                  </a:lnTo>
                  <a:lnTo>
                    <a:pt x="6" y="2"/>
                  </a:lnTo>
                  <a:lnTo>
                    <a:pt x="7" y="2"/>
                  </a:lnTo>
                  <a:lnTo>
                    <a:pt x="7" y="3"/>
                  </a:lnTo>
                  <a:lnTo>
                    <a:pt x="7" y="4"/>
                  </a:lnTo>
                  <a:lnTo>
                    <a:pt x="7" y="4"/>
                  </a:lnTo>
                  <a:lnTo>
                    <a:pt x="6" y="4"/>
                  </a:lnTo>
                  <a:lnTo>
                    <a:pt x="7" y="9"/>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2" name="Freeform 254"/>
            <p:cNvSpPr>
              <a:spLocks/>
            </p:cNvSpPr>
            <p:nvPr/>
          </p:nvSpPr>
          <p:spPr bwMode="auto">
            <a:xfrm>
              <a:off x="8081465" y="1858186"/>
              <a:ext cx="4168" cy="5557"/>
            </a:xfrm>
            <a:custGeom>
              <a:avLst/>
              <a:gdLst>
                <a:gd name="T0" fmla="*/ 3 w 3"/>
                <a:gd name="T1" fmla="*/ 2 h 4"/>
                <a:gd name="T2" fmla="*/ 2 w 3"/>
                <a:gd name="T3" fmla="*/ 4 h 4"/>
                <a:gd name="T4" fmla="*/ 1 w 3"/>
                <a:gd name="T5" fmla="*/ 4 h 4"/>
                <a:gd name="T6" fmla="*/ 0 w 3"/>
                <a:gd name="T7" fmla="*/ 2 h 4"/>
                <a:gd name="T8" fmla="*/ 0 w 3"/>
                <a:gd name="T9" fmla="*/ 0 h 4"/>
                <a:gd name="T10" fmla="*/ 1 w 3"/>
                <a:gd name="T11" fmla="*/ 0 h 4"/>
                <a:gd name="T12" fmla="*/ 2 w 3"/>
                <a:gd name="T13" fmla="*/ 1 h 4"/>
                <a:gd name="T14" fmla="*/ 3 w 3"/>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2"/>
                  </a:moveTo>
                  <a:lnTo>
                    <a:pt x="2" y="4"/>
                  </a:lnTo>
                  <a:lnTo>
                    <a:pt x="1" y="4"/>
                  </a:lnTo>
                  <a:lnTo>
                    <a:pt x="0" y="2"/>
                  </a:lnTo>
                  <a:lnTo>
                    <a:pt x="0" y="0"/>
                  </a:lnTo>
                  <a:lnTo>
                    <a:pt x="1" y="0"/>
                  </a:lnTo>
                  <a:lnTo>
                    <a:pt x="2" y="1"/>
                  </a:lnTo>
                  <a:lnTo>
                    <a:pt x="3" y="2"/>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3" name="Freeform 255"/>
            <p:cNvSpPr>
              <a:spLocks/>
            </p:cNvSpPr>
            <p:nvPr/>
          </p:nvSpPr>
          <p:spPr bwMode="auto">
            <a:xfrm>
              <a:off x="8098135" y="1851240"/>
              <a:ext cx="5557" cy="6946"/>
            </a:xfrm>
            <a:custGeom>
              <a:avLst/>
              <a:gdLst>
                <a:gd name="T0" fmla="*/ 4 w 4"/>
                <a:gd name="T1" fmla="*/ 4 h 5"/>
                <a:gd name="T2" fmla="*/ 2 w 4"/>
                <a:gd name="T3" fmla="*/ 5 h 5"/>
                <a:gd name="T4" fmla="*/ 0 w 4"/>
                <a:gd name="T5" fmla="*/ 4 h 5"/>
                <a:gd name="T6" fmla="*/ 0 w 4"/>
                <a:gd name="T7" fmla="*/ 3 h 5"/>
                <a:gd name="T8" fmla="*/ 1 w 4"/>
                <a:gd name="T9" fmla="*/ 2 h 5"/>
                <a:gd name="T10" fmla="*/ 2 w 4"/>
                <a:gd name="T11" fmla="*/ 1 h 5"/>
                <a:gd name="T12" fmla="*/ 3 w 4"/>
                <a:gd name="T13" fmla="*/ 0 h 5"/>
                <a:gd name="T14" fmla="*/ 4 w 4"/>
                <a:gd name="T15" fmla="*/ 2 h 5"/>
                <a:gd name="T16" fmla="*/ 4 w 4"/>
                <a:gd name="T17" fmla="*/ 3 h 5"/>
                <a:gd name="T18" fmla="*/ 4 w 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4"/>
                  </a:moveTo>
                  <a:lnTo>
                    <a:pt x="2" y="5"/>
                  </a:lnTo>
                  <a:lnTo>
                    <a:pt x="0" y="4"/>
                  </a:lnTo>
                  <a:lnTo>
                    <a:pt x="0" y="3"/>
                  </a:lnTo>
                  <a:lnTo>
                    <a:pt x="1" y="2"/>
                  </a:lnTo>
                  <a:lnTo>
                    <a:pt x="2" y="1"/>
                  </a:lnTo>
                  <a:lnTo>
                    <a:pt x="3" y="0"/>
                  </a:lnTo>
                  <a:lnTo>
                    <a:pt x="4" y="2"/>
                  </a:lnTo>
                  <a:lnTo>
                    <a:pt x="4" y="3"/>
                  </a:lnTo>
                  <a:lnTo>
                    <a:pt x="4" y="4"/>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4" name="Freeform 256"/>
            <p:cNvSpPr>
              <a:spLocks/>
            </p:cNvSpPr>
            <p:nvPr/>
          </p:nvSpPr>
          <p:spPr bwMode="auto">
            <a:xfrm>
              <a:off x="8030067" y="1859575"/>
              <a:ext cx="23616" cy="30561"/>
            </a:xfrm>
            <a:custGeom>
              <a:avLst/>
              <a:gdLst>
                <a:gd name="T0" fmla="*/ 12 w 17"/>
                <a:gd name="T1" fmla="*/ 4 h 22"/>
                <a:gd name="T2" fmla="*/ 13 w 17"/>
                <a:gd name="T3" fmla="*/ 4 h 22"/>
                <a:gd name="T4" fmla="*/ 13 w 17"/>
                <a:gd name="T5" fmla="*/ 4 h 22"/>
                <a:gd name="T6" fmla="*/ 13 w 17"/>
                <a:gd name="T7" fmla="*/ 5 h 22"/>
                <a:gd name="T8" fmla="*/ 12 w 17"/>
                <a:gd name="T9" fmla="*/ 5 h 22"/>
                <a:gd name="T10" fmla="*/ 10 w 17"/>
                <a:gd name="T11" fmla="*/ 6 h 22"/>
                <a:gd name="T12" fmla="*/ 10 w 17"/>
                <a:gd name="T13" fmla="*/ 7 h 22"/>
                <a:gd name="T14" fmla="*/ 11 w 17"/>
                <a:gd name="T15" fmla="*/ 8 h 22"/>
                <a:gd name="T16" fmla="*/ 11 w 17"/>
                <a:gd name="T17" fmla="*/ 9 h 22"/>
                <a:gd name="T18" fmla="*/ 12 w 17"/>
                <a:gd name="T19" fmla="*/ 9 h 22"/>
                <a:gd name="T20" fmla="*/ 14 w 17"/>
                <a:gd name="T21" fmla="*/ 11 h 22"/>
                <a:gd name="T22" fmla="*/ 15 w 17"/>
                <a:gd name="T23" fmla="*/ 12 h 22"/>
                <a:gd name="T24" fmla="*/ 16 w 17"/>
                <a:gd name="T25" fmla="*/ 12 h 22"/>
                <a:gd name="T26" fmla="*/ 17 w 17"/>
                <a:gd name="T27" fmla="*/ 14 h 22"/>
                <a:gd name="T28" fmla="*/ 17 w 17"/>
                <a:gd name="T29" fmla="*/ 15 h 22"/>
                <a:gd name="T30" fmla="*/ 16 w 17"/>
                <a:gd name="T31" fmla="*/ 16 h 22"/>
                <a:gd name="T32" fmla="*/ 15 w 17"/>
                <a:gd name="T33" fmla="*/ 19 h 22"/>
                <a:gd name="T34" fmla="*/ 14 w 17"/>
                <a:gd name="T35" fmla="*/ 20 h 22"/>
                <a:gd name="T36" fmla="*/ 13 w 17"/>
                <a:gd name="T37" fmla="*/ 20 h 22"/>
                <a:gd name="T38" fmla="*/ 11 w 17"/>
                <a:gd name="T39" fmla="*/ 21 h 22"/>
                <a:gd name="T40" fmla="*/ 10 w 17"/>
                <a:gd name="T41" fmla="*/ 22 h 22"/>
                <a:gd name="T42" fmla="*/ 8 w 17"/>
                <a:gd name="T43" fmla="*/ 21 h 22"/>
                <a:gd name="T44" fmla="*/ 6 w 17"/>
                <a:gd name="T45" fmla="*/ 17 h 22"/>
                <a:gd name="T46" fmla="*/ 5 w 17"/>
                <a:gd name="T47" fmla="*/ 16 h 22"/>
                <a:gd name="T48" fmla="*/ 4 w 17"/>
                <a:gd name="T49" fmla="*/ 15 h 22"/>
                <a:gd name="T50" fmla="*/ 3 w 17"/>
                <a:gd name="T51" fmla="*/ 13 h 22"/>
                <a:gd name="T52" fmla="*/ 3 w 17"/>
                <a:gd name="T53" fmla="*/ 12 h 22"/>
                <a:gd name="T54" fmla="*/ 0 w 17"/>
                <a:gd name="T55" fmla="*/ 13 h 22"/>
                <a:gd name="T56" fmla="*/ 0 w 17"/>
                <a:gd name="T57" fmla="*/ 10 h 22"/>
                <a:gd name="T58" fmla="*/ 1 w 17"/>
                <a:gd name="T59" fmla="*/ 7 h 22"/>
                <a:gd name="T60" fmla="*/ 3 w 17"/>
                <a:gd name="T61" fmla="*/ 5 h 22"/>
                <a:gd name="T62" fmla="*/ 3 w 17"/>
                <a:gd name="T63" fmla="*/ 4 h 22"/>
                <a:gd name="T64" fmla="*/ 6 w 17"/>
                <a:gd name="T65" fmla="*/ 1 h 22"/>
                <a:gd name="T66" fmla="*/ 8 w 17"/>
                <a:gd name="T67" fmla="*/ 0 h 22"/>
                <a:gd name="T68" fmla="*/ 8 w 17"/>
                <a:gd name="T69" fmla="*/ 0 h 22"/>
                <a:gd name="T70" fmla="*/ 8 w 17"/>
                <a:gd name="T71" fmla="*/ 1 h 22"/>
                <a:gd name="T72" fmla="*/ 8 w 17"/>
                <a:gd name="T73" fmla="*/ 2 h 22"/>
                <a:gd name="T74" fmla="*/ 9 w 17"/>
                <a:gd name="T75" fmla="*/ 3 h 22"/>
                <a:gd name="T76" fmla="*/ 12 w 17"/>
                <a:gd name="T77"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2">
                  <a:moveTo>
                    <a:pt x="12" y="4"/>
                  </a:moveTo>
                  <a:lnTo>
                    <a:pt x="13" y="4"/>
                  </a:lnTo>
                  <a:lnTo>
                    <a:pt x="13" y="4"/>
                  </a:lnTo>
                  <a:lnTo>
                    <a:pt x="13" y="5"/>
                  </a:lnTo>
                  <a:lnTo>
                    <a:pt x="12" y="5"/>
                  </a:lnTo>
                  <a:lnTo>
                    <a:pt x="10" y="6"/>
                  </a:lnTo>
                  <a:lnTo>
                    <a:pt x="10" y="7"/>
                  </a:lnTo>
                  <a:lnTo>
                    <a:pt x="11" y="8"/>
                  </a:lnTo>
                  <a:lnTo>
                    <a:pt x="11" y="9"/>
                  </a:lnTo>
                  <a:lnTo>
                    <a:pt x="12" y="9"/>
                  </a:lnTo>
                  <a:lnTo>
                    <a:pt x="14" y="11"/>
                  </a:lnTo>
                  <a:lnTo>
                    <a:pt x="15" y="12"/>
                  </a:lnTo>
                  <a:lnTo>
                    <a:pt x="16" y="12"/>
                  </a:lnTo>
                  <a:lnTo>
                    <a:pt x="17" y="14"/>
                  </a:lnTo>
                  <a:lnTo>
                    <a:pt x="17" y="15"/>
                  </a:lnTo>
                  <a:lnTo>
                    <a:pt x="16" y="16"/>
                  </a:lnTo>
                  <a:lnTo>
                    <a:pt x="15" y="19"/>
                  </a:lnTo>
                  <a:lnTo>
                    <a:pt x="14" y="20"/>
                  </a:lnTo>
                  <a:lnTo>
                    <a:pt x="13" y="20"/>
                  </a:lnTo>
                  <a:lnTo>
                    <a:pt x="11" y="21"/>
                  </a:lnTo>
                  <a:lnTo>
                    <a:pt x="10" y="22"/>
                  </a:lnTo>
                  <a:lnTo>
                    <a:pt x="8" y="21"/>
                  </a:lnTo>
                  <a:lnTo>
                    <a:pt x="6" y="17"/>
                  </a:lnTo>
                  <a:lnTo>
                    <a:pt x="5" y="16"/>
                  </a:lnTo>
                  <a:lnTo>
                    <a:pt x="4" y="15"/>
                  </a:lnTo>
                  <a:lnTo>
                    <a:pt x="3" y="13"/>
                  </a:lnTo>
                  <a:lnTo>
                    <a:pt x="3" y="12"/>
                  </a:lnTo>
                  <a:lnTo>
                    <a:pt x="0" y="13"/>
                  </a:lnTo>
                  <a:lnTo>
                    <a:pt x="0" y="10"/>
                  </a:lnTo>
                  <a:lnTo>
                    <a:pt x="1" y="7"/>
                  </a:lnTo>
                  <a:lnTo>
                    <a:pt x="3" y="5"/>
                  </a:lnTo>
                  <a:lnTo>
                    <a:pt x="3" y="4"/>
                  </a:lnTo>
                  <a:lnTo>
                    <a:pt x="6" y="1"/>
                  </a:lnTo>
                  <a:lnTo>
                    <a:pt x="8" y="0"/>
                  </a:lnTo>
                  <a:lnTo>
                    <a:pt x="8" y="0"/>
                  </a:lnTo>
                  <a:lnTo>
                    <a:pt x="8" y="1"/>
                  </a:lnTo>
                  <a:lnTo>
                    <a:pt x="8" y="2"/>
                  </a:lnTo>
                  <a:lnTo>
                    <a:pt x="9" y="3"/>
                  </a:lnTo>
                  <a:lnTo>
                    <a:pt x="12" y="4"/>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5" name="Freeform 257"/>
            <p:cNvSpPr>
              <a:spLocks/>
            </p:cNvSpPr>
            <p:nvPr/>
          </p:nvSpPr>
          <p:spPr bwMode="auto">
            <a:xfrm>
              <a:off x="8081465" y="1842905"/>
              <a:ext cx="13891" cy="15281"/>
            </a:xfrm>
            <a:custGeom>
              <a:avLst/>
              <a:gdLst>
                <a:gd name="T0" fmla="*/ 5 w 10"/>
                <a:gd name="T1" fmla="*/ 0 h 11"/>
                <a:gd name="T2" fmla="*/ 6 w 10"/>
                <a:gd name="T3" fmla="*/ 1 h 11"/>
                <a:gd name="T4" fmla="*/ 7 w 10"/>
                <a:gd name="T5" fmla="*/ 2 h 11"/>
                <a:gd name="T6" fmla="*/ 10 w 10"/>
                <a:gd name="T7" fmla="*/ 4 h 11"/>
                <a:gd name="T8" fmla="*/ 10 w 10"/>
                <a:gd name="T9" fmla="*/ 6 h 11"/>
                <a:gd name="T10" fmla="*/ 8 w 10"/>
                <a:gd name="T11" fmla="*/ 10 h 11"/>
                <a:gd name="T12" fmla="*/ 7 w 10"/>
                <a:gd name="T13" fmla="*/ 11 h 11"/>
                <a:gd name="T14" fmla="*/ 5 w 10"/>
                <a:gd name="T15" fmla="*/ 10 h 11"/>
                <a:gd name="T16" fmla="*/ 5 w 10"/>
                <a:gd name="T17" fmla="*/ 9 h 11"/>
                <a:gd name="T18" fmla="*/ 4 w 10"/>
                <a:gd name="T19" fmla="*/ 7 h 11"/>
                <a:gd name="T20" fmla="*/ 2 w 10"/>
                <a:gd name="T21" fmla="*/ 8 h 11"/>
                <a:gd name="T22" fmla="*/ 1 w 10"/>
                <a:gd name="T23" fmla="*/ 8 h 11"/>
                <a:gd name="T24" fmla="*/ 0 w 10"/>
                <a:gd name="T25" fmla="*/ 8 h 11"/>
                <a:gd name="T26" fmla="*/ 0 w 10"/>
                <a:gd name="T27" fmla="*/ 6 h 11"/>
                <a:gd name="T28" fmla="*/ 1 w 10"/>
                <a:gd name="T29" fmla="*/ 3 h 11"/>
                <a:gd name="T30" fmla="*/ 3 w 10"/>
                <a:gd name="T31" fmla="*/ 1 h 11"/>
                <a:gd name="T32" fmla="*/ 4 w 10"/>
                <a:gd name="T33" fmla="*/ 1 h 11"/>
                <a:gd name="T34" fmla="*/ 5 w 10"/>
                <a:gd name="T3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5" y="0"/>
                  </a:moveTo>
                  <a:lnTo>
                    <a:pt x="6" y="1"/>
                  </a:lnTo>
                  <a:lnTo>
                    <a:pt x="7" y="2"/>
                  </a:lnTo>
                  <a:lnTo>
                    <a:pt x="10" y="4"/>
                  </a:lnTo>
                  <a:lnTo>
                    <a:pt x="10" y="6"/>
                  </a:lnTo>
                  <a:lnTo>
                    <a:pt x="8" y="10"/>
                  </a:lnTo>
                  <a:lnTo>
                    <a:pt x="7" y="11"/>
                  </a:lnTo>
                  <a:lnTo>
                    <a:pt x="5" y="10"/>
                  </a:lnTo>
                  <a:lnTo>
                    <a:pt x="5" y="9"/>
                  </a:lnTo>
                  <a:lnTo>
                    <a:pt x="4" y="7"/>
                  </a:lnTo>
                  <a:lnTo>
                    <a:pt x="2" y="8"/>
                  </a:lnTo>
                  <a:lnTo>
                    <a:pt x="1" y="8"/>
                  </a:lnTo>
                  <a:lnTo>
                    <a:pt x="0" y="8"/>
                  </a:lnTo>
                  <a:lnTo>
                    <a:pt x="0" y="6"/>
                  </a:lnTo>
                  <a:lnTo>
                    <a:pt x="1" y="3"/>
                  </a:lnTo>
                  <a:lnTo>
                    <a:pt x="3" y="1"/>
                  </a:lnTo>
                  <a:lnTo>
                    <a:pt x="4" y="1"/>
                  </a:lnTo>
                  <a:lnTo>
                    <a:pt x="5" y="0"/>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6" name="Freeform 258"/>
            <p:cNvSpPr>
              <a:spLocks/>
            </p:cNvSpPr>
            <p:nvPr/>
          </p:nvSpPr>
          <p:spPr bwMode="auto">
            <a:xfrm>
              <a:off x="8095357" y="1837349"/>
              <a:ext cx="6946" cy="6946"/>
            </a:xfrm>
            <a:custGeom>
              <a:avLst/>
              <a:gdLst>
                <a:gd name="T0" fmla="*/ 5 w 5"/>
                <a:gd name="T1" fmla="*/ 0 h 5"/>
                <a:gd name="T2" fmla="*/ 5 w 5"/>
                <a:gd name="T3" fmla="*/ 1 h 5"/>
                <a:gd name="T4" fmla="*/ 4 w 5"/>
                <a:gd name="T5" fmla="*/ 1 h 5"/>
                <a:gd name="T6" fmla="*/ 3 w 5"/>
                <a:gd name="T7" fmla="*/ 2 h 5"/>
                <a:gd name="T8" fmla="*/ 4 w 5"/>
                <a:gd name="T9" fmla="*/ 4 h 5"/>
                <a:gd name="T10" fmla="*/ 3 w 5"/>
                <a:gd name="T11" fmla="*/ 5 h 5"/>
                <a:gd name="T12" fmla="*/ 0 w 5"/>
                <a:gd name="T13" fmla="*/ 4 h 5"/>
                <a:gd name="T14" fmla="*/ 0 w 5"/>
                <a:gd name="T15" fmla="*/ 3 h 5"/>
                <a:gd name="T16" fmla="*/ 0 w 5"/>
                <a:gd name="T17" fmla="*/ 2 h 5"/>
                <a:gd name="T18" fmla="*/ 1 w 5"/>
                <a:gd name="T19" fmla="*/ 2 h 5"/>
                <a:gd name="T20" fmla="*/ 2 w 5"/>
                <a:gd name="T21" fmla="*/ 0 h 5"/>
                <a:gd name="T22" fmla="*/ 3 w 5"/>
                <a:gd name="T23" fmla="*/ 0 h 5"/>
                <a:gd name="T24" fmla="*/ 5 w 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5" y="0"/>
                  </a:moveTo>
                  <a:lnTo>
                    <a:pt x="5" y="1"/>
                  </a:lnTo>
                  <a:lnTo>
                    <a:pt x="4" y="1"/>
                  </a:lnTo>
                  <a:lnTo>
                    <a:pt x="3" y="2"/>
                  </a:lnTo>
                  <a:lnTo>
                    <a:pt x="4" y="4"/>
                  </a:lnTo>
                  <a:lnTo>
                    <a:pt x="3" y="5"/>
                  </a:lnTo>
                  <a:lnTo>
                    <a:pt x="0" y="4"/>
                  </a:lnTo>
                  <a:lnTo>
                    <a:pt x="0" y="3"/>
                  </a:lnTo>
                  <a:lnTo>
                    <a:pt x="0" y="2"/>
                  </a:lnTo>
                  <a:lnTo>
                    <a:pt x="1" y="2"/>
                  </a:lnTo>
                  <a:lnTo>
                    <a:pt x="2" y="0"/>
                  </a:lnTo>
                  <a:lnTo>
                    <a:pt x="3" y="0"/>
                  </a:lnTo>
                  <a:lnTo>
                    <a:pt x="5" y="0"/>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7" name="Freeform 259"/>
            <p:cNvSpPr>
              <a:spLocks/>
            </p:cNvSpPr>
            <p:nvPr/>
          </p:nvSpPr>
          <p:spPr bwMode="auto">
            <a:xfrm>
              <a:off x="8078687" y="1838738"/>
              <a:ext cx="5557" cy="4168"/>
            </a:xfrm>
            <a:custGeom>
              <a:avLst/>
              <a:gdLst>
                <a:gd name="T0" fmla="*/ 4 w 4"/>
                <a:gd name="T1" fmla="*/ 3 h 3"/>
                <a:gd name="T2" fmla="*/ 1 w 4"/>
                <a:gd name="T3" fmla="*/ 3 h 3"/>
                <a:gd name="T4" fmla="*/ 0 w 4"/>
                <a:gd name="T5" fmla="*/ 1 h 3"/>
                <a:gd name="T6" fmla="*/ 0 w 4"/>
                <a:gd name="T7" fmla="*/ 0 h 3"/>
                <a:gd name="T8" fmla="*/ 1 w 4"/>
                <a:gd name="T9" fmla="*/ 0 h 3"/>
                <a:gd name="T10" fmla="*/ 2 w 4"/>
                <a:gd name="T11" fmla="*/ 1 h 3"/>
                <a:gd name="T12" fmla="*/ 3 w 4"/>
                <a:gd name="T13" fmla="*/ 2 h 3"/>
                <a:gd name="T14" fmla="*/ 4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4" y="3"/>
                  </a:moveTo>
                  <a:lnTo>
                    <a:pt x="1" y="3"/>
                  </a:lnTo>
                  <a:lnTo>
                    <a:pt x="0" y="1"/>
                  </a:lnTo>
                  <a:lnTo>
                    <a:pt x="0" y="0"/>
                  </a:lnTo>
                  <a:lnTo>
                    <a:pt x="1" y="0"/>
                  </a:lnTo>
                  <a:lnTo>
                    <a:pt x="2" y="1"/>
                  </a:lnTo>
                  <a:lnTo>
                    <a:pt x="3" y="2"/>
                  </a:lnTo>
                  <a:lnTo>
                    <a:pt x="4" y="3"/>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8" name="Freeform 260"/>
            <p:cNvSpPr>
              <a:spLocks/>
            </p:cNvSpPr>
            <p:nvPr/>
          </p:nvSpPr>
          <p:spPr bwMode="auto">
            <a:xfrm>
              <a:off x="8035623" y="1849851"/>
              <a:ext cx="11113" cy="5557"/>
            </a:xfrm>
            <a:custGeom>
              <a:avLst/>
              <a:gdLst>
                <a:gd name="T0" fmla="*/ 8 w 8"/>
                <a:gd name="T1" fmla="*/ 2 h 4"/>
                <a:gd name="T2" fmla="*/ 7 w 8"/>
                <a:gd name="T3" fmla="*/ 4 h 4"/>
                <a:gd name="T4" fmla="*/ 6 w 8"/>
                <a:gd name="T5" fmla="*/ 4 h 4"/>
                <a:gd name="T6" fmla="*/ 4 w 8"/>
                <a:gd name="T7" fmla="*/ 4 h 4"/>
                <a:gd name="T8" fmla="*/ 4 w 8"/>
                <a:gd name="T9" fmla="*/ 3 h 4"/>
                <a:gd name="T10" fmla="*/ 3 w 8"/>
                <a:gd name="T11" fmla="*/ 3 h 4"/>
                <a:gd name="T12" fmla="*/ 2 w 8"/>
                <a:gd name="T13" fmla="*/ 3 h 4"/>
                <a:gd name="T14" fmla="*/ 1 w 8"/>
                <a:gd name="T15" fmla="*/ 2 h 4"/>
                <a:gd name="T16" fmla="*/ 0 w 8"/>
                <a:gd name="T17" fmla="*/ 1 h 4"/>
                <a:gd name="T18" fmla="*/ 1 w 8"/>
                <a:gd name="T19" fmla="*/ 0 h 4"/>
                <a:gd name="T20" fmla="*/ 1 w 8"/>
                <a:gd name="T21" fmla="*/ 0 h 4"/>
                <a:gd name="T22" fmla="*/ 4 w 8"/>
                <a:gd name="T23" fmla="*/ 0 h 4"/>
                <a:gd name="T24" fmla="*/ 7 w 8"/>
                <a:gd name="T25" fmla="*/ 0 h 4"/>
                <a:gd name="T26" fmla="*/ 8 w 8"/>
                <a:gd name="T2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4">
                  <a:moveTo>
                    <a:pt x="8" y="2"/>
                  </a:moveTo>
                  <a:lnTo>
                    <a:pt x="7" y="4"/>
                  </a:lnTo>
                  <a:lnTo>
                    <a:pt x="6" y="4"/>
                  </a:lnTo>
                  <a:lnTo>
                    <a:pt x="4" y="4"/>
                  </a:lnTo>
                  <a:lnTo>
                    <a:pt x="4" y="3"/>
                  </a:lnTo>
                  <a:lnTo>
                    <a:pt x="3" y="3"/>
                  </a:lnTo>
                  <a:lnTo>
                    <a:pt x="2" y="3"/>
                  </a:lnTo>
                  <a:lnTo>
                    <a:pt x="1" y="2"/>
                  </a:lnTo>
                  <a:lnTo>
                    <a:pt x="0" y="1"/>
                  </a:lnTo>
                  <a:lnTo>
                    <a:pt x="1" y="0"/>
                  </a:lnTo>
                  <a:lnTo>
                    <a:pt x="1" y="0"/>
                  </a:lnTo>
                  <a:lnTo>
                    <a:pt x="4" y="0"/>
                  </a:lnTo>
                  <a:lnTo>
                    <a:pt x="7" y="0"/>
                  </a:lnTo>
                  <a:lnTo>
                    <a:pt x="8" y="2"/>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9" name="Freeform 261"/>
            <p:cNvSpPr>
              <a:spLocks/>
            </p:cNvSpPr>
            <p:nvPr/>
          </p:nvSpPr>
          <p:spPr bwMode="auto">
            <a:xfrm>
              <a:off x="8102302" y="1823457"/>
              <a:ext cx="8335" cy="6946"/>
            </a:xfrm>
            <a:custGeom>
              <a:avLst/>
              <a:gdLst>
                <a:gd name="T0" fmla="*/ 6 w 6"/>
                <a:gd name="T1" fmla="*/ 0 h 5"/>
                <a:gd name="T2" fmla="*/ 6 w 6"/>
                <a:gd name="T3" fmla="*/ 0 h 5"/>
                <a:gd name="T4" fmla="*/ 6 w 6"/>
                <a:gd name="T5" fmla="*/ 1 h 5"/>
                <a:gd name="T6" fmla="*/ 5 w 6"/>
                <a:gd name="T7" fmla="*/ 1 h 5"/>
                <a:gd name="T8" fmla="*/ 4 w 6"/>
                <a:gd name="T9" fmla="*/ 2 h 5"/>
                <a:gd name="T10" fmla="*/ 4 w 6"/>
                <a:gd name="T11" fmla="*/ 2 h 5"/>
                <a:gd name="T12" fmla="*/ 4 w 6"/>
                <a:gd name="T13" fmla="*/ 3 h 5"/>
                <a:gd name="T14" fmla="*/ 4 w 6"/>
                <a:gd name="T15" fmla="*/ 4 h 5"/>
                <a:gd name="T16" fmla="*/ 2 w 6"/>
                <a:gd name="T17" fmla="*/ 5 h 5"/>
                <a:gd name="T18" fmla="*/ 1 w 6"/>
                <a:gd name="T19" fmla="*/ 5 h 5"/>
                <a:gd name="T20" fmla="*/ 1 w 6"/>
                <a:gd name="T21" fmla="*/ 4 h 5"/>
                <a:gd name="T22" fmla="*/ 0 w 6"/>
                <a:gd name="T23" fmla="*/ 2 h 5"/>
                <a:gd name="T24" fmla="*/ 1 w 6"/>
                <a:gd name="T25" fmla="*/ 2 h 5"/>
                <a:gd name="T26" fmla="*/ 2 w 6"/>
                <a:gd name="T27" fmla="*/ 2 h 5"/>
                <a:gd name="T28" fmla="*/ 3 w 6"/>
                <a:gd name="T29" fmla="*/ 1 h 5"/>
                <a:gd name="T30" fmla="*/ 4 w 6"/>
                <a:gd name="T31" fmla="*/ 0 h 5"/>
                <a:gd name="T32" fmla="*/ 6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6" y="0"/>
                  </a:moveTo>
                  <a:lnTo>
                    <a:pt x="6" y="0"/>
                  </a:lnTo>
                  <a:lnTo>
                    <a:pt x="6" y="1"/>
                  </a:lnTo>
                  <a:lnTo>
                    <a:pt x="5" y="1"/>
                  </a:lnTo>
                  <a:lnTo>
                    <a:pt x="4" y="2"/>
                  </a:lnTo>
                  <a:lnTo>
                    <a:pt x="4" y="2"/>
                  </a:lnTo>
                  <a:lnTo>
                    <a:pt x="4" y="3"/>
                  </a:lnTo>
                  <a:lnTo>
                    <a:pt x="4" y="4"/>
                  </a:lnTo>
                  <a:lnTo>
                    <a:pt x="2" y="5"/>
                  </a:lnTo>
                  <a:lnTo>
                    <a:pt x="1" y="5"/>
                  </a:lnTo>
                  <a:lnTo>
                    <a:pt x="1" y="4"/>
                  </a:lnTo>
                  <a:lnTo>
                    <a:pt x="0" y="2"/>
                  </a:lnTo>
                  <a:lnTo>
                    <a:pt x="1" y="2"/>
                  </a:lnTo>
                  <a:lnTo>
                    <a:pt x="2" y="2"/>
                  </a:lnTo>
                  <a:lnTo>
                    <a:pt x="3" y="1"/>
                  </a:lnTo>
                  <a:lnTo>
                    <a:pt x="4" y="0"/>
                  </a:lnTo>
                  <a:lnTo>
                    <a:pt x="6" y="0"/>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0" name="Freeform 262"/>
            <p:cNvSpPr>
              <a:spLocks/>
            </p:cNvSpPr>
            <p:nvPr/>
          </p:nvSpPr>
          <p:spPr bwMode="auto">
            <a:xfrm>
              <a:off x="8050904" y="1837349"/>
              <a:ext cx="13891" cy="26394"/>
            </a:xfrm>
            <a:custGeom>
              <a:avLst/>
              <a:gdLst>
                <a:gd name="T0" fmla="*/ 8 w 10"/>
                <a:gd name="T1" fmla="*/ 18 h 19"/>
                <a:gd name="T2" fmla="*/ 7 w 10"/>
                <a:gd name="T3" fmla="*/ 19 h 19"/>
                <a:gd name="T4" fmla="*/ 6 w 10"/>
                <a:gd name="T5" fmla="*/ 17 h 19"/>
                <a:gd name="T6" fmla="*/ 5 w 10"/>
                <a:gd name="T7" fmla="*/ 17 h 19"/>
                <a:gd name="T8" fmla="*/ 4 w 10"/>
                <a:gd name="T9" fmla="*/ 16 h 19"/>
                <a:gd name="T10" fmla="*/ 4 w 10"/>
                <a:gd name="T11" fmla="*/ 16 h 19"/>
                <a:gd name="T12" fmla="*/ 3 w 10"/>
                <a:gd name="T13" fmla="*/ 16 h 19"/>
                <a:gd name="T14" fmla="*/ 3 w 10"/>
                <a:gd name="T15" fmla="*/ 15 h 19"/>
                <a:gd name="T16" fmla="*/ 2 w 10"/>
                <a:gd name="T17" fmla="*/ 14 h 19"/>
                <a:gd name="T18" fmla="*/ 2 w 10"/>
                <a:gd name="T19" fmla="*/ 13 h 19"/>
                <a:gd name="T20" fmla="*/ 2 w 10"/>
                <a:gd name="T21" fmla="*/ 11 h 19"/>
                <a:gd name="T22" fmla="*/ 0 w 10"/>
                <a:gd name="T23" fmla="*/ 10 h 19"/>
                <a:gd name="T24" fmla="*/ 0 w 10"/>
                <a:gd name="T25" fmla="*/ 9 h 19"/>
                <a:gd name="T26" fmla="*/ 0 w 10"/>
                <a:gd name="T27" fmla="*/ 8 h 19"/>
                <a:gd name="T28" fmla="*/ 1 w 10"/>
                <a:gd name="T29" fmla="*/ 8 h 19"/>
                <a:gd name="T30" fmla="*/ 2 w 10"/>
                <a:gd name="T31" fmla="*/ 7 h 19"/>
                <a:gd name="T32" fmla="*/ 2 w 10"/>
                <a:gd name="T33" fmla="*/ 4 h 19"/>
                <a:gd name="T34" fmla="*/ 2 w 10"/>
                <a:gd name="T35" fmla="*/ 3 h 19"/>
                <a:gd name="T36" fmla="*/ 2 w 10"/>
                <a:gd name="T37" fmla="*/ 2 h 19"/>
                <a:gd name="T38" fmla="*/ 2 w 10"/>
                <a:gd name="T39" fmla="*/ 1 h 19"/>
                <a:gd name="T40" fmla="*/ 1 w 10"/>
                <a:gd name="T41" fmla="*/ 0 h 19"/>
                <a:gd name="T42" fmla="*/ 2 w 10"/>
                <a:gd name="T43" fmla="*/ 0 h 19"/>
                <a:gd name="T44" fmla="*/ 3 w 10"/>
                <a:gd name="T45" fmla="*/ 0 h 19"/>
                <a:gd name="T46" fmla="*/ 4 w 10"/>
                <a:gd name="T47" fmla="*/ 1 h 19"/>
                <a:gd name="T48" fmla="*/ 7 w 10"/>
                <a:gd name="T49" fmla="*/ 2 h 19"/>
                <a:gd name="T50" fmla="*/ 9 w 10"/>
                <a:gd name="T51" fmla="*/ 3 h 19"/>
                <a:gd name="T52" fmla="*/ 9 w 10"/>
                <a:gd name="T53" fmla="*/ 4 h 19"/>
                <a:gd name="T54" fmla="*/ 10 w 10"/>
                <a:gd name="T55" fmla="*/ 8 h 19"/>
                <a:gd name="T56" fmla="*/ 9 w 10"/>
                <a:gd name="T57" fmla="*/ 9 h 19"/>
                <a:gd name="T58" fmla="*/ 10 w 10"/>
                <a:gd name="T59" fmla="*/ 10 h 19"/>
                <a:gd name="T60" fmla="*/ 10 w 10"/>
                <a:gd name="T61" fmla="*/ 11 h 19"/>
                <a:gd name="T62" fmla="*/ 9 w 10"/>
                <a:gd name="T63" fmla="*/ 15 h 19"/>
                <a:gd name="T64" fmla="*/ 9 w 10"/>
                <a:gd name="T65" fmla="*/ 15 h 19"/>
                <a:gd name="T66" fmla="*/ 8 w 10"/>
                <a:gd name="T67" fmla="*/ 16 h 19"/>
                <a:gd name="T68" fmla="*/ 8 w 10"/>
                <a:gd name="T69"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19">
                  <a:moveTo>
                    <a:pt x="8" y="18"/>
                  </a:moveTo>
                  <a:lnTo>
                    <a:pt x="7" y="19"/>
                  </a:lnTo>
                  <a:lnTo>
                    <a:pt x="6" y="17"/>
                  </a:lnTo>
                  <a:lnTo>
                    <a:pt x="5" y="17"/>
                  </a:lnTo>
                  <a:lnTo>
                    <a:pt x="4" y="16"/>
                  </a:lnTo>
                  <a:lnTo>
                    <a:pt x="4" y="16"/>
                  </a:lnTo>
                  <a:lnTo>
                    <a:pt x="3" y="16"/>
                  </a:lnTo>
                  <a:lnTo>
                    <a:pt x="3" y="15"/>
                  </a:lnTo>
                  <a:lnTo>
                    <a:pt x="2" y="14"/>
                  </a:lnTo>
                  <a:lnTo>
                    <a:pt x="2" y="13"/>
                  </a:lnTo>
                  <a:lnTo>
                    <a:pt x="2" y="11"/>
                  </a:lnTo>
                  <a:lnTo>
                    <a:pt x="0" y="10"/>
                  </a:lnTo>
                  <a:lnTo>
                    <a:pt x="0" y="9"/>
                  </a:lnTo>
                  <a:lnTo>
                    <a:pt x="0" y="8"/>
                  </a:lnTo>
                  <a:lnTo>
                    <a:pt x="1" y="8"/>
                  </a:lnTo>
                  <a:lnTo>
                    <a:pt x="2" y="7"/>
                  </a:lnTo>
                  <a:lnTo>
                    <a:pt x="2" y="4"/>
                  </a:lnTo>
                  <a:lnTo>
                    <a:pt x="2" y="3"/>
                  </a:lnTo>
                  <a:lnTo>
                    <a:pt x="2" y="2"/>
                  </a:lnTo>
                  <a:lnTo>
                    <a:pt x="2" y="1"/>
                  </a:lnTo>
                  <a:lnTo>
                    <a:pt x="1" y="0"/>
                  </a:lnTo>
                  <a:lnTo>
                    <a:pt x="2" y="0"/>
                  </a:lnTo>
                  <a:lnTo>
                    <a:pt x="3" y="0"/>
                  </a:lnTo>
                  <a:lnTo>
                    <a:pt x="4" y="1"/>
                  </a:lnTo>
                  <a:lnTo>
                    <a:pt x="7" y="2"/>
                  </a:lnTo>
                  <a:lnTo>
                    <a:pt x="9" y="3"/>
                  </a:lnTo>
                  <a:lnTo>
                    <a:pt x="9" y="4"/>
                  </a:lnTo>
                  <a:lnTo>
                    <a:pt x="10" y="8"/>
                  </a:lnTo>
                  <a:lnTo>
                    <a:pt x="9" y="9"/>
                  </a:lnTo>
                  <a:lnTo>
                    <a:pt x="10" y="10"/>
                  </a:lnTo>
                  <a:lnTo>
                    <a:pt x="10" y="11"/>
                  </a:lnTo>
                  <a:lnTo>
                    <a:pt x="9" y="15"/>
                  </a:lnTo>
                  <a:lnTo>
                    <a:pt x="9" y="15"/>
                  </a:lnTo>
                  <a:lnTo>
                    <a:pt x="8" y="16"/>
                  </a:lnTo>
                  <a:lnTo>
                    <a:pt x="8" y="18"/>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1" name="Freeform 263"/>
            <p:cNvSpPr>
              <a:spLocks/>
            </p:cNvSpPr>
            <p:nvPr/>
          </p:nvSpPr>
          <p:spPr bwMode="auto">
            <a:xfrm>
              <a:off x="8066184" y="1812344"/>
              <a:ext cx="8335" cy="12503"/>
            </a:xfrm>
            <a:custGeom>
              <a:avLst/>
              <a:gdLst>
                <a:gd name="T0" fmla="*/ 6 w 6"/>
                <a:gd name="T1" fmla="*/ 8 h 9"/>
                <a:gd name="T2" fmla="*/ 5 w 6"/>
                <a:gd name="T3" fmla="*/ 9 h 9"/>
                <a:gd name="T4" fmla="*/ 3 w 6"/>
                <a:gd name="T5" fmla="*/ 8 h 9"/>
                <a:gd name="T6" fmla="*/ 1 w 6"/>
                <a:gd name="T7" fmla="*/ 7 h 9"/>
                <a:gd name="T8" fmla="*/ 1 w 6"/>
                <a:gd name="T9" fmla="*/ 5 h 9"/>
                <a:gd name="T10" fmla="*/ 1 w 6"/>
                <a:gd name="T11" fmla="*/ 4 h 9"/>
                <a:gd name="T12" fmla="*/ 1 w 6"/>
                <a:gd name="T13" fmla="*/ 3 h 9"/>
                <a:gd name="T14" fmla="*/ 0 w 6"/>
                <a:gd name="T15" fmla="*/ 1 h 9"/>
                <a:gd name="T16" fmla="*/ 1 w 6"/>
                <a:gd name="T17" fmla="*/ 0 h 9"/>
                <a:gd name="T18" fmla="*/ 2 w 6"/>
                <a:gd name="T19" fmla="*/ 0 h 9"/>
                <a:gd name="T20" fmla="*/ 3 w 6"/>
                <a:gd name="T21" fmla="*/ 2 h 9"/>
                <a:gd name="T22" fmla="*/ 6 w 6"/>
                <a:gd name="T23"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9">
                  <a:moveTo>
                    <a:pt x="6" y="8"/>
                  </a:moveTo>
                  <a:lnTo>
                    <a:pt x="5" y="9"/>
                  </a:lnTo>
                  <a:lnTo>
                    <a:pt x="3" y="8"/>
                  </a:lnTo>
                  <a:lnTo>
                    <a:pt x="1" y="7"/>
                  </a:lnTo>
                  <a:lnTo>
                    <a:pt x="1" y="5"/>
                  </a:lnTo>
                  <a:lnTo>
                    <a:pt x="1" y="4"/>
                  </a:lnTo>
                  <a:lnTo>
                    <a:pt x="1" y="3"/>
                  </a:lnTo>
                  <a:lnTo>
                    <a:pt x="0" y="1"/>
                  </a:lnTo>
                  <a:lnTo>
                    <a:pt x="1" y="0"/>
                  </a:lnTo>
                  <a:lnTo>
                    <a:pt x="2" y="0"/>
                  </a:lnTo>
                  <a:lnTo>
                    <a:pt x="3" y="2"/>
                  </a:lnTo>
                  <a:lnTo>
                    <a:pt x="6" y="8"/>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2" name="Freeform 264"/>
            <p:cNvSpPr>
              <a:spLocks/>
            </p:cNvSpPr>
            <p:nvPr/>
          </p:nvSpPr>
          <p:spPr bwMode="auto">
            <a:xfrm>
              <a:off x="8018954" y="1826236"/>
              <a:ext cx="6946" cy="31951"/>
            </a:xfrm>
            <a:custGeom>
              <a:avLst/>
              <a:gdLst>
                <a:gd name="T0" fmla="*/ 5 w 5"/>
                <a:gd name="T1" fmla="*/ 5 h 23"/>
                <a:gd name="T2" fmla="*/ 5 w 5"/>
                <a:gd name="T3" fmla="*/ 6 h 23"/>
                <a:gd name="T4" fmla="*/ 4 w 5"/>
                <a:gd name="T5" fmla="*/ 6 h 23"/>
                <a:gd name="T6" fmla="*/ 4 w 5"/>
                <a:gd name="T7" fmla="*/ 8 h 23"/>
                <a:gd name="T8" fmla="*/ 5 w 5"/>
                <a:gd name="T9" fmla="*/ 11 h 23"/>
                <a:gd name="T10" fmla="*/ 5 w 5"/>
                <a:gd name="T11" fmla="*/ 13 h 23"/>
                <a:gd name="T12" fmla="*/ 5 w 5"/>
                <a:gd name="T13" fmla="*/ 14 h 23"/>
                <a:gd name="T14" fmla="*/ 5 w 5"/>
                <a:gd name="T15" fmla="*/ 19 h 23"/>
                <a:gd name="T16" fmla="*/ 5 w 5"/>
                <a:gd name="T17" fmla="*/ 21 h 23"/>
                <a:gd name="T18" fmla="*/ 4 w 5"/>
                <a:gd name="T19" fmla="*/ 23 h 23"/>
                <a:gd name="T20" fmla="*/ 4 w 5"/>
                <a:gd name="T21" fmla="*/ 23 h 23"/>
                <a:gd name="T22" fmla="*/ 4 w 5"/>
                <a:gd name="T23" fmla="*/ 22 h 23"/>
                <a:gd name="T24" fmla="*/ 2 w 5"/>
                <a:gd name="T25" fmla="*/ 20 h 23"/>
                <a:gd name="T26" fmla="*/ 1 w 5"/>
                <a:gd name="T27" fmla="*/ 20 h 23"/>
                <a:gd name="T28" fmla="*/ 0 w 5"/>
                <a:gd name="T29" fmla="*/ 19 h 23"/>
                <a:gd name="T30" fmla="*/ 0 w 5"/>
                <a:gd name="T31" fmla="*/ 18 h 23"/>
                <a:gd name="T32" fmla="*/ 1 w 5"/>
                <a:gd name="T33" fmla="*/ 17 h 23"/>
                <a:gd name="T34" fmla="*/ 2 w 5"/>
                <a:gd name="T35" fmla="*/ 15 h 23"/>
                <a:gd name="T36" fmla="*/ 3 w 5"/>
                <a:gd name="T37" fmla="*/ 11 h 23"/>
                <a:gd name="T38" fmla="*/ 1 w 5"/>
                <a:gd name="T39" fmla="*/ 7 h 23"/>
                <a:gd name="T40" fmla="*/ 1 w 5"/>
                <a:gd name="T41" fmla="*/ 3 h 23"/>
                <a:gd name="T42" fmla="*/ 1 w 5"/>
                <a:gd name="T43" fmla="*/ 1 h 23"/>
                <a:gd name="T44" fmla="*/ 3 w 5"/>
                <a:gd name="T45" fmla="*/ 0 h 23"/>
                <a:gd name="T46" fmla="*/ 4 w 5"/>
                <a:gd name="T47" fmla="*/ 0 h 23"/>
                <a:gd name="T48" fmla="*/ 5 w 5"/>
                <a:gd name="T49" fmla="*/ 2 h 23"/>
                <a:gd name="T50" fmla="*/ 5 w 5"/>
                <a:gd name="T51" fmla="*/ 3 h 23"/>
                <a:gd name="T52" fmla="*/ 5 w 5"/>
                <a:gd name="T53"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 h="23">
                  <a:moveTo>
                    <a:pt x="5" y="5"/>
                  </a:moveTo>
                  <a:lnTo>
                    <a:pt x="5" y="6"/>
                  </a:lnTo>
                  <a:lnTo>
                    <a:pt x="4" y="6"/>
                  </a:lnTo>
                  <a:lnTo>
                    <a:pt x="4" y="8"/>
                  </a:lnTo>
                  <a:lnTo>
                    <a:pt x="5" y="11"/>
                  </a:lnTo>
                  <a:lnTo>
                    <a:pt x="5" y="13"/>
                  </a:lnTo>
                  <a:lnTo>
                    <a:pt x="5" y="14"/>
                  </a:lnTo>
                  <a:lnTo>
                    <a:pt x="5" y="19"/>
                  </a:lnTo>
                  <a:lnTo>
                    <a:pt x="5" y="21"/>
                  </a:lnTo>
                  <a:lnTo>
                    <a:pt x="4" y="23"/>
                  </a:lnTo>
                  <a:lnTo>
                    <a:pt x="4" y="23"/>
                  </a:lnTo>
                  <a:lnTo>
                    <a:pt x="4" y="22"/>
                  </a:lnTo>
                  <a:lnTo>
                    <a:pt x="2" y="20"/>
                  </a:lnTo>
                  <a:lnTo>
                    <a:pt x="1" y="20"/>
                  </a:lnTo>
                  <a:lnTo>
                    <a:pt x="0" y="19"/>
                  </a:lnTo>
                  <a:lnTo>
                    <a:pt x="0" y="18"/>
                  </a:lnTo>
                  <a:lnTo>
                    <a:pt x="1" y="17"/>
                  </a:lnTo>
                  <a:lnTo>
                    <a:pt x="2" y="15"/>
                  </a:lnTo>
                  <a:lnTo>
                    <a:pt x="3" y="11"/>
                  </a:lnTo>
                  <a:lnTo>
                    <a:pt x="1" y="7"/>
                  </a:lnTo>
                  <a:lnTo>
                    <a:pt x="1" y="3"/>
                  </a:lnTo>
                  <a:lnTo>
                    <a:pt x="1" y="1"/>
                  </a:lnTo>
                  <a:lnTo>
                    <a:pt x="3" y="0"/>
                  </a:lnTo>
                  <a:lnTo>
                    <a:pt x="4" y="0"/>
                  </a:lnTo>
                  <a:lnTo>
                    <a:pt x="5" y="2"/>
                  </a:lnTo>
                  <a:lnTo>
                    <a:pt x="5" y="3"/>
                  </a:lnTo>
                  <a:lnTo>
                    <a:pt x="5" y="5"/>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3" name="Freeform 265"/>
            <p:cNvSpPr>
              <a:spLocks/>
            </p:cNvSpPr>
            <p:nvPr/>
          </p:nvSpPr>
          <p:spPr bwMode="auto">
            <a:xfrm>
              <a:off x="8166202" y="1754000"/>
              <a:ext cx="9724" cy="11113"/>
            </a:xfrm>
            <a:custGeom>
              <a:avLst/>
              <a:gdLst>
                <a:gd name="T0" fmla="*/ 4 w 7"/>
                <a:gd name="T1" fmla="*/ 0 h 8"/>
                <a:gd name="T2" fmla="*/ 4 w 7"/>
                <a:gd name="T3" fmla="*/ 2 h 8"/>
                <a:gd name="T4" fmla="*/ 4 w 7"/>
                <a:gd name="T5" fmla="*/ 2 h 8"/>
                <a:gd name="T6" fmla="*/ 5 w 7"/>
                <a:gd name="T7" fmla="*/ 3 h 8"/>
                <a:gd name="T8" fmla="*/ 7 w 7"/>
                <a:gd name="T9" fmla="*/ 5 h 8"/>
                <a:gd name="T10" fmla="*/ 7 w 7"/>
                <a:gd name="T11" fmla="*/ 8 h 8"/>
                <a:gd name="T12" fmla="*/ 6 w 7"/>
                <a:gd name="T13" fmla="*/ 8 h 8"/>
                <a:gd name="T14" fmla="*/ 5 w 7"/>
                <a:gd name="T15" fmla="*/ 8 h 8"/>
                <a:gd name="T16" fmla="*/ 2 w 7"/>
                <a:gd name="T17" fmla="*/ 2 h 8"/>
                <a:gd name="T18" fmla="*/ 1 w 7"/>
                <a:gd name="T19" fmla="*/ 2 h 8"/>
                <a:gd name="T20" fmla="*/ 0 w 7"/>
                <a:gd name="T21" fmla="*/ 1 h 8"/>
                <a:gd name="T22" fmla="*/ 0 w 7"/>
                <a:gd name="T23" fmla="*/ 0 h 8"/>
                <a:gd name="T24" fmla="*/ 4 w 7"/>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8">
                  <a:moveTo>
                    <a:pt x="4" y="0"/>
                  </a:moveTo>
                  <a:lnTo>
                    <a:pt x="4" y="2"/>
                  </a:lnTo>
                  <a:lnTo>
                    <a:pt x="4" y="2"/>
                  </a:lnTo>
                  <a:lnTo>
                    <a:pt x="5" y="3"/>
                  </a:lnTo>
                  <a:lnTo>
                    <a:pt x="7" y="5"/>
                  </a:lnTo>
                  <a:lnTo>
                    <a:pt x="7" y="8"/>
                  </a:lnTo>
                  <a:lnTo>
                    <a:pt x="6" y="8"/>
                  </a:lnTo>
                  <a:lnTo>
                    <a:pt x="5" y="8"/>
                  </a:lnTo>
                  <a:lnTo>
                    <a:pt x="2" y="2"/>
                  </a:lnTo>
                  <a:lnTo>
                    <a:pt x="1" y="2"/>
                  </a:lnTo>
                  <a:lnTo>
                    <a:pt x="0" y="1"/>
                  </a:lnTo>
                  <a:lnTo>
                    <a:pt x="0" y="0"/>
                  </a:lnTo>
                  <a:lnTo>
                    <a:pt x="4" y="0"/>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4" name="Freeform 266"/>
            <p:cNvSpPr>
              <a:spLocks/>
            </p:cNvSpPr>
            <p:nvPr/>
          </p:nvSpPr>
          <p:spPr bwMode="auto">
            <a:xfrm>
              <a:off x="7710565" y="1273359"/>
              <a:ext cx="518149" cy="855709"/>
            </a:xfrm>
            <a:custGeom>
              <a:avLst/>
              <a:gdLst>
                <a:gd name="T0" fmla="*/ 135 w 373"/>
                <a:gd name="T1" fmla="*/ 17 h 616"/>
                <a:gd name="T2" fmla="*/ 204 w 373"/>
                <a:gd name="T3" fmla="*/ 23 h 616"/>
                <a:gd name="T4" fmla="*/ 260 w 373"/>
                <a:gd name="T5" fmla="*/ 188 h 616"/>
                <a:gd name="T6" fmla="*/ 298 w 373"/>
                <a:gd name="T7" fmla="*/ 203 h 616"/>
                <a:gd name="T8" fmla="*/ 310 w 373"/>
                <a:gd name="T9" fmla="*/ 236 h 616"/>
                <a:gd name="T10" fmla="*/ 329 w 373"/>
                <a:gd name="T11" fmla="*/ 251 h 616"/>
                <a:gd name="T12" fmla="*/ 357 w 373"/>
                <a:gd name="T13" fmla="*/ 271 h 616"/>
                <a:gd name="T14" fmla="*/ 370 w 373"/>
                <a:gd name="T15" fmla="*/ 290 h 616"/>
                <a:gd name="T16" fmla="*/ 365 w 373"/>
                <a:gd name="T17" fmla="*/ 299 h 616"/>
                <a:gd name="T18" fmla="*/ 360 w 373"/>
                <a:gd name="T19" fmla="*/ 316 h 616"/>
                <a:gd name="T20" fmla="*/ 350 w 373"/>
                <a:gd name="T21" fmla="*/ 326 h 616"/>
                <a:gd name="T22" fmla="*/ 343 w 373"/>
                <a:gd name="T23" fmla="*/ 321 h 616"/>
                <a:gd name="T24" fmla="*/ 342 w 373"/>
                <a:gd name="T25" fmla="*/ 330 h 616"/>
                <a:gd name="T26" fmla="*/ 331 w 373"/>
                <a:gd name="T27" fmla="*/ 340 h 616"/>
                <a:gd name="T28" fmla="*/ 321 w 373"/>
                <a:gd name="T29" fmla="*/ 352 h 616"/>
                <a:gd name="T30" fmla="*/ 312 w 373"/>
                <a:gd name="T31" fmla="*/ 351 h 616"/>
                <a:gd name="T32" fmla="*/ 310 w 373"/>
                <a:gd name="T33" fmla="*/ 359 h 616"/>
                <a:gd name="T34" fmla="*/ 307 w 373"/>
                <a:gd name="T35" fmla="*/ 366 h 616"/>
                <a:gd name="T36" fmla="*/ 300 w 373"/>
                <a:gd name="T37" fmla="*/ 371 h 616"/>
                <a:gd name="T38" fmla="*/ 295 w 373"/>
                <a:gd name="T39" fmla="*/ 378 h 616"/>
                <a:gd name="T40" fmla="*/ 283 w 373"/>
                <a:gd name="T41" fmla="*/ 366 h 616"/>
                <a:gd name="T42" fmla="*/ 275 w 373"/>
                <a:gd name="T43" fmla="*/ 369 h 616"/>
                <a:gd name="T44" fmla="*/ 283 w 373"/>
                <a:gd name="T45" fmla="*/ 379 h 616"/>
                <a:gd name="T46" fmla="*/ 280 w 373"/>
                <a:gd name="T47" fmla="*/ 404 h 616"/>
                <a:gd name="T48" fmla="*/ 268 w 373"/>
                <a:gd name="T49" fmla="*/ 393 h 616"/>
                <a:gd name="T50" fmla="*/ 265 w 373"/>
                <a:gd name="T51" fmla="*/ 381 h 616"/>
                <a:gd name="T52" fmla="*/ 261 w 373"/>
                <a:gd name="T53" fmla="*/ 387 h 616"/>
                <a:gd name="T54" fmla="*/ 254 w 373"/>
                <a:gd name="T55" fmla="*/ 387 h 616"/>
                <a:gd name="T56" fmla="*/ 256 w 373"/>
                <a:gd name="T57" fmla="*/ 400 h 616"/>
                <a:gd name="T58" fmla="*/ 257 w 373"/>
                <a:gd name="T59" fmla="*/ 407 h 616"/>
                <a:gd name="T60" fmla="*/ 232 w 373"/>
                <a:gd name="T61" fmla="*/ 406 h 616"/>
                <a:gd name="T62" fmla="*/ 227 w 373"/>
                <a:gd name="T63" fmla="*/ 385 h 616"/>
                <a:gd name="T64" fmla="*/ 216 w 373"/>
                <a:gd name="T65" fmla="*/ 399 h 616"/>
                <a:gd name="T66" fmla="*/ 217 w 373"/>
                <a:gd name="T67" fmla="*/ 423 h 616"/>
                <a:gd name="T68" fmla="*/ 218 w 373"/>
                <a:gd name="T69" fmla="*/ 442 h 616"/>
                <a:gd name="T70" fmla="*/ 219 w 373"/>
                <a:gd name="T71" fmla="*/ 450 h 616"/>
                <a:gd name="T72" fmla="*/ 211 w 373"/>
                <a:gd name="T73" fmla="*/ 465 h 616"/>
                <a:gd name="T74" fmla="*/ 202 w 373"/>
                <a:gd name="T75" fmla="*/ 463 h 616"/>
                <a:gd name="T76" fmla="*/ 192 w 373"/>
                <a:gd name="T77" fmla="*/ 479 h 616"/>
                <a:gd name="T78" fmla="*/ 186 w 373"/>
                <a:gd name="T79" fmla="*/ 486 h 616"/>
                <a:gd name="T80" fmla="*/ 182 w 373"/>
                <a:gd name="T81" fmla="*/ 489 h 616"/>
                <a:gd name="T82" fmla="*/ 175 w 373"/>
                <a:gd name="T83" fmla="*/ 494 h 616"/>
                <a:gd name="T84" fmla="*/ 166 w 373"/>
                <a:gd name="T85" fmla="*/ 509 h 616"/>
                <a:gd name="T86" fmla="*/ 154 w 373"/>
                <a:gd name="T87" fmla="*/ 509 h 616"/>
                <a:gd name="T88" fmla="*/ 149 w 373"/>
                <a:gd name="T89" fmla="*/ 507 h 616"/>
                <a:gd name="T90" fmla="*/ 145 w 373"/>
                <a:gd name="T91" fmla="*/ 497 h 616"/>
                <a:gd name="T92" fmla="*/ 134 w 373"/>
                <a:gd name="T93" fmla="*/ 511 h 616"/>
                <a:gd name="T94" fmla="*/ 133 w 373"/>
                <a:gd name="T95" fmla="*/ 526 h 616"/>
                <a:gd name="T96" fmla="*/ 138 w 373"/>
                <a:gd name="T97" fmla="*/ 541 h 616"/>
                <a:gd name="T98" fmla="*/ 130 w 373"/>
                <a:gd name="T99" fmla="*/ 557 h 616"/>
                <a:gd name="T100" fmla="*/ 127 w 373"/>
                <a:gd name="T101" fmla="*/ 574 h 616"/>
                <a:gd name="T102" fmla="*/ 119 w 373"/>
                <a:gd name="T103" fmla="*/ 601 h 616"/>
                <a:gd name="T104" fmla="*/ 100 w 373"/>
                <a:gd name="T105" fmla="*/ 609 h 616"/>
                <a:gd name="T106" fmla="*/ 83 w 373"/>
                <a:gd name="T107" fmla="*/ 587 h 616"/>
                <a:gd name="T108" fmla="*/ 68 w 373"/>
                <a:gd name="T109" fmla="*/ 542 h 616"/>
                <a:gd name="T110" fmla="*/ 12 w 373"/>
                <a:gd name="T111" fmla="*/ 371 h 616"/>
                <a:gd name="T112" fmla="*/ 18 w 373"/>
                <a:gd name="T113" fmla="*/ 339 h 616"/>
                <a:gd name="T114" fmla="*/ 25 w 373"/>
                <a:gd name="T115" fmla="*/ 313 h 616"/>
                <a:gd name="T116" fmla="*/ 23 w 373"/>
                <a:gd name="T117" fmla="*/ 299 h 616"/>
                <a:gd name="T118" fmla="*/ 40 w 373"/>
                <a:gd name="T119" fmla="*/ 254 h 616"/>
                <a:gd name="T120" fmla="*/ 38 w 373"/>
                <a:gd name="T121" fmla="*/ 218 h 616"/>
                <a:gd name="T122" fmla="*/ 43 w 373"/>
                <a:gd name="T123" fmla="*/ 145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3" h="616">
                  <a:moveTo>
                    <a:pt x="94" y="16"/>
                  </a:moveTo>
                  <a:lnTo>
                    <a:pt x="93" y="16"/>
                  </a:lnTo>
                  <a:lnTo>
                    <a:pt x="93" y="18"/>
                  </a:lnTo>
                  <a:lnTo>
                    <a:pt x="98" y="33"/>
                  </a:lnTo>
                  <a:lnTo>
                    <a:pt x="99" y="34"/>
                  </a:lnTo>
                  <a:lnTo>
                    <a:pt x="99" y="35"/>
                  </a:lnTo>
                  <a:lnTo>
                    <a:pt x="105" y="36"/>
                  </a:lnTo>
                  <a:lnTo>
                    <a:pt x="109" y="37"/>
                  </a:lnTo>
                  <a:lnTo>
                    <a:pt x="110" y="38"/>
                  </a:lnTo>
                  <a:lnTo>
                    <a:pt x="113" y="39"/>
                  </a:lnTo>
                  <a:lnTo>
                    <a:pt x="116" y="37"/>
                  </a:lnTo>
                  <a:lnTo>
                    <a:pt x="125" y="27"/>
                  </a:lnTo>
                  <a:lnTo>
                    <a:pt x="135" y="17"/>
                  </a:lnTo>
                  <a:lnTo>
                    <a:pt x="144" y="13"/>
                  </a:lnTo>
                  <a:lnTo>
                    <a:pt x="150" y="3"/>
                  </a:lnTo>
                  <a:lnTo>
                    <a:pt x="153" y="2"/>
                  </a:lnTo>
                  <a:lnTo>
                    <a:pt x="156" y="0"/>
                  </a:lnTo>
                  <a:lnTo>
                    <a:pt x="160" y="0"/>
                  </a:lnTo>
                  <a:lnTo>
                    <a:pt x="162" y="0"/>
                  </a:lnTo>
                  <a:lnTo>
                    <a:pt x="169" y="3"/>
                  </a:lnTo>
                  <a:lnTo>
                    <a:pt x="190" y="12"/>
                  </a:lnTo>
                  <a:lnTo>
                    <a:pt x="190" y="13"/>
                  </a:lnTo>
                  <a:lnTo>
                    <a:pt x="191" y="15"/>
                  </a:lnTo>
                  <a:lnTo>
                    <a:pt x="194" y="16"/>
                  </a:lnTo>
                  <a:lnTo>
                    <a:pt x="199" y="21"/>
                  </a:lnTo>
                  <a:lnTo>
                    <a:pt x="204" y="23"/>
                  </a:lnTo>
                  <a:lnTo>
                    <a:pt x="206" y="24"/>
                  </a:lnTo>
                  <a:lnTo>
                    <a:pt x="209" y="25"/>
                  </a:lnTo>
                  <a:lnTo>
                    <a:pt x="210" y="26"/>
                  </a:lnTo>
                  <a:lnTo>
                    <a:pt x="221" y="64"/>
                  </a:lnTo>
                  <a:lnTo>
                    <a:pt x="221" y="65"/>
                  </a:lnTo>
                  <a:lnTo>
                    <a:pt x="242" y="126"/>
                  </a:lnTo>
                  <a:lnTo>
                    <a:pt x="256" y="169"/>
                  </a:lnTo>
                  <a:lnTo>
                    <a:pt x="259" y="174"/>
                  </a:lnTo>
                  <a:lnTo>
                    <a:pt x="262" y="182"/>
                  </a:lnTo>
                  <a:lnTo>
                    <a:pt x="262" y="184"/>
                  </a:lnTo>
                  <a:lnTo>
                    <a:pt x="261" y="185"/>
                  </a:lnTo>
                  <a:lnTo>
                    <a:pt x="260" y="188"/>
                  </a:lnTo>
                  <a:lnTo>
                    <a:pt x="260" y="188"/>
                  </a:lnTo>
                  <a:lnTo>
                    <a:pt x="263" y="202"/>
                  </a:lnTo>
                  <a:lnTo>
                    <a:pt x="265" y="203"/>
                  </a:lnTo>
                  <a:lnTo>
                    <a:pt x="265" y="204"/>
                  </a:lnTo>
                  <a:lnTo>
                    <a:pt x="270" y="204"/>
                  </a:lnTo>
                  <a:lnTo>
                    <a:pt x="281" y="207"/>
                  </a:lnTo>
                  <a:lnTo>
                    <a:pt x="289" y="207"/>
                  </a:lnTo>
                  <a:lnTo>
                    <a:pt x="293" y="207"/>
                  </a:lnTo>
                  <a:lnTo>
                    <a:pt x="294" y="207"/>
                  </a:lnTo>
                  <a:lnTo>
                    <a:pt x="295" y="206"/>
                  </a:lnTo>
                  <a:lnTo>
                    <a:pt x="295" y="205"/>
                  </a:lnTo>
                  <a:lnTo>
                    <a:pt x="294" y="204"/>
                  </a:lnTo>
                  <a:lnTo>
                    <a:pt x="296" y="204"/>
                  </a:lnTo>
                  <a:lnTo>
                    <a:pt x="298" y="203"/>
                  </a:lnTo>
                  <a:lnTo>
                    <a:pt x="298" y="204"/>
                  </a:lnTo>
                  <a:lnTo>
                    <a:pt x="301" y="205"/>
                  </a:lnTo>
                  <a:lnTo>
                    <a:pt x="301" y="206"/>
                  </a:lnTo>
                  <a:lnTo>
                    <a:pt x="303" y="209"/>
                  </a:lnTo>
                  <a:lnTo>
                    <a:pt x="304" y="216"/>
                  </a:lnTo>
                  <a:lnTo>
                    <a:pt x="302" y="215"/>
                  </a:lnTo>
                  <a:lnTo>
                    <a:pt x="301" y="216"/>
                  </a:lnTo>
                  <a:lnTo>
                    <a:pt x="299" y="220"/>
                  </a:lnTo>
                  <a:lnTo>
                    <a:pt x="304" y="227"/>
                  </a:lnTo>
                  <a:lnTo>
                    <a:pt x="304" y="227"/>
                  </a:lnTo>
                  <a:lnTo>
                    <a:pt x="309" y="230"/>
                  </a:lnTo>
                  <a:lnTo>
                    <a:pt x="310" y="231"/>
                  </a:lnTo>
                  <a:lnTo>
                    <a:pt x="310" y="236"/>
                  </a:lnTo>
                  <a:lnTo>
                    <a:pt x="310" y="242"/>
                  </a:lnTo>
                  <a:lnTo>
                    <a:pt x="310" y="243"/>
                  </a:lnTo>
                  <a:lnTo>
                    <a:pt x="308" y="244"/>
                  </a:lnTo>
                  <a:lnTo>
                    <a:pt x="308" y="245"/>
                  </a:lnTo>
                  <a:lnTo>
                    <a:pt x="311" y="249"/>
                  </a:lnTo>
                  <a:lnTo>
                    <a:pt x="320" y="258"/>
                  </a:lnTo>
                  <a:lnTo>
                    <a:pt x="326" y="261"/>
                  </a:lnTo>
                  <a:lnTo>
                    <a:pt x="326" y="261"/>
                  </a:lnTo>
                  <a:lnTo>
                    <a:pt x="327" y="261"/>
                  </a:lnTo>
                  <a:lnTo>
                    <a:pt x="329" y="258"/>
                  </a:lnTo>
                  <a:lnTo>
                    <a:pt x="329" y="255"/>
                  </a:lnTo>
                  <a:lnTo>
                    <a:pt x="329" y="252"/>
                  </a:lnTo>
                  <a:lnTo>
                    <a:pt x="329" y="251"/>
                  </a:lnTo>
                  <a:lnTo>
                    <a:pt x="330" y="251"/>
                  </a:lnTo>
                  <a:lnTo>
                    <a:pt x="341" y="251"/>
                  </a:lnTo>
                  <a:lnTo>
                    <a:pt x="345" y="254"/>
                  </a:lnTo>
                  <a:lnTo>
                    <a:pt x="347" y="256"/>
                  </a:lnTo>
                  <a:lnTo>
                    <a:pt x="351" y="261"/>
                  </a:lnTo>
                  <a:lnTo>
                    <a:pt x="349" y="262"/>
                  </a:lnTo>
                  <a:lnTo>
                    <a:pt x="348" y="264"/>
                  </a:lnTo>
                  <a:lnTo>
                    <a:pt x="351" y="265"/>
                  </a:lnTo>
                  <a:lnTo>
                    <a:pt x="353" y="266"/>
                  </a:lnTo>
                  <a:lnTo>
                    <a:pt x="354" y="267"/>
                  </a:lnTo>
                  <a:lnTo>
                    <a:pt x="354" y="269"/>
                  </a:lnTo>
                  <a:lnTo>
                    <a:pt x="355" y="270"/>
                  </a:lnTo>
                  <a:lnTo>
                    <a:pt x="357" y="271"/>
                  </a:lnTo>
                  <a:lnTo>
                    <a:pt x="360" y="276"/>
                  </a:lnTo>
                  <a:lnTo>
                    <a:pt x="361" y="276"/>
                  </a:lnTo>
                  <a:lnTo>
                    <a:pt x="365" y="278"/>
                  </a:lnTo>
                  <a:lnTo>
                    <a:pt x="365" y="278"/>
                  </a:lnTo>
                  <a:lnTo>
                    <a:pt x="366" y="278"/>
                  </a:lnTo>
                  <a:lnTo>
                    <a:pt x="367" y="280"/>
                  </a:lnTo>
                  <a:lnTo>
                    <a:pt x="367" y="281"/>
                  </a:lnTo>
                  <a:lnTo>
                    <a:pt x="366" y="281"/>
                  </a:lnTo>
                  <a:lnTo>
                    <a:pt x="367" y="282"/>
                  </a:lnTo>
                  <a:lnTo>
                    <a:pt x="369" y="285"/>
                  </a:lnTo>
                  <a:lnTo>
                    <a:pt x="368" y="287"/>
                  </a:lnTo>
                  <a:lnTo>
                    <a:pt x="368" y="288"/>
                  </a:lnTo>
                  <a:lnTo>
                    <a:pt x="370" y="290"/>
                  </a:lnTo>
                  <a:lnTo>
                    <a:pt x="371" y="291"/>
                  </a:lnTo>
                  <a:lnTo>
                    <a:pt x="371" y="290"/>
                  </a:lnTo>
                  <a:lnTo>
                    <a:pt x="373" y="289"/>
                  </a:lnTo>
                  <a:lnTo>
                    <a:pt x="373" y="290"/>
                  </a:lnTo>
                  <a:lnTo>
                    <a:pt x="373" y="291"/>
                  </a:lnTo>
                  <a:lnTo>
                    <a:pt x="372" y="292"/>
                  </a:lnTo>
                  <a:lnTo>
                    <a:pt x="371" y="292"/>
                  </a:lnTo>
                  <a:lnTo>
                    <a:pt x="371" y="293"/>
                  </a:lnTo>
                  <a:lnTo>
                    <a:pt x="371" y="294"/>
                  </a:lnTo>
                  <a:lnTo>
                    <a:pt x="369" y="298"/>
                  </a:lnTo>
                  <a:lnTo>
                    <a:pt x="367" y="299"/>
                  </a:lnTo>
                  <a:lnTo>
                    <a:pt x="366" y="299"/>
                  </a:lnTo>
                  <a:lnTo>
                    <a:pt x="365" y="299"/>
                  </a:lnTo>
                  <a:lnTo>
                    <a:pt x="366" y="300"/>
                  </a:lnTo>
                  <a:lnTo>
                    <a:pt x="366" y="303"/>
                  </a:lnTo>
                  <a:lnTo>
                    <a:pt x="365" y="304"/>
                  </a:lnTo>
                  <a:lnTo>
                    <a:pt x="365" y="304"/>
                  </a:lnTo>
                  <a:lnTo>
                    <a:pt x="364" y="304"/>
                  </a:lnTo>
                  <a:lnTo>
                    <a:pt x="365" y="307"/>
                  </a:lnTo>
                  <a:lnTo>
                    <a:pt x="363" y="310"/>
                  </a:lnTo>
                  <a:lnTo>
                    <a:pt x="362" y="310"/>
                  </a:lnTo>
                  <a:lnTo>
                    <a:pt x="362" y="312"/>
                  </a:lnTo>
                  <a:lnTo>
                    <a:pt x="362" y="315"/>
                  </a:lnTo>
                  <a:lnTo>
                    <a:pt x="361" y="315"/>
                  </a:lnTo>
                  <a:lnTo>
                    <a:pt x="360" y="315"/>
                  </a:lnTo>
                  <a:lnTo>
                    <a:pt x="360" y="316"/>
                  </a:lnTo>
                  <a:lnTo>
                    <a:pt x="360" y="317"/>
                  </a:lnTo>
                  <a:lnTo>
                    <a:pt x="360" y="318"/>
                  </a:lnTo>
                  <a:lnTo>
                    <a:pt x="360" y="318"/>
                  </a:lnTo>
                  <a:lnTo>
                    <a:pt x="358" y="320"/>
                  </a:lnTo>
                  <a:lnTo>
                    <a:pt x="356" y="321"/>
                  </a:lnTo>
                  <a:lnTo>
                    <a:pt x="355" y="321"/>
                  </a:lnTo>
                  <a:lnTo>
                    <a:pt x="354" y="323"/>
                  </a:lnTo>
                  <a:lnTo>
                    <a:pt x="354" y="324"/>
                  </a:lnTo>
                  <a:lnTo>
                    <a:pt x="354" y="325"/>
                  </a:lnTo>
                  <a:lnTo>
                    <a:pt x="354" y="326"/>
                  </a:lnTo>
                  <a:lnTo>
                    <a:pt x="353" y="327"/>
                  </a:lnTo>
                  <a:lnTo>
                    <a:pt x="351" y="328"/>
                  </a:lnTo>
                  <a:lnTo>
                    <a:pt x="350" y="326"/>
                  </a:lnTo>
                  <a:lnTo>
                    <a:pt x="351" y="326"/>
                  </a:lnTo>
                  <a:lnTo>
                    <a:pt x="352" y="323"/>
                  </a:lnTo>
                  <a:lnTo>
                    <a:pt x="351" y="321"/>
                  </a:lnTo>
                  <a:lnTo>
                    <a:pt x="350" y="321"/>
                  </a:lnTo>
                  <a:lnTo>
                    <a:pt x="349" y="320"/>
                  </a:lnTo>
                  <a:lnTo>
                    <a:pt x="348" y="315"/>
                  </a:lnTo>
                  <a:lnTo>
                    <a:pt x="348" y="315"/>
                  </a:lnTo>
                  <a:lnTo>
                    <a:pt x="348" y="314"/>
                  </a:lnTo>
                  <a:lnTo>
                    <a:pt x="347" y="314"/>
                  </a:lnTo>
                  <a:lnTo>
                    <a:pt x="344" y="315"/>
                  </a:lnTo>
                  <a:lnTo>
                    <a:pt x="343" y="316"/>
                  </a:lnTo>
                  <a:lnTo>
                    <a:pt x="343" y="319"/>
                  </a:lnTo>
                  <a:lnTo>
                    <a:pt x="343" y="321"/>
                  </a:lnTo>
                  <a:lnTo>
                    <a:pt x="343" y="321"/>
                  </a:lnTo>
                  <a:lnTo>
                    <a:pt x="343" y="321"/>
                  </a:lnTo>
                  <a:lnTo>
                    <a:pt x="344" y="322"/>
                  </a:lnTo>
                  <a:lnTo>
                    <a:pt x="346" y="325"/>
                  </a:lnTo>
                  <a:lnTo>
                    <a:pt x="345" y="326"/>
                  </a:lnTo>
                  <a:lnTo>
                    <a:pt x="345" y="326"/>
                  </a:lnTo>
                  <a:lnTo>
                    <a:pt x="344" y="326"/>
                  </a:lnTo>
                  <a:lnTo>
                    <a:pt x="343" y="326"/>
                  </a:lnTo>
                  <a:lnTo>
                    <a:pt x="343" y="328"/>
                  </a:lnTo>
                  <a:lnTo>
                    <a:pt x="343" y="330"/>
                  </a:lnTo>
                  <a:lnTo>
                    <a:pt x="343" y="331"/>
                  </a:lnTo>
                  <a:lnTo>
                    <a:pt x="343" y="331"/>
                  </a:lnTo>
                  <a:lnTo>
                    <a:pt x="342" y="330"/>
                  </a:lnTo>
                  <a:lnTo>
                    <a:pt x="341" y="330"/>
                  </a:lnTo>
                  <a:lnTo>
                    <a:pt x="340" y="331"/>
                  </a:lnTo>
                  <a:lnTo>
                    <a:pt x="340" y="332"/>
                  </a:lnTo>
                  <a:lnTo>
                    <a:pt x="339" y="332"/>
                  </a:lnTo>
                  <a:lnTo>
                    <a:pt x="335" y="331"/>
                  </a:lnTo>
                  <a:lnTo>
                    <a:pt x="335" y="329"/>
                  </a:lnTo>
                  <a:lnTo>
                    <a:pt x="333" y="328"/>
                  </a:lnTo>
                  <a:lnTo>
                    <a:pt x="332" y="329"/>
                  </a:lnTo>
                  <a:lnTo>
                    <a:pt x="332" y="330"/>
                  </a:lnTo>
                  <a:lnTo>
                    <a:pt x="332" y="331"/>
                  </a:lnTo>
                  <a:lnTo>
                    <a:pt x="331" y="331"/>
                  </a:lnTo>
                  <a:lnTo>
                    <a:pt x="330" y="332"/>
                  </a:lnTo>
                  <a:lnTo>
                    <a:pt x="331" y="340"/>
                  </a:lnTo>
                  <a:lnTo>
                    <a:pt x="332" y="343"/>
                  </a:lnTo>
                  <a:lnTo>
                    <a:pt x="332" y="343"/>
                  </a:lnTo>
                  <a:lnTo>
                    <a:pt x="326" y="347"/>
                  </a:lnTo>
                  <a:lnTo>
                    <a:pt x="325" y="347"/>
                  </a:lnTo>
                  <a:lnTo>
                    <a:pt x="325" y="345"/>
                  </a:lnTo>
                  <a:lnTo>
                    <a:pt x="324" y="345"/>
                  </a:lnTo>
                  <a:lnTo>
                    <a:pt x="322" y="346"/>
                  </a:lnTo>
                  <a:lnTo>
                    <a:pt x="321" y="347"/>
                  </a:lnTo>
                  <a:lnTo>
                    <a:pt x="321" y="348"/>
                  </a:lnTo>
                  <a:lnTo>
                    <a:pt x="321" y="349"/>
                  </a:lnTo>
                  <a:lnTo>
                    <a:pt x="321" y="351"/>
                  </a:lnTo>
                  <a:lnTo>
                    <a:pt x="321" y="352"/>
                  </a:lnTo>
                  <a:lnTo>
                    <a:pt x="321" y="352"/>
                  </a:lnTo>
                  <a:lnTo>
                    <a:pt x="320" y="353"/>
                  </a:lnTo>
                  <a:lnTo>
                    <a:pt x="319" y="353"/>
                  </a:lnTo>
                  <a:lnTo>
                    <a:pt x="318" y="352"/>
                  </a:lnTo>
                  <a:lnTo>
                    <a:pt x="318" y="351"/>
                  </a:lnTo>
                  <a:lnTo>
                    <a:pt x="317" y="349"/>
                  </a:lnTo>
                  <a:lnTo>
                    <a:pt x="315" y="347"/>
                  </a:lnTo>
                  <a:lnTo>
                    <a:pt x="315" y="347"/>
                  </a:lnTo>
                  <a:lnTo>
                    <a:pt x="314" y="347"/>
                  </a:lnTo>
                  <a:lnTo>
                    <a:pt x="314" y="348"/>
                  </a:lnTo>
                  <a:lnTo>
                    <a:pt x="314" y="349"/>
                  </a:lnTo>
                  <a:lnTo>
                    <a:pt x="315" y="351"/>
                  </a:lnTo>
                  <a:lnTo>
                    <a:pt x="313" y="351"/>
                  </a:lnTo>
                  <a:lnTo>
                    <a:pt x="312" y="351"/>
                  </a:lnTo>
                  <a:lnTo>
                    <a:pt x="312" y="350"/>
                  </a:lnTo>
                  <a:lnTo>
                    <a:pt x="311" y="349"/>
                  </a:lnTo>
                  <a:lnTo>
                    <a:pt x="311" y="348"/>
                  </a:lnTo>
                  <a:lnTo>
                    <a:pt x="309" y="348"/>
                  </a:lnTo>
                  <a:lnTo>
                    <a:pt x="308" y="348"/>
                  </a:lnTo>
                  <a:lnTo>
                    <a:pt x="308" y="348"/>
                  </a:lnTo>
                  <a:lnTo>
                    <a:pt x="308" y="349"/>
                  </a:lnTo>
                  <a:lnTo>
                    <a:pt x="308" y="353"/>
                  </a:lnTo>
                  <a:lnTo>
                    <a:pt x="309" y="356"/>
                  </a:lnTo>
                  <a:lnTo>
                    <a:pt x="310" y="356"/>
                  </a:lnTo>
                  <a:lnTo>
                    <a:pt x="310" y="357"/>
                  </a:lnTo>
                  <a:lnTo>
                    <a:pt x="310" y="358"/>
                  </a:lnTo>
                  <a:lnTo>
                    <a:pt x="310" y="359"/>
                  </a:lnTo>
                  <a:lnTo>
                    <a:pt x="309" y="360"/>
                  </a:lnTo>
                  <a:lnTo>
                    <a:pt x="309" y="360"/>
                  </a:lnTo>
                  <a:lnTo>
                    <a:pt x="310" y="361"/>
                  </a:lnTo>
                  <a:lnTo>
                    <a:pt x="312" y="365"/>
                  </a:lnTo>
                  <a:lnTo>
                    <a:pt x="312" y="365"/>
                  </a:lnTo>
                  <a:lnTo>
                    <a:pt x="310" y="365"/>
                  </a:lnTo>
                  <a:lnTo>
                    <a:pt x="310" y="365"/>
                  </a:lnTo>
                  <a:lnTo>
                    <a:pt x="309" y="365"/>
                  </a:lnTo>
                  <a:lnTo>
                    <a:pt x="309" y="365"/>
                  </a:lnTo>
                  <a:lnTo>
                    <a:pt x="310" y="368"/>
                  </a:lnTo>
                  <a:lnTo>
                    <a:pt x="310" y="371"/>
                  </a:lnTo>
                  <a:lnTo>
                    <a:pt x="307" y="367"/>
                  </a:lnTo>
                  <a:lnTo>
                    <a:pt x="307" y="366"/>
                  </a:lnTo>
                  <a:lnTo>
                    <a:pt x="306" y="365"/>
                  </a:lnTo>
                  <a:lnTo>
                    <a:pt x="305" y="366"/>
                  </a:lnTo>
                  <a:lnTo>
                    <a:pt x="306" y="367"/>
                  </a:lnTo>
                  <a:lnTo>
                    <a:pt x="306" y="369"/>
                  </a:lnTo>
                  <a:lnTo>
                    <a:pt x="305" y="369"/>
                  </a:lnTo>
                  <a:lnTo>
                    <a:pt x="304" y="369"/>
                  </a:lnTo>
                  <a:lnTo>
                    <a:pt x="304" y="369"/>
                  </a:lnTo>
                  <a:lnTo>
                    <a:pt x="304" y="370"/>
                  </a:lnTo>
                  <a:lnTo>
                    <a:pt x="304" y="371"/>
                  </a:lnTo>
                  <a:lnTo>
                    <a:pt x="303" y="373"/>
                  </a:lnTo>
                  <a:lnTo>
                    <a:pt x="302" y="374"/>
                  </a:lnTo>
                  <a:lnTo>
                    <a:pt x="301" y="372"/>
                  </a:lnTo>
                  <a:lnTo>
                    <a:pt x="300" y="371"/>
                  </a:lnTo>
                  <a:lnTo>
                    <a:pt x="299" y="371"/>
                  </a:lnTo>
                  <a:lnTo>
                    <a:pt x="299" y="373"/>
                  </a:lnTo>
                  <a:lnTo>
                    <a:pt x="299" y="374"/>
                  </a:lnTo>
                  <a:lnTo>
                    <a:pt x="299" y="378"/>
                  </a:lnTo>
                  <a:lnTo>
                    <a:pt x="299" y="378"/>
                  </a:lnTo>
                  <a:lnTo>
                    <a:pt x="299" y="379"/>
                  </a:lnTo>
                  <a:lnTo>
                    <a:pt x="299" y="380"/>
                  </a:lnTo>
                  <a:lnTo>
                    <a:pt x="299" y="381"/>
                  </a:lnTo>
                  <a:lnTo>
                    <a:pt x="299" y="382"/>
                  </a:lnTo>
                  <a:lnTo>
                    <a:pt x="298" y="382"/>
                  </a:lnTo>
                  <a:lnTo>
                    <a:pt x="297" y="382"/>
                  </a:lnTo>
                  <a:lnTo>
                    <a:pt x="296" y="381"/>
                  </a:lnTo>
                  <a:lnTo>
                    <a:pt x="295" y="378"/>
                  </a:lnTo>
                  <a:lnTo>
                    <a:pt x="294" y="377"/>
                  </a:lnTo>
                  <a:lnTo>
                    <a:pt x="293" y="378"/>
                  </a:lnTo>
                  <a:lnTo>
                    <a:pt x="292" y="377"/>
                  </a:lnTo>
                  <a:lnTo>
                    <a:pt x="291" y="375"/>
                  </a:lnTo>
                  <a:lnTo>
                    <a:pt x="290" y="372"/>
                  </a:lnTo>
                  <a:lnTo>
                    <a:pt x="289" y="371"/>
                  </a:lnTo>
                  <a:lnTo>
                    <a:pt x="288" y="370"/>
                  </a:lnTo>
                  <a:lnTo>
                    <a:pt x="288" y="368"/>
                  </a:lnTo>
                  <a:lnTo>
                    <a:pt x="288" y="366"/>
                  </a:lnTo>
                  <a:lnTo>
                    <a:pt x="288" y="365"/>
                  </a:lnTo>
                  <a:lnTo>
                    <a:pt x="287" y="365"/>
                  </a:lnTo>
                  <a:lnTo>
                    <a:pt x="284" y="365"/>
                  </a:lnTo>
                  <a:lnTo>
                    <a:pt x="283" y="366"/>
                  </a:lnTo>
                  <a:lnTo>
                    <a:pt x="283" y="367"/>
                  </a:lnTo>
                  <a:lnTo>
                    <a:pt x="282" y="368"/>
                  </a:lnTo>
                  <a:lnTo>
                    <a:pt x="281" y="368"/>
                  </a:lnTo>
                  <a:lnTo>
                    <a:pt x="281" y="367"/>
                  </a:lnTo>
                  <a:lnTo>
                    <a:pt x="281" y="366"/>
                  </a:lnTo>
                  <a:lnTo>
                    <a:pt x="280" y="366"/>
                  </a:lnTo>
                  <a:lnTo>
                    <a:pt x="278" y="366"/>
                  </a:lnTo>
                  <a:lnTo>
                    <a:pt x="277" y="367"/>
                  </a:lnTo>
                  <a:lnTo>
                    <a:pt x="277" y="368"/>
                  </a:lnTo>
                  <a:lnTo>
                    <a:pt x="278" y="371"/>
                  </a:lnTo>
                  <a:lnTo>
                    <a:pt x="277" y="370"/>
                  </a:lnTo>
                  <a:lnTo>
                    <a:pt x="276" y="369"/>
                  </a:lnTo>
                  <a:lnTo>
                    <a:pt x="275" y="369"/>
                  </a:lnTo>
                  <a:lnTo>
                    <a:pt x="275" y="371"/>
                  </a:lnTo>
                  <a:lnTo>
                    <a:pt x="275" y="372"/>
                  </a:lnTo>
                  <a:lnTo>
                    <a:pt x="274" y="373"/>
                  </a:lnTo>
                  <a:lnTo>
                    <a:pt x="272" y="374"/>
                  </a:lnTo>
                  <a:lnTo>
                    <a:pt x="273" y="376"/>
                  </a:lnTo>
                  <a:lnTo>
                    <a:pt x="274" y="376"/>
                  </a:lnTo>
                  <a:lnTo>
                    <a:pt x="276" y="375"/>
                  </a:lnTo>
                  <a:lnTo>
                    <a:pt x="277" y="375"/>
                  </a:lnTo>
                  <a:lnTo>
                    <a:pt x="278" y="375"/>
                  </a:lnTo>
                  <a:lnTo>
                    <a:pt x="278" y="376"/>
                  </a:lnTo>
                  <a:lnTo>
                    <a:pt x="278" y="377"/>
                  </a:lnTo>
                  <a:lnTo>
                    <a:pt x="282" y="379"/>
                  </a:lnTo>
                  <a:lnTo>
                    <a:pt x="283" y="379"/>
                  </a:lnTo>
                  <a:lnTo>
                    <a:pt x="284" y="379"/>
                  </a:lnTo>
                  <a:lnTo>
                    <a:pt x="286" y="382"/>
                  </a:lnTo>
                  <a:lnTo>
                    <a:pt x="288" y="384"/>
                  </a:lnTo>
                  <a:lnTo>
                    <a:pt x="288" y="386"/>
                  </a:lnTo>
                  <a:lnTo>
                    <a:pt x="288" y="389"/>
                  </a:lnTo>
                  <a:lnTo>
                    <a:pt x="285" y="393"/>
                  </a:lnTo>
                  <a:lnTo>
                    <a:pt x="281" y="394"/>
                  </a:lnTo>
                  <a:lnTo>
                    <a:pt x="280" y="395"/>
                  </a:lnTo>
                  <a:lnTo>
                    <a:pt x="280" y="396"/>
                  </a:lnTo>
                  <a:lnTo>
                    <a:pt x="280" y="398"/>
                  </a:lnTo>
                  <a:lnTo>
                    <a:pt x="281" y="398"/>
                  </a:lnTo>
                  <a:lnTo>
                    <a:pt x="282" y="399"/>
                  </a:lnTo>
                  <a:lnTo>
                    <a:pt x="280" y="404"/>
                  </a:lnTo>
                  <a:lnTo>
                    <a:pt x="278" y="404"/>
                  </a:lnTo>
                  <a:lnTo>
                    <a:pt x="277" y="404"/>
                  </a:lnTo>
                  <a:lnTo>
                    <a:pt x="276" y="403"/>
                  </a:lnTo>
                  <a:lnTo>
                    <a:pt x="275" y="403"/>
                  </a:lnTo>
                  <a:lnTo>
                    <a:pt x="274" y="402"/>
                  </a:lnTo>
                  <a:lnTo>
                    <a:pt x="273" y="403"/>
                  </a:lnTo>
                  <a:lnTo>
                    <a:pt x="271" y="402"/>
                  </a:lnTo>
                  <a:lnTo>
                    <a:pt x="269" y="399"/>
                  </a:lnTo>
                  <a:lnTo>
                    <a:pt x="269" y="398"/>
                  </a:lnTo>
                  <a:lnTo>
                    <a:pt x="268" y="398"/>
                  </a:lnTo>
                  <a:lnTo>
                    <a:pt x="267" y="397"/>
                  </a:lnTo>
                  <a:lnTo>
                    <a:pt x="266" y="395"/>
                  </a:lnTo>
                  <a:lnTo>
                    <a:pt x="268" y="393"/>
                  </a:lnTo>
                  <a:lnTo>
                    <a:pt x="268" y="393"/>
                  </a:lnTo>
                  <a:lnTo>
                    <a:pt x="266" y="392"/>
                  </a:lnTo>
                  <a:lnTo>
                    <a:pt x="267" y="389"/>
                  </a:lnTo>
                  <a:lnTo>
                    <a:pt x="268" y="387"/>
                  </a:lnTo>
                  <a:lnTo>
                    <a:pt x="267" y="387"/>
                  </a:lnTo>
                  <a:lnTo>
                    <a:pt x="267" y="386"/>
                  </a:lnTo>
                  <a:lnTo>
                    <a:pt x="269" y="383"/>
                  </a:lnTo>
                  <a:lnTo>
                    <a:pt x="270" y="383"/>
                  </a:lnTo>
                  <a:lnTo>
                    <a:pt x="269" y="382"/>
                  </a:lnTo>
                  <a:lnTo>
                    <a:pt x="267" y="379"/>
                  </a:lnTo>
                  <a:lnTo>
                    <a:pt x="266" y="379"/>
                  </a:lnTo>
                  <a:lnTo>
                    <a:pt x="265" y="379"/>
                  </a:lnTo>
                  <a:lnTo>
                    <a:pt x="265" y="381"/>
                  </a:lnTo>
                  <a:lnTo>
                    <a:pt x="265" y="384"/>
                  </a:lnTo>
                  <a:lnTo>
                    <a:pt x="264" y="384"/>
                  </a:lnTo>
                  <a:lnTo>
                    <a:pt x="263" y="384"/>
                  </a:lnTo>
                  <a:lnTo>
                    <a:pt x="262" y="381"/>
                  </a:lnTo>
                  <a:lnTo>
                    <a:pt x="262" y="379"/>
                  </a:lnTo>
                  <a:lnTo>
                    <a:pt x="260" y="378"/>
                  </a:lnTo>
                  <a:lnTo>
                    <a:pt x="260" y="378"/>
                  </a:lnTo>
                  <a:lnTo>
                    <a:pt x="259" y="379"/>
                  </a:lnTo>
                  <a:lnTo>
                    <a:pt x="259" y="380"/>
                  </a:lnTo>
                  <a:lnTo>
                    <a:pt x="260" y="383"/>
                  </a:lnTo>
                  <a:lnTo>
                    <a:pt x="260" y="385"/>
                  </a:lnTo>
                  <a:lnTo>
                    <a:pt x="260" y="386"/>
                  </a:lnTo>
                  <a:lnTo>
                    <a:pt x="261" y="387"/>
                  </a:lnTo>
                  <a:lnTo>
                    <a:pt x="261" y="387"/>
                  </a:lnTo>
                  <a:lnTo>
                    <a:pt x="260" y="388"/>
                  </a:lnTo>
                  <a:lnTo>
                    <a:pt x="260" y="387"/>
                  </a:lnTo>
                  <a:lnTo>
                    <a:pt x="259" y="386"/>
                  </a:lnTo>
                  <a:lnTo>
                    <a:pt x="260" y="385"/>
                  </a:lnTo>
                  <a:lnTo>
                    <a:pt x="258" y="382"/>
                  </a:lnTo>
                  <a:lnTo>
                    <a:pt x="257" y="381"/>
                  </a:lnTo>
                  <a:lnTo>
                    <a:pt x="256" y="382"/>
                  </a:lnTo>
                  <a:lnTo>
                    <a:pt x="257" y="384"/>
                  </a:lnTo>
                  <a:lnTo>
                    <a:pt x="256" y="384"/>
                  </a:lnTo>
                  <a:lnTo>
                    <a:pt x="255" y="385"/>
                  </a:lnTo>
                  <a:lnTo>
                    <a:pt x="254" y="387"/>
                  </a:lnTo>
                  <a:lnTo>
                    <a:pt x="254" y="387"/>
                  </a:lnTo>
                  <a:lnTo>
                    <a:pt x="252" y="387"/>
                  </a:lnTo>
                  <a:lnTo>
                    <a:pt x="252" y="387"/>
                  </a:lnTo>
                  <a:lnTo>
                    <a:pt x="252" y="388"/>
                  </a:lnTo>
                  <a:lnTo>
                    <a:pt x="252" y="389"/>
                  </a:lnTo>
                  <a:lnTo>
                    <a:pt x="253" y="391"/>
                  </a:lnTo>
                  <a:lnTo>
                    <a:pt x="254" y="391"/>
                  </a:lnTo>
                  <a:lnTo>
                    <a:pt x="255" y="393"/>
                  </a:lnTo>
                  <a:lnTo>
                    <a:pt x="254" y="394"/>
                  </a:lnTo>
                  <a:lnTo>
                    <a:pt x="254" y="396"/>
                  </a:lnTo>
                  <a:lnTo>
                    <a:pt x="254" y="398"/>
                  </a:lnTo>
                  <a:lnTo>
                    <a:pt x="255" y="398"/>
                  </a:lnTo>
                  <a:lnTo>
                    <a:pt x="255" y="399"/>
                  </a:lnTo>
                  <a:lnTo>
                    <a:pt x="256" y="400"/>
                  </a:lnTo>
                  <a:lnTo>
                    <a:pt x="258" y="399"/>
                  </a:lnTo>
                  <a:lnTo>
                    <a:pt x="259" y="401"/>
                  </a:lnTo>
                  <a:lnTo>
                    <a:pt x="260" y="403"/>
                  </a:lnTo>
                  <a:lnTo>
                    <a:pt x="261" y="404"/>
                  </a:lnTo>
                  <a:lnTo>
                    <a:pt x="261" y="404"/>
                  </a:lnTo>
                  <a:lnTo>
                    <a:pt x="260" y="406"/>
                  </a:lnTo>
                  <a:lnTo>
                    <a:pt x="261" y="407"/>
                  </a:lnTo>
                  <a:lnTo>
                    <a:pt x="262" y="408"/>
                  </a:lnTo>
                  <a:lnTo>
                    <a:pt x="262" y="409"/>
                  </a:lnTo>
                  <a:lnTo>
                    <a:pt x="261" y="409"/>
                  </a:lnTo>
                  <a:lnTo>
                    <a:pt x="260" y="408"/>
                  </a:lnTo>
                  <a:lnTo>
                    <a:pt x="258" y="407"/>
                  </a:lnTo>
                  <a:lnTo>
                    <a:pt x="257" y="407"/>
                  </a:lnTo>
                  <a:lnTo>
                    <a:pt x="254" y="404"/>
                  </a:lnTo>
                  <a:lnTo>
                    <a:pt x="252" y="405"/>
                  </a:lnTo>
                  <a:lnTo>
                    <a:pt x="251" y="404"/>
                  </a:lnTo>
                  <a:lnTo>
                    <a:pt x="250" y="404"/>
                  </a:lnTo>
                  <a:lnTo>
                    <a:pt x="245" y="404"/>
                  </a:lnTo>
                  <a:lnTo>
                    <a:pt x="241" y="402"/>
                  </a:lnTo>
                  <a:lnTo>
                    <a:pt x="240" y="401"/>
                  </a:lnTo>
                  <a:lnTo>
                    <a:pt x="238" y="401"/>
                  </a:lnTo>
                  <a:lnTo>
                    <a:pt x="238" y="402"/>
                  </a:lnTo>
                  <a:lnTo>
                    <a:pt x="237" y="403"/>
                  </a:lnTo>
                  <a:lnTo>
                    <a:pt x="237" y="404"/>
                  </a:lnTo>
                  <a:lnTo>
                    <a:pt x="235" y="405"/>
                  </a:lnTo>
                  <a:lnTo>
                    <a:pt x="232" y="406"/>
                  </a:lnTo>
                  <a:lnTo>
                    <a:pt x="232" y="405"/>
                  </a:lnTo>
                  <a:lnTo>
                    <a:pt x="232" y="403"/>
                  </a:lnTo>
                  <a:lnTo>
                    <a:pt x="232" y="401"/>
                  </a:lnTo>
                  <a:lnTo>
                    <a:pt x="232" y="400"/>
                  </a:lnTo>
                  <a:lnTo>
                    <a:pt x="232" y="399"/>
                  </a:lnTo>
                  <a:lnTo>
                    <a:pt x="231" y="398"/>
                  </a:lnTo>
                  <a:lnTo>
                    <a:pt x="229" y="393"/>
                  </a:lnTo>
                  <a:lnTo>
                    <a:pt x="229" y="391"/>
                  </a:lnTo>
                  <a:lnTo>
                    <a:pt x="230" y="389"/>
                  </a:lnTo>
                  <a:lnTo>
                    <a:pt x="230" y="386"/>
                  </a:lnTo>
                  <a:lnTo>
                    <a:pt x="230" y="384"/>
                  </a:lnTo>
                  <a:lnTo>
                    <a:pt x="229" y="385"/>
                  </a:lnTo>
                  <a:lnTo>
                    <a:pt x="227" y="385"/>
                  </a:lnTo>
                  <a:lnTo>
                    <a:pt x="227" y="387"/>
                  </a:lnTo>
                  <a:lnTo>
                    <a:pt x="224" y="390"/>
                  </a:lnTo>
                  <a:lnTo>
                    <a:pt x="223" y="393"/>
                  </a:lnTo>
                  <a:lnTo>
                    <a:pt x="222" y="393"/>
                  </a:lnTo>
                  <a:lnTo>
                    <a:pt x="222" y="392"/>
                  </a:lnTo>
                  <a:lnTo>
                    <a:pt x="221" y="391"/>
                  </a:lnTo>
                  <a:lnTo>
                    <a:pt x="221" y="390"/>
                  </a:lnTo>
                  <a:lnTo>
                    <a:pt x="218" y="391"/>
                  </a:lnTo>
                  <a:lnTo>
                    <a:pt x="218" y="393"/>
                  </a:lnTo>
                  <a:lnTo>
                    <a:pt x="217" y="394"/>
                  </a:lnTo>
                  <a:lnTo>
                    <a:pt x="215" y="395"/>
                  </a:lnTo>
                  <a:lnTo>
                    <a:pt x="214" y="397"/>
                  </a:lnTo>
                  <a:lnTo>
                    <a:pt x="216" y="399"/>
                  </a:lnTo>
                  <a:lnTo>
                    <a:pt x="216" y="400"/>
                  </a:lnTo>
                  <a:lnTo>
                    <a:pt x="217" y="401"/>
                  </a:lnTo>
                  <a:lnTo>
                    <a:pt x="218" y="401"/>
                  </a:lnTo>
                  <a:lnTo>
                    <a:pt x="221" y="404"/>
                  </a:lnTo>
                  <a:lnTo>
                    <a:pt x="221" y="408"/>
                  </a:lnTo>
                  <a:lnTo>
                    <a:pt x="221" y="409"/>
                  </a:lnTo>
                  <a:lnTo>
                    <a:pt x="220" y="412"/>
                  </a:lnTo>
                  <a:lnTo>
                    <a:pt x="218" y="413"/>
                  </a:lnTo>
                  <a:lnTo>
                    <a:pt x="219" y="415"/>
                  </a:lnTo>
                  <a:lnTo>
                    <a:pt x="218" y="418"/>
                  </a:lnTo>
                  <a:lnTo>
                    <a:pt x="217" y="420"/>
                  </a:lnTo>
                  <a:lnTo>
                    <a:pt x="217" y="421"/>
                  </a:lnTo>
                  <a:lnTo>
                    <a:pt x="217" y="423"/>
                  </a:lnTo>
                  <a:lnTo>
                    <a:pt x="217" y="424"/>
                  </a:lnTo>
                  <a:lnTo>
                    <a:pt x="217" y="426"/>
                  </a:lnTo>
                  <a:lnTo>
                    <a:pt x="218" y="428"/>
                  </a:lnTo>
                  <a:lnTo>
                    <a:pt x="218" y="430"/>
                  </a:lnTo>
                  <a:lnTo>
                    <a:pt x="218" y="431"/>
                  </a:lnTo>
                  <a:lnTo>
                    <a:pt x="216" y="432"/>
                  </a:lnTo>
                  <a:lnTo>
                    <a:pt x="216" y="432"/>
                  </a:lnTo>
                  <a:lnTo>
                    <a:pt x="217" y="434"/>
                  </a:lnTo>
                  <a:lnTo>
                    <a:pt x="218" y="436"/>
                  </a:lnTo>
                  <a:lnTo>
                    <a:pt x="218" y="437"/>
                  </a:lnTo>
                  <a:lnTo>
                    <a:pt x="217" y="440"/>
                  </a:lnTo>
                  <a:lnTo>
                    <a:pt x="217" y="442"/>
                  </a:lnTo>
                  <a:lnTo>
                    <a:pt x="218" y="442"/>
                  </a:lnTo>
                  <a:lnTo>
                    <a:pt x="219" y="442"/>
                  </a:lnTo>
                  <a:lnTo>
                    <a:pt x="220" y="441"/>
                  </a:lnTo>
                  <a:lnTo>
                    <a:pt x="221" y="440"/>
                  </a:lnTo>
                  <a:lnTo>
                    <a:pt x="222" y="440"/>
                  </a:lnTo>
                  <a:lnTo>
                    <a:pt x="224" y="442"/>
                  </a:lnTo>
                  <a:lnTo>
                    <a:pt x="223" y="444"/>
                  </a:lnTo>
                  <a:lnTo>
                    <a:pt x="222" y="443"/>
                  </a:lnTo>
                  <a:lnTo>
                    <a:pt x="221" y="443"/>
                  </a:lnTo>
                  <a:lnTo>
                    <a:pt x="221" y="446"/>
                  </a:lnTo>
                  <a:lnTo>
                    <a:pt x="221" y="447"/>
                  </a:lnTo>
                  <a:lnTo>
                    <a:pt x="221" y="448"/>
                  </a:lnTo>
                  <a:lnTo>
                    <a:pt x="220" y="448"/>
                  </a:lnTo>
                  <a:lnTo>
                    <a:pt x="219" y="450"/>
                  </a:lnTo>
                  <a:lnTo>
                    <a:pt x="218" y="452"/>
                  </a:lnTo>
                  <a:lnTo>
                    <a:pt x="219" y="453"/>
                  </a:lnTo>
                  <a:lnTo>
                    <a:pt x="218" y="454"/>
                  </a:lnTo>
                  <a:lnTo>
                    <a:pt x="216" y="454"/>
                  </a:lnTo>
                  <a:lnTo>
                    <a:pt x="216" y="455"/>
                  </a:lnTo>
                  <a:lnTo>
                    <a:pt x="215" y="456"/>
                  </a:lnTo>
                  <a:lnTo>
                    <a:pt x="214" y="459"/>
                  </a:lnTo>
                  <a:lnTo>
                    <a:pt x="214" y="460"/>
                  </a:lnTo>
                  <a:lnTo>
                    <a:pt x="215" y="461"/>
                  </a:lnTo>
                  <a:lnTo>
                    <a:pt x="215" y="462"/>
                  </a:lnTo>
                  <a:lnTo>
                    <a:pt x="214" y="464"/>
                  </a:lnTo>
                  <a:lnTo>
                    <a:pt x="214" y="465"/>
                  </a:lnTo>
                  <a:lnTo>
                    <a:pt x="211" y="465"/>
                  </a:lnTo>
                  <a:lnTo>
                    <a:pt x="211" y="466"/>
                  </a:lnTo>
                  <a:lnTo>
                    <a:pt x="210" y="468"/>
                  </a:lnTo>
                  <a:lnTo>
                    <a:pt x="209" y="466"/>
                  </a:lnTo>
                  <a:lnTo>
                    <a:pt x="209" y="465"/>
                  </a:lnTo>
                  <a:lnTo>
                    <a:pt x="207" y="464"/>
                  </a:lnTo>
                  <a:lnTo>
                    <a:pt x="206" y="464"/>
                  </a:lnTo>
                  <a:lnTo>
                    <a:pt x="205" y="466"/>
                  </a:lnTo>
                  <a:lnTo>
                    <a:pt x="205" y="466"/>
                  </a:lnTo>
                  <a:lnTo>
                    <a:pt x="204" y="466"/>
                  </a:lnTo>
                  <a:lnTo>
                    <a:pt x="205" y="465"/>
                  </a:lnTo>
                  <a:lnTo>
                    <a:pt x="205" y="464"/>
                  </a:lnTo>
                  <a:lnTo>
                    <a:pt x="203" y="463"/>
                  </a:lnTo>
                  <a:lnTo>
                    <a:pt x="202" y="463"/>
                  </a:lnTo>
                  <a:lnTo>
                    <a:pt x="200" y="463"/>
                  </a:lnTo>
                  <a:lnTo>
                    <a:pt x="199" y="465"/>
                  </a:lnTo>
                  <a:lnTo>
                    <a:pt x="199" y="465"/>
                  </a:lnTo>
                  <a:lnTo>
                    <a:pt x="197" y="465"/>
                  </a:lnTo>
                  <a:lnTo>
                    <a:pt x="196" y="465"/>
                  </a:lnTo>
                  <a:lnTo>
                    <a:pt x="194" y="465"/>
                  </a:lnTo>
                  <a:lnTo>
                    <a:pt x="194" y="467"/>
                  </a:lnTo>
                  <a:lnTo>
                    <a:pt x="194" y="466"/>
                  </a:lnTo>
                  <a:lnTo>
                    <a:pt x="193" y="466"/>
                  </a:lnTo>
                  <a:lnTo>
                    <a:pt x="193" y="467"/>
                  </a:lnTo>
                  <a:lnTo>
                    <a:pt x="193" y="470"/>
                  </a:lnTo>
                  <a:lnTo>
                    <a:pt x="194" y="476"/>
                  </a:lnTo>
                  <a:lnTo>
                    <a:pt x="192" y="479"/>
                  </a:lnTo>
                  <a:lnTo>
                    <a:pt x="193" y="481"/>
                  </a:lnTo>
                  <a:lnTo>
                    <a:pt x="192" y="485"/>
                  </a:lnTo>
                  <a:lnTo>
                    <a:pt x="191" y="486"/>
                  </a:lnTo>
                  <a:lnTo>
                    <a:pt x="191" y="485"/>
                  </a:lnTo>
                  <a:lnTo>
                    <a:pt x="191" y="484"/>
                  </a:lnTo>
                  <a:lnTo>
                    <a:pt x="189" y="481"/>
                  </a:lnTo>
                  <a:lnTo>
                    <a:pt x="188" y="481"/>
                  </a:lnTo>
                  <a:lnTo>
                    <a:pt x="187" y="480"/>
                  </a:lnTo>
                  <a:lnTo>
                    <a:pt x="187" y="481"/>
                  </a:lnTo>
                  <a:lnTo>
                    <a:pt x="187" y="481"/>
                  </a:lnTo>
                  <a:lnTo>
                    <a:pt x="188" y="483"/>
                  </a:lnTo>
                  <a:lnTo>
                    <a:pt x="188" y="486"/>
                  </a:lnTo>
                  <a:lnTo>
                    <a:pt x="186" y="486"/>
                  </a:lnTo>
                  <a:lnTo>
                    <a:pt x="186" y="488"/>
                  </a:lnTo>
                  <a:lnTo>
                    <a:pt x="185" y="489"/>
                  </a:lnTo>
                  <a:lnTo>
                    <a:pt x="184" y="491"/>
                  </a:lnTo>
                  <a:lnTo>
                    <a:pt x="183" y="489"/>
                  </a:lnTo>
                  <a:lnTo>
                    <a:pt x="184" y="489"/>
                  </a:lnTo>
                  <a:lnTo>
                    <a:pt x="184" y="488"/>
                  </a:lnTo>
                  <a:lnTo>
                    <a:pt x="184" y="485"/>
                  </a:lnTo>
                  <a:lnTo>
                    <a:pt x="183" y="485"/>
                  </a:lnTo>
                  <a:lnTo>
                    <a:pt x="182" y="485"/>
                  </a:lnTo>
                  <a:lnTo>
                    <a:pt x="182" y="487"/>
                  </a:lnTo>
                  <a:lnTo>
                    <a:pt x="182" y="487"/>
                  </a:lnTo>
                  <a:lnTo>
                    <a:pt x="182" y="488"/>
                  </a:lnTo>
                  <a:lnTo>
                    <a:pt x="182" y="489"/>
                  </a:lnTo>
                  <a:lnTo>
                    <a:pt x="181" y="488"/>
                  </a:lnTo>
                  <a:lnTo>
                    <a:pt x="181" y="487"/>
                  </a:lnTo>
                  <a:lnTo>
                    <a:pt x="180" y="487"/>
                  </a:lnTo>
                  <a:lnTo>
                    <a:pt x="179" y="489"/>
                  </a:lnTo>
                  <a:lnTo>
                    <a:pt x="180" y="492"/>
                  </a:lnTo>
                  <a:lnTo>
                    <a:pt x="181" y="493"/>
                  </a:lnTo>
                  <a:lnTo>
                    <a:pt x="181" y="495"/>
                  </a:lnTo>
                  <a:lnTo>
                    <a:pt x="180" y="495"/>
                  </a:lnTo>
                  <a:lnTo>
                    <a:pt x="177" y="493"/>
                  </a:lnTo>
                  <a:lnTo>
                    <a:pt x="177" y="492"/>
                  </a:lnTo>
                  <a:lnTo>
                    <a:pt x="176" y="492"/>
                  </a:lnTo>
                  <a:lnTo>
                    <a:pt x="175" y="492"/>
                  </a:lnTo>
                  <a:lnTo>
                    <a:pt x="175" y="494"/>
                  </a:lnTo>
                  <a:lnTo>
                    <a:pt x="175" y="495"/>
                  </a:lnTo>
                  <a:lnTo>
                    <a:pt x="175" y="496"/>
                  </a:lnTo>
                  <a:lnTo>
                    <a:pt x="175" y="497"/>
                  </a:lnTo>
                  <a:lnTo>
                    <a:pt x="173" y="502"/>
                  </a:lnTo>
                  <a:lnTo>
                    <a:pt x="172" y="502"/>
                  </a:lnTo>
                  <a:lnTo>
                    <a:pt x="171" y="503"/>
                  </a:lnTo>
                  <a:lnTo>
                    <a:pt x="171" y="504"/>
                  </a:lnTo>
                  <a:lnTo>
                    <a:pt x="171" y="504"/>
                  </a:lnTo>
                  <a:lnTo>
                    <a:pt x="171" y="504"/>
                  </a:lnTo>
                  <a:lnTo>
                    <a:pt x="167" y="509"/>
                  </a:lnTo>
                  <a:lnTo>
                    <a:pt x="168" y="510"/>
                  </a:lnTo>
                  <a:lnTo>
                    <a:pt x="166" y="511"/>
                  </a:lnTo>
                  <a:lnTo>
                    <a:pt x="166" y="509"/>
                  </a:lnTo>
                  <a:lnTo>
                    <a:pt x="166" y="508"/>
                  </a:lnTo>
                  <a:lnTo>
                    <a:pt x="165" y="507"/>
                  </a:lnTo>
                  <a:lnTo>
                    <a:pt x="164" y="507"/>
                  </a:lnTo>
                  <a:lnTo>
                    <a:pt x="164" y="504"/>
                  </a:lnTo>
                  <a:lnTo>
                    <a:pt x="162" y="503"/>
                  </a:lnTo>
                  <a:lnTo>
                    <a:pt x="161" y="503"/>
                  </a:lnTo>
                  <a:lnTo>
                    <a:pt x="160" y="503"/>
                  </a:lnTo>
                  <a:lnTo>
                    <a:pt x="160" y="504"/>
                  </a:lnTo>
                  <a:lnTo>
                    <a:pt x="158" y="504"/>
                  </a:lnTo>
                  <a:lnTo>
                    <a:pt x="157" y="504"/>
                  </a:lnTo>
                  <a:lnTo>
                    <a:pt x="155" y="505"/>
                  </a:lnTo>
                  <a:lnTo>
                    <a:pt x="155" y="506"/>
                  </a:lnTo>
                  <a:lnTo>
                    <a:pt x="154" y="509"/>
                  </a:lnTo>
                  <a:lnTo>
                    <a:pt x="153" y="509"/>
                  </a:lnTo>
                  <a:lnTo>
                    <a:pt x="153" y="512"/>
                  </a:lnTo>
                  <a:lnTo>
                    <a:pt x="154" y="512"/>
                  </a:lnTo>
                  <a:lnTo>
                    <a:pt x="153" y="513"/>
                  </a:lnTo>
                  <a:lnTo>
                    <a:pt x="153" y="514"/>
                  </a:lnTo>
                  <a:lnTo>
                    <a:pt x="152" y="512"/>
                  </a:lnTo>
                  <a:lnTo>
                    <a:pt x="152" y="511"/>
                  </a:lnTo>
                  <a:lnTo>
                    <a:pt x="152" y="510"/>
                  </a:lnTo>
                  <a:lnTo>
                    <a:pt x="152" y="509"/>
                  </a:lnTo>
                  <a:lnTo>
                    <a:pt x="149" y="512"/>
                  </a:lnTo>
                  <a:lnTo>
                    <a:pt x="149" y="510"/>
                  </a:lnTo>
                  <a:lnTo>
                    <a:pt x="149" y="509"/>
                  </a:lnTo>
                  <a:lnTo>
                    <a:pt x="149" y="507"/>
                  </a:lnTo>
                  <a:lnTo>
                    <a:pt x="150" y="504"/>
                  </a:lnTo>
                  <a:lnTo>
                    <a:pt x="150" y="503"/>
                  </a:lnTo>
                  <a:lnTo>
                    <a:pt x="149" y="502"/>
                  </a:lnTo>
                  <a:lnTo>
                    <a:pt x="149" y="501"/>
                  </a:lnTo>
                  <a:lnTo>
                    <a:pt x="149" y="502"/>
                  </a:lnTo>
                  <a:lnTo>
                    <a:pt x="147" y="500"/>
                  </a:lnTo>
                  <a:lnTo>
                    <a:pt x="147" y="499"/>
                  </a:lnTo>
                  <a:lnTo>
                    <a:pt x="147" y="498"/>
                  </a:lnTo>
                  <a:lnTo>
                    <a:pt x="148" y="497"/>
                  </a:lnTo>
                  <a:lnTo>
                    <a:pt x="148" y="496"/>
                  </a:lnTo>
                  <a:lnTo>
                    <a:pt x="147" y="495"/>
                  </a:lnTo>
                  <a:lnTo>
                    <a:pt x="146" y="496"/>
                  </a:lnTo>
                  <a:lnTo>
                    <a:pt x="145" y="497"/>
                  </a:lnTo>
                  <a:lnTo>
                    <a:pt x="144" y="500"/>
                  </a:lnTo>
                  <a:lnTo>
                    <a:pt x="144" y="501"/>
                  </a:lnTo>
                  <a:lnTo>
                    <a:pt x="144" y="503"/>
                  </a:lnTo>
                  <a:lnTo>
                    <a:pt x="144" y="502"/>
                  </a:lnTo>
                  <a:lnTo>
                    <a:pt x="142" y="502"/>
                  </a:lnTo>
                  <a:lnTo>
                    <a:pt x="140" y="504"/>
                  </a:lnTo>
                  <a:lnTo>
                    <a:pt x="138" y="507"/>
                  </a:lnTo>
                  <a:lnTo>
                    <a:pt x="138" y="509"/>
                  </a:lnTo>
                  <a:lnTo>
                    <a:pt x="138" y="509"/>
                  </a:lnTo>
                  <a:lnTo>
                    <a:pt x="136" y="512"/>
                  </a:lnTo>
                  <a:lnTo>
                    <a:pt x="136" y="510"/>
                  </a:lnTo>
                  <a:lnTo>
                    <a:pt x="135" y="510"/>
                  </a:lnTo>
                  <a:lnTo>
                    <a:pt x="134" y="511"/>
                  </a:lnTo>
                  <a:lnTo>
                    <a:pt x="134" y="512"/>
                  </a:lnTo>
                  <a:lnTo>
                    <a:pt x="134" y="514"/>
                  </a:lnTo>
                  <a:lnTo>
                    <a:pt x="135" y="515"/>
                  </a:lnTo>
                  <a:lnTo>
                    <a:pt x="135" y="515"/>
                  </a:lnTo>
                  <a:lnTo>
                    <a:pt x="134" y="519"/>
                  </a:lnTo>
                  <a:lnTo>
                    <a:pt x="134" y="520"/>
                  </a:lnTo>
                  <a:lnTo>
                    <a:pt x="134" y="520"/>
                  </a:lnTo>
                  <a:lnTo>
                    <a:pt x="133" y="521"/>
                  </a:lnTo>
                  <a:lnTo>
                    <a:pt x="133" y="520"/>
                  </a:lnTo>
                  <a:lnTo>
                    <a:pt x="133" y="524"/>
                  </a:lnTo>
                  <a:lnTo>
                    <a:pt x="133" y="525"/>
                  </a:lnTo>
                  <a:lnTo>
                    <a:pt x="133" y="526"/>
                  </a:lnTo>
                  <a:lnTo>
                    <a:pt x="133" y="526"/>
                  </a:lnTo>
                  <a:lnTo>
                    <a:pt x="134" y="526"/>
                  </a:lnTo>
                  <a:lnTo>
                    <a:pt x="134" y="527"/>
                  </a:lnTo>
                  <a:lnTo>
                    <a:pt x="137" y="529"/>
                  </a:lnTo>
                  <a:lnTo>
                    <a:pt x="138" y="531"/>
                  </a:lnTo>
                  <a:lnTo>
                    <a:pt x="138" y="534"/>
                  </a:lnTo>
                  <a:lnTo>
                    <a:pt x="139" y="535"/>
                  </a:lnTo>
                  <a:lnTo>
                    <a:pt x="140" y="535"/>
                  </a:lnTo>
                  <a:lnTo>
                    <a:pt x="142" y="538"/>
                  </a:lnTo>
                  <a:lnTo>
                    <a:pt x="141" y="539"/>
                  </a:lnTo>
                  <a:lnTo>
                    <a:pt x="140" y="539"/>
                  </a:lnTo>
                  <a:lnTo>
                    <a:pt x="139" y="539"/>
                  </a:lnTo>
                  <a:lnTo>
                    <a:pt x="138" y="539"/>
                  </a:lnTo>
                  <a:lnTo>
                    <a:pt x="138" y="541"/>
                  </a:lnTo>
                  <a:lnTo>
                    <a:pt x="136" y="541"/>
                  </a:lnTo>
                  <a:lnTo>
                    <a:pt x="135" y="540"/>
                  </a:lnTo>
                  <a:lnTo>
                    <a:pt x="133" y="542"/>
                  </a:lnTo>
                  <a:lnTo>
                    <a:pt x="133" y="543"/>
                  </a:lnTo>
                  <a:lnTo>
                    <a:pt x="130" y="545"/>
                  </a:lnTo>
                  <a:lnTo>
                    <a:pt x="129" y="546"/>
                  </a:lnTo>
                  <a:lnTo>
                    <a:pt x="128" y="547"/>
                  </a:lnTo>
                  <a:lnTo>
                    <a:pt x="127" y="550"/>
                  </a:lnTo>
                  <a:lnTo>
                    <a:pt x="127" y="552"/>
                  </a:lnTo>
                  <a:lnTo>
                    <a:pt x="127" y="553"/>
                  </a:lnTo>
                  <a:lnTo>
                    <a:pt x="128" y="555"/>
                  </a:lnTo>
                  <a:lnTo>
                    <a:pt x="129" y="556"/>
                  </a:lnTo>
                  <a:lnTo>
                    <a:pt x="130" y="557"/>
                  </a:lnTo>
                  <a:lnTo>
                    <a:pt x="133" y="558"/>
                  </a:lnTo>
                  <a:lnTo>
                    <a:pt x="132" y="559"/>
                  </a:lnTo>
                  <a:lnTo>
                    <a:pt x="131" y="559"/>
                  </a:lnTo>
                  <a:lnTo>
                    <a:pt x="131" y="562"/>
                  </a:lnTo>
                  <a:lnTo>
                    <a:pt x="131" y="564"/>
                  </a:lnTo>
                  <a:lnTo>
                    <a:pt x="130" y="565"/>
                  </a:lnTo>
                  <a:lnTo>
                    <a:pt x="129" y="565"/>
                  </a:lnTo>
                  <a:lnTo>
                    <a:pt x="128" y="565"/>
                  </a:lnTo>
                  <a:lnTo>
                    <a:pt x="127" y="566"/>
                  </a:lnTo>
                  <a:lnTo>
                    <a:pt x="128" y="568"/>
                  </a:lnTo>
                  <a:lnTo>
                    <a:pt x="127" y="571"/>
                  </a:lnTo>
                  <a:lnTo>
                    <a:pt x="127" y="573"/>
                  </a:lnTo>
                  <a:lnTo>
                    <a:pt x="127" y="574"/>
                  </a:lnTo>
                  <a:lnTo>
                    <a:pt x="126" y="574"/>
                  </a:lnTo>
                  <a:lnTo>
                    <a:pt x="124" y="574"/>
                  </a:lnTo>
                  <a:lnTo>
                    <a:pt x="122" y="575"/>
                  </a:lnTo>
                  <a:lnTo>
                    <a:pt x="120" y="576"/>
                  </a:lnTo>
                  <a:lnTo>
                    <a:pt x="119" y="578"/>
                  </a:lnTo>
                  <a:lnTo>
                    <a:pt x="119" y="580"/>
                  </a:lnTo>
                  <a:lnTo>
                    <a:pt x="118" y="586"/>
                  </a:lnTo>
                  <a:lnTo>
                    <a:pt x="118" y="589"/>
                  </a:lnTo>
                  <a:lnTo>
                    <a:pt x="119" y="590"/>
                  </a:lnTo>
                  <a:lnTo>
                    <a:pt x="121" y="592"/>
                  </a:lnTo>
                  <a:lnTo>
                    <a:pt x="121" y="592"/>
                  </a:lnTo>
                  <a:lnTo>
                    <a:pt x="121" y="595"/>
                  </a:lnTo>
                  <a:lnTo>
                    <a:pt x="119" y="601"/>
                  </a:lnTo>
                  <a:lnTo>
                    <a:pt x="119" y="605"/>
                  </a:lnTo>
                  <a:lnTo>
                    <a:pt x="119" y="606"/>
                  </a:lnTo>
                  <a:lnTo>
                    <a:pt x="119" y="608"/>
                  </a:lnTo>
                  <a:lnTo>
                    <a:pt x="118" y="609"/>
                  </a:lnTo>
                  <a:lnTo>
                    <a:pt x="118" y="610"/>
                  </a:lnTo>
                  <a:lnTo>
                    <a:pt x="118" y="613"/>
                  </a:lnTo>
                  <a:lnTo>
                    <a:pt x="118" y="614"/>
                  </a:lnTo>
                  <a:lnTo>
                    <a:pt x="116" y="616"/>
                  </a:lnTo>
                  <a:lnTo>
                    <a:pt x="110" y="614"/>
                  </a:lnTo>
                  <a:lnTo>
                    <a:pt x="107" y="613"/>
                  </a:lnTo>
                  <a:lnTo>
                    <a:pt x="103" y="611"/>
                  </a:lnTo>
                  <a:lnTo>
                    <a:pt x="102" y="610"/>
                  </a:lnTo>
                  <a:lnTo>
                    <a:pt x="100" y="609"/>
                  </a:lnTo>
                  <a:lnTo>
                    <a:pt x="99" y="603"/>
                  </a:lnTo>
                  <a:lnTo>
                    <a:pt x="99" y="603"/>
                  </a:lnTo>
                  <a:lnTo>
                    <a:pt x="99" y="597"/>
                  </a:lnTo>
                  <a:lnTo>
                    <a:pt x="99" y="596"/>
                  </a:lnTo>
                  <a:lnTo>
                    <a:pt x="98" y="596"/>
                  </a:lnTo>
                  <a:lnTo>
                    <a:pt x="97" y="596"/>
                  </a:lnTo>
                  <a:lnTo>
                    <a:pt x="96" y="595"/>
                  </a:lnTo>
                  <a:lnTo>
                    <a:pt x="94" y="593"/>
                  </a:lnTo>
                  <a:lnTo>
                    <a:pt x="88" y="589"/>
                  </a:lnTo>
                  <a:lnTo>
                    <a:pt x="88" y="589"/>
                  </a:lnTo>
                  <a:lnTo>
                    <a:pt x="87" y="588"/>
                  </a:lnTo>
                  <a:lnTo>
                    <a:pt x="85" y="587"/>
                  </a:lnTo>
                  <a:lnTo>
                    <a:pt x="83" y="587"/>
                  </a:lnTo>
                  <a:lnTo>
                    <a:pt x="82" y="586"/>
                  </a:lnTo>
                  <a:lnTo>
                    <a:pt x="79" y="582"/>
                  </a:lnTo>
                  <a:lnTo>
                    <a:pt x="78" y="581"/>
                  </a:lnTo>
                  <a:lnTo>
                    <a:pt x="77" y="577"/>
                  </a:lnTo>
                  <a:lnTo>
                    <a:pt x="77" y="570"/>
                  </a:lnTo>
                  <a:lnTo>
                    <a:pt x="77" y="569"/>
                  </a:lnTo>
                  <a:lnTo>
                    <a:pt x="77" y="565"/>
                  </a:lnTo>
                  <a:lnTo>
                    <a:pt x="75" y="561"/>
                  </a:lnTo>
                  <a:lnTo>
                    <a:pt x="76" y="560"/>
                  </a:lnTo>
                  <a:lnTo>
                    <a:pt x="75" y="559"/>
                  </a:lnTo>
                  <a:lnTo>
                    <a:pt x="73" y="557"/>
                  </a:lnTo>
                  <a:lnTo>
                    <a:pt x="68" y="544"/>
                  </a:lnTo>
                  <a:lnTo>
                    <a:pt x="68" y="542"/>
                  </a:lnTo>
                  <a:lnTo>
                    <a:pt x="67" y="540"/>
                  </a:lnTo>
                  <a:lnTo>
                    <a:pt x="67" y="539"/>
                  </a:lnTo>
                  <a:lnTo>
                    <a:pt x="66" y="538"/>
                  </a:lnTo>
                  <a:lnTo>
                    <a:pt x="63" y="529"/>
                  </a:lnTo>
                  <a:lnTo>
                    <a:pt x="60" y="516"/>
                  </a:lnTo>
                  <a:lnTo>
                    <a:pt x="59" y="513"/>
                  </a:lnTo>
                  <a:lnTo>
                    <a:pt x="51" y="490"/>
                  </a:lnTo>
                  <a:lnTo>
                    <a:pt x="44" y="469"/>
                  </a:lnTo>
                  <a:lnTo>
                    <a:pt x="44" y="465"/>
                  </a:lnTo>
                  <a:lnTo>
                    <a:pt x="41" y="459"/>
                  </a:lnTo>
                  <a:lnTo>
                    <a:pt x="30" y="424"/>
                  </a:lnTo>
                  <a:lnTo>
                    <a:pt x="24" y="405"/>
                  </a:lnTo>
                  <a:lnTo>
                    <a:pt x="12" y="371"/>
                  </a:lnTo>
                  <a:lnTo>
                    <a:pt x="4" y="345"/>
                  </a:lnTo>
                  <a:lnTo>
                    <a:pt x="0" y="335"/>
                  </a:lnTo>
                  <a:lnTo>
                    <a:pt x="5" y="333"/>
                  </a:lnTo>
                  <a:lnTo>
                    <a:pt x="5" y="332"/>
                  </a:lnTo>
                  <a:lnTo>
                    <a:pt x="6" y="332"/>
                  </a:lnTo>
                  <a:lnTo>
                    <a:pt x="6" y="331"/>
                  </a:lnTo>
                  <a:lnTo>
                    <a:pt x="5" y="330"/>
                  </a:lnTo>
                  <a:lnTo>
                    <a:pt x="7" y="329"/>
                  </a:lnTo>
                  <a:lnTo>
                    <a:pt x="11" y="328"/>
                  </a:lnTo>
                  <a:lnTo>
                    <a:pt x="14" y="331"/>
                  </a:lnTo>
                  <a:lnTo>
                    <a:pt x="15" y="332"/>
                  </a:lnTo>
                  <a:lnTo>
                    <a:pt x="16" y="336"/>
                  </a:lnTo>
                  <a:lnTo>
                    <a:pt x="18" y="339"/>
                  </a:lnTo>
                  <a:lnTo>
                    <a:pt x="20" y="339"/>
                  </a:lnTo>
                  <a:lnTo>
                    <a:pt x="22" y="339"/>
                  </a:lnTo>
                  <a:lnTo>
                    <a:pt x="23" y="338"/>
                  </a:lnTo>
                  <a:lnTo>
                    <a:pt x="23" y="335"/>
                  </a:lnTo>
                  <a:lnTo>
                    <a:pt x="23" y="326"/>
                  </a:lnTo>
                  <a:lnTo>
                    <a:pt x="21" y="319"/>
                  </a:lnTo>
                  <a:lnTo>
                    <a:pt x="19" y="318"/>
                  </a:lnTo>
                  <a:lnTo>
                    <a:pt x="19" y="316"/>
                  </a:lnTo>
                  <a:lnTo>
                    <a:pt x="20" y="313"/>
                  </a:lnTo>
                  <a:lnTo>
                    <a:pt x="22" y="311"/>
                  </a:lnTo>
                  <a:lnTo>
                    <a:pt x="24" y="311"/>
                  </a:lnTo>
                  <a:lnTo>
                    <a:pt x="25" y="312"/>
                  </a:lnTo>
                  <a:lnTo>
                    <a:pt x="25" y="313"/>
                  </a:lnTo>
                  <a:lnTo>
                    <a:pt x="27" y="315"/>
                  </a:lnTo>
                  <a:lnTo>
                    <a:pt x="28" y="315"/>
                  </a:lnTo>
                  <a:lnTo>
                    <a:pt x="33" y="315"/>
                  </a:lnTo>
                  <a:lnTo>
                    <a:pt x="34" y="315"/>
                  </a:lnTo>
                  <a:lnTo>
                    <a:pt x="36" y="314"/>
                  </a:lnTo>
                  <a:lnTo>
                    <a:pt x="35" y="311"/>
                  </a:lnTo>
                  <a:lnTo>
                    <a:pt x="34" y="309"/>
                  </a:lnTo>
                  <a:lnTo>
                    <a:pt x="32" y="307"/>
                  </a:lnTo>
                  <a:lnTo>
                    <a:pt x="31" y="307"/>
                  </a:lnTo>
                  <a:lnTo>
                    <a:pt x="29" y="306"/>
                  </a:lnTo>
                  <a:lnTo>
                    <a:pt x="25" y="303"/>
                  </a:lnTo>
                  <a:lnTo>
                    <a:pt x="23" y="300"/>
                  </a:lnTo>
                  <a:lnTo>
                    <a:pt x="23" y="299"/>
                  </a:lnTo>
                  <a:lnTo>
                    <a:pt x="24" y="297"/>
                  </a:lnTo>
                  <a:lnTo>
                    <a:pt x="25" y="294"/>
                  </a:lnTo>
                  <a:lnTo>
                    <a:pt x="24" y="293"/>
                  </a:lnTo>
                  <a:lnTo>
                    <a:pt x="26" y="288"/>
                  </a:lnTo>
                  <a:lnTo>
                    <a:pt x="32" y="277"/>
                  </a:lnTo>
                  <a:lnTo>
                    <a:pt x="33" y="276"/>
                  </a:lnTo>
                  <a:lnTo>
                    <a:pt x="38" y="269"/>
                  </a:lnTo>
                  <a:lnTo>
                    <a:pt x="39" y="268"/>
                  </a:lnTo>
                  <a:lnTo>
                    <a:pt x="42" y="260"/>
                  </a:lnTo>
                  <a:lnTo>
                    <a:pt x="40" y="258"/>
                  </a:lnTo>
                  <a:lnTo>
                    <a:pt x="39" y="256"/>
                  </a:lnTo>
                  <a:lnTo>
                    <a:pt x="40" y="254"/>
                  </a:lnTo>
                  <a:lnTo>
                    <a:pt x="40" y="254"/>
                  </a:lnTo>
                  <a:lnTo>
                    <a:pt x="40" y="252"/>
                  </a:lnTo>
                  <a:lnTo>
                    <a:pt x="42" y="249"/>
                  </a:lnTo>
                  <a:lnTo>
                    <a:pt x="43" y="247"/>
                  </a:lnTo>
                  <a:lnTo>
                    <a:pt x="46" y="245"/>
                  </a:lnTo>
                  <a:lnTo>
                    <a:pt x="47" y="243"/>
                  </a:lnTo>
                  <a:lnTo>
                    <a:pt x="49" y="240"/>
                  </a:lnTo>
                  <a:lnTo>
                    <a:pt x="49" y="238"/>
                  </a:lnTo>
                  <a:lnTo>
                    <a:pt x="49" y="232"/>
                  </a:lnTo>
                  <a:lnTo>
                    <a:pt x="47" y="231"/>
                  </a:lnTo>
                  <a:lnTo>
                    <a:pt x="45" y="230"/>
                  </a:lnTo>
                  <a:lnTo>
                    <a:pt x="41" y="230"/>
                  </a:lnTo>
                  <a:lnTo>
                    <a:pt x="39" y="225"/>
                  </a:lnTo>
                  <a:lnTo>
                    <a:pt x="38" y="218"/>
                  </a:lnTo>
                  <a:lnTo>
                    <a:pt x="39" y="214"/>
                  </a:lnTo>
                  <a:lnTo>
                    <a:pt x="39" y="213"/>
                  </a:lnTo>
                  <a:lnTo>
                    <a:pt x="41" y="211"/>
                  </a:lnTo>
                  <a:lnTo>
                    <a:pt x="41" y="206"/>
                  </a:lnTo>
                  <a:lnTo>
                    <a:pt x="37" y="203"/>
                  </a:lnTo>
                  <a:lnTo>
                    <a:pt x="35" y="202"/>
                  </a:lnTo>
                  <a:lnTo>
                    <a:pt x="34" y="201"/>
                  </a:lnTo>
                  <a:lnTo>
                    <a:pt x="37" y="182"/>
                  </a:lnTo>
                  <a:lnTo>
                    <a:pt x="38" y="178"/>
                  </a:lnTo>
                  <a:lnTo>
                    <a:pt x="39" y="177"/>
                  </a:lnTo>
                  <a:lnTo>
                    <a:pt x="41" y="175"/>
                  </a:lnTo>
                  <a:lnTo>
                    <a:pt x="46" y="166"/>
                  </a:lnTo>
                  <a:lnTo>
                    <a:pt x="43" y="145"/>
                  </a:lnTo>
                  <a:lnTo>
                    <a:pt x="40" y="129"/>
                  </a:lnTo>
                  <a:lnTo>
                    <a:pt x="49" y="102"/>
                  </a:lnTo>
                  <a:lnTo>
                    <a:pt x="60" y="63"/>
                  </a:lnTo>
                  <a:lnTo>
                    <a:pt x="75" y="11"/>
                  </a:lnTo>
                  <a:lnTo>
                    <a:pt x="82" y="11"/>
                  </a:lnTo>
                  <a:lnTo>
                    <a:pt x="90" y="11"/>
                  </a:lnTo>
                  <a:lnTo>
                    <a:pt x="92" y="11"/>
                  </a:lnTo>
                  <a:lnTo>
                    <a:pt x="93" y="13"/>
                  </a:lnTo>
                  <a:lnTo>
                    <a:pt x="94" y="14"/>
                  </a:lnTo>
                  <a:lnTo>
                    <a:pt x="93" y="15"/>
                  </a:lnTo>
                  <a:lnTo>
                    <a:pt x="94" y="16"/>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5" name="Freeform 267"/>
            <p:cNvSpPr>
              <a:spLocks noEditPoints="1"/>
            </p:cNvSpPr>
            <p:nvPr/>
          </p:nvSpPr>
          <p:spPr bwMode="auto">
            <a:xfrm>
              <a:off x="6886807" y="2898650"/>
              <a:ext cx="640393" cy="332004"/>
            </a:xfrm>
            <a:custGeom>
              <a:avLst/>
              <a:gdLst>
                <a:gd name="T0" fmla="*/ 384 w 461"/>
                <a:gd name="T1" fmla="*/ 227 h 239"/>
                <a:gd name="T2" fmla="*/ 377 w 461"/>
                <a:gd name="T3" fmla="*/ 221 h 239"/>
                <a:gd name="T4" fmla="*/ 371 w 461"/>
                <a:gd name="T5" fmla="*/ 204 h 239"/>
                <a:gd name="T6" fmla="*/ 163 w 461"/>
                <a:gd name="T7" fmla="*/ 41 h 239"/>
                <a:gd name="T8" fmla="*/ 277 w 461"/>
                <a:gd name="T9" fmla="*/ 16 h 239"/>
                <a:gd name="T10" fmla="*/ 366 w 461"/>
                <a:gd name="T11" fmla="*/ 55 h 239"/>
                <a:gd name="T12" fmla="*/ 405 w 461"/>
                <a:gd name="T13" fmla="*/ 162 h 239"/>
                <a:gd name="T14" fmla="*/ 457 w 461"/>
                <a:gd name="T15" fmla="*/ 151 h 239"/>
                <a:gd name="T16" fmla="*/ 458 w 461"/>
                <a:gd name="T17" fmla="*/ 195 h 239"/>
                <a:gd name="T18" fmla="*/ 417 w 461"/>
                <a:gd name="T19" fmla="*/ 225 h 239"/>
                <a:gd name="T20" fmla="*/ 400 w 461"/>
                <a:gd name="T21" fmla="*/ 234 h 239"/>
                <a:gd name="T22" fmla="*/ 397 w 461"/>
                <a:gd name="T23" fmla="*/ 220 h 239"/>
                <a:gd name="T24" fmla="*/ 392 w 461"/>
                <a:gd name="T25" fmla="*/ 208 h 239"/>
                <a:gd name="T26" fmla="*/ 382 w 461"/>
                <a:gd name="T27" fmla="*/ 207 h 239"/>
                <a:gd name="T28" fmla="*/ 386 w 461"/>
                <a:gd name="T29" fmla="*/ 198 h 239"/>
                <a:gd name="T30" fmla="*/ 377 w 461"/>
                <a:gd name="T31" fmla="*/ 198 h 239"/>
                <a:gd name="T32" fmla="*/ 376 w 461"/>
                <a:gd name="T33" fmla="*/ 186 h 239"/>
                <a:gd name="T34" fmla="*/ 371 w 461"/>
                <a:gd name="T35" fmla="*/ 194 h 239"/>
                <a:gd name="T36" fmla="*/ 360 w 461"/>
                <a:gd name="T37" fmla="*/ 196 h 239"/>
                <a:gd name="T38" fmla="*/ 355 w 461"/>
                <a:gd name="T39" fmla="*/ 198 h 239"/>
                <a:gd name="T40" fmla="*/ 343 w 461"/>
                <a:gd name="T41" fmla="*/ 185 h 239"/>
                <a:gd name="T42" fmla="*/ 339 w 461"/>
                <a:gd name="T43" fmla="*/ 165 h 239"/>
                <a:gd name="T44" fmla="*/ 341 w 461"/>
                <a:gd name="T45" fmla="*/ 154 h 239"/>
                <a:gd name="T46" fmla="*/ 339 w 461"/>
                <a:gd name="T47" fmla="*/ 143 h 239"/>
                <a:gd name="T48" fmla="*/ 329 w 461"/>
                <a:gd name="T49" fmla="*/ 145 h 239"/>
                <a:gd name="T50" fmla="*/ 330 w 461"/>
                <a:gd name="T51" fmla="*/ 128 h 239"/>
                <a:gd name="T52" fmla="*/ 338 w 461"/>
                <a:gd name="T53" fmla="*/ 123 h 239"/>
                <a:gd name="T54" fmla="*/ 327 w 461"/>
                <a:gd name="T55" fmla="*/ 114 h 239"/>
                <a:gd name="T56" fmla="*/ 324 w 461"/>
                <a:gd name="T57" fmla="*/ 126 h 239"/>
                <a:gd name="T58" fmla="*/ 322 w 461"/>
                <a:gd name="T59" fmla="*/ 106 h 239"/>
                <a:gd name="T60" fmla="*/ 335 w 461"/>
                <a:gd name="T61" fmla="*/ 105 h 239"/>
                <a:gd name="T62" fmla="*/ 332 w 461"/>
                <a:gd name="T63" fmla="*/ 91 h 239"/>
                <a:gd name="T64" fmla="*/ 327 w 461"/>
                <a:gd name="T65" fmla="*/ 93 h 239"/>
                <a:gd name="T66" fmla="*/ 324 w 461"/>
                <a:gd name="T67" fmla="*/ 68 h 239"/>
                <a:gd name="T68" fmla="*/ 331 w 461"/>
                <a:gd name="T69" fmla="*/ 53 h 239"/>
                <a:gd name="T70" fmla="*/ 340 w 461"/>
                <a:gd name="T71" fmla="*/ 44 h 239"/>
                <a:gd name="T72" fmla="*/ 340 w 461"/>
                <a:gd name="T73" fmla="*/ 27 h 239"/>
                <a:gd name="T74" fmla="*/ 332 w 461"/>
                <a:gd name="T75" fmla="*/ 38 h 239"/>
                <a:gd name="T76" fmla="*/ 322 w 461"/>
                <a:gd name="T77" fmla="*/ 55 h 239"/>
                <a:gd name="T78" fmla="*/ 314 w 461"/>
                <a:gd name="T79" fmla="*/ 59 h 239"/>
                <a:gd name="T80" fmla="*/ 308 w 461"/>
                <a:gd name="T81" fmla="*/ 75 h 239"/>
                <a:gd name="T82" fmla="*/ 295 w 461"/>
                <a:gd name="T83" fmla="*/ 83 h 239"/>
                <a:gd name="T84" fmla="*/ 310 w 461"/>
                <a:gd name="T85" fmla="*/ 98 h 239"/>
                <a:gd name="T86" fmla="*/ 311 w 461"/>
                <a:gd name="T87" fmla="*/ 120 h 239"/>
                <a:gd name="T88" fmla="*/ 310 w 461"/>
                <a:gd name="T89" fmla="*/ 131 h 239"/>
                <a:gd name="T90" fmla="*/ 310 w 461"/>
                <a:gd name="T91" fmla="*/ 146 h 239"/>
                <a:gd name="T92" fmla="*/ 316 w 461"/>
                <a:gd name="T93" fmla="*/ 170 h 239"/>
                <a:gd name="T94" fmla="*/ 333 w 461"/>
                <a:gd name="T95" fmla="*/ 196 h 239"/>
                <a:gd name="T96" fmla="*/ 347 w 461"/>
                <a:gd name="T97" fmla="*/ 219 h 239"/>
                <a:gd name="T98" fmla="*/ 342 w 461"/>
                <a:gd name="T99" fmla="*/ 226 h 239"/>
                <a:gd name="T100" fmla="*/ 332 w 461"/>
                <a:gd name="T101" fmla="*/ 225 h 239"/>
                <a:gd name="T102" fmla="*/ 308 w 461"/>
                <a:gd name="T103" fmla="*/ 214 h 239"/>
                <a:gd name="T104" fmla="*/ 292 w 461"/>
                <a:gd name="T105" fmla="*/ 210 h 239"/>
                <a:gd name="T106" fmla="*/ 274 w 461"/>
                <a:gd name="T107" fmla="*/ 199 h 239"/>
                <a:gd name="T108" fmla="*/ 259 w 461"/>
                <a:gd name="T109" fmla="*/ 203 h 239"/>
                <a:gd name="T110" fmla="*/ 244 w 461"/>
                <a:gd name="T111" fmla="*/ 192 h 239"/>
                <a:gd name="T112" fmla="*/ 253 w 461"/>
                <a:gd name="T113" fmla="*/ 165 h 239"/>
                <a:gd name="T114" fmla="*/ 248 w 461"/>
                <a:gd name="T115" fmla="*/ 129 h 239"/>
                <a:gd name="T116" fmla="*/ 202 w 461"/>
                <a:gd name="T117" fmla="*/ 108 h 239"/>
                <a:gd name="T118" fmla="*/ 175 w 461"/>
                <a:gd name="T119" fmla="*/ 84 h 239"/>
                <a:gd name="T120" fmla="*/ 117 w 461"/>
                <a:gd name="T121" fmla="*/ 64 h 239"/>
                <a:gd name="T122" fmla="*/ 65 w 461"/>
                <a:gd name="T123" fmla="*/ 77 h 239"/>
                <a:gd name="T124" fmla="*/ 63 w 461"/>
                <a:gd name="T125" fmla="*/ 5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1" h="239">
                  <a:moveTo>
                    <a:pt x="384" y="235"/>
                  </a:moveTo>
                  <a:lnTo>
                    <a:pt x="384" y="236"/>
                  </a:lnTo>
                  <a:lnTo>
                    <a:pt x="383" y="236"/>
                  </a:lnTo>
                  <a:lnTo>
                    <a:pt x="382" y="237"/>
                  </a:lnTo>
                  <a:lnTo>
                    <a:pt x="382" y="237"/>
                  </a:lnTo>
                  <a:lnTo>
                    <a:pt x="381" y="237"/>
                  </a:lnTo>
                  <a:lnTo>
                    <a:pt x="380" y="237"/>
                  </a:lnTo>
                  <a:lnTo>
                    <a:pt x="379" y="237"/>
                  </a:lnTo>
                  <a:lnTo>
                    <a:pt x="379" y="237"/>
                  </a:lnTo>
                  <a:lnTo>
                    <a:pt x="378" y="237"/>
                  </a:lnTo>
                  <a:lnTo>
                    <a:pt x="377" y="233"/>
                  </a:lnTo>
                  <a:lnTo>
                    <a:pt x="377" y="232"/>
                  </a:lnTo>
                  <a:lnTo>
                    <a:pt x="377" y="229"/>
                  </a:lnTo>
                  <a:lnTo>
                    <a:pt x="377" y="228"/>
                  </a:lnTo>
                  <a:lnTo>
                    <a:pt x="377" y="226"/>
                  </a:lnTo>
                  <a:lnTo>
                    <a:pt x="378" y="226"/>
                  </a:lnTo>
                  <a:lnTo>
                    <a:pt x="379" y="226"/>
                  </a:lnTo>
                  <a:lnTo>
                    <a:pt x="380" y="226"/>
                  </a:lnTo>
                  <a:lnTo>
                    <a:pt x="382" y="226"/>
                  </a:lnTo>
                  <a:lnTo>
                    <a:pt x="383" y="226"/>
                  </a:lnTo>
                  <a:lnTo>
                    <a:pt x="384" y="227"/>
                  </a:lnTo>
                  <a:lnTo>
                    <a:pt x="384" y="228"/>
                  </a:lnTo>
                  <a:lnTo>
                    <a:pt x="384" y="229"/>
                  </a:lnTo>
                  <a:lnTo>
                    <a:pt x="383" y="229"/>
                  </a:lnTo>
                  <a:lnTo>
                    <a:pt x="383" y="230"/>
                  </a:lnTo>
                  <a:lnTo>
                    <a:pt x="383" y="231"/>
                  </a:lnTo>
                  <a:lnTo>
                    <a:pt x="383" y="231"/>
                  </a:lnTo>
                  <a:lnTo>
                    <a:pt x="383" y="232"/>
                  </a:lnTo>
                  <a:lnTo>
                    <a:pt x="383" y="233"/>
                  </a:lnTo>
                  <a:lnTo>
                    <a:pt x="383" y="234"/>
                  </a:lnTo>
                  <a:lnTo>
                    <a:pt x="384" y="235"/>
                  </a:lnTo>
                  <a:close/>
                  <a:moveTo>
                    <a:pt x="377" y="213"/>
                  </a:moveTo>
                  <a:lnTo>
                    <a:pt x="377" y="215"/>
                  </a:lnTo>
                  <a:lnTo>
                    <a:pt x="377" y="215"/>
                  </a:lnTo>
                  <a:lnTo>
                    <a:pt x="377" y="215"/>
                  </a:lnTo>
                  <a:lnTo>
                    <a:pt x="377" y="216"/>
                  </a:lnTo>
                  <a:lnTo>
                    <a:pt x="377" y="217"/>
                  </a:lnTo>
                  <a:lnTo>
                    <a:pt x="378" y="218"/>
                  </a:lnTo>
                  <a:lnTo>
                    <a:pt x="379" y="220"/>
                  </a:lnTo>
                  <a:lnTo>
                    <a:pt x="378" y="220"/>
                  </a:lnTo>
                  <a:lnTo>
                    <a:pt x="378" y="221"/>
                  </a:lnTo>
                  <a:lnTo>
                    <a:pt x="377" y="221"/>
                  </a:lnTo>
                  <a:lnTo>
                    <a:pt x="376" y="220"/>
                  </a:lnTo>
                  <a:lnTo>
                    <a:pt x="374" y="220"/>
                  </a:lnTo>
                  <a:lnTo>
                    <a:pt x="373" y="219"/>
                  </a:lnTo>
                  <a:lnTo>
                    <a:pt x="374" y="217"/>
                  </a:lnTo>
                  <a:lnTo>
                    <a:pt x="375" y="216"/>
                  </a:lnTo>
                  <a:lnTo>
                    <a:pt x="374" y="215"/>
                  </a:lnTo>
                  <a:lnTo>
                    <a:pt x="373" y="215"/>
                  </a:lnTo>
                  <a:lnTo>
                    <a:pt x="372" y="215"/>
                  </a:lnTo>
                  <a:lnTo>
                    <a:pt x="371" y="215"/>
                  </a:lnTo>
                  <a:lnTo>
                    <a:pt x="371" y="216"/>
                  </a:lnTo>
                  <a:lnTo>
                    <a:pt x="370" y="216"/>
                  </a:lnTo>
                  <a:lnTo>
                    <a:pt x="370" y="217"/>
                  </a:lnTo>
                  <a:lnTo>
                    <a:pt x="369" y="215"/>
                  </a:lnTo>
                  <a:lnTo>
                    <a:pt x="369" y="215"/>
                  </a:lnTo>
                  <a:lnTo>
                    <a:pt x="369" y="214"/>
                  </a:lnTo>
                  <a:lnTo>
                    <a:pt x="369" y="213"/>
                  </a:lnTo>
                  <a:lnTo>
                    <a:pt x="368" y="212"/>
                  </a:lnTo>
                  <a:lnTo>
                    <a:pt x="367" y="207"/>
                  </a:lnTo>
                  <a:lnTo>
                    <a:pt x="369" y="205"/>
                  </a:lnTo>
                  <a:lnTo>
                    <a:pt x="370" y="204"/>
                  </a:lnTo>
                  <a:lnTo>
                    <a:pt x="371" y="204"/>
                  </a:lnTo>
                  <a:lnTo>
                    <a:pt x="371" y="204"/>
                  </a:lnTo>
                  <a:lnTo>
                    <a:pt x="371" y="205"/>
                  </a:lnTo>
                  <a:lnTo>
                    <a:pt x="372" y="205"/>
                  </a:lnTo>
                  <a:lnTo>
                    <a:pt x="372" y="206"/>
                  </a:lnTo>
                  <a:lnTo>
                    <a:pt x="374" y="207"/>
                  </a:lnTo>
                  <a:lnTo>
                    <a:pt x="375" y="207"/>
                  </a:lnTo>
                  <a:lnTo>
                    <a:pt x="375" y="208"/>
                  </a:lnTo>
                  <a:lnTo>
                    <a:pt x="374" y="209"/>
                  </a:lnTo>
                  <a:lnTo>
                    <a:pt x="374" y="210"/>
                  </a:lnTo>
                  <a:lnTo>
                    <a:pt x="374" y="211"/>
                  </a:lnTo>
                  <a:lnTo>
                    <a:pt x="376" y="213"/>
                  </a:lnTo>
                  <a:lnTo>
                    <a:pt x="377" y="213"/>
                  </a:lnTo>
                  <a:close/>
                  <a:moveTo>
                    <a:pt x="108" y="51"/>
                  </a:moveTo>
                  <a:lnTo>
                    <a:pt x="109" y="51"/>
                  </a:lnTo>
                  <a:lnTo>
                    <a:pt x="115" y="50"/>
                  </a:lnTo>
                  <a:lnTo>
                    <a:pt x="117" y="49"/>
                  </a:lnTo>
                  <a:lnTo>
                    <a:pt x="121" y="48"/>
                  </a:lnTo>
                  <a:lnTo>
                    <a:pt x="122" y="48"/>
                  </a:lnTo>
                  <a:lnTo>
                    <a:pt x="131" y="47"/>
                  </a:lnTo>
                  <a:lnTo>
                    <a:pt x="133" y="46"/>
                  </a:lnTo>
                  <a:lnTo>
                    <a:pt x="163" y="41"/>
                  </a:lnTo>
                  <a:lnTo>
                    <a:pt x="166" y="40"/>
                  </a:lnTo>
                  <a:lnTo>
                    <a:pt x="167" y="40"/>
                  </a:lnTo>
                  <a:lnTo>
                    <a:pt x="167" y="40"/>
                  </a:lnTo>
                  <a:lnTo>
                    <a:pt x="172" y="38"/>
                  </a:lnTo>
                  <a:lnTo>
                    <a:pt x="172" y="38"/>
                  </a:lnTo>
                  <a:lnTo>
                    <a:pt x="185" y="36"/>
                  </a:lnTo>
                  <a:lnTo>
                    <a:pt x="191" y="35"/>
                  </a:lnTo>
                  <a:lnTo>
                    <a:pt x="193" y="35"/>
                  </a:lnTo>
                  <a:lnTo>
                    <a:pt x="213" y="31"/>
                  </a:lnTo>
                  <a:lnTo>
                    <a:pt x="213" y="30"/>
                  </a:lnTo>
                  <a:lnTo>
                    <a:pt x="216" y="30"/>
                  </a:lnTo>
                  <a:lnTo>
                    <a:pt x="231" y="26"/>
                  </a:lnTo>
                  <a:lnTo>
                    <a:pt x="232" y="26"/>
                  </a:lnTo>
                  <a:lnTo>
                    <a:pt x="236" y="26"/>
                  </a:lnTo>
                  <a:lnTo>
                    <a:pt x="246" y="23"/>
                  </a:lnTo>
                  <a:lnTo>
                    <a:pt x="247" y="23"/>
                  </a:lnTo>
                  <a:lnTo>
                    <a:pt x="255" y="21"/>
                  </a:lnTo>
                  <a:lnTo>
                    <a:pt x="256" y="21"/>
                  </a:lnTo>
                  <a:lnTo>
                    <a:pt x="263" y="20"/>
                  </a:lnTo>
                  <a:lnTo>
                    <a:pt x="264" y="20"/>
                  </a:lnTo>
                  <a:lnTo>
                    <a:pt x="277" y="16"/>
                  </a:lnTo>
                  <a:lnTo>
                    <a:pt x="283" y="15"/>
                  </a:lnTo>
                  <a:lnTo>
                    <a:pt x="284" y="15"/>
                  </a:lnTo>
                  <a:lnTo>
                    <a:pt x="292" y="14"/>
                  </a:lnTo>
                  <a:lnTo>
                    <a:pt x="292" y="13"/>
                  </a:lnTo>
                  <a:lnTo>
                    <a:pt x="294" y="13"/>
                  </a:lnTo>
                  <a:lnTo>
                    <a:pt x="295" y="13"/>
                  </a:lnTo>
                  <a:lnTo>
                    <a:pt x="309" y="10"/>
                  </a:lnTo>
                  <a:lnTo>
                    <a:pt x="310" y="10"/>
                  </a:lnTo>
                  <a:lnTo>
                    <a:pt x="318" y="7"/>
                  </a:lnTo>
                  <a:lnTo>
                    <a:pt x="329" y="5"/>
                  </a:lnTo>
                  <a:lnTo>
                    <a:pt x="330" y="4"/>
                  </a:lnTo>
                  <a:lnTo>
                    <a:pt x="349" y="0"/>
                  </a:lnTo>
                  <a:lnTo>
                    <a:pt x="350" y="0"/>
                  </a:lnTo>
                  <a:lnTo>
                    <a:pt x="351" y="0"/>
                  </a:lnTo>
                  <a:lnTo>
                    <a:pt x="352" y="3"/>
                  </a:lnTo>
                  <a:lnTo>
                    <a:pt x="353" y="5"/>
                  </a:lnTo>
                  <a:lnTo>
                    <a:pt x="354" y="11"/>
                  </a:lnTo>
                  <a:lnTo>
                    <a:pt x="355" y="12"/>
                  </a:lnTo>
                  <a:lnTo>
                    <a:pt x="358" y="24"/>
                  </a:lnTo>
                  <a:lnTo>
                    <a:pt x="364" y="44"/>
                  </a:lnTo>
                  <a:lnTo>
                    <a:pt x="366" y="55"/>
                  </a:lnTo>
                  <a:lnTo>
                    <a:pt x="369" y="61"/>
                  </a:lnTo>
                  <a:lnTo>
                    <a:pt x="372" y="75"/>
                  </a:lnTo>
                  <a:lnTo>
                    <a:pt x="373" y="78"/>
                  </a:lnTo>
                  <a:lnTo>
                    <a:pt x="382" y="110"/>
                  </a:lnTo>
                  <a:lnTo>
                    <a:pt x="383" y="113"/>
                  </a:lnTo>
                  <a:lnTo>
                    <a:pt x="384" y="115"/>
                  </a:lnTo>
                  <a:lnTo>
                    <a:pt x="384" y="115"/>
                  </a:lnTo>
                  <a:lnTo>
                    <a:pt x="384" y="116"/>
                  </a:lnTo>
                  <a:lnTo>
                    <a:pt x="392" y="141"/>
                  </a:lnTo>
                  <a:lnTo>
                    <a:pt x="392" y="142"/>
                  </a:lnTo>
                  <a:lnTo>
                    <a:pt x="392" y="142"/>
                  </a:lnTo>
                  <a:lnTo>
                    <a:pt x="393" y="143"/>
                  </a:lnTo>
                  <a:lnTo>
                    <a:pt x="393" y="146"/>
                  </a:lnTo>
                  <a:lnTo>
                    <a:pt x="393" y="147"/>
                  </a:lnTo>
                  <a:lnTo>
                    <a:pt x="394" y="150"/>
                  </a:lnTo>
                  <a:lnTo>
                    <a:pt x="395" y="153"/>
                  </a:lnTo>
                  <a:lnTo>
                    <a:pt x="396" y="155"/>
                  </a:lnTo>
                  <a:lnTo>
                    <a:pt x="397" y="159"/>
                  </a:lnTo>
                  <a:lnTo>
                    <a:pt x="398" y="163"/>
                  </a:lnTo>
                  <a:lnTo>
                    <a:pt x="401" y="163"/>
                  </a:lnTo>
                  <a:lnTo>
                    <a:pt x="405" y="162"/>
                  </a:lnTo>
                  <a:lnTo>
                    <a:pt x="407" y="161"/>
                  </a:lnTo>
                  <a:lnTo>
                    <a:pt x="408" y="161"/>
                  </a:lnTo>
                  <a:lnTo>
                    <a:pt x="409" y="161"/>
                  </a:lnTo>
                  <a:lnTo>
                    <a:pt x="410" y="161"/>
                  </a:lnTo>
                  <a:lnTo>
                    <a:pt x="411" y="160"/>
                  </a:lnTo>
                  <a:lnTo>
                    <a:pt x="414" y="160"/>
                  </a:lnTo>
                  <a:lnTo>
                    <a:pt x="415" y="160"/>
                  </a:lnTo>
                  <a:lnTo>
                    <a:pt x="416" y="159"/>
                  </a:lnTo>
                  <a:lnTo>
                    <a:pt x="417" y="159"/>
                  </a:lnTo>
                  <a:lnTo>
                    <a:pt x="419" y="159"/>
                  </a:lnTo>
                  <a:lnTo>
                    <a:pt x="424" y="158"/>
                  </a:lnTo>
                  <a:lnTo>
                    <a:pt x="426" y="158"/>
                  </a:lnTo>
                  <a:lnTo>
                    <a:pt x="427" y="158"/>
                  </a:lnTo>
                  <a:lnTo>
                    <a:pt x="430" y="157"/>
                  </a:lnTo>
                  <a:lnTo>
                    <a:pt x="431" y="157"/>
                  </a:lnTo>
                  <a:lnTo>
                    <a:pt x="432" y="156"/>
                  </a:lnTo>
                  <a:lnTo>
                    <a:pt x="440" y="154"/>
                  </a:lnTo>
                  <a:lnTo>
                    <a:pt x="441" y="154"/>
                  </a:lnTo>
                  <a:lnTo>
                    <a:pt x="448" y="153"/>
                  </a:lnTo>
                  <a:lnTo>
                    <a:pt x="452" y="152"/>
                  </a:lnTo>
                  <a:lnTo>
                    <a:pt x="457" y="151"/>
                  </a:lnTo>
                  <a:lnTo>
                    <a:pt x="459" y="150"/>
                  </a:lnTo>
                  <a:lnTo>
                    <a:pt x="460" y="150"/>
                  </a:lnTo>
                  <a:lnTo>
                    <a:pt x="461" y="153"/>
                  </a:lnTo>
                  <a:lnTo>
                    <a:pt x="461" y="154"/>
                  </a:lnTo>
                  <a:lnTo>
                    <a:pt x="461" y="154"/>
                  </a:lnTo>
                  <a:lnTo>
                    <a:pt x="461" y="155"/>
                  </a:lnTo>
                  <a:lnTo>
                    <a:pt x="461" y="156"/>
                  </a:lnTo>
                  <a:lnTo>
                    <a:pt x="461" y="158"/>
                  </a:lnTo>
                  <a:lnTo>
                    <a:pt x="461" y="161"/>
                  </a:lnTo>
                  <a:lnTo>
                    <a:pt x="461" y="162"/>
                  </a:lnTo>
                  <a:lnTo>
                    <a:pt x="461" y="163"/>
                  </a:lnTo>
                  <a:lnTo>
                    <a:pt x="461" y="164"/>
                  </a:lnTo>
                  <a:lnTo>
                    <a:pt x="461" y="167"/>
                  </a:lnTo>
                  <a:lnTo>
                    <a:pt x="460" y="168"/>
                  </a:lnTo>
                  <a:lnTo>
                    <a:pt x="460" y="170"/>
                  </a:lnTo>
                  <a:lnTo>
                    <a:pt x="460" y="175"/>
                  </a:lnTo>
                  <a:lnTo>
                    <a:pt x="459" y="182"/>
                  </a:lnTo>
                  <a:lnTo>
                    <a:pt x="459" y="186"/>
                  </a:lnTo>
                  <a:lnTo>
                    <a:pt x="458" y="187"/>
                  </a:lnTo>
                  <a:lnTo>
                    <a:pt x="458" y="188"/>
                  </a:lnTo>
                  <a:lnTo>
                    <a:pt x="458" y="195"/>
                  </a:lnTo>
                  <a:lnTo>
                    <a:pt x="458" y="199"/>
                  </a:lnTo>
                  <a:lnTo>
                    <a:pt x="457" y="200"/>
                  </a:lnTo>
                  <a:lnTo>
                    <a:pt x="457" y="202"/>
                  </a:lnTo>
                  <a:lnTo>
                    <a:pt x="457" y="203"/>
                  </a:lnTo>
                  <a:lnTo>
                    <a:pt x="456" y="204"/>
                  </a:lnTo>
                  <a:lnTo>
                    <a:pt x="456" y="206"/>
                  </a:lnTo>
                  <a:lnTo>
                    <a:pt x="455" y="207"/>
                  </a:lnTo>
                  <a:lnTo>
                    <a:pt x="455" y="209"/>
                  </a:lnTo>
                  <a:lnTo>
                    <a:pt x="454" y="209"/>
                  </a:lnTo>
                  <a:lnTo>
                    <a:pt x="454" y="210"/>
                  </a:lnTo>
                  <a:lnTo>
                    <a:pt x="454" y="210"/>
                  </a:lnTo>
                  <a:lnTo>
                    <a:pt x="453" y="210"/>
                  </a:lnTo>
                  <a:lnTo>
                    <a:pt x="442" y="215"/>
                  </a:lnTo>
                  <a:lnTo>
                    <a:pt x="440" y="215"/>
                  </a:lnTo>
                  <a:lnTo>
                    <a:pt x="438" y="216"/>
                  </a:lnTo>
                  <a:lnTo>
                    <a:pt x="437" y="216"/>
                  </a:lnTo>
                  <a:lnTo>
                    <a:pt x="419" y="222"/>
                  </a:lnTo>
                  <a:lnTo>
                    <a:pt x="419" y="223"/>
                  </a:lnTo>
                  <a:lnTo>
                    <a:pt x="418" y="223"/>
                  </a:lnTo>
                  <a:lnTo>
                    <a:pt x="418" y="224"/>
                  </a:lnTo>
                  <a:lnTo>
                    <a:pt x="417" y="225"/>
                  </a:lnTo>
                  <a:lnTo>
                    <a:pt x="417" y="226"/>
                  </a:lnTo>
                  <a:lnTo>
                    <a:pt x="416" y="228"/>
                  </a:lnTo>
                  <a:lnTo>
                    <a:pt x="416" y="229"/>
                  </a:lnTo>
                  <a:lnTo>
                    <a:pt x="416" y="228"/>
                  </a:lnTo>
                  <a:lnTo>
                    <a:pt x="416" y="227"/>
                  </a:lnTo>
                  <a:lnTo>
                    <a:pt x="415" y="227"/>
                  </a:lnTo>
                  <a:lnTo>
                    <a:pt x="414" y="227"/>
                  </a:lnTo>
                  <a:lnTo>
                    <a:pt x="413" y="227"/>
                  </a:lnTo>
                  <a:lnTo>
                    <a:pt x="411" y="227"/>
                  </a:lnTo>
                  <a:lnTo>
                    <a:pt x="410" y="226"/>
                  </a:lnTo>
                  <a:lnTo>
                    <a:pt x="410" y="227"/>
                  </a:lnTo>
                  <a:lnTo>
                    <a:pt x="410" y="228"/>
                  </a:lnTo>
                  <a:lnTo>
                    <a:pt x="409" y="229"/>
                  </a:lnTo>
                  <a:lnTo>
                    <a:pt x="407" y="229"/>
                  </a:lnTo>
                  <a:lnTo>
                    <a:pt x="406" y="229"/>
                  </a:lnTo>
                  <a:lnTo>
                    <a:pt x="405" y="229"/>
                  </a:lnTo>
                  <a:lnTo>
                    <a:pt x="404" y="229"/>
                  </a:lnTo>
                  <a:lnTo>
                    <a:pt x="404" y="230"/>
                  </a:lnTo>
                  <a:lnTo>
                    <a:pt x="402" y="231"/>
                  </a:lnTo>
                  <a:lnTo>
                    <a:pt x="401" y="233"/>
                  </a:lnTo>
                  <a:lnTo>
                    <a:pt x="400" y="234"/>
                  </a:lnTo>
                  <a:lnTo>
                    <a:pt x="400" y="235"/>
                  </a:lnTo>
                  <a:lnTo>
                    <a:pt x="399" y="237"/>
                  </a:lnTo>
                  <a:lnTo>
                    <a:pt x="399" y="237"/>
                  </a:lnTo>
                  <a:lnTo>
                    <a:pt x="398" y="237"/>
                  </a:lnTo>
                  <a:lnTo>
                    <a:pt x="396" y="239"/>
                  </a:lnTo>
                  <a:lnTo>
                    <a:pt x="394" y="238"/>
                  </a:lnTo>
                  <a:lnTo>
                    <a:pt x="394" y="237"/>
                  </a:lnTo>
                  <a:lnTo>
                    <a:pt x="394" y="237"/>
                  </a:lnTo>
                  <a:lnTo>
                    <a:pt x="394" y="236"/>
                  </a:lnTo>
                  <a:lnTo>
                    <a:pt x="393" y="233"/>
                  </a:lnTo>
                  <a:lnTo>
                    <a:pt x="393" y="231"/>
                  </a:lnTo>
                  <a:lnTo>
                    <a:pt x="393" y="227"/>
                  </a:lnTo>
                  <a:lnTo>
                    <a:pt x="393" y="226"/>
                  </a:lnTo>
                  <a:lnTo>
                    <a:pt x="393" y="224"/>
                  </a:lnTo>
                  <a:lnTo>
                    <a:pt x="393" y="223"/>
                  </a:lnTo>
                  <a:lnTo>
                    <a:pt x="393" y="222"/>
                  </a:lnTo>
                  <a:lnTo>
                    <a:pt x="394" y="222"/>
                  </a:lnTo>
                  <a:lnTo>
                    <a:pt x="395" y="222"/>
                  </a:lnTo>
                  <a:lnTo>
                    <a:pt x="396" y="222"/>
                  </a:lnTo>
                  <a:lnTo>
                    <a:pt x="397" y="221"/>
                  </a:lnTo>
                  <a:lnTo>
                    <a:pt x="397" y="220"/>
                  </a:lnTo>
                  <a:lnTo>
                    <a:pt x="398" y="220"/>
                  </a:lnTo>
                  <a:lnTo>
                    <a:pt x="399" y="218"/>
                  </a:lnTo>
                  <a:lnTo>
                    <a:pt x="398" y="217"/>
                  </a:lnTo>
                  <a:lnTo>
                    <a:pt x="396" y="217"/>
                  </a:lnTo>
                  <a:lnTo>
                    <a:pt x="395" y="217"/>
                  </a:lnTo>
                  <a:lnTo>
                    <a:pt x="394" y="217"/>
                  </a:lnTo>
                  <a:lnTo>
                    <a:pt x="394" y="218"/>
                  </a:lnTo>
                  <a:lnTo>
                    <a:pt x="393" y="218"/>
                  </a:lnTo>
                  <a:lnTo>
                    <a:pt x="393" y="219"/>
                  </a:lnTo>
                  <a:lnTo>
                    <a:pt x="393" y="220"/>
                  </a:lnTo>
                  <a:lnTo>
                    <a:pt x="393" y="220"/>
                  </a:lnTo>
                  <a:lnTo>
                    <a:pt x="391" y="218"/>
                  </a:lnTo>
                  <a:lnTo>
                    <a:pt x="392" y="215"/>
                  </a:lnTo>
                  <a:lnTo>
                    <a:pt x="392" y="215"/>
                  </a:lnTo>
                  <a:lnTo>
                    <a:pt x="392" y="214"/>
                  </a:lnTo>
                  <a:lnTo>
                    <a:pt x="393" y="212"/>
                  </a:lnTo>
                  <a:lnTo>
                    <a:pt x="394" y="212"/>
                  </a:lnTo>
                  <a:lnTo>
                    <a:pt x="394" y="211"/>
                  </a:lnTo>
                  <a:lnTo>
                    <a:pt x="394" y="209"/>
                  </a:lnTo>
                  <a:lnTo>
                    <a:pt x="393" y="208"/>
                  </a:lnTo>
                  <a:lnTo>
                    <a:pt x="392" y="208"/>
                  </a:lnTo>
                  <a:lnTo>
                    <a:pt x="392" y="209"/>
                  </a:lnTo>
                  <a:lnTo>
                    <a:pt x="391" y="209"/>
                  </a:lnTo>
                  <a:lnTo>
                    <a:pt x="390" y="209"/>
                  </a:lnTo>
                  <a:lnTo>
                    <a:pt x="389" y="209"/>
                  </a:lnTo>
                  <a:lnTo>
                    <a:pt x="388" y="209"/>
                  </a:lnTo>
                  <a:lnTo>
                    <a:pt x="387" y="209"/>
                  </a:lnTo>
                  <a:lnTo>
                    <a:pt x="387" y="210"/>
                  </a:lnTo>
                  <a:lnTo>
                    <a:pt x="385" y="211"/>
                  </a:lnTo>
                  <a:lnTo>
                    <a:pt x="385" y="212"/>
                  </a:lnTo>
                  <a:lnTo>
                    <a:pt x="384" y="212"/>
                  </a:lnTo>
                  <a:lnTo>
                    <a:pt x="384" y="213"/>
                  </a:lnTo>
                  <a:lnTo>
                    <a:pt x="384" y="214"/>
                  </a:lnTo>
                  <a:lnTo>
                    <a:pt x="385" y="215"/>
                  </a:lnTo>
                  <a:lnTo>
                    <a:pt x="384" y="215"/>
                  </a:lnTo>
                  <a:lnTo>
                    <a:pt x="384" y="214"/>
                  </a:lnTo>
                  <a:lnTo>
                    <a:pt x="383" y="214"/>
                  </a:lnTo>
                  <a:lnTo>
                    <a:pt x="382" y="212"/>
                  </a:lnTo>
                  <a:lnTo>
                    <a:pt x="382" y="211"/>
                  </a:lnTo>
                  <a:lnTo>
                    <a:pt x="382" y="209"/>
                  </a:lnTo>
                  <a:lnTo>
                    <a:pt x="382" y="208"/>
                  </a:lnTo>
                  <a:lnTo>
                    <a:pt x="382" y="207"/>
                  </a:lnTo>
                  <a:lnTo>
                    <a:pt x="382" y="206"/>
                  </a:lnTo>
                  <a:lnTo>
                    <a:pt x="382" y="205"/>
                  </a:lnTo>
                  <a:lnTo>
                    <a:pt x="382" y="204"/>
                  </a:lnTo>
                  <a:lnTo>
                    <a:pt x="382" y="203"/>
                  </a:lnTo>
                  <a:lnTo>
                    <a:pt x="387" y="201"/>
                  </a:lnTo>
                  <a:lnTo>
                    <a:pt x="388" y="201"/>
                  </a:lnTo>
                  <a:lnTo>
                    <a:pt x="388" y="202"/>
                  </a:lnTo>
                  <a:lnTo>
                    <a:pt x="388" y="201"/>
                  </a:lnTo>
                  <a:lnTo>
                    <a:pt x="388" y="201"/>
                  </a:lnTo>
                  <a:lnTo>
                    <a:pt x="389" y="201"/>
                  </a:lnTo>
                  <a:lnTo>
                    <a:pt x="390" y="200"/>
                  </a:lnTo>
                  <a:lnTo>
                    <a:pt x="390" y="199"/>
                  </a:lnTo>
                  <a:lnTo>
                    <a:pt x="391" y="199"/>
                  </a:lnTo>
                  <a:lnTo>
                    <a:pt x="389" y="197"/>
                  </a:lnTo>
                  <a:lnTo>
                    <a:pt x="388" y="197"/>
                  </a:lnTo>
                  <a:lnTo>
                    <a:pt x="388" y="196"/>
                  </a:lnTo>
                  <a:lnTo>
                    <a:pt x="388" y="195"/>
                  </a:lnTo>
                  <a:lnTo>
                    <a:pt x="387" y="195"/>
                  </a:lnTo>
                  <a:lnTo>
                    <a:pt x="386" y="195"/>
                  </a:lnTo>
                  <a:lnTo>
                    <a:pt x="386" y="196"/>
                  </a:lnTo>
                  <a:lnTo>
                    <a:pt x="386" y="198"/>
                  </a:lnTo>
                  <a:lnTo>
                    <a:pt x="385" y="198"/>
                  </a:lnTo>
                  <a:lnTo>
                    <a:pt x="384" y="198"/>
                  </a:lnTo>
                  <a:lnTo>
                    <a:pt x="384" y="196"/>
                  </a:lnTo>
                  <a:lnTo>
                    <a:pt x="383" y="196"/>
                  </a:lnTo>
                  <a:lnTo>
                    <a:pt x="383" y="195"/>
                  </a:lnTo>
                  <a:lnTo>
                    <a:pt x="382" y="194"/>
                  </a:lnTo>
                  <a:lnTo>
                    <a:pt x="382" y="193"/>
                  </a:lnTo>
                  <a:lnTo>
                    <a:pt x="382" y="193"/>
                  </a:lnTo>
                  <a:lnTo>
                    <a:pt x="380" y="193"/>
                  </a:lnTo>
                  <a:lnTo>
                    <a:pt x="379" y="193"/>
                  </a:lnTo>
                  <a:lnTo>
                    <a:pt x="379" y="194"/>
                  </a:lnTo>
                  <a:lnTo>
                    <a:pt x="378" y="194"/>
                  </a:lnTo>
                  <a:lnTo>
                    <a:pt x="378" y="195"/>
                  </a:lnTo>
                  <a:lnTo>
                    <a:pt x="379" y="196"/>
                  </a:lnTo>
                  <a:lnTo>
                    <a:pt x="379" y="197"/>
                  </a:lnTo>
                  <a:lnTo>
                    <a:pt x="380" y="196"/>
                  </a:lnTo>
                  <a:lnTo>
                    <a:pt x="380" y="197"/>
                  </a:lnTo>
                  <a:lnTo>
                    <a:pt x="380" y="198"/>
                  </a:lnTo>
                  <a:lnTo>
                    <a:pt x="379" y="198"/>
                  </a:lnTo>
                  <a:lnTo>
                    <a:pt x="378" y="198"/>
                  </a:lnTo>
                  <a:lnTo>
                    <a:pt x="377" y="198"/>
                  </a:lnTo>
                  <a:lnTo>
                    <a:pt x="377" y="199"/>
                  </a:lnTo>
                  <a:lnTo>
                    <a:pt x="377" y="198"/>
                  </a:lnTo>
                  <a:lnTo>
                    <a:pt x="378" y="198"/>
                  </a:lnTo>
                  <a:lnTo>
                    <a:pt x="378" y="198"/>
                  </a:lnTo>
                  <a:lnTo>
                    <a:pt x="378" y="197"/>
                  </a:lnTo>
                  <a:lnTo>
                    <a:pt x="378" y="196"/>
                  </a:lnTo>
                  <a:lnTo>
                    <a:pt x="376" y="195"/>
                  </a:lnTo>
                  <a:lnTo>
                    <a:pt x="375" y="193"/>
                  </a:lnTo>
                  <a:lnTo>
                    <a:pt x="375" y="192"/>
                  </a:lnTo>
                  <a:lnTo>
                    <a:pt x="374" y="192"/>
                  </a:lnTo>
                  <a:lnTo>
                    <a:pt x="373" y="192"/>
                  </a:lnTo>
                  <a:lnTo>
                    <a:pt x="372" y="191"/>
                  </a:lnTo>
                  <a:lnTo>
                    <a:pt x="372" y="190"/>
                  </a:lnTo>
                  <a:lnTo>
                    <a:pt x="371" y="190"/>
                  </a:lnTo>
                  <a:lnTo>
                    <a:pt x="371" y="189"/>
                  </a:lnTo>
                  <a:lnTo>
                    <a:pt x="373" y="189"/>
                  </a:lnTo>
                  <a:lnTo>
                    <a:pt x="373" y="188"/>
                  </a:lnTo>
                  <a:lnTo>
                    <a:pt x="374" y="188"/>
                  </a:lnTo>
                  <a:lnTo>
                    <a:pt x="376" y="187"/>
                  </a:lnTo>
                  <a:lnTo>
                    <a:pt x="376" y="187"/>
                  </a:lnTo>
                  <a:lnTo>
                    <a:pt x="376" y="186"/>
                  </a:lnTo>
                  <a:lnTo>
                    <a:pt x="376" y="185"/>
                  </a:lnTo>
                  <a:lnTo>
                    <a:pt x="375" y="184"/>
                  </a:lnTo>
                  <a:lnTo>
                    <a:pt x="375" y="183"/>
                  </a:lnTo>
                  <a:lnTo>
                    <a:pt x="374" y="183"/>
                  </a:lnTo>
                  <a:lnTo>
                    <a:pt x="374" y="182"/>
                  </a:lnTo>
                  <a:lnTo>
                    <a:pt x="374" y="181"/>
                  </a:lnTo>
                  <a:lnTo>
                    <a:pt x="373" y="181"/>
                  </a:lnTo>
                  <a:lnTo>
                    <a:pt x="371" y="181"/>
                  </a:lnTo>
                  <a:lnTo>
                    <a:pt x="371" y="181"/>
                  </a:lnTo>
                  <a:lnTo>
                    <a:pt x="371" y="181"/>
                  </a:lnTo>
                  <a:lnTo>
                    <a:pt x="370" y="183"/>
                  </a:lnTo>
                  <a:lnTo>
                    <a:pt x="371" y="184"/>
                  </a:lnTo>
                  <a:lnTo>
                    <a:pt x="371" y="187"/>
                  </a:lnTo>
                  <a:lnTo>
                    <a:pt x="369" y="188"/>
                  </a:lnTo>
                  <a:lnTo>
                    <a:pt x="368" y="189"/>
                  </a:lnTo>
                  <a:lnTo>
                    <a:pt x="368" y="190"/>
                  </a:lnTo>
                  <a:lnTo>
                    <a:pt x="368" y="191"/>
                  </a:lnTo>
                  <a:lnTo>
                    <a:pt x="368" y="192"/>
                  </a:lnTo>
                  <a:lnTo>
                    <a:pt x="369" y="192"/>
                  </a:lnTo>
                  <a:lnTo>
                    <a:pt x="371" y="193"/>
                  </a:lnTo>
                  <a:lnTo>
                    <a:pt x="371" y="194"/>
                  </a:lnTo>
                  <a:lnTo>
                    <a:pt x="371" y="196"/>
                  </a:lnTo>
                  <a:lnTo>
                    <a:pt x="371" y="198"/>
                  </a:lnTo>
                  <a:lnTo>
                    <a:pt x="371" y="198"/>
                  </a:lnTo>
                  <a:lnTo>
                    <a:pt x="371" y="199"/>
                  </a:lnTo>
                  <a:lnTo>
                    <a:pt x="371" y="200"/>
                  </a:lnTo>
                  <a:lnTo>
                    <a:pt x="371" y="201"/>
                  </a:lnTo>
                  <a:lnTo>
                    <a:pt x="372" y="202"/>
                  </a:lnTo>
                  <a:lnTo>
                    <a:pt x="372" y="203"/>
                  </a:lnTo>
                  <a:lnTo>
                    <a:pt x="370" y="202"/>
                  </a:lnTo>
                  <a:lnTo>
                    <a:pt x="368" y="200"/>
                  </a:lnTo>
                  <a:lnTo>
                    <a:pt x="367" y="199"/>
                  </a:lnTo>
                  <a:lnTo>
                    <a:pt x="367" y="198"/>
                  </a:lnTo>
                  <a:lnTo>
                    <a:pt x="366" y="198"/>
                  </a:lnTo>
                  <a:lnTo>
                    <a:pt x="366" y="198"/>
                  </a:lnTo>
                  <a:lnTo>
                    <a:pt x="366" y="199"/>
                  </a:lnTo>
                  <a:lnTo>
                    <a:pt x="365" y="199"/>
                  </a:lnTo>
                  <a:lnTo>
                    <a:pt x="364" y="198"/>
                  </a:lnTo>
                  <a:lnTo>
                    <a:pt x="364" y="196"/>
                  </a:lnTo>
                  <a:lnTo>
                    <a:pt x="363" y="195"/>
                  </a:lnTo>
                  <a:lnTo>
                    <a:pt x="361" y="196"/>
                  </a:lnTo>
                  <a:lnTo>
                    <a:pt x="360" y="196"/>
                  </a:lnTo>
                  <a:lnTo>
                    <a:pt x="360" y="196"/>
                  </a:lnTo>
                  <a:lnTo>
                    <a:pt x="359" y="196"/>
                  </a:lnTo>
                  <a:lnTo>
                    <a:pt x="358" y="195"/>
                  </a:lnTo>
                  <a:lnTo>
                    <a:pt x="357" y="196"/>
                  </a:lnTo>
                  <a:lnTo>
                    <a:pt x="356" y="197"/>
                  </a:lnTo>
                  <a:lnTo>
                    <a:pt x="356" y="198"/>
                  </a:lnTo>
                  <a:lnTo>
                    <a:pt x="356" y="198"/>
                  </a:lnTo>
                  <a:lnTo>
                    <a:pt x="357" y="199"/>
                  </a:lnTo>
                  <a:lnTo>
                    <a:pt x="358" y="200"/>
                  </a:lnTo>
                  <a:lnTo>
                    <a:pt x="359" y="201"/>
                  </a:lnTo>
                  <a:lnTo>
                    <a:pt x="360" y="200"/>
                  </a:lnTo>
                  <a:lnTo>
                    <a:pt x="361" y="201"/>
                  </a:lnTo>
                  <a:lnTo>
                    <a:pt x="362" y="201"/>
                  </a:lnTo>
                  <a:lnTo>
                    <a:pt x="363" y="202"/>
                  </a:lnTo>
                  <a:lnTo>
                    <a:pt x="362" y="202"/>
                  </a:lnTo>
                  <a:lnTo>
                    <a:pt x="362" y="203"/>
                  </a:lnTo>
                  <a:lnTo>
                    <a:pt x="361" y="203"/>
                  </a:lnTo>
                  <a:lnTo>
                    <a:pt x="360" y="203"/>
                  </a:lnTo>
                  <a:lnTo>
                    <a:pt x="358" y="202"/>
                  </a:lnTo>
                  <a:lnTo>
                    <a:pt x="355" y="199"/>
                  </a:lnTo>
                  <a:lnTo>
                    <a:pt x="355" y="198"/>
                  </a:lnTo>
                  <a:lnTo>
                    <a:pt x="355" y="198"/>
                  </a:lnTo>
                  <a:lnTo>
                    <a:pt x="355" y="197"/>
                  </a:lnTo>
                  <a:lnTo>
                    <a:pt x="354" y="197"/>
                  </a:lnTo>
                  <a:lnTo>
                    <a:pt x="354" y="196"/>
                  </a:lnTo>
                  <a:lnTo>
                    <a:pt x="352" y="195"/>
                  </a:lnTo>
                  <a:lnTo>
                    <a:pt x="351" y="194"/>
                  </a:lnTo>
                  <a:lnTo>
                    <a:pt x="349" y="195"/>
                  </a:lnTo>
                  <a:lnTo>
                    <a:pt x="348" y="194"/>
                  </a:lnTo>
                  <a:lnTo>
                    <a:pt x="346" y="192"/>
                  </a:lnTo>
                  <a:lnTo>
                    <a:pt x="346" y="190"/>
                  </a:lnTo>
                  <a:lnTo>
                    <a:pt x="347" y="191"/>
                  </a:lnTo>
                  <a:lnTo>
                    <a:pt x="349" y="190"/>
                  </a:lnTo>
                  <a:lnTo>
                    <a:pt x="349" y="189"/>
                  </a:lnTo>
                  <a:lnTo>
                    <a:pt x="348" y="189"/>
                  </a:lnTo>
                  <a:lnTo>
                    <a:pt x="347" y="188"/>
                  </a:lnTo>
                  <a:lnTo>
                    <a:pt x="347" y="187"/>
                  </a:lnTo>
                  <a:lnTo>
                    <a:pt x="346" y="187"/>
                  </a:lnTo>
                  <a:lnTo>
                    <a:pt x="344" y="188"/>
                  </a:lnTo>
                  <a:lnTo>
                    <a:pt x="344" y="186"/>
                  </a:lnTo>
                  <a:lnTo>
                    <a:pt x="344" y="185"/>
                  </a:lnTo>
                  <a:lnTo>
                    <a:pt x="343" y="185"/>
                  </a:lnTo>
                  <a:lnTo>
                    <a:pt x="343" y="183"/>
                  </a:lnTo>
                  <a:lnTo>
                    <a:pt x="342" y="182"/>
                  </a:lnTo>
                  <a:lnTo>
                    <a:pt x="341" y="181"/>
                  </a:lnTo>
                  <a:lnTo>
                    <a:pt x="340" y="179"/>
                  </a:lnTo>
                  <a:lnTo>
                    <a:pt x="339" y="179"/>
                  </a:lnTo>
                  <a:lnTo>
                    <a:pt x="338" y="178"/>
                  </a:lnTo>
                  <a:lnTo>
                    <a:pt x="338" y="176"/>
                  </a:lnTo>
                  <a:lnTo>
                    <a:pt x="336" y="176"/>
                  </a:lnTo>
                  <a:lnTo>
                    <a:pt x="336" y="175"/>
                  </a:lnTo>
                  <a:lnTo>
                    <a:pt x="335" y="173"/>
                  </a:lnTo>
                  <a:lnTo>
                    <a:pt x="335" y="171"/>
                  </a:lnTo>
                  <a:lnTo>
                    <a:pt x="337" y="171"/>
                  </a:lnTo>
                  <a:lnTo>
                    <a:pt x="339" y="170"/>
                  </a:lnTo>
                  <a:lnTo>
                    <a:pt x="340" y="170"/>
                  </a:lnTo>
                  <a:lnTo>
                    <a:pt x="342" y="170"/>
                  </a:lnTo>
                  <a:lnTo>
                    <a:pt x="343" y="167"/>
                  </a:lnTo>
                  <a:lnTo>
                    <a:pt x="343" y="165"/>
                  </a:lnTo>
                  <a:lnTo>
                    <a:pt x="342" y="165"/>
                  </a:lnTo>
                  <a:lnTo>
                    <a:pt x="340" y="166"/>
                  </a:lnTo>
                  <a:lnTo>
                    <a:pt x="339" y="166"/>
                  </a:lnTo>
                  <a:lnTo>
                    <a:pt x="339" y="165"/>
                  </a:lnTo>
                  <a:lnTo>
                    <a:pt x="339" y="164"/>
                  </a:lnTo>
                  <a:lnTo>
                    <a:pt x="338" y="163"/>
                  </a:lnTo>
                  <a:lnTo>
                    <a:pt x="338" y="163"/>
                  </a:lnTo>
                  <a:lnTo>
                    <a:pt x="338" y="162"/>
                  </a:lnTo>
                  <a:lnTo>
                    <a:pt x="337" y="162"/>
                  </a:lnTo>
                  <a:lnTo>
                    <a:pt x="336" y="162"/>
                  </a:lnTo>
                  <a:lnTo>
                    <a:pt x="335" y="162"/>
                  </a:lnTo>
                  <a:lnTo>
                    <a:pt x="335" y="161"/>
                  </a:lnTo>
                  <a:lnTo>
                    <a:pt x="337" y="160"/>
                  </a:lnTo>
                  <a:lnTo>
                    <a:pt x="338" y="159"/>
                  </a:lnTo>
                  <a:lnTo>
                    <a:pt x="338" y="158"/>
                  </a:lnTo>
                  <a:lnTo>
                    <a:pt x="338" y="157"/>
                  </a:lnTo>
                  <a:lnTo>
                    <a:pt x="337" y="156"/>
                  </a:lnTo>
                  <a:lnTo>
                    <a:pt x="338" y="155"/>
                  </a:lnTo>
                  <a:lnTo>
                    <a:pt x="338" y="155"/>
                  </a:lnTo>
                  <a:lnTo>
                    <a:pt x="338" y="154"/>
                  </a:lnTo>
                  <a:lnTo>
                    <a:pt x="339" y="154"/>
                  </a:lnTo>
                  <a:lnTo>
                    <a:pt x="339" y="154"/>
                  </a:lnTo>
                  <a:lnTo>
                    <a:pt x="340" y="153"/>
                  </a:lnTo>
                  <a:lnTo>
                    <a:pt x="341" y="153"/>
                  </a:lnTo>
                  <a:lnTo>
                    <a:pt x="341" y="154"/>
                  </a:lnTo>
                  <a:lnTo>
                    <a:pt x="342" y="154"/>
                  </a:lnTo>
                  <a:lnTo>
                    <a:pt x="343" y="155"/>
                  </a:lnTo>
                  <a:lnTo>
                    <a:pt x="344" y="155"/>
                  </a:lnTo>
                  <a:lnTo>
                    <a:pt x="344" y="154"/>
                  </a:lnTo>
                  <a:lnTo>
                    <a:pt x="345" y="153"/>
                  </a:lnTo>
                  <a:lnTo>
                    <a:pt x="346" y="152"/>
                  </a:lnTo>
                  <a:lnTo>
                    <a:pt x="347" y="151"/>
                  </a:lnTo>
                  <a:lnTo>
                    <a:pt x="348" y="152"/>
                  </a:lnTo>
                  <a:lnTo>
                    <a:pt x="349" y="150"/>
                  </a:lnTo>
                  <a:lnTo>
                    <a:pt x="349" y="149"/>
                  </a:lnTo>
                  <a:lnTo>
                    <a:pt x="348" y="148"/>
                  </a:lnTo>
                  <a:lnTo>
                    <a:pt x="348" y="148"/>
                  </a:lnTo>
                  <a:lnTo>
                    <a:pt x="348" y="147"/>
                  </a:lnTo>
                  <a:lnTo>
                    <a:pt x="347" y="147"/>
                  </a:lnTo>
                  <a:lnTo>
                    <a:pt x="346" y="147"/>
                  </a:lnTo>
                  <a:lnTo>
                    <a:pt x="346" y="146"/>
                  </a:lnTo>
                  <a:lnTo>
                    <a:pt x="345" y="146"/>
                  </a:lnTo>
                  <a:lnTo>
                    <a:pt x="344" y="146"/>
                  </a:lnTo>
                  <a:lnTo>
                    <a:pt x="343" y="147"/>
                  </a:lnTo>
                  <a:lnTo>
                    <a:pt x="341" y="145"/>
                  </a:lnTo>
                  <a:lnTo>
                    <a:pt x="339" y="143"/>
                  </a:lnTo>
                  <a:lnTo>
                    <a:pt x="338" y="142"/>
                  </a:lnTo>
                  <a:lnTo>
                    <a:pt x="338" y="142"/>
                  </a:lnTo>
                  <a:lnTo>
                    <a:pt x="338" y="141"/>
                  </a:lnTo>
                  <a:lnTo>
                    <a:pt x="338" y="140"/>
                  </a:lnTo>
                  <a:lnTo>
                    <a:pt x="338" y="139"/>
                  </a:lnTo>
                  <a:lnTo>
                    <a:pt x="336" y="139"/>
                  </a:lnTo>
                  <a:lnTo>
                    <a:pt x="335" y="139"/>
                  </a:lnTo>
                  <a:lnTo>
                    <a:pt x="335" y="140"/>
                  </a:lnTo>
                  <a:lnTo>
                    <a:pt x="335" y="141"/>
                  </a:lnTo>
                  <a:lnTo>
                    <a:pt x="334" y="141"/>
                  </a:lnTo>
                  <a:lnTo>
                    <a:pt x="335" y="142"/>
                  </a:lnTo>
                  <a:lnTo>
                    <a:pt x="335" y="142"/>
                  </a:lnTo>
                  <a:lnTo>
                    <a:pt x="334" y="142"/>
                  </a:lnTo>
                  <a:lnTo>
                    <a:pt x="332" y="142"/>
                  </a:lnTo>
                  <a:lnTo>
                    <a:pt x="332" y="142"/>
                  </a:lnTo>
                  <a:lnTo>
                    <a:pt x="332" y="141"/>
                  </a:lnTo>
                  <a:lnTo>
                    <a:pt x="330" y="141"/>
                  </a:lnTo>
                  <a:lnTo>
                    <a:pt x="329" y="142"/>
                  </a:lnTo>
                  <a:lnTo>
                    <a:pt x="329" y="143"/>
                  </a:lnTo>
                  <a:lnTo>
                    <a:pt x="329" y="144"/>
                  </a:lnTo>
                  <a:lnTo>
                    <a:pt x="329" y="145"/>
                  </a:lnTo>
                  <a:lnTo>
                    <a:pt x="331" y="147"/>
                  </a:lnTo>
                  <a:lnTo>
                    <a:pt x="331" y="148"/>
                  </a:lnTo>
                  <a:lnTo>
                    <a:pt x="329" y="149"/>
                  </a:lnTo>
                  <a:lnTo>
                    <a:pt x="329" y="148"/>
                  </a:lnTo>
                  <a:lnTo>
                    <a:pt x="328" y="148"/>
                  </a:lnTo>
                  <a:lnTo>
                    <a:pt x="328" y="148"/>
                  </a:lnTo>
                  <a:lnTo>
                    <a:pt x="328" y="145"/>
                  </a:lnTo>
                  <a:lnTo>
                    <a:pt x="327" y="145"/>
                  </a:lnTo>
                  <a:lnTo>
                    <a:pt x="327" y="142"/>
                  </a:lnTo>
                  <a:lnTo>
                    <a:pt x="327" y="141"/>
                  </a:lnTo>
                  <a:lnTo>
                    <a:pt x="327" y="140"/>
                  </a:lnTo>
                  <a:lnTo>
                    <a:pt x="327" y="139"/>
                  </a:lnTo>
                  <a:lnTo>
                    <a:pt x="327" y="136"/>
                  </a:lnTo>
                  <a:lnTo>
                    <a:pt x="327" y="136"/>
                  </a:lnTo>
                  <a:lnTo>
                    <a:pt x="327" y="135"/>
                  </a:lnTo>
                  <a:lnTo>
                    <a:pt x="328" y="133"/>
                  </a:lnTo>
                  <a:lnTo>
                    <a:pt x="328" y="132"/>
                  </a:lnTo>
                  <a:lnTo>
                    <a:pt x="328" y="130"/>
                  </a:lnTo>
                  <a:lnTo>
                    <a:pt x="328" y="128"/>
                  </a:lnTo>
                  <a:lnTo>
                    <a:pt x="329" y="128"/>
                  </a:lnTo>
                  <a:lnTo>
                    <a:pt x="330" y="128"/>
                  </a:lnTo>
                  <a:lnTo>
                    <a:pt x="330" y="127"/>
                  </a:lnTo>
                  <a:lnTo>
                    <a:pt x="331" y="127"/>
                  </a:lnTo>
                  <a:lnTo>
                    <a:pt x="331" y="126"/>
                  </a:lnTo>
                  <a:lnTo>
                    <a:pt x="331" y="126"/>
                  </a:lnTo>
                  <a:lnTo>
                    <a:pt x="331" y="124"/>
                  </a:lnTo>
                  <a:lnTo>
                    <a:pt x="332" y="124"/>
                  </a:lnTo>
                  <a:lnTo>
                    <a:pt x="332" y="125"/>
                  </a:lnTo>
                  <a:lnTo>
                    <a:pt x="332" y="126"/>
                  </a:lnTo>
                  <a:lnTo>
                    <a:pt x="333" y="126"/>
                  </a:lnTo>
                  <a:lnTo>
                    <a:pt x="333" y="127"/>
                  </a:lnTo>
                  <a:lnTo>
                    <a:pt x="334" y="127"/>
                  </a:lnTo>
                  <a:lnTo>
                    <a:pt x="335" y="128"/>
                  </a:lnTo>
                  <a:lnTo>
                    <a:pt x="336" y="128"/>
                  </a:lnTo>
                  <a:lnTo>
                    <a:pt x="337" y="128"/>
                  </a:lnTo>
                  <a:lnTo>
                    <a:pt x="338" y="127"/>
                  </a:lnTo>
                  <a:lnTo>
                    <a:pt x="339" y="127"/>
                  </a:lnTo>
                  <a:lnTo>
                    <a:pt x="339" y="126"/>
                  </a:lnTo>
                  <a:lnTo>
                    <a:pt x="339" y="126"/>
                  </a:lnTo>
                  <a:lnTo>
                    <a:pt x="338" y="125"/>
                  </a:lnTo>
                  <a:lnTo>
                    <a:pt x="338" y="124"/>
                  </a:lnTo>
                  <a:lnTo>
                    <a:pt x="338" y="123"/>
                  </a:lnTo>
                  <a:lnTo>
                    <a:pt x="338" y="122"/>
                  </a:lnTo>
                  <a:lnTo>
                    <a:pt x="337" y="121"/>
                  </a:lnTo>
                  <a:lnTo>
                    <a:pt x="337" y="119"/>
                  </a:lnTo>
                  <a:lnTo>
                    <a:pt x="336" y="117"/>
                  </a:lnTo>
                  <a:lnTo>
                    <a:pt x="336" y="115"/>
                  </a:lnTo>
                  <a:lnTo>
                    <a:pt x="335" y="115"/>
                  </a:lnTo>
                  <a:lnTo>
                    <a:pt x="335" y="113"/>
                  </a:lnTo>
                  <a:lnTo>
                    <a:pt x="334" y="112"/>
                  </a:lnTo>
                  <a:lnTo>
                    <a:pt x="333" y="112"/>
                  </a:lnTo>
                  <a:lnTo>
                    <a:pt x="333" y="111"/>
                  </a:lnTo>
                  <a:lnTo>
                    <a:pt x="332" y="111"/>
                  </a:lnTo>
                  <a:lnTo>
                    <a:pt x="332" y="112"/>
                  </a:lnTo>
                  <a:lnTo>
                    <a:pt x="330" y="112"/>
                  </a:lnTo>
                  <a:lnTo>
                    <a:pt x="331" y="114"/>
                  </a:lnTo>
                  <a:lnTo>
                    <a:pt x="331" y="115"/>
                  </a:lnTo>
                  <a:lnTo>
                    <a:pt x="330" y="115"/>
                  </a:lnTo>
                  <a:lnTo>
                    <a:pt x="329" y="115"/>
                  </a:lnTo>
                  <a:lnTo>
                    <a:pt x="329" y="114"/>
                  </a:lnTo>
                  <a:lnTo>
                    <a:pt x="328" y="113"/>
                  </a:lnTo>
                  <a:lnTo>
                    <a:pt x="327" y="113"/>
                  </a:lnTo>
                  <a:lnTo>
                    <a:pt x="327" y="114"/>
                  </a:lnTo>
                  <a:lnTo>
                    <a:pt x="327" y="114"/>
                  </a:lnTo>
                  <a:lnTo>
                    <a:pt x="327" y="115"/>
                  </a:lnTo>
                  <a:lnTo>
                    <a:pt x="326" y="115"/>
                  </a:lnTo>
                  <a:lnTo>
                    <a:pt x="326" y="115"/>
                  </a:lnTo>
                  <a:lnTo>
                    <a:pt x="326" y="116"/>
                  </a:lnTo>
                  <a:lnTo>
                    <a:pt x="327" y="116"/>
                  </a:lnTo>
                  <a:lnTo>
                    <a:pt x="327" y="117"/>
                  </a:lnTo>
                  <a:lnTo>
                    <a:pt x="327" y="118"/>
                  </a:lnTo>
                  <a:lnTo>
                    <a:pt x="326" y="119"/>
                  </a:lnTo>
                  <a:lnTo>
                    <a:pt x="325" y="117"/>
                  </a:lnTo>
                  <a:lnTo>
                    <a:pt x="324" y="117"/>
                  </a:lnTo>
                  <a:lnTo>
                    <a:pt x="324" y="118"/>
                  </a:lnTo>
                  <a:lnTo>
                    <a:pt x="323" y="119"/>
                  </a:lnTo>
                  <a:lnTo>
                    <a:pt x="323" y="120"/>
                  </a:lnTo>
                  <a:lnTo>
                    <a:pt x="323" y="120"/>
                  </a:lnTo>
                  <a:lnTo>
                    <a:pt x="323" y="121"/>
                  </a:lnTo>
                  <a:lnTo>
                    <a:pt x="324" y="122"/>
                  </a:lnTo>
                  <a:lnTo>
                    <a:pt x="324" y="123"/>
                  </a:lnTo>
                  <a:lnTo>
                    <a:pt x="325" y="124"/>
                  </a:lnTo>
                  <a:lnTo>
                    <a:pt x="324" y="125"/>
                  </a:lnTo>
                  <a:lnTo>
                    <a:pt x="324" y="126"/>
                  </a:lnTo>
                  <a:lnTo>
                    <a:pt x="323" y="126"/>
                  </a:lnTo>
                  <a:lnTo>
                    <a:pt x="322" y="126"/>
                  </a:lnTo>
                  <a:lnTo>
                    <a:pt x="322" y="126"/>
                  </a:lnTo>
                  <a:lnTo>
                    <a:pt x="322" y="128"/>
                  </a:lnTo>
                  <a:lnTo>
                    <a:pt x="321" y="128"/>
                  </a:lnTo>
                  <a:lnTo>
                    <a:pt x="321" y="127"/>
                  </a:lnTo>
                  <a:lnTo>
                    <a:pt x="321" y="126"/>
                  </a:lnTo>
                  <a:lnTo>
                    <a:pt x="321" y="126"/>
                  </a:lnTo>
                  <a:lnTo>
                    <a:pt x="321" y="124"/>
                  </a:lnTo>
                  <a:lnTo>
                    <a:pt x="322" y="123"/>
                  </a:lnTo>
                  <a:lnTo>
                    <a:pt x="321" y="120"/>
                  </a:lnTo>
                  <a:lnTo>
                    <a:pt x="320" y="119"/>
                  </a:lnTo>
                  <a:lnTo>
                    <a:pt x="320" y="118"/>
                  </a:lnTo>
                  <a:lnTo>
                    <a:pt x="320" y="115"/>
                  </a:lnTo>
                  <a:lnTo>
                    <a:pt x="320" y="115"/>
                  </a:lnTo>
                  <a:lnTo>
                    <a:pt x="320" y="114"/>
                  </a:lnTo>
                  <a:lnTo>
                    <a:pt x="320" y="113"/>
                  </a:lnTo>
                  <a:lnTo>
                    <a:pt x="320" y="112"/>
                  </a:lnTo>
                  <a:lnTo>
                    <a:pt x="321" y="110"/>
                  </a:lnTo>
                  <a:lnTo>
                    <a:pt x="321" y="108"/>
                  </a:lnTo>
                  <a:lnTo>
                    <a:pt x="322" y="106"/>
                  </a:lnTo>
                  <a:lnTo>
                    <a:pt x="322" y="105"/>
                  </a:lnTo>
                  <a:lnTo>
                    <a:pt x="322" y="104"/>
                  </a:lnTo>
                  <a:lnTo>
                    <a:pt x="321" y="103"/>
                  </a:lnTo>
                  <a:lnTo>
                    <a:pt x="322" y="101"/>
                  </a:lnTo>
                  <a:lnTo>
                    <a:pt x="322" y="100"/>
                  </a:lnTo>
                  <a:lnTo>
                    <a:pt x="322" y="101"/>
                  </a:lnTo>
                  <a:lnTo>
                    <a:pt x="322" y="102"/>
                  </a:lnTo>
                  <a:lnTo>
                    <a:pt x="324" y="104"/>
                  </a:lnTo>
                  <a:lnTo>
                    <a:pt x="324" y="105"/>
                  </a:lnTo>
                  <a:lnTo>
                    <a:pt x="325" y="105"/>
                  </a:lnTo>
                  <a:lnTo>
                    <a:pt x="325" y="106"/>
                  </a:lnTo>
                  <a:lnTo>
                    <a:pt x="326" y="106"/>
                  </a:lnTo>
                  <a:lnTo>
                    <a:pt x="326" y="107"/>
                  </a:lnTo>
                  <a:lnTo>
                    <a:pt x="327" y="107"/>
                  </a:lnTo>
                  <a:lnTo>
                    <a:pt x="328" y="107"/>
                  </a:lnTo>
                  <a:lnTo>
                    <a:pt x="329" y="107"/>
                  </a:lnTo>
                  <a:lnTo>
                    <a:pt x="330" y="107"/>
                  </a:lnTo>
                  <a:lnTo>
                    <a:pt x="331" y="107"/>
                  </a:lnTo>
                  <a:lnTo>
                    <a:pt x="333" y="108"/>
                  </a:lnTo>
                  <a:lnTo>
                    <a:pt x="334" y="107"/>
                  </a:lnTo>
                  <a:lnTo>
                    <a:pt x="335" y="105"/>
                  </a:lnTo>
                  <a:lnTo>
                    <a:pt x="335" y="104"/>
                  </a:lnTo>
                  <a:lnTo>
                    <a:pt x="336" y="104"/>
                  </a:lnTo>
                  <a:lnTo>
                    <a:pt x="337" y="103"/>
                  </a:lnTo>
                  <a:lnTo>
                    <a:pt x="337" y="102"/>
                  </a:lnTo>
                  <a:lnTo>
                    <a:pt x="337" y="101"/>
                  </a:lnTo>
                  <a:lnTo>
                    <a:pt x="336" y="100"/>
                  </a:lnTo>
                  <a:lnTo>
                    <a:pt x="335" y="99"/>
                  </a:lnTo>
                  <a:lnTo>
                    <a:pt x="334" y="98"/>
                  </a:lnTo>
                  <a:lnTo>
                    <a:pt x="333" y="97"/>
                  </a:lnTo>
                  <a:lnTo>
                    <a:pt x="333" y="96"/>
                  </a:lnTo>
                  <a:lnTo>
                    <a:pt x="334" y="95"/>
                  </a:lnTo>
                  <a:lnTo>
                    <a:pt x="334" y="94"/>
                  </a:lnTo>
                  <a:lnTo>
                    <a:pt x="335" y="94"/>
                  </a:lnTo>
                  <a:lnTo>
                    <a:pt x="335" y="93"/>
                  </a:lnTo>
                  <a:lnTo>
                    <a:pt x="336" y="93"/>
                  </a:lnTo>
                  <a:lnTo>
                    <a:pt x="336" y="92"/>
                  </a:lnTo>
                  <a:lnTo>
                    <a:pt x="336" y="90"/>
                  </a:lnTo>
                  <a:lnTo>
                    <a:pt x="334" y="90"/>
                  </a:lnTo>
                  <a:lnTo>
                    <a:pt x="333" y="90"/>
                  </a:lnTo>
                  <a:lnTo>
                    <a:pt x="332" y="90"/>
                  </a:lnTo>
                  <a:lnTo>
                    <a:pt x="332" y="91"/>
                  </a:lnTo>
                  <a:lnTo>
                    <a:pt x="331" y="92"/>
                  </a:lnTo>
                  <a:lnTo>
                    <a:pt x="331" y="93"/>
                  </a:lnTo>
                  <a:lnTo>
                    <a:pt x="331" y="94"/>
                  </a:lnTo>
                  <a:lnTo>
                    <a:pt x="331" y="95"/>
                  </a:lnTo>
                  <a:lnTo>
                    <a:pt x="331" y="96"/>
                  </a:lnTo>
                  <a:lnTo>
                    <a:pt x="331" y="98"/>
                  </a:lnTo>
                  <a:lnTo>
                    <a:pt x="331" y="98"/>
                  </a:lnTo>
                  <a:lnTo>
                    <a:pt x="332" y="99"/>
                  </a:lnTo>
                  <a:lnTo>
                    <a:pt x="332" y="100"/>
                  </a:lnTo>
                  <a:lnTo>
                    <a:pt x="333" y="101"/>
                  </a:lnTo>
                  <a:lnTo>
                    <a:pt x="333" y="102"/>
                  </a:lnTo>
                  <a:lnTo>
                    <a:pt x="332" y="102"/>
                  </a:lnTo>
                  <a:lnTo>
                    <a:pt x="331" y="102"/>
                  </a:lnTo>
                  <a:lnTo>
                    <a:pt x="330" y="102"/>
                  </a:lnTo>
                  <a:lnTo>
                    <a:pt x="328" y="101"/>
                  </a:lnTo>
                  <a:lnTo>
                    <a:pt x="328" y="100"/>
                  </a:lnTo>
                  <a:lnTo>
                    <a:pt x="328" y="99"/>
                  </a:lnTo>
                  <a:lnTo>
                    <a:pt x="328" y="98"/>
                  </a:lnTo>
                  <a:lnTo>
                    <a:pt x="328" y="96"/>
                  </a:lnTo>
                  <a:lnTo>
                    <a:pt x="328" y="94"/>
                  </a:lnTo>
                  <a:lnTo>
                    <a:pt x="327" y="93"/>
                  </a:lnTo>
                  <a:lnTo>
                    <a:pt x="327" y="92"/>
                  </a:lnTo>
                  <a:lnTo>
                    <a:pt x="327" y="90"/>
                  </a:lnTo>
                  <a:lnTo>
                    <a:pt x="326" y="89"/>
                  </a:lnTo>
                  <a:lnTo>
                    <a:pt x="324" y="87"/>
                  </a:lnTo>
                  <a:lnTo>
                    <a:pt x="323" y="86"/>
                  </a:lnTo>
                  <a:lnTo>
                    <a:pt x="322" y="86"/>
                  </a:lnTo>
                  <a:lnTo>
                    <a:pt x="322" y="86"/>
                  </a:lnTo>
                  <a:lnTo>
                    <a:pt x="322" y="85"/>
                  </a:lnTo>
                  <a:lnTo>
                    <a:pt x="322" y="84"/>
                  </a:lnTo>
                  <a:lnTo>
                    <a:pt x="322" y="83"/>
                  </a:lnTo>
                  <a:lnTo>
                    <a:pt x="322" y="82"/>
                  </a:lnTo>
                  <a:lnTo>
                    <a:pt x="322" y="81"/>
                  </a:lnTo>
                  <a:lnTo>
                    <a:pt x="322" y="79"/>
                  </a:lnTo>
                  <a:lnTo>
                    <a:pt x="322" y="78"/>
                  </a:lnTo>
                  <a:lnTo>
                    <a:pt x="322" y="77"/>
                  </a:lnTo>
                  <a:lnTo>
                    <a:pt x="323" y="74"/>
                  </a:lnTo>
                  <a:lnTo>
                    <a:pt x="323" y="73"/>
                  </a:lnTo>
                  <a:lnTo>
                    <a:pt x="324" y="71"/>
                  </a:lnTo>
                  <a:lnTo>
                    <a:pt x="324" y="70"/>
                  </a:lnTo>
                  <a:lnTo>
                    <a:pt x="324" y="69"/>
                  </a:lnTo>
                  <a:lnTo>
                    <a:pt x="324" y="68"/>
                  </a:lnTo>
                  <a:lnTo>
                    <a:pt x="325" y="68"/>
                  </a:lnTo>
                  <a:lnTo>
                    <a:pt x="326" y="66"/>
                  </a:lnTo>
                  <a:lnTo>
                    <a:pt x="327" y="65"/>
                  </a:lnTo>
                  <a:lnTo>
                    <a:pt x="327" y="65"/>
                  </a:lnTo>
                  <a:lnTo>
                    <a:pt x="327" y="64"/>
                  </a:lnTo>
                  <a:lnTo>
                    <a:pt x="327" y="63"/>
                  </a:lnTo>
                  <a:lnTo>
                    <a:pt x="327" y="62"/>
                  </a:lnTo>
                  <a:lnTo>
                    <a:pt x="326" y="62"/>
                  </a:lnTo>
                  <a:lnTo>
                    <a:pt x="326" y="61"/>
                  </a:lnTo>
                  <a:lnTo>
                    <a:pt x="327" y="59"/>
                  </a:lnTo>
                  <a:lnTo>
                    <a:pt x="327" y="59"/>
                  </a:lnTo>
                  <a:lnTo>
                    <a:pt x="327" y="59"/>
                  </a:lnTo>
                  <a:lnTo>
                    <a:pt x="328" y="59"/>
                  </a:lnTo>
                  <a:lnTo>
                    <a:pt x="329" y="59"/>
                  </a:lnTo>
                  <a:lnTo>
                    <a:pt x="330" y="57"/>
                  </a:lnTo>
                  <a:lnTo>
                    <a:pt x="329" y="57"/>
                  </a:lnTo>
                  <a:lnTo>
                    <a:pt x="329" y="56"/>
                  </a:lnTo>
                  <a:lnTo>
                    <a:pt x="330" y="55"/>
                  </a:lnTo>
                  <a:lnTo>
                    <a:pt x="331" y="54"/>
                  </a:lnTo>
                  <a:lnTo>
                    <a:pt x="331" y="54"/>
                  </a:lnTo>
                  <a:lnTo>
                    <a:pt x="331" y="53"/>
                  </a:lnTo>
                  <a:lnTo>
                    <a:pt x="332" y="53"/>
                  </a:lnTo>
                  <a:lnTo>
                    <a:pt x="334" y="52"/>
                  </a:lnTo>
                  <a:lnTo>
                    <a:pt x="335" y="52"/>
                  </a:lnTo>
                  <a:lnTo>
                    <a:pt x="336" y="52"/>
                  </a:lnTo>
                  <a:lnTo>
                    <a:pt x="337" y="52"/>
                  </a:lnTo>
                  <a:lnTo>
                    <a:pt x="338" y="52"/>
                  </a:lnTo>
                  <a:lnTo>
                    <a:pt x="339" y="52"/>
                  </a:lnTo>
                  <a:lnTo>
                    <a:pt x="340" y="52"/>
                  </a:lnTo>
                  <a:lnTo>
                    <a:pt x="341" y="51"/>
                  </a:lnTo>
                  <a:lnTo>
                    <a:pt x="342" y="51"/>
                  </a:lnTo>
                  <a:lnTo>
                    <a:pt x="341" y="50"/>
                  </a:lnTo>
                  <a:lnTo>
                    <a:pt x="341" y="48"/>
                  </a:lnTo>
                  <a:lnTo>
                    <a:pt x="339" y="49"/>
                  </a:lnTo>
                  <a:lnTo>
                    <a:pt x="338" y="49"/>
                  </a:lnTo>
                  <a:lnTo>
                    <a:pt x="337" y="48"/>
                  </a:lnTo>
                  <a:lnTo>
                    <a:pt x="338" y="47"/>
                  </a:lnTo>
                  <a:lnTo>
                    <a:pt x="338" y="46"/>
                  </a:lnTo>
                  <a:lnTo>
                    <a:pt x="339" y="46"/>
                  </a:lnTo>
                  <a:lnTo>
                    <a:pt x="339" y="45"/>
                  </a:lnTo>
                  <a:lnTo>
                    <a:pt x="340" y="45"/>
                  </a:lnTo>
                  <a:lnTo>
                    <a:pt x="340" y="44"/>
                  </a:lnTo>
                  <a:lnTo>
                    <a:pt x="340" y="43"/>
                  </a:lnTo>
                  <a:lnTo>
                    <a:pt x="341" y="43"/>
                  </a:lnTo>
                  <a:lnTo>
                    <a:pt x="341" y="42"/>
                  </a:lnTo>
                  <a:lnTo>
                    <a:pt x="342" y="42"/>
                  </a:lnTo>
                  <a:lnTo>
                    <a:pt x="342" y="41"/>
                  </a:lnTo>
                  <a:lnTo>
                    <a:pt x="342" y="40"/>
                  </a:lnTo>
                  <a:lnTo>
                    <a:pt x="340" y="38"/>
                  </a:lnTo>
                  <a:lnTo>
                    <a:pt x="340" y="39"/>
                  </a:lnTo>
                  <a:lnTo>
                    <a:pt x="339" y="39"/>
                  </a:lnTo>
                  <a:lnTo>
                    <a:pt x="339" y="40"/>
                  </a:lnTo>
                  <a:lnTo>
                    <a:pt x="338" y="40"/>
                  </a:lnTo>
                  <a:lnTo>
                    <a:pt x="338" y="39"/>
                  </a:lnTo>
                  <a:lnTo>
                    <a:pt x="338" y="37"/>
                  </a:lnTo>
                  <a:lnTo>
                    <a:pt x="339" y="37"/>
                  </a:lnTo>
                  <a:lnTo>
                    <a:pt x="338" y="36"/>
                  </a:lnTo>
                  <a:lnTo>
                    <a:pt x="338" y="35"/>
                  </a:lnTo>
                  <a:lnTo>
                    <a:pt x="339" y="32"/>
                  </a:lnTo>
                  <a:lnTo>
                    <a:pt x="339" y="30"/>
                  </a:lnTo>
                  <a:lnTo>
                    <a:pt x="339" y="29"/>
                  </a:lnTo>
                  <a:lnTo>
                    <a:pt x="340" y="28"/>
                  </a:lnTo>
                  <a:lnTo>
                    <a:pt x="340" y="27"/>
                  </a:lnTo>
                  <a:lnTo>
                    <a:pt x="339" y="26"/>
                  </a:lnTo>
                  <a:lnTo>
                    <a:pt x="339" y="26"/>
                  </a:lnTo>
                  <a:lnTo>
                    <a:pt x="337" y="25"/>
                  </a:lnTo>
                  <a:lnTo>
                    <a:pt x="336" y="26"/>
                  </a:lnTo>
                  <a:lnTo>
                    <a:pt x="336" y="26"/>
                  </a:lnTo>
                  <a:lnTo>
                    <a:pt x="336" y="27"/>
                  </a:lnTo>
                  <a:lnTo>
                    <a:pt x="333" y="28"/>
                  </a:lnTo>
                  <a:lnTo>
                    <a:pt x="332" y="28"/>
                  </a:lnTo>
                  <a:lnTo>
                    <a:pt x="331" y="29"/>
                  </a:lnTo>
                  <a:lnTo>
                    <a:pt x="329" y="30"/>
                  </a:lnTo>
                  <a:lnTo>
                    <a:pt x="327" y="31"/>
                  </a:lnTo>
                  <a:lnTo>
                    <a:pt x="327" y="32"/>
                  </a:lnTo>
                  <a:lnTo>
                    <a:pt x="327" y="33"/>
                  </a:lnTo>
                  <a:lnTo>
                    <a:pt x="327" y="34"/>
                  </a:lnTo>
                  <a:lnTo>
                    <a:pt x="327" y="35"/>
                  </a:lnTo>
                  <a:lnTo>
                    <a:pt x="327" y="37"/>
                  </a:lnTo>
                  <a:lnTo>
                    <a:pt x="327" y="37"/>
                  </a:lnTo>
                  <a:lnTo>
                    <a:pt x="328" y="38"/>
                  </a:lnTo>
                  <a:lnTo>
                    <a:pt x="329" y="38"/>
                  </a:lnTo>
                  <a:lnTo>
                    <a:pt x="331" y="38"/>
                  </a:lnTo>
                  <a:lnTo>
                    <a:pt x="332" y="38"/>
                  </a:lnTo>
                  <a:lnTo>
                    <a:pt x="332" y="39"/>
                  </a:lnTo>
                  <a:lnTo>
                    <a:pt x="333" y="40"/>
                  </a:lnTo>
                  <a:lnTo>
                    <a:pt x="333" y="41"/>
                  </a:lnTo>
                  <a:lnTo>
                    <a:pt x="333" y="42"/>
                  </a:lnTo>
                  <a:lnTo>
                    <a:pt x="332" y="43"/>
                  </a:lnTo>
                  <a:lnTo>
                    <a:pt x="331" y="43"/>
                  </a:lnTo>
                  <a:lnTo>
                    <a:pt x="330" y="44"/>
                  </a:lnTo>
                  <a:lnTo>
                    <a:pt x="329" y="45"/>
                  </a:lnTo>
                  <a:lnTo>
                    <a:pt x="329" y="46"/>
                  </a:lnTo>
                  <a:lnTo>
                    <a:pt x="328" y="46"/>
                  </a:lnTo>
                  <a:lnTo>
                    <a:pt x="328" y="47"/>
                  </a:lnTo>
                  <a:lnTo>
                    <a:pt x="327" y="48"/>
                  </a:lnTo>
                  <a:lnTo>
                    <a:pt x="327" y="48"/>
                  </a:lnTo>
                  <a:lnTo>
                    <a:pt x="327" y="49"/>
                  </a:lnTo>
                  <a:lnTo>
                    <a:pt x="326" y="49"/>
                  </a:lnTo>
                  <a:lnTo>
                    <a:pt x="325" y="51"/>
                  </a:lnTo>
                  <a:lnTo>
                    <a:pt x="325" y="52"/>
                  </a:lnTo>
                  <a:lnTo>
                    <a:pt x="324" y="52"/>
                  </a:lnTo>
                  <a:lnTo>
                    <a:pt x="324" y="53"/>
                  </a:lnTo>
                  <a:lnTo>
                    <a:pt x="324" y="54"/>
                  </a:lnTo>
                  <a:lnTo>
                    <a:pt x="322" y="55"/>
                  </a:lnTo>
                  <a:lnTo>
                    <a:pt x="321" y="58"/>
                  </a:lnTo>
                  <a:lnTo>
                    <a:pt x="320" y="58"/>
                  </a:lnTo>
                  <a:lnTo>
                    <a:pt x="319" y="57"/>
                  </a:lnTo>
                  <a:lnTo>
                    <a:pt x="318" y="57"/>
                  </a:lnTo>
                  <a:lnTo>
                    <a:pt x="316" y="59"/>
                  </a:lnTo>
                  <a:lnTo>
                    <a:pt x="317" y="59"/>
                  </a:lnTo>
                  <a:lnTo>
                    <a:pt x="317" y="59"/>
                  </a:lnTo>
                  <a:lnTo>
                    <a:pt x="318" y="60"/>
                  </a:lnTo>
                  <a:lnTo>
                    <a:pt x="317" y="60"/>
                  </a:lnTo>
                  <a:lnTo>
                    <a:pt x="317" y="61"/>
                  </a:lnTo>
                  <a:lnTo>
                    <a:pt x="317" y="62"/>
                  </a:lnTo>
                  <a:lnTo>
                    <a:pt x="316" y="63"/>
                  </a:lnTo>
                  <a:lnTo>
                    <a:pt x="316" y="64"/>
                  </a:lnTo>
                  <a:lnTo>
                    <a:pt x="316" y="65"/>
                  </a:lnTo>
                  <a:lnTo>
                    <a:pt x="316" y="65"/>
                  </a:lnTo>
                  <a:lnTo>
                    <a:pt x="316" y="65"/>
                  </a:lnTo>
                  <a:lnTo>
                    <a:pt x="316" y="64"/>
                  </a:lnTo>
                  <a:lnTo>
                    <a:pt x="314" y="62"/>
                  </a:lnTo>
                  <a:lnTo>
                    <a:pt x="314" y="61"/>
                  </a:lnTo>
                  <a:lnTo>
                    <a:pt x="314" y="60"/>
                  </a:lnTo>
                  <a:lnTo>
                    <a:pt x="314" y="59"/>
                  </a:lnTo>
                  <a:lnTo>
                    <a:pt x="313" y="59"/>
                  </a:lnTo>
                  <a:lnTo>
                    <a:pt x="312" y="59"/>
                  </a:lnTo>
                  <a:lnTo>
                    <a:pt x="311" y="59"/>
                  </a:lnTo>
                  <a:lnTo>
                    <a:pt x="310" y="59"/>
                  </a:lnTo>
                  <a:lnTo>
                    <a:pt x="310" y="59"/>
                  </a:lnTo>
                  <a:lnTo>
                    <a:pt x="310" y="60"/>
                  </a:lnTo>
                  <a:lnTo>
                    <a:pt x="310" y="62"/>
                  </a:lnTo>
                  <a:lnTo>
                    <a:pt x="310" y="64"/>
                  </a:lnTo>
                  <a:lnTo>
                    <a:pt x="311" y="65"/>
                  </a:lnTo>
                  <a:lnTo>
                    <a:pt x="312" y="65"/>
                  </a:lnTo>
                  <a:lnTo>
                    <a:pt x="311" y="66"/>
                  </a:lnTo>
                  <a:lnTo>
                    <a:pt x="310" y="65"/>
                  </a:lnTo>
                  <a:lnTo>
                    <a:pt x="309" y="66"/>
                  </a:lnTo>
                  <a:lnTo>
                    <a:pt x="307" y="68"/>
                  </a:lnTo>
                  <a:lnTo>
                    <a:pt x="307" y="70"/>
                  </a:lnTo>
                  <a:lnTo>
                    <a:pt x="307" y="70"/>
                  </a:lnTo>
                  <a:lnTo>
                    <a:pt x="308" y="71"/>
                  </a:lnTo>
                  <a:lnTo>
                    <a:pt x="307" y="72"/>
                  </a:lnTo>
                  <a:lnTo>
                    <a:pt x="306" y="73"/>
                  </a:lnTo>
                  <a:lnTo>
                    <a:pt x="306" y="74"/>
                  </a:lnTo>
                  <a:lnTo>
                    <a:pt x="308" y="75"/>
                  </a:lnTo>
                  <a:lnTo>
                    <a:pt x="309" y="75"/>
                  </a:lnTo>
                  <a:lnTo>
                    <a:pt x="309" y="76"/>
                  </a:lnTo>
                  <a:lnTo>
                    <a:pt x="308" y="76"/>
                  </a:lnTo>
                  <a:lnTo>
                    <a:pt x="308" y="77"/>
                  </a:lnTo>
                  <a:lnTo>
                    <a:pt x="306" y="79"/>
                  </a:lnTo>
                  <a:lnTo>
                    <a:pt x="306" y="80"/>
                  </a:lnTo>
                  <a:lnTo>
                    <a:pt x="305" y="81"/>
                  </a:lnTo>
                  <a:lnTo>
                    <a:pt x="305" y="82"/>
                  </a:lnTo>
                  <a:lnTo>
                    <a:pt x="305" y="82"/>
                  </a:lnTo>
                  <a:lnTo>
                    <a:pt x="305" y="83"/>
                  </a:lnTo>
                  <a:lnTo>
                    <a:pt x="304" y="82"/>
                  </a:lnTo>
                  <a:lnTo>
                    <a:pt x="302" y="82"/>
                  </a:lnTo>
                  <a:lnTo>
                    <a:pt x="302" y="82"/>
                  </a:lnTo>
                  <a:lnTo>
                    <a:pt x="301" y="82"/>
                  </a:lnTo>
                  <a:lnTo>
                    <a:pt x="300" y="82"/>
                  </a:lnTo>
                  <a:lnTo>
                    <a:pt x="299" y="83"/>
                  </a:lnTo>
                  <a:lnTo>
                    <a:pt x="299" y="82"/>
                  </a:lnTo>
                  <a:lnTo>
                    <a:pt x="296" y="81"/>
                  </a:lnTo>
                  <a:lnTo>
                    <a:pt x="295" y="82"/>
                  </a:lnTo>
                  <a:lnTo>
                    <a:pt x="295" y="82"/>
                  </a:lnTo>
                  <a:lnTo>
                    <a:pt x="295" y="83"/>
                  </a:lnTo>
                  <a:lnTo>
                    <a:pt x="295" y="84"/>
                  </a:lnTo>
                  <a:lnTo>
                    <a:pt x="296" y="86"/>
                  </a:lnTo>
                  <a:lnTo>
                    <a:pt x="297" y="87"/>
                  </a:lnTo>
                  <a:lnTo>
                    <a:pt x="298" y="87"/>
                  </a:lnTo>
                  <a:lnTo>
                    <a:pt x="299" y="87"/>
                  </a:lnTo>
                  <a:lnTo>
                    <a:pt x="299" y="88"/>
                  </a:lnTo>
                  <a:lnTo>
                    <a:pt x="301" y="87"/>
                  </a:lnTo>
                  <a:lnTo>
                    <a:pt x="302" y="88"/>
                  </a:lnTo>
                  <a:lnTo>
                    <a:pt x="303" y="89"/>
                  </a:lnTo>
                  <a:lnTo>
                    <a:pt x="305" y="89"/>
                  </a:lnTo>
                  <a:lnTo>
                    <a:pt x="305" y="90"/>
                  </a:lnTo>
                  <a:lnTo>
                    <a:pt x="306" y="90"/>
                  </a:lnTo>
                  <a:lnTo>
                    <a:pt x="307" y="91"/>
                  </a:lnTo>
                  <a:lnTo>
                    <a:pt x="307" y="92"/>
                  </a:lnTo>
                  <a:lnTo>
                    <a:pt x="307" y="93"/>
                  </a:lnTo>
                  <a:lnTo>
                    <a:pt x="308" y="93"/>
                  </a:lnTo>
                  <a:lnTo>
                    <a:pt x="309" y="95"/>
                  </a:lnTo>
                  <a:lnTo>
                    <a:pt x="309" y="96"/>
                  </a:lnTo>
                  <a:lnTo>
                    <a:pt x="310" y="97"/>
                  </a:lnTo>
                  <a:lnTo>
                    <a:pt x="310" y="98"/>
                  </a:lnTo>
                  <a:lnTo>
                    <a:pt x="310" y="98"/>
                  </a:lnTo>
                  <a:lnTo>
                    <a:pt x="309" y="100"/>
                  </a:lnTo>
                  <a:lnTo>
                    <a:pt x="309" y="101"/>
                  </a:lnTo>
                  <a:lnTo>
                    <a:pt x="309" y="102"/>
                  </a:lnTo>
                  <a:lnTo>
                    <a:pt x="310" y="103"/>
                  </a:lnTo>
                  <a:lnTo>
                    <a:pt x="312" y="104"/>
                  </a:lnTo>
                  <a:lnTo>
                    <a:pt x="313" y="104"/>
                  </a:lnTo>
                  <a:lnTo>
                    <a:pt x="314" y="104"/>
                  </a:lnTo>
                  <a:lnTo>
                    <a:pt x="314" y="105"/>
                  </a:lnTo>
                  <a:lnTo>
                    <a:pt x="314" y="106"/>
                  </a:lnTo>
                  <a:lnTo>
                    <a:pt x="313" y="109"/>
                  </a:lnTo>
                  <a:lnTo>
                    <a:pt x="312" y="109"/>
                  </a:lnTo>
                  <a:lnTo>
                    <a:pt x="310" y="111"/>
                  </a:lnTo>
                  <a:lnTo>
                    <a:pt x="310" y="112"/>
                  </a:lnTo>
                  <a:lnTo>
                    <a:pt x="308" y="113"/>
                  </a:lnTo>
                  <a:lnTo>
                    <a:pt x="308" y="114"/>
                  </a:lnTo>
                  <a:lnTo>
                    <a:pt x="309" y="115"/>
                  </a:lnTo>
                  <a:lnTo>
                    <a:pt x="310" y="115"/>
                  </a:lnTo>
                  <a:lnTo>
                    <a:pt x="310" y="116"/>
                  </a:lnTo>
                  <a:lnTo>
                    <a:pt x="310" y="119"/>
                  </a:lnTo>
                  <a:lnTo>
                    <a:pt x="310" y="120"/>
                  </a:lnTo>
                  <a:lnTo>
                    <a:pt x="311" y="120"/>
                  </a:lnTo>
                  <a:lnTo>
                    <a:pt x="311" y="121"/>
                  </a:lnTo>
                  <a:lnTo>
                    <a:pt x="310" y="121"/>
                  </a:lnTo>
                  <a:lnTo>
                    <a:pt x="310" y="121"/>
                  </a:lnTo>
                  <a:lnTo>
                    <a:pt x="310" y="120"/>
                  </a:lnTo>
                  <a:lnTo>
                    <a:pt x="309" y="120"/>
                  </a:lnTo>
                  <a:lnTo>
                    <a:pt x="308" y="121"/>
                  </a:lnTo>
                  <a:lnTo>
                    <a:pt x="308" y="122"/>
                  </a:lnTo>
                  <a:lnTo>
                    <a:pt x="308" y="123"/>
                  </a:lnTo>
                  <a:lnTo>
                    <a:pt x="309" y="124"/>
                  </a:lnTo>
                  <a:lnTo>
                    <a:pt x="309" y="125"/>
                  </a:lnTo>
                  <a:lnTo>
                    <a:pt x="308" y="125"/>
                  </a:lnTo>
                  <a:lnTo>
                    <a:pt x="308" y="126"/>
                  </a:lnTo>
                  <a:lnTo>
                    <a:pt x="307" y="126"/>
                  </a:lnTo>
                  <a:lnTo>
                    <a:pt x="307" y="127"/>
                  </a:lnTo>
                  <a:lnTo>
                    <a:pt x="306" y="128"/>
                  </a:lnTo>
                  <a:lnTo>
                    <a:pt x="307" y="130"/>
                  </a:lnTo>
                  <a:lnTo>
                    <a:pt x="308" y="130"/>
                  </a:lnTo>
                  <a:lnTo>
                    <a:pt x="309" y="129"/>
                  </a:lnTo>
                  <a:lnTo>
                    <a:pt x="310" y="129"/>
                  </a:lnTo>
                  <a:lnTo>
                    <a:pt x="310" y="130"/>
                  </a:lnTo>
                  <a:lnTo>
                    <a:pt x="310" y="131"/>
                  </a:lnTo>
                  <a:lnTo>
                    <a:pt x="310" y="131"/>
                  </a:lnTo>
                  <a:lnTo>
                    <a:pt x="310" y="133"/>
                  </a:lnTo>
                  <a:lnTo>
                    <a:pt x="310" y="134"/>
                  </a:lnTo>
                  <a:lnTo>
                    <a:pt x="310" y="135"/>
                  </a:lnTo>
                  <a:lnTo>
                    <a:pt x="309" y="136"/>
                  </a:lnTo>
                  <a:lnTo>
                    <a:pt x="309" y="137"/>
                  </a:lnTo>
                  <a:lnTo>
                    <a:pt x="308" y="137"/>
                  </a:lnTo>
                  <a:lnTo>
                    <a:pt x="308" y="137"/>
                  </a:lnTo>
                  <a:lnTo>
                    <a:pt x="308" y="138"/>
                  </a:lnTo>
                  <a:lnTo>
                    <a:pt x="308" y="139"/>
                  </a:lnTo>
                  <a:lnTo>
                    <a:pt x="307" y="139"/>
                  </a:lnTo>
                  <a:lnTo>
                    <a:pt x="307" y="140"/>
                  </a:lnTo>
                  <a:lnTo>
                    <a:pt x="306" y="140"/>
                  </a:lnTo>
                  <a:lnTo>
                    <a:pt x="305" y="141"/>
                  </a:lnTo>
                  <a:lnTo>
                    <a:pt x="305" y="142"/>
                  </a:lnTo>
                  <a:lnTo>
                    <a:pt x="305" y="142"/>
                  </a:lnTo>
                  <a:lnTo>
                    <a:pt x="306" y="144"/>
                  </a:lnTo>
                  <a:lnTo>
                    <a:pt x="307" y="145"/>
                  </a:lnTo>
                  <a:lnTo>
                    <a:pt x="307" y="146"/>
                  </a:lnTo>
                  <a:lnTo>
                    <a:pt x="308" y="146"/>
                  </a:lnTo>
                  <a:lnTo>
                    <a:pt x="310" y="146"/>
                  </a:lnTo>
                  <a:lnTo>
                    <a:pt x="310" y="147"/>
                  </a:lnTo>
                  <a:lnTo>
                    <a:pt x="310" y="148"/>
                  </a:lnTo>
                  <a:lnTo>
                    <a:pt x="310" y="148"/>
                  </a:lnTo>
                  <a:lnTo>
                    <a:pt x="310" y="149"/>
                  </a:lnTo>
                  <a:lnTo>
                    <a:pt x="310" y="150"/>
                  </a:lnTo>
                  <a:lnTo>
                    <a:pt x="310" y="152"/>
                  </a:lnTo>
                  <a:lnTo>
                    <a:pt x="310" y="153"/>
                  </a:lnTo>
                  <a:lnTo>
                    <a:pt x="310" y="154"/>
                  </a:lnTo>
                  <a:lnTo>
                    <a:pt x="311" y="155"/>
                  </a:lnTo>
                  <a:lnTo>
                    <a:pt x="312" y="156"/>
                  </a:lnTo>
                  <a:lnTo>
                    <a:pt x="312" y="157"/>
                  </a:lnTo>
                  <a:lnTo>
                    <a:pt x="313" y="158"/>
                  </a:lnTo>
                  <a:lnTo>
                    <a:pt x="313" y="159"/>
                  </a:lnTo>
                  <a:lnTo>
                    <a:pt x="314" y="159"/>
                  </a:lnTo>
                  <a:lnTo>
                    <a:pt x="315" y="160"/>
                  </a:lnTo>
                  <a:lnTo>
                    <a:pt x="315" y="161"/>
                  </a:lnTo>
                  <a:lnTo>
                    <a:pt x="315" y="163"/>
                  </a:lnTo>
                  <a:lnTo>
                    <a:pt x="315" y="164"/>
                  </a:lnTo>
                  <a:lnTo>
                    <a:pt x="316" y="168"/>
                  </a:lnTo>
                  <a:lnTo>
                    <a:pt x="316" y="169"/>
                  </a:lnTo>
                  <a:lnTo>
                    <a:pt x="316" y="170"/>
                  </a:lnTo>
                  <a:lnTo>
                    <a:pt x="316" y="171"/>
                  </a:lnTo>
                  <a:lnTo>
                    <a:pt x="316" y="172"/>
                  </a:lnTo>
                  <a:lnTo>
                    <a:pt x="318" y="175"/>
                  </a:lnTo>
                  <a:lnTo>
                    <a:pt x="319" y="176"/>
                  </a:lnTo>
                  <a:lnTo>
                    <a:pt x="320" y="177"/>
                  </a:lnTo>
                  <a:lnTo>
                    <a:pt x="322" y="179"/>
                  </a:lnTo>
                  <a:lnTo>
                    <a:pt x="323" y="180"/>
                  </a:lnTo>
                  <a:lnTo>
                    <a:pt x="324" y="180"/>
                  </a:lnTo>
                  <a:lnTo>
                    <a:pt x="324" y="181"/>
                  </a:lnTo>
                  <a:lnTo>
                    <a:pt x="325" y="181"/>
                  </a:lnTo>
                  <a:lnTo>
                    <a:pt x="326" y="182"/>
                  </a:lnTo>
                  <a:lnTo>
                    <a:pt x="327" y="182"/>
                  </a:lnTo>
                  <a:lnTo>
                    <a:pt x="329" y="185"/>
                  </a:lnTo>
                  <a:lnTo>
                    <a:pt x="331" y="187"/>
                  </a:lnTo>
                  <a:lnTo>
                    <a:pt x="333" y="187"/>
                  </a:lnTo>
                  <a:lnTo>
                    <a:pt x="333" y="188"/>
                  </a:lnTo>
                  <a:lnTo>
                    <a:pt x="333" y="191"/>
                  </a:lnTo>
                  <a:lnTo>
                    <a:pt x="333" y="192"/>
                  </a:lnTo>
                  <a:lnTo>
                    <a:pt x="333" y="193"/>
                  </a:lnTo>
                  <a:lnTo>
                    <a:pt x="333" y="194"/>
                  </a:lnTo>
                  <a:lnTo>
                    <a:pt x="333" y="196"/>
                  </a:lnTo>
                  <a:lnTo>
                    <a:pt x="333" y="197"/>
                  </a:lnTo>
                  <a:lnTo>
                    <a:pt x="333" y="198"/>
                  </a:lnTo>
                  <a:lnTo>
                    <a:pt x="336" y="198"/>
                  </a:lnTo>
                  <a:lnTo>
                    <a:pt x="337" y="199"/>
                  </a:lnTo>
                  <a:lnTo>
                    <a:pt x="336" y="200"/>
                  </a:lnTo>
                  <a:lnTo>
                    <a:pt x="335" y="202"/>
                  </a:lnTo>
                  <a:lnTo>
                    <a:pt x="335" y="203"/>
                  </a:lnTo>
                  <a:lnTo>
                    <a:pt x="335" y="203"/>
                  </a:lnTo>
                  <a:lnTo>
                    <a:pt x="335" y="204"/>
                  </a:lnTo>
                  <a:lnTo>
                    <a:pt x="337" y="207"/>
                  </a:lnTo>
                  <a:lnTo>
                    <a:pt x="337" y="208"/>
                  </a:lnTo>
                  <a:lnTo>
                    <a:pt x="338" y="209"/>
                  </a:lnTo>
                  <a:lnTo>
                    <a:pt x="339" y="210"/>
                  </a:lnTo>
                  <a:lnTo>
                    <a:pt x="339" y="211"/>
                  </a:lnTo>
                  <a:lnTo>
                    <a:pt x="341" y="213"/>
                  </a:lnTo>
                  <a:lnTo>
                    <a:pt x="342" y="215"/>
                  </a:lnTo>
                  <a:lnTo>
                    <a:pt x="343" y="215"/>
                  </a:lnTo>
                  <a:lnTo>
                    <a:pt x="344" y="215"/>
                  </a:lnTo>
                  <a:lnTo>
                    <a:pt x="344" y="216"/>
                  </a:lnTo>
                  <a:lnTo>
                    <a:pt x="345" y="217"/>
                  </a:lnTo>
                  <a:lnTo>
                    <a:pt x="347" y="219"/>
                  </a:lnTo>
                  <a:lnTo>
                    <a:pt x="346" y="220"/>
                  </a:lnTo>
                  <a:lnTo>
                    <a:pt x="346" y="220"/>
                  </a:lnTo>
                  <a:lnTo>
                    <a:pt x="345" y="221"/>
                  </a:lnTo>
                  <a:lnTo>
                    <a:pt x="346" y="223"/>
                  </a:lnTo>
                  <a:lnTo>
                    <a:pt x="347" y="224"/>
                  </a:lnTo>
                  <a:lnTo>
                    <a:pt x="348" y="227"/>
                  </a:lnTo>
                  <a:lnTo>
                    <a:pt x="348" y="228"/>
                  </a:lnTo>
                  <a:lnTo>
                    <a:pt x="349" y="229"/>
                  </a:lnTo>
                  <a:lnTo>
                    <a:pt x="349" y="231"/>
                  </a:lnTo>
                  <a:lnTo>
                    <a:pt x="349" y="231"/>
                  </a:lnTo>
                  <a:lnTo>
                    <a:pt x="349" y="232"/>
                  </a:lnTo>
                  <a:lnTo>
                    <a:pt x="349" y="231"/>
                  </a:lnTo>
                  <a:lnTo>
                    <a:pt x="348" y="231"/>
                  </a:lnTo>
                  <a:lnTo>
                    <a:pt x="347" y="231"/>
                  </a:lnTo>
                  <a:lnTo>
                    <a:pt x="346" y="231"/>
                  </a:lnTo>
                  <a:lnTo>
                    <a:pt x="345" y="230"/>
                  </a:lnTo>
                  <a:lnTo>
                    <a:pt x="344" y="230"/>
                  </a:lnTo>
                  <a:lnTo>
                    <a:pt x="344" y="228"/>
                  </a:lnTo>
                  <a:lnTo>
                    <a:pt x="344" y="227"/>
                  </a:lnTo>
                  <a:lnTo>
                    <a:pt x="343" y="227"/>
                  </a:lnTo>
                  <a:lnTo>
                    <a:pt x="342" y="226"/>
                  </a:lnTo>
                  <a:lnTo>
                    <a:pt x="341" y="226"/>
                  </a:lnTo>
                  <a:lnTo>
                    <a:pt x="341" y="225"/>
                  </a:lnTo>
                  <a:lnTo>
                    <a:pt x="340" y="225"/>
                  </a:lnTo>
                  <a:lnTo>
                    <a:pt x="339" y="225"/>
                  </a:lnTo>
                  <a:lnTo>
                    <a:pt x="338" y="225"/>
                  </a:lnTo>
                  <a:lnTo>
                    <a:pt x="338" y="226"/>
                  </a:lnTo>
                  <a:lnTo>
                    <a:pt x="338" y="226"/>
                  </a:lnTo>
                  <a:lnTo>
                    <a:pt x="337" y="224"/>
                  </a:lnTo>
                  <a:lnTo>
                    <a:pt x="337" y="223"/>
                  </a:lnTo>
                  <a:lnTo>
                    <a:pt x="336" y="223"/>
                  </a:lnTo>
                  <a:lnTo>
                    <a:pt x="335" y="221"/>
                  </a:lnTo>
                  <a:lnTo>
                    <a:pt x="333" y="221"/>
                  </a:lnTo>
                  <a:lnTo>
                    <a:pt x="333" y="222"/>
                  </a:lnTo>
                  <a:lnTo>
                    <a:pt x="333" y="223"/>
                  </a:lnTo>
                  <a:lnTo>
                    <a:pt x="333" y="225"/>
                  </a:lnTo>
                  <a:lnTo>
                    <a:pt x="333" y="226"/>
                  </a:lnTo>
                  <a:lnTo>
                    <a:pt x="333" y="226"/>
                  </a:lnTo>
                  <a:lnTo>
                    <a:pt x="333" y="226"/>
                  </a:lnTo>
                  <a:lnTo>
                    <a:pt x="332" y="226"/>
                  </a:lnTo>
                  <a:lnTo>
                    <a:pt x="332" y="226"/>
                  </a:lnTo>
                  <a:lnTo>
                    <a:pt x="332" y="225"/>
                  </a:lnTo>
                  <a:lnTo>
                    <a:pt x="331" y="225"/>
                  </a:lnTo>
                  <a:lnTo>
                    <a:pt x="330" y="224"/>
                  </a:lnTo>
                  <a:lnTo>
                    <a:pt x="329" y="223"/>
                  </a:lnTo>
                  <a:lnTo>
                    <a:pt x="328" y="222"/>
                  </a:lnTo>
                  <a:lnTo>
                    <a:pt x="327" y="223"/>
                  </a:lnTo>
                  <a:lnTo>
                    <a:pt x="327" y="223"/>
                  </a:lnTo>
                  <a:lnTo>
                    <a:pt x="327" y="224"/>
                  </a:lnTo>
                  <a:lnTo>
                    <a:pt x="325" y="221"/>
                  </a:lnTo>
                  <a:lnTo>
                    <a:pt x="324" y="220"/>
                  </a:lnTo>
                  <a:lnTo>
                    <a:pt x="323" y="219"/>
                  </a:lnTo>
                  <a:lnTo>
                    <a:pt x="322" y="217"/>
                  </a:lnTo>
                  <a:lnTo>
                    <a:pt x="321" y="216"/>
                  </a:lnTo>
                  <a:lnTo>
                    <a:pt x="320" y="215"/>
                  </a:lnTo>
                  <a:lnTo>
                    <a:pt x="318" y="215"/>
                  </a:lnTo>
                  <a:lnTo>
                    <a:pt x="315" y="215"/>
                  </a:lnTo>
                  <a:lnTo>
                    <a:pt x="314" y="214"/>
                  </a:lnTo>
                  <a:lnTo>
                    <a:pt x="312" y="215"/>
                  </a:lnTo>
                  <a:lnTo>
                    <a:pt x="311" y="214"/>
                  </a:lnTo>
                  <a:lnTo>
                    <a:pt x="310" y="214"/>
                  </a:lnTo>
                  <a:lnTo>
                    <a:pt x="309" y="214"/>
                  </a:lnTo>
                  <a:lnTo>
                    <a:pt x="308" y="214"/>
                  </a:lnTo>
                  <a:lnTo>
                    <a:pt x="305" y="215"/>
                  </a:lnTo>
                  <a:lnTo>
                    <a:pt x="305" y="215"/>
                  </a:lnTo>
                  <a:lnTo>
                    <a:pt x="303" y="215"/>
                  </a:lnTo>
                  <a:lnTo>
                    <a:pt x="302" y="216"/>
                  </a:lnTo>
                  <a:lnTo>
                    <a:pt x="302" y="217"/>
                  </a:lnTo>
                  <a:lnTo>
                    <a:pt x="300" y="217"/>
                  </a:lnTo>
                  <a:lnTo>
                    <a:pt x="299" y="217"/>
                  </a:lnTo>
                  <a:lnTo>
                    <a:pt x="298" y="216"/>
                  </a:lnTo>
                  <a:lnTo>
                    <a:pt x="297" y="216"/>
                  </a:lnTo>
                  <a:lnTo>
                    <a:pt x="295" y="215"/>
                  </a:lnTo>
                  <a:lnTo>
                    <a:pt x="296" y="215"/>
                  </a:lnTo>
                  <a:lnTo>
                    <a:pt x="296" y="214"/>
                  </a:lnTo>
                  <a:lnTo>
                    <a:pt x="295" y="211"/>
                  </a:lnTo>
                  <a:lnTo>
                    <a:pt x="295" y="210"/>
                  </a:lnTo>
                  <a:lnTo>
                    <a:pt x="294" y="209"/>
                  </a:lnTo>
                  <a:lnTo>
                    <a:pt x="294" y="209"/>
                  </a:lnTo>
                  <a:lnTo>
                    <a:pt x="293" y="209"/>
                  </a:lnTo>
                  <a:lnTo>
                    <a:pt x="293" y="208"/>
                  </a:lnTo>
                  <a:lnTo>
                    <a:pt x="292" y="209"/>
                  </a:lnTo>
                  <a:lnTo>
                    <a:pt x="291" y="209"/>
                  </a:lnTo>
                  <a:lnTo>
                    <a:pt x="292" y="210"/>
                  </a:lnTo>
                  <a:lnTo>
                    <a:pt x="293" y="212"/>
                  </a:lnTo>
                  <a:lnTo>
                    <a:pt x="293" y="214"/>
                  </a:lnTo>
                  <a:lnTo>
                    <a:pt x="293" y="215"/>
                  </a:lnTo>
                  <a:lnTo>
                    <a:pt x="292" y="215"/>
                  </a:lnTo>
                  <a:lnTo>
                    <a:pt x="290" y="213"/>
                  </a:lnTo>
                  <a:lnTo>
                    <a:pt x="289" y="213"/>
                  </a:lnTo>
                  <a:lnTo>
                    <a:pt x="288" y="213"/>
                  </a:lnTo>
                  <a:lnTo>
                    <a:pt x="285" y="211"/>
                  </a:lnTo>
                  <a:lnTo>
                    <a:pt x="283" y="211"/>
                  </a:lnTo>
                  <a:lnTo>
                    <a:pt x="283" y="209"/>
                  </a:lnTo>
                  <a:lnTo>
                    <a:pt x="283" y="209"/>
                  </a:lnTo>
                  <a:lnTo>
                    <a:pt x="283" y="208"/>
                  </a:lnTo>
                  <a:lnTo>
                    <a:pt x="282" y="208"/>
                  </a:lnTo>
                  <a:lnTo>
                    <a:pt x="281" y="207"/>
                  </a:lnTo>
                  <a:lnTo>
                    <a:pt x="279" y="207"/>
                  </a:lnTo>
                  <a:lnTo>
                    <a:pt x="277" y="206"/>
                  </a:lnTo>
                  <a:lnTo>
                    <a:pt x="277" y="205"/>
                  </a:lnTo>
                  <a:lnTo>
                    <a:pt x="276" y="203"/>
                  </a:lnTo>
                  <a:lnTo>
                    <a:pt x="275" y="201"/>
                  </a:lnTo>
                  <a:lnTo>
                    <a:pt x="275" y="200"/>
                  </a:lnTo>
                  <a:lnTo>
                    <a:pt x="274" y="199"/>
                  </a:lnTo>
                  <a:lnTo>
                    <a:pt x="273" y="198"/>
                  </a:lnTo>
                  <a:lnTo>
                    <a:pt x="273" y="198"/>
                  </a:lnTo>
                  <a:lnTo>
                    <a:pt x="272" y="198"/>
                  </a:lnTo>
                  <a:lnTo>
                    <a:pt x="272" y="196"/>
                  </a:lnTo>
                  <a:lnTo>
                    <a:pt x="272" y="195"/>
                  </a:lnTo>
                  <a:lnTo>
                    <a:pt x="270" y="193"/>
                  </a:lnTo>
                  <a:lnTo>
                    <a:pt x="268" y="194"/>
                  </a:lnTo>
                  <a:lnTo>
                    <a:pt x="267" y="194"/>
                  </a:lnTo>
                  <a:lnTo>
                    <a:pt x="266" y="195"/>
                  </a:lnTo>
                  <a:lnTo>
                    <a:pt x="266" y="196"/>
                  </a:lnTo>
                  <a:lnTo>
                    <a:pt x="265" y="197"/>
                  </a:lnTo>
                  <a:lnTo>
                    <a:pt x="265" y="198"/>
                  </a:lnTo>
                  <a:lnTo>
                    <a:pt x="264" y="198"/>
                  </a:lnTo>
                  <a:lnTo>
                    <a:pt x="264" y="199"/>
                  </a:lnTo>
                  <a:lnTo>
                    <a:pt x="262" y="200"/>
                  </a:lnTo>
                  <a:lnTo>
                    <a:pt x="261" y="200"/>
                  </a:lnTo>
                  <a:lnTo>
                    <a:pt x="261" y="201"/>
                  </a:lnTo>
                  <a:lnTo>
                    <a:pt x="261" y="202"/>
                  </a:lnTo>
                  <a:lnTo>
                    <a:pt x="260" y="203"/>
                  </a:lnTo>
                  <a:lnTo>
                    <a:pt x="260" y="203"/>
                  </a:lnTo>
                  <a:lnTo>
                    <a:pt x="259" y="203"/>
                  </a:lnTo>
                  <a:lnTo>
                    <a:pt x="258" y="205"/>
                  </a:lnTo>
                  <a:lnTo>
                    <a:pt x="257" y="205"/>
                  </a:lnTo>
                  <a:lnTo>
                    <a:pt x="256" y="206"/>
                  </a:lnTo>
                  <a:lnTo>
                    <a:pt x="256" y="207"/>
                  </a:lnTo>
                  <a:lnTo>
                    <a:pt x="255" y="207"/>
                  </a:lnTo>
                  <a:lnTo>
                    <a:pt x="254" y="209"/>
                  </a:lnTo>
                  <a:lnTo>
                    <a:pt x="253" y="208"/>
                  </a:lnTo>
                  <a:lnTo>
                    <a:pt x="250" y="207"/>
                  </a:lnTo>
                  <a:lnTo>
                    <a:pt x="250" y="206"/>
                  </a:lnTo>
                  <a:lnTo>
                    <a:pt x="249" y="206"/>
                  </a:lnTo>
                  <a:lnTo>
                    <a:pt x="249" y="205"/>
                  </a:lnTo>
                  <a:lnTo>
                    <a:pt x="248" y="204"/>
                  </a:lnTo>
                  <a:lnTo>
                    <a:pt x="247" y="203"/>
                  </a:lnTo>
                  <a:lnTo>
                    <a:pt x="247" y="201"/>
                  </a:lnTo>
                  <a:lnTo>
                    <a:pt x="247" y="200"/>
                  </a:lnTo>
                  <a:lnTo>
                    <a:pt x="247" y="199"/>
                  </a:lnTo>
                  <a:lnTo>
                    <a:pt x="246" y="198"/>
                  </a:lnTo>
                  <a:lnTo>
                    <a:pt x="245" y="197"/>
                  </a:lnTo>
                  <a:lnTo>
                    <a:pt x="245" y="196"/>
                  </a:lnTo>
                  <a:lnTo>
                    <a:pt x="244" y="193"/>
                  </a:lnTo>
                  <a:lnTo>
                    <a:pt x="244" y="192"/>
                  </a:lnTo>
                  <a:lnTo>
                    <a:pt x="244" y="189"/>
                  </a:lnTo>
                  <a:lnTo>
                    <a:pt x="244" y="188"/>
                  </a:lnTo>
                  <a:lnTo>
                    <a:pt x="244" y="187"/>
                  </a:lnTo>
                  <a:lnTo>
                    <a:pt x="245" y="186"/>
                  </a:lnTo>
                  <a:lnTo>
                    <a:pt x="245" y="185"/>
                  </a:lnTo>
                  <a:lnTo>
                    <a:pt x="245" y="184"/>
                  </a:lnTo>
                  <a:lnTo>
                    <a:pt x="246" y="184"/>
                  </a:lnTo>
                  <a:lnTo>
                    <a:pt x="247" y="183"/>
                  </a:lnTo>
                  <a:lnTo>
                    <a:pt x="248" y="181"/>
                  </a:lnTo>
                  <a:lnTo>
                    <a:pt x="248" y="180"/>
                  </a:lnTo>
                  <a:lnTo>
                    <a:pt x="250" y="176"/>
                  </a:lnTo>
                  <a:lnTo>
                    <a:pt x="250" y="176"/>
                  </a:lnTo>
                  <a:lnTo>
                    <a:pt x="250" y="175"/>
                  </a:lnTo>
                  <a:lnTo>
                    <a:pt x="251" y="175"/>
                  </a:lnTo>
                  <a:lnTo>
                    <a:pt x="253" y="175"/>
                  </a:lnTo>
                  <a:lnTo>
                    <a:pt x="254" y="174"/>
                  </a:lnTo>
                  <a:lnTo>
                    <a:pt x="255" y="173"/>
                  </a:lnTo>
                  <a:lnTo>
                    <a:pt x="255" y="172"/>
                  </a:lnTo>
                  <a:lnTo>
                    <a:pt x="254" y="170"/>
                  </a:lnTo>
                  <a:lnTo>
                    <a:pt x="253" y="169"/>
                  </a:lnTo>
                  <a:lnTo>
                    <a:pt x="253" y="165"/>
                  </a:lnTo>
                  <a:lnTo>
                    <a:pt x="253" y="164"/>
                  </a:lnTo>
                  <a:lnTo>
                    <a:pt x="255" y="162"/>
                  </a:lnTo>
                  <a:lnTo>
                    <a:pt x="256" y="160"/>
                  </a:lnTo>
                  <a:lnTo>
                    <a:pt x="257" y="159"/>
                  </a:lnTo>
                  <a:lnTo>
                    <a:pt x="258" y="156"/>
                  </a:lnTo>
                  <a:lnTo>
                    <a:pt x="259" y="152"/>
                  </a:lnTo>
                  <a:lnTo>
                    <a:pt x="259" y="149"/>
                  </a:lnTo>
                  <a:lnTo>
                    <a:pt x="258" y="148"/>
                  </a:lnTo>
                  <a:lnTo>
                    <a:pt x="260" y="147"/>
                  </a:lnTo>
                  <a:lnTo>
                    <a:pt x="261" y="143"/>
                  </a:lnTo>
                  <a:lnTo>
                    <a:pt x="265" y="137"/>
                  </a:lnTo>
                  <a:lnTo>
                    <a:pt x="267" y="133"/>
                  </a:lnTo>
                  <a:lnTo>
                    <a:pt x="268" y="132"/>
                  </a:lnTo>
                  <a:lnTo>
                    <a:pt x="264" y="130"/>
                  </a:lnTo>
                  <a:lnTo>
                    <a:pt x="257" y="125"/>
                  </a:lnTo>
                  <a:lnTo>
                    <a:pt x="256" y="124"/>
                  </a:lnTo>
                  <a:lnTo>
                    <a:pt x="255" y="124"/>
                  </a:lnTo>
                  <a:lnTo>
                    <a:pt x="253" y="122"/>
                  </a:lnTo>
                  <a:lnTo>
                    <a:pt x="252" y="121"/>
                  </a:lnTo>
                  <a:lnTo>
                    <a:pt x="251" y="123"/>
                  </a:lnTo>
                  <a:lnTo>
                    <a:pt x="248" y="129"/>
                  </a:lnTo>
                  <a:lnTo>
                    <a:pt x="246" y="131"/>
                  </a:lnTo>
                  <a:lnTo>
                    <a:pt x="244" y="129"/>
                  </a:lnTo>
                  <a:lnTo>
                    <a:pt x="243" y="127"/>
                  </a:lnTo>
                  <a:lnTo>
                    <a:pt x="241" y="127"/>
                  </a:lnTo>
                  <a:lnTo>
                    <a:pt x="238" y="128"/>
                  </a:lnTo>
                  <a:lnTo>
                    <a:pt x="236" y="128"/>
                  </a:lnTo>
                  <a:lnTo>
                    <a:pt x="234" y="128"/>
                  </a:lnTo>
                  <a:lnTo>
                    <a:pt x="233" y="127"/>
                  </a:lnTo>
                  <a:lnTo>
                    <a:pt x="232" y="125"/>
                  </a:lnTo>
                  <a:lnTo>
                    <a:pt x="232" y="124"/>
                  </a:lnTo>
                  <a:lnTo>
                    <a:pt x="230" y="121"/>
                  </a:lnTo>
                  <a:lnTo>
                    <a:pt x="227" y="120"/>
                  </a:lnTo>
                  <a:lnTo>
                    <a:pt x="223" y="119"/>
                  </a:lnTo>
                  <a:lnTo>
                    <a:pt x="222" y="119"/>
                  </a:lnTo>
                  <a:lnTo>
                    <a:pt x="218" y="120"/>
                  </a:lnTo>
                  <a:lnTo>
                    <a:pt x="214" y="120"/>
                  </a:lnTo>
                  <a:lnTo>
                    <a:pt x="210" y="120"/>
                  </a:lnTo>
                  <a:lnTo>
                    <a:pt x="203" y="115"/>
                  </a:lnTo>
                  <a:lnTo>
                    <a:pt x="202" y="114"/>
                  </a:lnTo>
                  <a:lnTo>
                    <a:pt x="201" y="111"/>
                  </a:lnTo>
                  <a:lnTo>
                    <a:pt x="202" y="108"/>
                  </a:lnTo>
                  <a:lnTo>
                    <a:pt x="202" y="107"/>
                  </a:lnTo>
                  <a:lnTo>
                    <a:pt x="203" y="106"/>
                  </a:lnTo>
                  <a:lnTo>
                    <a:pt x="205" y="105"/>
                  </a:lnTo>
                  <a:lnTo>
                    <a:pt x="205" y="104"/>
                  </a:lnTo>
                  <a:lnTo>
                    <a:pt x="206" y="100"/>
                  </a:lnTo>
                  <a:lnTo>
                    <a:pt x="206" y="99"/>
                  </a:lnTo>
                  <a:lnTo>
                    <a:pt x="205" y="99"/>
                  </a:lnTo>
                  <a:lnTo>
                    <a:pt x="203" y="98"/>
                  </a:lnTo>
                  <a:lnTo>
                    <a:pt x="200" y="97"/>
                  </a:lnTo>
                  <a:lnTo>
                    <a:pt x="198" y="96"/>
                  </a:lnTo>
                  <a:lnTo>
                    <a:pt x="197" y="96"/>
                  </a:lnTo>
                  <a:lnTo>
                    <a:pt x="196" y="95"/>
                  </a:lnTo>
                  <a:lnTo>
                    <a:pt x="194" y="93"/>
                  </a:lnTo>
                  <a:lnTo>
                    <a:pt x="191" y="93"/>
                  </a:lnTo>
                  <a:lnTo>
                    <a:pt x="183" y="92"/>
                  </a:lnTo>
                  <a:lnTo>
                    <a:pt x="183" y="92"/>
                  </a:lnTo>
                  <a:lnTo>
                    <a:pt x="178" y="93"/>
                  </a:lnTo>
                  <a:lnTo>
                    <a:pt x="178" y="93"/>
                  </a:lnTo>
                  <a:lnTo>
                    <a:pt x="174" y="91"/>
                  </a:lnTo>
                  <a:lnTo>
                    <a:pt x="173" y="90"/>
                  </a:lnTo>
                  <a:lnTo>
                    <a:pt x="175" y="84"/>
                  </a:lnTo>
                  <a:lnTo>
                    <a:pt x="171" y="79"/>
                  </a:lnTo>
                  <a:lnTo>
                    <a:pt x="166" y="71"/>
                  </a:lnTo>
                  <a:lnTo>
                    <a:pt x="163" y="71"/>
                  </a:lnTo>
                  <a:lnTo>
                    <a:pt x="161" y="71"/>
                  </a:lnTo>
                  <a:lnTo>
                    <a:pt x="159" y="70"/>
                  </a:lnTo>
                  <a:lnTo>
                    <a:pt x="155" y="65"/>
                  </a:lnTo>
                  <a:lnTo>
                    <a:pt x="155" y="64"/>
                  </a:lnTo>
                  <a:lnTo>
                    <a:pt x="155" y="63"/>
                  </a:lnTo>
                  <a:lnTo>
                    <a:pt x="154" y="60"/>
                  </a:lnTo>
                  <a:lnTo>
                    <a:pt x="150" y="62"/>
                  </a:lnTo>
                  <a:lnTo>
                    <a:pt x="143" y="60"/>
                  </a:lnTo>
                  <a:lnTo>
                    <a:pt x="141" y="59"/>
                  </a:lnTo>
                  <a:lnTo>
                    <a:pt x="139" y="57"/>
                  </a:lnTo>
                  <a:lnTo>
                    <a:pt x="135" y="54"/>
                  </a:lnTo>
                  <a:lnTo>
                    <a:pt x="132" y="52"/>
                  </a:lnTo>
                  <a:lnTo>
                    <a:pt x="128" y="52"/>
                  </a:lnTo>
                  <a:lnTo>
                    <a:pt x="124" y="52"/>
                  </a:lnTo>
                  <a:lnTo>
                    <a:pt x="123" y="53"/>
                  </a:lnTo>
                  <a:lnTo>
                    <a:pt x="121" y="57"/>
                  </a:lnTo>
                  <a:lnTo>
                    <a:pt x="117" y="64"/>
                  </a:lnTo>
                  <a:lnTo>
                    <a:pt x="117" y="64"/>
                  </a:lnTo>
                  <a:lnTo>
                    <a:pt x="113" y="63"/>
                  </a:lnTo>
                  <a:lnTo>
                    <a:pt x="111" y="63"/>
                  </a:lnTo>
                  <a:lnTo>
                    <a:pt x="109" y="62"/>
                  </a:lnTo>
                  <a:lnTo>
                    <a:pt x="102" y="66"/>
                  </a:lnTo>
                  <a:lnTo>
                    <a:pt x="100" y="71"/>
                  </a:lnTo>
                  <a:lnTo>
                    <a:pt x="100" y="72"/>
                  </a:lnTo>
                  <a:lnTo>
                    <a:pt x="101" y="73"/>
                  </a:lnTo>
                  <a:lnTo>
                    <a:pt x="104" y="74"/>
                  </a:lnTo>
                  <a:lnTo>
                    <a:pt x="104" y="77"/>
                  </a:lnTo>
                  <a:lnTo>
                    <a:pt x="101" y="81"/>
                  </a:lnTo>
                  <a:lnTo>
                    <a:pt x="92" y="82"/>
                  </a:lnTo>
                  <a:lnTo>
                    <a:pt x="83" y="82"/>
                  </a:lnTo>
                  <a:lnTo>
                    <a:pt x="81" y="82"/>
                  </a:lnTo>
                  <a:lnTo>
                    <a:pt x="79" y="81"/>
                  </a:lnTo>
                  <a:lnTo>
                    <a:pt x="72" y="77"/>
                  </a:lnTo>
                  <a:lnTo>
                    <a:pt x="71" y="77"/>
                  </a:lnTo>
                  <a:lnTo>
                    <a:pt x="70" y="76"/>
                  </a:lnTo>
                  <a:lnTo>
                    <a:pt x="70" y="76"/>
                  </a:lnTo>
                  <a:lnTo>
                    <a:pt x="71" y="74"/>
                  </a:lnTo>
                  <a:lnTo>
                    <a:pt x="67" y="72"/>
                  </a:lnTo>
                  <a:lnTo>
                    <a:pt x="65" y="77"/>
                  </a:lnTo>
                  <a:lnTo>
                    <a:pt x="62" y="87"/>
                  </a:lnTo>
                  <a:lnTo>
                    <a:pt x="55" y="100"/>
                  </a:lnTo>
                  <a:lnTo>
                    <a:pt x="49" y="98"/>
                  </a:lnTo>
                  <a:lnTo>
                    <a:pt x="47" y="96"/>
                  </a:lnTo>
                  <a:lnTo>
                    <a:pt x="45" y="98"/>
                  </a:lnTo>
                  <a:lnTo>
                    <a:pt x="43" y="98"/>
                  </a:lnTo>
                  <a:lnTo>
                    <a:pt x="34" y="112"/>
                  </a:lnTo>
                  <a:lnTo>
                    <a:pt x="34" y="114"/>
                  </a:lnTo>
                  <a:lnTo>
                    <a:pt x="29" y="116"/>
                  </a:lnTo>
                  <a:lnTo>
                    <a:pt x="28" y="119"/>
                  </a:lnTo>
                  <a:lnTo>
                    <a:pt x="20" y="130"/>
                  </a:lnTo>
                  <a:lnTo>
                    <a:pt x="18" y="133"/>
                  </a:lnTo>
                  <a:lnTo>
                    <a:pt x="11" y="140"/>
                  </a:lnTo>
                  <a:lnTo>
                    <a:pt x="10" y="132"/>
                  </a:lnTo>
                  <a:lnTo>
                    <a:pt x="9" y="131"/>
                  </a:lnTo>
                  <a:lnTo>
                    <a:pt x="4" y="98"/>
                  </a:lnTo>
                  <a:lnTo>
                    <a:pt x="4" y="98"/>
                  </a:lnTo>
                  <a:lnTo>
                    <a:pt x="0" y="72"/>
                  </a:lnTo>
                  <a:lnTo>
                    <a:pt x="7" y="70"/>
                  </a:lnTo>
                  <a:lnTo>
                    <a:pt x="51" y="62"/>
                  </a:lnTo>
                  <a:lnTo>
                    <a:pt x="63" y="59"/>
                  </a:lnTo>
                  <a:lnTo>
                    <a:pt x="105" y="52"/>
                  </a:lnTo>
                  <a:lnTo>
                    <a:pt x="108" y="51"/>
                  </a:lnTo>
                  <a:close/>
                </a:path>
              </a:pathLst>
            </a:custGeom>
            <a:solidFill>
              <a:srgbClr val="FF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6" name="Freeform 268"/>
            <p:cNvSpPr>
              <a:spLocks/>
            </p:cNvSpPr>
            <p:nvPr/>
          </p:nvSpPr>
          <p:spPr bwMode="auto">
            <a:xfrm>
              <a:off x="7410511" y="3212595"/>
              <a:ext cx="9724" cy="15281"/>
            </a:xfrm>
            <a:custGeom>
              <a:avLst/>
              <a:gdLst>
                <a:gd name="T0" fmla="*/ 7 w 7"/>
                <a:gd name="T1" fmla="*/ 9 h 11"/>
                <a:gd name="T2" fmla="*/ 7 w 7"/>
                <a:gd name="T3" fmla="*/ 10 h 11"/>
                <a:gd name="T4" fmla="*/ 6 w 7"/>
                <a:gd name="T5" fmla="*/ 10 h 11"/>
                <a:gd name="T6" fmla="*/ 5 w 7"/>
                <a:gd name="T7" fmla="*/ 11 h 11"/>
                <a:gd name="T8" fmla="*/ 5 w 7"/>
                <a:gd name="T9" fmla="*/ 11 h 11"/>
                <a:gd name="T10" fmla="*/ 4 w 7"/>
                <a:gd name="T11" fmla="*/ 11 h 11"/>
                <a:gd name="T12" fmla="*/ 3 w 7"/>
                <a:gd name="T13" fmla="*/ 11 h 11"/>
                <a:gd name="T14" fmla="*/ 2 w 7"/>
                <a:gd name="T15" fmla="*/ 11 h 11"/>
                <a:gd name="T16" fmla="*/ 2 w 7"/>
                <a:gd name="T17" fmla="*/ 11 h 11"/>
                <a:gd name="T18" fmla="*/ 1 w 7"/>
                <a:gd name="T19" fmla="*/ 11 h 11"/>
                <a:gd name="T20" fmla="*/ 0 w 7"/>
                <a:gd name="T21" fmla="*/ 7 h 11"/>
                <a:gd name="T22" fmla="*/ 0 w 7"/>
                <a:gd name="T23" fmla="*/ 6 h 11"/>
                <a:gd name="T24" fmla="*/ 0 w 7"/>
                <a:gd name="T25" fmla="*/ 3 h 11"/>
                <a:gd name="T26" fmla="*/ 0 w 7"/>
                <a:gd name="T27" fmla="*/ 2 h 11"/>
                <a:gd name="T28" fmla="*/ 0 w 7"/>
                <a:gd name="T29" fmla="*/ 0 h 11"/>
                <a:gd name="T30" fmla="*/ 1 w 7"/>
                <a:gd name="T31" fmla="*/ 0 h 11"/>
                <a:gd name="T32" fmla="*/ 2 w 7"/>
                <a:gd name="T33" fmla="*/ 0 h 11"/>
                <a:gd name="T34" fmla="*/ 3 w 7"/>
                <a:gd name="T35" fmla="*/ 0 h 11"/>
                <a:gd name="T36" fmla="*/ 5 w 7"/>
                <a:gd name="T37" fmla="*/ 0 h 11"/>
                <a:gd name="T38" fmla="*/ 6 w 7"/>
                <a:gd name="T39" fmla="*/ 0 h 11"/>
                <a:gd name="T40" fmla="*/ 7 w 7"/>
                <a:gd name="T41" fmla="*/ 1 h 11"/>
                <a:gd name="T42" fmla="*/ 7 w 7"/>
                <a:gd name="T43" fmla="*/ 2 h 11"/>
                <a:gd name="T44" fmla="*/ 7 w 7"/>
                <a:gd name="T45" fmla="*/ 3 h 11"/>
                <a:gd name="T46" fmla="*/ 6 w 7"/>
                <a:gd name="T47" fmla="*/ 3 h 11"/>
                <a:gd name="T48" fmla="*/ 6 w 7"/>
                <a:gd name="T49" fmla="*/ 4 h 11"/>
                <a:gd name="T50" fmla="*/ 6 w 7"/>
                <a:gd name="T51" fmla="*/ 5 h 11"/>
                <a:gd name="T52" fmla="*/ 6 w 7"/>
                <a:gd name="T53" fmla="*/ 5 h 11"/>
                <a:gd name="T54" fmla="*/ 6 w 7"/>
                <a:gd name="T55" fmla="*/ 6 h 11"/>
                <a:gd name="T56" fmla="*/ 6 w 7"/>
                <a:gd name="T57" fmla="*/ 7 h 11"/>
                <a:gd name="T58" fmla="*/ 6 w 7"/>
                <a:gd name="T59" fmla="*/ 8 h 11"/>
                <a:gd name="T60" fmla="*/ 7 w 7"/>
                <a:gd name="T6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11">
                  <a:moveTo>
                    <a:pt x="7" y="9"/>
                  </a:moveTo>
                  <a:lnTo>
                    <a:pt x="7" y="10"/>
                  </a:lnTo>
                  <a:lnTo>
                    <a:pt x="6" y="10"/>
                  </a:lnTo>
                  <a:lnTo>
                    <a:pt x="5" y="11"/>
                  </a:lnTo>
                  <a:lnTo>
                    <a:pt x="5" y="11"/>
                  </a:lnTo>
                  <a:lnTo>
                    <a:pt x="4" y="11"/>
                  </a:lnTo>
                  <a:lnTo>
                    <a:pt x="3" y="11"/>
                  </a:lnTo>
                  <a:lnTo>
                    <a:pt x="2" y="11"/>
                  </a:lnTo>
                  <a:lnTo>
                    <a:pt x="2" y="11"/>
                  </a:lnTo>
                  <a:lnTo>
                    <a:pt x="1" y="11"/>
                  </a:lnTo>
                  <a:lnTo>
                    <a:pt x="0" y="7"/>
                  </a:lnTo>
                  <a:lnTo>
                    <a:pt x="0" y="6"/>
                  </a:lnTo>
                  <a:lnTo>
                    <a:pt x="0" y="3"/>
                  </a:lnTo>
                  <a:lnTo>
                    <a:pt x="0" y="2"/>
                  </a:lnTo>
                  <a:lnTo>
                    <a:pt x="0" y="0"/>
                  </a:lnTo>
                  <a:lnTo>
                    <a:pt x="1" y="0"/>
                  </a:lnTo>
                  <a:lnTo>
                    <a:pt x="2" y="0"/>
                  </a:lnTo>
                  <a:lnTo>
                    <a:pt x="3" y="0"/>
                  </a:lnTo>
                  <a:lnTo>
                    <a:pt x="5" y="0"/>
                  </a:lnTo>
                  <a:lnTo>
                    <a:pt x="6" y="0"/>
                  </a:lnTo>
                  <a:lnTo>
                    <a:pt x="7" y="1"/>
                  </a:lnTo>
                  <a:lnTo>
                    <a:pt x="7" y="2"/>
                  </a:lnTo>
                  <a:lnTo>
                    <a:pt x="7" y="3"/>
                  </a:lnTo>
                  <a:lnTo>
                    <a:pt x="6" y="3"/>
                  </a:lnTo>
                  <a:lnTo>
                    <a:pt x="6" y="4"/>
                  </a:lnTo>
                  <a:lnTo>
                    <a:pt x="6" y="5"/>
                  </a:lnTo>
                  <a:lnTo>
                    <a:pt x="6" y="5"/>
                  </a:lnTo>
                  <a:lnTo>
                    <a:pt x="6" y="6"/>
                  </a:lnTo>
                  <a:lnTo>
                    <a:pt x="6" y="7"/>
                  </a:lnTo>
                  <a:lnTo>
                    <a:pt x="6" y="8"/>
                  </a:lnTo>
                  <a:lnTo>
                    <a:pt x="7" y="9"/>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7" name="Freeform 269"/>
            <p:cNvSpPr>
              <a:spLocks/>
            </p:cNvSpPr>
            <p:nvPr/>
          </p:nvSpPr>
          <p:spPr bwMode="auto">
            <a:xfrm>
              <a:off x="7396620" y="3182034"/>
              <a:ext cx="16670" cy="23616"/>
            </a:xfrm>
            <a:custGeom>
              <a:avLst/>
              <a:gdLst>
                <a:gd name="T0" fmla="*/ 10 w 12"/>
                <a:gd name="T1" fmla="*/ 9 h 17"/>
                <a:gd name="T2" fmla="*/ 10 w 12"/>
                <a:gd name="T3" fmla="*/ 11 h 17"/>
                <a:gd name="T4" fmla="*/ 10 w 12"/>
                <a:gd name="T5" fmla="*/ 11 h 17"/>
                <a:gd name="T6" fmla="*/ 10 w 12"/>
                <a:gd name="T7" fmla="*/ 11 h 17"/>
                <a:gd name="T8" fmla="*/ 10 w 12"/>
                <a:gd name="T9" fmla="*/ 12 h 17"/>
                <a:gd name="T10" fmla="*/ 10 w 12"/>
                <a:gd name="T11" fmla="*/ 13 h 17"/>
                <a:gd name="T12" fmla="*/ 11 w 12"/>
                <a:gd name="T13" fmla="*/ 14 h 17"/>
                <a:gd name="T14" fmla="*/ 12 w 12"/>
                <a:gd name="T15" fmla="*/ 16 h 17"/>
                <a:gd name="T16" fmla="*/ 11 w 12"/>
                <a:gd name="T17" fmla="*/ 16 h 17"/>
                <a:gd name="T18" fmla="*/ 11 w 12"/>
                <a:gd name="T19" fmla="*/ 17 h 17"/>
                <a:gd name="T20" fmla="*/ 10 w 12"/>
                <a:gd name="T21" fmla="*/ 17 h 17"/>
                <a:gd name="T22" fmla="*/ 9 w 12"/>
                <a:gd name="T23" fmla="*/ 16 h 17"/>
                <a:gd name="T24" fmla="*/ 7 w 12"/>
                <a:gd name="T25" fmla="*/ 16 h 17"/>
                <a:gd name="T26" fmla="*/ 6 w 12"/>
                <a:gd name="T27" fmla="*/ 15 h 17"/>
                <a:gd name="T28" fmla="*/ 7 w 12"/>
                <a:gd name="T29" fmla="*/ 13 h 17"/>
                <a:gd name="T30" fmla="*/ 8 w 12"/>
                <a:gd name="T31" fmla="*/ 12 h 17"/>
                <a:gd name="T32" fmla="*/ 7 w 12"/>
                <a:gd name="T33" fmla="*/ 11 h 17"/>
                <a:gd name="T34" fmla="*/ 6 w 12"/>
                <a:gd name="T35" fmla="*/ 11 h 17"/>
                <a:gd name="T36" fmla="*/ 5 w 12"/>
                <a:gd name="T37" fmla="*/ 11 h 17"/>
                <a:gd name="T38" fmla="*/ 4 w 12"/>
                <a:gd name="T39" fmla="*/ 11 h 17"/>
                <a:gd name="T40" fmla="*/ 4 w 12"/>
                <a:gd name="T41" fmla="*/ 12 h 17"/>
                <a:gd name="T42" fmla="*/ 3 w 12"/>
                <a:gd name="T43" fmla="*/ 12 h 17"/>
                <a:gd name="T44" fmla="*/ 3 w 12"/>
                <a:gd name="T45" fmla="*/ 13 h 17"/>
                <a:gd name="T46" fmla="*/ 2 w 12"/>
                <a:gd name="T47" fmla="*/ 11 h 17"/>
                <a:gd name="T48" fmla="*/ 2 w 12"/>
                <a:gd name="T49" fmla="*/ 11 h 17"/>
                <a:gd name="T50" fmla="*/ 2 w 12"/>
                <a:gd name="T51" fmla="*/ 10 h 17"/>
                <a:gd name="T52" fmla="*/ 2 w 12"/>
                <a:gd name="T53" fmla="*/ 9 h 17"/>
                <a:gd name="T54" fmla="*/ 1 w 12"/>
                <a:gd name="T55" fmla="*/ 8 h 17"/>
                <a:gd name="T56" fmla="*/ 0 w 12"/>
                <a:gd name="T57" fmla="*/ 3 h 17"/>
                <a:gd name="T58" fmla="*/ 2 w 12"/>
                <a:gd name="T59" fmla="*/ 1 h 17"/>
                <a:gd name="T60" fmla="*/ 3 w 12"/>
                <a:gd name="T61" fmla="*/ 0 h 17"/>
                <a:gd name="T62" fmla="*/ 4 w 12"/>
                <a:gd name="T63" fmla="*/ 0 h 17"/>
                <a:gd name="T64" fmla="*/ 4 w 12"/>
                <a:gd name="T65" fmla="*/ 0 h 17"/>
                <a:gd name="T66" fmla="*/ 4 w 12"/>
                <a:gd name="T67" fmla="*/ 1 h 17"/>
                <a:gd name="T68" fmla="*/ 5 w 12"/>
                <a:gd name="T69" fmla="*/ 1 h 17"/>
                <a:gd name="T70" fmla="*/ 5 w 12"/>
                <a:gd name="T71" fmla="*/ 2 h 17"/>
                <a:gd name="T72" fmla="*/ 7 w 12"/>
                <a:gd name="T73" fmla="*/ 3 h 17"/>
                <a:gd name="T74" fmla="*/ 8 w 12"/>
                <a:gd name="T75" fmla="*/ 3 h 17"/>
                <a:gd name="T76" fmla="*/ 8 w 12"/>
                <a:gd name="T77" fmla="*/ 4 h 17"/>
                <a:gd name="T78" fmla="*/ 7 w 12"/>
                <a:gd name="T79" fmla="*/ 5 h 17"/>
                <a:gd name="T80" fmla="*/ 7 w 12"/>
                <a:gd name="T81" fmla="*/ 6 h 17"/>
                <a:gd name="T82" fmla="*/ 7 w 12"/>
                <a:gd name="T83" fmla="*/ 7 h 17"/>
                <a:gd name="T84" fmla="*/ 9 w 12"/>
                <a:gd name="T85" fmla="*/ 9 h 17"/>
                <a:gd name="T86" fmla="*/ 10 w 12"/>
                <a:gd name="T87"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 h="17">
                  <a:moveTo>
                    <a:pt x="10" y="9"/>
                  </a:moveTo>
                  <a:lnTo>
                    <a:pt x="10" y="11"/>
                  </a:lnTo>
                  <a:lnTo>
                    <a:pt x="10" y="11"/>
                  </a:lnTo>
                  <a:lnTo>
                    <a:pt x="10" y="11"/>
                  </a:lnTo>
                  <a:lnTo>
                    <a:pt x="10" y="12"/>
                  </a:lnTo>
                  <a:lnTo>
                    <a:pt x="10" y="13"/>
                  </a:lnTo>
                  <a:lnTo>
                    <a:pt x="11" y="14"/>
                  </a:lnTo>
                  <a:lnTo>
                    <a:pt x="12" y="16"/>
                  </a:lnTo>
                  <a:lnTo>
                    <a:pt x="11" y="16"/>
                  </a:lnTo>
                  <a:lnTo>
                    <a:pt x="11" y="17"/>
                  </a:lnTo>
                  <a:lnTo>
                    <a:pt x="10" y="17"/>
                  </a:lnTo>
                  <a:lnTo>
                    <a:pt x="9" y="16"/>
                  </a:lnTo>
                  <a:lnTo>
                    <a:pt x="7" y="16"/>
                  </a:lnTo>
                  <a:lnTo>
                    <a:pt x="6" y="15"/>
                  </a:lnTo>
                  <a:lnTo>
                    <a:pt x="7" y="13"/>
                  </a:lnTo>
                  <a:lnTo>
                    <a:pt x="8" y="12"/>
                  </a:lnTo>
                  <a:lnTo>
                    <a:pt x="7" y="11"/>
                  </a:lnTo>
                  <a:lnTo>
                    <a:pt x="6" y="11"/>
                  </a:lnTo>
                  <a:lnTo>
                    <a:pt x="5" y="11"/>
                  </a:lnTo>
                  <a:lnTo>
                    <a:pt x="4" y="11"/>
                  </a:lnTo>
                  <a:lnTo>
                    <a:pt x="4" y="12"/>
                  </a:lnTo>
                  <a:lnTo>
                    <a:pt x="3" y="12"/>
                  </a:lnTo>
                  <a:lnTo>
                    <a:pt x="3" y="13"/>
                  </a:lnTo>
                  <a:lnTo>
                    <a:pt x="2" y="11"/>
                  </a:lnTo>
                  <a:lnTo>
                    <a:pt x="2" y="11"/>
                  </a:lnTo>
                  <a:lnTo>
                    <a:pt x="2" y="10"/>
                  </a:lnTo>
                  <a:lnTo>
                    <a:pt x="2" y="9"/>
                  </a:lnTo>
                  <a:lnTo>
                    <a:pt x="1" y="8"/>
                  </a:lnTo>
                  <a:lnTo>
                    <a:pt x="0" y="3"/>
                  </a:lnTo>
                  <a:lnTo>
                    <a:pt x="2" y="1"/>
                  </a:lnTo>
                  <a:lnTo>
                    <a:pt x="3" y="0"/>
                  </a:lnTo>
                  <a:lnTo>
                    <a:pt x="4" y="0"/>
                  </a:lnTo>
                  <a:lnTo>
                    <a:pt x="4" y="0"/>
                  </a:lnTo>
                  <a:lnTo>
                    <a:pt x="4" y="1"/>
                  </a:lnTo>
                  <a:lnTo>
                    <a:pt x="5" y="1"/>
                  </a:lnTo>
                  <a:lnTo>
                    <a:pt x="5" y="2"/>
                  </a:lnTo>
                  <a:lnTo>
                    <a:pt x="7" y="3"/>
                  </a:lnTo>
                  <a:lnTo>
                    <a:pt x="8" y="3"/>
                  </a:lnTo>
                  <a:lnTo>
                    <a:pt x="8" y="4"/>
                  </a:lnTo>
                  <a:lnTo>
                    <a:pt x="7" y="5"/>
                  </a:lnTo>
                  <a:lnTo>
                    <a:pt x="7" y="6"/>
                  </a:lnTo>
                  <a:lnTo>
                    <a:pt x="7" y="7"/>
                  </a:lnTo>
                  <a:lnTo>
                    <a:pt x="9" y="9"/>
                  </a:lnTo>
                  <a:lnTo>
                    <a:pt x="10" y="9"/>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8" name="Freeform 270"/>
            <p:cNvSpPr>
              <a:spLocks/>
            </p:cNvSpPr>
            <p:nvPr/>
          </p:nvSpPr>
          <p:spPr bwMode="auto">
            <a:xfrm>
              <a:off x="7036834" y="2898650"/>
              <a:ext cx="490366" cy="332004"/>
            </a:xfrm>
            <a:custGeom>
              <a:avLst/>
              <a:gdLst>
                <a:gd name="T0" fmla="*/ 85 w 353"/>
                <a:gd name="T1" fmla="*/ 35 h 239"/>
                <a:gd name="T2" fmla="*/ 184 w 353"/>
                <a:gd name="T3" fmla="*/ 13 h 239"/>
                <a:gd name="T4" fmla="*/ 258 w 353"/>
                <a:gd name="T5" fmla="*/ 55 h 239"/>
                <a:gd name="T6" fmla="*/ 288 w 353"/>
                <a:gd name="T7" fmla="*/ 155 h 239"/>
                <a:gd name="T8" fmla="*/ 319 w 353"/>
                <a:gd name="T9" fmla="*/ 158 h 239"/>
                <a:gd name="T10" fmla="*/ 353 w 353"/>
                <a:gd name="T11" fmla="*/ 161 h 239"/>
                <a:gd name="T12" fmla="*/ 348 w 353"/>
                <a:gd name="T13" fmla="*/ 204 h 239"/>
                <a:gd name="T14" fmla="*/ 309 w 353"/>
                <a:gd name="T15" fmla="*/ 226 h 239"/>
                <a:gd name="T16" fmla="*/ 296 w 353"/>
                <a:gd name="T17" fmla="*/ 230 h 239"/>
                <a:gd name="T18" fmla="*/ 285 w 353"/>
                <a:gd name="T19" fmla="*/ 224 h 239"/>
                <a:gd name="T20" fmla="*/ 285 w 353"/>
                <a:gd name="T21" fmla="*/ 220 h 239"/>
                <a:gd name="T22" fmla="*/ 279 w 353"/>
                <a:gd name="T23" fmla="*/ 209 h 239"/>
                <a:gd name="T24" fmla="*/ 274 w 353"/>
                <a:gd name="T25" fmla="*/ 205 h 239"/>
                <a:gd name="T26" fmla="*/ 278 w 353"/>
                <a:gd name="T27" fmla="*/ 195 h 239"/>
                <a:gd name="T28" fmla="*/ 271 w 353"/>
                <a:gd name="T29" fmla="*/ 197 h 239"/>
                <a:gd name="T30" fmla="*/ 265 w 353"/>
                <a:gd name="T31" fmla="*/ 192 h 239"/>
                <a:gd name="T32" fmla="*/ 265 w 353"/>
                <a:gd name="T33" fmla="*/ 181 h 239"/>
                <a:gd name="T34" fmla="*/ 263 w 353"/>
                <a:gd name="T35" fmla="*/ 198 h 239"/>
                <a:gd name="T36" fmla="*/ 253 w 353"/>
                <a:gd name="T37" fmla="*/ 196 h 239"/>
                <a:gd name="T38" fmla="*/ 254 w 353"/>
                <a:gd name="T39" fmla="*/ 203 h 239"/>
                <a:gd name="T40" fmla="*/ 241 w 353"/>
                <a:gd name="T41" fmla="*/ 190 h 239"/>
                <a:gd name="T42" fmla="*/ 228 w 353"/>
                <a:gd name="T43" fmla="*/ 176 h 239"/>
                <a:gd name="T44" fmla="*/ 230 w 353"/>
                <a:gd name="T45" fmla="*/ 162 h 239"/>
                <a:gd name="T46" fmla="*/ 233 w 353"/>
                <a:gd name="T47" fmla="*/ 154 h 239"/>
                <a:gd name="T48" fmla="*/ 237 w 353"/>
                <a:gd name="T49" fmla="*/ 146 h 239"/>
                <a:gd name="T50" fmla="*/ 226 w 353"/>
                <a:gd name="T51" fmla="*/ 142 h 239"/>
                <a:gd name="T52" fmla="*/ 219 w 353"/>
                <a:gd name="T53" fmla="*/ 142 h 239"/>
                <a:gd name="T54" fmla="*/ 223 w 353"/>
                <a:gd name="T55" fmla="*/ 124 h 239"/>
                <a:gd name="T56" fmla="*/ 230 w 353"/>
                <a:gd name="T57" fmla="*/ 122 h 239"/>
                <a:gd name="T58" fmla="*/ 221 w 353"/>
                <a:gd name="T59" fmla="*/ 114 h 239"/>
                <a:gd name="T60" fmla="*/ 215 w 353"/>
                <a:gd name="T61" fmla="*/ 120 h 239"/>
                <a:gd name="T62" fmla="*/ 214 w 353"/>
                <a:gd name="T63" fmla="*/ 123 h 239"/>
                <a:gd name="T64" fmla="*/ 214 w 353"/>
                <a:gd name="T65" fmla="*/ 101 h 239"/>
                <a:gd name="T66" fmla="*/ 228 w 353"/>
                <a:gd name="T67" fmla="*/ 104 h 239"/>
                <a:gd name="T68" fmla="*/ 225 w 353"/>
                <a:gd name="T69" fmla="*/ 90 h 239"/>
                <a:gd name="T70" fmla="*/ 220 w 353"/>
                <a:gd name="T71" fmla="*/ 101 h 239"/>
                <a:gd name="T72" fmla="*/ 214 w 353"/>
                <a:gd name="T73" fmla="*/ 82 h 239"/>
                <a:gd name="T74" fmla="*/ 219 w 353"/>
                <a:gd name="T75" fmla="*/ 62 h 239"/>
                <a:gd name="T76" fmla="*/ 227 w 353"/>
                <a:gd name="T77" fmla="*/ 52 h 239"/>
                <a:gd name="T78" fmla="*/ 232 w 353"/>
                <a:gd name="T79" fmla="*/ 45 h 239"/>
                <a:gd name="T80" fmla="*/ 230 w 353"/>
                <a:gd name="T81" fmla="*/ 35 h 239"/>
                <a:gd name="T82" fmla="*/ 219 w 353"/>
                <a:gd name="T83" fmla="*/ 32 h 239"/>
                <a:gd name="T84" fmla="*/ 221 w 353"/>
                <a:gd name="T85" fmla="*/ 45 h 239"/>
                <a:gd name="T86" fmla="*/ 210 w 353"/>
                <a:gd name="T87" fmla="*/ 57 h 239"/>
                <a:gd name="T88" fmla="*/ 206 w 353"/>
                <a:gd name="T89" fmla="*/ 59 h 239"/>
                <a:gd name="T90" fmla="*/ 200 w 353"/>
                <a:gd name="T91" fmla="*/ 71 h 239"/>
                <a:gd name="T92" fmla="*/ 194 w 353"/>
                <a:gd name="T93" fmla="*/ 82 h 239"/>
                <a:gd name="T94" fmla="*/ 195 w 353"/>
                <a:gd name="T95" fmla="*/ 89 h 239"/>
                <a:gd name="T96" fmla="*/ 204 w 353"/>
                <a:gd name="T97" fmla="*/ 104 h 239"/>
                <a:gd name="T98" fmla="*/ 203 w 353"/>
                <a:gd name="T99" fmla="*/ 121 h 239"/>
                <a:gd name="T100" fmla="*/ 201 w 353"/>
                <a:gd name="T101" fmla="*/ 129 h 239"/>
                <a:gd name="T102" fmla="*/ 197 w 353"/>
                <a:gd name="T103" fmla="*/ 141 h 239"/>
                <a:gd name="T104" fmla="*/ 204 w 353"/>
                <a:gd name="T105" fmla="*/ 156 h 239"/>
                <a:gd name="T106" fmla="*/ 214 w 353"/>
                <a:gd name="T107" fmla="*/ 179 h 239"/>
                <a:gd name="T108" fmla="*/ 225 w 353"/>
                <a:gd name="T109" fmla="*/ 198 h 239"/>
                <a:gd name="T110" fmla="*/ 236 w 353"/>
                <a:gd name="T111" fmla="*/ 216 h 239"/>
                <a:gd name="T112" fmla="*/ 238 w 353"/>
                <a:gd name="T113" fmla="*/ 231 h 239"/>
                <a:gd name="T114" fmla="*/ 227 w 353"/>
                <a:gd name="T115" fmla="*/ 221 h 239"/>
                <a:gd name="T116" fmla="*/ 219 w 353"/>
                <a:gd name="T117" fmla="*/ 224 h 239"/>
                <a:gd name="T118" fmla="*/ 195 w 353"/>
                <a:gd name="T119" fmla="*/ 21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3" h="239">
                  <a:moveTo>
                    <a:pt x="0" y="51"/>
                  </a:moveTo>
                  <a:lnTo>
                    <a:pt x="1" y="51"/>
                  </a:lnTo>
                  <a:lnTo>
                    <a:pt x="7" y="50"/>
                  </a:lnTo>
                  <a:lnTo>
                    <a:pt x="9" y="49"/>
                  </a:lnTo>
                  <a:lnTo>
                    <a:pt x="13" y="48"/>
                  </a:lnTo>
                  <a:lnTo>
                    <a:pt x="14" y="48"/>
                  </a:lnTo>
                  <a:lnTo>
                    <a:pt x="23" y="47"/>
                  </a:lnTo>
                  <a:lnTo>
                    <a:pt x="25" y="46"/>
                  </a:lnTo>
                  <a:lnTo>
                    <a:pt x="55" y="41"/>
                  </a:lnTo>
                  <a:lnTo>
                    <a:pt x="58" y="40"/>
                  </a:lnTo>
                  <a:lnTo>
                    <a:pt x="59" y="40"/>
                  </a:lnTo>
                  <a:lnTo>
                    <a:pt x="59" y="40"/>
                  </a:lnTo>
                  <a:lnTo>
                    <a:pt x="64" y="38"/>
                  </a:lnTo>
                  <a:lnTo>
                    <a:pt x="64" y="38"/>
                  </a:lnTo>
                  <a:lnTo>
                    <a:pt x="77" y="36"/>
                  </a:lnTo>
                  <a:lnTo>
                    <a:pt x="83" y="35"/>
                  </a:lnTo>
                  <a:lnTo>
                    <a:pt x="85" y="35"/>
                  </a:lnTo>
                  <a:lnTo>
                    <a:pt x="105" y="31"/>
                  </a:lnTo>
                  <a:lnTo>
                    <a:pt x="105" y="30"/>
                  </a:lnTo>
                  <a:lnTo>
                    <a:pt x="108" y="30"/>
                  </a:lnTo>
                  <a:lnTo>
                    <a:pt x="123" y="26"/>
                  </a:lnTo>
                  <a:lnTo>
                    <a:pt x="124" y="26"/>
                  </a:lnTo>
                  <a:lnTo>
                    <a:pt x="128" y="26"/>
                  </a:lnTo>
                  <a:lnTo>
                    <a:pt x="138" y="23"/>
                  </a:lnTo>
                  <a:lnTo>
                    <a:pt x="139" y="23"/>
                  </a:lnTo>
                  <a:lnTo>
                    <a:pt x="147" y="21"/>
                  </a:lnTo>
                  <a:lnTo>
                    <a:pt x="148" y="21"/>
                  </a:lnTo>
                  <a:lnTo>
                    <a:pt x="155" y="20"/>
                  </a:lnTo>
                  <a:lnTo>
                    <a:pt x="156" y="20"/>
                  </a:lnTo>
                  <a:lnTo>
                    <a:pt x="169" y="16"/>
                  </a:lnTo>
                  <a:lnTo>
                    <a:pt x="175" y="15"/>
                  </a:lnTo>
                  <a:lnTo>
                    <a:pt x="176" y="15"/>
                  </a:lnTo>
                  <a:lnTo>
                    <a:pt x="184" y="14"/>
                  </a:lnTo>
                  <a:lnTo>
                    <a:pt x="184" y="13"/>
                  </a:lnTo>
                  <a:lnTo>
                    <a:pt x="186" y="13"/>
                  </a:lnTo>
                  <a:lnTo>
                    <a:pt x="187" y="13"/>
                  </a:lnTo>
                  <a:lnTo>
                    <a:pt x="201" y="10"/>
                  </a:lnTo>
                  <a:lnTo>
                    <a:pt x="202" y="10"/>
                  </a:lnTo>
                  <a:lnTo>
                    <a:pt x="210" y="7"/>
                  </a:lnTo>
                  <a:lnTo>
                    <a:pt x="221" y="5"/>
                  </a:lnTo>
                  <a:lnTo>
                    <a:pt x="222" y="4"/>
                  </a:lnTo>
                  <a:lnTo>
                    <a:pt x="241" y="0"/>
                  </a:lnTo>
                  <a:lnTo>
                    <a:pt x="242" y="0"/>
                  </a:lnTo>
                  <a:lnTo>
                    <a:pt x="243" y="0"/>
                  </a:lnTo>
                  <a:lnTo>
                    <a:pt x="244" y="3"/>
                  </a:lnTo>
                  <a:lnTo>
                    <a:pt x="245" y="5"/>
                  </a:lnTo>
                  <a:lnTo>
                    <a:pt x="246" y="11"/>
                  </a:lnTo>
                  <a:lnTo>
                    <a:pt x="247" y="12"/>
                  </a:lnTo>
                  <a:lnTo>
                    <a:pt x="250" y="24"/>
                  </a:lnTo>
                  <a:lnTo>
                    <a:pt x="256" y="44"/>
                  </a:lnTo>
                  <a:lnTo>
                    <a:pt x="258" y="55"/>
                  </a:lnTo>
                  <a:lnTo>
                    <a:pt x="261" y="61"/>
                  </a:lnTo>
                  <a:lnTo>
                    <a:pt x="264" y="75"/>
                  </a:lnTo>
                  <a:lnTo>
                    <a:pt x="265" y="78"/>
                  </a:lnTo>
                  <a:lnTo>
                    <a:pt x="274" y="110"/>
                  </a:lnTo>
                  <a:lnTo>
                    <a:pt x="275" y="113"/>
                  </a:lnTo>
                  <a:lnTo>
                    <a:pt x="276" y="115"/>
                  </a:lnTo>
                  <a:lnTo>
                    <a:pt x="276" y="115"/>
                  </a:lnTo>
                  <a:lnTo>
                    <a:pt x="276" y="116"/>
                  </a:lnTo>
                  <a:lnTo>
                    <a:pt x="284" y="141"/>
                  </a:lnTo>
                  <a:lnTo>
                    <a:pt x="284" y="142"/>
                  </a:lnTo>
                  <a:lnTo>
                    <a:pt x="284" y="142"/>
                  </a:lnTo>
                  <a:lnTo>
                    <a:pt x="285" y="143"/>
                  </a:lnTo>
                  <a:lnTo>
                    <a:pt x="285" y="146"/>
                  </a:lnTo>
                  <a:lnTo>
                    <a:pt x="285" y="147"/>
                  </a:lnTo>
                  <a:lnTo>
                    <a:pt x="286" y="150"/>
                  </a:lnTo>
                  <a:lnTo>
                    <a:pt x="287" y="153"/>
                  </a:lnTo>
                  <a:lnTo>
                    <a:pt x="288" y="155"/>
                  </a:lnTo>
                  <a:lnTo>
                    <a:pt x="289" y="159"/>
                  </a:lnTo>
                  <a:lnTo>
                    <a:pt x="290" y="163"/>
                  </a:lnTo>
                  <a:lnTo>
                    <a:pt x="293" y="163"/>
                  </a:lnTo>
                  <a:lnTo>
                    <a:pt x="297" y="162"/>
                  </a:lnTo>
                  <a:lnTo>
                    <a:pt x="299" y="161"/>
                  </a:lnTo>
                  <a:lnTo>
                    <a:pt x="300" y="161"/>
                  </a:lnTo>
                  <a:lnTo>
                    <a:pt x="301" y="161"/>
                  </a:lnTo>
                  <a:lnTo>
                    <a:pt x="302" y="161"/>
                  </a:lnTo>
                  <a:lnTo>
                    <a:pt x="303" y="160"/>
                  </a:lnTo>
                  <a:lnTo>
                    <a:pt x="306" y="160"/>
                  </a:lnTo>
                  <a:lnTo>
                    <a:pt x="307" y="160"/>
                  </a:lnTo>
                  <a:lnTo>
                    <a:pt x="308" y="159"/>
                  </a:lnTo>
                  <a:lnTo>
                    <a:pt x="309" y="159"/>
                  </a:lnTo>
                  <a:lnTo>
                    <a:pt x="311" y="159"/>
                  </a:lnTo>
                  <a:lnTo>
                    <a:pt x="316" y="158"/>
                  </a:lnTo>
                  <a:lnTo>
                    <a:pt x="318" y="158"/>
                  </a:lnTo>
                  <a:lnTo>
                    <a:pt x="319" y="158"/>
                  </a:lnTo>
                  <a:lnTo>
                    <a:pt x="322" y="157"/>
                  </a:lnTo>
                  <a:lnTo>
                    <a:pt x="323" y="157"/>
                  </a:lnTo>
                  <a:lnTo>
                    <a:pt x="324" y="156"/>
                  </a:lnTo>
                  <a:lnTo>
                    <a:pt x="332" y="154"/>
                  </a:lnTo>
                  <a:lnTo>
                    <a:pt x="333" y="154"/>
                  </a:lnTo>
                  <a:lnTo>
                    <a:pt x="340" y="153"/>
                  </a:lnTo>
                  <a:lnTo>
                    <a:pt x="344" y="152"/>
                  </a:lnTo>
                  <a:lnTo>
                    <a:pt x="349" y="151"/>
                  </a:lnTo>
                  <a:lnTo>
                    <a:pt x="351" y="150"/>
                  </a:lnTo>
                  <a:lnTo>
                    <a:pt x="352" y="150"/>
                  </a:lnTo>
                  <a:lnTo>
                    <a:pt x="353" y="153"/>
                  </a:lnTo>
                  <a:lnTo>
                    <a:pt x="353" y="154"/>
                  </a:lnTo>
                  <a:lnTo>
                    <a:pt x="353" y="154"/>
                  </a:lnTo>
                  <a:lnTo>
                    <a:pt x="353" y="155"/>
                  </a:lnTo>
                  <a:lnTo>
                    <a:pt x="353" y="156"/>
                  </a:lnTo>
                  <a:lnTo>
                    <a:pt x="353" y="158"/>
                  </a:lnTo>
                  <a:lnTo>
                    <a:pt x="353" y="161"/>
                  </a:lnTo>
                  <a:lnTo>
                    <a:pt x="353" y="162"/>
                  </a:lnTo>
                  <a:lnTo>
                    <a:pt x="353" y="163"/>
                  </a:lnTo>
                  <a:lnTo>
                    <a:pt x="353" y="164"/>
                  </a:lnTo>
                  <a:lnTo>
                    <a:pt x="353" y="167"/>
                  </a:lnTo>
                  <a:lnTo>
                    <a:pt x="352" y="168"/>
                  </a:lnTo>
                  <a:lnTo>
                    <a:pt x="352" y="170"/>
                  </a:lnTo>
                  <a:lnTo>
                    <a:pt x="352" y="175"/>
                  </a:lnTo>
                  <a:lnTo>
                    <a:pt x="351" y="182"/>
                  </a:lnTo>
                  <a:lnTo>
                    <a:pt x="351" y="186"/>
                  </a:lnTo>
                  <a:lnTo>
                    <a:pt x="350" y="187"/>
                  </a:lnTo>
                  <a:lnTo>
                    <a:pt x="350" y="188"/>
                  </a:lnTo>
                  <a:lnTo>
                    <a:pt x="350" y="195"/>
                  </a:lnTo>
                  <a:lnTo>
                    <a:pt x="350" y="199"/>
                  </a:lnTo>
                  <a:lnTo>
                    <a:pt x="349" y="200"/>
                  </a:lnTo>
                  <a:lnTo>
                    <a:pt x="349" y="202"/>
                  </a:lnTo>
                  <a:lnTo>
                    <a:pt x="349" y="203"/>
                  </a:lnTo>
                  <a:lnTo>
                    <a:pt x="348" y="204"/>
                  </a:lnTo>
                  <a:lnTo>
                    <a:pt x="348" y="206"/>
                  </a:lnTo>
                  <a:lnTo>
                    <a:pt x="347" y="207"/>
                  </a:lnTo>
                  <a:lnTo>
                    <a:pt x="347" y="209"/>
                  </a:lnTo>
                  <a:lnTo>
                    <a:pt x="346" y="209"/>
                  </a:lnTo>
                  <a:lnTo>
                    <a:pt x="346" y="210"/>
                  </a:lnTo>
                  <a:lnTo>
                    <a:pt x="346" y="210"/>
                  </a:lnTo>
                  <a:lnTo>
                    <a:pt x="345" y="210"/>
                  </a:lnTo>
                  <a:lnTo>
                    <a:pt x="334" y="215"/>
                  </a:lnTo>
                  <a:lnTo>
                    <a:pt x="332" y="215"/>
                  </a:lnTo>
                  <a:lnTo>
                    <a:pt x="330" y="216"/>
                  </a:lnTo>
                  <a:lnTo>
                    <a:pt x="329" y="216"/>
                  </a:lnTo>
                  <a:lnTo>
                    <a:pt x="311" y="222"/>
                  </a:lnTo>
                  <a:lnTo>
                    <a:pt x="311" y="223"/>
                  </a:lnTo>
                  <a:lnTo>
                    <a:pt x="310" y="223"/>
                  </a:lnTo>
                  <a:lnTo>
                    <a:pt x="310" y="224"/>
                  </a:lnTo>
                  <a:lnTo>
                    <a:pt x="309" y="225"/>
                  </a:lnTo>
                  <a:lnTo>
                    <a:pt x="309" y="226"/>
                  </a:lnTo>
                  <a:lnTo>
                    <a:pt x="308" y="228"/>
                  </a:lnTo>
                  <a:lnTo>
                    <a:pt x="308" y="229"/>
                  </a:lnTo>
                  <a:lnTo>
                    <a:pt x="308" y="228"/>
                  </a:lnTo>
                  <a:lnTo>
                    <a:pt x="308" y="227"/>
                  </a:lnTo>
                  <a:lnTo>
                    <a:pt x="307" y="227"/>
                  </a:lnTo>
                  <a:lnTo>
                    <a:pt x="306" y="227"/>
                  </a:lnTo>
                  <a:lnTo>
                    <a:pt x="305" y="227"/>
                  </a:lnTo>
                  <a:lnTo>
                    <a:pt x="303" y="227"/>
                  </a:lnTo>
                  <a:lnTo>
                    <a:pt x="302" y="226"/>
                  </a:lnTo>
                  <a:lnTo>
                    <a:pt x="302" y="227"/>
                  </a:lnTo>
                  <a:lnTo>
                    <a:pt x="302" y="228"/>
                  </a:lnTo>
                  <a:lnTo>
                    <a:pt x="301" y="229"/>
                  </a:lnTo>
                  <a:lnTo>
                    <a:pt x="299" y="229"/>
                  </a:lnTo>
                  <a:lnTo>
                    <a:pt x="298" y="229"/>
                  </a:lnTo>
                  <a:lnTo>
                    <a:pt x="297" y="229"/>
                  </a:lnTo>
                  <a:lnTo>
                    <a:pt x="296" y="229"/>
                  </a:lnTo>
                  <a:lnTo>
                    <a:pt x="296" y="230"/>
                  </a:lnTo>
                  <a:lnTo>
                    <a:pt x="294" y="231"/>
                  </a:lnTo>
                  <a:lnTo>
                    <a:pt x="293" y="233"/>
                  </a:lnTo>
                  <a:lnTo>
                    <a:pt x="292" y="234"/>
                  </a:lnTo>
                  <a:lnTo>
                    <a:pt x="292" y="235"/>
                  </a:lnTo>
                  <a:lnTo>
                    <a:pt x="291" y="237"/>
                  </a:lnTo>
                  <a:lnTo>
                    <a:pt x="291" y="237"/>
                  </a:lnTo>
                  <a:lnTo>
                    <a:pt x="290" y="237"/>
                  </a:lnTo>
                  <a:lnTo>
                    <a:pt x="288" y="239"/>
                  </a:lnTo>
                  <a:lnTo>
                    <a:pt x="286" y="238"/>
                  </a:lnTo>
                  <a:lnTo>
                    <a:pt x="286" y="237"/>
                  </a:lnTo>
                  <a:lnTo>
                    <a:pt x="286" y="237"/>
                  </a:lnTo>
                  <a:lnTo>
                    <a:pt x="286" y="236"/>
                  </a:lnTo>
                  <a:lnTo>
                    <a:pt x="285" y="233"/>
                  </a:lnTo>
                  <a:lnTo>
                    <a:pt x="285" y="231"/>
                  </a:lnTo>
                  <a:lnTo>
                    <a:pt x="285" y="227"/>
                  </a:lnTo>
                  <a:lnTo>
                    <a:pt x="285" y="226"/>
                  </a:lnTo>
                  <a:lnTo>
                    <a:pt x="285" y="224"/>
                  </a:lnTo>
                  <a:lnTo>
                    <a:pt x="285" y="223"/>
                  </a:lnTo>
                  <a:lnTo>
                    <a:pt x="285" y="222"/>
                  </a:lnTo>
                  <a:lnTo>
                    <a:pt x="286" y="222"/>
                  </a:lnTo>
                  <a:lnTo>
                    <a:pt x="287" y="222"/>
                  </a:lnTo>
                  <a:lnTo>
                    <a:pt x="288" y="222"/>
                  </a:lnTo>
                  <a:lnTo>
                    <a:pt x="289" y="221"/>
                  </a:lnTo>
                  <a:lnTo>
                    <a:pt x="289" y="220"/>
                  </a:lnTo>
                  <a:lnTo>
                    <a:pt x="290" y="220"/>
                  </a:lnTo>
                  <a:lnTo>
                    <a:pt x="291" y="218"/>
                  </a:lnTo>
                  <a:lnTo>
                    <a:pt x="290" y="217"/>
                  </a:lnTo>
                  <a:lnTo>
                    <a:pt x="288" y="217"/>
                  </a:lnTo>
                  <a:lnTo>
                    <a:pt x="287" y="217"/>
                  </a:lnTo>
                  <a:lnTo>
                    <a:pt x="286" y="217"/>
                  </a:lnTo>
                  <a:lnTo>
                    <a:pt x="286" y="218"/>
                  </a:lnTo>
                  <a:lnTo>
                    <a:pt x="285" y="218"/>
                  </a:lnTo>
                  <a:lnTo>
                    <a:pt x="285" y="219"/>
                  </a:lnTo>
                  <a:lnTo>
                    <a:pt x="285" y="220"/>
                  </a:lnTo>
                  <a:lnTo>
                    <a:pt x="285" y="220"/>
                  </a:lnTo>
                  <a:lnTo>
                    <a:pt x="283" y="218"/>
                  </a:lnTo>
                  <a:lnTo>
                    <a:pt x="284" y="215"/>
                  </a:lnTo>
                  <a:lnTo>
                    <a:pt x="284" y="215"/>
                  </a:lnTo>
                  <a:lnTo>
                    <a:pt x="284" y="214"/>
                  </a:lnTo>
                  <a:lnTo>
                    <a:pt x="285" y="212"/>
                  </a:lnTo>
                  <a:lnTo>
                    <a:pt x="286" y="212"/>
                  </a:lnTo>
                  <a:lnTo>
                    <a:pt x="286" y="211"/>
                  </a:lnTo>
                  <a:lnTo>
                    <a:pt x="286" y="209"/>
                  </a:lnTo>
                  <a:lnTo>
                    <a:pt x="285" y="208"/>
                  </a:lnTo>
                  <a:lnTo>
                    <a:pt x="284" y="208"/>
                  </a:lnTo>
                  <a:lnTo>
                    <a:pt x="284" y="209"/>
                  </a:lnTo>
                  <a:lnTo>
                    <a:pt x="283" y="209"/>
                  </a:lnTo>
                  <a:lnTo>
                    <a:pt x="282" y="209"/>
                  </a:lnTo>
                  <a:lnTo>
                    <a:pt x="281" y="209"/>
                  </a:lnTo>
                  <a:lnTo>
                    <a:pt x="280" y="209"/>
                  </a:lnTo>
                  <a:lnTo>
                    <a:pt x="279" y="209"/>
                  </a:lnTo>
                  <a:lnTo>
                    <a:pt x="279" y="210"/>
                  </a:lnTo>
                  <a:lnTo>
                    <a:pt x="277" y="211"/>
                  </a:lnTo>
                  <a:lnTo>
                    <a:pt x="277" y="212"/>
                  </a:lnTo>
                  <a:lnTo>
                    <a:pt x="276" y="212"/>
                  </a:lnTo>
                  <a:lnTo>
                    <a:pt x="276" y="213"/>
                  </a:lnTo>
                  <a:lnTo>
                    <a:pt x="276" y="214"/>
                  </a:lnTo>
                  <a:lnTo>
                    <a:pt x="277" y="215"/>
                  </a:lnTo>
                  <a:lnTo>
                    <a:pt x="276" y="215"/>
                  </a:lnTo>
                  <a:lnTo>
                    <a:pt x="276" y="214"/>
                  </a:lnTo>
                  <a:lnTo>
                    <a:pt x="275" y="214"/>
                  </a:lnTo>
                  <a:lnTo>
                    <a:pt x="274" y="212"/>
                  </a:lnTo>
                  <a:lnTo>
                    <a:pt x="274" y="211"/>
                  </a:lnTo>
                  <a:lnTo>
                    <a:pt x="274" y="209"/>
                  </a:lnTo>
                  <a:lnTo>
                    <a:pt x="274" y="208"/>
                  </a:lnTo>
                  <a:lnTo>
                    <a:pt x="274" y="207"/>
                  </a:lnTo>
                  <a:lnTo>
                    <a:pt x="274" y="206"/>
                  </a:lnTo>
                  <a:lnTo>
                    <a:pt x="274" y="205"/>
                  </a:lnTo>
                  <a:lnTo>
                    <a:pt x="274" y="204"/>
                  </a:lnTo>
                  <a:lnTo>
                    <a:pt x="274" y="203"/>
                  </a:lnTo>
                  <a:lnTo>
                    <a:pt x="279" y="201"/>
                  </a:lnTo>
                  <a:lnTo>
                    <a:pt x="280" y="201"/>
                  </a:lnTo>
                  <a:lnTo>
                    <a:pt x="280" y="202"/>
                  </a:lnTo>
                  <a:lnTo>
                    <a:pt x="280" y="201"/>
                  </a:lnTo>
                  <a:lnTo>
                    <a:pt x="280" y="201"/>
                  </a:lnTo>
                  <a:lnTo>
                    <a:pt x="281" y="201"/>
                  </a:lnTo>
                  <a:lnTo>
                    <a:pt x="282" y="200"/>
                  </a:lnTo>
                  <a:lnTo>
                    <a:pt x="282" y="199"/>
                  </a:lnTo>
                  <a:lnTo>
                    <a:pt x="283" y="199"/>
                  </a:lnTo>
                  <a:lnTo>
                    <a:pt x="281" y="197"/>
                  </a:lnTo>
                  <a:lnTo>
                    <a:pt x="280" y="197"/>
                  </a:lnTo>
                  <a:lnTo>
                    <a:pt x="280" y="196"/>
                  </a:lnTo>
                  <a:lnTo>
                    <a:pt x="280" y="195"/>
                  </a:lnTo>
                  <a:lnTo>
                    <a:pt x="279" y="195"/>
                  </a:lnTo>
                  <a:lnTo>
                    <a:pt x="278" y="195"/>
                  </a:lnTo>
                  <a:lnTo>
                    <a:pt x="278" y="196"/>
                  </a:lnTo>
                  <a:lnTo>
                    <a:pt x="278" y="198"/>
                  </a:lnTo>
                  <a:lnTo>
                    <a:pt x="277" y="198"/>
                  </a:lnTo>
                  <a:lnTo>
                    <a:pt x="276" y="198"/>
                  </a:lnTo>
                  <a:lnTo>
                    <a:pt x="276" y="196"/>
                  </a:lnTo>
                  <a:lnTo>
                    <a:pt x="275" y="196"/>
                  </a:lnTo>
                  <a:lnTo>
                    <a:pt x="275" y="195"/>
                  </a:lnTo>
                  <a:lnTo>
                    <a:pt x="274" y="194"/>
                  </a:lnTo>
                  <a:lnTo>
                    <a:pt x="274" y="193"/>
                  </a:lnTo>
                  <a:lnTo>
                    <a:pt x="274" y="193"/>
                  </a:lnTo>
                  <a:lnTo>
                    <a:pt x="272" y="193"/>
                  </a:lnTo>
                  <a:lnTo>
                    <a:pt x="271" y="193"/>
                  </a:lnTo>
                  <a:lnTo>
                    <a:pt x="271" y="194"/>
                  </a:lnTo>
                  <a:lnTo>
                    <a:pt x="270" y="194"/>
                  </a:lnTo>
                  <a:lnTo>
                    <a:pt x="270" y="195"/>
                  </a:lnTo>
                  <a:lnTo>
                    <a:pt x="271" y="196"/>
                  </a:lnTo>
                  <a:lnTo>
                    <a:pt x="271" y="197"/>
                  </a:lnTo>
                  <a:lnTo>
                    <a:pt x="272" y="196"/>
                  </a:lnTo>
                  <a:lnTo>
                    <a:pt x="272" y="197"/>
                  </a:lnTo>
                  <a:lnTo>
                    <a:pt x="272" y="198"/>
                  </a:lnTo>
                  <a:lnTo>
                    <a:pt x="271" y="198"/>
                  </a:lnTo>
                  <a:lnTo>
                    <a:pt x="270" y="198"/>
                  </a:lnTo>
                  <a:lnTo>
                    <a:pt x="269" y="198"/>
                  </a:lnTo>
                  <a:lnTo>
                    <a:pt x="269" y="199"/>
                  </a:lnTo>
                  <a:lnTo>
                    <a:pt x="269" y="198"/>
                  </a:lnTo>
                  <a:lnTo>
                    <a:pt x="270" y="198"/>
                  </a:lnTo>
                  <a:lnTo>
                    <a:pt x="270" y="198"/>
                  </a:lnTo>
                  <a:lnTo>
                    <a:pt x="270" y="197"/>
                  </a:lnTo>
                  <a:lnTo>
                    <a:pt x="270" y="196"/>
                  </a:lnTo>
                  <a:lnTo>
                    <a:pt x="268" y="195"/>
                  </a:lnTo>
                  <a:lnTo>
                    <a:pt x="267" y="193"/>
                  </a:lnTo>
                  <a:lnTo>
                    <a:pt x="267" y="192"/>
                  </a:lnTo>
                  <a:lnTo>
                    <a:pt x="266" y="192"/>
                  </a:lnTo>
                  <a:lnTo>
                    <a:pt x="265" y="192"/>
                  </a:lnTo>
                  <a:lnTo>
                    <a:pt x="264" y="191"/>
                  </a:lnTo>
                  <a:lnTo>
                    <a:pt x="264" y="190"/>
                  </a:lnTo>
                  <a:lnTo>
                    <a:pt x="263" y="190"/>
                  </a:lnTo>
                  <a:lnTo>
                    <a:pt x="263" y="189"/>
                  </a:lnTo>
                  <a:lnTo>
                    <a:pt x="265" y="189"/>
                  </a:lnTo>
                  <a:lnTo>
                    <a:pt x="265" y="188"/>
                  </a:lnTo>
                  <a:lnTo>
                    <a:pt x="266" y="188"/>
                  </a:lnTo>
                  <a:lnTo>
                    <a:pt x="268" y="187"/>
                  </a:lnTo>
                  <a:lnTo>
                    <a:pt x="268" y="187"/>
                  </a:lnTo>
                  <a:lnTo>
                    <a:pt x="268" y="186"/>
                  </a:lnTo>
                  <a:lnTo>
                    <a:pt x="268" y="185"/>
                  </a:lnTo>
                  <a:lnTo>
                    <a:pt x="267" y="184"/>
                  </a:lnTo>
                  <a:lnTo>
                    <a:pt x="267" y="183"/>
                  </a:lnTo>
                  <a:lnTo>
                    <a:pt x="266" y="183"/>
                  </a:lnTo>
                  <a:lnTo>
                    <a:pt x="266" y="182"/>
                  </a:lnTo>
                  <a:lnTo>
                    <a:pt x="266" y="181"/>
                  </a:lnTo>
                  <a:lnTo>
                    <a:pt x="265" y="181"/>
                  </a:lnTo>
                  <a:lnTo>
                    <a:pt x="263" y="181"/>
                  </a:lnTo>
                  <a:lnTo>
                    <a:pt x="263" y="181"/>
                  </a:lnTo>
                  <a:lnTo>
                    <a:pt x="263" y="181"/>
                  </a:lnTo>
                  <a:lnTo>
                    <a:pt x="262" y="183"/>
                  </a:lnTo>
                  <a:lnTo>
                    <a:pt x="263" y="184"/>
                  </a:lnTo>
                  <a:lnTo>
                    <a:pt x="263" y="187"/>
                  </a:lnTo>
                  <a:lnTo>
                    <a:pt x="261" y="188"/>
                  </a:lnTo>
                  <a:lnTo>
                    <a:pt x="260" y="189"/>
                  </a:lnTo>
                  <a:lnTo>
                    <a:pt x="260" y="190"/>
                  </a:lnTo>
                  <a:lnTo>
                    <a:pt x="260" y="191"/>
                  </a:lnTo>
                  <a:lnTo>
                    <a:pt x="260" y="192"/>
                  </a:lnTo>
                  <a:lnTo>
                    <a:pt x="261" y="192"/>
                  </a:lnTo>
                  <a:lnTo>
                    <a:pt x="263" y="193"/>
                  </a:lnTo>
                  <a:lnTo>
                    <a:pt x="263" y="194"/>
                  </a:lnTo>
                  <a:lnTo>
                    <a:pt x="263" y="196"/>
                  </a:lnTo>
                  <a:lnTo>
                    <a:pt x="263" y="198"/>
                  </a:lnTo>
                  <a:lnTo>
                    <a:pt x="263" y="198"/>
                  </a:lnTo>
                  <a:lnTo>
                    <a:pt x="263" y="199"/>
                  </a:lnTo>
                  <a:lnTo>
                    <a:pt x="263" y="200"/>
                  </a:lnTo>
                  <a:lnTo>
                    <a:pt x="263" y="201"/>
                  </a:lnTo>
                  <a:lnTo>
                    <a:pt x="264" y="202"/>
                  </a:lnTo>
                  <a:lnTo>
                    <a:pt x="264" y="203"/>
                  </a:lnTo>
                  <a:lnTo>
                    <a:pt x="262" y="202"/>
                  </a:lnTo>
                  <a:lnTo>
                    <a:pt x="260" y="200"/>
                  </a:lnTo>
                  <a:lnTo>
                    <a:pt x="259" y="199"/>
                  </a:lnTo>
                  <a:lnTo>
                    <a:pt x="259" y="198"/>
                  </a:lnTo>
                  <a:lnTo>
                    <a:pt x="258" y="198"/>
                  </a:lnTo>
                  <a:lnTo>
                    <a:pt x="258" y="198"/>
                  </a:lnTo>
                  <a:lnTo>
                    <a:pt x="258" y="199"/>
                  </a:lnTo>
                  <a:lnTo>
                    <a:pt x="257" y="199"/>
                  </a:lnTo>
                  <a:lnTo>
                    <a:pt x="256" y="198"/>
                  </a:lnTo>
                  <a:lnTo>
                    <a:pt x="256" y="196"/>
                  </a:lnTo>
                  <a:lnTo>
                    <a:pt x="255" y="195"/>
                  </a:lnTo>
                  <a:lnTo>
                    <a:pt x="253" y="196"/>
                  </a:lnTo>
                  <a:lnTo>
                    <a:pt x="252" y="196"/>
                  </a:lnTo>
                  <a:lnTo>
                    <a:pt x="252" y="196"/>
                  </a:lnTo>
                  <a:lnTo>
                    <a:pt x="251" y="196"/>
                  </a:lnTo>
                  <a:lnTo>
                    <a:pt x="250" y="195"/>
                  </a:lnTo>
                  <a:lnTo>
                    <a:pt x="249" y="196"/>
                  </a:lnTo>
                  <a:lnTo>
                    <a:pt x="248" y="197"/>
                  </a:lnTo>
                  <a:lnTo>
                    <a:pt x="248" y="198"/>
                  </a:lnTo>
                  <a:lnTo>
                    <a:pt x="248" y="198"/>
                  </a:lnTo>
                  <a:lnTo>
                    <a:pt x="249" y="199"/>
                  </a:lnTo>
                  <a:lnTo>
                    <a:pt x="250" y="200"/>
                  </a:lnTo>
                  <a:lnTo>
                    <a:pt x="251" y="201"/>
                  </a:lnTo>
                  <a:lnTo>
                    <a:pt x="252" y="200"/>
                  </a:lnTo>
                  <a:lnTo>
                    <a:pt x="253" y="201"/>
                  </a:lnTo>
                  <a:lnTo>
                    <a:pt x="254" y="201"/>
                  </a:lnTo>
                  <a:lnTo>
                    <a:pt x="255" y="202"/>
                  </a:lnTo>
                  <a:lnTo>
                    <a:pt x="254" y="202"/>
                  </a:lnTo>
                  <a:lnTo>
                    <a:pt x="254" y="203"/>
                  </a:lnTo>
                  <a:lnTo>
                    <a:pt x="253" y="203"/>
                  </a:lnTo>
                  <a:lnTo>
                    <a:pt x="252" y="203"/>
                  </a:lnTo>
                  <a:lnTo>
                    <a:pt x="250" y="202"/>
                  </a:lnTo>
                  <a:lnTo>
                    <a:pt x="247" y="199"/>
                  </a:lnTo>
                  <a:lnTo>
                    <a:pt x="247" y="198"/>
                  </a:lnTo>
                  <a:lnTo>
                    <a:pt x="247" y="198"/>
                  </a:lnTo>
                  <a:lnTo>
                    <a:pt x="247" y="197"/>
                  </a:lnTo>
                  <a:lnTo>
                    <a:pt x="246" y="197"/>
                  </a:lnTo>
                  <a:lnTo>
                    <a:pt x="246" y="196"/>
                  </a:lnTo>
                  <a:lnTo>
                    <a:pt x="244" y="195"/>
                  </a:lnTo>
                  <a:lnTo>
                    <a:pt x="243" y="194"/>
                  </a:lnTo>
                  <a:lnTo>
                    <a:pt x="241" y="195"/>
                  </a:lnTo>
                  <a:lnTo>
                    <a:pt x="240" y="194"/>
                  </a:lnTo>
                  <a:lnTo>
                    <a:pt x="238" y="192"/>
                  </a:lnTo>
                  <a:lnTo>
                    <a:pt x="238" y="190"/>
                  </a:lnTo>
                  <a:lnTo>
                    <a:pt x="239" y="191"/>
                  </a:lnTo>
                  <a:lnTo>
                    <a:pt x="241" y="190"/>
                  </a:lnTo>
                  <a:lnTo>
                    <a:pt x="241" y="189"/>
                  </a:lnTo>
                  <a:lnTo>
                    <a:pt x="240" y="189"/>
                  </a:lnTo>
                  <a:lnTo>
                    <a:pt x="239" y="188"/>
                  </a:lnTo>
                  <a:lnTo>
                    <a:pt x="239" y="187"/>
                  </a:lnTo>
                  <a:lnTo>
                    <a:pt x="238" y="187"/>
                  </a:lnTo>
                  <a:lnTo>
                    <a:pt x="236" y="188"/>
                  </a:lnTo>
                  <a:lnTo>
                    <a:pt x="236" y="186"/>
                  </a:lnTo>
                  <a:lnTo>
                    <a:pt x="236" y="185"/>
                  </a:lnTo>
                  <a:lnTo>
                    <a:pt x="235" y="185"/>
                  </a:lnTo>
                  <a:lnTo>
                    <a:pt x="235" y="183"/>
                  </a:lnTo>
                  <a:lnTo>
                    <a:pt x="234" y="182"/>
                  </a:lnTo>
                  <a:lnTo>
                    <a:pt x="233" y="181"/>
                  </a:lnTo>
                  <a:lnTo>
                    <a:pt x="232" y="179"/>
                  </a:lnTo>
                  <a:lnTo>
                    <a:pt x="231" y="179"/>
                  </a:lnTo>
                  <a:lnTo>
                    <a:pt x="230" y="178"/>
                  </a:lnTo>
                  <a:lnTo>
                    <a:pt x="230" y="176"/>
                  </a:lnTo>
                  <a:lnTo>
                    <a:pt x="228" y="176"/>
                  </a:lnTo>
                  <a:lnTo>
                    <a:pt x="228" y="175"/>
                  </a:lnTo>
                  <a:lnTo>
                    <a:pt x="227" y="173"/>
                  </a:lnTo>
                  <a:lnTo>
                    <a:pt x="227" y="171"/>
                  </a:lnTo>
                  <a:lnTo>
                    <a:pt x="229" y="171"/>
                  </a:lnTo>
                  <a:lnTo>
                    <a:pt x="231" y="170"/>
                  </a:lnTo>
                  <a:lnTo>
                    <a:pt x="232" y="170"/>
                  </a:lnTo>
                  <a:lnTo>
                    <a:pt x="234" y="170"/>
                  </a:lnTo>
                  <a:lnTo>
                    <a:pt x="235" y="167"/>
                  </a:lnTo>
                  <a:lnTo>
                    <a:pt x="235" y="165"/>
                  </a:lnTo>
                  <a:lnTo>
                    <a:pt x="234" y="165"/>
                  </a:lnTo>
                  <a:lnTo>
                    <a:pt x="232" y="166"/>
                  </a:lnTo>
                  <a:lnTo>
                    <a:pt x="231" y="166"/>
                  </a:lnTo>
                  <a:lnTo>
                    <a:pt x="231" y="165"/>
                  </a:lnTo>
                  <a:lnTo>
                    <a:pt x="231" y="164"/>
                  </a:lnTo>
                  <a:lnTo>
                    <a:pt x="230" y="163"/>
                  </a:lnTo>
                  <a:lnTo>
                    <a:pt x="230" y="163"/>
                  </a:lnTo>
                  <a:lnTo>
                    <a:pt x="230" y="162"/>
                  </a:lnTo>
                  <a:lnTo>
                    <a:pt x="229" y="162"/>
                  </a:lnTo>
                  <a:lnTo>
                    <a:pt x="228" y="162"/>
                  </a:lnTo>
                  <a:lnTo>
                    <a:pt x="227" y="162"/>
                  </a:lnTo>
                  <a:lnTo>
                    <a:pt x="227" y="161"/>
                  </a:lnTo>
                  <a:lnTo>
                    <a:pt x="229" y="160"/>
                  </a:lnTo>
                  <a:lnTo>
                    <a:pt x="230" y="159"/>
                  </a:lnTo>
                  <a:lnTo>
                    <a:pt x="230" y="158"/>
                  </a:lnTo>
                  <a:lnTo>
                    <a:pt x="230" y="157"/>
                  </a:lnTo>
                  <a:lnTo>
                    <a:pt x="229" y="156"/>
                  </a:lnTo>
                  <a:lnTo>
                    <a:pt x="230" y="155"/>
                  </a:lnTo>
                  <a:lnTo>
                    <a:pt x="230" y="155"/>
                  </a:lnTo>
                  <a:lnTo>
                    <a:pt x="230" y="154"/>
                  </a:lnTo>
                  <a:lnTo>
                    <a:pt x="231" y="154"/>
                  </a:lnTo>
                  <a:lnTo>
                    <a:pt x="231" y="154"/>
                  </a:lnTo>
                  <a:lnTo>
                    <a:pt x="232" y="153"/>
                  </a:lnTo>
                  <a:lnTo>
                    <a:pt x="233" y="153"/>
                  </a:lnTo>
                  <a:lnTo>
                    <a:pt x="233" y="154"/>
                  </a:lnTo>
                  <a:lnTo>
                    <a:pt x="234" y="154"/>
                  </a:lnTo>
                  <a:lnTo>
                    <a:pt x="235" y="155"/>
                  </a:lnTo>
                  <a:lnTo>
                    <a:pt x="236" y="155"/>
                  </a:lnTo>
                  <a:lnTo>
                    <a:pt x="236" y="154"/>
                  </a:lnTo>
                  <a:lnTo>
                    <a:pt x="237" y="153"/>
                  </a:lnTo>
                  <a:lnTo>
                    <a:pt x="238" y="152"/>
                  </a:lnTo>
                  <a:lnTo>
                    <a:pt x="239" y="151"/>
                  </a:lnTo>
                  <a:lnTo>
                    <a:pt x="240" y="152"/>
                  </a:lnTo>
                  <a:lnTo>
                    <a:pt x="241" y="150"/>
                  </a:lnTo>
                  <a:lnTo>
                    <a:pt x="241" y="149"/>
                  </a:lnTo>
                  <a:lnTo>
                    <a:pt x="240" y="148"/>
                  </a:lnTo>
                  <a:lnTo>
                    <a:pt x="240" y="148"/>
                  </a:lnTo>
                  <a:lnTo>
                    <a:pt x="240" y="147"/>
                  </a:lnTo>
                  <a:lnTo>
                    <a:pt x="239" y="147"/>
                  </a:lnTo>
                  <a:lnTo>
                    <a:pt x="238" y="147"/>
                  </a:lnTo>
                  <a:lnTo>
                    <a:pt x="238" y="146"/>
                  </a:lnTo>
                  <a:lnTo>
                    <a:pt x="237" y="146"/>
                  </a:lnTo>
                  <a:lnTo>
                    <a:pt x="236" y="146"/>
                  </a:lnTo>
                  <a:lnTo>
                    <a:pt x="235" y="147"/>
                  </a:lnTo>
                  <a:lnTo>
                    <a:pt x="233" y="145"/>
                  </a:lnTo>
                  <a:lnTo>
                    <a:pt x="231" y="143"/>
                  </a:lnTo>
                  <a:lnTo>
                    <a:pt x="230" y="142"/>
                  </a:lnTo>
                  <a:lnTo>
                    <a:pt x="230" y="142"/>
                  </a:lnTo>
                  <a:lnTo>
                    <a:pt x="230" y="141"/>
                  </a:lnTo>
                  <a:lnTo>
                    <a:pt x="230" y="140"/>
                  </a:lnTo>
                  <a:lnTo>
                    <a:pt x="230" y="139"/>
                  </a:lnTo>
                  <a:lnTo>
                    <a:pt x="228" y="139"/>
                  </a:lnTo>
                  <a:lnTo>
                    <a:pt x="227" y="139"/>
                  </a:lnTo>
                  <a:lnTo>
                    <a:pt x="227" y="140"/>
                  </a:lnTo>
                  <a:lnTo>
                    <a:pt x="227" y="141"/>
                  </a:lnTo>
                  <a:lnTo>
                    <a:pt x="226" y="141"/>
                  </a:lnTo>
                  <a:lnTo>
                    <a:pt x="227" y="142"/>
                  </a:lnTo>
                  <a:lnTo>
                    <a:pt x="227" y="142"/>
                  </a:lnTo>
                  <a:lnTo>
                    <a:pt x="226" y="142"/>
                  </a:lnTo>
                  <a:lnTo>
                    <a:pt x="224" y="142"/>
                  </a:lnTo>
                  <a:lnTo>
                    <a:pt x="224" y="142"/>
                  </a:lnTo>
                  <a:lnTo>
                    <a:pt x="224" y="141"/>
                  </a:lnTo>
                  <a:lnTo>
                    <a:pt x="222" y="141"/>
                  </a:lnTo>
                  <a:lnTo>
                    <a:pt x="221" y="142"/>
                  </a:lnTo>
                  <a:lnTo>
                    <a:pt x="221" y="143"/>
                  </a:lnTo>
                  <a:lnTo>
                    <a:pt x="221" y="144"/>
                  </a:lnTo>
                  <a:lnTo>
                    <a:pt x="221" y="145"/>
                  </a:lnTo>
                  <a:lnTo>
                    <a:pt x="223" y="147"/>
                  </a:lnTo>
                  <a:lnTo>
                    <a:pt x="223" y="148"/>
                  </a:lnTo>
                  <a:lnTo>
                    <a:pt x="221" y="149"/>
                  </a:lnTo>
                  <a:lnTo>
                    <a:pt x="221" y="148"/>
                  </a:lnTo>
                  <a:lnTo>
                    <a:pt x="220" y="148"/>
                  </a:lnTo>
                  <a:lnTo>
                    <a:pt x="220" y="148"/>
                  </a:lnTo>
                  <a:lnTo>
                    <a:pt x="220" y="145"/>
                  </a:lnTo>
                  <a:lnTo>
                    <a:pt x="219" y="145"/>
                  </a:lnTo>
                  <a:lnTo>
                    <a:pt x="219" y="142"/>
                  </a:lnTo>
                  <a:lnTo>
                    <a:pt x="219" y="141"/>
                  </a:lnTo>
                  <a:lnTo>
                    <a:pt x="219" y="140"/>
                  </a:lnTo>
                  <a:lnTo>
                    <a:pt x="219" y="139"/>
                  </a:lnTo>
                  <a:lnTo>
                    <a:pt x="219" y="136"/>
                  </a:lnTo>
                  <a:lnTo>
                    <a:pt x="219" y="136"/>
                  </a:lnTo>
                  <a:lnTo>
                    <a:pt x="219" y="135"/>
                  </a:lnTo>
                  <a:lnTo>
                    <a:pt x="220" y="133"/>
                  </a:lnTo>
                  <a:lnTo>
                    <a:pt x="220" y="132"/>
                  </a:lnTo>
                  <a:lnTo>
                    <a:pt x="220" y="130"/>
                  </a:lnTo>
                  <a:lnTo>
                    <a:pt x="220" y="128"/>
                  </a:lnTo>
                  <a:lnTo>
                    <a:pt x="221" y="128"/>
                  </a:lnTo>
                  <a:lnTo>
                    <a:pt x="222" y="128"/>
                  </a:lnTo>
                  <a:lnTo>
                    <a:pt x="222" y="127"/>
                  </a:lnTo>
                  <a:lnTo>
                    <a:pt x="223" y="127"/>
                  </a:lnTo>
                  <a:lnTo>
                    <a:pt x="223" y="126"/>
                  </a:lnTo>
                  <a:lnTo>
                    <a:pt x="223" y="126"/>
                  </a:lnTo>
                  <a:lnTo>
                    <a:pt x="223" y="124"/>
                  </a:lnTo>
                  <a:lnTo>
                    <a:pt x="224" y="124"/>
                  </a:lnTo>
                  <a:lnTo>
                    <a:pt x="224" y="125"/>
                  </a:lnTo>
                  <a:lnTo>
                    <a:pt x="224" y="126"/>
                  </a:lnTo>
                  <a:lnTo>
                    <a:pt x="225" y="126"/>
                  </a:lnTo>
                  <a:lnTo>
                    <a:pt x="225" y="127"/>
                  </a:lnTo>
                  <a:lnTo>
                    <a:pt x="226" y="127"/>
                  </a:lnTo>
                  <a:lnTo>
                    <a:pt x="227" y="128"/>
                  </a:lnTo>
                  <a:lnTo>
                    <a:pt x="228" y="128"/>
                  </a:lnTo>
                  <a:lnTo>
                    <a:pt x="229" y="128"/>
                  </a:lnTo>
                  <a:lnTo>
                    <a:pt x="230" y="127"/>
                  </a:lnTo>
                  <a:lnTo>
                    <a:pt x="231" y="127"/>
                  </a:lnTo>
                  <a:lnTo>
                    <a:pt x="231" y="126"/>
                  </a:lnTo>
                  <a:lnTo>
                    <a:pt x="231" y="126"/>
                  </a:lnTo>
                  <a:lnTo>
                    <a:pt x="230" y="125"/>
                  </a:lnTo>
                  <a:lnTo>
                    <a:pt x="230" y="124"/>
                  </a:lnTo>
                  <a:lnTo>
                    <a:pt x="230" y="123"/>
                  </a:lnTo>
                  <a:lnTo>
                    <a:pt x="230" y="122"/>
                  </a:lnTo>
                  <a:lnTo>
                    <a:pt x="229" y="121"/>
                  </a:lnTo>
                  <a:lnTo>
                    <a:pt x="229" y="119"/>
                  </a:lnTo>
                  <a:lnTo>
                    <a:pt x="228" y="117"/>
                  </a:lnTo>
                  <a:lnTo>
                    <a:pt x="228" y="115"/>
                  </a:lnTo>
                  <a:lnTo>
                    <a:pt x="227" y="115"/>
                  </a:lnTo>
                  <a:lnTo>
                    <a:pt x="227" y="113"/>
                  </a:lnTo>
                  <a:lnTo>
                    <a:pt x="226" y="112"/>
                  </a:lnTo>
                  <a:lnTo>
                    <a:pt x="225" y="112"/>
                  </a:lnTo>
                  <a:lnTo>
                    <a:pt x="225" y="111"/>
                  </a:lnTo>
                  <a:lnTo>
                    <a:pt x="224" y="111"/>
                  </a:lnTo>
                  <a:lnTo>
                    <a:pt x="224" y="112"/>
                  </a:lnTo>
                  <a:lnTo>
                    <a:pt x="222" y="112"/>
                  </a:lnTo>
                  <a:lnTo>
                    <a:pt x="223" y="114"/>
                  </a:lnTo>
                  <a:lnTo>
                    <a:pt x="223" y="115"/>
                  </a:lnTo>
                  <a:lnTo>
                    <a:pt x="222" y="115"/>
                  </a:lnTo>
                  <a:lnTo>
                    <a:pt x="221" y="115"/>
                  </a:lnTo>
                  <a:lnTo>
                    <a:pt x="221" y="114"/>
                  </a:lnTo>
                  <a:lnTo>
                    <a:pt x="220" y="113"/>
                  </a:lnTo>
                  <a:lnTo>
                    <a:pt x="219" y="113"/>
                  </a:lnTo>
                  <a:lnTo>
                    <a:pt x="219" y="114"/>
                  </a:lnTo>
                  <a:lnTo>
                    <a:pt x="219" y="114"/>
                  </a:lnTo>
                  <a:lnTo>
                    <a:pt x="219" y="115"/>
                  </a:lnTo>
                  <a:lnTo>
                    <a:pt x="218" y="115"/>
                  </a:lnTo>
                  <a:lnTo>
                    <a:pt x="218" y="115"/>
                  </a:lnTo>
                  <a:lnTo>
                    <a:pt x="218" y="116"/>
                  </a:lnTo>
                  <a:lnTo>
                    <a:pt x="219" y="116"/>
                  </a:lnTo>
                  <a:lnTo>
                    <a:pt x="219" y="117"/>
                  </a:lnTo>
                  <a:lnTo>
                    <a:pt x="219" y="118"/>
                  </a:lnTo>
                  <a:lnTo>
                    <a:pt x="218" y="119"/>
                  </a:lnTo>
                  <a:lnTo>
                    <a:pt x="217" y="117"/>
                  </a:lnTo>
                  <a:lnTo>
                    <a:pt x="216" y="117"/>
                  </a:lnTo>
                  <a:lnTo>
                    <a:pt x="216" y="118"/>
                  </a:lnTo>
                  <a:lnTo>
                    <a:pt x="215" y="119"/>
                  </a:lnTo>
                  <a:lnTo>
                    <a:pt x="215" y="120"/>
                  </a:lnTo>
                  <a:lnTo>
                    <a:pt x="215" y="120"/>
                  </a:lnTo>
                  <a:lnTo>
                    <a:pt x="215" y="121"/>
                  </a:lnTo>
                  <a:lnTo>
                    <a:pt x="216" y="122"/>
                  </a:lnTo>
                  <a:lnTo>
                    <a:pt x="216" y="123"/>
                  </a:lnTo>
                  <a:lnTo>
                    <a:pt x="217" y="124"/>
                  </a:lnTo>
                  <a:lnTo>
                    <a:pt x="216" y="125"/>
                  </a:lnTo>
                  <a:lnTo>
                    <a:pt x="216" y="126"/>
                  </a:lnTo>
                  <a:lnTo>
                    <a:pt x="215" y="126"/>
                  </a:lnTo>
                  <a:lnTo>
                    <a:pt x="214" y="126"/>
                  </a:lnTo>
                  <a:lnTo>
                    <a:pt x="214" y="126"/>
                  </a:lnTo>
                  <a:lnTo>
                    <a:pt x="214" y="128"/>
                  </a:lnTo>
                  <a:lnTo>
                    <a:pt x="213" y="128"/>
                  </a:lnTo>
                  <a:lnTo>
                    <a:pt x="213" y="127"/>
                  </a:lnTo>
                  <a:lnTo>
                    <a:pt x="213" y="126"/>
                  </a:lnTo>
                  <a:lnTo>
                    <a:pt x="213" y="126"/>
                  </a:lnTo>
                  <a:lnTo>
                    <a:pt x="213" y="124"/>
                  </a:lnTo>
                  <a:lnTo>
                    <a:pt x="214" y="123"/>
                  </a:lnTo>
                  <a:lnTo>
                    <a:pt x="213" y="120"/>
                  </a:lnTo>
                  <a:lnTo>
                    <a:pt x="212" y="119"/>
                  </a:lnTo>
                  <a:lnTo>
                    <a:pt x="212" y="118"/>
                  </a:lnTo>
                  <a:lnTo>
                    <a:pt x="212" y="115"/>
                  </a:lnTo>
                  <a:lnTo>
                    <a:pt x="212" y="115"/>
                  </a:lnTo>
                  <a:lnTo>
                    <a:pt x="212" y="114"/>
                  </a:lnTo>
                  <a:lnTo>
                    <a:pt x="212" y="113"/>
                  </a:lnTo>
                  <a:lnTo>
                    <a:pt x="212" y="112"/>
                  </a:lnTo>
                  <a:lnTo>
                    <a:pt x="213" y="110"/>
                  </a:lnTo>
                  <a:lnTo>
                    <a:pt x="213" y="108"/>
                  </a:lnTo>
                  <a:lnTo>
                    <a:pt x="214" y="106"/>
                  </a:lnTo>
                  <a:lnTo>
                    <a:pt x="214" y="105"/>
                  </a:lnTo>
                  <a:lnTo>
                    <a:pt x="214" y="104"/>
                  </a:lnTo>
                  <a:lnTo>
                    <a:pt x="213" y="103"/>
                  </a:lnTo>
                  <a:lnTo>
                    <a:pt x="214" y="101"/>
                  </a:lnTo>
                  <a:lnTo>
                    <a:pt x="214" y="100"/>
                  </a:lnTo>
                  <a:lnTo>
                    <a:pt x="214" y="101"/>
                  </a:lnTo>
                  <a:lnTo>
                    <a:pt x="214" y="102"/>
                  </a:lnTo>
                  <a:lnTo>
                    <a:pt x="216" y="104"/>
                  </a:lnTo>
                  <a:lnTo>
                    <a:pt x="216" y="105"/>
                  </a:lnTo>
                  <a:lnTo>
                    <a:pt x="217" y="105"/>
                  </a:lnTo>
                  <a:lnTo>
                    <a:pt x="217" y="106"/>
                  </a:lnTo>
                  <a:lnTo>
                    <a:pt x="218" y="106"/>
                  </a:lnTo>
                  <a:lnTo>
                    <a:pt x="218" y="107"/>
                  </a:lnTo>
                  <a:lnTo>
                    <a:pt x="219" y="107"/>
                  </a:lnTo>
                  <a:lnTo>
                    <a:pt x="220" y="107"/>
                  </a:lnTo>
                  <a:lnTo>
                    <a:pt x="221" y="107"/>
                  </a:lnTo>
                  <a:lnTo>
                    <a:pt x="222" y="107"/>
                  </a:lnTo>
                  <a:lnTo>
                    <a:pt x="223" y="107"/>
                  </a:lnTo>
                  <a:lnTo>
                    <a:pt x="225" y="108"/>
                  </a:lnTo>
                  <a:lnTo>
                    <a:pt x="226" y="107"/>
                  </a:lnTo>
                  <a:lnTo>
                    <a:pt x="227" y="105"/>
                  </a:lnTo>
                  <a:lnTo>
                    <a:pt x="227" y="104"/>
                  </a:lnTo>
                  <a:lnTo>
                    <a:pt x="228" y="104"/>
                  </a:lnTo>
                  <a:lnTo>
                    <a:pt x="229" y="103"/>
                  </a:lnTo>
                  <a:lnTo>
                    <a:pt x="229" y="102"/>
                  </a:lnTo>
                  <a:lnTo>
                    <a:pt x="229" y="101"/>
                  </a:lnTo>
                  <a:lnTo>
                    <a:pt x="228" y="100"/>
                  </a:lnTo>
                  <a:lnTo>
                    <a:pt x="227" y="99"/>
                  </a:lnTo>
                  <a:lnTo>
                    <a:pt x="226" y="98"/>
                  </a:lnTo>
                  <a:lnTo>
                    <a:pt x="225" y="97"/>
                  </a:lnTo>
                  <a:lnTo>
                    <a:pt x="225" y="96"/>
                  </a:lnTo>
                  <a:lnTo>
                    <a:pt x="226" y="95"/>
                  </a:lnTo>
                  <a:lnTo>
                    <a:pt x="226" y="94"/>
                  </a:lnTo>
                  <a:lnTo>
                    <a:pt x="227" y="94"/>
                  </a:lnTo>
                  <a:lnTo>
                    <a:pt x="227" y="93"/>
                  </a:lnTo>
                  <a:lnTo>
                    <a:pt x="228" y="93"/>
                  </a:lnTo>
                  <a:lnTo>
                    <a:pt x="228" y="92"/>
                  </a:lnTo>
                  <a:lnTo>
                    <a:pt x="228" y="90"/>
                  </a:lnTo>
                  <a:lnTo>
                    <a:pt x="226" y="90"/>
                  </a:lnTo>
                  <a:lnTo>
                    <a:pt x="225" y="90"/>
                  </a:lnTo>
                  <a:lnTo>
                    <a:pt x="224" y="90"/>
                  </a:lnTo>
                  <a:lnTo>
                    <a:pt x="224" y="91"/>
                  </a:lnTo>
                  <a:lnTo>
                    <a:pt x="223" y="92"/>
                  </a:lnTo>
                  <a:lnTo>
                    <a:pt x="223" y="93"/>
                  </a:lnTo>
                  <a:lnTo>
                    <a:pt x="223" y="94"/>
                  </a:lnTo>
                  <a:lnTo>
                    <a:pt x="223" y="95"/>
                  </a:lnTo>
                  <a:lnTo>
                    <a:pt x="223" y="96"/>
                  </a:lnTo>
                  <a:lnTo>
                    <a:pt x="223" y="98"/>
                  </a:lnTo>
                  <a:lnTo>
                    <a:pt x="223" y="98"/>
                  </a:lnTo>
                  <a:lnTo>
                    <a:pt x="224" y="99"/>
                  </a:lnTo>
                  <a:lnTo>
                    <a:pt x="224" y="100"/>
                  </a:lnTo>
                  <a:lnTo>
                    <a:pt x="225" y="101"/>
                  </a:lnTo>
                  <a:lnTo>
                    <a:pt x="225" y="102"/>
                  </a:lnTo>
                  <a:lnTo>
                    <a:pt x="224" y="102"/>
                  </a:lnTo>
                  <a:lnTo>
                    <a:pt x="223" y="102"/>
                  </a:lnTo>
                  <a:lnTo>
                    <a:pt x="222" y="102"/>
                  </a:lnTo>
                  <a:lnTo>
                    <a:pt x="220" y="101"/>
                  </a:lnTo>
                  <a:lnTo>
                    <a:pt x="220" y="100"/>
                  </a:lnTo>
                  <a:lnTo>
                    <a:pt x="220" y="99"/>
                  </a:lnTo>
                  <a:lnTo>
                    <a:pt x="220" y="98"/>
                  </a:lnTo>
                  <a:lnTo>
                    <a:pt x="220" y="96"/>
                  </a:lnTo>
                  <a:lnTo>
                    <a:pt x="220" y="94"/>
                  </a:lnTo>
                  <a:lnTo>
                    <a:pt x="219" y="93"/>
                  </a:lnTo>
                  <a:lnTo>
                    <a:pt x="219" y="92"/>
                  </a:lnTo>
                  <a:lnTo>
                    <a:pt x="219" y="90"/>
                  </a:lnTo>
                  <a:lnTo>
                    <a:pt x="218" y="89"/>
                  </a:lnTo>
                  <a:lnTo>
                    <a:pt x="216" y="87"/>
                  </a:lnTo>
                  <a:lnTo>
                    <a:pt x="215" y="86"/>
                  </a:lnTo>
                  <a:lnTo>
                    <a:pt x="214" y="86"/>
                  </a:lnTo>
                  <a:lnTo>
                    <a:pt x="214" y="86"/>
                  </a:lnTo>
                  <a:lnTo>
                    <a:pt x="214" y="85"/>
                  </a:lnTo>
                  <a:lnTo>
                    <a:pt x="214" y="84"/>
                  </a:lnTo>
                  <a:lnTo>
                    <a:pt x="214" y="83"/>
                  </a:lnTo>
                  <a:lnTo>
                    <a:pt x="214" y="82"/>
                  </a:lnTo>
                  <a:lnTo>
                    <a:pt x="214" y="81"/>
                  </a:lnTo>
                  <a:lnTo>
                    <a:pt x="214" y="79"/>
                  </a:lnTo>
                  <a:lnTo>
                    <a:pt x="214" y="78"/>
                  </a:lnTo>
                  <a:lnTo>
                    <a:pt x="214" y="77"/>
                  </a:lnTo>
                  <a:lnTo>
                    <a:pt x="215" y="74"/>
                  </a:lnTo>
                  <a:lnTo>
                    <a:pt x="215" y="73"/>
                  </a:lnTo>
                  <a:lnTo>
                    <a:pt x="216" y="71"/>
                  </a:lnTo>
                  <a:lnTo>
                    <a:pt x="216" y="70"/>
                  </a:lnTo>
                  <a:lnTo>
                    <a:pt x="216" y="69"/>
                  </a:lnTo>
                  <a:lnTo>
                    <a:pt x="216" y="68"/>
                  </a:lnTo>
                  <a:lnTo>
                    <a:pt x="217" y="68"/>
                  </a:lnTo>
                  <a:lnTo>
                    <a:pt x="218" y="66"/>
                  </a:lnTo>
                  <a:lnTo>
                    <a:pt x="219" y="65"/>
                  </a:lnTo>
                  <a:lnTo>
                    <a:pt x="219" y="65"/>
                  </a:lnTo>
                  <a:lnTo>
                    <a:pt x="219" y="64"/>
                  </a:lnTo>
                  <a:lnTo>
                    <a:pt x="219" y="63"/>
                  </a:lnTo>
                  <a:lnTo>
                    <a:pt x="219" y="62"/>
                  </a:lnTo>
                  <a:lnTo>
                    <a:pt x="218" y="62"/>
                  </a:lnTo>
                  <a:lnTo>
                    <a:pt x="218" y="61"/>
                  </a:lnTo>
                  <a:lnTo>
                    <a:pt x="219" y="59"/>
                  </a:lnTo>
                  <a:lnTo>
                    <a:pt x="219" y="59"/>
                  </a:lnTo>
                  <a:lnTo>
                    <a:pt x="219" y="59"/>
                  </a:lnTo>
                  <a:lnTo>
                    <a:pt x="220" y="59"/>
                  </a:lnTo>
                  <a:lnTo>
                    <a:pt x="221" y="59"/>
                  </a:lnTo>
                  <a:lnTo>
                    <a:pt x="222" y="57"/>
                  </a:lnTo>
                  <a:lnTo>
                    <a:pt x="221" y="57"/>
                  </a:lnTo>
                  <a:lnTo>
                    <a:pt x="221" y="56"/>
                  </a:lnTo>
                  <a:lnTo>
                    <a:pt x="222" y="55"/>
                  </a:lnTo>
                  <a:lnTo>
                    <a:pt x="223" y="54"/>
                  </a:lnTo>
                  <a:lnTo>
                    <a:pt x="223" y="54"/>
                  </a:lnTo>
                  <a:lnTo>
                    <a:pt x="223" y="53"/>
                  </a:lnTo>
                  <a:lnTo>
                    <a:pt x="224" y="53"/>
                  </a:lnTo>
                  <a:lnTo>
                    <a:pt x="226" y="52"/>
                  </a:lnTo>
                  <a:lnTo>
                    <a:pt x="227" y="52"/>
                  </a:lnTo>
                  <a:lnTo>
                    <a:pt x="228" y="52"/>
                  </a:lnTo>
                  <a:lnTo>
                    <a:pt x="229" y="52"/>
                  </a:lnTo>
                  <a:lnTo>
                    <a:pt x="230" y="52"/>
                  </a:lnTo>
                  <a:lnTo>
                    <a:pt x="231" y="52"/>
                  </a:lnTo>
                  <a:lnTo>
                    <a:pt x="232" y="52"/>
                  </a:lnTo>
                  <a:lnTo>
                    <a:pt x="233" y="51"/>
                  </a:lnTo>
                  <a:lnTo>
                    <a:pt x="234" y="51"/>
                  </a:lnTo>
                  <a:lnTo>
                    <a:pt x="233" y="50"/>
                  </a:lnTo>
                  <a:lnTo>
                    <a:pt x="233" y="48"/>
                  </a:lnTo>
                  <a:lnTo>
                    <a:pt x="231" y="49"/>
                  </a:lnTo>
                  <a:lnTo>
                    <a:pt x="230" y="49"/>
                  </a:lnTo>
                  <a:lnTo>
                    <a:pt x="229" y="48"/>
                  </a:lnTo>
                  <a:lnTo>
                    <a:pt x="230" y="47"/>
                  </a:lnTo>
                  <a:lnTo>
                    <a:pt x="230" y="46"/>
                  </a:lnTo>
                  <a:lnTo>
                    <a:pt x="231" y="46"/>
                  </a:lnTo>
                  <a:lnTo>
                    <a:pt x="231" y="45"/>
                  </a:lnTo>
                  <a:lnTo>
                    <a:pt x="232" y="45"/>
                  </a:lnTo>
                  <a:lnTo>
                    <a:pt x="232" y="44"/>
                  </a:lnTo>
                  <a:lnTo>
                    <a:pt x="232" y="43"/>
                  </a:lnTo>
                  <a:lnTo>
                    <a:pt x="233" y="43"/>
                  </a:lnTo>
                  <a:lnTo>
                    <a:pt x="233" y="42"/>
                  </a:lnTo>
                  <a:lnTo>
                    <a:pt x="234" y="42"/>
                  </a:lnTo>
                  <a:lnTo>
                    <a:pt x="234" y="41"/>
                  </a:lnTo>
                  <a:lnTo>
                    <a:pt x="234" y="40"/>
                  </a:lnTo>
                  <a:lnTo>
                    <a:pt x="232" y="38"/>
                  </a:lnTo>
                  <a:lnTo>
                    <a:pt x="232" y="39"/>
                  </a:lnTo>
                  <a:lnTo>
                    <a:pt x="231" y="39"/>
                  </a:lnTo>
                  <a:lnTo>
                    <a:pt x="231" y="40"/>
                  </a:lnTo>
                  <a:lnTo>
                    <a:pt x="230" y="40"/>
                  </a:lnTo>
                  <a:lnTo>
                    <a:pt x="230" y="39"/>
                  </a:lnTo>
                  <a:lnTo>
                    <a:pt x="230" y="37"/>
                  </a:lnTo>
                  <a:lnTo>
                    <a:pt x="231" y="37"/>
                  </a:lnTo>
                  <a:lnTo>
                    <a:pt x="230" y="36"/>
                  </a:lnTo>
                  <a:lnTo>
                    <a:pt x="230" y="35"/>
                  </a:lnTo>
                  <a:lnTo>
                    <a:pt x="231" y="32"/>
                  </a:lnTo>
                  <a:lnTo>
                    <a:pt x="231" y="30"/>
                  </a:lnTo>
                  <a:lnTo>
                    <a:pt x="231" y="29"/>
                  </a:lnTo>
                  <a:lnTo>
                    <a:pt x="232" y="28"/>
                  </a:lnTo>
                  <a:lnTo>
                    <a:pt x="232" y="27"/>
                  </a:lnTo>
                  <a:lnTo>
                    <a:pt x="231" y="26"/>
                  </a:lnTo>
                  <a:lnTo>
                    <a:pt x="231" y="26"/>
                  </a:lnTo>
                  <a:lnTo>
                    <a:pt x="229" y="25"/>
                  </a:lnTo>
                  <a:lnTo>
                    <a:pt x="228" y="26"/>
                  </a:lnTo>
                  <a:lnTo>
                    <a:pt x="228" y="26"/>
                  </a:lnTo>
                  <a:lnTo>
                    <a:pt x="228" y="27"/>
                  </a:lnTo>
                  <a:lnTo>
                    <a:pt x="225" y="28"/>
                  </a:lnTo>
                  <a:lnTo>
                    <a:pt x="224" y="28"/>
                  </a:lnTo>
                  <a:lnTo>
                    <a:pt x="223" y="29"/>
                  </a:lnTo>
                  <a:lnTo>
                    <a:pt x="221" y="30"/>
                  </a:lnTo>
                  <a:lnTo>
                    <a:pt x="219" y="31"/>
                  </a:lnTo>
                  <a:lnTo>
                    <a:pt x="219" y="32"/>
                  </a:lnTo>
                  <a:lnTo>
                    <a:pt x="219" y="33"/>
                  </a:lnTo>
                  <a:lnTo>
                    <a:pt x="219" y="34"/>
                  </a:lnTo>
                  <a:lnTo>
                    <a:pt x="219" y="35"/>
                  </a:lnTo>
                  <a:lnTo>
                    <a:pt x="219" y="37"/>
                  </a:lnTo>
                  <a:lnTo>
                    <a:pt x="219" y="37"/>
                  </a:lnTo>
                  <a:lnTo>
                    <a:pt x="220" y="38"/>
                  </a:lnTo>
                  <a:lnTo>
                    <a:pt x="221" y="38"/>
                  </a:lnTo>
                  <a:lnTo>
                    <a:pt x="223" y="38"/>
                  </a:lnTo>
                  <a:lnTo>
                    <a:pt x="224" y="38"/>
                  </a:lnTo>
                  <a:lnTo>
                    <a:pt x="224" y="39"/>
                  </a:lnTo>
                  <a:lnTo>
                    <a:pt x="225" y="40"/>
                  </a:lnTo>
                  <a:lnTo>
                    <a:pt x="225" y="41"/>
                  </a:lnTo>
                  <a:lnTo>
                    <a:pt x="225" y="42"/>
                  </a:lnTo>
                  <a:lnTo>
                    <a:pt x="224" y="43"/>
                  </a:lnTo>
                  <a:lnTo>
                    <a:pt x="223" y="43"/>
                  </a:lnTo>
                  <a:lnTo>
                    <a:pt x="222" y="44"/>
                  </a:lnTo>
                  <a:lnTo>
                    <a:pt x="221" y="45"/>
                  </a:lnTo>
                  <a:lnTo>
                    <a:pt x="221" y="46"/>
                  </a:lnTo>
                  <a:lnTo>
                    <a:pt x="220" y="46"/>
                  </a:lnTo>
                  <a:lnTo>
                    <a:pt x="220" y="47"/>
                  </a:lnTo>
                  <a:lnTo>
                    <a:pt x="219" y="48"/>
                  </a:lnTo>
                  <a:lnTo>
                    <a:pt x="219" y="48"/>
                  </a:lnTo>
                  <a:lnTo>
                    <a:pt x="219" y="49"/>
                  </a:lnTo>
                  <a:lnTo>
                    <a:pt x="218" y="49"/>
                  </a:lnTo>
                  <a:lnTo>
                    <a:pt x="217" y="51"/>
                  </a:lnTo>
                  <a:lnTo>
                    <a:pt x="217" y="52"/>
                  </a:lnTo>
                  <a:lnTo>
                    <a:pt x="216" y="52"/>
                  </a:lnTo>
                  <a:lnTo>
                    <a:pt x="216" y="53"/>
                  </a:lnTo>
                  <a:lnTo>
                    <a:pt x="216" y="54"/>
                  </a:lnTo>
                  <a:lnTo>
                    <a:pt x="214" y="55"/>
                  </a:lnTo>
                  <a:lnTo>
                    <a:pt x="213" y="58"/>
                  </a:lnTo>
                  <a:lnTo>
                    <a:pt x="212" y="58"/>
                  </a:lnTo>
                  <a:lnTo>
                    <a:pt x="211" y="57"/>
                  </a:lnTo>
                  <a:lnTo>
                    <a:pt x="210" y="57"/>
                  </a:lnTo>
                  <a:lnTo>
                    <a:pt x="208" y="59"/>
                  </a:lnTo>
                  <a:lnTo>
                    <a:pt x="209" y="59"/>
                  </a:lnTo>
                  <a:lnTo>
                    <a:pt x="209" y="59"/>
                  </a:lnTo>
                  <a:lnTo>
                    <a:pt x="210" y="60"/>
                  </a:lnTo>
                  <a:lnTo>
                    <a:pt x="209" y="60"/>
                  </a:lnTo>
                  <a:lnTo>
                    <a:pt x="209" y="61"/>
                  </a:lnTo>
                  <a:lnTo>
                    <a:pt x="209" y="62"/>
                  </a:lnTo>
                  <a:lnTo>
                    <a:pt x="208" y="63"/>
                  </a:lnTo>
                  <a:lnTo>
                    <a:pt x="208" y="64"/>
                  </a:lnTo>
                  <a:lnTo>
                    <a:pt x="208" y="65"/>
                  </a:lnTo>
                  <a:lnTo>
                    <a:pt x="208" y="65"/>
                  </a:lnTo>
                  <a:lnTo>
                    <a:pt x="208" y="65"/>
                  </a:lnTo>
                  <a:lnTo>
                    <a:pt x="208" y="64"/>
                  </a:lnTo>
                  <a:lnTo>
                    <a:pt x="206" y="62"/>
                  </a:lnTo>
                  <a:lnTo>
                    <a:pt x="206" y="61"/>
                  </a:lnTo>
                  <a:lnTo>
                    <a:pt x="206" y="60"/>
                  </a:lnTo>
                  <a:lnTo>
                    <a:pt x="206" y="59"/>
                  </a:lnTo>
                  <a:lnTo>
                    <a:pt x="205" y="59"/>
                  </a:lnTo>
                  <a:lnTo>
                    <a:pt x="204" y="59"/>
                  </a:lnTo>
                  <a:lnTo>
                    <a:pt x="203" y="59"/>
                  </a:lnTo>
                  <a:lnTo>
                    <a:pt x="202" y="59"/>
                  </a:lnTo>
                  <a:lnTo>
                    <a:pt x="202" y="59"/>
                  </a:lnTo>
                  <a:lnTo>
                    <a:pt x="202" y="60"/>
                  </a:lnTo>
                  <a:lnTo>
                    <a:pt x="202" y="62"/>
                  </a:lnTo>
                  <a:lnTo>
                    <a:pt x="202" y="64"/>
                  </a:lnTo>
                  <a:lnTo>
                    <a:pt x="203" y="65"/>
                  </a:lnTo>
                  <a:lnTo>
                    <a:pt x="204" y="65"/>
                  </a:lnTo>
                  <a:lnTo>
                    <a:pt x="203" y="66"/>
                  </a:lnTo>
                  <a:lnTo>
                    <a:pt x="202" y="65"/>
                  </a:lnTo>
                  <a:lnTo>
                    <a:pt x="201" y="66"/>
                  </a:lnTo>
                  <a:lnTo>
                    <a:pt x="199" y="68"/>
                  </a:lnTo>
                  <a:lnTo>
                    <a:pt x="199" y="70"/>
                  </a:lnTo>
                  <a:lnTo>
                    <a:pt x="199" y="70"/>
                  </a:lnTo>
                  <a:lnTo>
                    <a:pt x="200" y="71"/>
                  </a:lnTo>
                  <a:lnTo>
                    <a:pt x="199" y="72"/>
                  </a:lnTo>
                  <a:lnTo>
                    <a:pt x="198" y="73"/>
                  </a:lnTo>
                  <a:lnTo>
                    <a:pt x="198" y="74"/>
                  </a:lnTo>
                  <a:lnTo>
                    <a:pt x="200" y="75"/>
                  </a:lnTo>
                  <a:lnTo>
                    <a:pt x="201" y="75"/>
                  </a:lnTo>
                  <a:lnTo>
                    <a:pt x="201" y="76"/>
                  </a:lnTo>
                  <a:lnTo>
                    <a:pt x="200" y="76"/>
                  </a:lnTo>
                  <a:lnTo>
                    <a:pt x="200" y="77"/>
                  </a:lnTo>
                  <a:lnTo>
                    <a:pt x="198" y="79"/>
                  </a:lnTo>
                  <a:lnTo>
                    <a:pt x="198" y="80"/>
                  </a:lnTo>
                  <a:lnTo>
                    <a:pt x="197" y="81"/>
                  </a:lnTo>
                  <a:lnTo>
                    <a:pt x="197" y="82"/>
                  </a:lnTo>
                  <a:lnTo>
                    <a:pt x="197" y="82"/>
                  </a:lnTo>
                  <a:lnTo>
                    <a:pt x="197" y="83"/>
                  </a:lnTo>
                  <a:lnTo>
                    <a:pt x="196" y="82"/>
                  </a:lnTo>
                  <a:lnTo>
                    <a:pt x="194" y="82"/>
                  </a:lnTo>
                  <a:lnTo>
                    <a:pt x="194" y="82"/>
                  </a:lnTo>
                  <a:lnTo>
                    <a:pt x="193" y="82"/>
                  </a:lnTo>
                  <a:lnTo>
                    <a:pt x="192" y="82"/>
                  </a:lnTo>
                  <a:lnTo>
                    <a:pt x="191" y="83"/>
                  </a:lnTo>
                  <a:lnTo>
                    <a:pt x="191" y="82"/>
                  </a:lnTo>
                  <a:lnTo>
                    <a:pt x="188" y="81"/>
                  </a:lnTo>
                  <a:lnTo>
                    <a:pt x="187" y="82"/>
                  </a:lnTo>
                  <a:lnTo>
                    <a:pt x="187" y="82"/>
                  </a:lnTo>
                  <a:lnTo>
                    <a:pt x="187" y="83"/>
                  </a:lnTo>
                  <a:lnTo>
                    <a:pt x="187" y="84"/>
                  </a:lnTo>
                  <a:lnTo>
                    <a:pt x="188" y="86"/>
                  </a:lnTo>
                  <a:lnTo>
                    <a:pt x="189" y="87"/>
                  </a:lnTo>
                  <a:lnTo>
                    <a:pt x="190" y="87"/>
                  </a:lnTo>
                  <a:lnTo>
                    <a:pt x="191" y="87"/>
                  </a:lnTo>
                  <a:lnTo>
                    <a:pt x="191" y="88"/>
                  </a:lnTo>
                  <a:lnTo>
                    <a:pt x="193" y="87"/>
                  </a:lnTo>
                  <a:lnTo>
                    <a:pt x="194" y="88"/>
                  </a:lnTo>
                  <a:lnTo>
                    <a:pt x="195" y="89"/>
                  </a:lnTo>
                  <a:lnTo>
                    <a:pt x="197" y="89"/>
                  </a:lnTo>
                  <a:lnTo>
                    <a:pt x="197" y="90"/>
                  </a:lnTo>
                  <a:lnTo>
                    <a:pt x="198" y="90"/>
                  </a:lnTo>
                  <a:lnTo>
                    <a:pt x="199" y="91"/>
                  </a:lnTo>
                  <a:lnTo>
                    <a:pt x="199" y="92"/>
                  </a:lnTo>
                  <a:lnTo>
                    <a:pt x="199" y="93"/>
                  </a:lnTo>
                  <a:lnTo>
                    <a:pt x="200" y="93"/>
                  </a:lnTo>
                  <a:lnTo>
                    <a:pt x="201" y="95"/>
                  </a:lnTo>
                  <a:lnTo>
                    <a:pt x="201" y="96"/>
                  </a:lnTo>
                  <a:lnTo>
                    <a:pt x="202" y="97"/>
                  </a:lnTo>
                  <a:lnTo>
                    <a:pt x="202" y="98"/>
                  </a:lnTo>
                  <a:lnTo>
                    <a:pt x="202" y="98"/>
                  </a:lnTo>
                  <a:lnTo>
                    <a:pt x="201" y="100"/>
                  </a:lnTo>
                  <a:lnTo>
                    <a:pt x="201" y="101"/>
                  </a:lnTo>
                  <a:lnTo>
                    <a:pt x="201" y="102"/>
                  </a:lnTo>
                  <a:lnTo>
                    <a:pt x="202" y="103"/>
                  </a:lnTo>
                  <a:lnTo>
                    <a:pt x="204" y="104"/>
                  </a:lnTo>
                  <a:lnTo>
                    <a:pt x="205" y="104"/>
                  </a:lnTo>
                  <a:lnTo>
                    <a:pt x="206" y="104"/>
                  </a:lnTo>
                  <a:lnTo>
                    <a:pt x="206" y="105"/>
                  </a:lnTo>
                  <a:lnTo>
                    <a:pt x="206" y="106"/>
                  </a:lnTo>
                  <a:lnTo>
                    <a:pt x="205" y="109"/>
                  </a:lnTo>
                  <a:lnTo>
                    <a:pt x="204" y="109"/>
                  </a:lnTo>
                  <a:lnTo>
                    <a:pt x="202" y="111"/>
                  </a:lnTo>
                  <a:lnTo>
                    <a:pt x="202" y="112"/>
                  </a:lnTo>
                  <a:lnTo>
                    <a:pt x="200" y="113"/>
                  </a:lnTo>
                  <a:lnTo>
                    <a:pt x="200" y="114"/>
                  </a:lnTo>
                  <a:lnTo>
                    <a:pt x="201" y="115"/>
                  </a:lnTo>
                  <a:lnTo>
                    <a:pt x="202" y="115"/>
                  </a:lnTo>
                  <a:lnTo>
                    <a:pt x="202" y="116"/>
                  </a:lnTo>
                  <a:lnTo>
                    <a:pt x="202" y="119"/>
                  </a:lnTo>
                  <a:lnTo>
                    <a:pt x="202" y="120"/>
                  </a:lnTo>
                  <a:lnTo>
                    <a:pt x="203" y="120"/>
                  </a:lnTo>
                  <a:lnTo>
                    <a:pt x="203" y="121"/>
                  </a:lnTo>
                  <a:lnTo>
                    <a:pt x="202" y="121"/>
                  </a:lnTo>
                  <a:lnTo>
                    <a:pt x="202" y="121"/>
                  </a:lnTo>
                  <a:lnTo>
                    <a:pt x="202" y="120"/>
                  </a:lnTo>
                  <a:lnTo>
                    <a:pt x="201" y="120"/>
                  </a:lnTo>
                  <a:lnTo>
                    <a:pt x="200" y="121"/>
                  </a:lnTo>
                  <a:lnTo>
                    <a:pt x="200" y="122"/>
                  </a:lnTo>
                  <a:lnTo>
                    <a:pt x="200" y="123"/>
                  </a:lnTo>
                  <a:lnTo>
                    <a:pt x="201" y="124"/>
                  </a:lnTo>
                  <a:lnTo>
                    <a:pt x="201" y="125"/>
                  </a:lnTo>
                  <a:lnTo>
                    <a:pt x="200" y="125"/>
                  </a:lnTo>
                  <a:lnTo>
                    <a:pt x="200" y="126"/>
                  </a:lnTo>
                  <a:lnTo>
                    <a:pt x="199" y="126"/>
                  </a:lnTo>
                  <a:lnTo>
                    <a:pt x="199" y="127"/>
                  </a:lnTo>
                  <a:lnTo>
                    <a:pt x="198" y="128"/>
                  </a:lnTo>
                  <a:lnTo>
                    <a:pt x="199" y="130"/>
                  </a:lnTo>
                  <a:lnTo>
                    <a:pt x="200" y="130"/>
                  </a:lnTo>
                  <a:lnTo>
                    <a:pt x="201" y="129"/>
                  </a:lnTo>
                  <a:lnTo>
                    <a:pt x="202" y="129"/>
                  </a:lnTo>
                  <a:lnTo>
                    <a:pt x="202" y="130"/>
                  </a:lnTo>
                  <a:lnTo>
                    <a:pt x="202" y="131"/>
                  </a:lnTo>
                  <a:lnTo>
                    <a:pt x="202" y="131"/>
                  </a:lnTo>
                  <a:lnTo>
                    <a:pt x="202" y="133"/>
                  </a:lnTo>
                  <a:lnTo>
                    <a:pt x="202" y="134"/>
                  </a:lnTo>
                  <a:lnTo>
                    <a:pt x="202" y="135"/>
                  </a:lnTo>
                  <a:lnTo>
                    <a:pt x="201" y="136"/>
                  </a:lnTo>
                  <a:lnTo>
                    <a:pt x="201" y="137"/>
                  </a:lnTo>
                  <a:lnTo>
                    <a:pt x="200" y="137"/>
                  </a:lnTo>
                  <a:lnTo>
                    <a:pt x="200" y="137"/>
                  </a:lnTo>
                  <a:lnTo>
                    <a:pt x="200" y="138"/>
                  </a:lnTo>
                  <a:lnTo>
                    <a:pt x="200" y="139"/>
                  </a:lnTo>
                  <a:lnTo>
                    <a:pt x="199" y="139"/>
                  </a:lnTo>
                  <a:lnTo>
                    <a:pt x="199" y="140"/>
                  </a:lnTo>
                  <a:lnTo>
                    <a:pt x="198" y="140"/>
                  </a:lnTo>
                  <a:lnTo>
                    <a:pt x="197" y="141"/>
                  </a:lnTo>
                  <a:lnTo>
                    <a:pt x="197" y="142"/>
                  </a:lnTo>
                  <a:lnTo>
                    <a:pt x="197" y="142"/>
                  </a:lnTo>
                  <a:lnTo>
                    <a:pt x="198" y="144"/>
                  </a:lnTo>
                  <a:lnTo>
                    <a:pt x="199" y="145"/>
                  </a:lnTo>
                  <a:lnTo>
                    <a:pt x="199" y="146"/>
                  </a:lnTo>
                  <a:lnTo>
                    <a:pt x="200" y="146"/>
                  </a:lnTo>
                  <a:lnTo>
                    <a:pt x="202" y="146"/>
                  </a:lnTo>
                  <a:lnTo>
                    <a:pt x="202" y="147"/>
                  </a:lnTo>
                  <a:lnTo>
                    <a:pt x="202" y="148"/>
                  </a:lnTo>
                  <a:lnTo>
                    <a:pt x="202" y="148"/>
                  </a:lnTo>
                  <a:lnTo>
                    <a:pt x="202" y="149"/>
                  </a:lnTo>
                  <a:lnTo>
                    <a:pt x="202" y="150"/>
                  </a:lnTo>
                  <a:lnTo>
                    <a:pt x="202" y="152"/>
                  </a:lnTo>
                  <a:lnTo>
                    <a:pt x="202" y="153"/>
                  </a:lnTo>
                  <a:lnTo>
                    <a:pt x="202" y="154"/>
                  </a:lnTo>
                  <a:lnTo>
                    <a:pt x="203" y="155"/>
                  </a:lnTo>
                  <a:lnTo>
                    <a:pt x="204" y="156"/>
                  </a:lnTo>
                  <a:lnTo>
                    <a:pt x="204" y="157"/>
                  </a:lnTo>
                  <a:lnTo>
                    <a:pt x="205" y="158"/>
                  </a:lnTo>
                  <a:lnTo>
                    <a:pt x="205" y="159"/>
                  </a:lnTo>
                  <a:lnTo>
                    <a:pt x="206" y="159"/>
                  </a:lnTo>
                  <a:lnTo>
                    <a:pt x="207" y="160"/>
                  </a:lnTo>
                  <a:lnTo>
                    <a:pt x="207" y="161"/>
                  </a:lnTo>
                  <a:lnTo>
                    <a:pt x="207" y="163"/>
                  </a:lnTo>
                  <a:lnTo>
                    <a:pt x="207" y="164"/>
                  </a:lnTo>
                  <a:lnTo>
                    <a:pt x="208" y="168"/>
                  </a:lnTo>
                  <a:lnTo>
                    <a:pt x="208" y="169"/>
                  </a:lnTo>
                  <a:lnTo>
                    <a:pt x="208" y="170"/>
                  </a:lnTo>
                  <a:lnTo>
                    <a:pt x="208" y="171"/>
                  </a:lnTo>
                  <a:lnTo>
                    <a:pt x="208" y="172"/>
                  </a:lnTo>
                  <a:lnTo>
                    <a:pt x="210" y="175"/>
                  </a:lnTo>
                  <a:lnTo>
                    <a:pt x="211" y="176"/>
                  </a:lnTo>
                  <a:lnTo>
                    <a:pt x="212" y="177"/>
                  </a:lnTo>
                  <a:lnTo>
                    <a:pt x="214" y="179"/>
                  </a:lnTo>
                  <a:lnTo>
                    <a:pt x="215" y="180"/>
                  </a:lnTo>
                  <a:lnTo>
                    <a:pt x="216" y="180"/>
                  </a:lnTo>
                  <a:lnTo>
                    <a:pt x="216" y="181"/>
                  </a:lnTo>
                  <a:lnTo>
                    <a:pt x="217" y="181"/>
                  </a:lnTo>
                  <a:lnTo>
                    <a:pt x="218" y="182"/>
                  </a:lnTo>
                  <a:lnTo>
                    <a:pt x="219" y="182"/>
                  </a:lnTo>
                  <a:lnTo>
                    <a:pt x="221" y="185"/>
                  </a:lnTo>
                  <a:lnTo>
                    <a:pt x="223" y="187"/>
                  </a:lnTo>
                  <a:lnTo>
                    <a:pt x="225" y="187"/>
                  </a:lnTo>
                  <a:lnTo>
                    <a:pt x="225" y="188"/>
                  </a:lnTo>
                  <a:lnTo>
                    <a:pt x="225" y="191"/>
                  </a:lnTo>
                  <a:lnTo>
                    <a:pt x="225" y="192"/>
                  </a:lnTo>
                  <a:lnTo>
                    <a:pt x="225" y="193"/>
                  </a:lnTo>
                  <a:lnTo>
                    <a:pt x="225" y="194"/>
                  </a:lnTo>
                  <a:lnTo>
                    <a:pt x="225" y="196"/>
                  </a:lnTo>
                  <a:lnTo>
                    <a:pt x="225" y="197"/>
                  </a:lnTo>
                  <a:lnTo>
                    <a:pt x="225" y="198"/>
                  </a:lnTo>
                  <a:lnTo>
                    <a:pt x="228" y="198"/>
                  </a:lnTo>
                  <a:lnTo>
                    <a:pt x="229" y="199"/>
                  </a:lnTo>
                  <a:lnTo>
                    <a:pt x="228" y="200"/>
                  </a:lnTo>
                  <a:lnTo>
                    <a:pt x="227" y="202"/>
                  </a:lnTo>
                  <a:lnTo>
                    <a:pt x="227" y="203"/>
                  </a:lnTo>
                  <a:lnTo>
                    <a:pt x="227" y="203"/>
                  </a:lnTo>
                  <a:lnTo>
                    <a:pt x="227" y="204"/>
                  </a:lnTo>
                  <a:lnTo>
                    <a:pt x="229" y="207"/>
                  </a:lnTo>
                  <a:lnTo>
                    <a:pt x="229" y="208"/>
                  </a:lnTo>
                  <a:lnTo>
                    <a:pt x="230" y="209"/>
                  </a:lnTo>
                  <a:lnTo>
                    <a:pt x="231" y="210"/>
                  </a:lnTo>
                  <a:lnTo>
                    <a:pt x="231" y="211"/>
                  </a:lnTo>
                  <a:lnTo>
                    <a:pt x="233" y="213"/>
                  </a:lnTo>
                  <a:lnTo>
                    <a:pt x="234" y="215"/>
                  </a:lnTo>
                  <a:lnTo>
                    <a:pt x="235" y="215"/>
                  </a:lnTo>
                  <a:lnTo>
                    <a:pt x="236" y="215"/>
                  </a:lnTo>
                  <a:lnTo>
                    <a:pt x="236" y="216"/>
                  </a:lnTo>
                  <a:lnTo>
                    <a:pt x="237" y="217"/>
                  </a:lnTo>
                  <a:lnTo>
                    <a:pt x="239" y="219"/>
                  </a:lnTo>
                  <a:lnTo>
                    <a:pt x="238" y="220"/>
                  </a:lnTo>
                  <a:lnTo>
                    <a:pt x="238" y="220"/>
                  </a:lnTo>
                  <a:lnTo>
                    <a:pt x="237" y="221"/>
                  </a:lnTo>
                  <a:lnTo>
                    <a:pt x="238" y="223"/>
                  </a:lnTo>
                  <a:lnTo>
                    <a:pt x="239" y="224"/>
                  </a:lnTo>
                  <a:lnTo>
                    <a:pt x="240" y="227"/>
                  </a:lnTo>
                  <a:lnTo>
                    <a:pt x="240" y="228"/>
                  </a:lnTo>
                  <a:lnTo>
                    <a:pt x="241" y="229"/>
                  </a:lnTo>
                  <a:lnTo>
                    <a:pt x="241" y="231"/>
                  </a:lnTo>
                  <a:lnTo>
                    <a:pt x="241" y="231"/>
                  </a:lnTo>
                  <a:lnTo>
                    <a:pt x="241" y="232"/>
                  </a:lnTo>
                  <a:lnTo>
                    <a:pt x="241" y="231"/>
                  </a:lnTo>
                  <a:lnTo>
                    <a:pt x="240" y="231"/>
                  </a:lnTo>
                  <a:lnTo>
                    <a:pt x="239" y="231"/>
                  </a:lnTo>
                  <a:lnTo>
                    <a:pt x="238" y="231"/>
                  </a:lnTo>
                  <a:lnTo>
                    <a:pt x="237" y="230"/>
                  </a:lnTo>
                  <a:lnTo>
                    <a:pt x="236" y="230"/>
                  </a:lnTo>
                  <a:lnTo>
                    <a:pt x="236" y="228"/>
                  </a:lnTo>
                  <a:lnTo>
                    <a:pt x="236" y="227"/>
                  </a:lnTo>
                  <a:lnTo>
                    <a:pt x="235" y="227"/>
                  </a:lnTo>
                  <a:lnTo>
                    <a:pt x="234" y="226"/>
                  </a:lnTo>
                  <a:lnTo>
                    <a:pt x="233" y="226"/>
                  </a:lnTo>
                  <a:lnTo>
                    <a:pt x="233" y="225"/>
                  </a:lnTo>
                  <a:lnTo>
                    <a:pt x="232" y="225"/>
                  </a:lnTo>
                  <a:lnTo>
                    <a:pt x="231" y="225"/>
                  </a:lnTo>
                  <a:lnTo>
                    <a:pt x="230" y="225"/>
                  </a:lnTo>
                  <a:lnTo>
                    <a:pt x="230" y="226"/>
                  </a:lnTo>
                  <a:lnTo>
                    <a:pt x="230" y="226"/>
                  </a:lnTo>
                  <a:lnTo>
                    <a:pt x="229" y="224"/>
                  </a:lnTo>
                  <a:lnTo>
                    <a:pt x="229" y="223"/>
                  </a:lnTo>
                  <a:lnTo>
                    <a:pt x="228" y="223"/>
                  </a:lnTo>
                  <a:lnTo>
                    <a:pt x="227" y="221"/>
                  </a:lnTo>
                  <a:lnTo>
                    <a:pt x="225" y="221"/>
                  </a:lnTo>
                  <a:lnTo>
                    <a:pt x="225" y="222"/>
                  </a:lnTo>
                  <a:lnTo>
                    <a:pt x="225" y="223"/>
                  </a:lnTo>
                  <a:lnTo>
                    <a:pt x="225" y="225"/>
                  </a:lnTo>
                  <a:lnTo>
                    <a:pt x="225" y="226"/>
                  </a:lnTo>
                  <a:lnTo>
                    <a:pt x="225" y="226"/>
                  </a:lnTo>
                  <a:lnTo>
                    <a:pt x="225" y="226"/>
                  </a:lnTo>
                  <a:lnTo>
                    <a:pt x="224" y="226"/>
                  </a:lnTo>
                  <a:lnTo>
                    <a:pt x="224" y="226"/>
                  </a:lnTo>
                  <a:lnTo>
                    <a:pt x="224" y="225"/>
                  </a:lnTo>
                  <a:lnTo>
                    <a:pt x="223" y="225"/>
                  </a:lnTo>
                  <a:lnTo>
                    <a:pt x="222" y="224"/>
                  </a:lnTo>
                  <a:lnTo>
                    <a:pt x="221" y="223"/>
                  </a:lnTo>
                  <a:lnTo>
                    <a:pt x="220" y="222"/>
                  </a:lnTo>
                  <a:lnTo>
                    <a:pt x="219" y="223"/>
                  </a:lnTo>
                  <a:lnTo>
                    <a:pt x="219" y="223"/>
                  </a:lnTo>
                  <a:lnTo>
                    <a:pt x="219" y="224"/>
                  </a:lnTo>
                  <a:lnTo>
                    <a:pt x="217" y="221"/>
                  </a:lnTo>
                  <a:lnTo>
                    <a:pt x="216" y="220"/>
                  </a:lnTo>
                  <a:lnTo>
                    <a:pt x="215" y="219"/>
                  </a:lnTo>
                  <a:lnTo>
                    <a:pt x="214" y="217"/>
                  </a:lnTo>
                  <a:lnTo>
                    <a:pt x="213" y="216"/>
                  </a:lnTo>
                  <a:lnTo>
                    <a:pt x="212" y="215"/>
                  </a:lnTo>
                  <a:lnTo>
                    <a:pt x="210" y="215"/>
                  </a:lnTo>
                  <a:lnTo>
                    <a:pt x="207" y="215"/>
                  </a:lnTo>
                  <a:lnTo>
                    <a:pt x="206" y="214"/>
                  </a:lnTo>
                  <a:lnTo>
                    <a:pt x="204" y="215"/>
                  </a:lnTo>
                  <a:lnTo>
                    <a:pt x="203" y="214"/>
                  </a:lnTo>
                  <a:lnTo>
                    <a:pt x="202" y="214"/>
                  </a:lnTo>
                  <a:lnTo>
                    <a:pt x="201" y="214"/>
                  </a:lnTo>
                  <a:lnTo>
                    <a:pt x="200" y="214"/>
                  </a:lnTo>
                  <a:lnTo>
                    <a:pt x="197" y="215"/>
                  </a:lnTo>
                  <a:lnTo>
                    <a:pt x="197" y="215"/>
                  </a:lnTo>
                  <a:lnTo>
                    <a:pt x="195" y="215"/>
                  </a:lnTo>
                  <a:lnTo>
                    <a:pt x="194" y="216"/>
                  </a:lnTo>
                  <a:lnTo>
                    <a:pt x="194" y="217"/>
                  </a:lnTo>
                  <a:lnTo>
                    <a:pt x="192" y="217"/>
                  </a:lnTo>
                  <a:lnTo>
                    <a:pt x="191" y="217"/>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9" name="Freeform 271"/>
            <p:cNvSpPr>
              <a:spLocks/>
            </p:cNvSpPr>
            <p:nvPr/>
          </p:nvSpPr>
          <p:spPr bwMode="auto">
            <a:xfrm>
              <a:off x="6886807" y="2969497"/>
              <a:ext cx="415353" cy="230597"/>
            </a:xfrm>
            <a:custGeom>
              <a:avLst/>
              <a:gdLst>
                <a:gd name="T0" fmla="*/ 295 w 299"/>
                <a:gd name="T1" fmla="*/ 164 h 166"/>
                <a:gd name="T2" fmla="*/ 295 w 299"/>
                <a:gd name="T3" fmla="*/ 159 h 166"/>
                <a:gd name="T4" fmla="*/ 293 w 299"/>
                <a:gd name="T5" fmla="*/ 157 h 166"/>
                <a:gd name="T6" fmla="*/ 293 w 299"/>
                <a:gd name="T7" fmla="*/ 161 h 166"/>
                <a:gd name="T8" fmla="*/ 290 w 299"/>
                <a:gd name="T9" fmla="*/ 162 h 166"/>
                <a:gd name="T10" fmla="*/ 283 w 299"/>
                <a:gd name="T11" fmla="*/ 160 h 166"/>
                <a:gd name="T12" fmla="*/ 282 w 299"/>
                <a:gd name="T13" fmla="*/ 157 h 166"/>
                <a:gd name="T14" fmla="*/ 277 w 299"/>
                <a:gd name="T15" fmla="*/ 154 h 166"/>
                <a:gd name="T16" fmla="*/ 274 w 299"/>
                <a:gd name="T17" fmla="*/ 148 h 166"/>
                <a:gd name="T18" fmla="*/ 272 w 299"/>
                <a:gd name="T19" fmla="*/ 145 h 166"/>
                <a:gd name="T20" fmla="*/ 267 w 299"/>
                <a:gd name="T21" fmla="*/ 143 h 166"/>
                <a:gd name="T22" fmla="*/ 265 w 299"/>
                <a:gd name="T23" fmla="*/ 147 h 166"/>
                <a:gd name="T24" fmla="*/ 261 w 299"/>
                <a:gd name="T25" fmla="*/ 149 h 166"/>
                <a:gd name="T26" fmla="*/ 260 w 299"/>
                <a:gd name="T27" fmla="*/ 152 h 166"/>
                <a:gd name="T28" fmla="*/ 256 w 299"/>
                <a:gd name="T29" fmla="*/ 155 h 166"/>
                <a:gd name="T30" fmla="*/ 253 w 299"/>
                <a:gd name="T31" fmla="*/ 157 h 166"/>
                <a:gd name="T32" fmla="*/ 249 w 299"/>
                <a:gd name="T33" fmla="*/ 154 h 166"/>
                <a:gd name="T34" fmla="*/ 247 w 299"/>
                <a:gd name="T35" fmla="*/ 149 h 166"/>
                <a:gd name="T36" fmla="*/ 245 w 299"/>
                <a:gd name="T37" fmla="*/ 145 h 166"/>
                <a:gd name="T38" fmla="*/ 244 w 299"/>
                <a:gd name="T39" fmla="*/ 137 h 166"/>
                <a:gd name="T40" fmla="*/ 245 w 299"/>
                <a:gd name="T41" fmla="*/ 133 h 166"/>
                <a:gd name="T42" fmla="*/ 248 w 299"/>
                <a:gd name="T43" fmla="*/ 129 h 166"/>
                <a:gd name="T44" fmla="*/ 251 w 299"/>
                <a:gd name="T45" fmla="*/ 124 h 166"/>
                <a:gd name="T46" fmla="*/ 255 w 299"/>
                <a:gd name="T47" fmla="*/ 121 h 166"/>
                <a:gd name="T48" fmla="*/ 253 w 299"/>
                <a:gd name="T49" fmla="*/ 113 h 166"/>
                <a:gd name="T50" fmla="*/ 258 w 299"/>
                <a:gd name="T51" fmla="*/ 105 h 166"/>
                <a:gd name="T52" fmla="*/ 260 w 299"/>
                <a:gd name="T53" fmla="*/ 96 h 166"/>
                <a:gd name="T54" fmla="*/ 268 w 299"/>
                <a:gd name="T55" fmla="*/ 81 h 166"/>
                <a:gd name="T56" fmla="*/ 255 w 299"/>
                <a:gd name="T57" fmla="*/ 73 h 166"/>
                <a:gd name="T58" fmla="*/ 248 w 299"/>
                <a:gd name="T59" fmla="*/ 78 h 166"/>
                <a:gd name="T60" fmla="*/ 241 w 299"/>
                <a:gd name="T61" fmla="*/ 76 h 166"/>
                <a:gd name="T62" fmla="*/ 233 w 299"/>
                <a:gd name="T63" fmla="*/ 76 h 166"/>
                <a:gd name="T64" fmla="*/ 227 w 299"/>
                <a:gd name="T65" fmla="*/ 69 h 166"/>
                <a:gd name="T66" fmla="*/ 214 w 299"/>
                <a:gd name="T67" fmla="*/ 69 h 166"/>
                <a:gd name="T68" fmla="*/ 201 w 299"/>
                <a:gd name="T69" fmla="*/ 60 h 166"/>
                <a:gd name="T70" fmla="*/ 205 w 299"/>
                <a:gd name="T71" fmla="*/ 54 h 166"/>
                <a:gd name="T72" fmla="*/ 205 w 299"/>
                <a:gd name="T73" fmla="*/ 48 h 166"/>
                <a:gd name="T74" fmla="*/ 197 w 299"/>
                <a:gd name="T75" fmla="*/ 45 h 166"/>
                <a:gd name="T76" fmla="*/ 183 w 299"/>
                <a:gd name="T77" fmla="*/ 41 h 166"/>
                <a:gd name="T78" fmla="*/ 174 w 299"/>
                <a:gd name="T79" fmla="*/ 40 h 166"/>
                <a:gd name="T80" fmla="*/ 166 w 299"/>
                <a:gd name="T81" fmla="*/ 20 h 166"/>
                <a:gd name="T82" fmla="*/ 155 w 299"/>
                <a:gd name="T83" fmla="*/ 14 h 166"/>
                <a:gd name="T84" fmla="*/ 150 w 299"/>
                <a:gd name="T85" fmla="*/ 11 h 166"/>
                <a:gd name="T86" fmla="*/ 135 w 299"/>
                <a:gd name="T87" fmla="*/ 3 h 166"/>
                <a:gd name="T88" fmla="*/ 123 w 299"/>
                <a:gd name="T89" fmla="*/ 2 h 166"/>
                <a:gd name="T90" fmla="*/ 113 w 299"/>
                <a:gd name="T91" fmla="*/ 12 h 166"/>
                <a:gd name="T92" fmla="*/ 100 w 299"/>
                <a:gd name="T93" fmla="*/ 20 h 166"/>
                <a:gd name="T94" fmla="*/ 104 w 299"/>
                <a:gd name="T95" fmla="*/ 26 h 166"/>
                <a:gd name="T96" fmla="*/ 81 w 299"/>
                <a:gd name="T97" fmla="*/ 31 h 166"/>
                <a:gd name="T98" fmla="*/ 70 w 299"/>
                <a:gd name="T99" fmla="*/ 25 h 166"/>
                <a:gd name="T100" fmla="*/ 65 w 299"/>
                <a:gd name="T101" fmla="*/ 26 h 166"/>
                <a:gd name="T102" fmla="*/ 47 w 299"/>
                <a:gd name="T103" fmla="*/ 45 h 166"/>
                <a:gd name="T104" fmla="*/ 34 w 299"/>
                <a:gd name="T105" fmla="*/ 63 h 166"/>
                <a:gd name="T106" fmla="*/ 18 w 299"/>
                <a:gd name="T107" fmla="*/ 82 h 166"/>
                <a:gd name="T108" fmla="*/ 4 w 299"/>
                <a:gd name="T109" fmla="*/ 47 h 166"/>
                <a:gd name="T110" fmla="*/ 51 w 299"/>
                <a:gd name="T111" fmla="*/ 1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9" h="166">
                  <a:moveTo>
                    <a:pt x="299" y="166"/>
                  </a:moveTo>
                  <a:lnTo>
                    <a:pt x="298" y="165"/>
                  </a:lnTo>
                  <a:lnTo>
                    <a:pt x="297" y="165"/>
                  </a:lnTo>
                  <a:lnTo>
                    <a:pt x="295" y="164"/>
                  </a:lnTo>
                  <a:lnTo>
                    <a:pt x="296" y="164"/>
                  </a:lnTo>
                  <a:lnTo>
                    <a:pt x="296" y="163"/>
                  </a:lnTo>
                  <a:lnTo>
                    <a:pt x="295" y="160"/>
                  </a:lnTo>
                  <a:lnTo>
                    <a:pt x="295" y="159"/>
                  </a:lnTo>
                  <a:lnTo>
                    <a:pt x="294" y="158"/>
                  </a:lnTo>
                  <a:lnTo>
                    <a:pt x="294" y="158"/>
                  </a:lnTo>
                  <a:lnTo>
                    <a:pt x="293" y="158"/>
                  </a:lnTo>
                  <a:lnTo>
                    <a:pt x="293" y="157"/>
                  </a:lnTo>
                  <a:lnTo>
                    <a:pt x="292" y="158"/>
                  </a:lnTo>
                  <a:lnTo>
                    <a:pt x="291" y="158"/>
                  </a:lnTo>
                  <a:lnTo>
                    <a:pt x="292" y="159"/>
                  </a:lnTo>
                  <a:lnTo>
                    <a:pt x="293" y="161"/>
                  </a:lnTo>
                  <a:lnTo>
                    <a:pt x="293" y="163"/>
                  </a:lnTo>
                  <a:lnTo>
                    <a:pt x="293" y="164"/>
                  </a:lnTo>
                  <a:lnTo>
                    <a:pt x="292" y="164"/>
                  </a:lnTo>
                  <a:lnTo>
                    <a:pt x="290" y="162"/>
                  </a:lnTo>
                  <a:lnTo>
                    <a:pt x="289" y="162"/>
                  </a:lnTo>
                  <a:lnTo>
                    <a:pt x="288" y="162"/>
                  </a:lnTo>
                  <a:lnTo>
                    <a:pt x="285" y="160"/>
                  </a:lnTo>
                  <a:lnTo>
                    <a:pt x="283" y="160"/>
                  </a:lnTo>
                  <a:lnTo>
                    <a:pt x="283" y="158"/>
                  </a:lnTo>
                  <a:lnTo>
                    <a:pt x="283" y="158"/>
                  </a:lnTo>
                  <a:lnTo>
                    <a:pt x="283" y="157"/>
                  </a:lnTo>
                  <a:lnTo>
                    <a:pt x="282" y="157"/>
                  </a:lnTo>
                  <a:lnTo>
                    <a:pt x="281" y="156"/>
                  </a:lnTo>
                  <a:lnTo>
                    <a:pt x="279" y="156"/>
                  </a:lnTo>
                  <a:lnTo>
                    <a:pt x="277" y="155"/>
                  </a:lnTo>
                  <a:lnTo>
                    <a:pt x="277" y="154"/>
                  </a:lnTo>
                  <a:lnTo>
                    <a:pt x="276" y="152"/>
                  </a:lnTo>
                  <a:lnTo>
                    <a:pt x="275" y="150"/>
                  </a:lnTo>
                  <a:lnTo>
                    <a:pt x="275" y="149"/>
                  </a:lnTo>
                  <a:lnTo>
                    <a:pt x="274" y="148"/>
                  </a:lnTo>
                  <a:lnTo>
                    <a:pt x="273" y="147"/>
                  </a:lnTo>
                  <a:lnTo>
                    <a:pt x="273" y="147"/>
                  </a:lnTo>
                  <a:lnTo>
                    <a:pt x="272" y="147"/>
                  </a:lnTo>
                  <a:lnTo>
                    <a:pt x="272" y="145"/>
                  </a:lnTo>
                  <a:lnTo>
                    <a:pt x="272" y="144"/>
                  </a:lnTo>
                  <a:lnTo>
                    <a:pt x="270" y="142"/>
                  </a:lnTo>
                  <a:lnTo>
                    <a:pt x="268" y="143"/>
                  </a:lnTo>
                  <a:lnTo>
                    <a:pt x="267" y="143"/>
                  </a:lnTo>
                  <a:lnTo>
                    <a:pt x="266" y="144"/>
                  </a:lnTo>
                  <a:lnTo>
                    <a:pt x="266" y="145"/>
                  </a:lnTo>
                  <a:lnTo>
                    <a:pt x="265" y="146"/>
                  </a:lnTo>
                  <a:lnTo>
                    <a:pt x="265" y="147"/>
                  </a:lnTo>
                  <a:lnTo>
                    <a:pt x="264" y="147"/>
                  </a:lnTo>
                  <a:lnTo>
                    <a:pt x="264" y="148"/>
                  </a:lnTo>
                  <a:lnTo>
                    <a:pt x="262" y="149"/>
                  </a:lnTo>
                  <a:lnTo>
                    <a:pt x="261" y="149"/>
                  </a:lnTo>
                  <a:lnTo>
                    <a:pt x="261" y="150"/>
                  </a:lnTo>
                  <a:lnTo>
                    <a:pt x="261" y="151"/>
                  </a:lnTo>
                  <a:lnTo>
                    <a:pt x="260" y="152"/>
                  </a:lnTo>
                  <a:lnTo>
                    <a:pt x="260" y="152"/>
                  </a:lnTo>
                  <a:lnTo>
                    <a:pt x="259" y="152"/>
                  </a:lnTo>
                  <a:lnTo>
                    <a:pt x="258" y="154"/>
                  </a:lnTo>
                  <a:lnTo>
                    <a:pt x="257" y="154"/>
                  </a:lnTo>
                  <a:lnTo>
                    <a:pt x="256" y="155"/>
                  </a:lnTo>
                  <a:lnTo>
                    <a:pt x="256" y="156"/>
                  </a:lnTo>
                  <a:lnTo>
                    <a:pt x="255" y="156"/>
                  </a:lnTo>
                  <a:lnTo>
                    <a:pt x="254" y="158"/>
                  </a:lnTo>
                  <a:lnTo>
                    <a:pt x="253" y="157"/>
                  </a:lnTo>
                  <a:lnTo>
                    <a:pt x="250" y="156"/>
                  </a:lnTo>
                  <a:lnTo>
                    <a:pt x="250" y="155"/>
                  </a:lnTo>
                  <a:lnTo>
                    <a:pt x="249" y="155"/>
                  </a:lnTo>
                  <a:lnTo>
                    <a:pt x="249" y="154"/>
                  </a:lnTo>
                  <a:lnTo>
                    <a:pt x="248" y="153"/>
                  </a:lnTo>
                  <a:lnTo>
                    <a:pt x="247" y="152"/>
                  </a:lnTo>
                  <a:lnTo>
                    <a:pt x="247" y="150"/>
                  </a:lnTo>
                  <a:lnTo>
                    <a:pt x="247" y="149"/>
                  </a:lnTo>
                  <a:lnTo>
                    <a:pt x="247" y="148"/>
                  </a:lnTo>
                  <a:lnTo>
                    <a:pt x="246" y="147"/>
                  </a:lnTo>
                  <a:lnTo>
                    <a:pt x="245" y="146"/>
                  </a:lnTo>
                  <a:lnTo>
                    <a:pt x="245" y="145"/>
                  </a:lnTo>
                  <a:lnTo>
                    <a:pt x="244" y="142"/>
                  </a:lnTo>
                  <a:lnTo>
                    <a:pt x="244" y="141"/>
                  </a:lnTo>
                  <a:lnTo>
                    <a:pt x="244" y="138"/>
                  </a:lnTo>
                  <a:lnTo>
                    <a:pt x="244" y="137"/>
                  </a:lnTo>
                  <a:lnTo>
                    <a:pt x="244" y="136"/>
                  </a:lnTo>
                  <a:lnTo>
                    <a:pt x="245" y="135"/>
                  </a:lnTo>
                  <a:lnTo>
                    <a:pt x="245" y="134"/>
                  </a:lnTo>
                  <a:lnTo>
                    <a:pt x="245" y="133"/>
                  </a:lnTo>
                  <a:lnTo>
                    <a:pt x="246" y="133"/>
                  </a:lnTo>
                  <a:lnTo>
                    <a:pt x="247" y="132"/>
                  </a:lnTo>
                  <a:lnTo>
                    <a:pt x="248" y="130"/>
                  </a:lnTo>
                  <a:lnTo>
                    <a:pt x="248" y="129"/>
                  </a:lnTo>
                  <a:lnTo>
                    <a:pt x="250" y="125"/>
                  </a:lnTo>
                  <a:lnTo>
                    <a:pt x="250" y="125"/>
                  </a:lnTo>
                  <a:lnTo>
                    <a:pt x="250" y="124"/>
                  </a:lnTo>
                  <a:lnTo>
                    <a:pt x="251" y="124"/>
                  </a:lnTo>
                  <a:lnTo>
                    <a:pt x="253" y="124"/>
                  </a:lnTo>
                  <a:lnTo>
                    <a:pt x="254" y="123"/>
                  </a:lnTo>
                  <a:lnTo>
                    <a:pt x="255" y="122"/>
                  </a:lnTo>
                  <a:lnTo>
                    <a:pt x="255" y="121"/>
                  </a:lnTo>
                  <a:lnTo>
                    <a:pt x="254" y="119"/>
                  </a:lnTo>
                  <a:lnTo>
                    <a:pt x="253" y="118"/>
                  </a:lnTo>
                  <a:lnTo>
                    <a:pt x="253" y="114"/>
                  </a:lnTo>
                  <a:lnTo>
                    <a:pt x="253" y="113"/>
                  </a:lnTo>
                  <a:lnTo>
                    <a:pt x="255" y="111"/>
                  </a:lnTo>
                  <a:lnTo>
                    <a:pt x="256" y="109"/>
                  </a:lnTo>
                  <a:lnTo>
                    <a:pt x="257" y="108"/>
                  </a:lnTo>
                  <a:lnTo>
                    <a:pt x="258" y="105"/>
                  </a:lnTo>
                  <a:lnTo>
                    <a:pt x="259" y="101"/>
                  </a:lnTo>
                  <a:lnTo>
                    <a:pt x="259" y="98"/>
                  </a:lnTo>
                  <a:lnTo>
                    <a:pt x="258" y="97"/>
                  </a:lnTo>
                  <a:lnTo>
                    <a:pt x="260" y="96"/>
                  </a:lnTo>
                  <a:lnTo>
                    <a:pt x="261" y="92"/>
                  </a:lnTo>
                  <a:lnTo>
                    <a:pt x="265" y="86"/>
                  </a:lnTo>
                  <a:lnTo>
                    <a:pt x="267" y="82"/>
                  </a:lnTo>
                  <a:lnTo>
                    <a:pt x="268" y="81"/>
                  </a:lnTo>
                  <a:lnTo>
                    <a:pt x="264" y="79"/>
                  </a:lnTo>
                  <a:lnTo>
                    <a:pt x="257" y="74"/>
                  </a:lnTo>
                  <a:lnTo>
                    <a:pt x="256" y="73"/>
                  </a:lnTo>
                  <a:lnTo>
                    <a:pt x="255" y="73"/>
                  </a:lnTo>
                  <a:lnTo>
                    <a:pt x="253" y="71"/>
                  </a:lnTo>
                  <a:lnTo>
                    <a:pt x="252" y="70"/>
                  </a:lnTo>
                  <a:lnTo>
                    <a:pt x="251" y="72"/>
                  </a:lnTo>
                  <a:lnTo>
                    <a:pt x="248" y="78"/>
                  </a:lnTo>
                  <a:lnTo>
                    <a:pt x="246" y="80"/>
                  </a:lnTo>
                  <a:lnTo>
                    <a:pt x="244" y="78"/>
                  </a:lnTo>
                  <a:lnTo>
                    <a:pt x="243" y="76"/>
                  </a:lnTo>
                  <a:lnTo>
                    <a:pt x="241" y="76"/>
                  </a:lnTo>
                  <a:lnTo>
                    <a:pt x="238" y="77"/>
                  </a:lnTo>
                  <a:lnTo>
                    <a:pt x="236" y="77"/>
                  </a:lnTo>
                  <a:lnTo>
                    <a:pt x="234" y="77"/>
                  </a:lnTo>
                  <a:lnTo>
                    <a:pt x="233" y="76"/>
                  </a:lnTo>
                  <a:lnTo>
                    <a:pt x="232" y="74"/>
                  </a:lnTo>
                  <a:lnTo>
                    <a:pt x="232" y="73"/>
                  </a:lnTo>
                  <a:lnTo>
                    <a:pt x="230" y="70"/>
                  </a:lnTo>
                  <a:lnTo>
                    <a:pt x="227" y="69"/>
                  </a:lnTo>
                  <a:lnTo>
                    <a:pt x="223" y="68"/>
                  </a:lnTo>
                  <a:lnTo>
                    <a:pt x="222" y="68"/>
                  </a:lnTo>
                  <a:lnTo>
                    <a:pt x="218" y="69"/>
                  </a:lnTo>
                  <a:lnTo>
                    <a:pt x="214" y="69"/>
                  </a:lnTo>
                  <a:lnTo>
                    <a:pt x="210" y="69"/>
                  </a:lnTo>
                  <a:lnTo>
                    <a:pt x="203" y="64"/>
                  </a:lnTo>
                  <a:lnTo>
                    <a:pt x="202" y="63"/>
                  </a:lnTo>
                  <a:lnTo>
                    <a:pt x="201" y="60"/>
                  </a:lnTo>
                  <a:lnTo>
                    <a:pt x="202" y="57"/>
                  </a:lnTo>
                  <a:lnTo>
                    <a:pt x="202" y="56"/>
                  </a:lnTo>
                  <a:lnTo>
                    <a:pt x="203" y="55"/>
                  </a:lnTo>
                  <a:lnTo>
                    <a:pt x="205" y="54"/>
                  </a:lnTo>
                  <a:lnTo>
                    <a:pt x="205" y="53"/>
                  </a:lnTo>
                  <a:lnTo>
                    <a:pt x="206" y="49"/>
                  </a:lnTo>
                  <a:lnTo>
                    <a:pt x="206" y="48"/>
                  </a:lnTo>
                  <a:lnTo>
                    <a:pt x="205" y="48"/>
                  </a:lnTo>
                  <a:lnTo>
                    <a:pt x="203" y="47"/>
                  </a:lnTo>
                  <a:lnTo>
                    <a:pt x="200" y="46"/>
                  </a:lnTo>
                  <a:lnTo>
                    <a:pt x="198" y="45"/>
                  </a:lnTo>
                  <a:lnTo>
                    <a:pt x="197" y="45"/>
                  </a:lnTo>
                  <a:lnTo>
                    <a:pt x="196" y="44"/>
                  </a:lnTo>
                  <a:lnTo>
                    <a:pt x="194" y="42"/>
                  </a:lnTo>
                  <a:lnTo>
                    <a:pt x="191" y="42"/>
                  </a:lnTo>
                  <a:lnTo>
                    <a:pt x="183" y="41"/>
                  </a:lnTo>
                  <a:lnTo>
                    <a:pt x="183" y="41"/>
                  </a:lnTo>
                  <a:lnTo>
                    <a:pt x="178" y="42"/>
                  </a:lnTo>
                  <a:lnTo>
                    <a:pt x="178" y="42"/>
                  </a:lnTo>
                  <a:lnTo>
                    <a:pt x="174" y="40"/>
                  </a:lnTo>
                  <a:lnTo>
                    <a:pt x="173" y="39"/>
                  </a:lnTo>
                  <a:lnTo>
                    <a:pt x="175" y="33"/>
                  </a:lnTo>
                  <a:lnTo>
                    <a:pt x="171" y="28"/>
                  </a:lnTo>
                  <a:lnTo>
                    <a:pt x="166" y="20"/>
                  </a:lnTo>
                  <a:lnTo>
                    <a:pt x="163" y="20"/>
                  </a:lnTo>
                  <a:lnTo>
                    <a:pt x="161" y="20"/>
                  </a:lnTo>
                  <a:lnTo>
                    <a:pt x="159" y="19"/>
                  </a:lnTo>
                  <a:lnTo>
                    <a:pt x="155" y="14"/>
                  </a:lnTo>
                  <a:lnTo>
                    <a:pt x="155" y="13"/>
                  </a:lnTo>
                  <a:lnTo>
                    <a:pt x="155" y="12"/>
                  </a:lnTo>
                  <a:lnTo>
                    <a:pt x="154" y="9"/>
                  </a:lnTo>
                  <a:lnTo>
                    <a:pt x="150" y="11"/>
                  </a:lnTo>
                  <a:lnTo>
                    <a:pt x="143" y="9"/>
                  </a:lnTo>
                  <a:lnTo>
                    <a:pt x="141" y="8"/>
                  </a:lnTo>
                  <a:lnTo>
                    <a:pt x="139" y="6"/>
                  </a:lnTo>
                  <a:lnTo>
                    <a:pt x="135" y="3"/>
                  </a:lnTo>
                  <a:lnTo>
                    <a:pt x="132" y="1"/>
                  </a:lnTo>
                  <a:lnTo>
                    <a:pt x="128" y="1"/>
                  </a:lnTo>
                  <a:lnTo>
                    <a:pt x="124" y="1"/>
                  </a:lnTo>
                  <a:lnTo>
                    <a:pt x="123" y="2"/>
                  </a:lnTo>
                  <a:lnTo>
                    <a:pt x="121" y="6"/>
                  </a:lnTo>
                  <a:lnTo>
                    <a:pt x="117" y="13"/>
                  </a:lnTo>
                  <a:lnTo>
                    <a:pt x="117" y="13"/>
                  </a:lnTo>
                  <a:lnTo>
                    <a:pt x="113" y="12"/>
                  </a:lnTo>
                  <a:lnTo>
                    <a:pt x="111" y="12"/>
                  </a:lnTo>
                  <a:lnTo>
                    <a:pt x="109" y="11"/>
                  </a:lnTo>
                  <a:lnTo>
                    <a:pt x="102" y="15"/>
                  </a:lnTo>
                  <a:lnTo>
                    <a:pt x="100" y="20"/>
                  </a:lnTo>
                  <a:lnTo>
                    <a:pt x="100" y="21"/>
                  </a:lnTo>
                  <a:lnTo>
                    <a:pt x="101" y="22"/>
                  </a:lnTo>
                  <a:lnTo>
                    <a:pt x="104" y="23"/>
                  </a:lnTo>
                  <a:lnTo>
                    <a:pt x="104" y="26"/>
                  </a:lnTo>
                  <a:lnTo>
                    <a:pt x="101" y="30"/>
                  </a:lnTo>
                  <a:lnTo>
                    <a:pt x="92" y="31"/>
                  </a:lnTo>
                  <a:lnTo>
                    <a:pt x="83" y="31"/>
                  </a:lnTo>
                  <a:lnTo>
                    <a:pt x="81" y="31"/>
                  </a:lnTo>
                  <a:lnTo>
                    <a:pt x="79" y="30"/>
                  </a:lnTo>
                  <a:lnTo>
                    <a:pt x="72" y="26"/>
                  </a:lnTo>
                  <a:lnTo>
                    <a:pt x="71" y="26"/>
                  </a:lnTo>
                  <a:lnTo>
                    <a:pt x="70" y="25"/>
                  </a:lnTo>
                  <a:lnTo>
                    <a:pt x="70" y="25"/>
                  </a:lnTo>
                  <a:lnTo>
                    <a:pt x="71" y="23"/>
                  </a:lnTo>
                  <a:lnTo>
                    <a:pt x="67" y="21"/>
                  </a:lnTo>
                  <a:lnTo>
                    <a:pt x="65" y="26"/>
                  </a:lnTo>
                  <a:lnTo>
                    <a:pt x="62" y="36"/>
                  </a:lnTo>
                  <a:lnTo>
                    <a:pt x="55" y="49"/>
                  </a:lnTo>
                  <a:lnTo>
                    <a:pt x="49" y="47"/>
                  </a:lnTo>
                  <a:lnTo>
                    <a:pt x="47" y="45"/>
                  </a:lnTo>
                  <a:lnTo>
                    <a:pt x="45" y="47"/>
                  </a:lnTo>
                  <a:lnTo>
                    <a:pt x="43" y="47"/>
                  </a:lnTo>
                  <a:lnTo>
                    <a:pt x="34" y="61"/>
                  </a:lnTo>
                  <a:lnTo>
                    <a:pt x="34" y="63"/>
                  </a:lnTo>
                  <a:lnTo>
                    <a:pt x="29" y="65"/>
                  </a:lnTo>
                  <a:lnTo>
                    <a:pt x="28" y="68"/>
                  </a:lnTo>
                  <a:lnTo>
                    <a:pt x="20" y="79"/>
                  </a:lnTo>
                  <a:lnTo>
                    <a:pt x="18" y="82"/>
                  </a:lnTo>
                  <a:lnTo>
                    <a:pt x="11" y="89"/>
                  </a:lnTo>
                  <a:lnTo>
                    <a:pt x="10" y="81"/>
                  </a:lnTo>
                  <a:lnTo>
                    <a:pt x="9" y="80"/>
                  </a:lnTo>
                  <a:lnTo>
                    <a:pt x="4" y="47"/>
                  </a:lnTo>
                  <a:lnTo>
                    <a:pt x="4" y="47"/>
                  </a:lnTo>
                  <a:lnTo>
                    <a:pt x="0" y="21"/>
                  </a:lnTo>
                  <a:lnTo>
                    <a:pt x="7" y="19"/>
                  </a:lnTo>
                  <a:lnTo>
                    <a:pt x="51" y="11"/>
                  </a:lnTo>
                  <a:lnTo>
                    <a:pt x="63" y="8"/>
                  </a:lnTo>
                  <a:lnTo>
                    <a:pt x="105" y="1"/>
                  </a:lnTo>
                  <a:lnTo>
                    <a:pt x="108" y="0"/>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0" name="Freeform 272"/>
            <p:cNvSpPr>
              <a:spLocks noEditPoints="1"/>
            </p:cNvSpPr>
            <p:nvPr/>
          </p:nvSpPr>
          <p:spPr bwMode="auto">
            <a:xfrm>
              <a:off x="7567484" y="2166575"/>
              <a:ext cx="488977" cy="280606"/>
            </a:xfrm>
            <a:custGeom>
              <a:avLst/>
              <a:gdLst>
                <a:gd name="T0" fmla="*/ 339 w 352"/>
                <a:gd name="T1" fmla="*/ 193 h 202"/>
                <a:gd name="T2" fmla="*/ 327 w 352"/>
                <a:gd name="T3" fmla="*/ 189 h 202"/>
                <a:gd name="T4" fmla="*/ 341 w 352"/>
                <a:gd name="T5" fmla="*/ 173 h 202"/>
                <a:gd name="T6" fmla="*/ 292 w 352"/>
                <a:gd name="T7" fmla="*/ 181 h 202"/>
                <a:gd name="T8" fmla="*/ 301 w 352"/>
                <a:gd name="T9" fmla="*/ 181 h 202"/>
                <a:gd name="T10" fmla="*/ 281 w 352"/>
                <a:gd name="T11" fmla="*/ 195 h 202"/>
                <a:gd name="T12" fmla="*/ 271 w 352"/>
                <a:gd name="T13" fmla="*/ 196 h 202"/>
                <a:gd name="T14" fmla="*/ 285 w 352"/>
                <a:gd name="T15" fmla="*/ 174 h 202"/>
                <a:gd name="T16" fmla="*/ 208 w 352"/>
                <a:gd name="T17" fmla="*/ 0 h 202"/>
                <a:gd name="T18" fmla="*/ 229 w 352"/>
                <a:gd name="T19" fmla="*/ 23 h 202"/>
                <a:gd name="T20" fmla="*/ 241 w 352"/>
                <a:gd name="T21" fmla="*/ 22 h 202"/>
                <a:gd name="T22" fmla="*/ 239 w 352"/>
                <a:gd name="T23" fmla="*/ 33 h 202"/>
                <a:gd name="T24" fmla="*/ 225 w 352"/>
                <a:gd name="T25" fmla="*/ 43 h 202"/>
                <a:gd name="T26" fmla="*/ 225 w 352"/>
                <a:gd name="T27" fmla="*/ 53 h 202"/>
                <a:gd name="T28" fmla="*/ 224 w 352"/>
                <a:gd name="T29" fmla="*/ 60 h 202"/>
                <a:gd name="T30" fmla="*/ 217 w 352"/>
                <a:gd name="T31" fmla="*/ 64 h 202"/>
                <a:gd name="T32" fmla="*/ 223 w 352"/>
                <a:gd name="T33" fmla="*/ 72 h 202"/>
                <a:gd name="T34" fmla="*/ 219 w 352"/>
                <a:gd name="T35" fmla="*/ 78 h 202"/>
                <a:gd name="T36" fmla="*/ 230 w 352"/>
                <a:gd name="T37" fmla="*/ 80 h 202"/>
                <a:gd name="T38" fmla="*/ 235 w 352"/>
                <a:gd name="T39" fmla="*/ 79 h 202"/>
                <a:gd name="T40" fmla="*/ 248 w 352"/>
                <a:gd name="T41" fmla="*/ 83 h 202"/>
                <a:gd name="T42" fmla="*/ 261 w 352"/>
                <a:gd name="T43" fmla="*/ 103 h 202"/>
                <a:gd name="T44" fmla="*/ 263 w 352"/>
                <a:gd name="T45" fmla="*/ 114 h 202"/>
                <a:gd name="T46" fmla="*/ 275 w 352"/>
                <a:gd name="T47" fmla="*/ 118 h 202"/>
                <a:gd name="T48" fmla="*/ 283 w 352"/>
                <a:gd name="T49" fmla="*/ 132 h 202"/>
                <a:gd name="T50" fmla="*/ 307 w 352"/>
                <a:gd name="T51" fmla="*/ 134 h 202"/>
                <a:gd name="T52" fmla="*/ 313 w 352"/>
                <a:gd name="T53" fmla="*/ 128 h 202"/>
                <a:gd name="T54" fmla="*/ 323 w 352"/>
                <a:gd name="T55" fmla="*/ 123 h 202"/>
                <a:gd name="T56" fmla="*/ 325 w 352"/>
                <a:gd name="T57" fmla="*/ 106 h 202"/>
                <a:gd name="T58" fmla="*/ 320 w 352"/>
                <a:gd name="T59" fmla="*/ 110 h 202"/>
                <a:gd name="T60" fmla="*/ 305 w 352"/>
                <a:gd name="T61" fmla="*/ 88 h 202"/>
                <a:gd name="T62" fmla="*/ 300 w 352"/>
                <a:gd name="T63" fmla="*/ 92 h 202"/>
                <a:gd name="T64" fmla="*/ 314 w 352"/>
                <a:gd name="T65" fmla="*/ 88 h 202"/>
                <a:gd name="T66" fmla="*/ 335 w 352"/>
                <a:gd name="T67" fmla="*/ 115 h 202"/>
                <a:gd name="T68" fmla="*/ 338 w 352"/>
                <a:gd name="T69" fmla="*/ 138 h 202"/>
                <a:gd name="T70" fmla="*/ 338 w 352"/>
                <a:gd name="T71" fmla="*/ 146 h 202"/>
                <a:gd name="T72" fmla="*/ 333 w 352"/>
                <a:gd name="T73" fmla="*/ 134 h 202"/>
                <a:gd name="T74" fmla="*/ 321 w 352"/>
                <a:gd name="T75" fmla="*/ 141 h 202"/>
                <a:gd name="T76" fmla="*/ 310 w 352"/>
                <a:gd name="T77" fmla="*/ 146 h 202"/>
                <a:gd name="T78" fmla="*/ 300 w 352"/>
                <a:gd name="T79" fmla="*/ 153 h 202"/>
                <a:gd name="T80" fmla="*/ 295 w 352"/>
                <a:gd name="T81" fmla="*/ 161 h 202"/>
                <a:gd name="T82" fmla="*/ 282 w 352"/>
                <a:gd name="T83" fmla="*/ 167 h 202"/>
                <a:gd name="T84" fmla="*/ 273 w 352"/>
                <a:gd name="T85" fmla="*/ 181 h 202"/>
                <a:gd name="T86" fmla="*/ 257 w 352"/>
                <a:gd name="T87" fmla="*/ 192 h 202"/>
                <a:gd name="T88" fmla="*/ 272 w 352"/>
                <a:gd name="T89" fmla="*/ 176 h 202"/>
                <a:gd name="T90" fmla="*/ 277 w 352"/>
                <a:gd name="T91" fmla="*/ 159 h 202"/>
                <a:gd name="T92" fmla="*/ 276 w 352"/>
                <a:gd name="T93" fmla="*/ 147 h 202"/>
                <a:gd name="T94" fmla="*/ 267 w 352"/>
                <a:gd name="T95" fmla="*/ 148 h 202"/>
                <a:gd name="T96" fmla="*/ 264 w 352"/>
                <a:gd name="T97" fmla="*/ 158 h 202"/>
                <a:gd name="T98" fmla="*/ 258 w 352"/>
                <a:gd name="T99" fmla="*/ 161 h 202"/>
                <a:gd name="T100" fmla="*/ 255 w 352"/>
                <a:gd name="T101" fmla="*/ 162 h 202"/>
                <a:gd name="T102" fmla="*/ 252 w 352"/>
                <a:gd name="T103" fmla="*/ 168 h 202"/>
                <a:gd name="T104" fmla="*/ 247 w 352"/>
                <a:gd name="T105" fmla="*/ 182 h 202"/>
                <a:gd name="T106" fmla="*/ 230 w 352"/>
                <a:gd name="T107" fmla="*/ 165 h 202"/>
                <a:gd name="T108" fmla="*/ 206 w 352"/>
                <a:gd name="T109" fmla="*/ 148 h 202"/>
                <a:gd name="T110" fmla="*/ 182 w 352"/>
                <a:gd name="T111" fmla="*/ 129 h 202"/>
                <a:gd name="T112" fmla="*/ 92 w 352"/>
                <a:gd name="T113" fmla="*/ 150 h 202"/>
                <a:gd name="T114" fmla="*/ 47 w 352"/>
                <a:gd name="T115" fmla="*/ 162 h 202"/>
                <a:gd name="T116" fmla="*/ 0 w 352"/>
                <a:gd name="T117" fmla="*/ 92 h 202"/>
                <a:gd name="T118" fmla="*/ 121 w 352"/>
                <a:gd name="T119" fmla="*/ 49 h 202"/>
                <a:gd name="T120" fmla="*/ 186 w 352"/>
                <a:gd name="T121" fmla="*/ 20 h 202"/>
                <a:gd name="T122" fmla="*/ 208 w 352"/>
                <a:gd name="T12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2" h="202">
                  <a:moveTo>
                    <a:pt x="343" y="173"/>
                  </a:moveTo>
                  <a:lnTo>
                    <a:pt x="352" y="183"/>
                  </a:lnTo>
                  <a:lnTo>
                    <a:pt x="352" y="185"/>
                  </a:lnTo>
                  <a:lnTo>
                    <a:pt x="352" y="187"/>
                  </a:lnTo>
                  <a:lnTo>
                    <a:pt x="352" y="187"/>
                  </a:lnTo>
                  <a:lnTo>
                    <a:pt x="350" y="190"/>
                  </a:lnTo>
                  <a:lnTo>
                    <a:pt x="349" y="190"/>
                  </a:lnTo>
                  <a:lnTo>
                    <a:pt x="345" y="191"/>
                  </a:lnTo>
                  <a:lnTo>
                    <a:pt x="342" y="191"/>
                  </a:lnTo>
                  <a:lnTo>
                    <a:pt x="341" y="192"/>
                  </a:lnTo>
                  <a:lnTo>
                    <a:pt x="339" y="193"/>
                  </a:lnTo>
                  <a:lnTo>
                    <a:pt x="334" y="192"/>
                  </a:lnTo>
                  <a:lnTo>
                    <a:pt x="327" y="190"/>
                  </a:lnTo>
                  <a:lnTo>
                    <a:pt x="324" y="190"/>
                  </a:lnTo>
                  <a:lnTo>
                    <a:pt x="324" y="189"/>
                  </a:lnTo>
                  <a:lnTo>
                    <a:pt x="323" y="189"/>
                  </a:lnTo>
                  <a:lnTo>
                    <a:pt x="322" y="187"/>
                  </a:lnTo>
                  <a:lnTo>
                    <a:pt x="324" y="187"/>
                  </a:lnTo>
                  <a:lnTo>
                    <a:pt x="324" y="187"/>
                  </a:lnTo>
                  <a:lnTo>
                    <a:pt x="325" y="187"/>
                  </a:lnTo>
                  <a:lnTo>
                    <a:pt x="326" y="189"/>
                  </a:lnTo>
                  <a:lnTo>
                    <a:pt x="327" y="189"/>
                  </a:lnTo>
                  <a:lnTo>
                    <a:pt x="329" y="188"/>
                  </a:lnTo>
                  <a:lnTo>
                    <a:pt x="330" y="187"/>
                  </a:lnTo>
                  <a:lnTo>
                    <a:pt x="336" y="186"/>
                  </a:lnTo>
                  <a:lnTo>
                    <a:pt x="340" y="185"/>
                  </a:lnTo>
                  <a:lnTo>
                    <a:pt x="341" y="184"/>
                  </a:lnTo>
                  <a:lnTo>
                    <a:pt x="341" y="182"/>
                  </a:lnTo>
                  <a:lnTo>
                    <a:pt x="343" y="180"/>
                  </a:lnTo>
                  <a:lnTo>
                    <a:pt x="343" y="177"/>
                  </a:lnTo>
                  <a:lnTo>
                    <a:pt x="343" y="175"/>
                  </a:lnTo>
                  <a:lnTo>
                    <a:pt x="342" y="174"/>
                  </a:lnTo>
                  <a:lnTo>
                    <a:pt x="341" y="173"/>
                  </a:lnTo>
                  <a:lnTo>
                    <a:pt x="341" y="172"/>
                  </a:lnTo>
                  <a:lnTo>
                    <a:pt x="340" y="171"/>
                  </a:lnTo>
                  <a:lnTo>
                    <a:pt x="341" y="171"/>
                  </a:lnTo>
                  <a:lnTo>
                    <a:pt x="343" y="173"/>
                  </a:lnTo>
                  <a:close/>
                  <a:moveTo>
                    <a:pt x="287" y="176"/>
                  </a:moveTo>
                  <a:lnTo>
                    <a:pt x="289" y="176"/>
                  </a:lnTo>
                  <a:lnTo>
                    <a:pt x="290" y="175"/>
                  </a:lnTo>
                  <a:lnTo>
                    <a:pt x="291" y="176"/>
                  </a:lnTo>
                  <a:lnTo>
                    <a:pt x="292" y="178"/>
                  </a:lnTo>
                  <a:lnTo>
                    <a:pt x="292" y="180"/>
                  </a:lnTo>
                  <a:lnTo>
                    <a:pt x="292" y="181"/>
                  </a:lnTo>
                  <a:lnTo>
                    <a:pt x="293" y="182"/>
                  </a:lnTo>
                  <a:lnTo>
                    <a:pt x="295" y="182"/>
                  </a:lnTo>
                  <a:lnTo>
                    <a:pt x="296" y="182"/>
                  </a:lnTo>
                  <a:lnTo>
                    <a:pt x="297" y="182"/>
                  </a:lnTo>
                  <a:lnTo>
                    <a:pt x="297" y="182"/>
                  </a:lnTo>
                  <a:lnTo>
                    <a:pt x="298" y="183"/>
                  </a:lnTo>
                  <a:lnTo>
                    <a:pt x="299" y="184"/>
                  </a:lnTo>
                  <a:lnTo>
                    <a:pt x="300" y="184"/>
                  </a:lnTo>
                  <a:lnTo>
                    <a:pt x="300" y="183"/>
                  </a:lnTo>
                  <a:lnTo>
                    <a:pt x="301" y="182"/>
                  </a:lnTo>
                  <a:lnTo>
                    <a:pt x="301" y="181"/>
                  </a:lnTo>
                  <a:lnTo>
                    <a:pt x="301" y="180"/>
                  </a:lnTo>
                  <a:lnTo>
                    <a:pt x="301" y="179"/>
                  </a:lnTo>
                  <a:lnTo>
                    <a:pt x="302" y="178"/>
                  </a:lnTo>
                  <a:lnTo>
                    <a:pt x="303" y="182"/>
                  </a:lnTo>
                  <a:lnTo>
                    <a:pt x="303" y="183"/>
                  </a:lnTo>
                  <a:lnTo>
                    <a:pt x="305" y="187"/>
                  </a:lnTo>
                  <a:lnTo>
                    <a:pt x="305" y="187"/>
                  </a:lnTo>
                  <a:lnTo>
                    <a:pt x="301" y="189"/>
                  </a:lnTo>
                  <a:lnTo>
                    <a:pt x="297" y="190"/>
                  </a:lnTo>
                  <a:lnTo>
                    <a:pt x="291" y="192"/>
                  </a:lnTo>
                  <a:lnTo>
                    <a:pt x="281" y="195"/>
                  </a:lnTo>
                  <a:lnTo>
                    <a:pt x="280" y="197"/>
                  </a:lnTo>
                  <a:lnTo>
                    <a:pt x="278" y="198"/>
                  </a:lnTo>
                  <a:lnTo>
                    <a:pt x="277" y="199"/>
                  </a:lnTo>
                  <a:lnTo>
                    <a:pt x="277" y="200"/>
                  </a:lnTo>
                  <a:lnTo>
                    <a:pt x="277" y="201"/>
                  </a:lnTo>
                  <a:lnTo>
                    <a:pt x="277" y="202"/>
                  </a:lnTo>
                  <a:lnTo>
                    <a:pt x="274" y="201"/>
                  </a:lnTo>
                  <a:lnTo>
                    <a:pt x="272" y="200"/>
                  </a:lnTo>
                  <a:lnTo>
                    <a:pt x="269" y="198"/>
                  </a:lnTo>
                  <a:lnTo>
                    <a:pt x="269" y="197"/>
                  </a:lnTo>
                  <a:lnTo>
                    <a:pt x="271" y="196"/>
                  </a:lnTo>
                  <a:lnTo>
                    <a:pt x="273" y="196"/>
                  </a:lnTo>
                  <a:lnTo>
                    <a:pt x="274" y="196"/>
                  </a:lnTo>
                  <a:lnTo>
                    <a:pt x="275" y="196"/>
                  </a:lnTo>
                  <a:lnTo>
                    <a:pt x="275" y="195"/>
                  </a:lnTo>
                  <a:lnTo>
                    <a:pt x="278" y="188"/>
                  </a:lnTo>
                  <a:lnTo>
                    <a:pt x="279" y="187"/>
                  </a:lnTo>
                  <a:lnTo>
                    <a:pt x="279" y="186"/>
                  </a:lnTo>
                  <a:lnTo>
                    <a:pt x="279" y="183"/>
                  </a:lnTo>
                  <a:lnTo>
                    <a:pt x="280" y="182"/>
                  </a:lnTo>
                  <a:lnTo>
                    <a:pt x="282" y="178"/>
                  </a:lnTo>
                  <a:lnTo>
                    <a:pt x="285" y="174"/>
                  </a:lnTo>
                  <a:lnTo>
                    <a:pt x="286" y="174"/>
                  </a:lnTo>
                  <a:lnTo>
                    <a:pt x="287" y="176"/>
                  </a:lnTo>
                  <a:close/>
                  <a:moveTo>
                    <a:pt x="262" y="167"/>
                  </a:moveTo>
                  <a:lnTo>
                    <a:pt x="260" y="165"/>
                  </a:lnTo>
                  <a:lnTo>
                    <a:pt x="260" y="165"/>
                  </a:lnTo>
                  <a:lnTo>
                    <a:pt x="260" y="164"/>
                  </a:lnTo>
                  <a:lnTo>
                    <a:pt x="261" y="165"/>
                  </a:lnTo>
                  <a:lnTo>
                    <a:pt x="262" y="165"/>
                  </a:lnTo>
                  <a:lnTo>
                    <a:pt x="262" y="166"/>
                  </a:lnTo>
                  <a:lnTo>
                    <a:pt x="262" y="167"/>
                  </a:lnTo>
                  <a:close/>
                  <a:moveTo>
                    <a:pt x="208" y="0"/>
                  </a:moveTo>
                  <a:lnTo>
                    <a:pt x="213" y="3"/>
                  </a:lnTo>
                  <a:lnTo>
                    <a:pt x="215" y="0"/>
                  </a:lnTo>
                  <a:lnTo>
                    <a:pt x="216" y="3"/>
                  </a:lnTo>
                  <a:lnTo>
                    <a:pt x="219" y="11"/>
                  </a:lnTo>
                  <a:lnTo>
                    <a:pt x="222" y="16"/>
                  </a:lnTo>
                  <a:lnTo>
                    <a:pt x="225" y="20"/>
                  </a:lnTo>
                  <a:lnTo>
                    <a:pt x="225" y="21"/>
                  </a:lnTo>
                  <a:lnTo>
                    <a:pt x="225" y="21"/>
                  </a:lnTo>
                  <a:lnTo>
                    <a:pt x="225" y="22"/>
                  </a:lnTo>
                  <a:lnTo>
                    <a:pt x="227" y="23"/>
                  </a:lnTo>
                  <a:lnTo>
                    <a:pt x="229" y="23"/>
                  </a:lnTo>
                  <a:lnTo>
                    <a:pt x="230" y="24"/>
                  </a:lnTo>
                  <a:lnTo>
                    <a:pt x="230" y="25"/>
                  </a:lnTo>
                  <a:lnTo>
                    <a:pt x="235" y="25"/>
                  </a:lnTo>
                  <a:lnTo>
                    <a:pt x="236" y="25"/>
                  </a:lnTo>
                  <a:lnTo>
                    <a:pt x="236" y="24"/>
                  </a:lnTo>
                  <a:lnTo>
                    <a:pt x="236" y="21"/>
                  </a:lnTo>
                  <a:lnTo>
                    <a:pt x="237" y="20"/>
                  </a:lnTo>
                  <a:lnTo>
                    <a:pt x="239" y="19"/>
                  </a:lnTo>
                  <a:lnTo>
                    <a:pt x="240" y="19"/>
                  </a:lnTo>
                  <a:lnTo>
                    <a:pt x="240" y="21"/>
                  </a:lnTo>
                  <a:lnTo>
                    <a:pt x="241" y="22"/>
                  </a:lnTo>
                  <a:lnTo>
                    <a:pt x="241" y="23"/>
                  </a:lnTo>
                  <a:lnTo>
                    <a:pt x="243" y="22"/>
                  </a:lnTo>
                  <a:lnTo>
                    <a:pt x="244" y="23"/>
                  </a:lnTo>
                  <a:lnTo>
                    <a:pt x="244" y="25"/>
                  </a:lnTo>
                  <a:lnTo>
                    <a:pt x="243" y="26"/>
                  </a:lnTo>
                  <a:lnTo>
                    <a:pt x="242" y="27"/>
                  </a:lnTo>
                  <a:lnTo>
                    <a:pt x="241" y="31"/>
                  </a:lnTo>
                  <a:lnTo>
                    <a:pt x="241" y="33"/>
                  </a:lnTo>
                  <a:lnTo>
                    <a:pt x="240" y="34"/>
                  </a:lnTo>
                  <a:lnTo>
                    <a:pt x="239" y="34"/>
                  </a:lnTo>
                  <a:lnTo>
                    <a:pt x="239" y="33"/>
                  </a:lnTo>
                  <a:lnTo>
                    <a:pt x="239" y="32"/>
                  </a:lnTo>
                  <a:lnTo>
                    <a:pt x="238" y="32"/>
                  </a:lnTo>
                  <a:lnTo>
                    <a:pt x="237" y="33"/>
                  </a:lnTo>
                  <a:lnTo>
                    <a:pt x="236" y="35"/>
                  </a:lnTo>
                  <a:lnTo>
                    <a:pt x="234" y="37"/>
                  </a:lnTo>
                  <a:lnTo>
                    <a:pt x="233" y="37"/>
                  </a:lnTo>
                  <a:lnTo>
                    <a:pt x="232" y="38"/>
                  </a:lnTo>
                  <a:lnTo>
                    <a:pt x="228" y="40"/>
                  </a:lnTo>
                  <a:lnTo>
                    <a:pt x="227" y="41"/>
                  </a:lnTo>
                  <a:lnTo>
                    <a:pt x="226" y="42"/>
                  </a:lnTo>
                  <a:lnTo>
                    <a:pt x="225" y="43"/>
                  </a:lnTo>
                  <a:lnTo>
                    <a:pt x="222" y="43"/>
                  </a:lnTo>
                  <a:lnTo>
                    <a:pt x="223" y="44"/>
                  </a:lnTo>
                  <a:lnTo>
                    <a:pt x="224" y="47"/>
                  </a:lnTo>
                  <a:lnTo>
                    <a:pt x="225" y="47"/>
                  </a:lnTo>
                  <a:lnTo>
                    <a:pt x="226" y="46"/>
                  </a:lnTo>
                  <a:lnTo>
                    <a:pt x="228" y="49"/>
                  </a:lnTo>
                  <a:lnTo>
                    <a:pt x="228" y="50"/>
                  </a:lnTo>
                  <a:lnTo>
                    <a:pt x="227" y="50"/>
                  </a:lnTo>
                  <a:lnTo>
                    <a:pt x="226" y="50"/>
                  </a:lnTo>
                  <a:lnTo>
                    <a:pt x="225" y="50"/>
                  </a:lnTo>
                  <a:lnTo>
                    <a:pt x="225" y="53"/>
                  </a:lnTo>
                  <a:lnTo>
                    <a:pt x="224" y="54"/>
                  </a:lnTo>
                  <a:lnTo>
                    <a:pt x="224" y="55"/>
                  </a:lnTo>
                  <a:lnTo>
                    <a:pt x="224" y="55"/>
                  </a:lnTo>
                  <a:lnTo>
                    <a:pt x="222" y="55"/>
                  </a:lnTo>
                  <a:lnTo>
                    <a:pt x="221" y="55"/>
                  </a:lnTo>
                  <a:lnTo>
                    <a:pt x="220" y="57"/>
                  </a:lnTo>
                  <a:lnTo>
                    <a:pt x="220" y="59"/>
                  </a:lnTo>
                  <a:lnTo>
                    <a:pt x="221" y="60"/>
                  </a:lnTo>
                  <a:lnTo>
                    <a:pt x="221" y="60"/>
                  </a:lnTo>
                  <a:lnTo>
                    <a:pt x="223" y="60"/>
                  </a:lnTo>
                  <a:lnTo>
                    <a:pt x="224" y="60"/>
                  </a:lnTo>
                  <a:lnTo>
                    <a:pt x="225" y="60"/>
                  </a:lnTo>
                  <a:lnTo>
                    <a:pt x="224" y="61"/>
                  </a:lnTo>
                  <a:lnTo>
                    <a:pt x="221" y="62"/>
                  </a:lnTo>
                  <a:lnTo>
                    <a:pt x="220" y="60"/>
                  </a:lnTo>
                  <a:lnTo>
                    <a:pt x="219" y="58"/>
                  </a:lnTo>
                  <a:lnTo>
                    <a:pt x="219" y="57"/>
                  </a:lnTo>
                  <a:lnTo>
                    <a:pt x="218" y="59"/>
                  </a:lnTo>
                  <a:lnTo>
                    <a:pt x="218" y="60"/>
                  </a:lnTo>
                  <a:lnTo>
                    <a:pt x="219" y="60"/>
                  </a:lnTo>
                  <a:lnTo>
                    <a:pt x="217" y="62"/>
                  </a:lnTo>
                  <a:lnTo>
                    <a:pt x="217" y="64"/>
                  </a:lnTo>
                  <a:lnTo>
                    <a:pt x="217" y="65"/>
                  </a:lnTo>
                  <a:lnTo>
                    <a:pt x="217" y="66"/>
                  </a:lnTo>
                  <a:lnTo>
                    <a:pt x="218" y="66"/>
                  </a:lnTo>
                  <a:lnTo>
                    <a:pt x="218" y="66"/>
                  </a:lnTo>
                  <a:lnTo>
                    <a:pt x="219" y="66"/>
                  </a:lnTo>
                  <a:lnTo>
                    <a:pt x="219" y="66"/>
                  </a:lnTo>
                  <a:lnTo>
                    <a:pt x="219" y="67"/>
                  </a:lnTo>
                  <a:lnTo>
                    <a:pt x="219" y="68"/>
                  </a:lnTo>
                  <a:lnTo>
                    <a:pt x="221" y="70"/>
                  </a:lnTo>
                  <a:lnTo>
                    <a:pt x="222" y="71"/>
                  </a:lnTo>
                  <a:lnTo>
                    <a:pt x="223" y="72"/>
                  </a:lnTo>
                  <a:lnTo>
                    <a:pt x="221" y="71"/>
                  </a:lnTo>
                  <a:lnTo>
                    <a:pt x="220" y="71"/>
                  </a:lnTo>
                  <a:lnTo>
                    <a:pt x="220" y="71"/>
                  </a:lnTo>
                  <a:lnTo>
                    <a:pt x="219" y="71"/>
                  </a:lnTo>
                  <a:lnTo>
                    <a:pt x="218" y="72"/>
                  </a:lnTo>
                  <a:lnTo>
                    <a:pt x="218" y="73"/>
                  </a:lnTo>
                  <a:lnTo>
                    <a:pt x="218" y="74"/>
                  </a:lnTo>
                  <a:lnTo>
                    <a:pt x="218" y="75"/>
                  </a:lnTo>
                  <a:lnTo>
                    <a:pt x="218" y="76"/>
                  </a:lnTo>
                  <a:lnTo>
                    <a:pt x="218" y="77"/>
                  </a:lnTo>
                  <a:lnTo>
                    <a:pt x="219" y="78"/>
                  </a:lnTo>
                  <a:lnTo>
                    <a:pt x="219" y="81"/>
                  </a:lnTo>
                  <a:lnTo>
                    <a:pt x="220" y="82"/>
                  </a:lnTo>
                  <a:lnTo>
                    <a:pt x="221" y="82"/>
                  </a:lnTo>
                  <a:lnTo>
                    <a:pt x="222" y="82"/>
                  </a:lnTo>
                  <a:lnTo>
                    <a:pt x="224" y="82"/>
                  </a:lnTo>
                  <a:lnTo>
                    <a:pt x="225" y="81"/>
                  </a:lnTo>
                  <a:lnTo>
                    <a:pt x="226" y="82"/>
                  </a:lnTo>
                  <a:lnTo>
                    <a:pt x="227" y="82"/>
                  </a:lnTo>
                  <a:lnTo>
                    <a:pt x="228" y="82"/>
                  </a:lnTo>
                  <a:lnTo>
                    <a:pt x="229" y="81"/>
                  </a:lnTo>
                  <a:lnTo>
                    <a:pt x="230" y="80"/>
                  </a:lnTo>
                  <a:lnTo>
                    <a:pt x="230" y="78"/>
                  </a:lnTo>
                  <a:lnTo>
                    <a:pt x="230" y="77"/>
                  </a:lnTo>
                  <a:lnTo>
                    <a:pt x="230" y="77"/>
                  </a:lnTo>
                  <a:lnTo>
                    <a:pt x="227" y="77"/>
                  </a:lnTo>
                  <a:lnTo>
                    <a:pt x="227" y="76"/>
                  </a:lnTo>
                  <a:lnTo>
                    <a:pt x="228" y="76"/>
                  </a:lnTo>
                  <a:lnTo>
                    <a:pt x="230" y="75"/>
                  </a:lnTo>
                  <a:lnTo>
                    <a:pt x="230" y="76"/>
                  </a:lnTo>
                  <a:lnTo>
                    <a:pt x="232" y="77"/>
                  </a:lnTo>
                  <a:lnTo>
                    <a:pt x="233" y="78"/>
                  </a:lnTo>
                  <a:lnTo>
                    <a:pt x="235" y="79"/>
                  </a:lnTo>
                  <a:lnTo>
                    <a:pt x="236" y="79"/>
                  </a:lnTo>
                  <a:lnTo>
                    <a:pt x="237" y="79"/>
                  </a:lnTo>
                  <a:lnTo>
                    <a:pt x="238" y="79"/>
                  </a:lnTo>
                  <a:lnTo>
                    <a:pt x="241" y="79"/>
                  </a:lnTo>
                  <a:lnTo>
                    <a:pt x="241" y="79"/>
                  </a:lnTo>
                  <a:lnTo>
                    <a:pt x="242" y="80"/>
                  </a:lnTo>
                  <a:lnTo>
                    <a:pt x="243" y="80"/>
                  </a:lnTo>
                  <a:lnTo>
                    <a:pt x="245" y="82"/>
                  </a:lnTo>
                  <a:lnTo>
                    <a:pt x="246" y="82"/>
                  </a:lnTo>
                  <a:lnTo>
                    <a:pt x="247" y="83"/>
                  </a:lnTo>
                  <a:lnTo>
                    <a:pt x="248" y="83"/>
                  </a:lnTo>
                  <a:lnTo>
                    <a:pt x="249" y="87"/>
                  </a:lnTo>
                  <a:lnTo>
                    <a:pt x="251" y="88"/>
                  </a:lnTo>
                  <a:lnTo>
                    <a:pt x="252" y="89"/>
                  </a:lnTo>
                  <a:lnTo>
                    <a:pt x="254" y="93"/>
                  </a:lnTo>
                  <a:lnTo>
                    <a:pt x="258" y="95"/>
                  </a:lnTo>
                  <a:lnTo>
                    <a:pt x="260" y="97"/>
                  </a:lnTo>
                  <a:lnTo>
                    <a:pt x="260" y="98"/>
                  </a:lnTo>
                  <a:lnTo>
                    <a:pt x="260" y="99"/>
                  </a:lnTo>
                  <a:lnTo>
                    <a:pt x="260" y="99"/>
                  </a:lnTo>
                  <a:lnTo>
                    <a:pt x="261" y="102"/>
                  </a:lnTo>
                  <a:lnTo>
                    <a:pt x="261" y="103"/>
                  </a:lnTo>
                  <a:lnTo>
                    <a:pt x="259" y="104"/>
                  </a:lnTo>
                  <a:lnTo>
                    <a:pt x="260" y="106"/>
                  </a:lnTo>
                  <a:lnTo>
                    <a:pt x="260" y="108"/>
                  </a:lnTo>
                  <a:lnTo>
                    <a:pt x="259" y="109"/>
                  </a:lnTo>
                  <a:lnTo>
                    <a:pt x="258" y="108"/>
                  </a:lnTo>
                  <a:lnTo>
                    <a:pt x="258" y="108"/>
                  </a:lnTo>
                  <a:lnTo>
                    <a:pt x="257" y="110"/>
                  </a:lnTo>
                  <a:lnTo>
                    <a:pt x="257" y="110"/>
                  </a:lnTo>
                  <a:lnTo>
                    <a:pt x="258" y="111"/>
                  </a:lnTo>
                  <a:lnTo>
                    <a:pt x="263" y="114"/>
                  </a:lnTo>
                  <a:lnTo>
                    <a:pt x="263" y="114"/>
                  </a:lnTo>
                  <a:lnTo>
                    <a:pt x="264" y="114"/>
                  </a:lnTo>
                  <a:lnTo>
                    <a:pt x="266" y="115"/>
                  </a:lnTo>
                  <a:lnTo>
                    <a:pt x="267" y="115"/>
                  </a:lnTo>
                  <a:lnTo>
                    <a:pt x="268" y="115"/>
                  </a:lnTo>
                  <a:lnTo>
                    <a:pt x="269" y="115"/>
                  </a:lnTo>
                  <a:lnTo>
                    <a:pt x="269" y="114"/>
                  </a:lnTo>
                  <a:lnTo>
                    <a:pt x="270" y="113"/>
                  </a:lnTo>
                  <a:lnTo>
                    <a:pt x="274" y="115"/>
                  </a:lnTo>
                  <a:lnTo>
                    <a:pt x="274" y="116"/>
                  </a:lnTo>
                  <a:lnTo>
                    <a:pt x="275" y="117"/>
                  </a:lnTo>
                  <a:lnTo>
                    <a:pt x="275" y="118"/>
                  </a:lnTo>
                  <a:lnTo>
                    <a:pt x="277" y="120"/>
                  </a:lnTo>
                  <a:lnTo>
                    <a:pt x="279" y="124"/>
                  </a:lnTo>
                  <a:lnTo>
                    <a:pt x="279" y="127"/>
                  </a:lnTo>
                  <a:lnTo>
                    <a:pt x="279" y="127"/>
                  </a:lnTo>
                  <a:lnTo>
                    <a:pt x="279" y="128"/>
                  </a:lnTo>
                  <a:lnTo>
                    <a:pt x="279" y="130"/>
                  </a:lnTo>
                  <a:lnTo>
                    <a:pt x="280" y="130"/>
                  </a:lnTo>
                  <a:lnTo>
                    <a:pt x="280" y="131"/>
                  </a:lnTo>
                  <a:lnTo>
                    <a:pt x="281" y="132"/>
                  </a:lnTo>
                  <a:lnTo>
                    <a:pt x="282" y="132"/>
                  </a:lnTo>
                  <a:lnTo>
                    <a:pt x="283" y="132"/>
                  </a:lnTo>
                  <a:lnTo>
                    <a:pt x="285" y="134"/>
                  </a:lnTo>
                  <a:lnTo>
                    <a:pt x="285" y="134"/>
                  </a:lnTo>
                  <a:lnTo>
                    <a:pt x="286" y="134"/>
                  </a:lnTo>
                  <a:lnTo>
                    <a:pt x="287" y="135"/>
                  </a:lnTo>
                  <a:lnTo>
                    <a:pt x="289" y="135"/>
                  </a:lnTo>
                  <a:lnTo>
                    <a:pt x="293" y="136"/>
                  </a:lnTo>
                  <a:lnTo>
                    <a:pt x="297" y="135"/>
                  </a:lnTo>
                  <a:lnTo>
                    <a:pt x="297" y="135"/>
                  </a:lnTo>
                  <a:lnTo>
                    <a:pt x="302" y="134"/>
                  </a:lnTo>
                  <a:lnTo>
                    <a:pt x="305" y="133"/>
                  </a:lnTo>
                  <a:lnTo>
                    <a:pt x="307" y="134"/>
                  </a:lnTo>
                  <a:lnTo>
                    <a:pt x="307" y="135"/>
                  </a:lnTo>
                  <a:lnTo>
                    <a:pt x="308" y="135"/>
                  </a:lnTo>
                  <a:lnTo>
                    <a:pt x="308" y="136"/>
                  </a:lnTo>
                  <a:lnTo>
                    <a:pt x="308" y="135"/>
                  </a:lnTo>
                  <a:lnTo>
                    <a:pt x="309" y="134"/>
                  </a:lnTo>
                  <a:lnTo>
                    <a:pt x="310" y="132"/>
                  </a:lnTo>
                  <a:lnTo>
                    <a:pt x="311" y="132"/>
                  </a:lnTo>
                  <a:lnTo>
                    <a:pt x="311" y="131"/>
                  </a:lnTo>
                  <a:lnTo>
                    <a:pt x="313" y="129"/>
                  </a:lnTo>
                  <a:lnTo>
                    <a:pt x="313" y="129"/>
                  </a:lnTo>
                  <a:lnTo>
                    <a:pt x="313" y="128"/>
                  </a:lnTo>
                  <a:lnTo>
                    <a:pt x="314" y="128"/>
                  </a:lnTo>
                  <a:lnTo>
                    <a:pt x="316" y="127"/>
                  </a:lnTo>
                  <a:lnTo>
                    <a:pt x="317" y="127"/>
                  </a:lnTo>
                  <a:lnTo>
                    <a:pt x="318" y="127"/>
                  </a:lnTo>
                  <a:lnTo>
                    <a:pt x="319" y="126"/>
                  </a:lnTo>
                  <a:lnTo>
                    <a:pt x="319" y="126"/>
                  </a:lnTo>
                  <a:lnTo>
                    <a:pt x="320" y="126"/>
                  </a:lnTo>
                  <a:lnTo>
                    <a:pt x="320" y="125"/>
                  </a:lnTo>
                  <a:lnTo>
                    <a:pt x="321" y="124"/>
                  </a:lnTo>
                  <a:lnTo>
                    <a:pt x="322" y="124"/>
                  </a:lnTo>
                  <a:lnTo>
                    <a:pt x="323" y="123"/>
                  </a:lnTo>
                  <a:lnTo>
                    <a:pt x="324" y="123"/>
                  </a:lnTo>
                  <a:lnTo>
                    <a:pt x="324" y="122"/>
                  </a:lnTo>
                  <a:lnTo>
                    <a:pt x="324" y="122"/>
                  </a:lnTo>
                  <a:lnTo>
                    <a:pt x="326" y="121"/>
                  </a:lnTo>
                  <a:lnTo>
                    <a:pt x="327" y="120"/>
                  </a:lnTo>
                  <a:lnTo>
                    <a:pt x="328" y="118"/>
                  </a:lnTo>
                  <a:lnTo>
                    <a:pt x="328" y="117"/>
                  </a:lnTo>
                  <a:lnTo>
                    <a:pt x="328" y="116"/>
                  </a:lnTo>
                  <a:lnTo>
                    <a:pt x="327" y="112"/>
                  </a:lnTo>
                  <a:lnTo>
                    <a:pt x="325" y="108"/>
                  </a:lnTo>
                  <a:lnTo>
                    <a:pt x="325" y="106"/>
                  </a:lnTo>
                  <a:lnTo>
                    <a:pt x="324" y="106"/>
                  </a:lnTo>
                  <a:lnTo>
                    <a:pt x="323" y="105"/>
                  </a:lnTo>
                  <a:lnTo>
                    <a:pt x="322" y="104"/>
                  </a:lnTo>
                  <a:lnTo>
                    <a:pt x="321" y="101"/>
                  </a:lnTo>
                  <a:lnTo>
                    <a:pt x="319" y="102"/>
                  </a:lnTo>
                  <a:lnTo>
                    <a:pt x="319" y="103"/>
                  </a:lnTo>
                  <a:lnTo>
                    <a:pt x="319" y="104"/>
                  </a:lnTo>
                  <a:lnTo>
                    <a:pt x="319" y="106"/>
                  </a:lnTo>
                  <a:lnTo>
                    <a:pt x="319" y="108"/>
                  </a:lnTo>
                  <a:lnTo>
                    <a:pt x="320" y="109"/>
                  </a:lnTo>
                  <a:lnTo>
                    <a:pt x="320" y="110"/>
                  </a:lnTo>
                  <a:lnTo>
                    <a:pt x="319" y="109"/>
                  </a:lnTo>
                  <a:lnTo>
                    <a:pt x="319" y="106"/>
                  </a:lnTo>
                  <a:lnTo>
                    <a:pt x="317" y="101"/>
                  </a:lnTo>
                  <a:lnTo>
                    <a:pt x="315" y="95"/>
                  </a:lnTo>
                  <a:lnTo>
                    <a:pt x="313" y="93"/>
                  </a:lnTo>
                  <a:lnTo>
                    <a:pt x="312" y="91"/>
                  </a:lnTo>
                  <a:lnTo>
                    <a:pt x="311" y="90"/>
                  </a:lnTo>
                  <a:lnTo>
                    <a:pt x="310" y="89"/>
                  </a:lnTo>
                  <a:lnTo>
                    <a:pt x="308" y="88"/>
                  </a:lnTo>
                  <a:lnTo>
                    <a:pt x="306" y="88"/>
                  </a:lnTo>
                  <a:lnTo>
                    <a:pt x="305" y="88"/>
                  </a:lnTo>
                  <a:lnTo>
                    <a:pt x="303" y="88"/>
                  </a:lnTo>
                  <a:lnTo>
                    <a:pt x="303" y="89"/>
                  </a:lnTo>
                  <a:lnTo>
                    <a:pt x="302" y="90"/>
                  </a:lnTo>
                  <a:lnTo>
                    <a:pt x="302" y="92"/>
                  </a:lnTo>
                  <a:lnTo>
                    <a:pt x="302" y="93"/>
                  </a:lnTo>
                  <a:lnTo>
                    <a:pt x="302" y="93"/>
                  </a:lnTo>
                  <a:lnTo>
                    <a:pt x="303" y="93"/>
                  </a:lnTo>
                  <a:lnTo>
                    <a:pt x="303" y="94"/>
                  </a:lnTo>
                  <a:lnTo>
                    <a:pt x="302" y="93"/>
                  </a:lnTo>
                  <a:lnTo>
                    <a:pt x="302" y="93"/>
                  </a:lnTo>
                  <a:lnTo>
                    <a:pt x="300" y="92"/>
                  </a:lnTo>
                  <a:lnTo>
                    <a:pt x="298" y="90"/>
                  </a:lnTo>
                  <a:lnTo>
                    <a:pt x="297" y="90"/>
                  </a:lnTo>
                  <a:lnTo>
                    <a:pt x="297" y="90"/>
                  </a:lnTo>
                  <a:lnTo>
                    <a:pt x="297" y="88"/>
                  </a:lnTo>
                  <a:lnTo>
                    <a:pt x="298" y="88"/>
                  </a:lnTo>
                  <a:lnTo>
                    <a:pt x="299" y="87"/>
                  </a:lnTo>
                  <a:lnTo>
                    <a:pt x="301" y="86"/>
                  </a:lnTo>
                  <a:lnTo>
                    <a:pt x="304" y="86"/>
                  </a:lnTo>
                  <a:lnTo>
                    <a:pt x="308" y="86"/>
                  </a:lnTo>
                  <a:lnTo>
                    <a:pt x="312" y="87"/>
                  </a:lnTo>
                  <a:lnTo>
                    <a:pt x="314" y="88"/>
                  </a:lnTo>
                  <a:lnTo>
                    <a:pt x="318" y="90"/>
                  </a:lnTo>
                  <a:lnTo>
                    <a:pt x="318" y="91"/>
                  </a:lnTo>
                  <a:lnTo>
                    <a:pt x="320" y="93"/>
                  </a:lnTo>
                  <a:lnTo>
                    <a:pt x="320" y="93"/>
                  </a:lnTo>
                  <a:lnTo>
                    <a:pt x="321" y="93"/>
                  </a:lnTo>
                  <a:lnTo>
                    <a:pt x="321" y="94"/>
                  </a:lnTo>
                  <a:lnTo>
                    <a:pt x="322" y="94"/>
                  </a:lnTo>
                  <a:lnTo>
                    <a:pt x="324" y="98"/>
                  </a:lnTo>
                  <a:lnTo>
                    <a:pt x="327" y="102"/>
                  </a:lnTo>
                  <a:lnTo>
                    <a:pt x="332" y="110"/>
                  </a:lnTo>
                  <a:lnTo>
                    <a:pt x="335" y="115"/>
                  </a:lnTo>
                  <a:lnTo>
                    <a:pt x="337" y="123"/>
                  </a:lnTo>
                  <a:lnTo>
                    <a:pt x="339" y="128"/>
                  </a:lnTo>
                  <a:lnTo>
                    <a:pt x="340" y="129"/>
                  </a:lnTo>
                  <a:lnTo>
                    <a:pt x="340" y="130"/>
                  </a:lnTo>
                  <a:lnTo>
                    <a:pt x="340" y="131"/>
                  </a:lnTo>
                  <a:lnTo>
                    <a:pt x="340" y="132"/>
                  </a:lnTo>
                  <a:lnTo>
                    <a:pt x="340" y="135"/>
                  </a:lnTo>
                  <a:lnTo>
                    <a:pt x="340" y="136"/>
                  </a:lnTo>
                  <a:lnTo>
                    <a:pt x="339" y="137"/>
                  </a:lnTo>
                  <a:lnTo>
                    <a:pt x="338" y="138"/>
                  </a:lnTo>
                  <a:lnTo>
                    <a:pt x="338" y="138"/>
                  </a:lnTo>
                  <a:lnTo>
                    <a:pt x="338" y="142"/>
                  </a:lnTo>
                  <a:lnTo>
                    <a:pt x="339" y="145"/>
                  </a:lnTo>
                  <a:lnTo>
                    <a:pt x="339" y="149"/>
                  </a:lnTo>
                  <a:lnTo>
                    <a:pt x="339" y="150"/>
                  </a:lnTo>
                  <a:lnTo>
                    <a:pt x="338" y="151"/>
                  </a:lnTo>
                  <a:lnTo>
                    <a:pt x="337" y="151"/>
                  </a:lnTo>
                  <a:lnTo>
                    <a:pt x="337" y="150"/>
                  </a:lnTo>
                  <a:lnTo>
                    <a:pt x="336" y="150"/>
                  </a:lnTo>
                  <a:lnTo>
                    <a:pt x="337" y="149"/>
                  </a:lnTo>
                  <a:lnTo>
                    <a:pt x="338" y="148"/>
                  </a:lnTo>
                  <a:lnTo>
                    <a:pt x="338" y="146"/>
                  </a:lnTo>
                  <a:lnTo>
                    <a:pt x="337" y="144"/>
                  </a:lnTo>
                  <a:lnTo>
                    <a:pt x="337" y="142"/>
                  </a:lnTo>
                  <a:lnTo>
                    <a:pt x="337" y="140"/>
                  </a:lnTo>
                  <a:lnTo>
                    <a:pt x="337" y="139"/>
                  </a:lnTo>
                  <a:lnTo>
                    <a:pt x="337" y="138"/>
                  </a:lnTo>
                  <a:lnTo>
                    <a:pt x="337" y="138"/>
                  </a:lnTo>
                  <a:lnTo>
                    <a:pt x="337" y="137"/>
                  </a:lnTo>
                  <a:lnTo>
                    <a:pt x="336" y="136"/>
                  </a:lnTo>
                  <a:lnTo>
                    <a:pt x="335" y="135"/>
                  </a:lnTo>
                  <a:lnTo>
                    <a:pt x="334" y="134"/>
                  </a:lnTo>
                  <a:lnTo>
                    <a:pt x="333" y="134"/>
                  </a:lnTo>
                  <a:lnTo>
                    <a:pt x="332" y="134"/>
                  </a:lnTo>
                  <a:lnTo>
                    <a:pt x="332" y="135"/>
                  </a:lnTo>
                  <a:lnTo>
                    <a:pt x="331" y="135"/>
                  </a:lnTo>
                  <a:lnTo>
                    <a:pt x="330" y="136"/>
                  </a:lnTo>
                  <a:lnTo>
                    <a:pt x="329" y="136"/>
                  </a:lnTo>
                  <a:lnTo>
                    <a:pt x="326" y="138"/>
                  </a:lnTo>
                  <a:lnTo>
                    <a:pt x="324" y="139"/>
                  </a:lnTo>
                  <a:lnTo>
                    <a:pt x="323" y="139"/>
                  </a:lnTo>
                  <a:lnTo>
                    <a:pt x="322" y="140"/>
                  </a:lnTo>
                  <a:lnTo>
                    <a:pt x="321" y="140"/>
                  </a:lnTo>
                  <a:lnTo>
                    <a:pt x="321" y="141"/>
                  </a:lnTo>
                  <a:lnTo>
                    <a:pt x="320" y="141"/>
                  </a:lnTo>
                  <a:lnTo>
                    <a:pt x="318" y="143"/>
                  </a:lnTo>
                  <a:lnTo>
                    <a:pt x="313" y="146"/>
                  </a:lnTo>
                  <a:lnTo>
                    <a:pt x="313" y="147"/>
                  </a:lnTo>
                  <a:lnTo>
                    <a:pt x="313" y="148"/>
                  </a:lnTo>
                  <a:lnTo>
                    <a:pt x="313" y="149"/>
                  </a:lnTo>
                  <a:lnTo>
                    <a:pt x="312" y="149"/>
                  </a:lnTo>
                  <a:lnTo>
                    <a:pt x="312" y="149"/>
                  </a:lnTo>
                  <a:lnTo>
                    <a:pt x="311" y="148"/>
                  </a:lnTo>
                  <a:lnTo>
                    <a:pt x="311" y="147"/>
                  </a:lnTo>
                  <a:lnTo>
                    <a:pt x="310" y="146"/>
                  </a:lnTo>
                  <a:lnTo>
                    <a:pt x="309" y="146"/>
                  </a:lnTo>
                  <a:lnTo>
                    <a:pt x="308" y="146"/>
                  </a:lnTo>
                  <a:lnTo>
                    <a:pt x="306" y="148"/>
                  </a:lnTo>
                  <a:lnTo>
                    <a:pt x="305" y="148"/>
                  </a:lnTo>
                  <a:lnTo>
                    <a:pt x="304" y="148"/>
                  </a:lnTo>
                  <a:lnTo>
                    <a:pt x="303" y="148"/>
                  </a:lnTo>
                  <a:lnTo>
                    <a:pt x="302" y="149"/>
                  </a:lnTo>
                  <a:lnTo>
                    <a:pt x="302" y="149"/>
                  </a:lnTo>
                  <a:lnTo>
                    <a:pt x="302" y="151"/>
                  </a:lnTo>
                  <a:lnTo>
                    <a:pt x="302" y="152"/>
                  </a:lnTo>
                  <a:lnTo>
                    <a:pt x="300" y="153"/>
                  </a:lnTo>
                  <a:lnTo>
                    <a:pt x="299" y="153"/>
                  </a:lnTo>
                  <a:lnTo>
                    <a:pt x="298" y="154"/>
                  </a:lnTo>
                  <a:lnTo>
                    <a:pt x="297" y="154"/>
                  </a:lnTo>
                  <a:lnTo>
                    <a:pt x="297" y="154"/>
                  </a:lnTo>
                  <a:lnTo>
                    <a:pt x="297" y="155"/>
                  </a:lnTo>
                  <a:lnTo>
                    <a:pt x="297" y="156"/>
                  </a:lnTo>
                  <a:lnTo>
                    <a:pt x="296" y="157"/>
                  </a:lnTo>
                  <a:lnTo>
                    <a:pt x="296" y="158"/>
                  </a:lnTo>
                  <a:lnTo>
                    <a:pt x="296" y="159"/>
                  </a:lnTo>
                  <a:lnTo>
                    <a:pt x="295" y="160"/>
                  </a:lnTo>
                  <a:lnTo>
                    <a:pt x="295" y="161"/>
                  </a:lnTo>
                  <a:lnTo>
                    <a:pt x="294" y="162"/>
                  </a:lnTo>
                  <a:lnTo>
                    <a:pt x="293" y="162"/>
                  </a:lnTo>
                  <a:lnTo>
                    <a:pt x="291" y="164"/>
                  </a:lnTo>
                  <a:lnTo>
                    <a:pt x="290" y="164"/>
                  </a:lnTo>
                  <a:lnTo>
                    <a:pt x="287" y="165"/>
                  </a:lnTo>
                  <a:lnTo>
                    <a:pt x="286" y="165"/>
                  </a:lnTo>
                  <a:lnTo>
                    <a:pt x="285" y="165"/>
                  </a:lnTo>
                  <a:lnTo>
                    <a:pt x="284" y="166"/>
                  </a:lnTo>
                  <a:lnTo>
                    <a:pt x="283" y="166"/>
                  </a:lnTo>
                  <a:lnTo>
                    <a:pt x="283" y="167"/>
                  </a:lnTo>
                  <a:lnTo>
                    <a:pt x="282" y="167"/>
                  </a:lnTo>
                  <a:lnTo>
                    <a:pt x="281" y="168"/>
                  </a:lnTo>
                  <a:lnTo>
                    <a:pt x="280" y="169"/>
                  </a:lnTo>
                  <a:lnTo>
                    <a:pt x="280" y="170"/>
                  </a:lnTo>
                  <a:lnTo>
                    <a:pt x="280" y="171"/>
                  </a:lnTo>
                  <a:lnTo>
                    <a:pt x="279" y="171"/>
                  </a:lnTo>
                  <a:lnTo>
                    <a:pt x="279" y="172"/>
                  </a:lnTo>
                  <a:lnTo>
                    <a:pt x="278" y="172"/>
                  </a:lnTo>
                  <a:lnTo>
                    <a:pt x="276" y="175"/>
                  </a:lnTo>
                  <a:lnTo>
                    <a:pt x="274" y="177"/>
                  </a:lnTo>
                  <a:lnTo>
                    <a:pt x="272" y="180"/>
                  </a:lnTo>
                  <a:lnTo>
                    <a:pt x="273" y="181"/>
                  </a:lnTo>
                  <a:lnTo>
                    <a:pt x="272" y="181"/>
                  </a:lnTo>
                  <a:lnTo>
                    <a:pt x="270" y="184"/>
                  </a:lnTo>
                  <a:lnTo>
                    <a:pt x="268" y="185"/>
                  </a:lnTo>
                  <a:lnTo>
                    <a:pt x="266" y="186"/>
                  </a:lnTo>
                  <a:lnTo>
                    <a:pt x="264" y="188"/>
                  </a:lnTo>
                  <a:lnTo>
                    <a:pt x="264" y="189"/>
                  </a:lnTo>
                  <a:lnTo>
                    <a:pt x="261" y="190"/>
                  </a:lnTo>
                  <a:lnTo>
                    <a:pt x="258" y="191"/>
                  </a:lnTo>
                  <a:lnTo>
                    <a:pt x="258" y="192"/>
                  </a:lnTo>
                  <a:lnTo>
                    <a:pt x="257" y="193"/>
                  </a:lnTo>
                  <a:lnTo>
                    <a:pt x="257" y="192"/>
                  </a:lnTo>
                  <a:lnTo>
                    <a:pt x="258" y="189"/>
                  </a:lnTo>
                  <a:lnTo>
                    <a:pt x="259" y="190"/>
                  </a:lnTo>
                  <a:lnTo>
                    <a:pt x="260" y="190"/>
                  </a:lnTo>
                  <a:lnTo>
                    <a:pt x="260" y="189"/>
                  </a:lnTo>
                  <a:lnTo>
                    <a:pt x="262" y="188"/>
                  </a:lnTo>
                  <a:lnTo>
                    <a:pt x="264" y="185"/>
                  </a:lnTo>
                  <a:lnTo>
                    <a:pt x="266" y="183"/>
                  </a:lnTo>
                  <a:lnTo>
                    <a:pt x="269" y="182"/>
                  </a:lnTo>
                  <a:lnTo>
                    <a:pt x="269" y="180"/>
                  </a:lnTo>
                  <a:lnTo>
                    <a:pt x="270" y="179"/>
                  </a:lnTo>
                  <a:lnTo>
                    <a:pt x="272" y="176"/>
                  </a:lnTo>
                  <a:lnTo>
                    <a:pt x="272" y="176"/>
                  </a:lnTo>
                  <a:lnTo>
                    <a:pt x="276" y="171"/>
                  </a:lnTo>
                  <a:lnTo>
                    <a:pt x="279" y="168"/>
                  </a:lnTo>
                  <a:lnTo>
                    <a:pt x="279" y="167"/>
                  </a:lnTo>
                  <a:lnTo>
                    <a:pt x="279" y="166"/>
                  </a:lnTo>
                  <a:lnTo>
                    <a:pt x="278" y="165"/>
                  </a:lnTo>
                  <a:lnTo>
                    <a:pt x="279" y="164"/>
                  </a:lnTo>
                  <a:lnTo>
                    <a:pt x="279" y="163"/>
                  </a:lnTo>
                  <a:lnTo>
                    <a:pt x="279" y="162"/>
                  </a:lnTo>
                  <a:lnTo>
                    <a:pt x="277" y="160"/>
                  </a:lnTo>
                  <a:lnTo>
                    <a:pt x="277" y="159"/>
                  </a:lnTo>
                  <a:lnTo>
                    <a:pt x="277" y="157"/>
                  </a:lnTo>
                  <a:lnTo>
                    <a:pt x="276" y="156"/>
                  </a:lnTo>
                  <a:lnTo>
                    <a:pt x="275" y="155"/>
                  </a:lnTo>
                  <a:lnTo>
                    <a:pt x="275" y="154"/>
                  </a:lnTo>
                  <a:lnTo>
                    <a:pt x="276" y="154"/>
                  </a:lnTo>
                  <a:lnTo>
                    <a:pt x="276" y="153"/>
                  </a:lnTo>
                  <a:lnTo>
                    <a:pt x="274" y="150"/>
                  </a:lnTo>
                  <a:lnTo>
                    <a:pt x="274" y="149"/>
                  </a:lnTo>
                  <a:lnTo>
                    <a:pt x="273" y="150"/>
                  </a:lnTo>
                  <a:lnTo>
                    <a:pt x="274" y="148"/>
                  </a:lnTo>
                  <a:lnTo>
                    <a:pt x="276" y="147"/>
                  </a:lnTo>
                  <a:lnTo>
                    <a:pt x="275" y="146"/>
                  </a:lnTo>
                  <a:lnTo>
                    <a:pt x="275" y="145"/>
                  </a:lnTo>
                  <a:lnTo>
                    <a:pt x="274" y="145"/>
                  </a:lnTo>
                  <a:lnTo>
                    <a:pt x="273" y="145"/>
                  </a:lnTo>
                  <a:lnTo>
                    <a:pt x="272" y="145"/>
                  </a:lnTo>
                  <a:lnTo>
                    <a:pt x="271" y="145"/>
                  </a:lnTo>
                  <a:lnTo>
                    <a:pt x="267" y="145"/>
                  </a:lnTo>
                  <a:lnTo>
                    <a:pt x="266" y="144"/>
                  </a:lnTo>
                  <a:lnTo>
                    <a:pt x="265" y="145"/>
                  </a:lnTo>
                  <a:lnTo>
                    <a:pt x="265" y="146"/>
                  </a:lnTo>
                  <a:lnTo>
                    <a:pt x="267" y="148"/>
                  </a:lnTo>
                  <a:lnTo>
                    <a:pt x="268" y="150"/>
                  </a:lnTo>
                  <a:lnTo>
                    <a:pt x="268" y="151"/>
                  </a:lnTo>
                  <a:lnTo>
                    <a:pt x="267" y="151"/>
                  </a:lnTo>
                  <a:lnTo>
                    <a:pt x="265" y="150"/>
                  </a:lnTo>
                  <a:lnTo>
                    <a:pt x="264" y="151"/>
                  </a:lnTo>
                  <a:lnTo>
                    <a:pt x="264" y="154"/>
                  </a:lnTo>
                  <a:lnTo>
                    <a:pt x="264" y="154"/>
                  </a:lnTo>
                  <a:lnTo>
                    <a:pt x="265" y="155"/>
                  </a:lnTo>
                  <a:lnTo>
                    <a:pt x="265" y="156"/>
                  </a:lnTo>
                  <a:lnTo>
                    <a:pt x="265" y="158"/>
                  </a:lnTo>
                  <a:lnTo>
                    <a:pt x="264" y="158"/>
                  </a:lnTo>
                  <a:lnTo>
                    <a:pt x="264" y="157"/>
                  </a:lnTo>
                  <a:lnTo>
                    <a:pt x="263" y="157"/>
                  </a:lnTo>
                  <a:lnTo>
                    <a:pt x="261" y="157"/>
                  </a:lnTo>
                  <a:lnTo>
                    <a:pt x="260" y="157"/>
                  </a:lnTo>
                  <a:lnTo>
                    <a:pt x="260" y="158"/>
                  </a:lnTo>
                  <a:lnTo>
                    <a:pt x="260" y="159"/>
                  </a:lnTo>
                  <a:lnTo>
                    <a:pt x="262" y="159"/>
                  </a:lnTo>
                  <a:lnTo>
                    <a:pt x="263" y="160"/>
                  </a:lnTo>
                  <a:lnTo>
                    <a:pt x="262" y="161"/>
                  </a:lnTo>
                  <a:lnTo>
                    <a:pt x="259" y="162"/>
                  </a:lnTo>
                  <a:lnTo>
                    <a:pt x="258" y="161"/>
                  </a:lnTo>
                  <a:lnTo>
                    <a:pt x="258" y="162"/>
                  </a:lnTo>
                  <a:lnTo>
                    <a:pt x="258" y="163"/>
                  </a:lnTo>
                  <a:lnTo>
                    <a:pt x="258" y="164"/>
                  </a:lnTo>
                  <a:lnTo>
                    <a:pt x="259" y="166"/>
                  </a:lnTo>
                  <a:lnTo>
                    <a:pt x="259" y="167"/>
                  </a:lnTo>
                  <a:lnTo>
                    <a:pt x="258" y="167"/>
                  </a:lnTo>
                  <a:lnTo>
                    <a:pt x="258" y="165"/>
                  </a:lnTo>
                  <a:lnTo>
                    <a:pt x="257" y="164"/>
                  </a:lnTo>
                  <a:lnTo>
                    <a:pt x="257" y="163"/>
                  </a:lnTo>
                  <a:lnTo>
                    <a:pt x="256" y="162"/>
                  </a:lnTo>
                  <a:lnTo>
                    <a:pt x="255" y="162"/>
                  </a:lnTo>
                  <a:lnTo>
                    <a:pt x="254" y="162"/>
                  </a:lnTo>
                  <a:lnTo>
                    <a:pt x="253" y="164"/>
                  </a:lnTo>
                  <a:lnTo>
                    <a:pt x="252" y="165"/>
                  </a:lnTo>
                  <a:lnTo>
                    <a:pt x="253" y="165"/>
                  </a:lnTo>
                  <a:lnTo>
                    <a:pt x="255" y="168"/>
                  </a:lnTo>
                  <a:lnTo>
                    <a:pt x="253" y="168"/>
                  </a:lnTo>
                  <a:lnTo>
                    <a:pt x="252" y="166"/>
                  </a:lnTo>
                  <a:lnTo>
                    <a:pt x="252" y="165"/>
                  </a:lnTo>
                  <a:lnTo>
                    <a:pt x="252" y="166"/>
                  </a:lnTo>
                  <a:lnTo>
                    <a:pt x="252" y="167"/>
                  </a:lnTo>
                  <a:lnTo>
                    <a:pt x="252" y="168"/>
                  </a:lnTo>
                  <a:lnTo>
                    <a:pt x="252" y="170"/>
                  </a:lnTo>
                  <a:lnTo>
                    <a:pt x="252" y="171"/>
                  </a:lnTo>
                  <a:lnTo>
                    <a:pt x="251" y="171"/>
                  </a:lnTo>
                  <a:lnTo>
                    <a:pt x="251" y="171"/>
                  </a:lnTo>
                  <a:lnTo>
                    <a:pt x="252" y="172"/>
                  </a:lnTo>
                  <a:lnTo>
                    <a:pt x="254" y="176"/>
                  </a:lnTo>
                  <a:lnTo>
                    <a:pt x="252" y="176"/>
                  </a:lnTo>
                  <a:lnTo>
                    <a:pt x="250" y="178"/>
                  </a:lnTo>
                  <a:lnTo>
                    <a:pt x="250" y="179"/>
                  </a:lnTo>
                  <a:lnTo>
                    <a:pt x="248" y="181"/>
                  </a:lnTo>
                  <a:lnTo>
                    <a:pt x="247" y="182"/>
                  </a:lnTo>
                  <a:lnTo>
                    <a:pt x="247" y="182"/>
                  </a:lnTo>
                  <a:lnTo>
                    <a:pt x="246" y="183"/>
                  </a:lnTo>
                  <a:lnTo>
                    <a:pt x="243" y="183"/>
                  </a:lnTo>
                  <a:lnTo>
                    <a:pt x="241" y="183"/>
                  </a:lnTo>
                  <a:lnTo>
                    <a:pt x="238" y="186"/>
                  </a:lnTo>
                  <a:lnTo>
                    <a:pt x="232" y="169"/>
                  </a:lnTo>
                  <a:lnTo>
                    <a:pt x="232" y="168"/>
                  </a:lnTo>
                  <a:lnTo>
                    <a:pt x="231" y="167"/>
                  </a:lnTo>
                  <a:lnTo>
                    <a:pt x="231" y="165"/>
                  </a:lnTo>
                  <a:lnTo>
                    <a:pt x="230" y="165"/>
                  </a:lnTo>
                  <a:lnTo>
                    <a:pt x="230" y="165"/>
                  </a:lnTo>
                  <a:lnTo>
                    <a:pt x="229" y="165"/>
                  </a:lnTo>
                  <a:lnTo>
                    <a:pt x="227" y="165"/>
                  </a:lnTo>
                  <a:lnTo>
                    <a:pt x="226" y="165"/>
                  </a:lnTo>
                  <a:lnTo>
                    <a:pt x="225" y="165"/>
                  </a:lnTo>
                  <a:lnTo>
                    <a:pt x="225" y="165"/>
                  </a:lnTo>
                  <a:lnTo>
                    <a:pt x="221" y="160"/>
                  </a:lnTo>
                  <a:lnTo>
                    <a:pt x="216" y="156"/>
                  </a:lnTo>
                  <a:lnTo>
                    <a:pt x="210" y="154"/>
                  </a:lnTo>
                  <a:lnTo>
                    <a:pt x="209" y="154"/>
                  </a:lnTo>
                  <a:lnTo>
                    <a:pt x="207" y="151"/>
                  </a:lnTo>
                  <a:lnTo>
                    <a:pt x="206" y="148"/>
                  </a:lnTo>
                  <a:lnTo>
                    <a:pt x="204" y="140"/>
                  </a:lnTo>
                  <a:lnTo>
                    <a:pt x="202" y="140"/>
                  </a:lnTo>
                  <a:lnTo>
                    <a:pt x="202" y="140"/>
                  </a:lnTo>
                  <a:lnTo>
                    <a:pt x="201" y="141"/>
                  </a:lnTo>
                  <a:lnTo>
                    <a:pt x="199" y="138"/>
                  </a:lnTo>
                  <a:lnTo>
                    <a:pt x="197" y="132"/>
                  </a:lnTo>
                  <a:lnTo>
                    <a:pt x="197" y="129"/>
                  </a:lnTo>
                  <a:lnTo>
                    <a:pt x="196" y="125"/>
                  </a:lnTo>
                  <a:lnTo>
                    <a:pt x="189" y="127"/>
                  </a:lnTo>
                  <a:lnTo>
                    <a:pt x="185" y="128"/>
                  </a:lnTo>
                  <a:lnTo>
                    <a:pt x="182" y="129"/>
                  </a:lnTo>
                  <a:lnTo>
                    <a:pt x="180" y="130"/>
                  </a:lnTo>
                  <a:lnTo>
                    <a:pt x="178" y="131"/>
                  </a:lnTo>
                  <a:lnTo>
                    <a:pt x="177" y="131"/>
                  </a:lnTo>
                  <a:lnTo>
                    <a:pt x="158" y="137"/>
                  </a:lnTo>
                  <a:lnTo>
                    <a:pt x="158" y="135"/>
                  </a:lnTo>
                  <a:lnTo>
                    <a:pt x="134" y="141"/>
                  </a:lnTo>
                  <a:lnTo>
                    <a:pt x="130" y="142"/>
                  </a:lnTo>
                  <a:lnTo>
                    <a:pt x="126" y="142"/>
                  </a:lnTo>
                  <a:lnTo>
                    <a:pt x="121" y="143"/>
                  </a:lnTo>
                  <a:lnTo>
                    <a:pt x="103" y="148"/>
                  </a:lnTo>
                  <a:lnTo>
                    <a:pt x="92" y="150"/>
                  </a:lnTo>
                  <a:lnTo>
                    <a:pt x="75" y="154"/>
                  </a:lnTo>
                  <a:lnTo>
                    <a:pt x="74" y="155"/>
                  </a:lnTo>
                  <a:lnTo>
                    <a:pt x="70" y="156"/>
                  </a:lnTo>
                  <a:lnTo>
                    <a:pt x="70" y="158"/>
                  </a:lnTo>
                  <a:lnTo>
                    <a:pt x="70" y="159"/>
                  </a:lnTo>
                  <a:lnTo>
                    <a:pt x="70" y="160"/>
                  </a:lnTo>
                  <a:lnTo>
                    <a:pt x="70" y="161"/>
                  </a:lnTo>
                  <a:lnTo>
                    <a:pt x="66" y="163"/>
                  </a:lnTo>
                  <a:lnTo>
                    <a:pt x="64" y="158"/>
                  </a:lnTo>
                  <a:lnTo>
                    <a:pt x="60" y="159"/>
                  </a:lnTo>
                  <a:lnTo>
                    <a:pt x="47" y="162"/>
                  </a:lnTo>
                  <a:lnTo>
                    <a:pt x="43" y="163"/>
                  </a:lnTo>
                  <a:lnTo>
                    <a:pt x="36" y="165"/>
                  </a:lnTo>
                  <a:lnTo>
                    <a:pt x="26" y="166"/>
                  </a:lnTo>
                  <a:lnTo>
                    <a:pt x="21" y="167"/>
                  </a:lnTo>
                  <a:lnTo>
                    <a:pt x="20" y="167"/>
                  </a:lnTo>
                  <a:lnTo>
                    <a:pt x="3" y="171"/>
                  </a:lnTo>
                  <a:lnTo>
                    <a:pt x="2" y="172"/>
                  </a:lnTo>
                  <a:lnTo>
                    <a:pt x="0" y="167"/>
                  </a:lnTo>
                  <a:lnTo>
                    <a:pt x="0" y="131"/>
                  </a:lnTo>
                  <a:lnTo>
                    <a:pt x="0" y="109"/>
                  </a:lnTo>
                  <a:lnTo>
                    <a:pt x="0" y="92"/>
                  </a:lnTo>
                  <a:lnTo>
                    <a:pt x="0" y="76"/>
                  </a:lnTo>
                  <a:lnTo>
                    <a:pt x="11" y="73"/>
                  </a:lnTo>
                  <a:lnTo>
                    <a:pt x="22" y="71"/>
                  </a:lnTo>
                  <a:lnTo>
                    <a:pt x="31" y="69"/>
                  </a:lnTo>
                  <a:lnTo>
                    <a:pt x="36" y="68"/>
                  </a:lnTo>
                  <a:lnTo>
                    <a:pt x="74" y="60"/>
                  </a:lnTo>
                  <a:lnTo>
                    <a:pt x="78" y="59"/>
                  </a:lnTo>
                  <a:lnTo>
                    <a:pt x="89" y="56"/>
                  </a:lnTo>
                  <a:lnTo>
                    <a:pt x="105" y="52"/>
                  </a:lnTo>
                  <a:lnTo>
                    <a:pt x="108" y="52"/>
                  </a:lnTo>
                  <a:lnTo>
                    <a:pt x="121" y="49"/>
                  </a:lnTo>
                  <a:lnTo>
                    <a:pt x="125" y="48"/>
                  </a:lnTo>
                  <a:lnTo>
                    <a:pt x="133" y="46"/>
                  </a:lnTo>
                  <a:lnTo>
                    <a:pt x="136" y="45"/>
                  </a:lnTo>
                  <a:lnTo>
                    <a:pt x="148" y="43"/>
                  </a:lnTo>
                  <a:lnTo>
                    <a:pt x="157" y="40"/>
                  </a:lnTo>
                  <a:lnTo>
                    <a:pt x="179" y="35"/>
                  </a:lnTo>
                  <a:lnTo>
                    <a:pt x="181" y="29"/>
                  </a:lnTo>
                  <a:lnTo>
                    <a:pt x="181" y="27"/>
                  </a:lnTo>
                  <a:lnTo>
                    <a:pt x="185" y="27"/>
                  </a:lnTo>
                  <a:lnTo>
                    <a:pt x="187" y="27"/>
                  </a:lnTo>
                  <a:lnTo>
                    <a:pt x="186" y="20"/>
                  </a:lnTo>
                  <a:lnTo>
                    <a:pt x="186" y="17"/>
                  </a:lnTo>
                  <a:lnTo>
                    <a:pt x="187" y="16"/>
                  </a:lnTo>
                  <a:lnTo>
                    <a:pt x="191" y="14"/>
                  </a:lnTo>
                  <a:lnTo>
                    <a:pt x="195" y="10"/>
                  </a:lnTo>
                  <a:lnTo>
                    <a:pt x="197" y="8"/>
                  </a:lnTo>
                  <a:lnTo>
                    <a:pt x="199" y="5"/>
                  </a:lnTo>
                  <a:lnTo>
                    <a:pt x="205" y="2"/>
                  </a:lnTo>
                  <a:lnTo>
                    <a:pt x="205" y="1"/>
                  </a:lnTo>
                  <a:lnTo>
                    <a:pt x="206" y="1"/>
                  </a:lnTo>
                  <a:lnTo>
                    <a:pt x="207" y="0"/>
                  </a:lnTo>
                  <a:lnTo>
                    <a:pt x="208" y="0"/>
                  </a:lnTo>
                  <a:close/>
                </a:path>
              </a:pathLst>
            </a:custGeom>
            <a:solidFill>
              <a:srgbClr val="4C7300"/>
            </a:solidFill>
            <a:ln w="3">
              <a:solidFill>
                <a:schemeClr val="tx1">
                  <a:lumMod val="75000"/>
                  <a:lumOff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1" name="Freeform 273"/>
            <p:cNvSpPr>
              <a:spLocks noEditPoints="1"/>
            </p:cNvSpPr>
            <p:nvPr/>
          </p:nvSpPr>
          <p:spPr bwMode="auto">
            <a:xfrm>
              <a:off x="5337918" y="1583137"/>
              <a:ext cx="1065469" cy="1176600"/>
            </a:xfrm>
            <a:custGeom>
              <a:avLst/>
              <a:gdLst>
                <a:gd name="T0" fmla="*/ 440 w 767"/>
                <a:gd name="T1" fmla="*/ 301 h 847"/>
                <a:gd name="T2" fmla="*/ 437 w 767"/>
                <a:gd name="T3" fmla="*/ 302 h 847"/>
                <a:gd name="T4" fmla="*/ 573 w 767"/>
                <a:gd name="T5" fmla="*/ 319 h 847"/>
                <a:gd name="T6" fmla="*/ 636 w 767"/>
                <a:gd name="T7" fmla="*/ 350 h 847"/>
                <a:gd name="T8" fmla="*/ 645 w 767"/>
                <a:gd name="T9" fmla="*/ 392 h 847"/>
                <a:gd name="T10" fmla="*/ 656 w 767"/>
                <a:gd name="T11" fmla="*/ 452 h 847"/>
                <a:gd name="T12" fmla="*/ 637 w 767"/>
                <a:gd name="T13" fmla="*/ 506 h 847"/>
                <a:gd name="T14" fmla="*/ 631 w 767"/>
                <a:gd name="T15" fmla="*/ 564 h 847"/>
                <a:gd name="T16" fmla="*/ 667 w 767"/>
                <a:gd name="T17" fmla="*/ 520 h 847"/>
                <a:gd name="T18" fmla="*/ 729 w 767"/>
                <a:gd name="T19" fmla="*/ 521 h 847"/>
                <a:gd name="T20" fmla="*/ 766 w 767"/>
                <a:gd name="T21" fmla="*/ 630 h 847"/>
                <a:gd name="T22" fmla="*/ 745 w 767"/>
                <a:gd name="T23" fmla="*/ 677 h 847"/>
                <a:gd name="T24" fmla="*/ 717 w 767"/>
                <a:gd name="T25" fmla="*/ 735 h 847"/>
                <a:gd name="T26" fmla="*/ 699 w 767"/>
                <a:gd name="T27" fmla="*/ 794 h 847"/>
                <a:gd name="T28" fmla="*/ 545 w 767"/>
                <a:gd name="T29" fmla="*/ 829 h 847"/>
                <a:gd name="T30" fmla="*/ 385 w 767"/>
                <a:gd name="T31" fmla="*/ 847 h 847"/>
                <a:gd name="T32" fmla="*/ 409 w 767"/>
                <a:gd name="T33" fmla="*/ 790 h 847"/>
                <a:gd name="T34" fmla="*/ 413 w 767"/>
                <a:gd name="T35" fmla="*/ 668 h 847"/>
                <a:gd name="T36" fmla="*/ 380 w 767"/>
                <a:gd name="T37" fmla="*/ 600 h 847"/>
                <a:gd name="T38" fmla="*/ 375 w 767"/>
                <a:gd name="T39" fmla="*/ 539 h 847"/>
                <a:gd name="T40" fmla="*/ 393 w 767"/>
                <a:gd name="T41" fmla="*/ 461 h 847"/>
                <a:gd name="T42" fmla="*/ 420 w 767"/>
                <a:gd name="T43" fmla="*/ 414 h 847"/>
                <a:gd name="T44" fmla="*/ 446 w 767"/>
                <a:gd name="T45" fmla="*/ 394 h 847"/>
                <a:gd name="T46" fmla="*/ 451 w 767"/>
                <a:gd name="T47" fmla="*/ 410 h 847"/>
                <a:gd name="T48" fmla="*/ 449 w 767"/>
                <a:gd name="T49" fmla="*/ 435 h 847"/>
                <a:gd name="T50" fmla="*/ 464 w 767"/>
                <a:gd name="T51" fmla="*/ 358 h 847"/>
                <a:gd name="T52" fmla="*/ 481 w 767"/>
                <a:gd name="T53" fmla="*/ 334 h 847"/>
                <a:gd name="T54" fmla="*/ 484 w 767"/>
                <a:gd name="T55" fmla="*/ 296 h 847"/>
                <a:gd name="T56" fmla="*/ 530 w 767"/>
                <a:gd name="T57" fmla="*/ 293 h 847"/>
                <a:gd name="T58" fmla="*/ 215 w 767"/>
                <a:gd name="T59" fmla="*/ 103 h 847"/>
                <a:gd name="T60" fmla="*/ 181 w 767"/>
                <a:gd name="T61" fmla="*/ 139 h 847"/>
                <a:gd name="T62" fmla="*/ 167 w 767"/>
                <a:gd name="T63" fmla="*/ 186 h 847"/>
                <a:gd name="T64" fmla="*/ 191 w 767"/>
                <a:gd name="T65" fmla="*/ 170 h 847"/>
                <a:gd name="T66" fmla="*/ 235 w 767"/>
                <a:gd name="T67" fmla="*/ 176 h 847"/>
                <a:gd name="T68" fmla="*/ 257 w 767"/>
                <a:gd name="T69" fmla="*/ 203 h 847"/>
                <a:gd name="T70" fmla="*/ 309 w 767"/>
                <a:gd name="T71" fmla="*/ 221 h 847"/>
                <a:gd name="T72" fmla="*/ 333 w 767"/>
                <a:gd name="T73" fmla="*/ 214 h 847"/>
                <a:gd name="T74" fmla="*/ 418 w 767"/>
                <a:gd name="T75" fmla="*/ 179 h 847"/>
                <a:gd name="T76" fmla="*/ 470 w 767"/>
                <a:gd name="T77" fmla="*/ 198 h 847"/>
                <a:gd name="T78" fmla="*/ 539 w 767"/>
                <a:gd name="T79" fmla="*/ 183 h 847"/>
                <a:gd name="T80" fmla="*/ 560 w 767"/>
                <a:gd name="T81" fmla="*/ 241 h 847"/>
                <a:gd name="T82" fmla="*/ 604 w 767"/>
                <a:gd name="T83" fmla="*/ 236 h 847"/>
                <a:gd name="T84" fmla="*/ 569 w 767"/>
                <a:gd name="T85" fmla="*/ 257 h 847"/>
                <a:gd name="T86" fmla="*/ 523 w 767"/>
                <a:gd name="T87" fmla="*/ 258 h 847"/>
                <a:gd name="T88" fmla="*/ 506 w 767"/>
                <a:gd name="T89" fmla="*/ 282 h 847"/>
                <a:gd name="T90" fmla="*/ 462 w 767"/>
                <a:gd name="T91" fmla="*/ 258 h 847"/>
                <a:gd name="T92" fmla="*/ 426 w 767"/>
                <a:gd name="T93" fmla="*/ 268 h 847"/>
                <a:gd name="T94" fmla="*/ 385 w 767"/>
                <a:gd name="T95" fmla="*/ 279 h 847"/>
                <a:gd name="T96" fmla="*/ 346 w 767"/>
                <a:gd name="T97" fmla="*/ 317 h 847"/>
                <a:gd name="T98" fmla="*/ 346 w 767"/>
                <a:gd name="T99" fmla="*/ 304 h 847"/>
                <a:gd name="T100" fmla="*/ 320 w 767"/>
                <a:gd name="T101" fmla="*/ 319 h 847"/>
                <a:gd name="T102" fmla="*/ 296 w 767"/>
                <a:gd name="T103" fmla="*/ 327 h 847"/>
                <a:gd name="T104" fmla="*/ 274 w 767"/>
                <a:gd name="T105" fmla="*/ 384 h 847"/>
                <a:gd name="T106" fmla="*/ 244 w 767"/>
                <a:gd name="T107" fmla="*/ 375 h 847"/>
                <a:gd name="T108" fmla="*/ 197 w 767"/>
                <a:gd name="T109" fmla="*/ 299 h 847"/>
                <a:gd name="T110" fmla="*/ 19 w 767"/>
                <a:gd name="T111" fmla="*/ 241 h 847"/>
                <a:gd name="T112" fmla="*/ 58 w 767"/>
                <a:gd name="T113" fmla="*/ 191 h 847"/>
                <a:gd name="T114" fmla="*/ 105 w 767"/>
                <a:gd name="T115" fmla="*/ 170 h 847"/>
                <a:gd name="T116" fmla="*/ 141 w 767"/>
                <a:gd name="T117" fmla="*/ 137 h 847"/>
                <a:gd name="T118" fmla="*/ 181 w 767"/>
                <a:gd name="T119" fmla="*/ 100 h 847"/>
                <a:gd name="T120" fmla="*/ 144 w 767"/>
                <a:gd name="T121" fmla="*/ 19 h 847"/>
                <a:gd name="T122" fmla="*/ 114 w 767"/>
                <a:gd name="T123" fmla="*/ 26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7" h="847">
                  <a:moveTo>
                    <a:pt x="399" y="402"/>
                  </a:moveTo>
                  <a:lnTo>
                    <a:pt x="400" y="403"/>
                  </a:lnTo>
                  <a:lnTo>
                    <a:pt x="399" y="403"/>
                  </a:lnTo>
                  <a:lnTo>
                    <a:pt x="398" y="404"/>
                  </a:lnTo>
                  <a:lnTo>
                    <a:pt x="398" y="405"/>
                  </a:lnTo>
                  <a:lnTo>
                    <a:pt x="399" y="407"/>
                  </a:lnTo>
                  <a:lnTo>
                    <a:pt x="397" y="408"/>
                  </a:lnTo>
                  <a:lnTo>
                    <a:pt x="396" y="408"/>
                  </a:lnTo>
                  <a:lnTo>
                    <a:pt x="394" y="408"/>
                  </a:lnTo>
                  <a:lnTo>
                    <a:pt x="394" y="407"/>
                  </a:lnTo>
                  <a:lnTo>
                    <a:pt x="394" y="406"/>
                  </a:lnTo>
                  <a:lnTo>
                    <a:pt x="395" y="402"/>
                  </a:lnTo>
                  <a:lnTo>
                    <a:pt x="396" y="402"/>
                  </a:lnTo>
                  <a:lnTo>
                    <a:pt x="399" y="402"/>
                  </a:lnTo>
                  <a:close/>
                  <a:moveTo>
                    <a:pt x="409" y="398"/>
                  </a:moveTo>
                  <a:lnTo>
                    <a:pt x="407" y="399"/>
                  </a:lnTo>
                  <a:lnTo>
                    <a:pt x="406" y="398"/>
                  </a:lnTo>
                  <a:lnTo>
                    <a:pt x="405" y="397"/>
                  </a:lnTo>
                  <a:lnTo>
                    <a:pt x="403" y="396"/>
                  </a:lnTo>
                  <a:lnTo>
                    <a:pt x="401" y="395"/>
                  </a:lnTo>
                  <a:lnTo>
                    <a:pt x="401" y="394"/>
                  </a:lnTo>
                  <a:lnTo>
                    <a:pt x="401" y="393"/>
                  </a:lnTo>
                  <a:lnTo>
                    <a:pt x="400" y="389"/>
                  </a:lnTo>
                  <a:lnTo>
                    <a:pt x="400" y="387"/>
                  </a:lnTo>
                  <a:lnTo>
                    <a:pt x="401" y="386"/>
                  </a:lnTo>
                  <a:lnTo>
                    <a:pt x="401" y="386"/>
                  </a:lnTo>
                  <a:lnTo>
                    <a:pt x="402" y="386"/>
                  </a:lnTo>
                  <a:lnTo>
                    <a:pt x="405" y="386"/>
                  </a:lnTo>
                  <a:lnTo>
                    <a:pt x="406" y="386"/>
                  </a:lnTo>
                  <a:lnTo>
                    <a:pt x="407" y="386"/>
                  </a:lnTo>
                  <a:lnTo>
                    <a:pt x="407" y="388"/>
                  </a:lnTo>
                  <a:lnTo>
                    <a:pt x="408" y="391"/>
                  </a:lnTo>
                  <a:lnTo>
                    <a:pt x="407" y="391"/>
                  </a:lnTo>
                  <a:lnTo>
                    <a:pt x="407" y="395"/>
                  </a:lnTo>
                  <a:lnTo>
                    <a:pt x="408" y="396"/>
                  </a:lnTo>
                  <a:lnTo>
                    <a:pt x="408" y="397"/>
                  </a:lnTo>
                  <a:lnTo>
                    <a:pt x="409" y="398"/>
                  </a:lnTo>
                  <a:close/>
                  <a:moveTo>
                    <a:pt x="437" y="302"/>
                  </a:moveTo>
                  <a:lnTo>
                    <a:pt x="439" y="302"/>
                  </a:lnTo>
                  <a:lnTo>
                    <a:pt x="440" y="301"/>
                  </a:lnTo>
                  <a:lnTo>
                    <a:pt x="440" y="301"/>
                  </a:lnTo>
                  <a:lnTo>
                    <a:pt x="441" y="302"/>
                  </a:lnTo>
                  <a:lnTo>
                    <a:pt x="440" y="303"/>
                  </a:lnTo>
                  <a:lnTo>
                    <a:pt x="440" y="303"/>
                  </a:lnTo>
                  <a:lnTo>
                    <a:pt x="440" y="302"/>
                  </a:lnTo>
                  <a:lnTo>
                    <a:pt x="439" y="303"/>
                  </a:lnTo>
                  <a:lnTo>
                    <a:pt x="439" y="303"/>
                  </a:lnTo>
                  <a:lnTo>
                    <a:pt x="440" y="303"/>
                  </a:lnTo>
                  <a:lnTo>
                    <a:pt x="441" y="305"/>
                  </a:lnTo>
                  <a:lnTo>
                    <a:pt x="442" y="308"/>
                  </a:lnTo>
                  <a:lnTo>
                    <a:pt x="442" y="308"/>
                  </a:lnTo>
                  <a:lnTo>
                    <a:pt x="441" y="309"/>
                  </a:lnTo>
                  <a:lnTo>
                    <a:pt x="441" y="311"/>
                  </a:lnTo>
                  <a:lnTo>
                    <a:pt x="441" y="312"/>
                  </a:lnTo>
                  <a:lnTo>
                    <a:pt x="442" y="313"/>
                  </a:lnTo>
                  <a:lnTo>
                    <a:pt x="443" y="314"/>
                  </a:lnTo>
                  <a:lnTo>
                    <a:pt x="444" y="319"/>
                  </a:lnTo>
                  <a:lnTo>
                    <a:pt x="444" y="320"/>
                  </a:lnTo>
                  <a:lnTo>
                    <a:pt x="442" y="322"/>
                  </a:lnTo>
                  <a:lnTo>
                    <a:pt x="441" y="323"/>
                  </a:lnTo>
                  <a:lnTo>
                    <a:pt x="440" y="323"/>
                  </a:lnTo>
                  <a:lnTo>
                    <a:pt x="440" y="325"/>
                  </a:lnTo>
                  <a:lnTo>
                    <a:pt x="440" y="325"/>
                  </a:lnTo>
                  <a:lnTo>
                    <a:pt x="438" y="326"/>
                  </a:lnTo>
                  <a:lnTo>
                    <a:pt x="433" y="325"/>
                  </a:lnTo>
                  <a:lnTo>
                    <a:pt x="432" y="325"/>
                  </a:lnTo>
                  <a:lnTo>
                    <a:pt x="431" y="323"/>
                  </a:lnTo>
                  <a:lnTo>
                    <a:pt x="432" y="319"/>
                  </a:lnTo>
                  <a:lnTo>
                    <a:pt x="433" y="319"/>
                  </a:lnTo>
                  <a:lnTo>
                    <a:pt x="433" y="317"/>
                  </a:lnTo>
                  <a:lnTo>
                    <a:pt x="433" y="316"/>
                  </a:lnTo>
                  <a:lnTo>
                    <a:pt x="433" y="315"/>
                  </a:lnTo>
                  <a:lnTo>
                    <a:pt x="433" y="312"/>
                  </a:lnTo>
                  <a:lnTo>
                    <a:pt x="433" y="311"/>
                  </a:lnTo>
                  <a:lnTo>
                    <a:pt x="434" y="309"/>
                  </a:lnTo>
                  <a:lnTo>
                    <a:pt x="435" y="308"/>
                  </a:lnTo>
                  <a:lnTo>
                    <a:pt x="435" y="305"/>
                  </a:lnTo>
                  <a:lnTo>
                    <a:pt x="435" y="303"/>
                  </a:lnTo>
                  <a:lnTo>
                    <a:pt x="435" y="303"/>
                  </a:lnTo>
                  <a:lnTo>
                    <a:pt x="435" y="301"/>
                  </a:lnTo>
                  <a:lnTo>
                    <a:pt x="436" y="301"/>
                  </a:lnTo>
                  <a:lnTo>
                    <a:pt x="437" y="302"/>
                  </a:lnTo>
                  <a:close/>
                  <a:moveTo>
                    <a:pt x="504" y="289"/>
                  </a:moveTo>
                  <a:lnTo>
                    <a:pt x="506" y="289"/>
                  </a:lnTo>
                  <a:lnTo>
                    <a:pt x="507" y="289"/>
                  </a:lnTo>
                  <a:lnTo>
                    <a:pt x="507" y="288"/>
                  </a:lnTo>
                  <a:lnTo>
                    <a:pt x="508" y="288"/>
                  </a:lnTo>
                  <a:lnTo>
                    <a:pt x="509" y="290"/>
                  </a:lnTo>
                  <a:lnTo>
                    <a:pt x="509" y="291"/>
                  </a:lnTo>
                  <a:lnTo>
                    <a:pt x="512" y="292"/>
                  </a:lnTo>
                  <a:lnTo>
                    <a:pt x="512" y="293"/>
                  </a:lnTo>
                  <a:lnTo>
                    <a:pt x="516" y="294"/>
                  </a:lnTo>
                  <a:lnTo>
                    <a:pt x="520" y="296"/>
                  </a:lnTo>
                  <a:lnTo>
                    <a:pt x="523" y="297"/>
                  </a:lnTo>
                  <a:lnTo>
                    <a:pt x="524" y="297"/>
                  </a:lnTo>
                  <a:lnTo>
                    <a:pt x="524" y="298"/>
                  </a:lnTo>
                  <a:lnTo>
                    <a:pt x="526" y="299"/>
                  </a:lnTo>
                  <a:lnTo>
                    <a:pt x="534" y="303"/>
                  </a:lnTo>
                  <a:lnTo>
                    <a:pt x="535" y="303"/>
                  </a:lnTo>
                  <a:lnTo>
                    <a:pt x="535" y="302"/>
                  </a:lnTo>
                  <a:lnTo>
                    <a:pt x="536" y="301"/>
                  </a:lnTo>
                  <a:lnTo>
                    <a:pt x="538" y="301"/>
                  </a:lnTo>
                  <a:lnTo>
                    <a:pt x="539" y="301"/>
                  </a:lnTo>
                  <a:lnTo>
                    <a:pt x="541" y="302"/>
                  </a:lnTo>
                  <a:lnTo>
                    <a:pt x="545" y="300"/>
                  </a:lnTo>
                  <a:lnTo>
                    <a:pt x="549" y="302"/>
                  </a:lnTo>
                  <a:lnTo>
                    <a:pt x="551" y="303"/>
                  </a:lnTo>
                  <a:lnTo>
                    <a:pt x="556" y="303"/>
                  </a:lnTo>
                  <a:lnTo>
                    <a:pt x="556" y="304"/>
                  </a:lnTo>
                  <a:lnTo>
                    <a:pt x="557" y="304"/>
                  </a:lnTo>
                  <a:lnTo>
                    <a:pt x="559" y="307"/>
                  </a:lnTo>
                  <a:lnTo>
                    <a:pt x="562" y="308"/>
                  </a:lnTo>
                  <a:lnTo>
                    <a:pt x="563" y="310"/>
                  </a:lnTo>
                  <a:lnTo>
                    <a:pt x="564" y="312"/>
                  </a:lnTo>
                  <a:lnTo>
                    <a:pt x="565" y="313"/>
                  </a:lnTo>
                  <a:lnTo>
                    <a:pt x="565" y="314"/>
                  </a:lnTo>
                  <a:lnTo>
                    <a:pt x="566" y="317"/>
                  </a:lnTo>
                  <a:lnTo>
                    <a:pt x="567" y="318"/>
                  </a:lnTo>
                  <a:lnTo>
                    <a:pt x="567" y="319"/>
                  </a:lnTo>
                  <a:lnTo>
                    <a:pt x="568" y="319"/>
                  </a:lnTo>
                  <a:lnTo>
                    <a:pt x="570" y="320"/>
                  </a:lnTo>
                  <a:lnTo>
                    <a:pt x="572" y="320"/>
                  </a:lnTo>
                  <a:lnTo>
                    <a:pt x="573" y="319"/>
                  </a:lnTo>
                  <a:lnTo>
                    <a:pt x="574" y="319"/>
                  </a:lnTo>
                  <a:lnTo>
                    <a:pt x="576" y="319"/>
                  </a:lnTo>
                  <a:lnTo>
                    <a:pt x="577" y="319"/>
                  </a:lnTo>
                  <a:lnTo>
                    <a:pt x="578" y="319"/>
                  </a:lnTo>
                  <a:lnTo>
                    <a:pt x="583" y="319"/>
                  </a:lnTo>
                  <a:lnTo>
                    <a:pt x="585" y="319"/>
                  </a:lnTo>
                  <a:lnTo>
                    <a:pt x="588" y="321"/>
                  </a:lnTo>
                  <a:lnTo>
                    <a:pt x="590" y="324"/>
                  </a:lnTo>
                  <a:lnTo>
                    <a:pt x="592" y="325"/>
                  </a:lnTo>
                  <a:lnTo>
                    <a:pt x="595" y="327"/>
                  </a:lnTo>
                  <a:lnTo>
                    <a:pt x="597" y="327"/>
                  </a:lnTo>
                  <a:lnTo>
                    <a:pt x="598" y="327"/>
                  </a:lnTo>
                  <a:lnTo>
                    <a:pt x="600" y="327"/>
                  </a:lnTo>
                  <a:lnTo>
                    <a:pt x="601" y="327"/>
                  </a:lnTo>
                  <a:lnTo>
                    <a:pt x="603" y="326"/>
                  </a:lnTo>
                  <a:lnTo>
                    <a:pt x="606" y="329"/>
                  </a:lnTo>
                  <a:lnTo>
                    <a:pt x="608" y="330"/>
                  </a:lnTo>
                  <a:lnTo>
                    <a:pt x="611" y="331"/>
                  </a:lnTo>
                  <a:lnTo>
                    <a:pt x="615" y="333"/>
                  </a:lnTo>
                  <a:lnTo>
                    <a:pt x="617" y="334"/>
                  </a:lnTo>
                  <a:lnTo>
                    <a:pt x="619" y="333"/>
                  </a:lnTo>
                  <a:lnTo>
                    <a:pt x="619" y="332"/>
                  </a:lnTo>
                  <a:lnTo>
                    <a:pt x="620" y="332"/>
                  </a:lnTo>
                  <a:lnTo>
                    <a:pt x="622" y="333"/>
                  </a:lnTo>
                  <a:lnTo>
                    <a:pt x="623" y="333"/>
                  </a:lnTo>
                  <a:lnTo>
                    <a:pt x="624" y="331"/>
                  </a:lnTo>
                  <a:lnTo>
                    <a:pt x="626" y="333"/>
                  </a:lnTo>
                  <a:lnTo>
                    <a:pt x="627" y="335"/>
                  </a:lnTo>
                  <a:lnTo>
                    <a:pt x="629" y="337"/>
                  </a:lnTo>
                  <a:lnTo>
                    <a:pt x="630" y="338"/>
                  </a:lnTo>
                  <a:lnTo>
                    <a:pt x="631" y="339"/>
                  </a:lnTo>
                  <a:lnTo>
                    <a:pt x="632" y="339"/>
                  </a:lnTo>
                  <a:lnTo>
                    <a:pt x="632" y="340"/>
                  </a:lnTo>
                  <a:lnTo>
                    <a:pt x="634" y="341"/>
                  </a:lnTo>
                  <a:lnTo>
                    <a:pt x="635" y="341"/>
                  </a:lnTo>
                  <a:lnTo>
                    <a:pt x="635" y="342"/>
                  </a:lnTo>
                  <a:lnTo>
                    <a:pt x="635" y="344"/>
                  </a:lnTo>
                  <a:lnTo>
                    <a:pt x="634" y="345"/>
                  </a:lnTo>
                  <a:lnTo>
                    <a:pt x="634" y="346"/>
                  </a:lnTo>
                  <a:lnTo>
                    <a:pt x="634" y="347"/>
                  </a:lnTo>
                  <a:lnTo>
                    <a:pt x="636" y="350"/>
                  </a:lnTo>
                  <a:lnTo>
                    <a:pt x="637" y="351"/>
                  </a:lnTo>
                  <a:lnTo>
                    <a:pt x="639" y="353"/>
                  </a:lnTo>
                  <a:lnTo>
                    <a:pt x="639" y="354"/>
                  </a:lnTo>
                  <a:lnTo>
                    <a:pt x="639" y="355"/>
                  </a:lnTo>
                  <a:lnTo>
                    <a:pt x="639" y="356"/>
                  </a:lnTo>
                  <a:lnTo>
                    <a:pt x="640" y="356"/>
                  </a:lnTo>
                  <a:lnTo>
                    <a:pt x="642" y="358"/>
                  </a:lnTo>
                  <a:lnTo>
                    <a:pt x="644" y="358"/>
                  </a:lnTo>
                  <a:lnTo>
                    <a:pt x="644" y="358"/>
                  </a:lnTo>
                  <a:lnTo>
                    <a:pt x="644" y="359"/>
                  </a:lnTo>
                  <a:lnTo>
                    <a:pt x="645" y="364"/>
                  </a:lnTo>
                  <a:lnTo>
                    <a:pt x="646" y="364"/>
                  </a:lnTo>
                  <a:lnTo>
                    <a:pt x="647" y="367"/>
                  </a:lnTo>
                  <a:lnTo>
                    <a:pt x="647" y="368"/>
                  </a:lnTo>
                  <a:lnTo>
                    <a:pt x="649" y="370"/>
                  </a:lnTo>
                  <a:lnTo>
                    <a:pt x="650" y="371"/>
                  </a:lnTo>
                  <a:lnTo>
                    <a:pt x="650" y="373"/>
                  </a:lnTo>
                  <a:lnTo>
                    <a:pt x="650" y="373"/>
                  </a:lnTo>
                  <a:lnTo>
                    <a:pt x="649" y="373"/>
                  </a:lnTo>
                  <a:lnTo>
                    <a:pt x="647" y="372"/>
                  </a:lnTo>
                  <a:lnTo>
                    <a:pt x="644" y="371"/>
                  </a:lnTo>
                  <a:lnTo>
                    <a:pt x="642" y="370"/>
                  </a:lnTo>
                  <a:lnTo>
                    <a:pt x="640" y="369"/>
                  </a:lnTo>
                  <a:lnTo>
                    <a:pt x="638" y="369"/>
                  </a:lnTo>
                  <a:lnTo>
                    <a:pt x="635" y="370"/>
                  </a:lnTo>
                  <a:lnTo>
                    <a:pt x="634" y="371"/>
                  </a:lnTo>
                  <a:lnTo>
                    <a:pt x="634" y="374"/>
                  </a:lnTo>
                  <a:lnTo>
                    <a:pt x="634" y="375"/>
                  </a:lnTo>
                  <a:lnTo>
                    <a:pt x="634" y="376"/>
                  </a:lnTo>
                  <a:lnTo>
                    <a:pt x="635" y="376"/>
                  </a:lnTo>
                  <a:lnTo>
                    <a:pt x="636" y="377"/>
                  </a:lnTo>
                  <a:lnTo>
                    <a:pt x="636" y="378"/>
                  </a:lnTo>
                  <a:lnTo>
                    <a:pt x="635" y="378"/>
                  </a:lnTo>
                  <a:lnTo>
                    <a:pt x="634" y="380"/>
                  </a:lnTo>
                  <a:lnTo>
                    <a:pt x="636" y="385"/>
                  </a:lnTo>
                  <a:lnTo>
                    <a:pt x="637" y="386"/>
                  </a:lnTo>
                  <a:lnTo>
                    <a:pt x="637" y="387"/>
                  </a:lnTo>
                  <a:lnTo>
                    <a:pt x="638" y="388"/>
                  </a:lnTo>
                  <a:lnTo>
                    <a:pt x="640" y="389"/>
                  </a:lnTo>
                  <a:lnTo>
                    <a:pt x="641" y="391"/>
                  </a:lnTo>
                  <a:lnTo>
                    <a:pt x="645" y="392"/>
                  </a:lnTo>
                  <a:lnTo>
                    <a:pt x="648" y="392"/>
                  </a:lnTo>
                  <a:lnTo>
                    <a:pt x="649" y="396"/>
                  </a:lnTo>
                  <a:lnTo>
                    <a:pt x="649" y="397"/>
                  </a:lnTo>
                  <a:lnTo>
                    <a:pt x="650" y="397"/>
                  </a:lnTo>
                  <a:lnTo>
                    <a:pt x="650" y="398"/>
                  </a:lnTo>
                  <a:lnTo>
                    <a:pt x="650" y="398"/>
                  </a:lnTo>
                  <a:lnTo>
                    <a:pt x="651" y="399"/>
                  </a:lnTo>
                  <a:lnTo>
                    <a:pt x="651" y="400"/>
                  </a:lnTo>
                  <a:lnTo>
                    <a:pt x="651" y="401"/>
                  </a:lnTo>
                  <a:lnTo>
                    <a:pt x="652" y="404"/>
                  </a:lnTo>
                  <a:lnTo>
                    <a:pt x="652" y="406"/>
                  </a:lnTo>
                  <a:lnTo>
                    <a:pt x="653" y="408"/>
                  </a:lnTo>
                  <a:lnTo>
                    <a:pt x="653" y="409"/>
                  </a:lnTo>
                  <a:lnTo>
                    <a:pt x="653" y="410"/>
                  </a:lnTo>
                  <a:lnTo>
                    <a:pt x="653" y="411"/>
                  </a:lnTo>
                  <a:lnTo>
                    <a:pt x="654" y="413"/>
                  </a:lnTo>
                  <a:lnTo>
                    <a:pt x="655" y="414"/>
                  </a:lnTo>
                  <a:lnTo>
                    <a:pt x="656" y="414"/>
                  </a:lnTo>
                  <a:lnTo>
                    <a:pt x="656" y="415"/>
                  </a:lnTo>
                  <a:lnTo>
                    <a:pt x="656" y="416"/>
                  </a:lnTo>
                  <a:lnTo>
                    <a:pt x="656" y="417"/>
                  </a:lnTo>
                  <a:lnTo>
                    <a:pt x="656" y="418"/>
                  </a:lnTo>
                  <a:lnTo>
                    <a:pt x="656" y="419"/>
                  </a:lnTo>
                  <a:lnTo>
                    <a:pt x="656" y="421"/>
                  </a:lnTo>
                  <a:lnTo>
                    <a:pt x="656" y="422"/>
                  </a:lnTo>
                  <a:lnTo>
                    <a:pt x="656" y="423"/>
                  </a:lnTo>
                  <a:lnTo>
                    <a:pt x="655" y="424"/>
                  </a:lnTo>
                  <a:lnTo>
                    <a:pt x="654" y="426"/>
                  </a:lnTo>
                  <a:lnTo>
                    <a:pt x="654" y="427"/>
                  </a:lnTo>
                  <a:lnTo>
                    <a:pt x="654" y="429"/>
                  </a:lnTo>
                  <a:lnTo>
                    <a:pt x="654" y="430"/>
                  </a:lnTo>
                  <a:lnTo>
                    <a:pt x="654" y="430"/>
                  </a:lnTo>
                  <a:lnTo>
                    <a:pt x="655" y="434"/>
                  </a:lnTo>
                  <a:lnTo>
                    <a:pt x="655" y="435"/>
                  </a:lnTo>
                  <a:lnTo>
                    <a:pt x="656" y="436"/>
                  </a:lnTo>
                  <a:lnTo>
                    <a:pt x="656" y="438"/>
                  </a:lnTo>
                  <a:lnTo>
                    <a:pt x="656" y="439"/>
                  </a:lnTo>
                  <a:lnTo>
                    <a:pt x="656" y="441"/>
                  </a:lnTo>
                  <a:lnTo>
                    <a:pt x="656" y="445"/>
                  </a:lnTo>
                  <a:lnTo>
                    <a:pt x="656" y="451"/>
                  </a:lnTo>
                  <a:lnTo>
                    <a:pt x="656" y="452"/>
                  </a:lnTo>
                  <a:lnTo>
                    <a:pt x="656" y="455"/>
                  </a:lnTo>
                  <a:lnTo>
                    <a:pt x="657" y="455"/>
                  </a:lnTo>
                  <a:lnTo>
                    <a:pt x="657" y="456"/>
                  </a:lnTo>
                  <a:lnTo>
                    <a:pt x="656" y="460"/>
                  </a:lnTo>
                  <a:lnTo>
                    <a:pt x="656" y="463"/>
                  </a:lnTo>
                  <a:lnTo>
                    <a:pt x="657" y="464"/>
                  </a:lnTo>
                  <a:lnTo>
                    <a:pt x="657" y="466"/>
                  </a:lnTo>
                  <a:lnTo>
                    <a:pt x="656" y="466"/>
                  </a:lnTo>
                  <a:lnTo>
                    <a:pt x="656" y="466"/>
                  </a:lnTo>
                  <a:lnTo>
                    <a:pt x="655" y="466"/>
                  </a:lnTo>
                  <a:lnTo>
                    <a:pt x="654" y="467"/>
                  </a:lnTo>
                  <a:lnTo>
                    <a:pt x="652" y="471"/>
                  </a:lnTo>
                  <a:lnTo>
                    <a:pt x="650" y="472"/>
                  </a:lnTo>
                  <a:lnTo>
                    <a:pt x="650" y="473"/>
                  </a:lnTo>
                  <a:lnTo>
                    <a:pt x="650" y="475"/>
                  </a:lnTo>
                  <a:lnTo>
                    <a:pt x="650" y="475"/>
                  </a:lnTo>
                  <a:lnTo>
                    <a:pt x="649" y="476"/>
                  </a:lnTo>
                  <a:lnTo>
                    <a:pt x="648" y="475"/>
                  </a:lnTo>
                  <a:lnTo>
                    <a:pt x="647" y="475"/>
                  </a:lnTo>
                  <a:lnTo>
                    <a:pt x="645" y="475"/>
                  </a:lnTo>
                  <a:lnTo>
                    <a:pt x="644" y="475"/>
                  </a:lnTo>
                  <a:lnTo>
                    <a:pt x="643" y="476"/>
                  </a:lnTo>
                  <a:lnTo>
                    <a:pt x="641" y="478"/>
                  </a:lnTo>
                  <a:lnTo>
                    <a:pt x="640" y="480"/>
                  </a:lnTo>
                  <a:lnTo>
                    <a:pt x="640" y="482"/>
                  </a:lnTo>
                  <a:lnTo>
                    <a:pt x="639" y="485"/>
                  </a:lnTo>
                  <a:lnTo>
                    <a:pt x="640" y="486"/>
                  </a:lnTo>
                  <a:lnTo>
                    <a:pt x="639" y="491"/>
                  </a:lnTo>
                  <a:lnTo>
                    <a:pt x="639" y="492"/>
                  </a:lnTo>
                  <a:lnTo>
                    <a:pt x="639" y="493"/>
                  </a:lnTo>
                  <a:lnTo>
                    <a:pt x="639" y="494"/>
                  </a:lnTo>
                  <a:lnTo>
                    <a:pt x="640" y="496"/>
                  </a:lnTo>
                  <a:lnTo>
                    <a:pt x="640" y="497"/>
                  </a:lnTo>
                  <a:lnTo>
                    <a:pt x="640" y="497"/>
                  </a:lnTo>
                  <a:lnTo>
                    <a:pt x="640" y="500"/>
                  </a:lnTo>
                  <a:lnTo>
                    <a:pt x="639" y="502"/>
                  </a:lnTo>
                  <a:lnTo>
                    <a:pt x="639" y="502"/>
                  </a:lnTo>
                  <a:lnTo>
                    <a:pt x="639" y="504"/>
                  </a:lnTo>
                  <a:lnTo>
                    <a:pt x="639" y="506"/>
                  </a:lnTo>
                  <a:lnTo>
                    <a:pt x="639" y="506"/>
                  </a:lnTo>
                  <a:lnTo>
                    <a:pt x="637" y="506"/>
                  </a:lnTo>
                  <a:lnTo>
                    <a:pt x="634" y="507"/>
                  </a:lnTo>
                  <a:lnTo>
                    <a:pt x="632" y="509"/>
                  </a:lnTo>
                  <a:lnTo>
                    <a:pt x="631" y="512"/>
                  </a:lnTo>
                  <a:lnTo>
                    <a:pt x="633" y="515"/>
                  </a:lnTo>
                  <a:lnTo>
                    <a:pt x="630" y="516"/>
                  </a:lnTo>
                  <a:lnTo>
                    <a:pt x="627" y="516"/>
                  </a:lnTo>
                  <a:lnTo>
                    <a:pt x="627" y="517"/>
                  </a:lnTo>
                  <a:lnTo>
                    <a:pt x="626" y="517"/>
                  </a:lnTo>
                  <a:lnTo>
                    <a:pt x="625" y="518"/>
                  </a:lnTo>
                  <a:lnTo>
                    <a:pt x="623" y="518"/>
                  </a:lnTo>
                  <a:lnTo>
                    <a:pt x="623" y="518"/>
                  </a:lnTo>
                  <a:lnTo>
                    <a:pt x="619" y="518"/>
                  </a:lnTo>
                  <a:lnTo>
                    <a:pt x="617" y="519"/>
                  </a:lnTo>
                  <a:lnTo>
                    <a:pt x="617" y="519"/>
                  </a:lnTo>
                  <a:lnTo>
                    <a:pt x="617" y="519"/>
                  </a:lnTo>
                  <a:lnTo>
                    <a:pt x="617" y="520"/>
                  </a:lnTo>
                  <a:lnTo>
                    <a:pt x="616" y="522"/>
                  </a:lnTo>
                  <a:lnTo>
                    <a:pt x="615" y="522"/>
                  </a:lnTo>
                  <a:lnTo>
                    <a:pt x="615" y="523"/>
                  </a:lnTo>
                  <a:lnTo>
                    <a:pt x="615" y="524"/>
                  </a:lnTo>
                  <a:lnTo>
                    <a:pt x="614" y="525"/>
                  </a:lnTo>
                  <a:lnTo>
                    <a:pt x="615" y="527"/>
                  </a:lnTo>
                  <a:lnTo>
                    <a:pt x="613" y="528"/>
                  </a:lnTo>
                  <a:lnTo>
                    <a:pt x="613" y="529"/>
                  </a:lnTo>
                  <a:lnTo>
                    <a:pt x="612" y="530"/>
                  </a:lnTo>
                  <a:lnTo>
                    <a:pt x="613" y="536"/>
                  </a:lnTo>
                  <a:lnTo>
                    <a:pt x="614" y="546"/>
                  </a:lnTo>
                  <a:lnTo>
                    <a:pt x="614" y="547"/>
                  </a:lnTo>
                  <a:lnTo>
                    <a:pt x="612" y="550"/>
                  </a:lnTo>
                  <a:lnTo>
                    <a:pt x="612" y="550"/>
                  </a:lnTo>
                  <a:lnTo>
                    <a:pt x="612" y="551"/>
                  </a:lnTo>
                  <a:lnTo>
                    <a:pt x="614" y="556"/>
                  </a:lnTo>
                  <a:lnTo>
                    <a:pt x="615" y="558"/>
                  </a:lnTo>
                  <a:lnTo>
                    <a:pt x="617" y="561"/>
                  </a:lnTo>
                  <a:lnTo>
                    <a:pt x="618" y="562"/>
                  </a:lnTo>
                  <a:lnTo>
                    <a:pt x="623" y="563"/>
                  </a:lnTo>
                  <a:lnTo>
                    <a:pt x="627" y="563"/>
                  </a:lnTo>
                  <a:lnTo>
                    <a:pt x="628" y="563"/>
                  </a:lnTo>
                  <a:lnTo>
                    <a:pt x="630" y="565"/>
                  </a:lnTo>
                  <a:lnTo>
                    <a:pt x="631" y="565"/>
                  </a:lnTo>
                  <a:lnTo>
                    <a:pt x="631" y="564"/>
                  </a:lnTo>
                  <a:lnTo>
                    <a:pt x="635" y="566"/>
                  </a:lnTo>
                  <a:lnTo>
                    <a:pt x="638" y="569"/>
                  </a:lnTo>
                  <a:lnTo>
                    <a:pt x="640" y="569"/>
                  </a:lnTo>
                  <a:lnTo>
                    <a:pt x="641" y="569"/>
                  </a:lnTo>
                  <a:lnTo>
                    <a:pt x="642" y="568"/>
                  </a:lnTo>
                  <a:lnTo>
                    <a:pt x="645" y="563"/>
                  </a:lnTo>
                  <a:lnTo>
                    <a:pt x="646" y="560"/>
                  </a:lnTo>
                  <a:lnTo>
                    <a:pt x="649" y="555"/>
                  </a:lnTo>
                  <a:lnTo>
                    <a:pt x="650" y="555"/>
                  </a:lnTo>
                  <a:lnTo>
                    <a:pt x="650" y="553"/>
                  </a:lnTo>
                  <a:lnTo>
                    <a:pt x="650" y="552"/>
                  </a:lnTo>
                  <a:lnTo>
                    <a:pt x="650" y="552"/>
                  </a:lnTo>
                  <a:lnTo>
                    <a:pt x="651" y="550"/>
                  </a:lnTo>
                  <a:lnTo>
                    <a:pt x="652" y="550"/>
                  </a:lnTo>
                  <a:lnTo>
                    <a:pt x="653" y="551"/>
                  </a:lnTo>
                  <a:lnTo>
                    <a:pt x="656" y="550"/>
                  </a:lnTo>
                  <a:lnTo>
                    <a:pt x="656" y="548"/>
                  </a:lnTo>
                  <a:lnTo>
                    <a:pt x="656" y="547"/>
                  </a:lnTo>
                  <a:lnTo>
                    <a:pt x="657" y="547"/>
                  </a:lnTo>
                  <a:lnTo>
                    <a:pt x="658" y="543"/>
                  </a:lnTo>
                  <a:lnTo>
                    <a:pt x="658" y="542"/>
                  </a:lnTo>
                  <a:lnTo>
                    <a:pt x="657" y="541"/>
                  </a:lnTo>
                  <a:lnTo>
                    <a:pt x="658" y="540"/>
                  </a:lnTo>
                  <a:lnTo>
                    <a:pt x="659" y="538"/>
                  </a:lnTo>
                  <a:lnTo>
                    <a:pt x="660" y="537"/>
                  </a:lnTo>
                  <a:lnTo>
                    <a:pt x="660" y="536"/>
                  </a:lnTo>
                  <a:lnTo>
                    <a:pt x="660" y="535"/>
                  </a:lnTo>
                  <a:lnTo>
                    <a:pt x="660" y="534"/>
                  </a:lnTo>
                  <a:lnTo>
                    <a:pt x="660" y="533"/>
                  </a:lnTo>
                  <a:lnTo>
                    <a:pt x="662" y="532"/>
                  </a:lnTo>
                  <a:lnTo>
                    <a:pt x="662" y="531"/>
                  </a:lnTo>
                  <a:lnTo>
                    <a:pt x="664" y="530"/>
                  </a:lnTo>
                  <a:lnTo>
                    <a:pt x="666" y="526"/>
                  </a:lnTo>
                  <a:lnTo>
                    <a:pt x="666" y="524"/>
                  </a:lnTo>
                  <a:lnTo>
                    <a:pt x="666" y="524"/>
                  </a:lnTo>
                  <a:lnTo>
                    <a:pt x="665" y="523"/>
                  </a:lnTo>
                  <a:lnTo>
                    <a:pt x="664" y="523"/>
                  </a:lnTo>
                  <a:lnTo>
                    <a:pt x="664" y="522"/>
                  </a:lnTo>
                  <a:lnTo>
                    <a:pt x="665" y="521"/>
                  </a:lnTo>
                  <a:lnTo>
                    <a:pt x="667" y="521"/>
                  </a:lnTo>
                  <a:lnTo>
                    <a:pt x="667" y="520"/>
                  </a:lnTo>
                  <a:lnTo>
                    <a:pt x="669" y="518"/>
                  </a:lnTo>
                  <a:lnTo>
                    <a:pt x="670" y="515"/>
                  </a:lnTo>
                  <a:lnTo>
                    <a:pt x="671" y="513"/>
                  </a:lnTo>
                  <a:lnTo>
                    <a:pt x="671" y="513"/>
                  </a:lnTo>
                  <a:lnTo>
                    <a:pt x="673" y="511"/>
                  </a:lnTo>
                  <a:lnTo>
                    <a:pt x="676" y="511"/>
                  </a:lnTo>
                  <a:lnTo>
                    <a:pt x="678" y="510"/>
                  </a:lnTo>
                  <a:lnTo>
                    <a:pt x="681" y="509"/>
                  </a:lnTo>
                  <a:lnTo>
                    <a:pt x="682" y="508"/>
                  </a:lnTo>
                  <a:lnTo>
                    <a:pt x="683" y="508"/>
                  </a:lnTo>
                  <a:lnTo>
                    <a:pt x="684" y="507"/>
                  </a:lnTo>
                  <a:lnTo>
                    <a:pt x="686" y="507"/>
                  </a:lnTo>
                  <a:lnTo>
                    <a:pt x="688" y="506"/>
                  </a:lnTo>
                  <a:lnTo>
                    <a:pt x="689" y="506"/>
                  </a:lnTo>
                  <a:lnTo>
                    <a:pt x="689" y="504"/>
                  </a:lnTo>
                  <a:lnTo>
                    <a:pt x="690" y="501"/>
                  </a:lnTo>
                  <a:lnTo>
                    <a:pt x="690" y="500"/>
                  </a:lnTo>
                  <a:lnTo>
                    <a:pt x="693" y="500"/>
                  </a:lnTo>
                  <a:lnTo>
                    <a:pt x="694" y="499"/>
                  </a:lnTo>
                  <a:lnTo>
                    <a:pt x="695" y="497"/>
                  </a:lnTo>
                  <a:lnTo>
                    <a:pt x="696" y="497"/>
                  </a:lnTo>
                  <a:lnTo>
                    <a:pt x="697" y="497"/>
                  </a:lnTo>
                  <a:lnTo>
                    <a:pt x="699" y="496"/>
                  </a:lnTo>
                  <a:lnTo>
                    <a:pt x="700" y="496"/>
                  </a:lnTo>
                  <a:lnTo>
                    <a:pt x="703" y="497"/>
                  </a:lnTo>
                  <a:lnTo>
                    <a:pt x="704" y="498"/>
                  </a:lnTo>
                  <a:lnTo>
                    <a:pt x="708" y="499"/>
                  </a:lnTo>
                  <a:lnTo>
                    <a:pt x="711" y="500"/>
                  </a:lnTo>
                  <a:lnTo>
                    <a:pt x="712" y="501"/>
                  </a:lnTo>
                  <a:lnTo>
                    <a:pt x="713" y="502"/>
                  </a:lnTo>
                  <a:lnTo>
                    <a:pt x="715" y="502"/>
                  </a:lnTo>
                  <a:lnTo>
                    <a:pt x="717" y="503"/>
                  </a:lnTo>
                  <a:lnTo>
                    <a:pt x="717" y="504"/>
                  </a:lnTo>
                  <a:lnTo>
                    <a:pt x="719" y="506"/>
                  </a:lnTo>
                  <a:lnTo>
                    <a:pt x="721" y="508"/>
                  </a:lnTo>
                  <a:lnTo>
                    <a:pt x="721" y="509"/>
                  </a:lnTo>
                  <a:lnTo>
                    <a:pt x="722" y="513"/>
                  </a:lnTo>
                  <a:lnTo>
                    <a:pt x="725" y="517"/>
                  </a:lnTo>
                  <a:lnTo>
                    <a:pt x="728" y="519"/>
                  </a:lnTo>
                  <a:lnTo>
                    <a:pt x="728" y="521"/>
                  </a:lnTo>
                  <a:lnTo>
                    <a:pt x="729" y="521"/>
                  </a:lnTo>
                  <a:lnTo>
                    <a:pt x="728" y="522"/>
                  </a:lnTo>
                  <a:lnTo>
                    <a:pt x="729" y="523"/>
                  </a:lnTo>
                  <a:lnTo>
                    <a:pt x="730" y="524"/>
                  </a:lnTo>
                  <a:lnTo>
                    <a:pt x="733" y="531"/>
                  </a:lnTo>
                  <a:lnTo>
                    <a:pt x="733" y="533"/>
                  </a:lnTo>
                  <a:lnTo>
                    <a:pt x="733" y="535"/>
                  </a:lnTo>
                  <a:lnTo>
                    <a:pt x="733" y="535"/>
                  </a:lnTo>
                  <a:lnTo>
                    <a:pt x="735" y="541"/>
                  </a:lnTo>
                  <a:lnTo>
                    <a:pt x="736" y="543"/>
                  </a:lnTo>
                  <a:lnTo>
                    <a:pt x="736" y="545"/>
                  </a:lnTo>
                  <a:lnTo>
                    <a:pt x="738" y="553"/>
                  </a:lnTo>
                  <a:lnTo>
                    <a:pt x="738" y="555"/>
                  </a:lnTo>
                  <a:lnTo>
                    <a:pt x="739" y="556"/>
                  </a:lnTo>
                  <a:lnTo>
                    <a:pt x="740" y="561"/>
                  </a:lnTo>
                  <a:lnTo>
                    <a:pt x="743" y="566"/>
                  </a:lnTo>
                  <a:lnTo>
                    <a:pt x="743" y="567"/>
                  </a:lnTo>
                  <a:lnTo>
                    <a:pt x="745" y="571"/>
                  </a:lnTo>
                  <a:lnTo>
                    <a:pt x="746" y="574"/>
                  </a:lnTo>
                  <a:lnTo>
                    <a:pt x="746" y="575"/>
                  </a:lnTo>
                  <a:lnTo>
                    <a:pt x="746" y="576"/>
                  </a:lnTo>
                  <a:lnTo>
                    <a:pt x="748" y="584"/>
                  </a:lnTo>
                  <a:lnTo>
                    <a:pt x="749" y="586"/>
                  </a:lnTo>
                  <a:lnTo>
                    <a:pt x="750" y="588"/>
                  </a:lnTo>
                  <a:lnTo>
                    <a:pt x="750" y="591"/>
                  </a:lnTo>
                  <a:lnTo>
                    <a:pt x="750" y="592"/>
                  </a:lnTo>
                  <a:lnTo>
                    <a:pt x="752" y="602"/>
                  </a:lnTo>
                  <a:lnTo>
                    <a:pt x="753" y="604"/>
                  </a:lnTo>
                  <a:lnTo>
                    <a:pt x="754" y="606"/>
                  </a:lnTo>
                  <a:lnTo>
                    <a:pt x="755" y="610"/>
                  </a:lnTo>
                  <a:lnTo>
                    <a:pt x="756" y="611"/>
                  </a:lnTo>
                  <a:lnTo>
                    <a:pt x="756" y="613"/>
                  </a:lnTo>
                  <a:lnTo>
                    <a:pt x="756" y="613"/>
                  </a:lnTo>
                  <a:lnTo>
                    <a:pt x="756" y="614"/>
                  </a:lnTo>
                  <a:lnTo>
                    <a:pt x="757" y="616"/>
                  </a:lnTo>
                  <a:lnTo>
                    <a:pt x="758" y="618"/>
                  </a:lnTo>
                  <a:lnTo>
                    <a:pt x="758" y="619"/>
                  </a:lnTo>
                  <a:lnTo>
                    <a:pt x="760" y="620"/>
                  </a:lnTo>
                  <a:lnTo>
                    <a:pt x="761" y="624"/>
                  </a:lnTo>
                  <a:lnTo>
                    <a:pt x="762" y="624"/>
                  </a:lnTo>
                  <a:lnTo>
                    <a:pt x="763" y="626"/>
                  </a:lnTo>
                  <a:lnTo>
                    <a:pt x="766" y="630"/>
                  </a:lnTo>
                  <a:lnTo>
                    <a:pt x="767" y="630"/>
                  </a:lnTo>
                  <a:lnTo>
                    <a:pt x="765" y="640"/>
                  </a:lnTo>
                  <a:lnTo>
                    <a:pt x="764" y="641"/>
                  </a:lnTo>
                  <a:lnTo>
                    <a:pt x="764" y="646"/>
                  </a:lnTo>
                  <a:lnTo>
                    <a:pt x="766" y="668"/>
                  </a:lnTo>
                  <a:lnTo>
                    <a:pt x="765" y="680"/>
                  </a:lnTo>
                  <a:lnTo>
                    <a:pt x="765" y="684"/>
                  </a:lnTo>
                  <a:lnTo>
                    <a:pt x="764" y="685"/>
                  </a:lnTo>
                  <a:lnTo>
                    <a:pt x="760" y="692"/>
                  </a:lnTo>
                  <a:lnTo>
                    <a:pt x="759" y="693"/>
                  </a:lnTo>
                  <a:lnTo>
                    <a:pt x="758" y="693"/>
                  </a:lnTo>
                  <a:lnTo>
                    <a:pt x="756" y="692"/>
                  </a:lnTo>
                  <a:lnTo>
                    <a:pt x="751" y="698"/>
                  </a:lnTo>
                  <a:lnTo>
                    <a:pt x="751" y="697"/>
                  </a:lnTo>
                  <a:lnTo>
                    <a:pt x="751" y="696"/>
                  </a:lnTo>
                  <a:lnTo>
                    <a:pt x="752" y="696"/>
                  </a:lnTo>
                  <a:lnTo>
                    <a:pt x="752" y="695"/>
                  </a:lnTo>
                  <a:lnTo>
                    <a:pt x="750" y="693"/>
                  </a:lnTo>
                  <a:lnTo>
                    <a:pt x="750" y="691"/>
                  </a:lnTo>
                  <a:lnTo>
                    <a:pt x="750" y="690"/>
                  </a:lnTo>
                  <a:lnTo>
                    <a:pt x="748" y="690"/>
                  </a:lnTo>
                  <a:lnTo>
                    <a:pt x="747" y="690"/>
                  </a:lnTo>
                  <a:lnTo>
                    <a:pt x="747" y="688"/>
                  </a:lnTo>
                  <a:lnTo>
                    <a:pt x="748" y="687"/>
                  </a:lnTo>
                  <a:lnTo>
                    <a:pt x="750" y="686"/>
                  </a:lnTo>
                  <a:lnTo>
                    <a:pt x="750" y="685"/>
                  </a:lnTo>
                  <a:lnTo>
                    <a:pt x="749" y="685"/>
                  </a:lnTo>
                  <a:lnTo>
                    <a:pt x="749" y="684"/>
                  </a:lnTo>
                  <a:lnTo>
                    <a:pt x="750" y="683"/>
                  </a:lnTo>
                  <a:lnTo>
                    <a:pt x="752" y="683"/>
                  </a:lnTo>
                  <a:lnTo>
                    <a:pt x="754" y="681"/>
                  </a:lnTo>
                  <a:lnTo>
                    <a:pt x="754" y="680"/>
                  </a:lnTo>
                  <a:lnTo>
                    <a:pt x="754" y="680"/>
                  </a:lnTo>
                  <a:lnTo>
                    <a:pt x="754" y="678"/>
                  </a:lnTo>
                  <a:lnTo>
                    <a:pt x="753" y="677"/>
                  </a:lnTo>
                  <a:lnTo>
                    <a:pt x="750" y="677"/>
                  </a:lnTo>
                  <a:lnTo>
                    <a:pt x="749" y="676"/>
                  </a:lnTo>
                  <a:lnTo>
                    <a:pt x="748" y="676"/>
                  </a:lnTo>
                  <a:lnTo>
                    <a:pt x="746" y="676"/>
                  </a:lnTo>
                  <a:lnTo>
                    <a:pt x="746" y="677"/>
                  </a:lnTo>
                  <a:lnTo>
                    <a:pt x="745" y="677"/>
                  </a:lnTo>
                  <a:lnTo>
                    <a:pt x="744" y="677"/>
                  </a:lnTo>
                  <a:lnTo>
                    <a:pt x="742" y="680"/>
                  </a:lnTo>
                  <a:lnTo>
                    <a:pt x="741" y="681"/>
                  </a:lnTo>
                  <a:lnTo>
                    <a:pt x="739" y="682"/>
                  </a:lnTo>
                  <a:lnTo>
                    <a:pt x="739" y="682"/>
                  </a:lnTo>
                  <a:lnTo>
                    <a:pt x="738" y="682"/>
                  </a:lnTo>
                  <a:lnTo>
                    <a:pt x="737" y="684"/>
                  </a:lnTo>
                  <a:lnTo>
                    <a:pt x="737" y="686"/>
                  </a:lnTo>
                  <a:lnTo>
                    <a:pt x="737" y="687"/>
                  </a:lnTo>
                  <a:lnTo>
                    <a:pt x="738" y="688"/>
                  </a:lnTo>
                  <a:lnTo>
                    <a:pt x="739" y="689"/>
                  </a:lnTo>
                  <a:lnTo>
                    <a:pt x="740" y="690"/>
                  </a:lnTo>
                  <a:lnTo>
                    <a:pt x="740" y="691"/>
                  </a:lnTo>
                  <a:lnTo>
                    <a:pt x="741" y="693"/>
                  </a:lnTo>
                  <a:lnTo>
                    <a:pt x="741" y="694"/>
                  </a:lnTo>
                  <a:lnTo>
                    <a:pt x="740" y="693"/>
                  </a:lnTo>
                  <a:lnTo>
                    <a:pt x="739" y="693"/>
                  </a:lnTo>
                  <a:lnTo>
                    <a:pt x="738" y="693"/>
                  </a:lnTo>
                  <a:lnTo>
                    <a:pt x="736" y="694"/>
                  </a:lnTo>
                  <a:lnTo>
                    <a:pt x="735" y="695"/>
                  </a:lnTo>
                  <a:lnTo>
                    <a:pt x="735" y="696"/>
                  </a:lnTo>
                  <a:lnTo>
                    <a:pt x="735" y="696"/>
                  </a:lnTo>
                  <a:lnTo>
                    <a:pt x="734" y="698"/>
                  </a:lnTo>
                  <a:lnTo>
                    <a:pt x="733" y="701"/>
                  </a:lnTo>
                  <a:lnTo>
                    <a:pt x="733" y="703"/>
                  </a:lnTo>
                  <a:lnTo>
                    <a:pt x="733" y="707"/>
                  </a:lnTo>
                  <a:lnTo>
                    <a:pt x="735" y="710"/>
                  </a:lnTo>
                  <a:lnTo>
                    <a:pt x="734" y="716"/>
                  </a:lnTo>
                  <a:lnTo>
                    <a:pt x="734" y="718"/>
                  </a:lnTo>
                  <a:lnTo>
                    <a:pt x="734" y="718"/>
                  </a:lnTo>
                  <a:lnTo>
                    <a:pt x="734" y="719"/>
                  </a:lnTo>
                  <a:lnTo>
                    <a:pt x="733" y="720"/>
                  </a:lnTo>
                  <a:lnTo>
                    <a:pt x="733" y="721"/>
                  </a:lnTo>
                  <a:lnTo>
                    <a:pt x="732" y="723"/>
                  </a:lnTo>
                  <a:lnTo>
                    <a:pt x="733" y="724"/>
                  </a:lnTo>
                  <a:lnTo>
                    <a:pt x="729" y="726"/>
                  </a:lnTo>
                  <a:lnTo>
                    <a:pt x="727" y="727"/>
                  </a:lnTo>
                  <a:lnTo>
                    <a:pt x="724" y="728"/>
                  </a:lnTo>
                  <a:lnTo>
                    <a:pt x="720" y="730"/>
                  </a:lnTo>
                  <a:lnTo>
                    <a:pt x="718" y="732"/>
                  </a:lnTo>
                  <a:lnTo>
                    <a:pt x="717" y="735"/>
                  </a:lnTo>
                  <a:lnTo>
                    <a:pt x="716" y="741"/>
                  </a:lnTo>
                  <a:lnTo>
                    <a:pt x="716" y="746"/>
                  </a:lnTo>
                  <a:lnTo>
                    <a:pt x="717" y="751"/>
                  </a:lnTo>
                  <a:lnTo>
                    <a:pt x="717" y="755"/>
                  </a:lnTo>
                  <a:lnTo>
                    <a:pt x="717" y="762"/>
                  </a:lnTo>
                  <a:lnTo>
                    <a:pt x="716" y="763"/>
                  </a:lnTo>
                  <a:lnTo>
                    <a:pt x="715" y="764"/>
                  </a:lnTo>
                  <a:lnTo>
                    <a:pt x="713" y="765"/>
                  </a:lnTo>
                  <a:lnTo>
                    <a:pt x="713" y="766"/>
                  </a:lnTo>
                  <a:lnTo>
                    <a:pt x="714" y="768"/>
                  </a:lnTo>
                  <a:lnTo>
                    <a:pt x="714" y="770"/>
                  </a:lnTo>
                  <a:lnTo>
                    <a:pt x="715" y="772"/>
                  </a:lnTo>
                  <a:lnTo>
                    <a:pt x="714" y="774"/>
                  </a:lnTo>
                  <a:lnTo>
                    <a:pt x="712" y="774"/>
                  </a:lnTo>
                  <a:lnTo>
                    <a:pt x="712" y="775"/>
                  </a:lnTo>
                  <a:lnTo>
                    <a:pt x="712" y="776"/>
                  </a:lnTo>
                  <a:lnTo>
                    <a:pt x="711" y="776"/>
                  </a:lnTo>
                  <a:lnTo>
                    <a:pt x="711" y="776"/>
                  </a:lnTo>
                  <a:lnTo>
                    <a:pt x="711" y="777"/>
                  </a:lnTo>
                  <a:lnTo>
                    <a:pt x="709" y="779"/>
                  </a:lnTo>
                  <a:lnTo>
                    <a:pt x="709" y="780"/>
                  </a:lnTo>
                  <a:lnTo>
                    <a:pt x="709" y="781"/>
                  </a:lnTo>
                  <a:lnTo>
                    <a:pt x="709" y="782"/>
                  </a:lnTo>
                  <a:lnTo>
                    <a:pt x="708" y="784"/>
                  </a:lnTo>
                  <a:lnTo>
                    <a:pt x="706" y="783"/>
                  </a:lnTo>
                  <a:lnTo>
                    <a:pt x="706" y="783"/>
                  </a:lnTo>
                  <a:lnTo>
                    <a:pt x="705" y="783"/>
                  </a:lnTo>
                  <a:lnTo>
                    <a:pt x="705" y="784"/>
                  </a:lnTo>
                  <a:lnTo>
                    <a:pt x="704" y="785"/>
                  </a:lnTo>
                  <a:lnTo>
                    <a:pt x="703" y="786"/>
                  </a:lnTo>
                  <a:lnTo>
                    <a:pt x="703" y="787"/>
                  </a:lnTo>
                  <a:lnTo>
                    <a:pt x="703" y="788"/>
                  </a:lnTo>
                  <a:lnTo>
                    <a:pt x="702" y="789"/>
                  </a:lnTo>
                  <a:lnTo>
                    <a:pt x="703" y="789"/>
                  </a:lnTo>
                  <a:lnTo>
                    <a:pt x="703" y="790"/>
                  </a:lnTo>
                  <a:lnTo>
                    <a:pt x="703" y="790"/>
                  </a:lnTo>
                  <a:lnTo>
                    <a:pt x="702" y="792"/>
                  </a:lnTo>
                  <a:lnTo>
                    <a:pt x="701" y="794"/>
                  </a:lnTo>
                  <a:lnTo>
                    <a:pt x="700" y="795"/>
                  </a:lnTo>
                  <a:lnTo>
                    <a:pt x="700" y="793"/>
                  </a:lnTo>
                  <a:lnTo>
                    <a:pt x="699" y="794"/>
                  </a:lnTo>
                  <a:lnTo>
                    <a:pt x="698" y="796"/>
                  </a:lnTo>
                  <a:lnTo>
                    <a:pt x="698" y="796"/>
                  </a:lnTo>
                  <a:lnTo>
                    <a:pt x="697" y="799"/>
                  </a:lnTo>
                  <a:lnTo>
                    <a:pt x="697" y="800"/>
                  </a:lnTo>
                  <a:lnTo>
                    <a:pt x="696" y="801"/>
                  </a:lnTo>
                  <a:lnTo>
                    <a:pt x="695" y="801"/>
                  </a:lnTo>
                  <a:lnTo>
                    <a:pt x="695" y="801"/>
                  </a:lnTo>
                  <a:lnTo>
                    <a:pt x="695" y="802"/>
                  </a:lnTo>
                  <a:lnTo>
                    <a:pt x="695" y="803"/>
                  </a:lnTo>
                  <a:lnTo>
                    <a:pt x="695" y="804"/>
                  </a:lnTo>
                  <a:lnTo>
                    <a:pt x="695" y="805"/>
                  </a:lnTo>
                  <a:lnTo>
                    <a:pt x="695" y="806"/>
                  </a:lnTo>
                  <a:lnTo>
                    <a:pt x="695" y="808"/>
                  </a:lnTo>
                  <a:lnTo>
                    <a:pt x="696" y="809"/>
                  </a:lnTo>
                  <a:lnTo>
                    <a:pt x="696" y="810"/>
                  </a:lnTo>
                  <a:lnTo>
                    <a:pt x="697" y="811"/>
                  </a:lnTo>
                  <a:lnTo>
                    <a:pt x="697" y="812"/>
                  </a:lnTo>
                  <a:lnTo>
                    <a:pt x="696" y="812"/>
                  </a:lnTo>
                  <a:lnTo>
                    <a:pt x="695" y="813"/>
                  </a:lnTo>
                  <a:lnTo>
                    <a:pt x="690" y="814"/>
                  </a:lnTo>
                  <a:lnTo>
                    <a:pt x="683" y="815"/>
                  </a:lnTo>
                  <a:lnTo>
                    <a:pt x="682" y="816"/>
                  </a:lnTo>
                  <a:lnTo>
                    <a:pt x="678" y="816"/>
                  </a:lnTo>
                  <a:lnTo>
                    <a:pt x="675" y="817"/>
                  </a:lnTo>
                  <a:lnTo>
                    <a:pt x="673" y="817"/>
                  </a:lnTo>
                  <a:lnTo>
                    <a:pt x="666" y="818"/>
                  </a:lnTo>
                  <a:lnTo>
                    <a:pt x="655" y="820"/>
                  </a:lnTo>
                  <a:lnTo>
                    <a:pt x="610" y="828"/>
                  </a:lnTo>
                  <a:lnTo>
                    <a:pt x="606" y="829"/>
                  </a:lnTo>
                  <a:lnTo>
                    <a:pt x="603" y="829"/>
                  </a:lnTo>
                  <a:lnTo>
                    <a:pt x="568" y="835"/>
                  </a:lnTo>
                  <a:lnTo>
                    <a:pt x="568" y="833"/>
                  </a:lnTo>
                  <a:lnTo>
                    <a:pt x="568" y="831"/>
                  </a:lnTo>
                  <a:lnTo>
                    <a:pt x="567" y="829"/>
                  </a:lnTo>
                  <a:lnTo>
                    <a:pt x="567" y="829"/>
                  </a:lnTo>
                  <a:lnTo>
                    <a:pt x="567" y="826"/>
                  </a:lnTo>
                  <a:lnTo>
                    <a:pt x="566" y="826"/>
                  </a:lnTo>
                  <a:lnTo>
                    <a:pt x="556" y="828"/>
                  </a:lnTo>
                  <a:lnTo>
                    <a:pt x="553" y="828"/>
                  </a:lnTo>
                  <a:lnTo>
                    <a:pt x="552" y="829"/>
                  </a:lnTo>
                  <a:lnTo>
                    <a:pt x="545" y="829"/>
                  </a:lnTo>
                  <a:lnTo>
                    <a:pt x="539" y="829"/>
                  </a:lnTo>
                  <a:lnTo>
                    <a:pt x="538" y="830"/>
                  </a:lnTo>
                  <a:lnTo>
                    <a:pt x="533" y="830"/>
                  </a:lnTo>
                  <a:lnTo>
                    <a:pt x="531" y="831"/>
                  </a:lnTo>
                  <a:lnTo>
                    <a:pt x="528" y="831"/>
                  </a:lnTo>
                  <a:lnTo>
                    <a:pt x="523" y="831"/>
                  </a:lnTo>
                  <a:lnTo>
                    <a:pt x="523" y="832"/>
                  </a:lnTo>
                  <a:lnTo>
                    <a:pt x="522" y="832"/>
                  </a:lnTo>
                  <a:lnTo>
                    <a:pt x="521" y="832"/>
                  </a:lnTo>
                  <a:lnTo>
                    <a:pt x="520" y="832"/>
                  </a:lnTo>
                  <a:lnTo>
                    <a:pt x="519" y="832"/>
                  </a:lnTo>
                  <a:lnTo>
                    <a:pt x="518" y="832"/>
                  </a:lnTo>
                  <a:lnTo>
                    <a:pt x="517" y="833"/>
                  </a:lnTo>
                  <a:lnTo>
                    <a:pt x="514" y="833"/>
                  </a:lnTo>
                  <a:lnTo>
                    <a:pt x="509" y="834"/>
                  </a:lnTo>
                  <a:lnTo>
                    <a:pt x="501" y="835"/>
                  </a:lnTo>
                  <a:lnTo>
                    <a:pt x="492" y="835"/>
                  </a:lnTo>
                  <a:lnTo>
                    <a:pt x="491" y="835"/>
                  </a:lnTo>
                  <a:lnTo>
                    <a:pt x="490" y="835"/>
                  </a:lnTo>
                  <a:lnTo>
                    <a:pt x="490" y="835"/>
                  </a:lnTo>
                  <a:lnTo>
                    <a:pt x="489" y="835"/>
                  </a:lnTo>
                  <a:lnTo>
                    <a:pt x="488" y="836"/>
                  </a:lnTo>
                  <a:lnTo>
                    <a:pt x="487" y="836"/>
                  </a:lnTo>
                  <a:lnTo>
                    <a:pt x="481" y="836"/>
                  </a:lnTo>
                  <a:lnTo>
                    <a:pt x="479" y="837"/>
                  </a:lnTo>
                  <a:lnTo>
                    <a:pt x="477" y="837"/>
                  </a:lnTo>
                  <a:lnTo>
                    <a:pt x="475" y="837"/>
                  </a:lnTo>
                  <a:lnTo>
                    <a:pt x="468" y="838"/>
                  </a:lnTo>
                  <a:lnTo>
                    <a:pt x="466" y="838"/>
                  </a:lnTo>
                  <a:lnTo>
                    <a:pt x="457" y="839"/>
                  </a:lnTo>
                  <a:lnTo>
                    <a:pt x="457" y="840"/>
                  </a:lnTo>
                  <a:lnTo>
                    <a:pt x="455" y="840"/>
                  </a:lnTo>
                  <a:lnTo>
                    <a:pt x="450" y="840"/>
                  </a:lnTo>
                  <a:lnTo>
                    <a:pt x="444" y="840"/>
                  </a:lnTo>
                  <a:lnTo>
                    <a:pt x="435" y="841"/>
                  </a:lnTo>
                  <a:lnTo>
                    <a:pt x="435" y="841"/>
                  </a:lnTo>
                  <a:lnTo>
                    <a:pt x="430" y="842"/>
                  </a:lnTo>
                  <a:lnTo>
                    <a:pt x="408" y="845"/>
                  </a:lnTo>
                  <a:lnTo>
                    <a:pt x="407" y="845"/>
                  </a:lnTo>
                  <a:lnTo>
                    <a:pt x="396" y="846"/>
                  </a:lnTo>
                  <a:lnTo>
                    <a:pt x="385" y="847"/>
                  </a:lnTo>
                  <a:lnTo>
                    <a:pt x="380" y="847"/>
                  </a:lnTo>
                  <a:lnTo>
                    <a:pt x="378" y="847"/>
                  </a:lnTo>
                  <a:lnTo>
                    <a:pt x="380" y="846"/>
                  </a:lnTo>
                  <a:lnTo>
                    <a:pt x="380" y="845"/>
                  </a:lnTo>
                  <a:lnTo>
                    <a:pt x="382" y="844"/>
                  </a:lnTo>
                  <a:lnTo>
                    <a:pt x="385" y="841"/>
                  </a:lnTo>
                  <a:lnTo>
                    <a:pt x="385" y="840"/>
                  </a:lnTo>
                  <a:lnTo>
                    <a:pt x="387" y="839"/>
                  </a:lnTo>
                  <a:lnTo>
                    <a:pt x="389" y="837"/>
                  </a:lnTo>
                  <a:lnTo>
                    <a:pt x="390" y="835"/>
                  </a:lnTo>
                  <a:lnTo>
                    <a:pt x="393" y="831"/>
                  </a:lnTo>
                  <a:lnTo>
                    <a:pt x="393" y="830"/>
                  </a:lnTo>
                  <a:lnTo>
                    <a:pt x="395" y="829"/>
                  </a:lnTo>
                  <a:lnTo>
                    <a:pt x="396" y="828"/>
                  </a:lnTo>
                  <a:lnTo>
                    <a:pt x="396" y="827"/>
                  </a:lnTo>
                  <a:lnTo>
                    <a:pt x="396" y="827"/>
                  </a:lnTo>
                  <a:lnTo>
                    <a:pt x="396" y="826"/>
                  </a:lnTo>
                  <a:lnTo>
                    <a:pt x="397" y="824"/>
                  </a:lnTo>
                  <a:lnTo>
                    <a:pt x="398" y="823"/>
                  </a:lnTo>
                  <a:lnTo>
                    <a:pt x="398" y="822"/>
                  </a:lnTo>
                  <a:lnTo>
                    <a:pt x="398" y="821"/>
                  </a:lnTo>
                  <a:lnTo>
                    <a:pt x="399" y="816"/>
                  </a:lnTo>
                  <a:lnTo>
                    <a:pt x="399" y="815"/>
                  </a:lnTo>
                  <a:lnTo>
                    <a:pt x="400" y="815"/>
                  </a:lnTo>
                  <a:lnTo>
                    <a:pt x="400" y="814"/>
                  </a:lnTo>
                  <a:lnTo>
                    <a:pt x="400" y="813"/>
                  </a:lnTo>
                  <a:lnTo>
                    <a:pt x="400" y="812"/>
                  </a:lnTo>
                  <a:lnTo>
                    <a:pt x="401" y="812"/>
                  </a:lnTo>
                  <a:lnTo>
                    <a:pt x="401" y="811"/>
                  </a:lnTo>
                  <a:lnTo>
                    <a:pt x="401" y="810"/>
                  </a:lnTo>
                  <a:lnTo>
                    <a:pt x="401" y="808"/>
                  </a:lnTo>
                  <a:lnTo>
                    <a:pt x="401" y="807"/>
                  </a:lnTo>
                  <a:lnTo>
                    <a:pt x="403" y="802"/>
                  </a:lnTo>
                  <a:lnTo>
                    <a:pt x="404" y="801"/>
                  </a:lnTo>
                  <a:lnTo>
                    <a:pt x="405" y="798"/>
                  </a:lnTo>
                  <a:lnTo>
                    <a:pt x="405" y="796"/>
                  </a:lnTo>
                  <a:lnTo>
                    <a:pt x="406" y="796"/>
                  </a:lnTo>
                  <a:lnTo>
                    <a:pt x="407" y="794"/>
                  </a:lnTo>
                  <a:lnTo>
                    <a:pt x="408" y="790"/>
                  </a:lnTo>
                  <a:lnTo>
                    <a:pt x="408" y="790"/>
                  </a:lnTo>
                  <a:lnTo>
                    <a:pt x="409" y="790"/>
                  </a:lnTo>
                  <a:lnTo>
                    <a:pt x="412" y="785"/>
                  </a:lnTo>
                  <a:lnTo>
                    <a:pt x="412" y="785"/>
                  </a:lnTo>
                  <a:lnTo>
                    <a:pt x="412" y="784"/>
                  </a:lnTo>
                  <a:lnTo>
                    <a:pt x="412" y="784"/>
                  </a:lnTo>
                  <a:lnTo>
                    <a:pt x="412" y="782"/>
                  </a:lnTo>
                  <a:lnTo>
                    <a:pt x="413" y="782"/>
                  </a:lnTo>
                  <a:lnTo>
                    <a:pt x="413" y="781"/>
                  </a:lnTo>
                  <a:lnTo>
                    <a:pt x="414" y="779"/>
                  </a:lnTo>
                  <a:lnTo>
                    <a:pt x="415" y="777"/>
                  </a:lnTo>
                  <a:lnTo>
                    <a:pt x="418" y="769"/>
                  </a:lnTo>
                  <a:lnTo>
                    <a:pt x="419" y="763"/>
                  </a:lnTo>
                  <a:lnTo>
                    <a:pt x="419" y="757"/>
                  </a:lnTo>
                  <a:lnTo>
                    <a:pt x="419" y="757"/>
                  </a:lnTo>
                  <a:lnTo>
                    <a:pt x="420" y="755"/>
                  </a:lnTo>
                  <a:lnTo>
                    <a:pt x="420" y="754"/>
                  </a:lnTo>
                  <a:lnTo>
                    <a:pt x="421" y="751"/>
                  </a:lnTo>
                  <a:lnTo>
                    <a:pt x="422" y="746"/>
                  </a:lnTo>
                  <a:lnTo>
                    <a:pt x="422" y="738"/>
                  </a:lnTo>
                  <a:lnTo>
                    <a:pt x="422" y="735"/>
                  </a:lnTo>
                  <a:lnTo>
                    <a:pt x="422" y="734"/>
                  </a:lnTo>
                  <a:lnTo>
                    <a:pt x="422" y="733"/>
                  </a:lnTo>
                  <a:lnTo>
                    <a:pt x="422" y="732"/>
                  </a:lnTo>
                  <a:lnTo>
                    <a:pt x="422" y="730"/>
                  </a:lnTo>
                  <a:lnTo>
                    <a:pt x="423" y="730"/>
                  </a:lnTo>
                  <a:lnTo>
                    <a:pt x="421" y="724"/>
                  </a:lnTo>
                  <a:lnTo>
                    <a:pt x="422" y="724"/>
                  </a:lnTo>
                  <a:lnTo>
                    <a:pt x="422" y="721"/>
                  </a:lnTo>
                  <a:lnTo>
                    <a:pt x="423" y="717"/>
                  </a:lnTo>
                  <a:lnTo>
                    <a:pt x="422" y="713"/>
                  </a:lnTo>
                  <a:lnTo>
                    <a:pt x="422" y="707"/>
                  </a:lnTo>
                  <a:lnTo>
                    <a:pt x="421" y="707"/>
                  </a:lnTo>
                  <a:lnTo>
                    <a:pt x="421" y="705"/>
                  </a:lnTo>
                  <a:lnTo>
                    <a:pt x="420" y="698"/>
                  </a:lnTo>
                  <a:lnTo>
                    <a:pt x="420" y="695"/>
                  </a:lnTo>
                  <a:lnTo>
                    <a:pt x="419" y="691"/>
                  </a:lnTo>
                  <a:lnTo>
                    <a:pt x="418" y="687"/>
                  </a:lnTo>
                  <a:lnTo>
                    <a:pt x="417" y="678"/>
                  </a:lnTo>
                  <a:lnTo>
                    <a:pt x="416" y="674"/>
                  </a:lnTo>
                  <a:lnTo>
                    <a:pt x="414" y="669"/>
                  </a:lnTo>
                  <a:lnTo>
                    <a:pt x="413" y="668"/>
                  </a:lnTo>
                  <a:lnTo>
                    <a:pt x="413" y="668"/>
                  </a:lnTo>
                  <a:lnTo>
                    <a:pt x="412" y="665"/>
                  </a:lnTo>
                  <a:lnTo>
                    <a:pt x="411" y="661"/>
                  </a:lnTo>
                  <a:lnTo>
                    <a:pt x="409" y="658"/>
                  </a:lnTo>
                  <a:lnTo>
                    <a:pt x="407" y="655"/>
                  </a:lnTo>
                  <a:lnTo>
                    <a:pt x="406" y="652"/>
                  </a:lnTo>
                  <a:lnTo>
                    <a:pt x="405" y="651"/>
                  </a:lnTo>
                  <a:lnTo>
                    <a:pt x="404" y="648"/>
                  </a:lnTo>
                  <a:lnTo>
                    <a:pt x="402" y="646"/>
                  </a:lnTo>
                  <a:lnTo>
                    <a:pt x="401" y="645"/>
                  </a:lnTo>
                  <a:lnTo>
                    <a:pt x="401" y="644"/>
                  </a:lnTo>
                  <a:lnTo>
                    <a:pt x="401" y="643"/>
                  </a:lnTo>
                  <a:lnTo>
                    <a:pt x="398" y="638"/>
                  </a:lnTo>
                  <a:lnTo>
                    <a:pt x="397" y="638"/>
                  </a:lnTo>
                  <a:lnTo>
                    <a:pt x="397" y="637"/>
                  </a:lnTo>
                  <a:lnTo>
                    <a:pt x="397" y="636"/>
                  </a:lnTo>
                  <a:lnTo>
                    <a:pt x="396" y="636"/>
                  </a:lnTo>
                  <a:lnTo>
                    <a:pt x="396" y="635"/>
                  </a:lnTo>
                  <a:lnTo>
                    <a:pt x="396" y="634"/>
                  </a:lnTo>
                  <a:lnTo>
                    <a:pt x="395" y="633"/>
                  </a:lnTo>
                  <a:lnTo>
                    <a:pt x="395" y="631"/>
                  </a:lnTo>
                  <a:lnTo>
                    <a:pt x="392" y="627"/>
                  </a:lnTo>
                  <a:lnTo>
                    <a:pt x="391" y="625"/>
                  </a:lnTo>
                  <a:lnTo>
                    <a:pt x="391" y="624"/>
                  </a:lnTo>
                  <a:lnTo>
                    <a:pt x="391" y="624"/>
                  </a:lnTo>
                  <a:lnTo>
                    <a:pt x="390" y="620"/>
                  </a:lnTo>
                  <a:lnTo>
                    <a:pt x="389" y="619"/>
                  </a:lnTo>
                  <a:lnTo>
                    <a:pt x="389" y="618"/>
                  </a:lnTo>
                  <a:lnTo>
                    <a:pt x="389" y="617"/>
                  </a:lnTo>
                  <a:lnTo>
                    <a:pt x="388" y="615"/>
                  </a:lnTo>
                  <a:lnTo>
                    <a:pt x="387" y="613"/>
                  </a:lnTo>
                  <a:lnTo>
                    <a:pt x="386" y="610"/>
                  </a:lnTo>
                  <a:lnTo>
                    <a:pt x="385" y="610"/>
                  </a:lnTo>
                  <a:lnTo>
                    <a:pt x="385" y="609"/>
                  </a:lnTo>
                  <a:lnTo>
                    <a:pt x="383" y="605"/>
                  </a:lnTo>
                  <a:lnTo>
                    <a:pt x="383" y="604"/>
                  </a:lnTo>
                  <a:lnTo>
                    <a:pt x="382" y="604"/>
                  </a:lnTo>
                  <a:lnTo>
                    <a:pt x="382" y="603"/>
                  </a:lnTo>
                  <a:lnTo>
                    <a:pt x="382" y="602"/>
                  </a:lnTo>
                  <a:lnTo>
                    <a:pt x="381" y="602"/>
                  </a:lnTo>
                  <a:lnTo>
                    <a:pt x="381" y="602"/>
                  </a:lnTo>
                  <a:lnTo>
                    <a:pt x="380" y="600"/>
                  </a:lnTo>
                  <a:lnTo>
                    <a:pt x="379" y="596"/>
                  </a:lnTo>
                  <a:lnTo>
                    <a:pt x="379" y="596"/>
                  </a:lnTo>
                  <a:lnTo>
                    <a:pt x="379" y="595"/>
                  </a:lnTo>
                  <a:lnTo>
                    <a:pt x="379" y="594"/>
                  </a:lnTo>
                  <a:lnTo>
                    <a:pt x="379" y="593"/>
                  </a:lnTo>
                  <a:lnTo>
                    <a:pt x="379" y="591"/>
                  </a:lnTo>
                  <a:lnTo>
                    <a:pt x="379" y="589"/>
                  </a:lnTo>
                  <a:lnTo>
                    <a:pt x="379" y="588"/>
                  </a:lnTo>
                  <a:lnTo>
                    <a:pt x="379" y="586"/>
                  </a:lnTo>
                  <a:lnTo>
                    <a:pt x="380" y="586"/>
                  </a:lnTo>
                  <a:lnTo>
                    <a:pt x="380" y="585"/>
                  </a:lnTo>
                  <a:lnTo>
                    <a:pt x="380" y="585"/>
                  </a:lnTo>
                  <a:lnTo>
                    <a:pt x="381" y="585"/>
                  </a:lnTo>
                  <a:lnTo>
                    <a:pt x="381" y="584"/>
                  </a:lnTo>
                  <a:lnTo>
                    <a:pt x="382" y="583"/>
                  </a:lnTo>
                  <a:lnTo>
                    <a:pt x="382" y="582"/>
                  </a:lnTo>
                  <a:lnTo>
                    <a:pt x="383" y="582"/>
                  </a:lnTo>
                  <a:lnTo>
                    <a:pt x="383" y="581"/>
                  </a:lnTo>
                  <a:lnTo>
                    <a:pt x="384" y="579"/>
                  </a:lnTo>
                  <a:lnTo>
                    <a:pt x="385" y="579"/>
                  </a:lnTo>
                  <a:lnTo>
                    <a:pt x="385" y="575"/>
                  </a:lnTo>
                  <a:lnTo>
                    <a:pt x="385" y="574"/>
                  </a:lnTo>
                  <a:lnTo>
                    <a:pt x="385" y="573"/>
                  </a:lnTo>
                  <a:lnTo>
                    <a:pt x="386" y="569"/>
                  </a:lnTo>
                  <a:lnTo>
                    <a:pt x="386" y="569"/>
                  </a:lnTo>
                  <a:lnTo>
                    <a:pt x="385" y="566"/>
                  </a:lnTo>
                  <a:lnTo>
                    <a:pt x="385" y="564"/>
                  </a:lnTo>
                  <a:lnTo>
                    <a:pt x="385" y="563"/>
                  </a:lnTo>
                  <a:lnTo>
                    <a:pt x="384" y="559"/>
                  </a:lnTo>
                  <a:lnTo>
                    <a:pt x="384" y="558"/>
                  </a:lnTo>
                  <a:lnTo>
                    <a:pt x="384" y="558"/>
                  </a:lnTo>
                  <a:lnTo>
                    <a:pt x="383" y="556"/>
                  </a:lnTo>
                  <a:lnTo>
                    <a:pt x="383" y="555"/>
                  </a:lnTo>
                  <a:lnTo>
                    <a:pt x="383" y="554"/>
                  </a:lnTo>
                  <a:lnTo>
                    <a:pt x="382" y="552"/>
                  </a:lnTo>
                  <a:lnTo>
                    <a:pt x="381" y="549"/>
                  </a:lnTo>
                  <a:lnTo>
                    <a:pt x="379" y="545"/>
                  </a:lnTo>
                  <a:lnTo>
                    <a:pt x="377" y="542"/>
                  </a:lnTo>
                  <a:lnTo>
                    <a:pt x="376" y="541"/>
                  </a:lnTo>
                  <a:lnTo>
                    <a:pt x="376" y="541"/>
                  </a:lnTo>
                  <a:lnTo>
                    <a:pt x="375" y="539"/>
                  </a:lnTo>
                  <a:lnTo>
                    <a:pt x="375" y="537"/>
                  </a:lnTo>
                  <a:lnTo>
                    <a:pt x="375" y="536"/>
                  </a:lnTo>
                  <a:lnTo>
                    <a:pt x="376" y="535"/>
                  </a:lnTo>
                  <a:lnTo>
                    <a:pt x="376" y="535"/>
                  </a:lnTo>
                  <a:lnTo>
                    <a:pt x="379" y="532"/>
                  </a:lnTo>
                  <a:lnTo>
                    <a:pt x="379" y="531"/>
                  </a:lnTo>
                  <a:lnTo>
                    <a:pt x="380" y="530"/>
                  </a:lnTo>
                  <a:lnTo>
                    <a:pt x="382" y="529"/>
                  </a:lnTo>
                  <a:lnTo>
                    <a:pt x="382" y="528"/>
                  </a:lnTo>
                  <a:lnTo>
                    <a:pt x="382" y="527"/>
                  </a:lnTo>
                  <a:lnTo>
                    <a:pt x="383" y="527"/>
                  </a:lnTo>
                  <a:lnTo>
                    <a:pt x="384" y="524"/>
                  </a:lnTo>
                  <a:lnTo>
                    <a:pt x="384" y="523"/>
                  </a:lnTo>
                  <a:lnTo>
                    <a:pt x="385" y="523"/>
                  </a:lnTo>
                  <a:lnTo>
                    <a:pt x="385" y="522"/>
                  </a:lnTo>
                  <a:lnTo>
                    <a:pt x="385" y="520"/>
                  </a:lnTo>
                  <a:lnTo>
                    <a:pt x="385" y="519"/>
                  </a:lnTo>
                  <a:lnTo>
                    <a:pt x="386" y="516"/>
                  </a:lnTo>
                  <a:lnTo>
                    <a:pt x="387" y="513"/>
                  </a:lnTo>
                  <a:lnTo>
                    <a:pt x="387" y="513"/>
                  </a:lnTo>
                  <a:lnTo>
                    <a:pt x="388" y="510"/>
                  </a:lnTo>
                  <a:lnTo>
                    <a:pt x="389" y="508"/>
                  </a:lnTo>
                  <a:lnTo>
                    <a:pt x="390" y="506"/>
                  </a:lnTo>
                  <a:lnTo>
                    <a:pt x="390" y="505"/>
                  </a:lnTo>
                  <a:lnTo>
                    <a:pt x="390" y="504"/>
                  </a:lnTo>
                  <a:lnTo>
                    <a:pt x="390" y="503"/>
                  </a:lnTo>
                  <a:lnTo>
                    <a:pt x="390" y="502"/>
                  </a:lnTo>
                  <a:lnTo>
                    <a:pt x="393" y="497"/>
                  </a:lnTo>
                  <a:lnTo>
                    <a:pt x="394" y="489"/>
                  </a:lnTo>
                  <a:lnTo>
                    <a:pt x="394" y="486"/>
                  </a:lnTo>
                  <a:lnTo>
                    <a:pt x="394" y="485"/>
                  </a:lnTo>
                  <a:lnTo>
                    <a:pt x="393" y="482"/>
                  </a:lnTo>
                  <a:lnTo>
                    <a:pt x="393" y="480"/>
                  </a:lnTo>
                  <a:lnTo>
                    <a:pt x="393" y="478"/>
                  </a:lnTo>
                  <a:lnTo>
                    <a:pt x="393" y="477"/>
                  </a:lnTo>
                  <a:lnTo>
                    <a:pt x="394" y="475"/>
                  </a:lnTo>
                  <a:lnTo>
                    <a:pt x="394" y="474"/>
                  </a:lnTo>
                  <a:lnTo>
                    <a:pt x="394" y="469"/>
                  </a:lnTo>
                  <a:lnTo>
                    <a:pt x="394" y="467"/>
                  </a:lnTo>
                  <a:lnTo>
                    <a:pt x="393" y="463"/>
                  </a:lnTo>
                  <a:lnTo>
                    <a:pt x="393" y="461"/>
                  </a:lnTo>
                  <a:lnTo>
                    <a:pt x="390" y="456"/>
                  </a:lnTo>
                  <a:lnTo>
                    <a:pt x="390" y="454"/>
                  </a:lnTo>
                  <a:lnTo>
                    <a:pt x="390" y="451"/>
                  </a:lnTo>
                  <a:lnTo>
                    <a:pt x="390" y="450"/>
                  </a:lnTo>
                  <a:lnTo>
                    <a:pt x="390" y="449"/>
                  </a:lnTo>
                  <a:lnTo>
                    <a:pt x="391" y="448"/>
                  </a:lnTo>
                  <a:lnTo>
                    <a:pt x="396" y="446"/>
                  </a:lnTo>
                  <a:lnTo>
                    <a:pt x="397" y="445"/>
                  </a:lnTo>
                  <a:lnTo>
                    <a:pt x="401" y="444"/>
                  </a:lnTo>
                  <a:lnTo>
                    <a:pt x="402" y="444"/>
                  </a:lnTo>
                  <a:lnTo>
                    <a:pt x="402" y="443"/>
                  </a:lnTo>
                  <a:lnTo>
                    <a:pt x="403" y="442"/>
                  </a:lnTo>
                  <a:lnTo>
                    <a:pt x="404" y="440"/>
                  </a:lnTo>
                  <a:lnTo>
                    <a:pt x="404" y="439"/>
                  </a:lnTo>
                  <a:lnTo>
                    <a:pt x="405" y="438"/>
                  </a:lnTo>
                  <a:lnTo>
                    <a:pt x="404" y="437"/>
                  </a:lnTo>
                  <a:lnTo>
                    <a:pt x="404" y="434"/>
                  </a:lnTo>
                  <a:lnTo>
                    <a:pt x="404" y="431"/>
                  </a:lnTo>
                  <a:lnTo>
                    <a:pt x="404" y="430"/>
                  </a:lnTo>
                  <a:lnTo>
                    <a:pt x="403" y="425"/>
                  </a:lnTo>
                  <a:lnTo>
                    <a:pt x="403" y="423"/>
                  </a:lnTo>
                  <a:lnTo>
                    <a:pt x="403" y="421"/>
                  </a:lnTo>
                  <a:lnTo>
                    <a:pt x="403" y="420"/>
                  </a:lnTo>
                  <a:lnTo>
                    <a:pt x="404" y="419"/>
                  </a:lnTo>
                  <a:lnTo>
                    <a:pt x="406" y="419"/>
                  </a:lnTo>
                  <a:lnTo>
                    <a:pt x="407" y="419"/>
                  </a:lnTo>
                  <a:lnTo>
                    <a:pt x="407" y="420"/>
                  </a:lnTo>
                  <a:lnTo>
                    <a:pt x="408" y="420"/>
                  </a:lnTo>
                  <a:lnTo>
                    <a:pt x="410" y="420"/>
                  </a:lnTo>
                  <a:lnTo>
                    <a:pt x="411" y="419"/>
                  </a:lnTo>
                  <a:lnTo>
                    <a:pt x="412" y="418"/>
                  </a:lnTo>
                  <a:lnTo>
                    <a:pt x="412" y="416"/>
                  </a:lnTo>
                  <a:lnTo>
                    <a:pt x="412" y="415"/>
                  </a:lnTo>
                  <a:lnTo>
                    <a:pt x="412" y="414"/>
                  </a:lnTo>
                  <a:lnTo>
                    <a:pt x="413" y="412"/>
                  </a:lnTo>
                  <a:lnTo>
                    <a:pt x="413" y="411"/>
                  </a:lnTo>
                  <a:lnTo>
                    <a:pt x="414" y="410"/>
                  </a:lnTo>
                  <a:lnTo>
                    <a:pt x="416" y="410"/>
                  </a:lnTo>
                  <a:lnTo>
                    <a:pt x="418" y="411"/>
                  </a:lnTo>
                  <a:lnTo>
                    <a:pt x="419" y="413"/>
                  </a:lnTo>
                  <a:lnTo>
                    <a:pt x="420" y="414"/>
                  </a:lnTo>
                  <a:lnTo>
                    <a:pt x="422" y="414"/>
                  </a:lnTo>
                  <a:lnTo>
                    <a:pt x="423" y="413"/>
                  </a:lnTo>
                  <a:lnTo>
                    <a:pt x="425" y="412"/>
                  </a:lnTo>
                  <a:lnTo>
                    <a:pt x="428" y="408"/>
                  </a:lnTo>
                  <a:lnTo>
                    <a:pt x="428" y="407"/>
                  </a:lnTo>
                  <a:lnTo>
                    <a:pt x="428" y="404"/>
                  </a:lnTo>
                  <a:lnTo>
                    <a:pt x="428" y="402"/>
                  </a:lnTo>
                  <a:lnTo>
                    <a:pt x="429" y="401"/>
                  </a:lnTo>
                  <a:lnTo>
                    <a:pt x="429" y="397"/>
                  </a:lnTo>
                  <a:lnTo>
                    <a:pt x="430" y="397"/>
                  </a:lnTo>
                  <a:lnTo>
                    <a:pt x="432" y="395"/>
                  </a:lnTo>
                  <a:lnTo>
                    <a:pt x="434" y="393"/>
                  </a:lnTo>
                  <a:lnTo>
                    <a:pt x="435" y="391"/>
                  </a:lnTo>
                  <a:lnTo>
                    <a:pt x="435" y="389"/>
                  </a:lnTo>
                  <a:lnTo>
                    <a:pt x="435" y="388"/>
                  </a:lnTo>
                  <a:lnTo>
                    <a:pt x="436" y="384"/>
                  </a:lnTo>
                  <a:lnTo>
                    <a:pt x="439" y="378"/>
                  </a:lnTo>
                  <a:lnTo>
                    <a:pt x="440" y="378"/>
                  </a:lnTo>
                  <a:lnTo>
                    <a:pt x="440" y="379"/>
                  </a:lnTo>
                  <a:lnTo>
                    <a:pt x="441" y="379"/>
                  </a:lnTo>
                  <a:lnTo>
                    <a:pt x="442" y="379"/>
                  </a:lnTo>
                  <a:lnTo>
                    <a:pt x="444" y="376"/>
                  </a:lnTo>
                  <a:lnTo>
                    <a:pt x="444" y="375"/>
                  </a:lnTo>
                  <a:lnTo>
                    <a:pt x="445" y="374"/>
                  </a:lnTo>
                  <a:lnTo>
                    <a:pt x="446" y="374"/>
                  </a:lnTo>
                  <a:lnTo>
                    <a:pt x="447" y="376"/>
                  </a:lnTo>
                  <a:lnTo>
                    <a:pt x="446" y="378"/>
                  </a:lnTo>
                  <a:lnTo>
                    <a:pt x="446" y="379"/>
                  </a:lnTo>
                  <a:lnTo>
                    <a:pt x="445" y="380"/>
                  </a:lnTo>
                  <a:lnTo>
                    <a:pt x="445" y="381"/>
                  </a:lnTo>
                  <a:lnTo>
                    <a:pt x="444" y="381"/>
                  </a:lnTo>
                  <a:lnTo>
                    <a:pt x="444" y="382"/>
                  </a:lnTo>
                  <a:lnTo>
                    <a:pt x="444" y="381"/>
                  </a:lnTo>
                  <a:lnTo>
                    <a:pt x="443" y="381"/>
                  </a:lnTo>
                  <a:lnTo>
                    <a:pt x="442" y="382"/>
                  </a:lnTo>
                  <a:lnTo>
                    <a:pt x="441" y="383"/>
                  </a:lnTo>
                  <a:lnTo>
                    <a:pt x="440" y="386"/>
                  </a:lnTo>
                  <a:lnTo>
                    <a:pt x="440" y="387"/>
                  </a:lnTo>
                  <a:lnTo>
                    <a:pt x="444" y="393"/>
                  </a:lnTo>
                  <a:lnTo>
                    <a:pt x="445" y="393"/>
                  </a:lnTo>
                  <a:lnTo>
                    <a:pt x="446" y="394"/>
                  </a:lnTo>
                  <a:lnTo>
                    <a:pt x="446" y="397"/>
                  </a:lnTo>
                  <a:lnTo>
                    <a:pt x="445" y="397"/>
                  </a:lnTo>
                  <a:lnTo>
                    <a:pt x="443" y="397"/>
                  </a:lnTo>
                  <a:lnTo>
                    <a:pt x="443" y="400"/>
                  </a:lnTo>
                  <a:lnTo>
                    <a:pt x="442" y="401"/>
                  </a:lnTo>
                  <a:lnTo>
                    <a:pt x="441" y="402"/>
                  </a:lnTo>
                  <a:lnTo>
                    <a:pt x="443" y="404"/>
                  </a:lnTo>
                  <a:lnTo>
                    <a:pt x="444" y="406"/>
                  </a:lnTo>
                  <a:lnTo>
                    <a:pt x="445" y="413"/>
                  </a:lnTo>
                  <a:lnTo>
                    <a:pt x="443" y="414"/>
                  </a:lnTo>
                  <a:lnTo>
                    <a:pt x="442" y="414"/>
                  </a:lnTo>
                  <a:lnTo>
                    <a:pt x="441" y="418"/>
                  </a:lnTo>
                  <a:lnTo>
                    <a:pt x="441" y="419"/>
                  </a:lnTo>
                  <a:lnTo>
                    <a:pt x="441" y="420"/>
                  </a:lnTo>
                  <a:lnTo>
                    <a:pt x="441" y="424"/>
                  </a:lnTo>
                  <a:lnTo>
                    <a:pt x="441" y="425"/>
                  </a:lnTo>
                  <a:lnTo>
                    <a:pt x="442" y="429"/>
                  </a:lnTo>
                  <a:lnTo>
                    <a:pt x="443" y="431"/>
                  </a:lnTo>
                  <a:lnTo>
                    <a:pt x="443" y="433"/>
                  </a:lnTo>
                  <a:lnTo>
                    <a:pt x="444" y="434"/>
                  </a:lnTo>
                  <a:lnTo>
                    <a:pt x="445" y="434"/>
                  </a:lnTo>
                  <a:lnTo>
                    <a:pt x="446" y="434"/>
                  </a:lnTo>
                  <a:lnTo>
                    <a:pt x="446" y="434"/>
                  </a:lnTo>
                  <a:lnTo>
                    <a:pt x="447" y="434"/>
                  </a:lnTo>
                  <a:lnTo>
                    <a:pt x="447" y="433"/>
                  </a:lnTo>
                  <a:lnTo>
                    <a:pt x="447" y="432"/>
                  </a:lnTo>
                  <a:lnTo>
                    <a:pt x="447" y="431"/>
                  </a:lnTo>
                  <a:lnTo>
                    <a:pt x="448" y="428"/>
                  </a:lnTo>
                  <a:lnTo>
                    <a:pt x="451" y="420"/>
                  </a:lnTo>
                  <a:lnTo>
                    <a:pt x="451" y="419"/>
                  </a:lnTo>
                  <a:lnTo>
                    <a:pt x="451" y="419"/>
                  </a:lnTo>
                  <a:lnTo>
                    <a:pt x="451" y="417"/>
                  </a:lnTo>
                  <a:lnTo>
                    <a:pt x="449" y="417"/>
                  </a:lnTo>
                  <a:lnTo>
                    <a:pt x="448" y="416"/>
                  </a:lnTo>
                  <a:lnTo>
                    <a:pt x="449" y="415"/>
                  </a:lnTo>
                  <a:lnTo>
                    <a:pt x="449" y="414"/>
                  </a:lnTo>
                  <a:lnTo>
                    <a:pt x="450" y="414"/>
                  </a:lnTo>
                  <a:lnTo>
                    <a:pt x="450" y="413"/>
                  </a:lnTo>
                  <a:lnTo>
                    <a:pt x="451" y="412"/>
                  </a:lnTo>
                  <a:lnTo>
                    <a:pt x="451" y="411"/>
                  </a:lnTo>
                  <a:lnTo>
                    <a:pt x="451" y="410"/>
                  </a:lnTo>
                  <a:lnTo>
                    <a:pt x="451" y="407"/>
                  </a:lnTo>
                  <a:lnTo>
                    <a:pt x="451" y="407"/>
                  </a:lnTo>
                  <a:lnTo>
                    <a:pt x="451" y="406"/>
                  </a:lnTo>
                  <a:lnTo>
                    <a:pt x="451" y="405"/>
                  </a:lnTo>
                  <a:lnTo>
                    <a:pt x="453" y="402"/>
                  </a:lnTo>
                  <a:lnTo>
                    <a:pt x="455" y="402"/>
                  </a:lnTo>
                  <a:lnTo>
                    <a:pt x="455" y="403"/>
                  </a:lnTo>
                  <a:lnTo>
                    <a:pt x="455" y="404"/>
                  </a:lnTo>
                  <a:lnTo>
                    <a:pt x="456" y="405"/>
                  </a:lnTo>
                  <a:lnTo>
                    <a:pt x="456" y="406"/>
                  </a:lnTo>
                  <a:lnTo>
                    <a:pt x="456" y="407"/>
                  </a:lnTo>
                  <a:lnTo>
                    <a:pt x="455" y="407"/>
                  </a:lnTo>
                  <a:lnTo>
                    <a:pt x="454" y="408"/>
                  </a:lnTo>
                  <a:lnTo>
                    <a:pt x="454" y="410"/>
                  </a:lnTo>
                  <a:lnTo>
                    <a:pt x="454" y="411"/>
                  </a:lnTo>
                  <a:lnTo>
                    <a:pt x="454" y="412"/>
                  </a:lnTo>
                  <a:lnTo>
                    <a:pt x="454" y="414"/>
                  </a:lnTo>
                  <a:lnTo>
                    <a:pt x="455" y="414"/>
                  </a:lnTo>
                  <a:lnTo>
                    <a:pt x="455" y="415"/>
                  </a:lnTo>
                  <a:lnTo>
                    <a:pt x="455" y="419"/>
                  </a:lnTo>
                  <a:lnTo>
                    <a:pt x="454" y="420"/>
                  </a:lnTo>
                  <a:lnTo>
                    <a:pt x="454" y="421"/>
                  </a:lnTo>
                  <a:lnTo>
                    <a:pt x="454" y="422"/>
                  </a:lnTo>
                  <a:lnTo>
                    <a:pt x="453" y="422"/>
                  </a:lnTo>
                  <a:lnTo>
                    <a:pt x="453" y="423"/>
                  </a:lnTo>
                  <a:lnTo>
                    <a:pt x="452" y="423"/>
                  </a:lnTo>
                  <a:lnTo>
                    <a:pt x="451" y="424"/>
                  </a:lnTo>
                  <a:lnTo>
                    <a:pt x="451" y="425"/>
                  </a:lnTo>
                  <a:lnTo>
                    <a:pt x="451" y="425"/>
                  </a:lnTo>
                  <a:lnTo>
                    <a:pt x="451" y="425"/>
                  </a:lnTo>
                  <a:lnTo>
                    <a:pt x="451" y="426"/>
                  </a:lnTo>
                  <a:lnTo>
                    <a:pt x="450" y="426"/>
                  </a:lnTo>
                  <a:lnTo>
                    <a:pt x="450" y="427"/>
                  </a:lnTo>
                  <a:lnTo>
                    <a:pt x="450" y="428"/>
                  </a:lnTo>
                  <a:lnTo>
                    <a:pt x="450" y="429"/>
                  </a:lnTo>
                  <a:lnTo>
                    <a:pt x="450" y="430"/>
                  </a:lnTo>
                  <a:lnTo>
                    <a:pt x="450" y="430"/>
                  </a:lnTo>
                  <a:lnTo>
                    <a:pt x="450" y="432"/>
                  </a:lnTo>
                  <a:lnTo>
                    <a:pt x="450" y="433"/>
                  </a:lnTo>
                  <a:lnTo>
                    <a:pt x="449" y="434"/>
                  </a:lnTo>
                  <a:lnTo>
                    <a:pt x="449" y="435"/>
                  </a:lnTo>
                  <a:lnTo>
                    <a:pt x="450" y="435"/>
                  </a:lnTo>
                  <a:lnTo>
                    <a:pt x="451" y="436"/>
                  </a:lnTo>
                  <a:lnTo>
                    <a:pt x="452" y="436"/>
                  </a:lnTo>
                  <a:lnTo>
                    <a:pt x="454" y="436"/>
                  </a:lnTo>
                  <a:lnTo>
                    <a:pt x="454" y="435"/>
                  </a:lnTo>
                  <a:lnTo>
                    <a:pt x="455" y="433"/>
                  </a:lnTo>
                  <a:lnTo>
                    <a:pt x="456" y="433"/>
                  </a:lnTo>
                  <a:lnTo>
                    <a:pt x="456" y="432"/>
                  </a:lnTo>
                  <a:lnTo>
                    <a:pt x="455" y="431"/>
                  </a:lnTo>
                  <a:lnTo>
                    <a:pt x="455" y="430"/>
                  </a:lnTo>
                  <a:lnTo>
                    <a:pt x="455" y="430"/>
                  </a:lnTo>
                  <a:lnTo>
                    <a:pt x="456" y="428"/>
                  </a:lnTo>
                  <a:lnTo>
                    <a:pt x="457" y="427"/>
                  </a:lnTo>
                  <a:lnTo>
                    <a:pt x="457" y="426"/>
                  </a:lnTo>
                  <a:lnTo>
                    <a:pt x="457" y="426"/>
                  </a:lnTo>
                  <a:lnTo>
                    <a:pt x="458" y="425"/>
                  </a:lnTo>
                  <a:lnTo>
                    <a:pt x="458" y="423"/>
                  </a:lnTo>
                  <a:lnTo>
                    <a:pt x="458" y="422"/>
                  </a:lnTo>
                  <a:lnTo>
                    <a:pt x="459" y="422"/>
                  </a:lnTo>
                  <a:lnTo>
                    <a:pt x="460" y="419"/>
                  </a:lnTo>
                  <a:lnTo>
                    <a:pt x="461" y="417"/>
                  </a:lnTo>
                  <a:lnTo>
                    <a:pt x="461" y="415"/>
                  </a:lnTo>
                  <a:lnTo>
                    <a:pt x="462" y="413"/>
                  </a:lnTo>
                  <a:lnTo>
                    <a:pt x="462" y="410"/>
                  </a:lnTo>
                  <a:lnTo>
                    <a:pt x="463" y="401"/>
                  </a:lnTo>
                  <a:lnTo>
                    <a:pt x="462" y="398"/>
                  </a:lnTo>
                  <a:lnTo>
                    <a:pt x="462" y="394"/>
                  </a:lnTo>
                  <a:lnTo>
                    <a:pt x="462" y="393"/>
                  </a:lnTo>
                  <a:lnTo>
                    <a:pt x="463" y="391"/>
                  </a:lnTo>
                  <a:lnTo>
                    <a:pt x="462" y="385"/>
                  </a:lnTo>
                  <a:lnTo>
                    <a:pt x="462" y="384"/>
                  </a:lnTo>
                  <a:lnTo>
                    <a:pt x="461" y="381"/>
                  </a:lnTo>
                  <a:lnTo>
                    <a:pt x="460" y="376"/>
                  </a:lnTo>
                  <a:lnTo>
                    <a:pt x="459" y="375"/>
                  </a:lnTo>
                  <a:lnTo>
                    <a:pt x="459" y="373"/>
                  </a:lnTo>
                  <a:lnTo>
                    <a:pt x="458" y="369"/>
                  </a:lnTo>
                  <a:lnTo>
                    <a:pt x="459" y="364"/>
                  </a:lnTo>
                  <a:lnTo>
                    <a:pt x="461" y="363"/>
                  </a:lnTo>
                  <a:lnTo>
                    <a:pt x="462" y="361"/>
                  </a:lnTo>
                  <a:lnTo>
                    <a:pt x="463" y="359"/>
                  </a:lnTo>
                  <a:lnTo>
                    <a:pt x="464" y="358"/>
                  </a:lnTo>
                  <a:lnTo>
                    <a:pt x="466" y="358"/>
                  </a:lnTo>
                  <a:lnTo>
                    <a:pt x="468" y="357"/>
                  </a:lnTo>
                  <a:lnTo>
                    <a:pt x="468" y="357"/>
                  </a:lnTo>
                  <a:lnTo>
                    <a:pt x="469" y="356"/>
                  </a:lnTo>
                  <a:lnTo>
                    <a:pt x="469" y="355"/>
                  </a:lnTo>
                  <a:lnTo>
                    <a:pt x="470" y="353"/>
                  </a:lnTo>
                  <a:lnTo>
                    <a:pt x="473" y="351"/>
                  </a:lnTo>
                  <a:lnTo>
                    <a:pt x="473" y="350"/>
                  </a:lnTo>
                  <a:lnTo>
                    <a:pt x="475" y="350"/>
                  </a:lnTo>
                  <a:lnTo>
                    <a:pt x="478" y="348"/>
                  </a:lnTo>
                  <a:lnTo>
                    <a:pt x="482" y="348"/>
                  </a:lnTo>
                  <a:lnTo>
                    <a:pt x="484" y="348"/>
                  </a:lnTo>
                  <a:lnTo>
                    <a:pt x="485" y="348"/>
                  </a:lnTo>
                  <a:lnTo>
                    <a:pt x="486" y="348"/>
                  </a:lnTo>
                  <a:lnTo>
                    <a:pt x="487" y="348"/>
                  </a:lnTo>
                  <a:lnTo>
                    <a:pt x="488" y="348"/>
                  </a:lnTo>
                  <a:lnTo>
                    <a:pt x="489" y="347"/>
                  </a:lnTo>
                  <a:lnTo>
                    <a:pt x="491" y="347"/>
                  </a:lnTo>
                  <a:lnTo>
                    <a:pt x="493" y="347"/>
                  </a:lnTo>
                  <a:lnTo>
                    <a:pt x="495" y="346"/>
                  </a:lnTo>
                  <a:lnTo>
                    <a:pt x="498" y="343"/>
                  </a:lnTo>
                  <a:lnTo>
                    <a:pt x="498" y="342"/>
                  </a:lnTo>
                  <a:lnTo>
                    <a:pt x="498" y="341"/>
                  </a:lnTo>
                  <a:lnTo>
                    <a:pt x="497" y="340"/>
                  </a:lnTo>
                  <a:lnTo>
                    <a:pt x="497" y="339"/>
                  </a:lnTo>
                  <a:lnTo>
                    <a:pt x="492" y="339"/>
                  </a:lnTo>
                  <a:lnTo>
                    <a:pt x="491" y="339"/>
                  </a:lnTo>
                  <a:lnTo>
                    <a:pt x="490" y="339"/>
                  </a:lnTo>
                  <a:lnTo>
                    <a:pt x="490" y="340"/>
                  </a:lnTo>
                  <a:lnTo>
                    <a:pt x="491" y="340"/>
                  </a:lnTo>
                  <a:lnTo>
                    <a:pt x="492" y="340"/>
                  </a:lnTo>
                  <a:lnTo>
                    <a:pt x="492" y="341"/>
                  </a:lnTo>
                  <a:lnTo>
                    <a:pt x="490" y="340"/>
                  </a:lnTo>
                  <a:lnTo>
                    <a:pt x="487" y="339"/>
                  </a:lnTo>
                  <a:lnTo>
                    <a:pt x="486" y="339"/>
                  </a:lnTo>
                  <a:lnTo>
                    <a:pt x="486" y="338"/>
                  </a:lnTo>
                  <a:lnTo>
                    <a:pt x="485" y="338"/>
                  </a:lnTo>
                  <a:lnTo>
                    <a:pt x="485" y="337"/>
                  </a:lnTo>
                  <a:lnTo>
                    <a:pt x="484" y="337"/>
                  </a:lnTo>
                  <a:lnTo>
                    <a:pt x="483" y="336"/>
                  </a:lnTo>
                  <a:lnTo>
                    <a:pt x="481" y="334"/>
                  </a:lnTo>
                  <a:lnTo>
                    <a:pt x="480" y="331"/>
                  </a:lnTo>
                  <a:lnTo>
                    <a:pt x="479" y="330"/>
                  </a:lnTo>
                  <a:lnTo>
                    <a:pt x="479" y="328"/>
                  </a:lnTo>
                  <a:lnTo>
                    <a:pt x="479" y="327"/>
                  </a:lnTo>
                  <a:lnTo>
                    <a:pt x="478" y="325"/>
                  </a:lnTo>
                  <a:lnTo>
                    <a:pt x="478" y="324"/>
                  </a:lnTo>
                  <a:lnTo>
                    <a:pt x="477" y="322"/>
                  </a:lnTo>
                  <a:lnTo>
                    <a:pt x="477" y="321"/>
                  </a:lnTo>
                  <a:lnTo>
                    <a:pt x="477" y="320"/>
                  </a:lnTo>
                  <a:lnTo>
                    <a:pt x="478" y="319"/>
                  </a:lnTo>
                  <a:lnTo>
                    <a:pt x="478" y="319"/>
                  </a:lnTo>
                  <a:lnTo>
                    <a:pt x="479" y="318"/>
                  </a:lnTo>
                  <a:lnTo>
                    <a:pt x="479" y="317"/>
                  </a:lnTo>
                  <a:lnTo>
                    <a:pt x="479" y="315"/>
                  </a:lnTo>
                  <a:lnTo>
                    <a:pt x="480" y="314"/>
                  </a:lnTo>
                  <a:lnTo>
                    <a:pt x="480" y="314"/>
                  </a:lnTo>
                  <a:lnTo>
                    <a:pt x="480" y="313"/>
                  </a:lnTo>
                  <a:lnTo>
                    <a:pt x="480" y="312"/>
                  </a:lnTo>
                  <a:lnTo>
                    <a:pt x="481" y="312"/>
                  </a:lnTo>
                  <a:lnTo>
                    <a:pt x="482" y="311"/>
                  </a:lnTo>
                  <a:lnTo>
                    <a:pt x="483" y="311"/>
                  </a:lnTo>
                  <a:lnTo>
                    <a:pt x="483" y="310"/>
                  </a:lnTo>
                  <a:lnTo>
                    <a:pt x="484" y="310"/>
                  </a:lnTo>
                  <a:lnTo>
                    <a:pt x="484" y="309"/>
                  </a:lnTo>
                  <a:lnTo>
                    <a:pt x="485" y="309"/>
                  </a:lnTo>
                  <a:lnTo>
                    <a:pt x="485" y="308"/>
                  </a:lnTo>
                  <a:lnTo>
                    <a:pt x="486" y="308"/>
                  </a:lnTo>
                  <a:lnTo>
                    <a:pt x="486" y="308"/>
                  </a:lnTo>
                  <a:lnTo>
                    <a:pt x="486" y="307"/>
                  </a:lnTo>
                  <a:lnTo>
                    <a:pt x="488" y="305"/>
                  </a:lnTo>
                  <a:lnTo>
                    <a:pt x="488" y="304"/>
                  </a:lnTo>
                  <a:lnTo>
                    <a:pt x="490" y="301"/>
                  </a:lnTo>
                  <a:lnTo>
                    <a:pt x="490" y="300"/>
                  </a:lnTo>
                  <a:lnTo>
                    <a:pt x="490" y="299"/>
                  </a:lnTo>
                  <a:lnTo>
                    <a:pt x="490" y="298"/>
                  </a:lnTo>
                  <a:lnTo>
                    <a:pt x="490" y="298"/>
                  </a:lnTo>
                  <a:lnTo>
                    <a:pt x="490" y="297"/>
                  </a:lnTo>
                  <a:lnTo>
                    <a:pt x="489" y="297"/>
                  </a:lnTo>
                  <a:lnTo>
                    <a:pt x="487" y="297"/>
                  </a:lnTo>
                  <a:lnTo>
                    <a:pt x="486" y="296"/>
                  </a:lnTo>
                  <a:lnTo>
                    <a:pt x="484" y="296"/>
                  </a:lnTo>
                  <a:lnTo>
                    <a:pt x="484" y="296"/>
                  </a:lnTo>
                  <a:lnTo>
                    <a:pt x="483" y="295"/>
                  </a:lnTo>
                  <a:lnTo>
                    <a:pt x="484" y="295"/>
                  </a:lnTo>
                  <a:lnTo>
                    <a:pt x="484" y="295"/>
                  </a:lnTo>
                  <a:lnTo>
                    <a:pt x="490" y="294"/>
                  </a:lnTo>
                  <a:lnTo>
                    <a:pt x="490" y="294"/>
                  </a:lnTo>
                  <a:lnTo>
                    <a:pt x="491" y="295"/>
                  </a:lnTo>
                  <a:lnTo>
                    <a:pt x="492" y="295"/>
                  </a:lnTo>
                  <a:lnTo>
                    <a:pt x="496" y="295"/>
                  </a:lnTo>
                  <a:lnTo>
                    <a:pt x="499" y="295"/>
                  </a:lnTo>
                  <a:lnTo>
                    <a:pt x="501" y="295"/>
                  </a:lnTo>
                  <a:lnTo>
                    <a:pt x="502" y="295"/>
                  </a:lnTo>
                  <a:lnTo>
                    <a:pt x="503" y="294"/>
                  </a:lnTo>
                  <a:lnTo>
                    <a:pt x="504" y="292"/>
                  </a:lnTo>
                  <a:lnTo>
                    <a:pt x="504" y="292"/>
                  </a:lnTo>
                  <a:lnTo>
                    <a:pt x="503" y="291"/>
                  </a:lnTo>
                  <a:lnTo>
                    <a:pt x="502" y="290"/>
                  </a:lnTo>
                  <a:lnTo>
                    <a:pt x="503" y="289"/>
                  </a:lnTo>
                  <a:lnTo>
                    <a:pt x="504" y="289"/>
                  </a:lnTo>
                  <a:close/>
                  <a:moveTo>
                    <a:pt x="520" y="282"/>
                  </a:moveTo>
                  <a:lnTo>
                    <a:pt x="524" y="284"/>
                  </a:lnTo>
                  <a:lnTo>
                    <a:pt x="526" y="283"/>
                  </a:lnTo>
                  <a:lnTo>
                    <a:pt x="529" y="283"/>
                  </a:lnTo>
                  <a:lnTo>
                    <a:pt x="534" y="285"/>
                  </a:lnTo>
                  <a:lnTo>
                    <a:pt x="534" y="285"/>
                  </a:lnTo>
                  <a:lnTo>
                    <a:pt x="534" y="284"/>
                  </a:lnTo>
                  <a:lnTo>
                    <a:pt x="534" y="283"/>
                  </a:lnTo>
                  <a:lnTo>
                    <a:pt x="534" y="282"/>
                  </a:lnTo>
                  <a:lnTo>
                    <a:pt x="535" y="284"/>
                  </a:lnTo>
                  <a:lnTo>
                    <a:pt x="536" y="285"/>
                  </a:lnTo>
                  <a:lnTo>
                    <a:pt x="540" y="286"/>
                  </a:lnTo>
                  <a:lnTo>
                    <a:pt x="540" y="288"/>
                  </a:lnTo>
                  <a:lnTo>
                    <a:pt x="540" y="290"/>
                  </a:lnTo>
                  <a:lnTo>
                    <a:pt x="538" y="292"/>
                  </a:lnTo>
                  <a:lnTo>
                    <a:pt x="538" y="292"/>
                  </a:lnTo>
                  <a:lnTo>
                    <a:pt x="537" y="293"/>
                  </a:lnTo>
                  <a:lnTo>
                    <a:pt x="536" y="294"/>
                  </a:lnTo>
                  <a:lnTo>
                    <a:pt x="535" y="293"/>
                  </a:lnTo>
                  <a:lnTo>
                    <a:pt x="534" y="293"/>
                  </a:lnTo>
                  <a:lnTo>
                    <a:pt x="532" y="293"/>
                  </a:lnTo>
                  <a:lnTo>
                    <a:pt x="530" y="293"/>
                  </a:lnTo>
                  <a:lnTo>
                    <a:pt x="529" y="292"/>
                  </a:lnTo>
                  <a:lnTo>
                    <a:pt x="528" y="292"/>
                  </a:lnTo>
                  <a:lnTo>
                    <a:pt x="528" y="291"/>
                  </a:lnTo>
                  <a:lnTo>
                    <a:pt x="526" y="289"/>
                  </a:lnTo>
                  <a:lnTo>
                    <a:pt x="523" y="286"/>
                  </a:lnTo>
                  <a:lnTo>
                    <a:pt x="523" y="286"/>
                  </a:lnTo>
                  <a:lnTo>
                    <a:pt x="520" y="285"/>
                  </a:lnTo>
                  <a:lnTo>
                    <a:pt x="520" y="284"/>
                  </a:lnTo>
                  <a:lnTo>
                    <a:pt x="519" y="283"/>
                  </a:lnTo>
                  <a:lnTo>
                    <a:pt x="518" y="282"/>
                  </a:lnTo>
                  <a:lnTo>
                    <a:pt x="518" y="281"/>
                  </a:lnTo>
                  <a:lnTo>
                    <a:pt x="516" y="280"/>
                  </a:lnTo>
                  <a:lnTo>
                    <a:pt x="516" y="279"/>
                  </a:lnTo>
                  <a:lnTo>
                    <a:pt x="514" y="279"/>
                  </a:lnTo>
                  <a:lnTo>
                    <a:pt x="513" y="278"/>
                  </a:lnTo>
                  <a:lnTo>
                    <a:pt x="513" y="277"/>
                  </a:lnTo>
                  <a:lnTo>
                    <a:pt x="513" y="275"/>
                  </a:lnTo>
                  <a:lnTo>
                    <a:pt x="514" y="275"/>
                  </a:lnTo>
                  <a:lnTo>
                    <a:pt x="515" y="275"/>
                  </a:lnTo>
                  <a:lnTo>
                    <a:pt x="516" y="275"/>
                  </a:lnTo>
                  <a:lnTo>
                    <a:pt x="518" y="277"/>
                  </a:lnTo>
                  <a:lnTo>
                    <a:pt x="518" y="279"/>
                  </a:lnTo>
                  <a:lnTo>
                    <a:pt x="519" y="281"/>
                  </a:lnTo>
                  <a:lnTo>
                    <a:pt x="520" y="282"/>
                  </a:lnTo>
                  <a:close/>
                  <a:moveTo>
                    <a:pt x="208" y="92"/>
                  </a:moveTo>
                  <a:lnTo>
                    <a:pt x="216" y="92"/>
                  </a:lnTo>
                  <a:lnTo>
                    <a:pt x="217" y="92"/>
                  </a:lnTo>
                  <a:lnTo>
                    <a:pt x="221" y="93"/>
                  </a:lnTo>
                  <a:lnTo>
                    <a:pt x="224" y="94"/>
                  </a:lnTo>
                  <a:lnTo>
                    <a:pt x="224" y="96"/>
                  </a:lnTo>
                  <a:lnTo>
                    <a:pt x="225" y="100"/>
                  </a:lnTo>
                  <a:lnTo>
                    <a:pt x="225" y="101"/>
                  </a:lnTo>
                  <a:lnTo>
                    <a:pt x="224" y="101"/>
                  </a:lnTo>
                  <a:lnTo>
                    <a:pt x="223" y="100"/>
                  </a:lnTo>
                  <a:lnTo>
                    <a:pt x="222" y="100"/>
                  </a:lnTo>
                  <a:lnTo>
                    <a:pt x="222" y="101"/>
                  </a:lnTo>
                  <a:lnTo>
                    <a:pt x="221" y="102"/>
                  </a:lnTo>
                  <a:lnTo>
                    <a:pt x="219" y="103"/>
                  </a:lnTo>
                  <a:lnTo>
                    <a:pt x="217" y="103"/>
                  </a:lnTo>
                  <a:lnTo>
                    <a:pt x="216" y="103"/>
                  </a:lnTo>
                  <a:lnTo>
                    <a:pt x="215" y="103"/>
                  </a:lnTo>
                  <a:lnTo>
                    <a:pt x="214" y="103"/>
                  </a:lnTo>
                  <a:lnTo>
                    <a:pt x="213" y="103"/>
                  </a:lnTo>
                  <a:lnTo>
                    <a:pt x="211" y="103"/>
                  </a:lnTo>
                  <a:lnTo>
                    <a:pt x="206" y="104"/>
                  </a:lnTo>
                  <a:lnTo>
                    <a:pt x="205" y="104"/>
                  </a:lnTo>
                  <a:lnTo>
                    <a:pt x="204" y="106"/>
                  </a:lnTo>
                  <a:lnTo>
                    <a:pt x="204" y="107"/>
                  </a:lnTo>
                  <a:lnTo>
                    <a:pt x="204" y="108"/>
                  </a:lnTo>
                  <a:lnTo>
                    <a:pt x="205" y="109"/>
                  </a:lnTo>
                  <a:lnTo>
                    <a:pt x="206" y="109"/>
                  </a:lnTo>
                  <a:lnTo>
                    <a:pt x="207" y="109"/>
                  </a:lnTo>
                  <a:lnTo>
                    <a:pt x="207" y="110"/>
                  </a:lnTo>
                  <a:lnTo>
                    <a:pt x="207" y="111"/>
                  </a:lnTo>
                  <a:lnTo>
                    <a:pt x="205" y="111"/>
                  </a:lnTo>
                  <a:lnTo>
                    <a:pt x="204" y="112"/>
                  </a:lnTo>
                  <a:lnTo>
                    <a:pt x="202" y="114"/>
                  </a:lnTo>
                  <a:lnTo>
                    <a:pt x="201" y="115"/>
                  </a:lnTo>
                  <a:lnTo>
                    <a:pt x="197" y="117"/>
                  </a:lnTo>
                  <a:lnTo>
                    <a:pt x="196" y="119"/>
                  </a:lnTo>
                  <a:lnTo>
                    <a:pt x="194" y="122"/>
                  </a:lnTo>
                  <a:lnTo>
                    <a:pt x="193" y="123"/>
                  </a:lnTo>
                  <a:lnTo>
                    <a:pt x="192" y="123"/>
                  </a:lnTo>
                  <a:lnTo>
                    <a:pt x="191" y="125"/>
                  </a:lnTo>
                  <a:lnTo>
                    <a:pt x="189" y="129"/>
                  </a:lnTo>
                  <a:lnTo>
                    <a:pt x="186" y="130"/>
                  </a:lnTo>
                  <a:lnTo>
                    <a:pt x="185" y="130"/>
                  </a:lnTo>
                  <a:lnTo>
                    <a:pt x="185" y="130"/>
                  </a:lnTo>
                  <a:lnTo>
                    <a:pt x="184" y="131"/>
                  </a:lnTo>
                  <a:lnTo>
                    <a:pt x="183" y="133"/>
                  </a:lnTo>
                  <a:lnTo>
                    <a:pt x="183" y="134"/>
                  </a:lnTo>
                  <a:lnTo>
                    <a:pt x="183" y="135"/>
                  </a:lnTo>
                  <a:lnTo>
                    <a:pt x="183" y="136"/>
                  </a:lnTo>
                  <a:lnTo>
                    <a:pt x="183" y="137"/>
                  </a:lnTo>
                  <a:lnTo>
                    <a:pt x="183" y="137"/>
                  </a:lnTo>
                  <a:lnTo>
                    <a:pt x="183" y="138"/>
                  </a:lnTo>
                  <a:lnTo>
                    <a:pt x="184" y="138"/>
                  </a:lnTo>
                  <a:lnTo>
                    <a:pt x="184" y="139"/>
                  </a:lnTo>
                  <a:lnTo>
                    <a:pt x="183" y="140"/>
                  </a:lnTo>
                  <a:lnTo>
                    <a:pt x="182" y="140"/>
                  </a:lnTo>
                  <a:lnTo>
                    <a:pt x="182" y="139"/>
                  </a:lnTo>
                  <a:lnTo>
                    <a:pt x="181" y="139"/>
                  </a:lnTo>
                  <a:lnTo>
                    <a:pt x="180" y="139"/>
                  </a:lnTo>
                  <a:lnTo>
                    <a:pt x="180" y="140"/>
                  </a:lnTo>
                  <a:lnTo>
                    <a:pt x="180" y="142"/>
                  </a:lnTo>
                  <a:lnTo>
                    <a:pt x="180" y="142"/>
                  </a:lnTo>
                  <a:lnTo>
                    <a:pt x="180" y="143"/>
                  </a:lnTo>
                  <a:lnTo>
                    <a:pt x="180" y="144"/>
                  </a:lnTo>
                  <a:lnTo>
                    <a:pt x="179" y="145"/>
                  </a:lnTo>
                  <a:lnTo>
                    <a:pt x="179" y="146"/>
                  </a:lnTo>
                  <a:lnTo>
                    <a:pt x="178" y="147"/>
                  </a:lnTo>
                  <a:lnTo>
                    <a:pt x="177" y="147"/>
                  </a:lnTo>
                  <a:lnTo>
                    <a:pt x="176" y="148"/>
                  </a:lnTo>
                  <a:lnTo>
                    <a:pt x="175" y="148"/>
                  </a:lnTo>
                  <a:lnTo>
                    <a:pt x="174" y="148"/>
                  </a:lnTo>
                  <a:lnTo>
                    <a:pt x="174" y="149"/>
                  </a:lnTo>
                  <a:lnTo>
                    <a:pt x="174" y="150"/>
                  </a:lnTo>
                  <a:lnTo>
                    <a:pt x="174" y="152"/>
                  </a:lnTo>
                  <a:lnTo>
                    <a:pt x="174" y="153"/>
                  </a:lnTo>
                  <a:lnTo>
                    <a:pt x="174" y="153"/>
                  </a:lnTo>
                  <a:lnTo>
                    <a:pt x="174" y="154"/>
                  </a:lnTo>
                  <a:lnTo>
                    <a:pt x="174" y="157"/>
                  </a:lnTo>
                  <a:lnTo>
                    <a:pt x="173" y="158"/>
                  </a:lnTo>
                  <a:lnTo>
                    <a:pt x="173" y="159"/>
                  </a:lnTo>
                  <a:lnTo>
                    <a:pt x="172" y="159"/>
                  </a:lnTo>
                  <a:lnTo>
                    <a:pt x="172" y="159"/>
                  </a:lnTo>
                  <a:lnTo>
                    <a:pt x="171" y="162"/>
                  </a:lnTo>
                  <a:lnTo>
                    <a:pt x="170" y="163"/>
                  </a:lnTo>
                  <a:lnTo>
                    <a:pt x="168" y="164"/>
                  </a:lnTo>
                  <a:lnTo>
                    <a:pt x="168" y="167"/>
                  </a:lnTo>
                  <a:lnTo>
                    <a:pt x="168" y="168"/>
                  </a:lnTo>
                  <a:lnTo>
                    <a:pt x="167" y="169"/>
                  </a:lnTo>
                  <a:lnTo>
                    <a:pt x="167" y="170"/>
                  </a:lnTo>
                  <a:lnTo>
                    <a:pt x="167" y="170"/>
                  </a:lnTo>
                  <a:lnTo>
                    <a:pt x="167" y="171"/>
                  </a:lnTo>
                  <a:lnTo>
                    <a:pt x="166" y="175"/>
                  </a:lnTo>
                  <a:lnTo>
                    <a:pt x="166" y="175"/>
                  </a:lnTo>
                  <a:lnTo>
                    <a:pt x="166" y="176"/>
                  </a:lnTo>
                  <a:lnTo>
                    <a:pt x="166" y="178"/>
                  </a:lnTo>
                  <a:lnTo>
                    <a:pt x="166" y="180"/>
                  </a:lnTo>
                  <a:lnTo>
                    <a:pt x="166" y="181"/>
                  </a:lnTo>
                  <a:lnTo>
                    <a:pt x="166" y="183"/>
                  </a:lnTo>
                  <a:lnTo>
                    <a:pt x="167" y="186"/>
                  </a:lnTo>
                  <a:lnTo>
                    <a:pt x="168" y="188"/>
                  </a:lnTo>
                  <a:lnTo>
                    <a:pt x="170" y="188"/>
                  </a:lnTo>
                  <a:lnTo>
                    <a:pt x="170" y="187"/>
                  </a:lnTo>
                  <a:lnTo>
                    <a:pt x="172" y="185"/>
                  </a:lnTo>
                  <a:lnTo>
                    <a:pt x="174" y="181"/>
                  </a:lnTo>
                  <a:lnTo>
                    <a:pt x="174" y="181"/>
                  </a:lnTo>
                  <a:lnTo>
                    <a:pt x="174" y="180"/>
                  </a:lnTo>
                  <a:lnTo>
                    <a:pt x="174" y="179"/>
                  </a:lnTo>
                  <a:lnTo>
                    <a:pt x="175" y="178"/>
                  </a:lnTo>
                  <a:lnTo>
                    <a:pt x="175" y="179"/>
                  </a:lnTo>
                  <a:lnTo>
                    <a:pt x="176" y="179"/>
                  </a:lnTo>
                  <a:lnTo>
                    <a:pt x="177" y="178"/>
                  </a:lnTo>
                  <a:lnTo>
                    <a:pt x="178" y="176"/>
                  </a:lnTo>
                  <a:lnTo>
                    <a:pt x="180" y="174"/>
                  </a:lnTo>
                  <a:lnTo>
                    <a:pt x="180" y="173"/>
                  </a:lnTo>
                  <a:lnTo>
                    <a:pt x="181" y="173"/>
                  </a:lnTo>
                  <a:lnTo>
                    <a:pt x="182" y="172"/>
                  </a:lnTo>
                  <a:lnTo>
                    <a:pt x="182" y="171"/>
                  </a:lnTo>
                  <a:lnTo>
                    <a:pt x="183" y="171"/>
                  </a:lnTo>
                  <a:lnTo>
                    <a:pt x="183" y="170"/>
                  </a:lnTo>
                  <a:lnTo>
                    <a:pt x="184" y="170"/>
                  </a:lnTo>
                  <a:lnTo>
                    <a:pt x="185" y="170"/>
                  </a:lnTo>
                  <a:lnTo>
                    <a:pt x="185" y="169"/>
                  </a:lnTo>
                  <a:lnTo>
                    <a:pt x="185" y="168"/>
                  </a:lnTo>
                  <a:lnTo>
                    <a:pt x="186" y="167"/>
                  </a:lnTo>
                  <a:lnTo>
                    <a:pt x="190" y="165"/>
                  </a:lnTo>
                  <a:lnTo>
                    <a:pt x="191" y="164"/>
                  </a:lnTo>
                  <a:lnTo>
                    <a:pt x="191" y="164"/>
                  </a:lnTo>
                  <a:lnTo>
                    <a:pt x="191" y="163"/>
                  </a:lnTo>
                  <a:lnTo>
                    <a:pt x="192" y="163"/>
                  </a:lnTo>
                  <a:lnTo>
                    <a:pt x="193" y="162"/>
                  </a:lnTo>
                  <a:lnTo>
                    <a:pt x="194" y="162"/>
                  </a:lnTo>
                  <a:lnTo>
                    <a:pt x="195" y="163"/>
                  </a:lnTo>
                  <a:lnTo>
                    <a:pt x="193" y="165"/>
                  </a:lnTo>
                  <a:lnTo>
                    <a:pt x="193" y="166"/>
                  </a:lnTo>
                  <a:lnTo>
                    <a:pt x="192" y="167"/>
                  </a:lnTo>
                  <a:lnTo>
                    <a:pt x="191" y="167"/>
                  </a:lnTo>
                  <a:lnTo>
                    <a:pt x="191" y="168"/>
                  </a:lnTo>
                  <a:lnTo>
                    <a:pt x="191" y="169"/>
                  </a:lnTo>
                  <a:lnTo>
                    <a:pt x="191" y="170"/>
                  </a:lnTo>
                  <a:lnTo>
                    <a:pt x="191" y="170"/>
                  </a:lnTo>
                  <a:lnTo>
                    <a:pt x="193" y="170"/>
                  </a:lnTo>
                  <a:lnTo>
                    <a:pt x="196" y="170"/>
                  </a:lnTo>
                  <a:lnTo>
                    <a:pt x="197" y="169"/>
                  </a:lnTo>
                  <a:lnTo>
                    <a:pt x="198" y="169"/>
                  </a:lnTo>
                  <a:lnTo>
                    <a:pt x="199" y="168"/>
                  </a:lnTo>
                  <a:lnTo>
                    <a:pt x="200" y="168"/>
                  </a:lnTo>
                  <a:lnTo>
                    <a:pt x="201" y="168"/>
                  </a:lnTo>
                  <a:lnTo>
                    <a:pt x="202" y="169"/>
                  </a:lnTo>
                  <a:lnTo>
                    <a:pt x="204" y="169"/>
                  </a:lnTo>
                  <a:lnTo>
                    <a:pt x="207" y="169"/>
                  </a:lnTo>
                  <a:lnTo>
                    <a:pt x="208" y="169"/>
                  </a:lnTo>
                  <a:lnTo>
                    <a:pt x="208" y="169"/>
                  </a:lnTo>
                  <a:lnTo>
                    <a:pt x="209" y="169"/>
                  </a:lnTo>
                  <a:lnTo>
                    <a:pt x="210" y="169"/>
                  </a:lnTo>
                  <a:lnTo>
                    <a:pt x="211" y="169"/>
                  </a:lnTo>
                  <a:lnTo>
                    <a:pt x="214" y="168"/>
                  </a:lnTo>
                  <a:lnTo>
                    <a:pt x="215" y="168"/>
                  </a:lnTo>
                  <a:lnTo>
                    <a:pt x="217" y="169"/>
                  </a:lnTo>
                  <a:lnTo>
                    <a:pt x="218" y="170"/>
                  </a:lnTo>
                  <a:lnTo>
                    <a:pt x="220" y="171"/>
                  </a:lnTo>
                  <a:lnTo>
                    <a:pt x="221" y="171"/>
                  </a:lnTo>
                  <a:lnTo>
                    <a:pt x="221" y="170"/>
                  </a:lnTo>
                  <a:lnTo>
                    <a:pt x="222" y="170"/>
                  </a:lnTo>
                  <a:lnTo>
                    <a:pt x="223" y="170"/>
                  </a:lnTo>
                  <a:lnTo>
                    <a:pt x="223" y="170"/>
                  </a:lnTo>
                  <a:lnTo>
                    <a:pt x="225" y="171"/>
                  </a:lnTo>
                  <a:lnTo>
                    <a:pt x="226" y="171"/>
                  </a:lnTo>
                  <a:lnTo>
                    <a:pt x="226" y="172"/>
                  </a:lnTo>
                  <a:lnTo>
                    <a:pt x="226" y="173"/>
                  </a:lnTo>
                  <a:lnTo>
                    <a:pt x="228" y="173"/>
                  </a:lnTo>
                  <a:lnTo>
                    <a:pt x="228" y="174"/>
                  </a:lnTo>
                  <a:lnTo>
                    <a:pt x="229" y="174"/>
                  </a:lnTo>
                  <a:lnTo>
                    <a:pt x="229" y="173"/>
                  </a:lnTo>
                  <a:lnTo>
                    <a:pt x="230" y="173"/>
                  </a:lnTo>
                  <a:lnTo>
                    <a:pt x="230" y="175"/>
                  </a:lnTo>
                  <a:lnTo>
                    <a:pt x="230" y="175"/>
                  </a:lnTo>
                  <a:lnTo>
                    <a:pt x="230" y="176"/>
                  </a:lnTo>
                  <a:lnTo>
                    <a:pt x="231" y="177"/>
                  </a:lnTo>
                  <a:lnTo>
                    <a:pt x="232" y="178"/>
                  </a:lnTo>
                  <a:lnTo>
                    <a:pt x="234" y="177"/>
                  </a:lnTo>
                  <a:lnTo>
                    <a:pt x="235" y="176"/>
                  </a:lnTo>
                  <a:lnTo>
                    <a:pt x="235" y="175"/>
                  </a:lnTo>
                  <a:lnTo>
                    <a:pt x="235" y="175"/>
                  </a:lnTo>
                  <a:lnTo>
                    <a:pt x="235" y="176"/>
                  </a:lnTo>
                  <a:lnTo>
                    <a:pt x="236" y="177"/>
                  </a:lnTo>
                  <a:lnTo>
                    <a:pt x="235" y="178"/>
                  </a:lnTo>
                  <a:lnTo>
                    <a:pt x="236" y="178"/>
                  </a:lnTo>
                  <a:lnTo>
                    <a:pt x="237" y="179"/>
                  </a:lnTo>
                  <a:lnTo>
                    <a:pt x="238" y="179"/>
                  </a:lnTo>
                  <a:lnTo>
                    <a:pt x="239" y="179"/>
                  </a:lnTo>
                  <a:lnTo>
                    <a:pt x="240" y="179"/>
                  </a:lnTo>
                  <a:lnTo>
                    <a:pt x="240" y="180"/>
                  </a:lnTo>
                  <a:lnTo>
                    <a:pt x="241" y="180"/>
                  </a:lnTo>
                  <a:lnTo>
                    <a:pt x="241" y="181"/>
                  </a:lnTo>
                  <a:lnTo>
                    <a:pt x="241" y="181"/>
                  </a:lnTo>
                  <a:lnTo>
                    <a:pt x="241" y="181"/>
                  </a:lnTo>
                  <a:lnTo>
                    <a:pt x="242" y="181"/>
                  </a:lnTo>
                  <a:lnTo>
                    <a:pt x="242" y="182"/>
                  </a:lnTo>
                  <a:lnTo>
                    <a:pt x="243" y="182"/>
                  </a:lnTo>
                  <a:lnTo>
                    <a:pt x="243" y="183"/>
                  </a:lnTo>
                  <a:lnTo>
                    <a:pt x="244" y="185"/>
                  </a:lnTo>
                  <a:lnTo>
                    <a:pt x="244" y="186"/>
                  </a:lnTo>
                  <a:lnTo>
                    <a:pt x="244" y="186"/>
                  </a:lnTo>
                  <a:lnTo>
                    <a:pt x="245" y="187"/>
                  </a:lnTo>
                  <a:lnTo>
                    <a:pt x="245" y="189"/>
                  </a:lnTo>
                  <a:lnTo>
                    <a:pt x="245" y="190"/>
                  </a:lnTo>
                  <a:lnTo>
                    <a:pt x="246" y="191"/>
                  </a:lnTo>
                  <a:lnTo>
                    <a:pt x="246" y="191"/>
                  </a:lnTo>
                  <a:lnTo>
                    <a:pt x="247" y="192"/>
                  </a:lnTo>
                  <a:lnTo>
                    <a:pt x="248" y="192"/>
                  </a:lnTo>
                  <a:lnTo>
                    <a:pt x="249" y="193"/>
                  </a:lnTo>
                  <a:lnTo>
                    <a:pt x="250" y="194"/>
                  </a:lnTo>
                  <a:lnTo>
                    <a:pt x="251" y="195"/>
                  </a:lnTo>
                  <a:lnTo>
                    <a:pt x="251" y="196"/>
                  </a:lnTo>
                  <a:lnTo>
                    <a:pt x="252" y="197"/>
                  </a:lnTo>
                  <a:lnTo>
                    <a:pt x="252" y="199"/>
                  </a:lnTo>
                  <a:lnTo>
                    <a:pt x="253" y="200"/>
                  </a:lnTo>
                  <a:lnTo>
                    <a:pt x="254" y="200"/>
                  </a:lnTo>
                  <a:lnTo>
                    <a:pt x="254" y="201"/>
                  </a:lnTo>
                  <a:lnTo>
                    <a:pt x="256" y="201"/>
                  </a:lnTo>
                  <a:lnTo>
                    <a:pt x="257" y="202"/>
                  </a:lnTo>
                  <a:lnTo>
                    <a:pt x="257" y="203"/>
                  </a:lnTo>
                  <a:lnTo>
                    <a:pt x="257" y="204"/>
                  </a:lnTo>
                  <a:lnTo>
                    <a:pt x="258" y="205"/>
                  </a:lnTo>
                  <a:lnTo>
                    <a:pt x="262" y="205"/>
                  </a:lnTo>
                  <a:lnTo>
                    <a:pt x="263" y="206"/>
                  </a:lnTo>
                  <a:lnTo>
                    <a:pt x="264" y="206"/>
                  </a:lnTo>
                  <a:lnTo>
                    <a:pt x="264" y="208"/>
                  </a:lnTo>
                  <a:lnTo>
                    <a:pt x="263" y="209"/>
                  </a:lnTo>
                  <a:lnTo>
                    <a:pt x="264" y="211"/>
                  </a:lnTo>
                  <a:lnTo>
                    <a:pt x="265" y="212"/>
                  </a:lnTo>
                  <a:lnTo>
                    <a:pt x="264" y="213"/>
                  </a:lnTo>
                  <a:lnTo>
                    <a:pt x="264" y="214"/>
                  </a:lnTo>
                  <a:lnTo>
                    <a:pt x="264" y="215"/>
                  </a:lnTo>
                  <a:lnTo>
                    <a:pt x="265" y="216"/>
                  </a:lnTo>
                  <a:lnTo>
                    <a:pt x="267" y="218"/>
                  </a:lnTo>
                  <a:lnTo>
                    <a:pt x="268" y="218"/>
                  </a:lnTo>
                  <a:lnTo>
                    <a:pt x="268" y="219"/>
                  </a:lnTo>
                  <a:lnTo>
                    <a:pt x="272" y="219"/>
                  </a:lnTo>
                  <a:lnTo>
                    <a:pt x="272" y="220"/>
                  </a:lnTo>
                  <a:lnTo>
                    <a:pt x="276" y="220"/>
                  </a:lnTo>
                  <a:lnTo>
                    <a:pt x="281" y="219"/>
                  </a:lnTo>
                  <a:lnTo>
                    <a:pt x="284" y="217"/>
                  </a:lnTo>
                  <a:lnTo>
                    <a:pt x="286" y="217"/>
                  </a:lnTo>
                  <a:lnTo>
                    <a:pt x="288" y="217"/>
                  </a:lnTo>
                  <a:lnTo>
                    <a:pt x="289" y="217"/>
                  </a:lnTo>
                  <a:lnTo>
                    <a:pt x="290" y="217"/>
                  </a:lnTo>
                  <a:lnTo>
                    <a:pt x="290" y="216"/>
                  </a:lnTo>
                  <a:lnTo>
                    <a:pt x="291" y="214"/>
                  </a:lnTo>
                  <a:lnTo>
                    <a:pt x="294" y="213"/>
                  </a:lnTo>
                  <a:lnTo>
                    <a:pt x="296" y="212"/>
                  </a:lnTo>
                  <a:lnTo>
                    <a:pt x="296" y="211"/>
                  </a:lnTo>
                  <a:lnTo>
                    <a:pt x="297" y="211"/>
                  </a:lnTo>
                  <a:lnTo>
                    <a:pt x="300" y="212"/>
                  </a:lnTo>
                  <a:lnTo>
                    <a:pt x="302" y="213"/>
                  </a:lnTo>
                  <a:lnTo>
                    <a:pt x="302" y="214"/>
                  </a:lnTo>
                  <a:lnTo>
                    <a:pt x="303" y="217"/>
                  </a:lnTo>
                  <a:lnTo>
                    <a:pt x="303" y="218"/>
                  </a:lnTo>
                  <a:lnTo>
                    <a:pt x="303" y="219"/>
                  </a:lnTo>
                  <a:lnTo>
                    <a:pt x="305" y="220"/>
                  </a:lnTo>
                  <a:lnTo>
                    <a:pt x="307" y="219"/>
                  </a:lnTo>
                  <a:lnTo>
                    <a:pt x="309" y="220"/>
                  </a:lnTo>
                  <a:lnTo>
                    <a:pt x="309" y="221"/>
                  </a:lnTo>
                  <a:lnTo>
                    <a:pt x="309" y="222"/>
                  </a:lnTo>
                  <a:lnTo>
                    <a:pt x="310" y="223"/>
                  </a:lnTo>
                  <a:lnTo>
                    <a:pt x="313" y="223"/>
                  </a:lnTo>
                  <a:lnTo>
                    <a:pt x="313" y="223"/>
                  </a:lnTo>
                  <a:lnTo>
                    <a:pt x="315" y="222"/>
                  </a:lnTo>
                  <a:lnTo>
                    <a:pt x="316" y="220"/>
                  </a:lnTo>
                  <a:lnTo>
                    <a:pt x="316" y="219"/>
                  </a:lnTo>
                  <a:lnTo>
                    <a:pt x="316" y="218"/>
                  </a:lnTo>
                  <a:lnTo>
                    <a:pt x="318" y="216"/>
                  </a:lnTo>
                  <a:lnTo>
                    <a:pt x="319" y="216"/>
                  </a:lnTo>
                  <a:lnTo>
                    <a:pt x="321" y="216"/>
                  </a:lnTo>
                  <a:lnTo>
                    <a:pt x="322" y="216"/>
                  </a:lnTo>
                  <a:lnTo>
                    <a:pt x="323" y="217"/>
                  </a:lnTo>
                  <a:lnTo>
                    <a:pt x="324" y="220"/>
                  </a:lnTo>
                  <a:lnTo>
                    <a:pt x="325" y="221"/>
                  </a:lnTo>
                  <a:lnTo>
                    <a:pt x="326" y="221"/>
                  </a:lnTo>
                  <a:lnTo>
                    <a:pt x="326" y="219"/>
                  </a:lnTo>
                  <a:lnTo>
                    <a:pt x="326" y="218"/>
                  </a:lnTo>
                  <a:lnTo>
                    <a:pt x="326" y="216"/>
                  </a:lnTo>
                  <a:lnTo>
                    <a:pt x="326" y="213"/>
                  </a:lnTo>
                  <a:lnTo>
                    <a:pt x="325" y="212"/>
                  </a:lnTo>
                  <a:lnTo>
                    <a:pt x="324" y="211"/>
                  </a:lnTo>
                  <a:lnTo>
                    <a:pt x="324" y="207"/>
                  </a:lnTo>
                  <a:lnTo>
                    <a:pt x="324" y="205"/>
                  </a:lnTo>
                  <a:lnTo>
                    <a:pt x="326" y="204"/>
                  </a:lnTo>
                  <a:lnTo>
                    <a:pt x="326" y="205"/>
                  </a:lnTo>
                  <a:lnTo>
                    <a:pt x="328" y="204"/>
                  </a:lnTo>
                  <a:lnTo>
                    <a:pt x="330" y="208"/>
                  </a:lnTo>
                  <a:lnTo>
                    <a:pt x="330" y="209"/>
                  </a:lnTo>
                  <a:lnTo>
                    <a:pt x="330" y="211"/>
                  </a:lnTo>
                  <a:lnTo>
                    <a:pt x="330" y="212"/>
                  </a:lnTo>
                  <a:lnTo>
                    <a:pt x="329" y="212"/>
                  </a:lnTo>
                  <a:lnTo>
                    <a:pt x="329" y="214"/>
                  </a:lnTo>
                  <a:lnTo>
                    <a:pt x="329" y="214"/>
                  </a:lnTo>
                  <a:lnTo>
                    <a:pt x="330" y="215"/>
                  </a:lnTo>
                  <a:lnTo>
                    <a:pt x="331" y="215"/>
                  </a:lnTo>
                  <a:lnTo>
                    <a:pt x="332" y="214"/>
                  </a:lnTo>
                  <a:lnTo>
                    <a:pt x="332" y="214"/>
                  </a:lnTo>
                  <a:lnTo>
                    <a:pt x="332" y="213"/>
                  </a:lnTo>
                  <a:lnTo>
                    <a:pt x="333" y="213"/>
                  </a:lnTo>
                  <a:lnTo>
                    <a:pt x="333" y="214"/>
                  </a:lnTo>
                  <a:lnTo>
                    <a:pt x="333" y="216"/>
                  </a:lnTo>
                  <a:lnTo>
                    <a:pt x="335" y="217"/>
                  </a:lnTo>
                  <a:lnTo>
                    <a:pt x="337" y="213"/>
                  </a:lnTo>
                  <a:lnTo>
                    <a:pt x="340" y="210"/>
                  </a:lnTo>
                  <a:lnTo>
                    <a:pt x="342" y="208"/>
                  </a:lnTo>
                  <a:lnTo>
                    <a:pt x="343" y="206"/>
                  </a:lnTo>
                  <a:lnTo>
                    <a:pt x="343" y="205"/>
                  </a:lnTo>
                  <a:lnTo>
                    <a:pt x="344" y="203"/>
                  </a:lnTo>
                  <a:lnTo>
                    <a:pt x="345" y="203"/>
                  </a:lnTo>
                  <a:lnTo>
                    <a:pt x="346" y="204"/>
                  </a:lnTo>
                  <a:lnTo>
                    <a:pt x="347" y="203"/>
                  </a:lnTo>
                  <a:lnTo>
                    <a:pt x="351" y="202"/>
                  </a:lnTo>
                  <a:lnTo>
                    <a:pt x="354" y="199"/>
                  </a:lnTo>
                  <a:lnTo>
                    <a:pt x="367" y="187"/>
                  </a:lnTo>
                  <a:lnTo>
                    <a:pt x="369" y="185"/>
                  </a:lnTo>
                  <a:lnTo>
                    <a:pt x="371" y="185"/>
                  </a:lnTo>
                  <a:lnTo>
                    <a:pt x="373" y="186"/>
                  </a:lnTo>
                  <a:lnTo>
                    <a:pt x="374" y="186"/>
                  </a:lnTo>
                  <a:lnTo>
                    <a:pt x="374" y="186"/>
                  </a:lnTo>
                  <a:lnTo>
                    <a:pt x="377" y="186"/>
                  </a:lnTo>
                  <a:lnTo>
                    <a:pt x="379" y="184"/>
                  </a:lnTo>
                  <a:lnTo>
                    <a:pt x="384" y="183"/>
                  </a:lnTo>
                  <a:lnTo>
                    <a:pt x="387" y="182"/>
                  </a:lnTo>
                  <a:lnTo>
                    <a:pt x="390" y="181"/>
                  </a:lnTo>
                  <a:lnTo>
                    <a:pt x="393" y="180"/>
                  </a:lnTo>
                  <a:lnTo>
                    <a:pt x="395" y="180"/>
                  </a:lnTo>
                  <a:lnTo>
                    <a:pt x="396" y="180"/>
                  </a:lnTo>
                  <a:lnTo>
                    <a:pt x="396" y="180"/>
                  </a:lnTo>
                  <a:lnTo>
                    <a:pt x="399" y="180"/>
                  </a:lnTo>
                  <a:lnTo>
                    <a:pt x="401" y="180"/>
                  </a:lnTo>
                  <a:lnTo>
                    <a:pt x="405" y="181"/>
                  </a:lnTo>
                  <a:lnTo>
                    <a:pt x="405" y="180"/>
                  </a:lnTo>
                  <a:lnTo>
                    <a:pt x="406" y="180"/>
                  </a:lnTo>
                  <a:lnTo>
                    <a:pt x="407" y="180"/>
                  </a:lnTo>
                  <a:lnTo>
                    <a:pt x="409" y="180"/>
                  </a:lnTo>
                  <a:lnTo>
                    <a:pt x="411" y="179"/>
                  </a:lnTo>
                  <a:lnTo>
                    <a:pt x="412" y="179"/>
                  </a:lnTo>
                  <a:lnTo>
                    <a:pt x="413" y="179"/>
                  </a:lnTo>
                  <a:lnTo>
                    <a:pt x="415" y="179"/>
                  </a:lnTo>
                  <a:lnTo>
                    <a:pt x="416" y="179"/>
                  </a:lnTo>
                  <a:lnTo>
                    <a:pt x="418" y="179"/>
                  </a:lnTo>
                  <a:lnTo>
                    <a:pt x="418" y="179"/>
                  </a:lnTo>
                  <a:lnTo>
                    <a:pt x="419" y="179"/>
                  </a:lnTo>
                  <a:lnTo>
                    <a:pt x="421" y="179"/>
                  </a:lnTo>
                  <a:lnTo>
                    <a:pt x="422" y="179"/>
                  </a:lnTo>
                  <a:lnTo>
                    <a:pt x="423" y="179"/>
                  </a:lnTo>
                  <a:lnTo>
                    <a:pt x="425" y="178"/>
                  </a:lnTo>
                  <a:lnTo>
                    <a:pt x="428" y="177"/>
                  </a:lnTo>
                  <a:lnTo>
                    <a:pt x="437" y="171"/>
                  </a:lnTo>
                  <a:lnTo>
                    <a:pt x="438" y="171"/>
                  </a:lnTo>
                  <a:lnTo>
                    <a:pt x="439" y="170"/>
                  </a:lnTo>
                  <a:lnTo>
                    <a:pt x="443" y="167"/>
                  </a:lnTo>
                  <a:lnTo>
                    <a:pt x="443" y="166"/>
                  </a:lnTo>
                  <a:lnTo>
                    <a:pt x="446" y="165"/>
                  </a:lnTo>
                  <a:lnTo>
                    <a:pt x="448" y="164"/>
                  </a:lnTo>
                  <a:lnTo>
                    <a:pt x="453" y="163"/>
                  </a:lnTo>
                  <a:lnTo>
                    <a:pt x="462" y="163"/>
                  </a:lnTo>
                  <a:lnTo>
                    <a:pt x="465" y="162"/>
                  </a:lnTo>
                  <a:lnTo>
                    <a:pt x="468" y="160"/>
                  </a:lnTo>
                  <a:lnTo>
                    <a:pt x="469" y="159"/>
                  </a:lnTo>
                  <a:lnTo>
                    <a:pt x="471" y="159"/>
                  </a:lnTo>
                  <a:lnTo>
                    <a:pt x="472" y="159"/>
                  </a:lnTo>
                  <a:lnTo>
                    <a:pt x="473" y="159"/>
                  </a:lnTo>
                  <a:lnTo>
                    <a:pt x="469" y="164"/>
                  </a:lnTo>
                  <a:lnTo>
                    <a:pt x="468" y="166"/>
                  </a:lnTo>
                  <a:lnTo>
                    <a:pt x="468" y="168"/>
                  </a:lnTo>
                  <a:lnTo>
                    <a:pt x="467" y="170"/>
                  </a:lnTo>
                  <a:lnTo>
                    <a:pt x="467" y="172"/>
                  </a:lnTo>
                  <a:lnTo>
                    <a:pt x="468" y="173"/>
                  </a:lnTo>
                  <a:lnTo>
                    <a:pt x="468" y="180"/>
                  </a:lnTo>
                  <a:lnTo>
                    <a:pt x="468" y="183"/>
                  </a:lnTo>
                  <a:lnTo>
                    <a:pt x="468" y="186"/>
                  </a:lnTo>
                  <a:lnTo>
                    <a:pt x="468" y="187"/>
                  </a:lnTo>
                  <a:lnTo>
                    <a:pt x="469" y="189"/>
                  </a:lnTo>
                  <a:lnTo>
                    <a:pt x="469" y="190"/>
                  </a:lnTo>
                  <a:lnTo>
                    <a:pt x="469" y="191"/>
                  </a:lnTo>
                  <a:lnTo>
                    <a:pt x="468" y="192"/>
                  </a:lnTo>
                  <a:lnTo>
                    <a:pt x="468" y="192"/>
                  </a:lnTo>
                  <a:lnTo>
                    <a:pt x="467" y="193"/>
                  </a:lnTo>
                  <a:lnTo>
                    <a:pt x="468" y="195"/>
                  </a:lnTo>
                  <a:lnTo>
                    <a:pt x="468" y="196"/>
                  </a:lnTo>
                  <a:lnTo>
                    <a:pt x="470" y="198"/>
                  </a:lnTo>
                  <a:lnTo>
                    <a:pt x="472" y="199"/>
                  </a:lnTo>
                  <a:lnTo>
                    <a:pt x="475" y="199"/>
                  </a:lnTo>
                  <a:lnTo>
                    <a:pt x="477" y="198"/>
                  </a:lnTo>
                  <a:lnTo>
                    <a:pt x="477" y="198"/>
                  </a:lnTo>
                  <a:lnTo>
                    <a:pt x="478" y="197"/>
                  </a:lnTo>
                  <a:lnTo>
                    <a:pt x="479" y="198"/>
                  </a:lnTo>
                  <a:lnTo>
                    <a:pt x="479" y="199"/>
                  </a:lnTo>
                  <a:lnTo>
                    <a:pt x="480" y="200"/>
                  </a:lnTo>
                  <a:lnTo>
                    <a:pt x="482" y="200"/>
                  </a:lnTo>
                  <a:lnTo>
                    <a:pt x="484" y="199"/>
                  </a:lnTo>
                  <a:lnTo>
                    <a:pt x="485" y="198"/>
                  </a:lnTo>
                  <a:lnTo>
                    <a:pt x="486" y="200"/>
                  </a:lnTo>
                  <a:lnTo>
                    <a:pt x="487" y="202"/>
                  </a:lnTo>
                  <a:lnTo>
                    <a:pt x="488" y="202"/>
                  </a:lnTo>
                  <a:lnTo>
                    <a:pt x="490" y="201"/>
                  </a:lnTo>
                  <a:lnTo>
                    <a:pt x="493" y="200"/>
                  </a:lnTo>
                  <a:lnTo>
                    <a:pt x="497" y="198"/>
                  </a:lnTo>
                  <a:lnTo>
                    <a:pt x="500" y="195"/>
                  </a:lnTo>
                  <a:lnTo>
                    <a:pt x="501" y="194"/>
                  </a:lnTo>
                  <a:lnTo>
                    <a:pt x="503" y="195"/>
                  </a:lnTo>
                  <a:lnTo>
                    <a:pt x="505" y="194"/>
                  </a:lnTo>
                  <a:lnTo>
                    <a:pt x="507" y="196"/>
                  </a:lnTo>
                  <a:lnTo>
                    <a:pt x="507" y="198"/>
                  </a:lnTo>
                  <a:lnTo>
                    <a:pt x="510" y="200"/>
                  </a:lnTo>
                  <a:lnTo>
                    <a:pt x="511" y="201"/>
                  </a:lnTo>
                  <a:lnTo>
                    <a:pt x="512" y="203"/>
                  </a:lnTo>
                  <a:lnTo>
                    <a:pt x="517" y="199"/>
                  </a:lnTo>
                  <a:lnTo>
                    <a:pt x="518" y="198"/>
                  </a:lnTo>
                  <a:lnTo>
                    <a:pt x="518" y="199"/>
                  </a:lnTo>
                  <a:lnTo>
                    <a:pt x="519" y="199"/>
                  </a:lnTo>
                  <a:lnTo>
                    <a:pt x="520" y="198"/>
                  </a:lnTo>
                  <a:lnTo>
                    <a:pt x="520" y="197"/>
                  </a:lnTo>
                  <a:lnTo>
                    <a:pt x="520" y="195"/>
                  </a:lnTo>
                  <a:lnTo>
                    <a:pt x="519" y="195"/>
                  </a:lnTo>
                  <a:lnTo>
                    <a:pt x="521" y="192"/>
                  </a:lnTo>
                  <a:lnTo>
                    <a:pt x="523" y="190"/>
                  </a:lnTo>
                  <a:lnTo>
                    <a:pt x="525" y="190"/>
                  </a:lnTo>
                  <a:lnTo>
                    <a:pt x="527" y="188"/>
                  </a:lnTo>
                  <a:lnTo>
                    <a:pt x="531" y="189"/>
                  </a:lnTo>
                  <a:lnTo>
                    <a:pt x="536" y="189"/>
                  </a:lnTo>
                  <a:lnTo>
                    <a:pt x="539" y="183"/>
                  </a:lnTo>
                  <a:lnTo>
                    <a:pt x="542" y="182"/>
                  </a:lnTo>
                  <a:lnTo>
                    <a:pt x="546" y="182"/>
                  </a:lnTo>
                  <a:lnTo>
                    <a:pt x="547" y="182"/>
                  </a:lnTo>
                  <a:lnTo>
                    <a:pt x="549" y="184"/>
                  </a:lnTo>
                  <a:lnTo>
                    <a:pt x="550" y="186"/>
                  </a:lnTo>
                  <a:lnTo>
                    <a:pt x="549" y="191"/>
                  </a:lnTo>
                  <a:lnTo>
                    <a:pt x="548" y="198"/>
                  </a:lnTo>
                  <a:lnTo>
                    <a:pt x="550" y="203"/>
                  </a:lnTo>
                  <a:lnTo>
                    <a:pt x="553" y="217"/>
                  </a:lnTo>
                  <a:lnTo>
                    <a:pt x="554" y="221"/>
                  </a:lnTo>
                  <a:lnTo>
                    <a:pt x="554" y="222"/>
                  </a:lnTo>
                  <a:lnTo>
                    <a:pt x="553" y="222"/>
                  </a:lnTo>
                  <a:lnTo>
                    <a:pt x="552" y="222"/>
                  </a:lnTo>
                  <a:lnTo>
                    <a:pt x="551" y="224"/>
                  </a:lnTo>
                  <a:lnTo>
                    <a:pt x="551" y="224"/>
                  </a:lnTo>
                  <a:lnTo>
                    <a:pt x="551" y="223"/>
                  </a:lnTo>
                  <a:lnTo>
                    <a:pt x="550" y="223"/>
                  </a:lnTo>
                  <a:lnTo>
                    <a:pt x="548" y="223"/>
                  </a:lnTo>
                  <a:lnTo>
                    <a:pt x="545" y="224"/>
                  </a:lnTo>
                  <a:lnTo>
                    <a:pt x="544" y="225"/>
                  </a:lnTo>
                  <a:lnTo>
                    <a:pt x="543" y="227"/>
                  </a:lnTo>
                  <a:lnTo>
                    <a:pt x="543" y="229"/>
                  </a:lnTo>
                  <a:lnTo>
                    <a:pt x="543" y="231"/>
                  </a:lnTo>
                  <a:lnTo>
                    <a:pt x="543" y="231"/>
                  </a:lnTo>
                  <a:lnTo>
                    <a:pt x="545" y="232"/>
                  </a:lnTo>
                  <a:lnTo>
                    <a:pt x="548" y="232"/>
                  </a:lnTo>
                  <a:lnTo>
                    <a:pt x="550" y="230"/>
                  </a:lnTo>
                  <a:lnTo>
                    <a:pt x="554" y="229"/>
                  </a:lnTo>
                  <a:lnTo>
                    <a:pt x="555" y="230"/>
                  </a:lnTo>
                  <a:lnTo>
                    <a:pt x="555" y="231"/>
                  </a:lnTo>
                  <a:lnTo>
                    <a:pt x="556" y="233"/>
                  </a:lnTo>
                  <a:lnTo>
                    <a:pt x="557" y="233"/>
                  </a:lnTo>
                  <a:lnTo>
                    <a:pt x="560" y="233"/>
                  </a:lnTo>
                  <a:lnTo>
                    <a:pt x="563" y="235"/>
                  </a:lnTo>
                  <a:lnTo>
                    <a:pt x="563" y="236"/>
                  </a:lnTo>
                  <a:lnTo>
                    <a:pt x="562" y="236"/>
                  </a:lnTo>
                  <a:lnTo>
                    <a:pt x="562" y="236"/>
                  </a:lnTo>
                  <a:lnTo>
                    <a:pt x="561" y="237"/>
                  </a:lnTo>
                  <a:lnTo>
                    <a:pt x="560" y="239"/>
                  </a:lnTo>
                  <a:lnTo>
                    <a:pt x="560" y="240"/>
                  </a:lnTo>
                  <a:lnTo>
                    <a:pt x="560" y="241"/>
                  </a:lnTo>
                  <a:lnTo>
                    <a:pt x="561" y="241"/>
                  </a:lnTo>
                  <a:lnTo>
                    <a:pt x="562" y="242"/>
                  </a:lnTo>
                  <a:lnTo>
                    <a:pt x="565" y="245"/>
                  </a:lnTo>
                  <a:lnTo>
                    <a:pt x="567" y="246"/>
                  </a:lnTo>
                  <a:lnTo>
                    <a:pt x="568" y="247"/>
                  </a:lnTo>
                  <a:lnTo>
                    <a:pt x="571" y="247"/>
                  </a:lnTo>
                  <a:lnTo>
                    <a:pt x="572" y="247"/>
                  </a:lnTo>
                  <a:lnTo>
                    <a:pt x="573" y="247"/>
                  </a:lnTo>
                  <a:lnTo>
                    <a:pt x="573" y="247"/>
                  </a:lnTo>
                  <a:lnTo>
                    <a:pt x="573" y="248"/>
                  </a:lnTo>
                  <a:lnTo>
                    <a:pt x="576" y="249"/>
                  </a:lnTo>
                  <a:lnTo>
                    <a:pt x="577" y="251"/>
                  </a:lnTo>
                  <a:lnTo>
                    <a:pt x="579" y="251"/>
                  </a:lnTo>
                  <a:lnTo>
                    <a:pt x="581" y="247"/>
                  </a:lnTo>
                  <a:lnTo>
                    <a:pt x="583" y="247"/>
                  </a:lnTo>
                  <a:lnTo>
                    <a:pt x="584" y="249"/>
                  </a:lnTo>
                  <a:lnTo>
                    <a:pt x="586" y="250"/>
                  </a:lnTo>
                  <a:lnTo>
                    <a:pt x="588" y="248"/>
                  </a:lnTo>
                  <a:lnTo>
                    <a:pt x="588" y="247"/>
                  </a:lnTo>
                  <a:lnTo>
                    <a:pt x="588" y="245"/>
                  </a:lnTo>
                  <a:lnTo>
                    <a:pt x="587" y="242"/>
                  </a:lnTo>
                  <a:lnTo>
                    <a:pt x="584" y="242"/>
                  </a:lnTo>
                  <a:lnTo>
                    <a:pt x="583" y="240"/>
                  </a:lnTo>
                  <a:lnTo>
                    <a:pt x="582" y="236"/>
                  </a:lnTo>
                  <a:lnTo>
                    <a:pt x="582" y="235"/>
                  </a:lnTo>
                  <a:lnTo>
                    <a:pt x="583" y="235"/>
                  </a:lnTo>
                  <a:lnTo>
                    <a:pt x="584" y="236"/>
                  </a:lnTo>
                  <a:lnTo>
                    <a:pt x="585" y="236"/>
                  </a:lnTo>
                  <a:lnTo>
                    <a:pt x="586" y="237"/>
                  </a:lnTo>
                  <a:lnTo>
                    <a:pt x="588" y="236"/>
                  </a:lnTo>
                  <a:lnTo>
                    <a:pt x="590" y="236"/>
                  </a:lnTo>
                  <a:lnTo>
                    <a:pt x="590" y="235"/>
                  </a:lnTo>
                  <a:lnTo>
                    <a:pt x="592" y="235"/>
                  </a:lnTo>
                  <a:lnTo>
                    <a:pt x="595" y="235"/>
                  </a:lnTo>
                  <a:lnTo>
                    <a:pt x="598" y="234"/>
                  </a:lnTo>
                  <a:lnTo>
                    <a:pt x="599" y="234"/>
                  </a:lnTo>
                  <a:lnTo>
                    <a:pt x="600" y="235"/>
                  </a:lnTo>
                  <a:lnTo>
                    <a:pt x="601" y="235"/>
                  </a:lnTo>
                  <a:lnTo>
                    <a:pt x="603" y="235"/>
                  </a:lnTo>
                  <a:lnTo>
                    <a:pt x="604" y="236"/>
                  </a:lnTo>
                  <a:lnTo>
                    <a:pt x="604" y="236"/>
                  </a:lnTo>
                  <a:lnTo>
                    <a:pt x="604" y="237"/>
                  </a:lnTo>
                  <a:lnTo>
                    <a:pt x="605" y="238"/>
                  </a:lnTo>
                  <a:lnTo>
                    <a:pt x="606" y="239"/>
                  </a:lnTo>
                  <a:lnTo>
                    <a:pt x="606" y="240"/>
                  </a:lnTo>
                  <a:lnTo>
                    <a:pt x="607" y="242"/>
                  </a:lnTo>
                  <a:lnTo>
                    <a:pt x="608" y="243"/>
                  </a:lnTo>
                  <a:lnTo>
                    <a:pt x="609" y="245"/>
                  </a:lnTo>
                  <a:lnTo>
                    <a:pt x="612" y="246"/>
                  </a:lnTo>
                  <a:lnTo>
                    <a:pt x="613" y="246"/>
                  </a:lnTo>
                  <a:lnTo>
                    <a:pt x="614" y="247"/>
                  </a:lnTo>
                  <a:lnTo>
                    <a:pt x="614" y="249"/>
                  </a:lnTo>
                  <a:lnTo>
                    <a:pt x="613" y="250"/>
                  </a:lnTo>
                  <a:lnTo>
                    <a:pt x="612" y="255"/>
                  </a:lnTo>
                  <a:lnTo>
                    <a:pt x="612" y="256"/>
                  </a:lnTo>
                  <a:lnTo>
                    <a:pt x="611" y="257"/>
                  </a:lnTo>
                  <a:lnTo>
                    <a:pt x="608" y="258"/>
                  </a:lnTo>
                  <a:lnTo>
                    <a:pt x="606" y="258"/>
                  </a:lnTo>
                  <a:lnTo>
                    <a:pt x="601" y="257"/>
                  </a:lnTo>
                  <a:lnTo>
                    <a:pt x="599" y="255"/>
                  </a:lnTo>
                  <a:lnTo>
                    <a:pt x="596" y="257"/>
                  </a:lnTo>
                  <a:lnTo>
                    <a:pt x="594" y="258"/>
                  </a:lnTo>
                  <a:lnTo>
                    <a:pt x="592" y="257"/>
                  </a:lnTo>
                  <a:lnTo>
                    <a:pt x="591" y="257"/>
                  </a:lnTo>
                  <a:lnTo>
                    <a:pt x="590" y="258"/>
                  </a:lnTo>
                  <a:lnTo>
                    <a:pt x="590" y="258"/>
                  </a:lnTo>
                  <a:lnTo>
                    <a:pt x="588" y="258"/>
                  </a:lnTo>
                  <a:lnTo>
                    <a:pt x="586" y="258"/>
                  </a:lnTo>
                  <a:lnTo>
                    <a:pt x="586" y="257"/>
                  </a:lnTo>
                  <a:lnTo>
                    <a:pt x="584" y="257"/>
                  </a:lnTo>
                  <a:lnTo>
                    <a:pt x="584" y="258"/>
                  </a:lnTo>
                  <a:lnTo>
                    <a:pt x="584" y="258"/>
                  </a:lnTo>
                  <a:lnTo>
                    <a:pt x="583" y="256"/>
                  </a:lnTo>
                  <a:lnTo>
                    <a:pt x="582" y="256"/>
                  </a:lnTo>
                  <a:lnTo>
                    <a:pt x="580" y="256"/>
                  </a:lnTo>
                  <a:lnTo>
                    <a:pt x="579" y="255"/>
                  </a:lnTo>
                  <a:lnTo>
                    <a:pt x="579" y="254"/>
                  </a:lnTo>
                  <a:lnTo>
                    <a:pt x="577" y="255"/>
                  </a:lnTo>
                  <a:lnTo>
                    <a:pt x="576" y="257"/>
                  </a:lnTo>
                  <a:lnTo>
                    <a:pt x="573" y="256"/>
                  </a:lnTo>
                  <a:lnTo>
                    <a:pt x="570" y="256"/>
                  </a:lnTo>
                  <a:lnTo>
                    <a:pt x="569" y="257"/>
                  </a:lnTo>
                  <a:lnTo>
                    <a:pt x="567" y="258"/>
                  </a:lnTo>
                  <a:lnTo>
                    <a:pt x="562" y="257"/>
                  </a:lnTo>
                  <a:lnTo>
                    <a:pt x="561" y="257"/>
                  </a:lnTo>
                  <a:lnTo>
                    <a:pt x="559" y="257"/>
                  </a:lnTo>
                  <a:lnTo>
                    <a:pt x="559" y="256"/>
                  </a:lnTo>
                  <a:lnTo>
                    <a:pt x="558" y="256"/>
                  </a:lnTo>
                  <a:lnTo>
                    <a:pt x="556" y="257"/>
                  </a:lnTo>
                  <a:lnTo>
                    <a:pt x="554" y="258"/>
                  </a:lnTo>
                  <a:lnTo>
                    <a:pt x="553" y="258"/>
                  </a:lnTo>
                  <a:lnTo>
                    <a:pt x="553" y="258"/>
                  </a:lnTo>
                  <a:lnTo>
                    <a:pt x="551" y="258"/>
                  </a:lnTo>
                  <a:lnTo>
                    <a:pt x="550" y="258"/>
                  </a:lnTo>
                  <a:lnTo>
                    <a:pt x="548" y="258"/>
                  </a:lnTo>
                  <a:lnTo>
                    <a:pt x="546" y="260"/>
                  </a:lnTo>
                  <a:lnTo>
                    <a:pt x="546" y="261"/>
                  </a:lnTo>
                  <a:lnTo>
                    <a:pt x="545" y="261"/>
                  </a:lnTo>
                  <a:lnTo>
                    <a:pt x="544" y="261"/>
                  </a:lnTo>
                  <a:lnTo>
                    <a:pt x="541" y="261"/>
                  </a:lnTo>
                  <a:lnTo>
                    <a:pt x="540" y="261"/>
                  </a:lnTo>
                  <a:lnTo>
                    <a:pt x="540" y="261"/>
                  </a:lnTo>
                  <a:lnTo>
                    <a:pt x="540" y="262"/>
                  </a:lnTo>
                  <a:lnTo>
                    <a:pt x="539" y="263"/>
                  </a:lnTo>
                  <a:lnTo>
                    <a:pt x="538" y="264"/>
                  </a:lnTo>
                  <a:lnTo>
                    <a:pt x="536" y="265"/>
                  </a:lnTo>
                  <a:lnTo>
                    <a:pt x="535" y="264"/>
                  </a:lnTo>
                  <a:lnTo>
                    <a:pt x="534" y="264"/>
                  </a:lnTo>
                  <a:lnTo>
                    <a:pt x="534" y="264"/>
                  </a:lnTo>
                  <a:lnTo>
                    <a:pt x="534" y="264"/>
                  </a:lnTo>
                  <a:lnTo>
                    <a:pt x="533" y="264"/>
                  </a:lnTo>
                  <a:lnTo>
                    <a:pt x="531" y="262"/>
                  </a:lnTo>
                  <a:lnTo>
                    <a:pt x="530" y="260"/>
                  </a:lnTo>
                  <a:lnTo>
                    <a:pt x="529" y="260"/>
                  </a:lnTo>
                  <a:lnTo>
                    <a:pt x="529" y="261"/>
                  </a:lnTo>
                  <a:lnTo>
                    <a:pt x="528" y="261"/>
                  </a:lnTo>
                  <a:lnTo>
                    <a:pt x="527" y="261"/>
                  </a:lnTo>
                  <a:lnTo>
                    <a:pt x="527" y="260"/>
                  </a:lnTo>
                  <a:lnTo>
                    <a:pt x="526" y="260"/>
                  </a:lnTo>
                  <a:lnTo>
                    <a:pt x="526" y="259"/>
                  </a:lnTo>
                  <a:lnTo>
                    <a:pt x="526" y="258"/>
                  </a:lnTo>
                  <a:lnTo>
                    <a:pt x="525" y="258"/>
                  </a:lnTo>
                  <a:lnTo>
                    <a:pt x="523" y="258"/>
                  </a:lnTo>
                  <a:lnTo>
                    <a:pt x="523" y="259"/>
                  </a:lnTo>
                  <a:lnTo>
                    <a:pt x="523" y="262"/>
                  </a:lnTo>
                  <a:lnTo>
                    <a:pt x="523" y="262"/>
                  </a:lnTo>
                  <a:lnTo>
                    <a:pt x="522" y="262"/>
                  </a:lnTo>
                  <a:lnTo>
                    <a:pt x="522" y="261"/>
                  </a:lnTo>
                  <a:lnTo>
                    <a:pt x="522" y="259"/>
                  </a:lnTo>
                  <a:lnTo>
                    <a:pt x="521" y="257"/>
                  </a:lnTo>
                  <a:lnTo>
                    <a:pt x="520" y="255"/>
                  </a:lnTo>
                  <a:lnTo>
                    <a:pt x="518" y="254"/>
                  </a:lnTo>
                  <a:lnTo>
                    <a:pt x="517" y="254"/>
                  </a:lnTo>
                  <a:lnTo>
                    <a:pt x="517" y="255"/>
                  </a:lnTo>
                  <a:lnTo>
                    <a:pt x="514" y="255"/>
                  </a:lnTo>
                  <a:lnTo>
                    <a:pt x="511" y="253"/>
                  </a:lnTo>
                  <a:lnTo>
                    <a:pt x="510" y="253"/>
                  </a:lnTo>
                  <a:lnTo>
                    <a:pt x="509" y="253"/>
                  </a:lnTo>
                  <a:lnTo>
                    <a:pt x="508" y="253"/>
                  </a:lnTo>
                  <a:lnTo>
                    <a:pt x="507" y="255"/>
                  </a:lnTo>
                  <a:lnTo>
                    <a:pt x="507" y="256"/>
                  </a:lnTo>
                  <a:lnTo>
                    <a:pt x="507" y="258"/>
                  </a:lnTo>
                  <a:lnTo>
                    <a:pt x="508" y="263"/>
                  </a:lnTo>
                  <a:lnTo>
                    <a:pt x="508" y="264"/>
                  </a:lnTo>
                  <a:lnTo>
                    <a:pt x="507" y="264"/>
                  </a:lnTo>
                  <a:lnTo>
                    <a:pt x="506" y="264"/>
                  </a:lnTo>
                  <a:lnTo>
                    <a:pt x="505" y="265"/>
                  </a:lnTo>
                  <a:lnTo>
                    <a:pt x="504" y="267"/>
                  </a:lnTo>
                  <a:lnTo>
                    <a:pt x="504" y="268"/>
                  </a:lnTo>
                  <a:lnTo>
                    <a:pt x="505" y="269"/>
                  </a:lnTo>
                  <a:lnTo>
                    <a:pt x="507" y="270"/>
                  </a:lnTo>
                  <a:lnTo>
                    <a:pt x="507" y="270"/>
                  </a:lnTo>
                  <a:lnTo>
                    <a:pt x="507" y="271"/>
                  </a:lnTo>
                  <a:lnTo>
                    <a:pt x="506" y="272"/>
                  </a:lnTo>
                  <a:lnTo>
                    <a:pt x="506" y="274"/>
                  </a:lnTo>
                  <a:lnTo>
                    <a:pt x="507" y="277"/>
                  </a:lnTo>
                  <a:lnTo>
                    <a:pt x="507" y="278"/>
                  </a:lnTo>
                  <a:lnTo>
                    <a:pt x="508" y="278"/>
                  </a:lnTo>
                  <a:lnTo>
                    <a:pt x="509" y="279"/>
                  </a:lnTo>
                  <a:lnTo>
                    <a:pt x="509" y="280"/>
                  </a:lnTo>
                  <a:lnTo>
                    <a:pt x="508" y="280"/>
                  </a:lnTo>
                  <a:lnTo>
                    <a:pt x="507" y="281"/>
                  </a:lnTo>
                  <a:lnTo>
                    <a:pt x="507" y="281"/>
                  </a:lnTo>
                  <a:lnTo>
                    <a:pt x="506" y="282"/>
                  </a:lnTo>
                  <a:lnTo>
                    <a:pt x="505" y="282"/>
                  </a:lnTo>
                  <a:lnTo>
                    <a:pt x="505" y="281"/>
                  </a:lnTo>
                  <a:lnTo>
                    <a:pt x="504" y="281"/>
                  </a:lnTo>
                  <a:lnTo>
                    <a:pt x="503" y="281"/>
                  </a:lnTo>
                  <a:lnTo>
                    <a:pt x="502" y="281"/>
                  </a:lnTo>
                  <a:lnTo>
                    <a:pt x="501" y="280"/>
                  </a:lnTo>
                  <a:lnTo>
                    <a:pt x="498" y="279"/>
                  </a:lnTo>
                  <a:lnTo>
                    <a:pt x="498" y="278"/>
                  </a:lnTo>
                  <a:lnTo>
                    <a:pt x="497" y="278"/>
                  </a:lnTo>
                  <a:lnTo>
                    <a:pt x="496" y="277"/>
                  </a:lnTo>
                  <a:lnTo>
                    <a:pt x="496" y="276"/>
                  </a:lnTo>
                  <a:lnTo>
                    <a:pt x="496" y="275"/>
                  </a:lnTo>
                  <a:lnTo>
                    <a:pt x="496" y="275"/>
                  </a:lnTo>
                  <a:lnTo>
                    <a:pt x="495" y="275"/>
                  </a:lnTo>
                  <a:lnTo>
                    <a:pt x="495" y="275"/>
                  </a:lnTo>
                  <a:lnTo>
                    <a:pt x="494" y="275"/>
                  </a:lnTo>
                  <a:lnTo>
                    <a:pt x="494" y="274"/>
                  </a:lnTo>
                  <a:lnTo>
                    <a:pt x="493" y="274"/>
                  </a:lnTo>
                  <a:lnTo>
                    <a:pt x="493" y="273"/>
                  </a:lnTo>
                  <a:lnTo>
                    <a:pt x="492" y="273"/>
                  </a:lnTo>
                  <a:lnTo>
                    <a:pt x="490" y="272"/>
                  </a:lnTo>
                  <a:lnTo>
                    <a:pt x="489" y="271"/>
                  </a:lnTo>
                  <a:lnTo>
                    <a:pt x="487" y="268"/>
                  </a:lnTo>
                  <a:lnTo>
                    <a:pt x="484" y="264"/>
                  </a:lnTo>
                  <a:lnTo>
                    <a:pt x="483" y="264"/>
                  </a:lnTo>
                  <a:lnTo>
                    <a:pt x="481" y="263"/>
                  </a:lnTo>
                  <a:lnTo>
                    <a:pt x="480" y="262"/>
                  </a:lnTo>
                  <a:lnTo>
                    <a:pt x="479" y="262"/>
                  </a:lnTo>
                  <a:lnTo>
                    <a:pt x="479" y="261"/>
                  </a:lnTo>
                  <a:lnTo>
                    <a:pt x="476" y="261"/>
                  </a:lnTo>
                  <a:lnTo>
                    <a:pt x="475" y="260"/>
                  </a:lnTo>
                  <a:lnTo>
                    <a:pt x="473" y="260"/>
                  </a:lnTo>
                  <a:lnTo>
                    <a:pt x="471" y="259"/>
                  </a:lnTo>
                  <a:lnTo>
                    <a:pt x="470" y="259"/>
                  </a:lnTo>
                  <a:lnTo>
                    <a:pt x="469" y="258"/>
                  </a:lnTo>
                  <a:lnTo>
                    <a:pt x="468" y="258"/>
                  </a:lnTo>
                  <a:lnTo>
                    <a:pt x="468" y="258"/>
                  </a:lnTo>
                  <a:lnTo>
                    <a:pt x="468" y="258"/>
                  </a:lnTo>
                  <a:lnTo>
                    <a:pt x="467" y="258"/>
                  </a:lnTo>
                  <a:lnTo>
                    <a:pt x="463" y="258"/>
                  </a:lnTo>
                  <a:lnTo>
                    <a:pt x="462" y="258"/>
                  </a:lnTo>
                  <a:lnTo>
                    <a:pt x="462" y="259"/>
                  </a:lnTo>
                  <a:lnTo>
                    <a:pt x="462" y="258"/>
                  </a:lnTo>
                  <a:lnTo>
                    <a:pt x="461" y="258"/>
                  </a:lnTo>
                  <a:lnTo>
                    <a:pt x="460" y="258"/>
                  </a:lnTo>
                  <a:lnTo>
                    <a:pt x="460" y="257"/>
                  </a:lnTo>
                  <a:lnTo>
                    <a:pt x="457" y="257"/>
                  </a:lnTo>
                  <a:lnTo>
                    <a:pt x="457" y="257"/>
                  </a:lnTo>
                  <a:lnTo>
                    <a:pt x="456" y="257"/>
                  </a:lnTo>
                  <a:lnTo>
                    <a:pt x="455" y="257"/>
                  </a:lnTo>
                  <a:lnTo>
                    <a:pt x="454" y="256"/>
                  </a:lnTo>
                  <a:lnTo>
                    <a:pt x="453" y="256"/>
                  </a:lnTo>
                  <a:lnTo>
                    <a:pt x="452" y="255"/>
                  </a:lnTo>
                  <a:lnTo>
                    <a:pt x="451" y="255"/>
                  </a:lnTo>
                  <a:lnTo>
                    <a:pt x="450" y="254"/>
                  </a:lnTo>
                  <a:lnTo>
                    <a:pt x="448" y="254"/>
                  </a:lnTo>
                  <a:lnTo>
                    <a:pt x="447" y="255"/>
                  </a:lnTo>
                  <a:lnTo>
                    <a:pt x="446" y="256"/>
                  </a:lnTo>
                  <a:lnTo>
                    <a:pt x="445" y="255"/>
                  </a:lnTo>
                  <a:lnTo>
                    <a:pt x="445" y="254"/>
                  </a:lnTo>
                  <a:lnTo>
                    <a:pt x="444" y="254"/>
                  </a:lnTo>
                  <a:lnTo>
                    <a:pt x="443" y="253"/>
                  </a:lnTo>
                  <a:lnTo>
                    <a:pt x="441" y="253"/>
                  </a:lnTo>
                  <a:lnTo>
                    <a:pt x="441" y="254"/>
                  </a:lnTo>
                  <a:lnTo>
                    <a:pt x="440" y="254"/>
                  </a:lnTo>
                  <a:lnTo>
                    <a:pt x="440" y="255"/>
                  </a:lnTo>
                  <a:lnTo>
                    <a:pt x="440" y="256"/>
                  </a:lnTo>
                  <a:lnTo>
                    <a:pt x="440" y="256"/>
                  </a:lnTo>
                  <a:lnTo>
                    <a:pt x="438" y="256"/>
                  </a:lnTo>
                  <a:lnTo>
                    <a:pt x="438" y="255"/>
                  </a:lnTo>
                  <a:lnTo>
                    <a:pt x="437" y="255"/>
                  </a:lnTo>
                  <a:lnTo>
                    <a:pt x="436" y="255"/>
                  </a:lnTo>
                  <a:lnTo>
                    <a:pt x="435" y="255"/>
                  </a:lnTo>
                  <a:lnTo>
                    <a:pt x="435" y="256"/>
                  </a:lnTo>
                  <a:lnTo>
                    <a:pt x="434" y="256"/>
                  </a:lnTo>
                  <a:lnTo>
                    <a:pt x="433" y="257"/>
                  </a:lnTo>
                  <a:lnTo>
                    <a:pt x="433" y="258"/>
                  </a:lnTo>
                  <a:lnTo>
                    <a:pt x="432" y="258"/>
                  </a:lnTo>
                  <a:lnTo>
                    <a:pt x="432" y="258"/>
                  </a:lnTo>
                  <a:lnTo>
                    <a:pt x="430" y="260"/>
                  </a:lnTo>
                  <a:lnTo>
                    <a:pt x="427" y="265"/>
                  </a:lnTo>
                  <a:lnTo>
                    <a:pt x="426" y="268"/>
                  </a:lnTo>
                  <a:lnTo>
                    <a:pt x="426" y="269"/>
                  </a:lnTo>
                  <a:lnTo>
                    <a:pt x="425" y="270"/>
                  </a:lnTo>
                  <a:lnTo>
                    <a:pt x="424" y="271"/>
                  </a:lnTo>
                  <a:lnTo>
                    <a:pt x="424" y="272"/>
                  </a:lnTo>
                  <a:lnTo>
                    <a:pt x="423" y="272"/>
                  </a:lnTo>
                  <a:lnTo>
                    <a:pt x="423" y="273"/>
                  </a:lnTo>
                  <a:lnTo>
                    <a:pt x="423" y="275"/>
                  </a:lnTo>
                  <a:lnTo>
                    <a:pt x="421" y="275"/>
                  </a:lnTo>
                  <a:lnTo>
                    <a:pt x="420" y="275"/>
                  </a:lnTo>
                  <a:lnTo>
                    <a:pt x="419" y="275"/>
                  </a:lnTo>
                  <a:lnTo>
                    <a:pt x="418" y="275"/>
                  </a:lnTo>
                  <a:lnTo>
                    <a:pt x="418" y="275"/>
                  </a:lnTo>
                  <a:lnTo>
                    <a:pt x="418" y="275"/>
                  </a:lnTo>
                  <a:lnTo>
                    <a:pt x="417" y="275"/>
                  </a:lnTo>
                  <a:lnTo>
                    <a:pt x="416" y="275"/>
                  </a:lnTo>
                  <a:lnTo>
                    <a:pt x="414" y="275"/>
                  </a:lnTo>
                  <a:lnTo>
                    <a:pt x="413" y="275"/>
                  </a:lnTo>
                  <a:lnTo>
                    <a:pt x="412" y="274"/>
                  </a:lnTo>
                  <a:lnTo>
                    <a:pt x="410" y="274"/>
                  </a:lnTo>
                  <a:lnTo>
                    <a:pt x="409" y="274"/>
                  </a:lnTo>
                  <a:lnTo>
                    <a:pt x="409" y="275"/>
                  </a:lnTo>
                  <a:lnTo>
                    <a:pt x="408" y="275"/>
                  </a:lnTo>
                  <a:lnTo>
                    <a:pt x="408" y="275"/>
                  </a:lnTo>
                  <a:lnTo>
                    <a:pt x="408" y="276"/>
                  </a:lnTo>
                  <a:lnTo>
                    <a:pt x="407" y="276"/>
                  </a:lnTo>
                  <a:lnTo>
                    <a:pt x="406" y="276"/>
                  </a:lnTo>
                  <a:lnTo>
                    <a:pt x="405" y="276"/>
                  </a:lnTo>
                  <a:lnTo>
                    <a:pt x="404" y="276"/>
                  </a:lnTo>
                  <a:lnTo>
                    <a:pt x="403" y="276"/>
                  </a:lnTo>
                  <a:lnTo>
                    <a:pt x="401" y="278"/>
                  </a:lnTo>
                  <a:lnTo>
                    <a:pt x="401" y="279"/>
                  </a:lnTo>
                  <a:lnTo>
                    <a:pt x="401" y="281"/>
                  </a:lnTo>
                  <a:lnTo>
                    <a:pt x="401" y="281"/>
                  </a:lnTo>
                  <a:lnTo>
                    <a:pt x="401" y="282"/>
                  </a:lnTo>
                  <a:lnTo>
                    <a:pt x="402" y="282"/>
                  </a:lnTo>
                  <a:lnTo>
                    <a:pt x="401" y="283"/>
                  </a:lnTo>
                  <a:lnTo>
                    <a:pt x="398" y="281"/>
                  </a:lnTo>
                  <a:lnTo>
                    <a:pt x="394" y="280"/>
                  </a:lnTo>
                  <a:lnTo>
                    <a:pt x="389" y="279"/>
                  </a:lnTo>
                  <a:lnTo>
                    <a:pt x="387" y="279"/>
                  </a:lnTo>
                  <a:lnTo>
                    <a:pt x="385" y="279"/>
                  </a:lnTo>
                  <a:lnTo>
                    <a:pt x="383" y="279"/>
                  </a:lnTo>
                  <a:lnTo>
                    <a:pt x="381" y="281"/>
                  </a:lnTo>
                  <a:lnTo>
                    <a:pt x="380" y="281"/>
                  </a:lnTo>
                  <a:lnTo>
                    <a:pt x="379" y="281"/>
                  </a:lnTo>
                  <a:lnTo>
                    <a:pt x="376" y="280"/>
                  </a:lnTo>
                  <a:lnTo>
                    <a:pt x="375" y="280"/>
                  </a:lnTo>
                  <a:lnTo>
                    <a:pt x="374" y="281"/>
                  </a:lnTo>
                  <a:lnTo>
                    <a:pt x="374" y="282"/>
                  </a:lnTo>
                  <a:lnTo>
                    <a:pt x="372" y="283"/>
                  </a:lnTo>
                  <a:lnTo>
                    <a:pt x="371" y="282"/>
                  </a:lnTo>
                  <a:lnTo>
                    <a:pt x="369" y="284"/>
                  </a:lnTo>
                  <a:lnTo>
                    <a:pt x="367" y="287"/>
                  </a:lnTo>
                  <a:lnTo>
                    <a:pt x="366" y="289"/>
                  </a:lnTo>
                  <a:lnTo>
                    <a:pt x="366" y="296"/>
                  </a:lnTo>
                  <a:lnTo>
                    <a:pt x="365" y="298"/>
                  </a:lnTo>
                  <a:lnTo>
                    <a:pt x="364" y="303"/>
                  </a:lnTo>
                  <a:lnTo>
                    <a:pt x="365" y="303"/>
                  </a:lnTo>
                  <a:lnTo>
                    <a:pt x="364" y="304"/>
                  </a:lnTo>
                  <a:lnTo>
                    <a:pt x="363" y="305"/>
                  </a:lnTo>
                  <a:lnTo>
                    <a:pt x="361" y="305"/>
                  </a:lnTo>
                  <a:lnTo>
                    <a:pt x="361" y="304"/>
                  </a:lnTo>
                  <a:lnTo>
                    <a:pt x="359" y="304"/>
                  </a:lnTo>
                  <a:lnTo>
                    <a:pt x="358" y="305"/>
                  </a:lnTo>
                  <a:lnTo>
                    <a:pt x="358" y="306"/>
                  </a:lnTo>
                  <a:lnTo>
                    <a:pt x="358" y="307"/>
                  </a:lnTo>
                  <a:lnTo>
                    <a:pt x="358" y="308"/>
                  </a:lnTo>
                  <a:lnTo>
                    <a:pt x="357" y="309"/>
                  </a:lnTo>
                  <a:lnTo>
                    <a:pt x="357" y="310"/>
                  </a:lnTo>
                  <a:lnTo>
                    <a:pt x="356" y="310"/>
                  </a:lnTo>
                  <a:lnTo>
                    <a:pt x="356" y="309"/>
                  </a:lnTo>
                  <a:lnTo>
                    <a:pt x="354" y="310"/>
                  </a:lnTo>
                  <a:lnTo>
                    <a:pt x="354" y="312"/>
                  </a:lnTo>
                  <a:lnTo>
                    <a:pt x="353" y="311"/>
                  </a:lnTo>
                  <a:lnTo>
                    <a:pt x="352" y="311"/>
                  </a:lnTo>
                  <a:lnTo>
                    <a:pt x="352" y="311"/>
                  </a:lnTo>
                  <a:lnTo>
                    <a:pt x="351" y="312"/>
                  </a:lnTo>
                  <a:lnTo>
                    <a:pt x="351" y="314"/>
                  </a:lnTo>
                  <a:lnTo>
                    <a:pt x="351" y="315"/>
                  </a:lnTo>
                  <a:lnTo>
                    <a:pt x="350" y="317"/>
                  </a:lnTo>
                  <a:lnTo>
                    <a:pt x="346" y="316"/>
                  </a:lnTo>
                  <a:lnTo>
                    <a:pt x="346" y="317"/>
                  </a:lnTo>
                  <a:lnTo>
                    <a:pt x="346" y="318"/>
                  </a:lnTo>
                  <a:lnTo>
                    <a:pt x="346" y="321"/>
                  </a:lnTo>
                  <a:lnTo>
                    <a:pt x="346" y="323"/>
                  </a:lnTo>
                  <a:lnTo>
                    <a:pt x="346" y="324"/>
                  </a:lnTo>
                  <a:lnTo>
                    <a:pt x="344" y="323"/>
                  </a:lnTo>
                  <a:lnTo>
                    <a:pt x="343" y="324"/>
                  </a:lnTo>
                  <a:lnTo>
                    <a:pt x="342" y="325"/>
                  </a:lnTo>
                  <a:lnTo>
                    <a:pt x="344" y="330"/>
                  </a:lnTo>
                  <a:lnTo>
                    <a:pt x="344" y="331"/>
                  </a:lnTo>
                  <a:lnTo>
                    <a:pt x="344" y="330"/>
                  </a:lnTo>
                  <a:lnTo>
                    <a:pt x="343" y="330"/>
                  </a:lnTo>
                  <a:lnTo>
                    <a:pt x="341" y="330"/>
                  </a:lnTo>
                  <a:lnTo>
                    <a:pt x="340" y="330"/>
                  </a:lnTo>
                  <a:lnTo>
                    <a:pt x="338" y="329"/>
                  </a:lnTo>
                  <a:lnTo>
                    <a:pt x="337" y="328"/>
                  </a:lnTo>
                  <a:lnTo>
                    <a:pt x="337" y="326"/>
                  </a:lnTo>
                  <a:lnTo>
                    <a:pt x="335" y="326"/>
                  </a:lnTo>
                  <a:lnTo>
                    <a:pt x="335" y="325"/>
                  </a:lnTo>
                  <a:lnTo>
                    <a:pt x="335" y="323"/>
                  </a:lnTo>
                  <a:lnTo>
                    <a:pt x="335" y="322"/>
                  </a:lnTo>
                  <a:lnTo>
                    <a:pt x="335" y="321"/>
                  </a:lnTo>
                  <a:lnTo>
                    <a:pt x="337" y="321"/>
                  </a:lnTo>
                  <a:lnTo>
                    <a:pt x="338" y="320"/>
                  </a:lnTo>
                  <a:lnTo>
                    <a:pt x="339" y="319"/>
                  </a:lnTo>
                  <a:lnTo>
                    <a:pt x="339" y="319"/>
                  </a:lnTo>
                  <a:lnTo>
                    <a:pt x="338" y="318"/>
                  </a:lnTo>
                  <a:lnTo>
                    <a:pt x="338" y="317"/>
                  </a:lnTo>
                  <a:lnTo>
                    <a:pt x="339" y="315"/>
                  </a:lnTo>
                  <a:lnTo>
                    <a:pt x="340" y="315"/>
                  </a:lnTo>
                  <a:lnTo>
                    <a:pt x="340" y="313"/>
                  </a:lnTo>
                  <a:lnTo>
                    <a:pt x="340" y="311"/>
                  </a:lnTo>
                  <a:lnTo>
                    <a:pt x="340" y="308"/>
                  </a:lnTo>
                  <a:lnTo>
                    <a:pt x="342" y="308"/>
                  </a:lnTo>
                  <a:lnTo>
                    <a:pt x="342" y="308"/>
                  </a:lnTo>
                  <a:lnTo>
                    <a:pt x="344" y="308"/>
                  </a:lnTo>
                  <a:lnTo>
                    <a:pt x="345" y="308"/>
                  </a:lnTo>
                  <a:lnTo>
                    <a:pt x="346" y="307"/>
                  </a:lnTo>
                  <a:lnTo>
                    <a:pt x="345" y="307"/>
                  </a:lnTo>
                  <a:lnTo>
                    <a:pt x="345" y="306"/>
                  </a:lnTo>
                  <a:lnTo>
                    <a:pt x="345" y="305"/>
                  </a:lnTo>
                  <a:lnTo>
                    <a:pt x="346" y="304"/>
                  </a:lnTo>
                  <a:lnTo>
                    <a:pt x="346" y="304"/>
                  </a:lnTo>
                  <a:lnTo>
                    <a:pt x="346" y="303"/>
                  </a:lnTo>
                  <a:lnTo>
                    <a:pt x="346" y="302"/>
                  </a:lnTo>
                  <a:lnTo>
                    <a:pt x="346" y="301"/>
                  </a:lnTo>
                  <a:lnTo>
                    <a:pt x="347" y="300"/>
                  </a:lnTo>
                  <a:lnTo>
                    <a:pt x="348" y="299"/>
                  </a:lnTo>
                  <a:lnTo>
                    <a:pt x="349" y="297"/>
                  </a:lnTo>
                  <a:lnTo>
                    <a:pt x="348" y="295"/>
                  </a:lnTo>
                  <a:lnTo>
                    <a:pt x="348" y="294"/>
                  </a:lnTo>
                  <a:lnTo>
                    <a:pt x="347" y="293"/>
                  </a:lnTo>
                  <a:lnTo>
                    <a:pt x="346" y="292"/>
                  </a:lnTo>
                  <a:lnTo>
                    <a:pt x="345" y="292"/>
                  </a:lnTo>
                  <a:lnTo>
                    <a:pt x="343" y="292"/>
                  </a:lnTo>
                  <a:lnTo>
                    <a:pt x="342" y="294"/>
                  </a:lnTo>
                  <a:lnTo>
                    <a:pt x="341" y="295"/>
                  </a:lnTo>
                  <a:lnTo>
                    <a:pt x="340" y="296"/>
                  </a:lnTo>
                  <a:lnTo>
                    <a:pt x="340" y="297"/>
                  </a:lnTo>
                  <a:lnTo>
                    <a:pt x="340" y="297"/>
                  </a:lnTo>
                  <a:lnTo>
                    <a:pt x="340" y="300"/>
                  </a:lnTo>
                  <a:lnTo>
                    <a:pt x="339" y="302"/>
                  </a:lnTo>
                  <a:lnTo>
                    <a:pt x="332" y="301"/>
                  </a:lnTo>
                  <a:lnTo>
                    <a:pt x="331" y="300"/>
                  </a:lnTo>
                  <a:lnTo>
                    <a:pt x="329" y="298"/>
                  </a:lnTo>
                  <a:lnTo>
                    <a:pt x="329" y="297"/>
                  </a:lnTo>
                  <a:lnTo>
                    <a:pt x="329" y="298"/>
                  </a:lnTo>
                  <a:lnTo>
                    <a:pt x="326" y="299"/>
                  </a:lnTo>
                  <a:lnTo>
                    <a:pt x="326" y="300"/>
                  </a:lnTo>
                  <a:lnTo>
                    <a:pt x="327" y="303"/>
                  </a:lnTo>
                  <a:lnTo>
                    <a:pt x="328" y="304"/>
                  </a:lnTo>
                  <a:lnTo>
                    <a:pt x="328" y="306"/>
                  </a:lnTo>
                  <a:lnTo>
                    <a:pt x="327" y="308"/>
                  </a:lnTo>
                  <a:lnTo>
                    <a:pt x="325" y="310"/>
                  </a:lnTo>
                  <a:lnTo>
                    <a:pt x="324" y="311"/>
                  </a:lnTo>
                  <a:lnTo>
                    <a:pt x="324" y="312"/>
                  </a:lnTo>
                  <a:lnTo>
                    <a:pt x="324" y="313"/>
                  </a:lnTo>
                  <a:lnTo>
                    <a:pt x="324" y="314"/>
                  </a:lnTo>
                  <a:lnTo>
                    <a:pt x="323" y="315"/>
                  </a:lnTo>
                  <a:lnTo>
                    <a:pt x="323" y="317"/>
                  </a:lnTo>
                  <a:lnTo>
                    <a:pt x="323" y="318"/>
                  </a:lnTo>
                  <a:lnTo>
                    <a:pt x="320" y="320"/>
                  </a:lnTo>
                  <a:lnTo>
                    <a:pt x="320" y="319"/>
                  </a:lnTo>
                  <a:lnTo>
                    <a:pt x="318" y="320"/>
                  </a:lnTo>
                  <a:lnTo>
                    <a:pt x="318" y="320"/>
                  </a:lnTo>
                  <a:lnTo>
                    <a:pt x="316" y="322"/>
                  </a:lnTo>
                  <a:lnTo>
                    <a:pt x="314" y="323"/>
                  </a:lnTo>
                  <a:lnTo>
                    <a:pt x="313" y="325"/>
                  </a:lnTo>
                  <a:lnTo>
                    <a:pt x="313" y="324"/>
                  </a:lnTo>
                  <a:lnTo>
                    <a:pt x="312" y="323"/>
                  </a:lnTo>
                  <a:lnTo>
                    <a:pt x="311" y="323"/>
                  </a:lnTo>
                  <a:lnTo>
                    <a:pt x="311" y="321"/>
                  </a:lnTo>
                  <a:lnTo>
                    <a:pt x="311" y="319"/>
                  </a:lnTo>
                  <a:lnTo>
                    <a:pt x="311" y="319"/>
                  </a:lnTo>
                  <a:lnTo>
                    <a:pt x="311" y="315"/>
                  </a:lnTo>
                  <a:lnTo>
                    <a:pt x="310" y="314"/>
                  </a:lnTo>
                  <a:lnTo>
                    <a:pt x="310" y="310"/>
                  </a:lnTo>
                  <a:lnTo>
                    <a:pt x="309" y="308"/>
                  </a:lnTo>
                  <a:lnTo>
                    <a:pt x="307" y="305"/>
                  </a:lnTo>
                  <a:lnTo>
                    <a:pt x="306" y="304"/>
                  </a:lnTo>
                  <a:lnTo>
                    <a:pt x="305" y="304"/>
                  </a:lnTo>
                  <a:lnTo>
                    <a:pt x="304" y="305"/>
                  </a:lnTo>
                  <a:lnTo>
                    <a:pt x="303" y="306"/>
                  </a:lnTo>
                  <a:lnTo>
                    <a:pt x="303" y="307"/>
                  </a:lnTo>
                  <a:lnTo>
                    <a:pt x="302" y="308"/>
                  </a:lnTo>
                  <a:lnTo>
                    <a:pt x="302" y="308"/>
                  </a:lnTo>
                  <a:lnTo>
                    <a:pt x="302" y="309"/>
                  </a:lnTo>
                  <a:lnTo>
                    <a:pt x="302" y="310"/>
                  </a:lnTo>
                  <a:lnTo>
                    <a:pt x="303" y="311"/>
                  </a:lnTo>
                  <a:lnTo>
                    <a:pt x="303" y="313"/>
                  </a:lnTo>
                  <a:lnTo>
                    <a:pt x="302" y="314"/>
                  </a:lnTo>
                  <a:lnTo>
                    <a:pt x="302" y="315"/>
                  </a:lnTo>
                  <a:lnTo>
                    <a:pt x="303" y="316"/>
                  </a:lnTo>
                  <a:lnTo>
                    <a:pt x="304" y="316"/>
                  </a:lnTo>
                  <a:lnTo>
                    <a:pt x="303" y="318"/>
                  </a:lnTo>
                  <a:lnTo>
                    <a:pt x="303" y="319"/>
                  </a:lnTo>
                  <a:lnTo>
                    <a:pt x="302" y="320"/>
                  </a:lnTo>
                  <a:lnTo>
                    <a:pt x="304" y="322"/>
                  </a:lnTo>
                  <a:lnTo>
                    <a:pt x="302" y="322"/>
                  </a:lnTo>
                  <a:lnTo>
                    <a:pt x="301" y="323"/>
                  </a:lnTo>
                  <a:lnTo>
                    <a:pt x="301" y="324"/>
                  </a:lnTo>
                  <a:lnTo>
                    <a:pt x="300" y="325"/>
                  </a:lnTo>
                  <a:lnTo>
                    <a:pt x="298" y="326"/>
                  </a:lnTo>
                  <a:lnTo>
                    <a:pt x="296" y="327"/>
                  </a:lnTo>
                  <a:lnTo>
                    <a:pt x="296" y="328"/>
                  </a:lnTo>
                  <a:lnTo>
                    <a:pt x="295" y="329"/>
                  </a:lnTo>
                  <a:lnTo>
                    <a:pt x="293" y="332"/>
                  </a:lnTo>
                  <a:lnTo>
                    <a:pt x="293" y="333"/>
                  </a:lnTo>
                  <a:lnTo>
                    <a:pt x="291" y="336"/>
                  </a:lnTo>
                  <a:lnTo>
                    <a:pt x="291" y="336"/>
                  </a:lnTo>
                  <a:lnTo>
                    <a:pt x="291" y="337"/>
                  </a:lnTo>
                  <a:lnTo>
                    <a:pt x="291" y="338"/>
                  </a:lnTo>
                  <a:lnTo>
                    <a:pt x="291" y="339"/>
                  </a:lnTo>
                  <a:lnTo>
                    <a:pt x="290" y="339"/>
                  </a:lnTo>
                  <a:lnTo>
                    <a:pt x="289" y="342"/>
                  </a:lnTo>
                  <a:lnTo>
                    <a:pt x="288" y="344"/>
                  </a:lnTo>
                  <a:lnTo>
                    <a:pt x="288" y="345"/>
                  </a:lnTo>
                  <a:lnTo>
                    <a:pt x="287" y="349"/>
                  </a:lnTo>
                  <a:lnTo>
                    <a:pt x="286" y="352"/>
                  </a:lnTo>
                  <a:lnTo>
                    <a:pt x="285" y="355"/>
                  </a:lnTo>
                  <a:lnTo>
                    <a:pt x="285" y="357"/>
                  </a:lnTo>
                  <a:lnTo>
                    <a:pt x="284" y="357"/>
                  </a:lnTo>
                  <a:lnTo>
                    <a:pt x="283" y="358"/>
                  </a:lnTo>
                  <a:lnTo>
                    <a:pt x="283" y="359"/>
                  </a:lnTo>
                  <a:lnTo>
                    <a:pt x="283" y="360"/>
                  </a:lnTo>
                  <a:lnTo>
                    <a:pt x="284" y="361"/>
                  </a:lnTo>
                  <a:lnTo>
                    <a:pt x="284" y="362"/>
                  </a:lnTo>
                  <a:lnTo>
                    <a:pt x="284" y="363"/>
                  </a:lnTo>
                  <a:lnTo>
                    <a:pt x="283" y="364"/>
                  </a:lnTo>
                  <a:lnTo>
                    <a:pt x="282" y="364"/>
                  </a:lnTo>
                  <a:lnTo>
                    <a:pt x="281" y="366"/>
                  </a:lnTo>
                  <a:lnTo>
                    <a:pt x="281" y="367"/>
                  </a:lnTo>
                  <a:lnTo>
                    <a:pt x="280" y="368"/>
                  </a:lnTo>
                  <a:lnTo>
                    <a:pt x="280" y="369"/>
                  </a:lnTo>
                  <a:lnTo>
                    <a:pt x="279" y="369"/>
                  </a:lnTo>
                  <a:lnTo>
                    <a:pt x="279" y="370"/>
                  </a:lnTo>
                  <a:lnTo>
                    <a:pt x="279" y="371"/>
                  </a:lnTo>
                  <a:lnTo>
                    <a:pt x="279" y="373"/>
                  </a:lnTo>
                  <a:lnTo>
                    <a:pt x="278" y="375"/>
                  </a:lnTo>
                  <a:lnTo>
                    <a:pt x="276" y="377"/>
                  </a:lnTo>
                  <a:lnTo>
                    <a:pt x="275" y="379"/>
                  </a:lnTo>
                  <a:lnTo>
                    <a:pt x="275" y="380"/>
                  </a:lnTo>
                  <a:lnTo>
                    <a:pt x="274" y="382"/>
                  </a:lnTo>
                  <a:lnTo>
                    <a:pt x="274" y="383"/>
                  </a:lnTo>
                  <a:lnTo>
                    <a:pt x="274" y="384"/>
                  </a:lnTo>
                  <a:lnTo>
                    <a:pt x="271" y="388"/>
                  </a:lnTo>
                  <a:lnTo>
                    <a:pt x="271" y="389"/>
                  </a:lnTo>
                  <a:lnTo>
                    <a:pt x="270" y="389"/>
                  </a:lnTo>
                  <a:lnTo>
                    <a:pt x="270" y="391"/>
                  </a:lnTo>
                  <a:lnTo>
                    <a:pt x="268" y="392"/>
                  </a:lnTo>
                  <a:lnTo>
                    <a:pt x="268" y="393"/>
                  </a:lnTo>
                  <a:lnTo>
                    <a:pt x="267" y="395"/>
                  </a:lnTo>
                  <a:lnTo>
                    <a:pt x="267" y="396"/>
                  </a:lnTo>
                  <a:lnTo>
                    <a:pt x="266" y="397"/>
                  </a:lnTo>
                  <a:lnTo>
                    <a:pt x="264" y="398"/>
                  </a:lnTo>
                  <a:lnTo>
                    <a:pt x="264" y="399"/>
                  </a:lnTo>
                  <a:lnTo>
                    <a:pt x="263" y="401"/>
                  </a:lnTo>
                  <a:lnTo>
                    <a:pt x="263" y="402"/>
                  </a:lnTo>
                  <a:lnTo>
                    <a:pt x="263" y="403"/>
                  </a:lnTo>
                  <a:lnTo>
                    <a:pt x="263" y="405"/>
                  </a:lnTo>
                  <a:lnTo>
                    <a:pt x="263" y="406"/>
                  </a:lnTo>
                  <a:lnTo>
                    <a:pt x="263" y="407"/>
                  </a:lnTo>
                  <a:lnTo>
                    <a:pt x="263" y="407"/>
                  </a:lnTo>
                  <a:lnTo>
                    <a:pt x="263" y="408"/>
                  </a:lnTo>
                  <a:lnTo>
                    <a:pt x="264" y="408"/>
                  </a:lnTo>
                  <a:lnTo>
                    <a:pt x="264" y="408"/>
                  </a:lnTo>
                  <a:lnTo>
                    <a:pt x="265" y="408"/>
                  </a:lnTo>
                  <a:lnTo>
                    <a:pt x="264" y="408"/>
                  </a:lnTo>
                  <a:lnTo>
                    <a:pt x="258" y="408"/>
                  </a:lnTo>
                  <a:lnTo>
                    <a:pt x="251" y="399"/>
                  </a:lnTo>
                  <a:lnTo>
                    <a:pt x="251" y="398"/>
                  </a:lnTo>
                  <a:lnTo>
                    <a:pt x="250" y="396"/>
                  </a:lnTo>
                  <a:lnTo>
                    <a:pt x="250" y="395"/>
                  </a:lnTo>
                  <a:lnTo>
                    <a:pt x="251" y="395"/>
                  </a:lnTo>
                  <a:lnTo>
                    <a:pt x="252" y="390"/>
                  </a:lnTo>
                  <a:lnTo>
                    <a:pt x="252" y="387"/>
                  </a:lnTo>
                  <a:lnTo>
                    <a:pt x="257" y="376"/>
                  </a:lnTo>
                  <a:lnTo>
                    <a:pt x="257" y="375"/>
                  </a:lnTo>
                  <a:lnTo>
                    <a:pt x="255" y="372"/>
                  </a:lnTo>
                  <a:lnTo>
                    <a:pt x="253" y="370"/>
                  </a:lnTo>
                  <a:lnTo>
                    <a:pt x="252" y="369"/>
                  </a:lnTo>
                  <a:lnTo>
                    <a:pt x="252" y="369"/>
                  </a:lnTo>
                  <a:lnTo>
                    <a:pt x="250" y="372"/>
                  </a:lnTo>
                  <a:lnTo>
                    <a:pt x="247" y="375"/>
                  </a:lnTo>
                  <a:lnTo>
                    <a:pt x="246" y="375"/>
                  </a:lnTo>
                  <a:lnTo>
                    <a:pt x="244" y="375"/>
                  </a:lnTo>
                  <a:lnTo>
                    <a:pt x="240" y="376"/>
                  </a:lnTo>
                  <a:lnTo>
                    <a:pt x="240" y="377"/>
                  </a:lnTo>
                  <a:lnTo>
                    <a:pt x="239" y="378"/>
                  </a:lnTo>
                  <a:lnTo>
                    <a:pt x="235" y="376"/>
                  </a:lnTo>
                  <a:lnTo>
                    <a:pt x="235" y="376"/>
                  </a:lnTo>
                  <a:lnTo>
                    <a:pt x="236" y="367"/>
                  </a:lnTo>
                  <a:lnTo>
                    <a:pt x="240" y="361"/>
                  </a:lnTo>
                  <a:lnTo>
                    <a:pt x="241" y="361"/>
                  </a:lnTo>
                  <a:lnTo>
                    <a:pt x="241" y="359"/>
                  </a:lnTo>
                  <a:lnTo>
                    <a:pt x="241" y="358"/>
                  </a:lnTo>
                  <a:lnTo>
                    <a:pt x="241" y="356"/>
                  </a:lnTo>
                  <a:lnTo>
                    <a:pt x="241" y="347"/>
                  </a:lnTo>
                  <a:lnTo>
                    <a:pt x="241" y="340"/>
                  </a:lnTo>
                  <a:lnTo>
                    <a:pt x="240" y="340"/>
                  </a:lnTo>
                  <a:lnTo>
                    <a:pt x="237" y="336"/>
                  </a:lnTo>
                  <a:lnTo>
                    <a:pt x="237" y="335"/>
                  </a:lnTo>
                  <a:lnTo>
                    <a:pt x="241" y="332"/>
                  </a:lnTo>
                  <a:lnTo>
                    <a:pt x="241" y="331"/>
                  </a:lnTo>
                  <a:lnTo>
                    <a:pt x="238" y="328"/>
                  </a:lnTo>
                  <a:lnTo>
                    <a:pt x="235" y="326"/>
                  </a:lnTo>
                  <a:lnTo>
                    <a:pt x="232" y="323"/>
                  </a:lnTo>
                  <a:lnTo>
                    <a:pt x="220" y="318"/>
                  </a:lnTo>
                  <a:lnTo>
                    <a:pt x="216" y="319"/>
                  </a:lnTo>
                  <a:lnTo>
                    <a:pt x="215" y="320"/>
                  </a:lnTo>
                  <a:lnTo>
                    <a:pt x="213" y="320"/>
                  </a:lnTo>
                  <a:lnTo>
                    <a:pt x="212" y="320"/>
                  </a:lnTo>
                  <a:lnTo>
                    <a:pt x="208" y="317"/>
                  </a:lnTo>
                  <a:lnTo>
                    <a:pt x="208" y="316"/>
                  </a:lnTo>
                  <a:lnTo>
                    <a:pt x="208" y="315"/>
                  </a:lnTo>
                  <a:lnTo>
                    <a:pt x="209" y="313"/>
                  </a:lnTo>
                  <a:lnTo>
                    <a:pt x="210" y="313"/>
                  </a:lnTo>
                  <a:lnTo>
                    <a:pt x="211" y="310"/>
                  </a:lnTo>
                  <a:lnTo>
                    <a:pt x="213" y="308"/>
                  </a:lnTo>
                  <a:lnTo>
                    <a:pt x="213" y="308"/>
                  </a:lnTo>
                  <a:lnTo>
                    <a:pt x="209" y="303"/>
                  </a:lnTo>
                  <a:lnTo>
                    <a:pt x="208" y="303"/>
                  </a:lnTo>
                  <a:lnTo>
                    <a:pt x="206" y="301"/>
                  </a:lnTo>
                  <a:lnTo>
                    <a:pt x="202" y="299"/>
                  </a:lnTo>
                  <a:lnTo>
                    <a:pt x="200" y="299"/>
                  </a:lnTo>
                  <a:lnTo>
                    <a:pt x="197" y="299"/>
                  </a:lnTo>
                  <a:lnTo>
                    <a:pt x="197" y="299"/>
                  </a:lnTo>
                  <a:lnTo>
                    <a:pt x="196" y="297"/>
                  </a:lnTo>
                  <a:lnTo>
                    <a:pt x="192" y="299"/>
                  </a:lnTo>
                  <a:lnTo>
                    <a:pt x="185" y="295"/>
                  </a:lnTo>
                  <a:lnTo>
                    <a:pt x="180" y="296"/>
                  </a:lnTo>
                  <a:lnTo>
                    <a:pt x="174" y="296"/>
                  </a:lnTo>
                  <a:lnTo>
                    <a:pt x="174" y="295"/>
                  </a:lnTo>
                  <a:lnTo>
                    <a:pt x="174" y="294"/>
                  </a:lnTo>
                  <a:lnTo>
                    <a:pt x="173" y="292"/>
                  </a:lnTo>
                  <a:lnTo>
                    <a:pt x="170" y="292"/>
                  </a:lnTo>
                  <a:lnTo>
                    <a:pt x="163" y="297"/>
                  </a:lnTo>
                  <a:lnTo>
                    <a:pt x="162" y="297"/>
                  </a:lnTo>
                  <a:lnTo>
                    <a:pt x="159" y="297"/>
                  </a:lnTo>
                  <a:lnTo>
                    <a:pt x="158" y="296"/>
                  </a:lnTo>
                  <a:lnTo>
                    <a:pt x="158" y="294"/>
                  </a:lnTo>
                  <a:lnTo>
                    <a:pt x="158" y="294"/>
                  </a:lnTo>
                  <a:lnTo>
                    <a:pt x="158" y="293"/>
                  </a:lnTo>
                  <a:lnTo>
                    <a:pt x="153" y="292"/>
                  </a:lnTo>
                  <a:lnTo>
                    <a:pt x="152" y="292"/>
                  </a:lnTo>
                  <a:lnTo>
                    <a:pt x="150" y="294"/>
                  </a:lnTo>
                  <a:lnTo>
                    <a:pt x="146" y="293"/>
                  </a:lnTo>
                  <a:lnTo>
                    <a:pt x="143" y="292"/>
                  </a:lnTo>
                  <a:lnTo>
                    <a:pt x="142" y="292"/>
                  </a:lnTo>
                  <a:lnTo>
                    <a:pt x="135" y="287"/>
                  </a:lnTo>
                  <a:lnTo>
                    <a:pt x="134" y="287"/>
                  </a:lnTo>
                  <a:lnTo>
                    <a:pt x="133" y="286"/>
                  </a:lnTo>
                  <a:lnTo>
                    <a:pt x="130" y="285"/>
                  </a:lnTo>
                  <a:lnTo>
                    <a:pt x="123" y="281"/>
                  </a:lnTo>
                  <a:lnTo>
                    <a:pt x="117" y="280"/>
                  </a:lnTo>
                  <a:lnTo>
                    <a:pt x="113" y="279"/>
                  </a:lnTo>
                  <a:lnTo>
                    <a:pt x="111" y="278"/>
                  </a:lnTo>
                  <a:lnTo>
                    <a:pt x="110" y="278"/>
                  </a:lnTo>
                  <a:lnTo>
                    <a:pt x="108" y="277"/>
                  </a:lnTo>
                  <a:lnTo>
                    <a:pt x="103" y="276"/>
                  </a:lnTo>
                  <a:lnTo>
                    <a:pt x="47" y="264"/>
                  </a:lnTo>
                  <a:lnTo>
                    <a:pt x="45" y="264"/>
                  </a:lnTo>
                  <a:lnTo>
                    <a:pt x="28" y="259"/>
                  </a:lnTo>
                  <a:lnTo>
                    <a:pt x="28" y="257"/>
                  </a:lnTo>
                  <a:lnTo>
                    <a:pt x="26" y="254"/>
                  </a:lnTo>
                  <a:lnTo>
                    <a:pt x="23" y="246"/>
                  </a:lnTo>
                  <a:lnTo>
                    <a:pt x="22" y="246"/>
                  </a:lnTo>
                  <a:lnTo>
                    <a:pt x="19" y="241"/>
                  </a:lnTo>
                  <a:lnTo>
                    <a:pt x="12" y="236"/>
                  </a:lnTo>
                  <a:lnTo>
                    <a:pt x="10" y="236"/>
                  </a:lnTo>
                  <a:lnTo>
                    <a:pt x="9" y="236"/>
                  </a:lnTo>
                  <a:lnTo>
                    <a:pt x="6" y="234"/>
                  </a:lnTo>
                  <a:lnTo>
                    <a:pt x="4" y="234"/>
                  </a:lnTo>
                  <a:lnTo>
                    <a:pt x="2" y="233"/>
                  </a:lnTo>
                  <a:lnTo>
                    <a:pt x="1" y="231"/>
                  </a:lnTo>
                  <a:lnTo>
                    <a:pt x="0" y="231"/>
                  </a:lnTo>
                  <a:lnTo>
                    <a:pt x="2" y="229"/>
                  </a:lnTo>
                  <a:lnTo>
                    <a:pt x="4" y="227"/>
                  </a:lnTo>
                  <a:lnTo>
                    <a:pt x="5" y="226"/>
                  </a:lnTo>
                  <a:lnTo>
                    <a:pt x="5" y="225"/>
                  </a:lnTo>
                  <a:lnTo>
                    <a:pt x="6" y="225"/>
                  </a:lnTo>
                  <a:lnTo>
                    <a:pt x="8" y="225"/>
                  </a:lnTo>
                  <a:lnTo>
                    <a:pt x="9" y="225"/>
                  </a:lnTo>
                  <a:lnTo>
                    <a:pt x="10" y="225"/>
                  </a:lnTo>
                  <a:lnTo>
                    <a:pt x="11" y="224"/>
                  </a:lnTo>
                  <a:lnTo>
                    <a:pt x="12" y="224"/>
                  </a:lnTo>
                  <a:lnTo>
                    <a:pt x="13" y="223"/>
                  </a:lnTo>
                  <a:lnTo>
                    <a:pt x="14" y="222"/>
                  </a:lnTo>
                  <a:lnTo>
                    <a:pt x="15" y="222"/>
                  </a:lnTo>
                  <a:lnTo>
                    <a:pt x="21" y="219"/>
                  </a:lnTo>
                  <a:lnTo>
                    <a:pt x="27" y="217"/>
                  </a:lnTo>
                  <a:lnTo>
                    <a:pt x="31" y="214"/>
                  </a:lnTo>
                  <a:lnTo>
                    <a:pt x="33" y="214"/>
                  </a:lnTo>
                  <a:lnTo>
                    <a:pt x="36" y="211"/>
                  </a:lnTo>
                  <a:lnTo>
                    <a:pt x="36" y="209"/>
                  </a:lnTo>
                  <a:lnTo>
                    <a:pt x="37" y="209"/>
                  </a:lnTo>
                  <a:lnTo>
                    <a:pt x="39" y="208"/>
                  </a:lnTo>
                  <a:lnTo>
                    <a:pt x="42" y="204"/>
                  </a:lnTo>
                  <a:lnTo>
                    <a:pt x="43" y="203"/>
                  </a:lnTo>
                  <a:lnTo>
                    <a:pt x="44" y="201"/>
                  </a:lnTo>
                  <a:lnTo>
                    <a:pt x="46" y="199"/>
                  </a:lnTo>
                  <a:lnTo>
                    <a:pt x="47" y="198"/>
                  </a:lnTo>
                  <a:lnTo>
                    <a:pt x="47" y="197"/>
                  </a:lnTo>
                  <a:lnTo>
                    <a:pt x="48" y="196"/>
                  </a:lnTo>
                  <a:lnTo>
                    <a:pt x="49" y="195"/>
                  </a:lnTo>
                  <a:lnTo>
                    <a:pt x="53" y="193"/>
                  </a:lnTo>
                  <a:lnTo>
                    <a:pt x="55" y="192"/>
                  </a:lnTo>
                  <a:lnTo>
                    <a:pt x="58" y="192"/>
                  </a:lnTo>
                  <a:lnTo>
                    <a:pt x="58" y="191"/>
                  </a:lnTo>
                  <a:lnTo>
                    <a:pt x="59" y="191"/>
                  </a:lnTo>
                  <a:lnTo>
                    <a:pt x="62" y="191"/>
                  </a:lnTo>
                  <a:lnTo>
                    <a:pt x="63" y="191"/>
                  </a:lnTo>
                  <a:lnTo>
                    <a:pt x="64" y="191"/>
                  </a:lnTo>
                  <a:lnTo>
                    <a:pt x="64" y="191"/>
                  </a:lnTo>
                  <a:lnTo>
                    <a:pt x="65" y="191"/>
                  </a:lnTo>
                  <a:lnTo>
                    <a:pt x="65" y="192"/>
                  </a:lnTo>
                  <a:lnTo>
                    <a:pt x="66" y="192"/>
                  </a:lnTo>
                  <a:lnTo>
                    <a:pt x="66" y="192"/>
                  </a:lnTo>
                  <a:lnTo>
                    <a:pt x="67" y="192"/>
                  </a:lnTo>
                  <a:lnTo>
                    <a:pt x="69" y="191"/>
                  </a:lnTo>
                  <a:lnTo>
                    <a:pt x="71" y="190"/>
                  </a:lnTo>
                  <a:lnTo>
                    <a:pt x="72" y="190"/>
                  </a:lnTo>
                  <a:lnTo>
                    <a:pt x="74" y="189"/>
                  </a:lnTo>
                  <a:lnTo>
                    <a:pt x="75" y="189"/>
                  </a:lnTo>
                  <a:lnTo>
                    <a:pt x="75" y="189"/>
                  </a:lnTo>
                  <a:lnTo>
                    <a:pt x="76" y="188"/>
                  </a:lnTo>
                  <a:lnTo>
                    <a:pt x="77" y="188"/>
                  </a:lnTo>
                  <a:lnTo>
                    <a:pt x="78" y="188"/>
                  </a:lnTo>
                  <a:lnTo>
                    <a:pt x="79" y="188"/>
                  </a:lnTo>
                  <a:lnTo>
                    <a:pt x="80" y="188"/>
                  </a:lnTo>
                  <a:lnTo>
                    <a:pt x="80" y="188"/>
                  </a:lnTo>
                  <a:lnTo>
                    <a:pt x="81" y="188"/>
                  </a:lnTo>
                  <a:lnTo>
                    <a:pt x="82" y="188"/>
                  </a:lnTo>
                  <a:lnTo>
                    <a:pt x="83" y="188"/>
                  </a:lnTo>
                  <a:lnTo>
                    <a:pt x="85" y="187"/>
                  </a:lnTo>
                  <a:lnTo>
                    <a:pt x="86" y="186"/>
                  </a:lnTo>
                  <a:lnTo>
                    <a:pt x="88" y="186"/>
                  </a:lnTo>
                  <a:lnTo>
                    <a:pt x="89" y="186"/>
                  </a:lnTo>
                  <a:lnTo>
                    <a:pt x="91" y="183"/>
                  </a:lnTo>
                  <a:lnTo>
                    <a:pt x="93" y="182"/>
                  </a:lnTo>
                  <a:lnTo>
                    <a:pt x="94" y="181"/>
                  </a:lnTo>
                  <a:lnTo>
                    <a:pt x="96" y="181"/>
                  </a:lnTo>
                  <a:lnTo>
                    <a:pt x="97" y="180"/>
                  </a:lnTo>
                  <a:lnTo>
                    <a:pt x="98" y="178"/>
                  </a:lnTo>
                  <a:lnTo>
                    <a:pt x="100" y="177"/>
                  </a:lnTo>
                  <a:lnTo>
                    <a:pt x="101" y="177"/>
                  </a:lnTo>
                  <a:lnTo>
                    <a:pt x="102" y="175"/>
                  </a:lnTo>
                  <a:lnTo>
                    <a:pt x="102" y="174"/>
                  </a:lnTo>
                  <a:lnTo>
                    <a:pt x="104" y="172"/>
                  </a:lnTo>
                  <a:lnTo>
                    <a:pt x="105" y="170"/>
                  </a:lnTo>
                  <a:lnTo>
                    <a:pt x="107" y="167"/>
                  </a:lnTo>
                  <a:lnTo>
                    <a:pt x="108" y="165"/>
                  </a:lnTo>
                  <a:lnTo>
                    <a:pt x="109" y="165"/>
                  </a:lnTo>
                  <a:lnTo>
                    <a:pt x="109" y="166"/>
                  </a:lnTo>
                  <a:lnTo>
                    <a:pt x="110" y="166"/>
                  </a:lnTo>
                  <a:lnTo>
                    <a:pt x="112" y="166"/>
                  </a:lnTo>
                  <a:lnTo>
                    <a:pt x="113" y="165"/>
                  </a:lnTo>
                  <a:lnTo>
                    <a:pt x="114" y="165"/>
                  </a:lnTo>
                  <a:lnTo>
                    <a:pt x="115" y="164"/>
                  </a:lnTo>
                  <a:lnTo>
                    <a:pt x="116" y="164"/>
                  </a:lnTo>
                  <a:lnTo>
                    <a:pt x="117" y="164"/>
                  </a:lnTo>
                  <a:lnTo>
                    <a:pt x="117" y="164"/>
                  </a:lnTo>
                  <a:lnTo>
                    <a:pt x="119" y="164"/>
                  </a:lnTo>
                  <a:lnTo>
                    <a:pt x="120" y="164"/>
                  </a:lnTo>
                  <a:lnTo>
                    <a:pt x="120" y="164"/>
                  </a:lnTo>
                  <a:lnTo>
                    <a:pt x="121" y="164"/>
                  </a:lnTo>
                  <a:lnTo>
                    <a:pt x="123" y="163"/>
                  </a:lnTo>
                  <a:lnTo>
                    <a:pt x="123" y="162"/>
                  </a:lnTo>
                  <a:lnTo>
                    <a:pt x="124" y="161"/>
                  </a:lnTo>
                  <a:lnTo>
                    <a:pt x="125" y="159"/>
                  </a:lnTo>
                  <a:lnTo>
                    <a:pt x="125" y="158"/>
                  </a:lnTo>
                  <a:lnTo>
                    <a:pt x="126" y="155"/>
                  </a:lnTo>
                  <a:lnTo>
                    <a:pt x="126" y="153"/>
                  </a:lnTo>
                  <a:lnTo>
                    <a:pt x="126" y="152"/>
                  </a:lnTo>
                  <a:lnTo>
                    <a:pt x="127" y="151"/>
                  </a:lnTo>
                  <a:lnTo>
                    <a:pt x="128" y="150"/>
                  </a:lnTo>
                  <a:lnTo>
                    <a:pt x="128" y="149"/>
                  </a:lnTo>
                  <a:lnTo>
                    <a:pt x="129" y="148"/>
                  </a:lnTo>
                  <a:lnTo>
                    <a:pt x="130" y="148"/>
                  </a:lnTo>
                  <a:lnTo>
                    <a:pt x="131" y="148"/>
                  </a:lnTo>
                  <a:lnTo>
                    <a:pt x="133" y="145"/>
                  </a:lnTo>
                  <a:lnTo>
                    <a:pt x="134" y="144"/>
                  </a:lnTo>
                  <a:lnTo>
                    <a:pt x="134" y="143"/>
                  </a:lnTo>
                  <a:lnTo>
                    <a:pt x="135" y="142"/>
                  </a:lnTo>
                  <a:lnTo>
                    <a:pt x="136" y="142"/>
                  </a:lnTo>
                  <a:lnTo>
                    <a:pt x="136" y="142"/>
                  </a:lnTo>
                  <a:lnTo>
                    <a:pt x="138" y="142"/>
                  </a:lnTo>
                  <a:lnTo>
                    <a:pt x="139" y="140"/>
                  </a:lnTo>
                  <a:lnTo>
                    <a:pt x="139" y="139"/>
                  </a:lnTo>
                  <a:lnTo>
                    <a:pt x="141" y="137"/>
                  </a:lnTo>
                  <a:lnTo>
                    <a:pt x="141" y="137"/>
                  </a:lnTo>
                  <a:lnTo>
                    <a:pt x="142" y="136"/>
                  </a:lnTo>
                  <a:lnTo>
                    <a:pt x="143" y="135"/>
                  </a:lnTo>
                  <a:lnTo>
                    <a:pt x="143" y="134"/>
                  </a:lnTo>
                  <a:lnTo>
                    <a:pt x="145" y="132"/>
                  </a:lnTo>
                  <a:lnTo>
                    <a:pt x="146" y="131"/>
                  </a:lnTo>
                  <a:lnTo>
                    <a:pt x="147" y="131"/>
                  </a:lnTo>
                  <a:lnTo>
                    <a:pt x="147" y="131"/>
                  </a:lnTo>
                  <a:lnTo>
                    <a:pt x="147" y="131"/>
                  </a:lnTo>
                  <a:lnTo>
                    <a:pt x="148" y="131"/>
                  </a:lnTo>
                  <a:lnTo>
                    <a:pt x="149" y="130"/>
                  </a:lnTo>
                  <a:lnTo>
                    <a:pt x="150" y="130"/>
                  </a:lnTo>
                  <a:lnTo>
                    <a:pt x="150" y="129"/>
                  </a:lnTo>
                  <a:lnTo>
                    <a:pt x="151" y="129"/>
                  </a:lnTo>
                  <a:lnTo>
                    <a:pt x="152" y="129"/>
                  </a:lnTo>
                  <a:lnTo>
                    <a:pt x="152" y="128"/>
                  </a:lnTo>
                  <a:lnTo>
                    <a:pt x="153" y="128"/>
                  </a:lnTo>
                  <a:lnTo>
                    <a:pt x="157" y="124"/>
                  </a:lnTo>
                  <a:lnTo>
                    <a:pt x="158" y="123"/>
                  </a:lnTo>
                  <a:lnTo>
                    <a:pt x="158" y="122"/>
                  </a:lnTo>
                  <a:lnTo>
                    <a:pt x="158" y="122"/>
                  </a:lnTo>
                  <a:lnTo>
                    <a:pt x="158" y="121"/>
                  </a:lnTo>
                  <a:lnTo>
                    <a:pt x="159" y="121"/>
                  </a:lnTo>
                  <a:lnTo>
                    <a:pt x="159" y="120"/>
                  </a:lnTo>
                  <a:lnTo>
                    <a:pt x="160" y="120"/>
                  </a:lnTo>
                  <a:lnTo>
                    <a:pt x="161" y="118"/>
                  </a:lnTo>
                  <a:lnTo>
                    <a:pt x="161" y="116"/>
                  </a:lnTo>
                  <a:lnTo>
                    <a:pt x="162" y="115"/>
                  </a:lnTo>
                  <a:lnTo>
                    <a:pt x="162" y="114"/>
                  </a:lnTo>
                  <a:lnTo>
                    <a:pt x="164" y="111"/>
                  </a:lnTo>
                  <a:lnTo>
                    <a:pt x="165" y="110"/>
                  </a:lnTo>
                  <a:lnTo>
                    <a:pt x="167" y="109"/>
                  </a:lnTo>
                  <a:lnTo>
                    <a:pt x="168" y="109"/>
                  </a:lnTo>
                  <a:lnTo>
                    <a:pt x="168" y="108"/>
                  </a:lnTo>
                  <a:lnTo>
                    <a:pt x="169" y="108"/>
                  </a:lnTo>
                  <a:lnTo>
                    <a:pt x="170" y="107"/>
                  </a:lnTo>
                  <a:lnTo>
                    <a:pt x="173" y="105"/>
                  </a:lnTo>
                  <a:lnTo>
                    <a:pt x="174" y="103"/>
                  </a:lnTo>
                  <a:lnTo>
                    <a:pt x="176" y="102"/>
                  </a:lnTo>
                  <a:lnTo>
                    <a:pt x="177" y="102"/>
                  </a:lnTo>
                  <a:lnTo>
                    <a:pt x="180" y="101"/>
                  </a:lnTo>
                  <a:lnTo>
                    <a:pt x="181" y="100"/>
                  </a:lnTo>
                  <a:lnTo>
                    <a:pt x="181" y="99"/>
                  </a:lnTo>
                  <a:lnTo>
                    <a:pt x="182" y="98"/>
                  </a:lnTo>
                  <a:lnTo>
                    <a:pt x="181" y="98"/>
                  </a:lnTo>
                  <a:lnTo>
                    <a:pt x="182" y="98"/>
                  </a:lnTo>
                  <a:lnTo>
                    <a:pt x="183" y="98"/>
                  </a:lnTo>
                  <a:lnTo>
                    <a:pt x="185" y="97"/>
                  </a:lnTo>
                  <a:lnTo>
                    <a:pt x="185" y="97"/>
                  </a:lnTo>
                  <a:lnTo>
                    <a:pt x="187" y="96"/>
                  </a:lnTo>
                  <a:lnTo>
                    <a:pt x="188" y="96"/>
                  </a:lnTo>
                  <a:lnTo>
                    <a:pt x="189" y="96"/>
                  </a:lnTo>
                  <a:lnTo>
                    <a:pt x="192" y="94"/>
                  </a:lnTo>
                  <a:lnTo>
                    <a:pt x="193" y="94"/>
                  </a:lnTo>
                  <a:lnTo>
                    <a:pt x="194" y="94"/>
                  </a:lnTo>
                  <a:lnTo>
                    <a:pt x="196" y="94"/>
                  </a:lnTo>
                  <a:lnTo>
                    <a:pt x="196" y="93"/>
                  </a:lnTo>
                  <a:lnTo>
                    <a:pt x="197" y="93"/>
                  </a:lnTo>
                  <a:lnTo>
                    <a:pt x="197" y="93"/>
                  </a:lnTo>
                  <a:lnTo>
                    <a:pt x="198" y="92"/>
                  </a:lnTo>
                  <a:lnTo>
                    <a:pt x="199" y="92"/>
                  </a:lnTo>
                  <a:lnTo>
                    <a:pt x="202" y="92"/>
                  </a:lnTo>
                  <a:lnTo>
                    <a:pt x="203" y="92"/>
                  </a:lnTo>
                  <a:lnTo>
                    <a:pt x="204" y="92"/>
                  </a:lnTo>
                  <a:lnTo>
                    <a:pt x="206" y="92"/>
                  </a:lnTo>
                  <a:lnTo>
                    <a:pt x="207" y="92"/>
                  </a:lnTo>
                  <a:lnTo>
                    <a:pt x="208" y="92"/>
                  </a:lnTo>
                  <a:lnTo>
                    <a:pt x="208" y="92"/>
                  </a:lnTo>
                  <a:close/>
                  <a:moveTo>
                    <a:pt x="156" y="0"/>
                  </a:moveTo>
                  <a:lnTo>
                    <a:pt x="156" y="2"/>
                  </a:lnTo>
                  <a:lnTo>
                    <a:pt x="156" y="3"/>
                  </a:lnTo>
                  <a:lnTo>
                    <a:pt x="156" y="4"/>
                  </a:lnTo>
                  <a:lnTo>
                    <a:pt x="154" y="4"/>
                  </a:lnTo>
                  <a:lnTo>
                    <a:pt x="153" y="4"/>
                  </a:lnTo>
                  <a:lnTo>
                    <a:pt x="152" y="5"/>
                  </a:lnTo>
                  <a:lnTo>
                    <a:pt x="151" y="8"/>
                  </a:lnTo>
                  <a:lnTo>
                    <a:pt x="149" y="10"/>
                  </a:lnTo>
                  <a:lnTo>
                    <a:pt x="145" y="15"/>
                  </a:lnTo>
                  <a:lnTo>
                    <a:pt x="144" y="15"/>
                  </a:lnTo>
                  <a:lnTo>
                    <a:pt x="144" y="16"/>
                  </a:lnTo>
                  <a:lnTo>
                    <a:pt x="144" y="17"/>
                  </a:lnTo>
                  <a:lnTo>
                    <a:pt x="144" y="18"/>
                  </a:lnTo>
                  <a:lnTo>
                    <a:pt x="144" y="19"/>
                  </a:lnTo>
                  <a:lnTo>
                    <a:pt x="136" y="26"/>
                  </a:lnTo>
                  <a:lnTo>
                    <a:pt x="133" y="28"/>
                  </a:lnTo>
                  <a:lnTo>
                    <a:pt x="129" y="31"/>
                  </a:lnTo>
                  <a:lnTo>
                    <a:pt x="127" y="31"/>
                  </a:lnTo>
                  <a:lnTo>
                    <a:pt x="124" y="33"/>
                  </a:lnTo>
                  <a:lnTo>
                    <a:pt x="122" y="33"/>
                  </a:lnTo>
                  <a:lnTo>
                    <a:pt x="118" y="36"/>
                  </a:lnTo>
                  <a:lnTo>
                    <a:pt x="116" y="37"/>
                  </a:lnTo>
                  <a:lnTo>
                    <a:pt x="116" y="37"/>
                  </a:lnTo>
                  <a:lnTo>
                    <a:pt x="113" y="40"/>
                  </a:lnTo>
                  <a:lnTo>
                    <a:pt x="113" y="42"/>
                  </a:lnTo>
                  <a:lnTo>
                    <a:pt x="113" y="42"/>
                  </a:lnTo>
                  <a:lnTo>
                    <a:pt x="113" y="43"/>
                  </a:lnTo>
                  <a:lnTo>
                    <a:pt x="115" y="43"/>
                  </a:lnTo>
                  <a:lnTo>
                    <a:pt x="119" y="42"/>
                  </a:lnTo>
                  <a:lnTo>
                    <a:pt x="118" y="43"/>
                  </a:lnTo>
                  <a:lnTo>
                    <a:pt x="110" y="48"/>
                  </a:lnTo>
                  <a:lnTo>
                    <a:pt x="108" y="48"/>
                  </a:lnTo>
                  <a:lnTo>
                    <a:pt x="107" y="49"/>
                  </a:lnTo>
                  <a:lnTo>
                    <a:pt x="106" y="50"/>
                  </a:lnTo>
                  <a:lnTo>
                    <a:pt x="102" y="53"/>
                  </a:lnTo>
                  <a:lnTo>
                    <a:pt x="100" y="53"/>
                  </a:lnTo>
                  <a:lnTo>
                    <a:pt x="97" y="54"/>
                  </a:lnTo>
                  <a:lnTo>
                    <a:pt x="94" y="53"/>
                  </a:lnTo>
                  <a:lnTo>
                    <a:pt x="94" y="53"/>
                  </a:lnTo>
                  <a:lnTo>
                    <a:pt x="93" y="51"/>
                  </a:lnTo>
                  <a:lnTo>
                    <a:pt x="91" y="51"/>
                  </a:lnTo>
                  <a:lnTo>
                    <a:pt x="91" y="50"/>
                  </a:lnTo>
                  <a:lnTo>
                    <a:pt x="89" y="48"/>
                  </a:lnTo>
                  <a:lnTo>
                    <a:pt x="88" y="48"/>
                  </a:lnTo>
                  <a:lnTo>
                    <a:pt x="89" y="46"/>
                  </a:lnTo>
                  <a:lnTo>
                    <a:pt x="91" y="45"/>
                  </a:lnTo>
                  <a:lnTo>
                    <a:pt x="91" y="44"/>
                  </a:lnTo>
                  <a:lnTo>
                    <a:pt x="91" y="43"/>
                  </a:lnTo>
                  <a:lnTo>
                    <a:pt x="91" y="42"/>
                  </a:lnTo>
                  <a:lnTo>
                    <a:pt x="94" y="40"/>
                  </a:lnTo>
                  <a:lnTo>
                    <a:pt x="101" y="35"/>
                  </a:lnTo>
                  <a:lnTo>
                    <a:pt x="108" y="31"/>
                  </a:lnTo>
                  <a:lnTo>
                    <a:pt x="109" y="30"/>
                  </a:lnTo>
                  <a:lnTo>
                    <a:pt x="113" y="26"/>
                  </a:lnTo>
                  <a:lnTo>
                    <a:pt x="114" y="26"/>
                  </a:lnTo>
                  <a:lnTo>
                    <a:pt x="115" y="26"/>
                  </a:lnTo>
                  <a:lnTo>
                    <a:pt x="116" y="26"/>
                  </a:lnTo>
                  <a:lnTo>
                    <a:pt x="118" y="25"/>
                  </a:lnTo>
                  <a:lnTo>
                    <a:pt x="122" y="21"/>
                  </a:lnTo>
                  <a:lnTo>
                    <a:pt x="124" y="20"/>
                  </a:lnTo>
                  <a:lnTo>
                    <a:pt x="125" y="21"/>
                  </a:lnTo>
                  <a:lnTo>
                    <a:pt x="126" y="20"/>
                  </a:lnTo>
                  <a:lnTo>
                    <a:pt x="127" y="19"/>
                  </a:lnTo>
                  <a:lnTo>
                    <a:pt x="127" y="18"/>
                  </a:lnTo>
                  <a:lnTo>
                    <a:pt x="128" y="17"/>
                  </a:lnTo>
                  <a:lnTo>
                    <a:pt x="130" y="15"/>
                  </a:lnTo>
                  <a:lnTo>
                    <a:pt x="130" y="15"/>
                  </a:lnTo>
                  <a:lnTo>
                    <a:pt x="133" y="13"/>
                  </a:lnTo>
                  <a:lnTo>
                    <a:pt x="134" y="13"/>
                  </a:lnTo>
                  <a:lnTo>
                    <a:pt x="135" y="12"/>
                  </a:lnTo>
                  <a:lnTo>
                    <a:pt x="136" y="11"/>
                  </a:lnTo>
                  <a:lnTo>
                    <a:pt x="135" y="11"/>
                  </a:lnTo>
                  <a:lnTo>
                    <a:pt x="136" y="10"/>
                  </a:lnTo>
                  <a:lnTo>
                    <a:pt x="136" y="9"/>
                  </a:lnTo>
                  <a:lnTo>
                    <a:pt x="140" y="6"/>
                  </a:lnTo>
                  <a:lnTo>
                    <a:pt x="143" y="5"/>
                  </a:lnTo>
                  <a:lnTo>
                    <a:pt x="146" y="4"/>
                  </a:lnTo>
                  <a:lnTo>
                    <a:pt x="147" y="4"/>
                  </a:lnTo>
                  <a:lnTo>
                    <a:pt x="149" y="4"/>
                  </a:lnTo>
                  <a:lnTo>
                    <a:pt x="150" y="3"/>
                  </a:lnTo>
                  <a:lnTo>
                    <a:pt x="151" y="2"/>
                  </a:lnTo>
                  <a:lnTo>
                    <a:pt x="152" y="1"/>
                  </a:lnTo>
                  <a:lnTo>
                    <a:pt x="154" y="2"/>
                  </a:lnTo>
                  <a:lnTo>
                    <a:pt x="156" y="0"/>
                  </a:lnTo>
                  <a:close/>
                </a:path>
              </a:pathLst>
            </a:custGeom>
            <a:solidFill>
              <a:srgbClr val="FF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2" name="Freeform 274"/>
            <p:cNvSpPr>
              <a:spLocks/>
            </p:cNvSpPr>
            <p:nvPr/>
          </p:nvSpPr>
          <p:spPr bwMode="auto">
            <a:xfrm>
              <a:off x="5885238" y="2141570"/>
              <a:ext cx="8335" cy="8335"/>
            </a:xfrm>
            <a:custGeom>
              <a:avLst/>
              <a:gdLst>
                <a:gd name="T0" fmla="*/ 5 w 6"/>
                <a:gd name="T1" fmla="*/ 0 h 6"/>
                <a:gd name="T2" fmla="*/ 6 w 6"/>
                <a:gd name="T3" fmla="*/ 1 h 6"/>
                <a:gd name="T4" fmla="*/ 5 w 6"/>
                <a:gd name="T5" fmla="*/ 1 h 6"/>
                <a:gd name="T6" fmla="*/ 4 w 6"/>
                <a:gd name="T7" fmla="*/ 2 h 6"/>
                <a:gd name="T8" fmla="*/ 4 w 6"/>
                <a:gd name="T9" fmla="*/ 3 h 6"/>
                <a:gd name="T10" fmla="*/ 5 w 6"/>
                <a:gd name="T11" fmla="*/ 5 h 6"/>
                <a:gd name="T12" fmla="*/ 3 w 6"/>
                <a:gd name="T13" fmla="*/ 6 h 6"/>
                <a:gd name="T14" fmla="*/ 2 w 6"/>
                <a:gd name="T15" fmla="*/ 6 h 6"/>
                <a:gd name="T16" fmla="*/ 0 w 6"/>
                <a:gd name="T17" fmla="*/ 6 h 6"/>
                <a:gd name="T18" fmla="*/ 0 w 6"/>
                <a:gd name="T19" fmla="*/ 5 h 6"/>
                <a:gd name="T20" fmla="*/ 0 w 6"/>
                <a:gd name="T21" fmla="*/ 4 h 6"/>
                <a:gd name="T22" fmla="*/ 1 w 6"/>
                <a:gd name="T23" fmla="*/ 0 h 6"/>
                <a:gd name="T24" fmla="*/ 2 w 6"/>
                <a:gd name="T25" fmla="*/ 0 h 6"/>
                <a:gd name="T26" fmla="*/ 5 w 6"/>
                <a:gd name="T2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6">
                  <a:moveTo>
                    <a:pt x="5" y="0"/>
                  </a:moveTo>
                  <a:lnTo>
                    <a:pt x="6" y="1"/>
                  </a:lnTo>
                  <a:lnTo>
                    <a:pt x="5" y="1"/>
                  </a:lnTo>
                  <a:lnTo>
                    <a:pt x="4" y="2"/>
                  </a:lnTo>
                  <a:lnTo>
                    <a:pt x="4" y="3"/>
                  </a:lnTo>
                  <a:lnTo>
                    <a:pt x="5" y="5"/>
                  </a:lnTo>
                  <a:lnTo>
                    <a:pt x="3" y="6"/>
                  </a:lnTo>
                  <a:lnTo>
                    <a:pt x="2" y="6"/>
                  </a:lnTo>
                  <a:lnTo>
                    <a:pt x="0" y="6"/>
                  </a:lnTo>
                  <a:lnTo>
                    <a:pt x="0" y="5"/>
                  </a:lnTo>
                  <a:lnTo>
                    <a:pt x="0" y="4"/>
                  </a:lnTo>
                  <a:lnTo>
                    <a:pt x="1" y="0"/>
                  </a:lnTo>
                  <a:lnTo>
                    <a:pt x="2" y="0"/>
                  </a:lnTo>
                  <a:lnTo>
                    <a:pt x="5" y="0"/>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3" name="Freeform 275"/>
            <p:cNvSpPr>
              <a:spLocks/>
            </p:cNvSpPr>
            <p:nvPr/>
          </p:nvSpPr>
          <p:spPr bwMode="auto">
            <a:xfrm>
              <a:off x="5893573" y="2119344"/>
              <a:ext cx="12503" cy="18059"/>
            </a:xfrm>
            <a:custGeom>
              <a:avLst/>
              <a:gdLst>
                <a:gd name="T0" fmla="*/ 9 w 9"/>
                <a:gd name="T1" fmla="*/ 12 h 13"/>
                <a:gd name="T2" fmla="*/ 7 w 9"/>
                <a:gd name="T3" fmla="*/ 13 h 13"/>
                <a:gd name="T4" fmla="*/ 6 w 9"/>
                <a:gd name="T5" fmla="*/ 12 h 13"/>
                <a:gd name="T6" fmla="*/ 5 w 9"/>
                <a:gd name="T7" fmla="*/ 11 h 13"/>
                <a:gd name="T8" fmla="*/ 3 w 9"/>
                <a:gd name="T9" fmla="*/ 10 h 13"/>
                <a:gd name="T10" fmla="*/ 1 w 9"/>
                <a:gd name="T11" fmla="*/ 9 h 13"/>
                <a:gd name="T12" fmla="*/ 1 w 9"/>
                <a:gd name="T13" fmla="*/ 8 h 13"/>
                <a:gd name="T14" fmla="*/ 1 w 9"/>
                <a:gd name="T15" fmla="*/ 7 h 13"/>
                <a:gd name="T16" fmla="*/ 0 w 9"/>
                <a:gd name="T17" fmla="*/ 3 h 13"/>
                <a:gd name="T18" fmla="*/ 0 w 9"/>
                <a:gd name="T19" fmla="*/ 1 h 13"/>
                <a:gd name="T20" fmla="*/ 1 w 9"/>
                <a:gd name="T21" fmla="*/ 0 h 13"/>
                <a:gd name="T22" fmla="*/ 1 w 9"/>
                <a:gd name="T23" fmla="*/ 0 h 13"/>
                <a:gd name="T24" fmla="*/ 2 w 9"/>
                <a:gd name="T25" fmla="*/ 0 h 13"/>
                <a:gd name="T26" fmla="*/ 5 w 9"/>
                <a:gd name="T27" fmla="*/ 0 h 13"/>
                <a:gd name="T28" fmla="*/ 6 w 9"/>
                <a:gd name="T29" fmla="*/ 0 h 13"/>
                <a:gd name="T30" fmla="*/ 7 w 9"/>
                <a:gd name="T31" fmla="*/ 0 h 13"/>
                <a:gd name="T32" fmla="*/ 7 w 9"/>
                <a:gd name="T33" fmla="*/ 2 h 13"/>
                <a:gd name="T34" fmla="*/ 8 w 9"/>
                <a:gd name="T35" fmla="*/ 5 h 13"/>
                <a:gd name="T36" fmla="*/ 7 w 9"/>
                <a:gd name="T37" fmla="*/ 5 h 13"/>
                <a:gd name="T38" fmla="*/ 7 w 9"/>
                <a:gd name="T39" fmla="*/ 9 h 13"/>
                <a:gd name="T40" fmla="*/ 8 w 9"/>
                <a:gd name="T41" fmla="*/ 10 h 13"/>
                <a:gd name="T42" fmla="*/ 8 w 9"/>
                <a:gd name="T43" fmla="*/ 11 h 13"/>
                <a:gd name="T44" fmla="*/ 9 w 9"/>
                <a:gd name="T4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13">
                  <a:moveTo>
                    <a:pt x="9" y="12"/>
                  </a:moveTo>
                  <a:lnTo>
                    <a:pt x="7" y="13"/>
                  </a:lnTo>
                  <a:lnTo>
                    <a:pt x="6" y="12"/>
                  </a:lnTo>
                  <a:lnTo>
                    <a:pt x="5" y="11"/>
                  </a:lnTo>
                  <a:lnTo>
                    <a:pt x="3" y="10"/>
                  </a:lnTo>
                  <a:lnTo>
                    <a:pt x="1" y="9"/>
                  </a:lnTo>
                  <a:lnTo>
                    <a:pt x="1" y="8"/>
                  </a:lnTo>
                  <a:lnTo>
                    <a:pt x="1" y="7"/>
                  </a:lnTo>
                  <a:lnTo>
                    <a:pt x="0" y="3"/>
                  </a:lnTo>
                  <a:lnTo>
                    <a:pt x="0" y="1"/>
                  </a:lnTo>
                  <a:lnTo>
                    <a:pt x="1" y="0"/>
                  </a:lnTo>
                  <a:lnTo>
                    <a:pt x="1" y="0"/>
                  </a:lnTo>
                  <a:lnTo>
                    <a:pt x="2" y="0"/>
                  </a:lnTo>
                  <a:lnTo>
                    <a:pt x="5" y="0"/>
                  </a:lnTo>
                  <a:lnTo>
                    <a:pt x="6" y="0"/>
                  </a:lnTo>
                  <a:lnTo>
                    <a:pt x="7" y="0"/>
                  </a:lnTo>
                  <a:lnTo>
                    <a:pt x="7" y="2"/>
                  </a:lnTo>
                  <a:lnTo>
                    <a:pt x="8" y="5"/>
                  </a:lnTo>
                  <a:lnTo>
                    <a:pt x="7" y="5"/>
                  </a:lnTo>
                  <a:lnTo>
                    <a:pt x="7" y="9"/>
                  </a:lnTo>
                  <a:lnTo>
                    <a:pt x="8" y="10"/>
                  </a:lnTo>
                  <a:lnTo>
                    <a:pt x="8" y="11"/>
                  </a:lnTo>
                  <a:lnTo>
                    <a:pt x="9" y="12"/>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4" name="Freeform 276"/>
            <p:cNvSpPr>
              <a:spLocks/>
            </p:cNvSpPr>
            <p:nvPr/>
          </p:nvSpPr>
          <p:spPr bwMode="auto">
            <a:xfrm>
              <a:off x="5936637" y="2001267"/>
              <a:ext cx="18059" cy="34729"/>
            </a:xfrm>
            <a:custGeom>
              <a:avLst/>
              <a:gdLst>
                <a:gd name="T0" fmla="*/ 6 w 13"/>
                <a:gd name="T1" fmla="*/ 1 h 25"/>
                <a:gd name="T2" fmla="*/ 8 w 13"/>
                <a:gd name="T3" fmla="*/ 1 h 25"/>
                <a:gd name="T4" fmla="*/ 9 w 13"/>
                <a:gd name="T5" fmla="*/ 0 h 25"/>
                <a:gd name="T6" fmla="*/ 9 w 13"/>
                <a:gd name="T7" fmla="*/ 0 h 25"/>
                <a:gd name="T8" fmla="*/ 10 w 13"/>
                <a:gd name="T9" fmla="*/ 1 h 25"/>
                <a:gd name="T10" fmla="*/ 9 w 13"/>
                <a:gd name="T11" fmla="*/ 2 h 25"/>
                <a:gd name="T12" fmla="*/ 9 w 13"/>
                <a:gd name="T13" fmla="*/ 2 h 25"/>
                <a:gd name="T14" fmla="*/ 9 w 13"/>
                <a:gd name="T15" fmla="*/ 1 h 25"/>
                <a:gd name="T16" fmla="*/ 8 w 13"/>
                <a:gd name="T17" fmla="*/ 2 h 25"/>
                <a:gd name="T18" fmla="*/ 8 w 13"/>
                <a:gd name="T19" fmla="*/ 2 h 25"/>
                <a:gd name="T20" fmla="*/ 9 w 13"/>
                <a:gd name="T21" fmla="*/ 2 h 25"/>
                <a:gd name="T22" fmla="*/ 10 w 13"/>
                <a:gd name="T23" fmla="*/ 4 h 25"/>
                <a:gd name="T24" fmla="*/ 11 w 13"/>
                <a:gd name="T25" fmla="*/ 7 h 25"/>
                <a:gd name="T26" fmla="*/ 11 w 13"/>
                <a:gd name="T27" fmla="*/ 7 h 25"/>
                <a:gd name="T28" fmla="*/ 10 w 13"/>
                <a:gd name="T29" fmla="*/ 8 h 25"/>
                <a:gd name="T30" fmla="*/ 10 w 13"/>
                <a:gd name="T31" fmla="*/ 10 h 25"/>
                <a:gd name="T32" fmla="*/ 10 w 13"/>
                <a:gd name="T33" fmla="*/ 11 h 25"/>
                <a:gd name="T34" fmla="*/ 11 w 13"/>
                <a:gd name="T35" fmla="*/ 12 h 25"/>
                <a:gd name="T36" fmla="*/ 12 w 13"/>
                <a:gd name="T37" fmla="*/ 13 h 25"/>
                <a:gd name="T38" fmla="*/ 13 w 13"/>
                <a:gd name="T39" fmla="*/ 18 h 25"/>
                <a:gd name="T40" fmla="*/ 13 w 13"/>
                <a:gd name="T41" fmla="*/ 19 h 25"/>
                <a:gd name="T42" fmla="*/ 11 w 13"/>
                <a:gd name="T43" fmla="*/ 21 h 25"/>
                <a:gd name="T44" fmla="*/ 10 w 13"/>
                <a:gd name="T45" fmla="*/ 22 h 25"/>
                <a:gd name="T46" fmla="*/ 9 w 13"/>
                <a:gd name="T47" fmla="*/ 22 h 25"/>
                <a:gd name="T48" fmla="*/ 9 w 13"/>
                <a:gd name="T49" fmla="*/ 24 h 25"/>
                <a:gd name="T50" fmla="*/ 9 w 13"/>
                <a:gd name="T51" fmla="*/ 24 h 25"/>
                <a:gd name="T52" fmla="*/ 7 w 13"/>
                <a:gd name="T53" fmla="*/ 25 h 25"/>
                <a:gd name="T54" fmla="*/ 2 w 13"/>
                <a:gd name="T55" fmla="*/ 24 h 25"/>
                <a:gd name="T56" fmla="*/ 1 w 13"/>
                <a:gd name="T57" fmla="*/ 24 h 25"/>
                <a:gd name="T58" fmla="*/ 0 w 13"/>
                <a:gd name="T59" fmla="*/ 22 h 25"/>
                <a:gd name="T60" fmla="*/ 1 w 13"/>
                <a:gd name="T61" fmla="*/ 18 h 25"/>
                <a:gd name="T62" fmla="*/ 2 w 13"/>
                <a:gd name="T63" fmla="*/ 18 h 25"/>
                <a:gd name="T64" fmla="*/ 2 w 13"/>
                <a:gd name="T65" fmla="*/ 16 h 25"/>
                <a:gd name="T66" fmla="*/ 2 w 13"/>
                <a:gd name="T67" fmla="*/ 15 h 25"/>
                <a:gd name="T68" fmla="*/ 2 w 13"/>
                <a:gd name="T69" fmla="*/ 14 h 25"/>
                <a:gd name="T70" fmla="*/ 2 w 13"/>
                <a:gd name="T71" fmla="*/ 11 h 25"/>
                <a:gd name="T72" fmla="*/ 2 w 13"/>
                <a:gd name="T73" fmla="*/ 10 h 25"/>
                <a:gd name="T74" fmla="*/ 3 w 13"/>
                <a:gd name="T75" fmla="*/ 8 h 25"/>
                <a:gd name="T76" fmla="*/ 4 w 13"/>
                <a:gd name="T77" fmla="*/ 7 h 25"/>
                <a:gd name="T78" fmla="*/ 4 w 13"/>
                <a:gd name="T79" fmla="*/ 4 h 25"/>
                <a:gd name="T80" fmla="*/ 4 w 13"/>
                <a:gd name="T81" fmla="*/ 2 h 25"/>
                <a:gd name="T82" fmla="*/ 4 w 13"/>
                <a:gd name="T83" fmla="*/ 2 h 25"/>
                <a:gd name="T84" fmla="*/ 4 w 13"/>
                <a:gd name="T85" fmla="*/ 0 h 25"/>
                <a:gd name="T86" fmla="*/ 5 w 13"/>
                <a:gd name="T87" fmla="*/ 0 h 25"/>
                <a:gd name="T88" fmla="*/ 6 w 13"/>
                <a:gd name="T89"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 h="25">
                  <a:moveTo>
                    <a:pt x="6" y="1"/>
                  </a:moveTo>
                  <a:lnTo>
                    <a:pt x="8" y="1"/>
                  </a:lnTo>
                  <a:lnTo>
                    <a:pt x="9" y="0"/>
                  </a:lnTo>
                  <a:lnTo>
                    <a:pt x="9" y="0"/>
                  </a:lnTo>
                  <a:lnTo>
                    <a:pt x="10" y="1"/>
                  </a:lnTo>
                  <a:lnTo>
                    <a:pt x="9" y="2"/>
                  </a:lnTo>
                  <a:lnTo>
                    <a:pt x="9" y="2"/>
                  </a:lnTo>
                  <a:lnTo>
                    <a:pt x="9" y="1"/>
                  </a:lnTo>
                  <a:lnTo>
                    <a:pt x="8" y="2"/>
                  </a:lnTo>
                  <a:lnTo>
                    <a:pt x="8" y="2"/>
                  </a:lnTo>
                  <a:lnTo>
                    <a:pt x="9" y="2"/>
                  </a:lnTo>
                  <a:lnTo>
                    <a:pt x="10" y="4"/>
                  </a:lnTo>
                  <a:lnTo>
                    <a:pt x="11" y="7"/>
                  </a:lnTo>
                  <a:lnTo>
                    <a:pt x="11" y="7"/>
                  </a:lnTo>
                  <a:lnTo>
                    <a:pt x="10" y="8"/>
                  </a:lnTo>
                  <a:lnTo>
                    <a:pt x="10" y="10"/>
                  </a:lnTo>
                  <a:lnTo>
                    <a:pt x="10" y="11"/>
                  </a:lnTo>
                  <a:lnTo>
                    <a:pt x="11" y="12"/>
                  </a:lnTo>
                  <a:lnTo>
                    <a:pt x="12" y="13"/>
                  </a:lnTo>
                  <a:lnTo>
                    <a:pt x="13" y="18"/>
                  </a:lnTo>
                  <a:lnTo>
                    <a:pt x="13" y="19"/>
                  </a:lnTo>
                  <a:lnTo>
                    <a:pt x="11" y="21"/>
                  </a:lnTo>
                  <a:lnTo>
                    <a:pt x="10" y="22"/>
                  </a:lnTo>
                  <a:lnTo>
                    <a:pt x="9" y="22"/>
                  </a:lnTo>
                  <a:lnTo>
                    <a:pt x="9" y="24"/>
                  </a:lnTo>
                  <a:lnTo>
                    <a:pt x="9" y="24"/>
                  </a:lnTo>
                  <a:lnTo>
                    <a:pt x="7" y="25"/>
                  </a:lnTo>
                  <a:lnTo>
                    <a:pt x="2" y="24"/>
                  </a:lnTo>
                  <a:lnTo>
                    <a:pt x="1" y="24"/>
                  </a:lnTo>
                  <a:lnTo>
                    <a:pt x="0" y="22"/>
                  </a:lnTo>
                  <a:lnTo>
                    <a:pt x="1" y="18"/>
                  </a:lnTo>
                  <a:lnTo>
                    <a:pt x="2" y="18"/>
                  </a:lnTo>
                  <a:lnTo>
                    <a:pt x="2" y="16"/>
                  </a:lnTo>
                  <a:lnTo>
                    <a:pt x="2" y="15"/>
                  </a:lnTo>
                  <a:lnTo>
                    <a:pt x="2" y="14"/>
                  </a:lnTo>
                  <a:lnTo>
                    <a:pt x="2" y="11"/>
                  </a:lnTo>
                  <a:lnTo>
                    <a:pt x="2" y="10"/>
                  </a:lnTo>
                  <a:lnTo>
                    <a:pt x="3" y="8"/>
                  </a:lnTo>
                  <a:lnTo>
                    <a:pt x="4" y="7"/>
                  </a:lnTo>
                  <a:lnTo>
                    <a:pt x="4" y="4"/>
                  </a:lnTo>
                  <a:lnTo>
                    <a:pt x="4" y="2"/>
                  </a:lnTo>
                  <a:lnTo>
                    <a:pt x="4" y="2"/>
                  </a:lnTo>
                  <a:lnTo>
                    <a:pt x="4" y="0"/>
                  </a:lnTo>
                  <a:lnTo>
                    <a:pt x="5" y="0"/>
                  </a:lnTo>
                  <a:lnTo>
                    <a:pt x="6" y="1"/>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5" name="Freeform 277"/>
            <p:cNvSpPr>
              <a:spLocks/>
            </p:cNvSpPr>
            <p:nvPr/>
          </p:nvSpPr>
          <p:spPr bwMode="auto">
            <a:xfrm>
              <a:off x="5858845" y="1983209"/>
              <a:ext cx="544542" cy="776529"/>
            </a:xfrm>
            <a:custGeom>
              <a:avLst/>
              <a:gdLst>
                <a:gd name="T0" fmla="*/ 160 w 392"/>
                <a:gd name="T1" fmla="*/ 15 h 559"/>
                <a:gd name="T2" fmla="*/ 190 w 392"/>
                <a:gd name="T3" fmla="*/ 26 h 559"/>
                <a:gd name="T4" fmla="*/ 220 w 392"/>
                <a:gd name="T5" fmla="*/ 39 h 559"/>
                <a:gd name="T6" fmla="*/ 251 w 392"/>
                <a:gd name="T7" fmla="*/ 45 h 559"/>
                <a:gd name="T8" fmla="*/ 264 w 392"/>
                <a:gd name="T9" fmla="*/ 66 h 559"/>
                <a:gd name="T10" fmla="*/ 272 w 392"/>
                <a:gd name="T11" fmla="*/ 84 h 559"/>
                <a:gd name="T12" fmla="*/ 262 w 392"/>
                <a:gd name="T13" fmla="*/ 99 h 559"/>
                <a:gd name="T14" fmla="*/ 278 w 392"/>
                <a:gd name="T15" fmla="*/ 121 h 559"/>
                <a:gd name="T16" fmla="*/ 279 w 392"/>
                <a:gd name="T17" fmla="*/ 141 h 559"/>
                <a:gd name="T18" fmla="*/ 282 w 392"/>
                <a:gd name="T19" fmla="*/ 176 h 559"/>
                <a:gd name="T20" fmla="*/ 266 w 392"/>
                <a:gd name="T21" fmla="*/ 190 h 559"/>
                <a:gd name="T22" fmla="*/ 264 w 392"/>
                <a:gd name="T23" fmla="*/ 218 h 559"/>
                <a:gd name="T24" fmla="*/ 242 w 392"/>
                <a:gd name="T25" fmla="*/ 232 h 559"/>
                <a:gd name="T26" fmla="*/ 240 w 392"/>
                <a:gd name="T27" fmla="*/ 270 h 559"/>
                <a:gd name="T28" fmla="*/ 275 w 392"/>
                <a:gd name="T29" fmla="*/ 267 h 559"/>
                <a:gd name="T30" fmla="*/ 285 w 392"/>
                <a:gd name="T31" fmla="*/ 248 h 559"/>
                <a:gd name="T32" fmla="*/ 295 w 392"/>
                <a:gd name="T33" fmla="*/ 227 h 559"/>
                <a:gd name="T34" fmla="*/ 319 w 392"/>
                <a:gd name="T35" fmla="*/ 211 h 559"/>
                <a:gd name="T36" fmla="*/ 346 w 392"/>
                <a:gd name="T37" fmla="*/ 221 h 559"/>
                <a:gd name="T38" fmla="*/ 363 w 392"/>
                <a:gd name="T39" fmla="*/ 267 h 559"/>
                <a:gd name="T40" fmla="*/ 380 w 392"/>
                <a:gd name="T41" fmla="*/ 322 h 559"/>
                <a:gd name="T42" fmla="*/ 391 w 392"/>
                <a:gd name="T43" fmla="*/ 380 h 559"/>
                <a:gd name="T44" fmla="*/ 372 w 392"/>
                <a:gd name="T45" fmla="*/ 402 h 559"/>
                <a:gd name="T46" fmla="*/ 371 w 392"/>
                <a:gd name="T47" fmla="*/ 388 h 559"/>
                <a:gd name="T48" fmla="*/ 366 w 392"/>
                <a:gd name="T49" fmla="*/ 406 h 559"/>
                <a:gd name="T50" fmla="*/ 358 w 392"/>
                <a:gd name="T51" fmla="*/ 432 h 559"/>
                <a:gd name="T52" fmla="*/ 338 w 392"/>
                <a:gd name="T53" fmla="*/ 477 h 559"/>
                <a:gd name="T54" fmla="*/ 331 w 392"/>
                <a:gd name="T55" fmla="*/ 495 h 559"/>
                <a:gd name="T56" fmla="*/ 323 w 392"/>
                <a:gd name="T57" fmla="*/ 508 h 559"/>
                <a:gd name="T58" fmla="*/ 321 w 392"/>
                <a:gd name="T59" fmla="*/ 524 h 559"/>
                <a:gd name="T60" fmla="*/ 192 w 392"/>
                <a:gd name="T61" fmla="*/ 541 h 559"/>
                <a:gd name="T62" fmla="*/ 144 w 392"/>
                <a:gd name="T63" fmla="*/ 544 h 559"/>
                <a:gd name="T64" fmla="*/ 93 w 392"/>
                <a:gd name="T65" fmla="*/ 550 h 559"/>
                <a:gd name="T66" fmla="*/ 5 w 392"/>
                <a:gd name="T67" fmla="*/ 557 h 559"/>
                <a:gd name="T68" fmla="*/ 23 w 392"/>
                <a:gd name="T69" fmla="*/ 533 h 559"/>
                <a:gd name="T70" fmla="*/ 32 w 392"/>
                <a:gd name="T71" fmla="*/ 506 h 559"/>
                <a:gd name="T72" fmla="*/ 45 w 392"/>
                <a:gd name="T73" fmla="*/ 467 h 559"/>
                <a:gd name="T74" fmla="*/ 46 w 392"/>
                <a:gd name="T75" fmla="*/ 419 h 559"/>
                <a:gd name="T76" fmla="*/ 29 w 392"/>
                <a:gd name="T77" fmla="*/ 360 h 559"/>
                <a:gd name="T78" fmla="*/ 16 w 392"/>
                <a:gd name="T79" fmla="*/ 336 h 559"/>
                <a:gd name="T80" fmla="*/ 5 w 392"/>
                <a:gd name="T81" fmla="*/ 312 h 559"/>
                <a:gd name="T82" fmla="*/ 8 w 392"/>
                <a:gd name="T83" fmla="*/ 294 h 559"/>
                <a:gd name="T84" fmla="*/ 8 w 392"/>
                <a:gd name="T85" fmla="*/ 266 h 559"/>
                <a:gd name="T86" fmla="*/ 7 w 392"/>
                <a:gd name="T87" fmla="*/ 239 h 559"/>
                <a:gd name="T88" fmla="*/ 15 w 392"/>
                <a:gd name="T89" fmla="*/ 214 h 559"/>
                <a:gd name="T90" fmla="*/ 15 w 392"/>
                <a:gd name="T91" fmla="*/ 163 h 559"/>
                <a:gd name="T92" fmla="*/ 28 w 392"/>
                <a:gd name="T93" fmla="*/ 137 h 559"/>
                <a:gd name="T94" fmla="*/ 39 w 392"/>
                <a:gd name="T95" fmla="*/ 122 h 559"/>
                <a:gd name="T96" fmla="*/ 60 w 392"/>
                <a:gd name="T97" fmla="*/ 103 h 559"/>
                <a:gd name="T98" fmla="*/ 70 w 392"/>
                <a:gd name="T99" fmla="*/ 93 h 559"/>
                <a:gd name="T100" fmla="*/ 66 w 392"/>
                <a:gd name="T101" fmla="*/ 114 h 559"/>
                <a:gd name="T102" fmla="*/ 71 w 392"/>
                <a:gd name="T103" fmla="*/ 146 h 559"/>
                <a:gd name="T104" fmla="*/ 76 w 392"/>
                <a:gd name="T105" fmla="*/ 123 h 559"/>
                <a:gd name="T106" fmla="*/ 79 w 392"/>
                <a:gd name="T107" fmla="*/ 124 h 559"/>
                <a:gd name="T108" fmla="*/ 75 w 392"/>
                <a:gd name="T109" fmla="*/ 139 h 559"/>
                <a:gd name="T110" fmla="*/ 80 w 392"/>
                <a:gd name="T111" fmla="*/ 143 h 559"/>
                <a:gd name="T112" fmla="*/ 87 w 392"/>
                <a:gd name="T113" fmla="*/ 110 h 559"/>
                <a:gd name="T114" fmla="*/ 93 w 392"/>
                <a:gd name="T115" fmla="*/ 69 h 559"/>
                <a:gd name="T116" fmla="*/ 118 w 392"/>
                <a:gd name="T117" fmla="*/ 59 h 559"/>
                <a:gd name="T118" fmla="*/ 111 w 392"/>
                <a:gd name="T119" fmla="*/ 5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2" h="559">
                  <a:moveTo>
                    <a:pt x="129" y="1"/>
                  </a:moveTo>
                  <a:lnTo>
                    <a:pt x="131" y="1"/>
                  </a:lnTo>
                  <a:lnTo>
                    <a:pt x="132" y="1"/>
                  </a:lnTo>
                  <a:lnTo>
                    <a:pt x="132" y="0"/>
                  </a:lnTo>
                  <a:lnTo>
                    <a:pt x="133" y="0"/>
                  </a:lnTo>
                  <a:lnTo>
                    <a:pt x="134" y="2"/>
                  </a:lnTo>
                  <a:lnTo>
                    <a:pt x="134" y="3"/>
                  </a:lnTo>
                  <a:lnTo>
                    <a:pt x="137" y="4"/>
                  </a:lnTo>
                  <a:lnTo>
                    <a:pt x="137" y="5"/>
                  </a:lnTo>
                  <a:lnTo>
                    <a:pt x="141" y="6"/>
                  </a:lnTo>
                  <a:lnTo>
                    <a:pt x="145" y="8"/>
                  </a:lnTo>
                  <a:lnTo>
                    <a:pt x="148" y="9"/>
                  </a:lnTo>
                  <a:lnTo>
                    <a:pt x="149" y="9"/>
                  </a:lnTo>
                  <a:lnTo>
                    <a:pt x="149" y="10"/>
                  </a:lnTo>
                  <a:lnTo>
                    <a:pt x="151" y="11"/>
                  </a:lnTo>
                  <a:lnTo>
                    <a:pt x="159" y="15"/>
                  </a:lnTo>
                  <a:lnTo>
                    <a:pt x="160" y="15"/>
                  </a:lnTo>
                  <a:lnTo>
                    <a:pt x="160" y="14"/>
                  </a:lnTo>
                  <a:lnTo>
                    <a:pt x="161" y="13"/>
                  </a:lnTo>
                  <a:lnTo>
                    <a:pt x="163" y="13"/>
                  </a:lnTo>
                  <a:lnTo>
                    <a:pt x="164" y="13"/>
                  </a:lnTo>
                  <a:lnTo>
                    <a:pt x="166" y="14"/>
                  </a:lnTo>
                  <a:lnTo>
                    <a:pt x="170" y="12"/>
                  </a:lnTo>
                  <a:lnTo>
                    <a:pt x="174" y="14"/>
                  </a:lnTo>
                  <a:lnTo>
                    <a:pt x="176" y="15"/>
                  </a:lnTo>
                  <a:lnTo>
                    <a:pt x="181" y="15"/>
                  </a:lnTo>
                  <a:lnTo>
                    <a:pt x="181" y="16"/>
                  </a:lnTo>
                  <a:lnTo>
                    <a:pt x="182" y="16"/>
                  </a:lnTo>
                  <a:lnTo>
                    <a:pt x="184" y="19"/>
                  </a:lnTo>
                  <a:lnTo>
                    <a:pt x="187" y="20"/>
                  </a:lnTo>
                  <a:lnTo>
                    <a:pt x="188" y="22"/>
                  </a:lnTo>
                  <a:lnTo>
                    <a:pt x="189" y="24"/>
                  </a:lnTo>
                  <a:lnTo>
                    <a:pt x="190" y="25"/>
                  </a:lnTo>
                  <a:lnTo>
                    <a:pt x="190" y="26"/>
                  </a:lnTo>
                  <a:lnTo>
                    <a:pt x="191" y="29"/>
                  </a:lnTo>
                  <a:lnTo>
                    <a:pt x="192" y="30"/>
                  </a:lnTo>
                  <a:lnTo>
                    <a:pt x="192" y="31"/>
                  </a:lnTo>
                  <a:lnTo>
                    <a:pt x="193" y="31"/>
                  </a:lnTo>
                  <a:lnTo>
                    <a:pt x="195" y="32"/>
                  </a:lnTo>
                  <a:lnTo>
                    <a:pt x="197" y="32"/>
                  </a:lnTo>
                  <a:lnTo>
                    <a:pt x="198" y="31"/>
                  </a:lnTo>
                  <a:lnTo>
                    <a:pt x="199" y="31"/>
                  </a:lnTo>
                  <a:lnTo>
                    <a:pt x="201" y="31"/>
                  </a:lnTo>
                  <a:lnTo>
                    <a:pt x="202" y="31"/>
                  </a:lnTo>
                  <a:lnTo>
                    <a:pt x="203" y="31"/>
                  </a:lnTo>
                  <a:lnTo>
                    <a:pt x="208" y="31"/>
                  </a:lnTo>
                  <a:lnTo>
                    <a:pt x="210" y="31"/>
                  </a:lnTo>
                  <a:lnTo>
                    <a:pt x="213" y="33"/>
                  </a:lnTo>
                  <a:lnTo>
                    <a:pt x="215" y="36"/>
                  </a:lnTo>
                  <a:lnTo>
                    <a:pt x="217" y="37"/>
                  </a:lnTo>
                  <a:lnTo>
                    <a:pt x="220" y="39"/>
                  </a:lnTo>
                  <a:lnTo>
                    <a:pt x="222" y="39"/>
                  </a:lnTo>
                  <a:lnTo>
                    <a:pt x="223" y="39"/>
                  </a:lnTo>
                  <a:lnTo>
                    <a:pt x="225" y="39"/>
                  </a:lnTo>
                  <a:lnTo>
                    <a:pt x="226" y="39"/>
                  </a:lnTo>
                  <a:lnTo>
                    <a:pt x="228" y="38"/>
                  </a:lnTo>
                  <a:lnTo>
                    <a:pt x="231" y="41"/>
                  </a:lnTo>
                  <a:lnTo>
                    <a:pt x="233" y="42"/>
                  </a:lnTo>
                  <a:lnTo>
                    <a:pt x="236" y="43"/>
                  </a:lnTo>
                  <a:lnTo>
                    <a:pt x="240" y="45"/>
                  </a:lnTo>
                  <a:lnTo>
                    <a:pt x="242" y="46"/>
                  </a:lnTo>
                  <a:lnTo>
                    <a:pt x="244" y="45"/>
                  </a:lnTo>
                  <a:lnTo>
                    <a:pt x="244" y="44"/>
                  </a:lnTo>
                  <a:lnTo>
                    <a:pt x="245" y="44"/>
                  </a:lnTo>
                  <a:lnTo>
                    <a:pt x="247" y="45"/>
                  </a:lnTo>
                  <a:lnTo>
                    <a:pt x="248" y="45"/>
                  </a:lnTo>
                  <a:lnTo>
                    <a:pt x="249" y="43"/>
                  </a:lnTo>
                  <a:lnTo>
                    <a:pt x="251" y="45"/>
                  </a:lnTo>
                  <a:lnTo>
                    <a:pt x="252" y="47"/>
                  </a:lnTo>
                  <a:lnTo>
                    <a:pt x="254" y="49"/>
                  </a:lnTo>
                  <a:lnTo>
                    <a:pt x="255" y="50"/>
                  </a:lnTo>
                  <a:lnTo>
                    <a:pt x="256" y="51"/>
                  </a:lnTo>
                  <a:lnTo>
                    <a:pt x="257" y="51"/>
                  </a:lnTo>
                  <a:lnTo>
                    <a:pt x="257" y="52"/>
                  </a:lnTo>
                  <a:lnTo>
                    <a:pt x="259" y="53"/>
                  </a:lnTo>
                  <a:lnTo>
                    <a:pt x="260" y="53"/>
                  </a:lnTo>
                  <a:lnTo>
                    <a:pt x="260" y="54"/>
                  </a:lnTo>
                  <a:lnTo>
                    <a:pt x="260" y="56"/>
                  </a:lnTo>
                  <a:lnTo>
                    <a:pt x="259" y="57"/>
                  </a:lnTo>
                  <a:lnTo>
                    <a:pt x="259" y="58"/>
                  </a:lnTo>
                  <a:lnTo>
                    <a:pt x="259" y="59"/>
                  </a:lnTo>
                  <a:lnTo>
                    <a:pt x="261" y="62"/>
                  </a:lnTo>
                  <a:lnTo>
                    <a:pt x="262" y="63"/>
                  </a:lnTo>
                  <a:lnTo>
                    <a:pt x="264" y="65"/>
                  </a:lnTo>
                  <a:lnTo>
                    <a:pt x="264" y="66"/>
                  </a:lnTo>
                  <a:lnTo>
                    <a:pt x="264" y="67"/>
                  </a:lnTo>
                  <a:lnTo>
                    <a:pt x="264" y="68"/>
                  </a:lnTo>
                  <a:lnTo>
                    <a:pt x="265" y="68"/>
                  </a:lnTo>
                  <a:lnTo>
                    <a:pt x="267" y="70"/>
                  </a:lnTo>
                  <a:lnTo>
                    <a:pt x="269" y="70"/>
                  </a:lnTo>
                  <a:lnTo>
                    <a:pt x="269" y="70"/>
                  </a:lnTo>
                  <a:lnTo>
                    <a:pt x="269" y="71"/>
                  </a:lnTo>
                  <a:lnTo>
                    <a:pt x="270" y="76"/>
                  </a:lnTo>
                  <a:lnTo>
                    <a:pt x="271" y="76"/>
                  </a:lnTo>
                  <a:lnTo>
                    <a:pt x="272" y="79"/>
                  </a:lnTo>
                  <a:lnTo>
                    <a:pt x="272" y="80"/>
                  </a:lnTo>
                  <a:lnTo>
                    <a:pt x="274" y="82"/>
                  </a:lnTo>
                  <a:lnTo>
                    <a:pt x="275" y="83"/>
                  </a:lnTo>
                  <a:lnTo>
                    <a:pt x="275" y="85"/>
                  </a:lnTo>
                  <a:lnTo>
                    <a:pt x="275" y="85"/>
                  </a:lnTo>
                  <a:lnTo>
                    <a:pt x="274" y="85"/>
                  </a:lnTo>
                  <a:lnTo>
                    <a:pt x="272" y="84"/>
                  </a:lnTo>
                  <a:lnTo>
                    <a:pt x="269" y="83"/>
                  </a:lnTo>
                  <a:lnTo>
                    <a:pt x="267" y="82"/>
                  </a:lnTo>
                  <a:lnTo>
                    <a:pt x="265" y="81"/>
                  </a:lnTo>
                  <a:lnTo>
                    <a:pt x="263" y="81"/>
                  </a:lnTo>
                  <a:lnTo>
                    <a:pt x="260" y="82"/>
                  </a:lnTo>
                  <a:lnTo>
                    <a:pt x="259" y="83"/>
                  </a:lnTo>
                  <a:lnTo>
                    <a:pt x="259" y="86"/>
                  </a:lnTo>
                  <a:lnTo>
                    <a:pt x="259" y="87"/>
                  </a:lnTo>
                  <a:lnTo>
                    <a:pt x="259" y="88"/>
                  </a:lnTo>
                  <a:lnTo>
                    <a:pt x="260" y="88"/>
                  </a:lnTo>
                  <a:lnTo>
                    <a:pt x="261" y="89"/>
                  </a:lnTo>
                  <a:lnTo>
                    <a:pt x="261" y="90"/>
                  </a:lnTo>
                  <a:lnTo>
                    <a:pt x="260" y="90"/>
                  </a:lnTo>
                  <a:lnTo>
                    <a:pt x="259" y="92"/>
                  </a:lnTo>
                  <a:lnTo>
                    <a:pt x="261" y="97"/>
                  </a:lnTo>
                  <a:lnTo>
                    <a:pt x="262" y="98"/>
                  </a:lnTo>
                  <a:lnTo>
                    <a:pt x="262" y="99"/>
                  </a:lnTo>
                  <a:lnTo>
                    <a:pt x="263" y="100"/>
                  </a:lnTo>
                  <a:lnTo>
                    <a:pt x="265" y="101"/>
                  </a:lnTo>
                  <a:lnTo>
                    <a:pt x="266" y="103"/>
                  </a:lnTo>
                  <a:lnTo>
                    <a:pt x="270" y="104"/>
                  </a:lnTo>
                  <a:lnTo>
                    <a:pt x="273" y="104"/>
                  </a:lnTo>
                  <a:lnTo>
                    <a:pt x="274" y="108"/>
                  </a:lnTo>
                  <a:lnTo>
                    <a:pt x="274" y="109"/>
                  </a:lnTo>
                  <a:lnTo>
                    <a:pt x="275" y="109"/>
                  </a:lnTo>
                  <a:lnTo>
                    <a:pt x="275" y="110"/>
                  </a:lnTo>
                  <a:lnTo>
                    <a:pt x="275" y="110"/>
                  </a:lnTo>
                  <a:lnTo>
                    <a:pt x="276" y="111"/>
                  </a:lnTo>
                  <a:lnTo>
                    <a:pt x="276" y="112"/>
                  </a:lnTo>
                  <a:lnTo>
                    <a:pt x="276" y="113"/>
                  </a:lnTo>
                  <a:lnTo>
                    <a:pt x="277" y="116"/>
                  </a:lnTo>
                  <a:lnTo>
                    <a:pt x="277" y="118"/>
                  </a:lnTo>
                  <a:lnTo>
                    <a:pt x="278" y="120"/>
                  </a:lnTo>
                  <a:lnTo>
                    <a:pt x="278" y="121"/>
                  </a:lnTo>
                  <a:lnTo>
                    <a:pt x="278" y="122"/>
                  </a:lnTo>
                  <a:lnTo>
                    <a:pt x="278" y="123"/>
                  </a:lnTo>
                  <a:lnTo>
                    <a:pt x="279" y="125"/>
                  </a:lnTo>
                  <a:lnTo>
                    <a:pt x="280" y="126"/>
                  </a:lnTo>
                  <a:lnTo>
                    <a:pt x="281" y="126"/>
                  </a:lnTo>
                  <a:lnTo>
                    <a:pt x="281" y="127"/>
                  </a:lnTo>
                  <a:lnTo>
                    <a:pt x="281" y="128"/>
                  </a:lnTo>
                  <a:lnTo>
                    <a:pt x="281" y="129"/>
                  </a:lnTo>
                  <a:lnTo>
                    <a:pt x="281" y="130"/>
                  </a:lnTo>
                  <a:lnTo>
                    <a:pt x="281" y="131"/>
                  </a:lnTo>
                  <a:lnTo>
                    <a:pt x="281" y="133"/>
                  </a:lnTo>
                  <a:lnTo>
                    <a:pt x="281" y="134"/>
                  </a:lnTo>
                  <a:lnTo>
                    <a:pt x="281" y="135"/>
                  </a:lnTo>
                  <a:lnTo>
                    <a:pt x="280" y="136"/>
                  </a:lnTo>
                  <a:lnTo>
                    <a:pt x="279" y="138"/>
                  </a:lnTo>
                  <a:lnTo>
                    <a:pt x="279" y="139"/>
                  </a:lnTo>
                  <a:lnTo>
                    <a:pt x="279" y="141"/>
                  </a:lnTo>
                  <a:lnTo>
                    <a:pt x="279" y="142"/>
                  </a:lnTo>
                  <a:lnTo>
                    <a:pt x="279" y="142"/>
                  </a:lnTo>
                  <a:lnTo>
                    <a:pt x="280" y="146"/>
                  </a:lnTo>
                  <a:lnTo>
                    <a:pt x="280" y="147"/>
                  </a:lnTo>
                  <a:lnTo>
                    <a:pt x="281" y="148"/>
                  </a:lnTo>
                  <a:lnTo>
                    <a:pt x="281" y="150"/>
                  </a:lnTo>
                  <a:lnTo>
                    <a:pt x="281" y="151"/>
                  </a:lnTo>
                  <a:lnTo>
                    <a:pt x="281" y="153"/>
                  </a:lnTo>
                  <a:lnTo>
                    <a:pt x="281" y="157"/>
                  </a:lnTo>
                  <a:lnTo>
                    <a:pt x="281" y="163"/>
                  </a:lnTo>
                  <a:lnTo>
                    <a:pt x="281" y="164"/>
                  </a:lnTo>
                  <a:lnTo>
                    <a:pt x="281" y="167"/>
                  </a:lnTo>
                  <a:lnTo>
                    <a:pt x="282" y="167"/>
                  </a:lnTo>
                  <a:lnTo>
                    <a:pt x="282" y="168"/>
                  </a:lnTo>
                  <a:lnTo>
                    <a:pt x="281" y="172"/>
                  </a:lnTo>
                  <a:lnTo>
                    <a:pt x="281" y="175"/>
                  </a:lnTo>
                  <a:lnTo>
                    <a:pt x="282" y="176"/>
                  </a:lnTo>
                  <a:lnTo>
                    <a:pt x="282" y="178"/>
                  </a:lnTo>
                  <a:lnTo>
                    <a:pt x="281" y="178"/>
                  </a:lnTo>
                  <a:lnTo>
                    <a:pt x="281" y="178"/>
                  </a:lnTo>
                  <a:lnTo>
                    <a:pt x="280" y="178"/>
                  </a:lnTo>
                  <a:lnTo>
                    <a:pt x="279" y="179"/>
                  </a:lnTo>
                  <a:lnTo>
                    <a:pt x="277" y="183"/>
                  </a:lnTo>
                  <a:lnTo>
                    <a:pt x="275" y="184"/>
                  </a:lnTo>
                  <a:lnTo>
                    <a:pt x="275" y="185"/>
                  </a:lnTo>
                  <a:lnTo>
                    <a:pt x="275" y="187"/>
                  </a:lnTo>
                  <a:lnTo>
                    <a:pt x="275" y="187"/>
                  </a:lnTo>
                  <a:lnTo>
                    <a:pt x="274" y="188"/>
                  </a:lnTo>
                  <a:lnTo>
                    <a:pt x="273" y="187"/>
                  </a:lnTo>
                  <a:lnTo>
                    <a:pt x="272" y="187"/>
                  </a:lnTo>
                  <a:lnTo>
                    <a:pt x="270" y="187"/>
                  </a:lnTo>
                  <a:lnTo>
                    <a:pt x="269" y="187"/>
                  </a:lnTo>
                  <a:lnTo>
                    <a:pt x="268" y="188"/>
                  </a:lnTo>
                  <a:lnTo>
                    <a:pt x="266" y="190"/>
                  </a:lnTo>
                  <a:lnTo>
                    <a:pt x="265" y="192"/>
                  </a:lnTo>
                  <a:lnTo>
                    <a:pt x="265" y="194"/>
                  </a:lnTo>
                  <a:lnTo>
                    <a:pt x="264" y="197"/>
                  </a:lnTo>
                  <a:lnTo>
                    <a:pt x="265" y="198"/>
                  </a:lnTo>
                  <a:lnTo>
                    <a:pt x="264" y="203"/>
                  </a:lnTo>
                  <a:lnTo>
                    <a:pt x="264" y="204"/>
                  </a:lnTo>
                  <a:lnTo>
                    <a:pt x="264" y="205"/>
                  </a:lnTo>
                  <a:lnTo>
                    <a:pt x="264" y="206"/>
                  </a:lnTo>
                  <a:lnTo>
                    <a:pt x="265" y="208"/>
                  </a:lnTo>
                  <a:lnTo>
                    <a:pt x="265" y="209"/>
                  </a:lnTo>
                  <a:lnTo>
                    <a:pt x="265" y="209"/>
                  </a:lnTo>
                  <a:lnTo>
                    <a:pt x="265" y="212"/>
                  </a:lnTo>
                  <a:lnTo>
                    <a:pt x="264" y="214"/>
                  </a:lnTo>
                  <a:lnTo>
                    <a:pt x="264" y="214"/>
                  </a:lnTo>
                  <a:lnTo>
                    <a:pt x="264" y="216"/>
                  </a:lnTo>
                  <a:lnTo>
                    <a:pt x="264" y="218"/>
                  </a:lnTo>
                  <a:lnTo>
                    <a:pt x="264" y="218"/>
                  </a:lnTo>
                  <a:lnTo>
                    <a:pt x="262" y="218"/>
                  </a:lnTo>
                  <a:lnTo>
                    <a:pt x="259" y="219"/>
                  </a:lnTo>
                  <a:lnTo>
                    <a:pt x="257" y="221"/>
                  </a:lnTo>
                  <a:lnTo>
                    <a:pt x="256" y="224"/>
                  </a:lnTo>
                  <a:lnTo>
                    <a:pt x="258" y="227"/>
                  </a:lnTo>
                  <a:lnTo>
                    <a:pt x="255" y="228"/>
                  </a:lnTo>
                  <a:lnTo>
                    <a:pt x="252" y="228"/>
                  </a:lnTo>
                  <a:lnTo>
                    <a:pt x="252" y="229"/>
                  </a:lnTo>
                  <a:lnTo>
                    <a:pt x="251" y="229"/>
                  </a:lnTo>
                  <a:lnTo>
                    <a:pt x="250" y="230"/>
                  </a:lnTo>
                  <a:lnTo>
                    <a:pt x="248" y="230"/>
                  </a:lnTo>
                  <a:lnTo>
                    <a:pt x="248" y="230"/>
                  </a:lnTo>
                  <a:lnTo>
                    <a:pt x="244" y="230"/>
                  </a:lnTo>
                  <a:lnTo>
                    <a:pt x="242" y="231"/>
                  </a:lnTo>
                  <a:lnTo>
                    <a:pt x="242" y="231"/>
                  </a:lnTo>
                  <a:lnTo>
                    <a:pt x="242" y="231"/>
                  </a:lnTo>
                  <a:lnTo>
                    <a:pt x="242" y="232"/>
                  </a:lnTo>
                  <a:lnTo>
                    <a:pt x="241" y="234"/>
                  </a:lnTo>
                  <a:lnTo>
                    <a:pt x="240" y="234"/>
                  </a:lnTo>
                  <a:lnTo>
                    <a:pt x="240" y="235"/>
                  </a:lnTo>
                  <a:lnTo>
                    <a:pt x="240" y="236"/>
                  </a:lnTo>
                  <a:lnTo>
                    <a:pt x="239" y="237"/>
                  </a:lnTo>
                  <a:lnTo>
                    <a:pt x="240" y="239"/>
                  </a:lnTo>
                  <a:lnTo>
                    <a:pt x="238" y="240"/>
                  </a:lnTo>
                  <a:lnTo>
                    <a:pt x="238" y="241"/>
                  </a:lnTo>
                  <a:lnTo>
                    <a:pt x="237" y="242"/>
                  </a:lnTo>
                  <a:lnTo>
                    <a:pt x="238" y="248"/>
                  </a:lnTo>
                  <a:lnTo>
                    <a:pt x="239" y="258"/>
                  </a:lnTo>
                  <a:lnTo>
                    <a:pt x="239" y="259"/>
                  </a:lnTo>
                  <a:lnTo>
                    <a:pt x="237" y="262"/>
                  </a:lnTo>
                  <a:lnTo>
                    <a:pt x="237" y="262"/>
                  </a:lnTo>
                  <a:lnTo>
                    <a:pt x="237" y="263"/>
                  </a:lnTo>
                  <a:lnTo>
                    <a:pt x="239" y="268"/>
                  </a:lnTo>
                  <a:lnTo>
                    <a:pt x="240" y="270"/>
                  </a:lnTo>
                  <a:lnTo>
                    <a:pt x="242" y="273"/>
                  </a:lnTo>
                  <a:lnTo>
                    <a:pt x="243" y="274"/>
                  </a:lnTo>
                  <a:lnTo>
                    <a:pt x="248" y="275"/>
                  </a:lnTo>
                  <a:lnTo>
                    <a:pt x="252" y="275"/>
                  </a:lnTo>
                  <a:lnTo>
                    <a:pt x="253" y="275"/>
                  </a:lnTo>
                  <a:lnTo>
                    <a:pt x="255" y="277"/>
                  </a:lnTo>
                  <a:lnTo>
                    <a:pt x="256" y="277"/>
                  </a:lnTo>
                  <a:lnTo>
                    <a:pt x="256" y="276"/>
                  </a:lnTo>
                  <a:lnTo>
                    <a:pt x="260" y="278"/>
                  </a:lnTo>
                  <a:lnTo>
                    <a:pt x="263" y="281"/>
                  </a:lnTo>
                  <a:lnTo>
                    <a:pt x="265" y="281"/>
                  </a:lnTo>
                  <a:lnTo>
                    <a:pt x="266" y="281"/>
                  </a:lnTo>
                  <a:lnTo>
                    <a:pt x="267" y="280"/>
                  </a:lnTo>
                  <a:lnTo>
                    <a:pt x="270" y="275"/>
                  </a:lnTo>
                  <a:lnTo>
                    <a:pt x="271" y="272"/>
                  </a:lnTo>
                  <a:lnTo>
                    <a:pt x="274" y="267"/>
                  </a:lnTo>
                  <a:lnTo>
                    <a:pt x="275" y="267"/>
                  </a:lnTo>
                  <a:lnTo>
                    <a:pt x="275" y="265"/>
                  </a:lnTo>
                  <a:lnTo>
                    <a:pt x="275" y="264"/>
                  </a:lnTo>
                  <a:lnTo>
                    <a:pt x="275" y="264"/>
                  </a:lnTo>
                  <a:lnTo>
                    <a:pt x="276" y="262"/>
                  </a:lnTo>
                  <a:lnTo>
                    <a:pt x="277" y="262"/>
                  </a:lnTo>
                  <a:lnTo>
                    <a:pt x="278" y="263"/>
                  </a:lnTo>
                  <a:lnTo>
                    <a:pt x="281" y="262"/>
                  </a:lnTo>
                  <a:lnTo>
                    <a:pt x="281" y="260"/>
                  </a:lnTo>
                  <a:lnTo>
                    <a:pt x="281" y="259"/>
                  </a:lnTo>
                  <a:lnTo>
                    <a:pt x="282" y="259"/>
                  </a:lnTo>
                  <a:lnTo>
                    <a:pt x="283" y="255"/>
                  </a:lnTo>
                  <a:lnTo>
                    <a:pt x="283" y="254"/>
                  </a:lnTo>
                  <a:lnTo>
                    <a:pt x="282" y="253"/>
                  </a:lnTo>
                  <a:lnTo>
                    <a:pt x="283" y="252"/>
                  </a:lnTo>
                  <a:lnTo>
                    <a:pt x="284" y="250"/>
                  </a:lnTo>
                  <a:lnTo>
                    <a:pt x="285" y="249"/>
                  </a:lnTo>
                  <a:lnTo>
                    <a:pt x="285" y="248"/>
                  </a:lnTo>
                  <a:lnTo>
                    <a:pt x="285" y="247"/>
                  </a:lnTo>
                  <a:lnTo>
                    <a:pt x="285" y="246"/>
                  </a:lnTo>
                  <a:lnTo>
                    <a:pt x="285" y="245"/>
                  </a:lnTo>
                  <a:lnTo>
                    <a:pt x="287" y="244"/>
                  </a:lnTo>
                  <a:lnTo>
                    <a:pt x="287" y="243"/>
                  </a:lnTo>
                  <a:lnTo>
                    <a:pt x="289" y="242"/>
                  </a:lnTo>
                  <a:lnTo>
                    <a:pt x="291" y="238"/>
                  </a:lnTo>
                  <a:lnTo>
                    <a:pt x="291" y="236"/>
                  </a:lnTo>
                  <a:lnTo>
                    <a:pt x="291" y="236"/>
                  </a:lnTo>
                  <a:lnTo>
                    <a:pt x="290" y="235"/>
                  </a:lnTo>
                  <a:lnTo>
                    <a:pt x="289" y="235"/>
                  </a:lnTo>
                  <a:lnTo>
                    <a:pt x="289" y="234"/>
                  </a:lnTo>
                  <a:lnTo>
                    <a:pt x="290" y="233"/>
                  </a:lnTo>
                  <a:lnTo>
                    <a:pt x="292" y="233"/>
                  </a:lnTo>
                  <a:lnTo>
                    <a:pt x="292" y="232"/>
                  </a:lnTo>
                  <a:lnTo>
                    <a:pt x="294" y="230"/>
                  </a:lnTo>
                  <a:lnTo>
                    <a:pt x="295" y="227"/>
                  </a:lnTo>
                  <a:lnTo>
                    <a:pt x="296" y="225"/>
                  </a:lnTo>
                  <a:lnTo>
                    <a:pt x="296" y="225"/>
                  </a:lnTo>
                  <a:lnTo>
                    <a:pt x="298" y="223"/>
                  </a:lnTo>
                  <a:lnTo>
                    <a:pt x="301" y="223"/>
                  </a:lnTo>
                  <a:lnTo>
                    <a:pt x="303" y="222"/>
                  </a:lnTo>
                  <a:lnTo>
                    <a:pt x="306" y="221"/>
                  </a:lnTo>
                  <a:lnTo>
                    <a:pt x="307" y="220"/>
                  </a:lnTo>
                  <a:lnTo>
                    <a:pt x="308" y="220"/>
                  </a:lnTo>
                  <a:lnTo>
                    <a:pt x="309" y="219"/>
                  </a:lnTo>
                  <a:lnTo>
                    <a:pt x="311" y="219"/>
                  </a:lnTo>
                  <a:lnTo>
                    <a:pt x="313" y="218"/>
                  </a:lnTo>
                  <a:lnTo>
                    <a:pt x="314" y="218"/>
                  </a:lnTo>
                  <a:lnTo>
                    <a:pt x="314" y="216"/>
                  </a:lnTo>
                  <a:lnTo>
                    <a:pt x="315" y="213"/>
                  </a:lnTo>
                  <a:lnTo>
                    <a:pt x="315" y="212"/>
                  </a:lnTo>
                  <a:lnTo>
                    <a:pt x="318" y="212"/>
                  </a:lnTo>
                  <a:lnTo>
                    <a:pt x="319" y="211"/>
                  </a:lnTo>
                  <a:lnTo>
                    <a:pt x="320" y="209"/>
                  </a:lnTo>
                  <a:lnTo>
                    <a:pt x="321" y="209"/>
                  </a:lnTo>
                  <a:lnTo>
                    <a:pt x="322" y="209"/>
                  </a:lnTo>
                  <a:lnTo>
                    <a:pt x="324" y="208"/>
                  </a:lnTo>
                  <a:lnTo>
                    <a:pt x="325" y="208"/>
                  </a:lnTo>
                  <a:lnTo>
                    <a:pt x="328" y="209"/>
                  </a:lnTo>
                  <a:lnTo>
                    <a:pt x="329" y="210"/>
                  </a:lnTo>
                  <a:lnTo>
                    <a:pt x="333" y="211"/>
                  </a:lnTo>
                  <a:lnTo>
                    <a:pt x="336" y="212"/>
                  </a:lnTo>
                  <a:lnTo>
                    <a:pt x="337" y="213"/>
                  </a:lnTo>
                  <a:lnTo>
                    <a:pt x="338" y="214"/>
                  </a:lnTo>
                  <a:lnTo>
                    <a:pt x="340" y="214"/>
                  </a:lnTo>
                  <a:lnTo>
                    <a:pt x="342" y="215"/>
                  </a:lnTo>
                  <a:lnTo>
                    <a:pt x="342" y="216"/>
                  </a:lnTo>
                  <a:lnTo>
                    <a:pt x="344" y="218"/>
                  </a:lnTo>
                  <a:lnTo>
                    <a:pt x="346" y="220"/>
                  </a:lnTo>
                  <a:lnTo>
                    <a:pt x="346" y="221"/>
                  </a:lnTo>
                  <a:lnTo>
                    <a:pt x="347" y="225"/>
                  </a:lnTo>
                  <a:lnTo>
                    <a:pt x="350" y="229"/>
                  </a:lnTo>
                  <a:lnTo>
                    <a:pt x="353" y="231"/>
                  </a:lnTo>
                  <a:lnTo>
                    <a:pt x="353" y="233"/>
                  </a:lnTo>
                  <a:lnTo>
                    <a:pt x="354" y="233"/>
                  </a:lnTo>
                  <a:lnTo>
                    <a:pt x="353" y="234"/>
                  </a:lnTo>
                  <a:lnTo>
                    <a:pt x="354" y="235"/>
                  </a:lnTo>
                  <a:lnTo>
                    <a:pt x="355" y="236"/>
                  </a:lnTo>
                  <a:lnTo>
                    <a:pt x="358" y="243"/>
                  </a:lnTo>
                  <a:lnTo>
                    <a:pt x="358" y="245"/>
                  </a:lnTo>
                  <a:lnTo>
                    <a:pt x="358" y="247"/>
                  </a:lnTo>
                  <a:lnTo>
                    <a:pt x="358" y="247"/>
                  </a:lnTo>
                  <a:lnTo>
                    <a:pt x="360" y="253"/>
                  </a:lnTo>
                  <a:lnTo>
                    <a:pt x="361" y="255"/>
                  </a:lnTo>
                  <a:lnTo>
                    <a:pt x="361" y="257"/>
                  </a:lnTo>
                  <a:lnTo>
                    <a:pt x="363" y="265"/>
                  </a:lnTo>
                  <a:lnTo>
                    <a:pt x="363" y="267"/>
                  </a:lnTo>
                  <a:lnTo>
                    <a:pt x="364" y="268"/>
                  </a:lnTo>
                  <a:lnTo>
                    <a:pt x="365" y="273"/>
                  </a:lnTo>
                  <a:lnTo>
                    <a:pt x="368" y="278"/>
                  </a:lnTo>
                  <a:lnTo>
                    <a:pt x="368" y="279"/>
                  </a:lnTo>
                  <a:lnTo>
                    <a:pt x="370" y="283"/>
                  </a:lnTo>
                  <a:lnTo>
                    <a:pt x="371" y="286"/>
                  </a:lnTo>
                  <a:lnTo>
                    <a:pt x="371" y="287"/>
                  </a:lnTo>
                  <a:lnTo>
                    <a:pt x="371" y="288"/>
                  </a:lnTo>
                  <a:lnTo>
                    <a:pt x="373" y="296"/>
                  </a:lnTo>
                  <a:lnTo>
                    <a:pt x="374" y="298"/>
                  </a:lnTo>
                  <a:lnTo>
                    <a:pt x="375" y="300"/>
                  </a:lnTo>
                  <a:lnTo>
                    <a:pt x="375" y="303"/>
                  </a:lnTo>
                  <a:lnTo>
                    <a:pt x="375" y="304"/>
                  </a:lnTo>
                  <a:lnTo>
                    <a:pt x="377" y="314"/>
                  </a:lnTo>
                  <a:lnTo>
                    <a:pt x="378" y="316"/>
                  </a:lnTo>
                  <a:lnTo>
                    <a:pt x="379" y="318"/>
                  </a:lnTo>
                  <a:lnTo>
                    <a:pt x="380" y="322"/>
                  </a:lnTo>
                  <a:lnTo>
                    <a:pt x="381" y="323"/>
                  </a:lnTo>
                  <a:lnTo>
                    <a:pt x="381" y="325"/>
                  </a:lnTo>
                  <a:lnTo>
                    <a:pt x="381" y="325"/>
                  </a:lnTo>
                  <a:lnTo>
                    <a:pt x="381" y="326"/>
                  </a:lnTo>
                  <a:lnTo>
                    <a:pt x="382" y="328"/>
                  </a:lnTo>
                  <a:lnTo>
                    <a:pt x="383" y="330"/>
                  </a:lnTo>
                  <a:lnTo>
                    <a:pt x="383" y="331"/>
                  </a:lnTo>
                  <a:lnTo>
                    <a:pt x="385" y="332"/>
                  </a:lnTo>
                  <a:lnTo>
                    <a:pt x="386" y="336"/>
                  </a:lnTo>
                  <a:lnTo>
                    <a:pt x="387" y="336"/>
                  </a:lnTo>
                  <a:lnTo>
                    <a:pt x="388" y="338"/>
                  </a:lnTo>
                  <a:lnTo>
                    <a:pt x="391" y="342"/>
                  </a:lnTo>
                  <a:lnTo>
                    <a:pt x="392" y="342"/>
                  </a:lnTo>
                  <a:lnTo>
                    <a:pt x="390" y="352"/>
                  </a:lnTo>
                  <a:lnTo>
                    <a:pt x="389" y="353"/>
                  </a:lnTo>
                  <a:lnTo>
                    <a:pt x="389" y="358"/>
                  </a:lnTo>
                  <a:lnTo>
                    <a:pt x="391" y="380"/>
                  </a:lnTo>
                  <a:lnTo>
                    <a:pt x="390" y="392"/>
                  </a:lnTo>
                  <a:lnTo>
                    <a:pt x="390" y="396"/>
                  </a:lnTo>
                  <a:lnTo>
                    <a:pt x="389" y="397"/>
                  </a:lnTo>
                  <a:lnTo>
                    <a:pt x="385" y="404"/>
                  </a:lnTo>
                  <a:lnTo>
                    <a:pt x="384" y="405"/>
                  </a:lnTo>
                  <a:lnTo>
                    <a:pt x="383" y="405"/>
                  </a:lnTo>
                  <a:lnTo>
                    <a:pt x="381" y="404"/>
                  </a:lnTo>
                  <a:lnTo>
                    <a:pt x="376" y="410"/>
                  </a:lnTo>
                  <a:lnTo>
                    <a:pt x="376" y="409"/>
                  </a:lnTo>
                  <a:lnTo>
                    <a:pt x="376" y="408"/>
                  </a:lnTo>
                  <a:lnTo>
                    <a:pt x="377" y="408"/>
                  </a:lnTo>
                  <a:lnTo>
                    <a:pt x="377" y="407"/>
                  </a:lnTo>
                  <a:lnTo>
                    <a:pt x="375" y="405"/>
                  </a:lnTo>
                  <a:lnTo>
                    <a:pt x="375" y="403"/>
                  </a:lnTo>
                  <a:lnTo>
                    <a:pt x="375" y="402"/>
                  </a:lnTo>
                  <a:lnTo>
                    <a:pt x="373" y="402"/>
                  </a:lnTo>
                  <a:lnTo>
                    <a:pt x="372" y="402"/>
                  </a:lnTo>
                  <a:lnTo>
                    <a:pt x="372" y="400"/>
                  </a:lnTo>
                  <a:lnTo>
                    <a:pt x="373" y="399"/>
                  </a:lnTo>
                  <a:lnTo>
                    <a:pt x="375" y="398"/>
                  </a:lnTo>
                  <a:lnTo>
                    <a:pt x="375" y="397"/>
                  </a:lnTo>
                  <a:lnTo>
                    <a:pt x="374" y="397"/>
                  </a:lnTo>
                  <a:lnTo>
                    <a:pt x="374" y="396"/>
                  </a:lnTo>
                  <a:lnTo>
                    <a:pt x="375" y="395"/>
                  </a:lnTo>
                  <a:lnTo>
                    <a:pt x="377" y="395"/>
                  </a:lnTo>
                  <a:lnTo>
                    <a:pt x="379" y="393"/>
                  </a:lnTo>
                  <a:lnTo>
                    <a:pt x="379" y="392"/>
                  </a:lnTo>
                  <a:lnTo>
                    <a:pt x="379" y="392"/>
                  </a:lnTo>
                  <a:lnTo>
                    <a:pt x="379" y="390"/>
                  </a:lnTo>
                  <a:lnTo>
                    <a:pt x="378" y="389"/>
                  </a:lnTo>
                  <a:lnTo>
                    <a:pt x="375" y="389"/>
                  </a:lnTo>
                  <a:lnTo>
                    <a:pt x="374" y="388"/>
                  </a:lnTo>
                  <a:lnTo>
                    <a:pt x="373" y="388"/>
                  </a:lnTo>
                  <a:lnTo>
                    <a:pt x="371" y="388"/>
                  </a:lnTo>
                  <a:lnTo>
                    <a:pt x="371" y="389"/>
                  </a:lnTo>
                  <a:lnTo>
                    <a:pt x="370" y="389"/>
                  </a:lnTo>
                  <a:lnTo>
                    <a:pt x="369" y="389"/>
                  </a:lnTo>
                  <a:lnTo>
                    <a:pt x="367" y="392"/>
                  </a:lnTo>
                  <a:lnTo>
                    <a:pt x="366" y="393"/>
                  </a:lnTo>
                  <a:lnTo>
                    <a:pt x="364" y="394"/>
                  </a:lnTo>
                  <a:lnTo>
                    <a:pt x="364" y="394"/>
                  </a:lnTo>
                  <a:lnTo>
                    <a:pt x="363" y="394"/>
                  </a:lnTo>
                  <a:lnTo>
                    <a:pt x="362" y="396"/>
                  </a:lnTo>
                  <a:lnTo>
                    <a:pt x="362" y="398"/>
                  </a:lnTo>
                  <a:lnTo>
                    <a:pt x="362" y="399"/>
                  </a:lnTo>
                  <a:lnTo>
                    <a:pt x="363" y="400"/>
                  </a:lnTo>
                  <a:lnTo>
                    <a:pt x="364" y="401"/>
                  </a:lnTo>
                  <a:lnTo>
                    <a:pt x="365" y="402"/>
                  </a:lnTo>
                  <a:lnTo>
                    <a:pt x="365" y="403"/>
                  </a:lnTo>
                  <a:lnTo>
                    <a:pt x="366" y="405"/>
                  </a:lnTo>
                  <a:lnTo>
                    <a:pt x="366" y="406"/>
                  </a:lnTo>
                  <a:lnTo>
                    <a:pt x="365" y="405"/>
                  </a:lnTo>
                  <a:lnTo>
                    <a:pt x="364" y="405"/>
                  </a:lnTo>
                  <a:lnTo>
                    <a:pt x="363" y="405"/>
                  </a:lnTo>
                  <a:lnTo>
                    <a:pt x="361" y="406"/>
                  </a:lnTo>
                  <a:lnTo>
                    <a:pt x="360" y="407"/>
                  </a:lnTo>
                  <a:lnTo>
                    <a:pt x="360" y="408"/>
                  </a:lnTo>
                  <a:lnTo>
                    <a:pt x="360" y="408"/>
                  </a:lnTo>
                  <a:lnTo>
                    <a:pt x="359" y="410"/>
                  </a:lnTo>
                  <a:lnTo>
                    <a:pt x="358" y="413"/>
                  </a:lnTo>
                  <a:lnTo>
                    <a:pt x="358" y="415"/>
                  </a:lnTo>
                  <a:lnTo>
                    <a:pt x="358" y="419"/>
                  </a:lnTo>
                  <a:lnTo>
                    <a:pt x="360" y="422"/>
                  </a:lnTo>
                  <a:lnTo>
                    <a:pt x="359" y="428"/>
                  </a:lnTo>
                  <a:lnTo>
                    <a:pt x="359" y="430"/>
                  </a:lnTo>
                  <a:lnTo>
                    <a:pt x="359" y="430"/>
                  </a:lnTo>
                  <a:lnTo>
                    <a:pt x="359" y="431"/>
                  </a:lnTo>
                  <a:lnTo>
                    <a:pt x="358" y="432"/>
                  </a:lnTo>
                  <a:lnTo>
                    <a:pt x="358" y="433"/>
                  </a:lnTo>
                  <a:lnTo>
                    <a:pt x="357" y="435"/>
                  </a:lnTo>
                  <a:lnTo>
                    <a:pt x="358" y="436"/>
                  </a:lnTo>
                  <a:lnTo>
                    <a:pt x="354" y="438"/>
                  </a:lnTo>
                  <a:lnTo>
                    <a:pt x="352" y="439"/>
                  </a:lnTo>
                  <a:lnTo>
                    <a:pt x="349" y="440"/>
                  </a:lnTo>
                  <a:lnTo>
                    <a:pt x="345" y="442"/>
                  </a:lnTo>
                  <a:lnTo>
                    <a:pt x="343" y="444"/>
                  </a:lnTo>
                  <a:lnTo>
                    <a:pt x="342" y="447"/>
                  </a:lnTo>
                  <a:lnTo>
                    <a:pt x="341" y="453"/>
                  </a:lnTo>
                  <a:lnTo>
                    <a:pt x="341" y="458"/>
                  </a:lnTo>
                  <a:lnTo>
                    <a:pt x="342" y="463"/>
                  </a:lnTo>
                  <a:lnTo>
                    <a:pt x="342" y="467"/>
                  </a:lnTo>
                  <a:lnTo>
                    <a:pt x="342" y="474"/>
                  </a:lnTo>
                  <a:lnTo>
                    <a:pt x="341" y="475"/>
                  </a:lnTo>
                  <a:lnTo>
                    <a:pt x="340" y="476"/>
                  </a:lnTo>
                  <a:lnTo>
                    <a:pt x="338" y="477"/>
                  </a:lnTo>
                  <a:lnTo>
                    <a:pt x="338" y="478"/>
                  </a:lnTo>
                  <a:lnTo>
                    <a:pt x="339" y="480"/>
                  </a:lnTo>
                  <a:lnTo>
                    <a:pt x="339" y="482"/>
                  </a:lnTo>
                  <a:lnTo>
                    <a:pt x="340" y="484"/>
                  </a:lnTo>
                  <a:lnTo>
                    <a:pt x="339" y="486"/>
                  </a:lnTo>
                  <a:lnTo>
                    <a:pt x="337" y="486"/>
                  </a:lnTo>
                  <a:lnTo>
                    <a:pt x="337" y="487"/>
                  </a:lnTo>
                  <a:lnTo>
                    <a:pt x="337" y="488"/>
                  </a:lnTo>
                  <a:lnTo>
                    <a:pt x="336" y="488"/>
                  </a:lnTo>
                  <a:lnTo>
                    <a:pt x="336" y="488"/>
                  </a:lnTo>
                  <a:lnTo>
                    <a:pt x="336" y="489"/>
                  </a:lnTo>
                  <a:lnTo>
                    <a:pt x="334" y="491"/>
                  </a:lnTo>
                  <a:lnTo>
                    <a:pt x="334" y="492"/>
                  </a:lnTo>
                  <a:lnTo>
                    <a:pt x="334" y="493"/>
                  </a:lnTo>
                  <a:lnTo>
                    <a:pt x="334" y="494"/>
                  </a:lnTo>
                  <a:lnTo>
                    <a:pt x="333" y="496"/>
                  </a:lnTo>
                  <a:lnTo>
                    <a:pt x="331" y="495"/>
                  </a:lnTo>
                  <a:lnTo>
                    <a:pt x="331" y="495"/>
                  </a:lnTo>
                  <a:lnTo>
                    <a:pt x="330" y="495"/>
                  </a:lnTo>
                  <a:lnTo>
                    <a:pt x="330" y="496"/>
                  </a:lnTo>
                  <a:lnTo>
                    <a:pt x="329" y="497"/>
                  </a:lnTo>
                  <a:lnTo>
                    <a:pt x="328" y="498"/>
                  </a:lnTo>
                  <a:lnTo>
                    <a:pt x="328" y="499"/>
                  </a:lnTo>
                  <a:lnTo>
                    <a:pt x="328" y="500"/>
                  </a:lnTo>
                  <a:lnTo>
                    <a:pt x="327" y="501"/>
                  </a:lnTo>
                  <a:lnTo>
                    <a:pt x="328" y="501"/>
                  </a:lnTo>
                  <a:lnTo>
                    <a:pt x="328" y="502"/>
                  </a:lnTo>
                  <a:lnTo>
                    <a:pt x="328" y="502"/>
                  </a:lnTo>
                  <a:lnTo>
                    <a:pt x="327" y="504"/>
                  </a:lnTo>
                  <a:lnTo>
                    <a:pt x="326" y="506"/>
                  </a:lnTo>
                  <a:lnTo>
                    <a:pt x="325" y="507"/>
                  </a:lnTo>
                  <a:lnTo>
                    <a:pt x="325" y="505"/>
                  </a:lnTo>
                  <a:lnTo>
                    <a:pt x="324" y="506"/>
                  </a:lnTo>
                  <a:lnTo>
                    <a:pt x="323" y="508"/>
                  </a:lnTo>
                  <a:lnTo>
                    <a:pt x="323" y="508"/>
                  </a:lnTo>
                  <a:lnTo>
                    <a:pt x="322" y="511"/>
                  </a:lnTo>
                  <a:lnTo>
                    <a:pt x="322" y="512"/>
                  </a:lnTo>
                  <a:lnTo>
                    <a:pt x="321" y="513"/>
                  </a:lnTo>
                  <a:lnTo>
                    <a:pt x="320" y="513"/>
                  </a:lnTo>
                  <a:lnTo>
                    <a:pt x="320" y="513"/>
                  </a:lnTo>
                  <a:lnTo>
                    <a:pt x="320" y="514"/>
                  </a:lnTo>
                  <a:lnTo>
                    <a:pt x="320" y="515"/>
                  </a:lnTo>
                  <a:lnTo>
                    <a:pt x="320" y="516"/>
                  </a:lnTo>
                  <a:lnTo>
                    <a:pt x="320" y="517"/>
                  </a:lnTo>
                  <a:lnTo>
                    <a:pt x="320" y="518"/>
                  </a:lnTo>
                  <a:lnTo>
                    <a:pt x="320" y="520"/>
                  </a:lnTo>
                  <a:lnTo>
                    <a:pt x="321" y="521"/>
                  </a:lnTo>
                  <a:lnTo>
                    <a:pt x="321" y="522"/>
                  </a:lnTo>
                  <a:lnTo>
                    <a:pt x="322" y="523"/>
                  </a:lnTo>
                  <a:lnTo>
                    <a:pt x="322" y="524"/>
                  </a:lnTo>
                  <a:lnTo>
                    <a:pt x="321" y="524"/>
                  </a:lnTo>
                  <a:lnTo>
                    <a:pt x="320" y="525"/>
                  </a:lnTo>
                  <a:lnTo>
                    <a:pt x="315" y="526"/>
                  </a:lnTo>
                  <a:lnTo>
                    <a:pt x="308" y="527"/>
                  </a:lnTo>
                  <a:lnTo>
                    <a:pt x="307" y="528"/>
                  </a:lnTo>
                  <a:lnTo>
                    <a:pt x="303" y="528"/>
                  </a:lnTo>
                  <a:lnTo>
                    <a:pt x="300" y="529"/>
                  </a:lnTo>
                  <a:lnTo>
                    <a:pt x="298" y="529"/>
                  </a:lnTo>
                  <a:lnTo>
                    <a:pt x="291" y="530"/>
                  </a:lnTo>
                  <a:lnTo>
                    <a:pt x="280" y="532"/>
                  </a:lnTo>
                  <a:lnTo>
                    <a:pt x="235" y="540"/>
                  </a:lnTo>
                  <a:lnTo>
                    <a:pt x="231" y="541"/>
                  </a:lnTo>
                  <a:lnTo>
                    <a:pt x="228" y="541"/>
                  </a:lnTo>
                  <a:lnTo>
                    <a:pt x="193" y="547"/>
                  </a:lnTo>
                  <a:lnTo>
                    <a:pt x="193" y="545"/>
                  </a:lnTo>
                  <a:lnTo>
                    <a:pt x="193" y="543"/>
                  </a:lnTo>
                  <a:lnTo>
                    <a:pt x="192" y="541"/>
                  </a:lnTo>
                  <a:lnTo>
                    <a:pt x="192" y="541"/>
                  </a:lnTo>
                  <a:lnTo>
                    <a:pt x="192" y="538"/>
                  </a:lnTo>
                  <a:lnTo>
                    <a:pt x="191" y="538"/>
                  </a:lnTo>
                  <a:lnTo>
                    <a:pt x="181" y="540"/>
                  </a:lnTo>
                  <a:lnTo>
                    <a:pt x="178" y="540"/>
                  </a:lnTo>
                  <a:lnTo>
                    <a:pt x="177" y="541"/>
                  </a:lnTo>
                  <a:lnTo>
                    <a:pt x="170" y="541"/>
                  </a:lnTo>
                  <a:lnTo>
                    <a:pt x="164" y="541"/>
                  </a:lnTo>
                  <a:lnTo>
                    <a:pt x="163" y="542"/>
                  </a:lnTo>
                  <a:lnTo>
                    <a:pt x="158" y="542"/>
                  </a:lnTo>
                  <a:lnTo>
                    <a:pt x="156" y="543"/>
                  </a:lnTo>
                  <a:lnTo>
                    <a:pt x="153" y="543"/>
                  </a:lnTo>
                  <a:lnTo>
                    <a:pt x="148" y="543"/>
                  </a:lnTo>
                  <a:lnTo>
                    <a:pt x="148" y="544"/>
                  </a:lnTo>
                  <a:lnTo>
                    <a:pt x="147" y="544"/>
                  </a:lnTo>
                  <a:lnTo>
                    <a:pt x="146" y="544"/>
                  </a:lnTo>
                  <a:lnTo>
                    <a:pt x="145" y="544"/>
                  </a:lnTo>
                  <a:lnTo>
                    <a:pt x="144" y="544"/>
                  </a:lnTo>
                  <a:lnTo>
                    <a:pt x="143" y="544"/>
                  </a:lnTo>
                  <a:lnTo>
                    <a:pt x="142" y="545"/>
                  </a:lnTo>
                  <a:lnTo>
                    <a:pt x="139" y="545"/>
                  </a:lnTo>
                  <a:lnTo>
                    <a:pt x="134" y="546"/>
                  </a:lnTo>
                  <a:lnTo>
                    <a:pt x="126" y="547"/>
                  </a:lnTo>
                  <a:lnTo>
                    <a:pt x="117" y="547"/>
                  </a:lnTo>
                  <a:lnTo>
                    <a:pt x="116" y="547"/>
                  </a:lnTo>
                  <a:lnTo>
                    <a:pt x="115" y="547"/>
                  </a:lnTo>
                  <a:lnTo>
                    <a:pt x="115" y="547"/>
                  </a:lnTo>
                  <a:lnTo>
                    <a:pt x="114" y="547"/>
                  </a:lnTo>
                  <a:lnTo>
                    <a:pt x="113" y="548"/>
                  </a:lnTo>
                  <a:lnTo>
                    <a:pt x="112" y="548"/>
                  </a:lnTo>
                  <a:lnTo>
                    <a:pt x="106" y="548"/>
                  </a:lnTo>
                  <a:lnTo>
                    <a:pt x="104" y="549"/>
                  </a:lnTo>
                  <a:lnTo>
                    <a:pt x="102" y="549"/>
                  </a:lnTo>
                  <a:lnTo>
                    <a:pt x="100" y="549"/>
                  </a:lnTo>
                  <a:lnTo>
                    <a:pt x="93" y="550"/>
                  </a:lnTo>
                  <a:lnTo>
                    <a:pt x="91" y="550"/>
                  </a:lnTo>
                  <a:lnTo>
                    <a:pt x="82" y="551"/>
                  </a:lnTo>
                  <a:lnTo>
                    <a:pt x="82" y="552"/>
                  </a:lnTo>
                  <a:lnTo>
                    <a:pt x="80" y="552"/>
                  </a:lnTo>
                  <a:lnTo>
                    <a:pt x="75" y="552"/>
                  </a:lnTo>
                  <a:lnTo>
                    <a:pt x="69" y="552"/>
                  </a:lnTo>
                  <a:lnTo>
                    <a:pt x="60" y="553"/>
                  </a:lnTo>
                  <a:lnTo>
                    <a:pt x="60" y="553"/>
                  </a:lnTo>
                  <a:lnTo>
                    <a:pt x="55" y="554"/>
                  </a:lnTo>
                  <a:lnTo>
                    <a:pt x="33" y="557"/>
                  </a:lnTo>
                  <a:lnTo>
                    <a:pt x="32" y="557"/>
                  </a:lnTo>
                  <a:lnTo>
                    <a:pt x="21" y="558"/>
                  </a:lnTo>
                  <a:lnTo>
                    <a:pt x="10" y="559"/>
                  </a:lnTo>
                  <a:lnTo>
                    <a:pt x="5" y="559"/>
                  </a:lnTo>
                  <a:lnTo>
                    <a:pt x="3" y="559"/>
                  </a:lnTo>
                  <a:lnTo>
                    <a:pt x="5" y="558"/>
                  </a:lnTo>
                  <a:lnTo>
                    <a:pt x="5" y="557"/>
                  </a:lnTo>
                  <a:lnTo>
                    <a:pt x="7" y="556"/>
                  </a:lnTo>
                  <a:lnTo>
                    <a:pt x="10" y="553"/>
                  </a:lnTo>
                  <a:lnTo>
                    <a:pt x="10" y="552"/>
                  </a:lnTo>
                  <a:lnTo>
                    <a:pt x="12" y="551"/>
                  </a:lnTo>
                  <a:lnTo>
                    <a:pt x="14" y="549"/>
                  </a:lnTo>
                  <a:lnTo>
                    <a:pt x="15" y="547"/>
                  </a:lnTo>
                  <a:lnTo>
                    <a:pt x="18" y="543"/>
                  </a:lnTo>
                  <a:lnTo>
                    <a:pt x="18" y="542"/>
                  </a:lnTo>
                  <a:lnTo>
                    <a:pt x="20" y="541"/>
                  </a:lnTo>
                  <a:lnTo>
                    <a:pt x="21" y="540"/>
                  </a:lnTo>
                  <a:lnTo>
                    <a:pt x="21" y="539"/>
                  </a:lnTo>
                  <a:lnTo>
                    <a:pt x="21" y="539"/>
                  </a:lnTo>
                  <a:lnTo>
                    <a:pt x="21" y="538"/>
                  </a:lnTo>
                  <a:lnTo>
                    <a:pt x="22" y="536"/>
                  </a:lnTo>
                  <a:lnTo>
                    <a:pt x="23" y="535"/>
                  </a:lnTo>
                  <a:lnTo>
                    <a:pt x="23" y="534"/>
                  </a:lnTo>
                  <a:lnTo>
                    <a:pt x="23" y="533"/>
                  </a:lnTo>
                  <a:lnTo>
                    <a:pt x="24" y="528"/>
                  </a:lnTo>
                  <a:lnTo>
                    <a:pt x="24" y="527"/>
                  </a:lnTo>
                  <a:lnTo>
                    <a:pt x="25" y="527"/>
                  </a:lnTo>
                  <a:lnTo>
                    <a:pt x="25" y="526"/>
                  </a:lnTo>
                  <a:lnTo>
                    <a:pt x="25" y="525"/>
                  </a:lnTo>
                  <a:lnTo>
                    <a:pt x="25" y="524"/>
                  </a:lnTo>
                  <a:lnTo>
                    <a:pt x="26" y="524"/>
                  </a:lnTo>
                  <a:lnTo>
                    <a:pt x="26" y="523"/>
                  </a:lnTo>
                  <a:lnTo>
                    <a:pt x="26" y="522"/>
                  </a:lnTo>
                  <a:lnTo>
                    <a:pt x="26" y="520"/>
                  </a:lnTo>
                  <a:lnTo>
                    <a:pt x="26" y="519"/>
                  </a:lnTo>
                  <a:lnTo>
                    <a:pt x="28" y="514"/>
                  </a:lnTo>
                  <a:lnTo>
                    <a:pt x="29" y="513"/>
                  </a:lnTo>
                  <a:lnTo>
                    <a:pt x="30" y="510"/>
                  </a:lnTo>
                  <a:lnTo>
                    <a:pt x="30" y="508"/>
                  </a:lnTo>
                  <a:lnTo>
                    <a:pt x="31" y="508"/>
                  </a:lnTo>
                  <a:lnTo>
                    <a:pt x="32" y="506"/>
                  </a:lnTo>
                  <a:lnTo>
                    <a:pt x="33" y="502"/>
                  </a:lnTo>
                  <a:lnTo>
                    <a:pt x="33" y="502"/>
                  </a:lnTo>
                  <a:lnTo>
                    <a:pt x="34" y="502"/>
                  </a:lnTo>
                  <a:lnTo>
                    <a:pt x="37" y="497"/>
                  </a:lnTo>
                  <a:lnTo>
                    <a:pt x="37" y="497"/>
                  </a:lnTo>
                  <a:lnTo>
                    <a:pt x="37" y="496"/>
                  </a:lnTo>
                  <a:lnTo>
                    <a:pt x="37" y="496"/>
                  </a:lnTo>
                  <a:lnTo>
                    <a:pt x="37" y="494"/>
                  </a:lnTo>
                  <a:lnTo>
                    <a:pt x="38" y="494"/>
                  </a:lnTo>
                  <a:lnTo>
                    <a:pt x="38" y="493"/>
                  </a:lnTo>
                  <a:lnTo>
                    <a:pt x="39" y="491"/>
                  </a:lnTo>
                  <a:lnTo>
                    <a:pt x="40" y="489"/>
                  </a:lnTo>
                  <a:lnTo>
                    <a:pt x="43" y="481"/>
                  </a:lnTo>
                  <a:lnTo>
                    <a:pt x="44" y="475"/>
                  </a:lnTo>
                  <a:lnTo>
                    <a:pt x="44" y="469"/>
                  </a:lnTo>
                  <a:lnTo>
                    <a:pt x="44" y="469"/>
                  </a:lnTo>
                  <a:lnTo>
                    <a:pt x="45" y="467"/>
                  </a:lnTo>
                  <a:lnTo>
                    <a:pt x="45" y="466"/>
                  </a:lnTo>
                  <a:lnTo>
                    <a:pt x="46" y="463"/>
                  </a:lnTo>
                  <a:lnTo>
                    <a:pt x="47" y="458"/>
                  </a:lnTo>
                  <a:lnTo>
                    <a:pt x="47" y="450"/>
                  </a:lnTo>
                  <a:lnTo>
                    <a:pt x="47" y="447"/>
                  </a:lnTo>
                  <a:lnTo>
                    <a:pt x="47" y="446"/>
                  </a:lnTo>
                  <a:lnTo>
                    <a:pt x="47" y="445"/>
                  </a:lnTo>
                  <a:lnTo>
                    <a:pt x="47" y="444"/>
                  </a:lnTo>
                  <a:lnTo>
                    <a:pt x="47" y="442"/>
                  </a:lnTo>
                  <a:lnTo>
                    <a:pt x="48" y="442"/>
                  </a:lnTo>
                  <a:lnTo>
                    <a:pt x="46" y="436"/>
                  </a:lnTo>
                  <a:lnTo>
                    <a:pt x="47" y="436"/>
                  </a:lnTo>
                  <a:lnTo>
                    <a:pt x="47" y="433"/>
                  </a:lnTo>
                  <a:lnTo>
                    <a:pt x="48" y="429"/>
                  </a:lnTo>
                  <a:lnTo>
                    <a:pt x="47" y="425"/>
                  </a:lnTo>
                  <a:lnTo>
                    <a:pt x="47" y="419"/>
                  </a:lnTo>
                  <a:lnTo>
                    <a:pt x="46" y="419"/>
                  </a:lnTo>
                  <a:lnTo>
                    <a:pt x="46" y="417"/>
                  </a:lnTo>
                  <a:lnTo>
                    <a:pt x="45" y="410"/>
                  </a:lnTo>
                  <a:lnTo>
                    <a:pt x="45" y="407"/>
                  </a:lnTo>
                  <a:lnTo>
                    <a:pt x="44" y="403"/>
                  </a:lnTo>
                  <a:lnTo>
                    <a:pt x="43" y="399"/>
                  </a:lnTo>
                  <a:lnTo>
                    <a:pt x="42" y="390"/>
                  </a:lnTo>
                  <a:lnTo>
                    <a:pt x="41" y="386"/>
                  </a:lnTo>
                  <a:lnTo>
                    <a:pt x="39" y="381"/>
                  </a:lnTo>
                  <a:lnTo>
                    <a:pt x="38" y="380"/>
                  </a:lnTo>
                  <a:lnTo>
                    <a:pt x="38" y="380"/>
                  </a:lnTo>
                  <a:lnTo>
                    <a:pt x="37" y="377"/>
                  </a:lnTo>
                  <a:lnTo>
                    <a:pt x="36" y="373"/>
                  </a:lnTo>
                  <a:lnTo>
                    <a:pt x="34" y="370"/>
                  </a:lnTo>
                  <a:lnTo>
                    <a:pt x="32" y="367"/>
                  </a:lnTo>
                  <a:lnTo>
                    <a:pt x="31" y="364"/>
                  </a:lnTo>
                  <a:lnTo>
                    <a:pt x="30" y="363"/>
                  </a:lnTo>
                  <a:lnTo>
                    <a:pt x="29" y="360"/>
                  </a:lnTo>
                  <a:lnTo>
                    <a:pt x="27" y="358"/>
                  </a:lnTo>
                  <a:lnTo>
                    <a:pt x="26" y="357"/>
                  </a:lnTo>
                  <a:lnTo>
                    <a:pt x="26" y="356"/>
                  </a:lnTo>
                  <a:lnTo>
                    <a:pt x="26" y="355"/>
                  </a:lnTo>
                  <a:lnTo>
                    <a:pt x="23" y="350"/>
                  </a:lnTo>
                  <a:lnTo>
                    <a:pt x="22" y="350"/>
                  </a:lnTo>
                  <a:lnTo>
                    <a:pt x="22" y="349"/>
                  </a:lnTo>
                  <a:lnTo>
                    <a:pt x="22" y="348"/>
                  </a:lnTo>
                  <a:lnTo>
                    <a:pt x="21" y="348"/>
                  </a:lnTo>
                  <a:lnTo>
                    <a:pt x="21" y="347"/>
                  </a:lnTo>
                  <a:lnTo>
                    <a:pt x="21" y="346"/>
                  </a:lnTo>
                  <a:lnTo>
                    <a:pt x="20" y="345"/>
                  </a:lnTo>
                  <a:lnTo>
                    <a:pt x="20" y="343"/>
                  </a:lnTo>
                  <a:lnTo>
                    <a:pt x="17" y="339"/>
                  </a:lnTo>
                  <a:lnTo>
                    <a:pt x="16" y="337"/>
                  </a:lnTo>
                  <a:lnTo>
                    <a:pt x="16" y="336"/>
                  </a:lnTo>
                  <a:lnTo>
                    <a:pt x="16" y="336"/>
                  </a:lnTo>
                  <a:lnTo>
                    <a:pt x="15" y="332"/>
                  </a:lnTo>
                  <a:lnTo>
                    <a:pt x="14" y="331"/>
                  </a:lnTo>
                  <a:lnTo>
                    <a:pt x="14" y="330"/>
                  </a:lnTo>
                  <a:lnTo>
                    <a:pt x="14" y="329"/>
                  </a:lnTo>
                  <a:lnTo>
                    <a:pt x="13" y="327"/>
                  </a:lnTo>
                  <a:lnTo>
                    <a:pt x="12" y="325"/>
                  </a:lnTo>
                  <a:lnTo>
                    <a:pt x="11" y="322"/>
                  </a:lnTo>
                  <a:lnTo>
                    <a:pt x="10" y="322"/>
                  </a:lnTo>
                  <a:lnTo>
                    <a:pt x="10" y="321"/>
                  </a:lnTo>
                  <a:lnTo>
                    <a:pt x="8" y="317"/>
                  </a:lnTo>
                  <a:lnTo>
                    <a:pt x="8" y="316"/>
                  </a:lnTo>
                  <a:lnTo>
                    <a:pt x="7" y="316"/>
                  </a:lnTo>
                  <a:lnTo>
                    <a:pt x="7" y="315"/>
                  </a:lnTo>
                  <a:lnTo>
                    <a:pt x="7" y="314"/>
                  </a:lnTo>
                  <a:lnTo>
                    <a:pt x="6" y="314"/>
                  </a:lnTo>
                  <a:lnTo>
                    <a:pt x="6" y="314"/>
                  </a:lnTo>
                  <a:lnTo>
                    <a:pt x="5" y="312"/>
                  </a:lnTo>
                  <a:lnTo>
                    <a:pt x="4" y="308"/>
                  </a:lnTo>
                  <a:lnTo>
                    <a:pt x="4" y="308"/>
                  </a:lnTo>
                  <a:lnTo>
                    <a:pt x="4" y="307"/>
                  </a:lnTo>
                  <a:lnTo>
                    <a:pt x="4" y="306"/>
                  </a:lnTo>
                  <a:lnTo>
                    <a:pt x="4" y="305"/>
                  </a:lnTo>
                  <a:lnTo>
                    <a:pt x="4" y="303"/>
                  </a:lnTo>
                  <a:lnTo>
                    <a:pt x="4" y="301"/>
                  </a:lnTo>
                  <a:lnTo>
                    <a:pt x="4" y="300"/>
                  </a:lnTo>
                  <a:lnTo>
                    <a:pt x="4" y="298"/>
                  </a:lnTo>
                  <a:lnTo>
                    <a:pt x="5" y="298"/>
                  </a:lnTo>
                  <a:lnTo>
                    <a:pt x="5" y="297"/>
                  </a:lnTo>
                  <a:lnTo>
                    <a:pt x="5" y="297"/>
                  </a:lnTo>
                  <a:lnTo>
                    <a:pt x="6" y="297"/>
                  </a:lnTo>
                  <a:lnTo>
                    <a:pt x="6" y="296"/>
                  </a:lnTo>
                  <a:lnTo>
                    <a:pt x="7" y="295"/>
                  </a:lnTo>
                  <a:lnTo>
                    <a:pt x="7" y="294"/>
                  </a:lnTo>
                  <a:lnTo>
                    <a:pt x="8" y="294"/>
                  </a:lnTo>
                  <a:lnTo>
                    <a:pt x="8" y="293"/>
                  </a:lnTo>
                  <a:lnTo>
                    <a:pt x="9" y="291"/>
                  </a:lnTo>
                  <a:lnTo>
                    <a:pt x="10" y="291"/>
                  </a:lnTo>
                  <a:lnTo>
                    <a:pt x="10" y="287"/>
                  </a:lnTo>
                  <a:lnTo>
                    <a:pt x="10" y="286"/>
                  </a:lnTo>
                  <a:lnTo>
                    <a:pt x="10" y="285"/>
                  </a:lnTo>
                  <a:lnTo>
                    <a:pt x="11" y="281"/>
                  </a:lnTo>
                  <a:lnTo>
                    <a:pt x="11" y="281"/>
                  </a:lnTo>
                  <a:lnTo>
                    <a:pt x="10" y="278"/>
                  </a:lnTo>
                  <a:lnTo>
                    <a:pt x="10" y="276"/>
                  </a:lnTo>
                  <a:lnTo>
                    <a:pt x="10" y="275"/>
                  </a:lnTo>
                  <a:lnTo>
                    <a:pt x="9" y="271"/>
                  </a:lnTo>
                  <a:lnTo>
                    <a:pt x="9" y="270"/>
                  </a:lnTo>
                  <a:lnTo>
                    <a:pt x="9" y="270"/>
                  </a:lnTo>
                  <a:lnTo>
                    <a:pt x="8" y="268"/>
                  </a:lnTo>
                  <a:lnTo>
                    <a:pt x="8" y="267"/>
                  </a:lnTo>
                  <a:lnTo>
                    <a:pt x="8" y="266"/>
                  </a:lnTo>
                  <a:lnTo>
                    <a:pt x="7" y="264"/>
                  </a:lnTo>
                  <a:lnTo>
                    <a:pt x="6" y="261"/>
                  </a:lnTo>
                  <a:lnTo>
                    <a:pt x="4" y="257"/>
                  </a:lnTo>
                  <a:lnTo>
                    <a:pt x="2" y="254"/>
                  </a:lnTo>
                  <a:lnTo>
                    <a:pt x="1" y="253"/>
                  </a:lnTo>
                  <a:lnTo>
                    <a:pt x="1" y="253"/>
                  </a:lnTo>
                  <a:lnTo>
                    <a:pt x="0" y="251"/>
                  </a:lnTo>
                  <a:lnTo>
                    <a:pt x="0" y="249"/>
                  </a:lnTo>
                  <a:lnTo>
                    <a:pt x="0" y="248"/>
                  </a:lnTo>
                  <a:lnTo>
                    <a:pt x="1" y="247"/>
                  </a:lnTo>
                  <a:lnTo>
                    <a:pt x="1" y="247"/>
                  </a:lnTo>
                  <a:lnTo>
                    <a:pt x="4" y="244"/>
                  </a:lnTo>
                  <a:lnTo>
                    <a:pt x="4" y="243"/>
                  </a:lnTo>
                  <a:lnTo>
                    <a:pt x="5" y="242"/>
                  </a:lnTo>
                  <a:lnTo>
                    <a:pt x="7" y="241"/>
                  </a:lnTo>
                  <a:lnTo>
                    <a:pt x="7" y="240"/>
                  </a:lnTo>
                  <a:lnTo>
                    <a:pt x="7" y="239"/>
                  </a:lnTo>
                  <a:lnTo>
                    <a:pt x="8" y="239"/>
                  </a:lnTo>
                  <a:lnTo>
                    <a:pt x="9" y="236"/>
                  </a:lnTo>
                  <a:lnTo>
                    <a:pt x="9" y="235"/>
                  </a:lnTo>
                  <a:lnTo>
                    <a:pt x="10" y="235"/>
                  </a:lnTo>
                  <a:lnTo>
                    <a:pt x="10" y="234"/>
                  </a:lnTo>
                  <a:lnTo>
                    <a:pt x="10" y="232"/>
                  </a:lnTo>
                  <a:lnTo>
                    <a:pt x="10" y="231"/>
                  </a:lnTo>
                  <a:lnTo>
                    <a:pt x="11" y="228"/>
                  </a:lnTo>
                  <a:lnTo>
                    <a:pt x="12" y="225"/>
                  </a:lnTo>
                  <a:lnTo>
                    <a:pt x="12" y="225"/>
                  </a:lnTo>
                  <a:lnTo>
                    <a:pt x="13" y="222"/>
                  </a:lnTo>
                  <a:lnTo>
                    <a:pt x="14" y="220"/>
                  </a:lnTo>
                  <a:lnTo>
                    <a:pt x="15" y="218"/>
                  </a:lnTo>
                  <a:lnTo>
                    <a:pt x="15" y="217"/>
                  </a:lnTo>
                  <a:lnTo>
                    <a:pt x="15" y="216"/>
                  </a:lnTo>
                  <a:lnTo>
                    <a:pt x="15" y="215"/>
                  </a:lnTo>
                  <a:lnTo>
                    <a:pt x="15" y="214"/>
                  </a:lnTo>
                  <a:lnTo>
                    <a:pt x="18" y="209"/>
                  </a:lnTo>
                  <a:lnTo>
                    <a:pt x="19" y="201"/>
                  </a:lnTo>
                  <a:lnTo>
                    <a:pt x="19" y="198"/>
                  </a:lnTo>
                  <a:lnTo>
                    <a:pt x="19" y="197"/>
                  </a:lnTo>
                  <a:lnTo>
                    <a:pt x="18" y="194"/>
                  </a:lnTo>
                  <a:lnTo>
                    <a:pt x="18" y="192"/>
                  </a:lnTo>
                  <a:lnTo>
                    <a:pt x="18" y="190"/>
                  </a:lnTo>
                  <a:lnTo>
                    <a:pt x="18" y="189"/>
                  </a:lnTo>
                  <a:lnTo>
                    <a:pt x="19" y="187"/>
                  </a:lnTo>
                  <a:lnTo>
                    <a:pt x="19" y="186"/>
                  </a:lnTo>
                  <a:lnTo>
                    <a:pt x="19" y="181"/>
                  </a:lnTo>
                  <a:lnTo>
                    <a:pt x="19" y="179"/>
                  </a:lnTo>
                  <a:lnTo>
                    <a:pt x="18" y="175"/>
                  </a:lnTo>
                  <a:lnTo>
                    <a:pt x="18" y="173"/>
                  </a:lnTo>
                  <a:lnTo>
                    <a:pt x="15" y="168"/>
                  </a:lnTo>
                  <a:lnTo>
                    <a:pt x="15" y="166"/>
                  </a:lnTo>
                  <a:lnTo>
                    <a:pt x="15" y="163"/>
                  </a:lnTo>
                  <a:lnTo>
                    <a:pt x="15" y="162"/>
                  </a:lnTo>
                  <a:lnTo>
                    <a:pt x="15" y="161"/>
                  </a:lnTo>
                  <a:lnTo>
                    <a:pt x="16" y="160"/>
                  </a:lnTo>
                  <a:lnTo>
                    <a:pt x="21" y="158"/>
                  </a:lnTo>
                  <a:lnTo>
                    <a:pt x="22" y="157"/>
                  </a:lnTo>
                  <a:lnTo>
                    <a:pt x="26" y="156"/>
                  </a:lnTo>
                  <a:lnTo>
                    <a:pt x="27" y="156"/>
                  </a:lnTo>
                  <a:lnTo>
                    <a:pt x="27" y="155"/>
                  </a:lnTo>
                  <a:lnTo>
                    <a:pt x="28" y="154"/>
                  </a:lnTo>
                  <a:lnTo>
                    <a:pt x="29" y="152"/>
                  </a:lnTo>
                  <a:lnTo>
                    <a:pt x="29" y="151"/>
                  </a:lnTo>
                  <a:lnTo>
                    <a:pt x="30" y="150"/>
                  </a:lnTo>
                  <a:lnTo>
                    <a:pt x="29" y="149"/>
                  </a:lnTo>
                  <a:lnTo>
                    <a:pt x="29" y="146"/>
                  </a:lnTo>
                  <a:lnTo>
                    <a:pt x="29" y="143"/>
                  </a:lnTo>
                  <a:lnTo>
                    <a:pt x="29" y="142"/>
                  </a:lnTo>
                  <a:lnTo>
                    <a:pt x="28" y="137"/>
                  </a:lnTo>
                  <a:lnTo>
                    <a:pt x="28" y="135"/>
                  </a:lnTo>
                  <a:lnTo>
                    <a:pt x="28" y="133"/>
                  </a:lnTo>
                  <a:lnTo>
                    <a:pt x="28" y="132"/>
                  </a:lnTo>
                  <a:lnTo>
                    <a:pt x="29" y="131"/>
                  </a:lnTo>
                  <a:lnTo>
                    <a:pt x="31" y="131"/>
                  </a:lnTo>
                  <a:lnTo>
                    <a:pt x="32" y="131"/>
                  </a:lnTo>
                  <a:lnTo>
                    <a:pt x="32" y="132"/>
                  </a:lnTo>
                  <a:lnTo>
                    <a:pt x="33" y="132"/>
                  </a:lnTo>
                  <a:lnTo>
                    <a:pt x="35" y="132"/>
                  </a:lnTo>
                  <a:lnTo>
                    <a:pt x="36" y="131"/>
                  </a:lnTo>
                  <a:lnTo>
                    <a:pt x="37" y="130"/>
                  </a:lnTo>
                  <a:lnTo>
                    <a:pt x="37" y="128"/>
                  </a:lnTo>
                  <a:lnTo>
                    <a:pt x="37" y="127"/>
                  </a:lnTo>
                  <a:lnTo>
                    <a:pt x="37" y="126"/>
                  </a:lnTo>
                  <a:lnTo>
                    <a:pt x="38" y="124"/>
                  </a:lnTo>
                  <a:lnTo>
                    <a:pt x="38" y="123"/>
                  </a:lnTo>
                  <a:lnTo>
                    <a:pt x="39" y="122"/>
                  </a:lnTo>
                  <a:lnTo>
                    <a:pt x="41" y="122"/>
                  </a:lnTo>
                  <a:lnTo>
                    <a:pt x="43" y="123"/>
                  </a:lnTo>
                  <a:lnTo>
                    <a:pt x="44" y="125"/>
                  </a:lnTo>
                  <a:lnTo>
                    <a:pt x="45" y="126"/>
                  </a:lnTo>
                  <a:lnTo>
                    <a:pt x="47" y="126"/>
                  </a:lnTo>
                  <a:lnTo>
                    <a:pt x="48" y="125"/>
                  </a:lnTo>
                  <a:lnTo>
                    <a:pt x="50" y="124"/>
                  </a:lnTo>
                  <a:lnTo>
                    <a:pt x="53" y="120"/>
                  </a:lnTo>
                  <a:lnTo>
                    <a:pt x="53" y="119"/>
                  </a:lnTo>
                  <a:lnTo>
                    <a:pt x="53" y="116"/>
                  </a:lnTo>
                  <a:lnTo>
                    <a:pt x="53" y="114"/>
                  </a:lnTo>
                  <a:lnTo>
                    <a:pt x="54" y="113"/>
                  </a:lnTo>
                  <a:lnTo>
                    <a:pt x="54" y="109"/>
                  </a:lnTo>
                  <a:lnTo>
                    <a:pt x="55" y="109"/>
                  </a:lnTo>
                  <a:lnTo>
                    <a:pt x="57" y="107"/>
                  </a:lnTo>
                  <a:lnTo>
                    <a:pt x="59" y="105"/>
                  </a:lnTo>
                  <a:lnTo>
                    <a:pt x="60" y="103"/>
                  </a:lnTo>
                  <a:lnTo>
                    <a:pt x="60" y="101"/>
                  </a:lnTo>
                  <a:lnTo>
                    <a:pt x="60" y="100"/>
                  </a:lnTo>
                  <a:lnTo>
                    <a:pt x="61" y="96"/>
                  </a:lnTo>
                  <a:lnTo>
                    <a:pt x="64" y="90"/>
                  </a:lnTo>
                  <a:lnTo>
                    <a:pt x="65" y="90"/>
                  </a:lnTo>
                  <a:lnTo>
                    <a:pt x="65" y="91"/>
                  </a:lnTo>
                  <a:lnTo>
                    <a:pt x="66" y="91"/>
                  </a:lnTo>
                  <a:lnTo>
                    <a:pt x="67" y="91"/>
                  </a:lnTo>
                  <a:lnTo>
                    <a:pt x="69" y="88"/>
                  </a:lnTo>
                  <a:lnTo>
                    <a:pt x="69" y="87"/>
                  </a:lnTo>
                  <a:lnTo>
                    <a:pt x="70" y="86"/>
                  </a:lnTo>
                  <a:lnTo>
                    <a:pt x="71" y="86"/>
                  </a:lnTo>
                  <a:lnTo>
                    <a:pt x="72" y="88"/>
                  </a:lnTo>
                  <a:lnTo>
                    <a:pt x="71" y="90"/>
                  </a:lnTo>
                  <a:lnTo>
                    <a:pt x="71" y="91"/>
                  </a:lnTo>
                  <a:lnTo>
                    <a:pt x="70" y="92"/>
                  </a:lnTo>
                  <a:lnTo>
                    <a:pt x="70" y="93"/>
                  </a:lnTo>
                  <a:lnTo>
                    <a:pt x="69" y="93"/>
                  </a:lnTo>
                  <a:lnTo>
                    <a:pt x="69" y="94"/>
                  </a:lnTo>
                  <a:lnTo>
                    <a:pt x="69" y="93"/>
                  </a:lnTo>
                  <a:lnTo>
                    <a:pt x="68" y="93"/>
                  </a:lnTo>
                  <a:lnTo>
                    <a:pt x="67" y="94"/>
                  </a:lnTo>
                  <a:lnTo>
                    <a:pt x="66" y="95"/>
                  </a:lnTo>
                  <a:lnTo>
                    <a:pt x="65" y="98"/>
                  </a:lnTo>
                  <a:lnTo>
                    <a:pt x="65" y="99"/>
                  </a:lnTo>
                  <a:lnTo>
                    <a:pt x="69" y="105"/>
                  </a:lnTo>
                  <a:lnTo>
                    <a:pt x="70" y="105"/>
                  </a:lnTo>
                  <a:lnTo>
                    <a:pt x="71" y="106"/>
                  </a:lnTo>
                  <a:lnTo>
                    <a:pt x="71" y="109"/>
                  </a:lnTo>
                  <a:lnTo>
                    <a:pt x="70" y="109"/>
                  </a:lnTo>
                  <a:lnTo>
                    <a:pt x="68" y="109"/>
                  </a:lnTo>
                  <a:lnTo>
                    <a:pt x="68" y="112"/>
                  </a:lnTo>
                  <a:lnTo>
                    <a:pt x="67" y="113"/>
                  </a:lnTo>
                  <a:lnTo>
                    <a:pt x="66" y="114"/>
                  </a:lnTo>
                  <a:lnTo>
                    <a:pt x="68" y="116"/>
                  </a:lnTo>
                  <a:lnTo>
                    <a:pt x="69" y="118"/>
                  </a:lnTo>
                  <a:lnTo>
                    <a:pt x="70" y="125"/>
                  </a:lnTo>
                  <a:lnTo>
                    <a:pt x="68" y="126"/>
                  </a:lnTo>
                  <a:lnTo>
                    <a:pt x="67" y="126"/>
                  </a:lnTo>
                  <a:lnTo>
                    <a:pt x="66" y="130"/>
                  </a:lnTo>
                  <a:lnTo>
                    <a:pt x="66" y="131"/>
                  </a:lnTo>
                  <a:lnTo>
                    <a:pt x="66" y="132"/>
                  </a:lnTo>
                  <a:lnTo>
                    <a:pt x="66" y="136"/>
                  </a:lnTo>
                  <a:lnTo>
                    <a:pt x="66" y="137"/>
                  </a:lnTo>
                  <a:lnTo>
                    <a:pt x="67" y="141"/>
                  </a:lnTo>
                  <a:lnTo>
                    <a:pt x="68" y="143"/>
                  </a:lnTo>
                  <a:lnTo>
                    <a:pt x="68" y="145"/>
                  </a:lnTo>
                  <a:lnTo>
                    <a:pt x="69" y="146"/>
                  </a:lnTo>
                  <a:lnTo>
                    <a:pt x="70" y="146"/>
                  </a:lnTo>
                  <a:lnTo>
                    <a:pt x="71" y="146"/>
                  </a:lnTo>
                  <a:lnTo>
                    <a:pt x="71" y="146"/>
                  </a:lnTo>
                  <a:lnTo>
                    <a:pt x="72" y="146"/>
                  </a:lnTo>
                  <a:lnTo>
                    <a:pt x="72" y="145"/>
                  </a:lnTo>
                  <a:lnTo>
                    <a:pt x="72" y="144"/>
                  </a:lnTo>
                  <a:lnTo>
                    <a:pt x="72" y="143"/>
                  </a:lnTo>
                  <a:lnTo>
                    <a:pt x="73" y="140"/>
                  </a:lnTo>
                  <a:lnTo>
                    <a:pt x="76" y="132"/>
                  </a:lnTo>
                  <a:lnTo>
                    <a:pt x="76" y="131"/>
                  </a:lnTo>
                  <a:lnTo>
                    <a:pt x="76" y="131"/>
                  </a:lnTo>
                  <a:lnTo>
                    <a:pt x="76" y="129"/>
                  </a:lnTo>
                  <a:lnTo>
                    <a:pt x="74" y="129"/>
                  </a:lnTo>
                  <a:lnTo>
                    <a:pt x="73" y="128"/>
                  </a:lnTo>
                  <a:lnTo>
                    <a:pt x="74" y="127"/>
                  </a:lnTo>
                  <a:lnTo>
                    <a:pt x="74" y="126"/>
                  </a:lnTo>
                  <a:lnTo>
                    <a:pt x="75" y="126"/>
                  </a:lnTo>
                  <a:lnTo>
                    <a:pt x="75" y="125"/>
                  </a:lnTo>
                  <a:lnTo>
                    <a:pt x="76" y="124"/>
                  </a:lnTo>
                  <a:lnTo>
                    <a:pt x="76" y="123"/>
                  </a:lnTo>
                  <a:lnTo>
                    <a:pt x="76" y="122"/>
                  </a:lnTo>
                  <a:lnTo>
                    <a:pt x="76" y="119"/>
                  </a:lnTo>
                  <a:lnTo>
                    <a:pt x="76" y="119"/>
                  </a:lnTo>
                  <a:lnTo>
                    <a:pt x="76" y="118"/>
                  </a:lnTo>
                  <a:lnTo>
                    <a:pt x="76" y="117"/>
                  </a:lnTo>
                  <a:lnTo>
                    <a:pt x="78" y="114"/>
                  </a:lnTo>
                  <a:lnTo>
                    <a:pt x="80" y="114"/>
                  </a:lnTo>
                  <a:lnTo>
                    <a:pt x="80" y="115"/>
                  </a:lnTo>
                  <a:lnTo>
                    <a:pt x="80" y="116"/>
                  </a:lnTo>
                  <a:lnTo>
                    <a:pt x="81" y="117"/>
                  </a:lnTo>
                  <a:lnTo>
                    <a:pt x="81" y="118"/>
                  </a:lnTo>
                  <a:lnTo>
                    <a:pt x="81" y="119"/>
                  </a:lnTo>
                  <a:lnTo>
                    <a:pt x="80" y="119"/>
                  </a:lnTo>
                  <a:lnTo>
                    <a:pt x="79" y="120"/>
                  </a:lnTo>
                  <a:lnTo>
                    <a:pt x="79" y="122"/>
                  </a:lnTo>
                  <a:lnTo>
                    <a:pt x="79" y="123"/>
                  </a:lnTo>
                  <a:lnTo>
                    <a:pt x="79" y="124"/>
                  </a:lnTo>
                  <a:lnTo>
                    <a:pt x="79" y="126"/>
                  </a:lnTo>
                  <a:lnTo>
                    <a:pt x="80" y="126"/>
                  </a:lnTo>
                  <a:lnTo>
                    <a:pt x="80" y="127"/>
                  </a:lnTo>
                  <a:lnTo>
                    <a:pt x="80" y="131"/>
                  </a:lnTo>
                  <a:lnTo>
                    <a:pt x="79" y="132"/>
                  </a:lnTo>
                  <a:lnTo>
                    <a:pt x="79" y="133"/>
                  </a:lnTo>
                  <a:lnTo>
                    <a:pt x="79" y="134"/>
                  </a:lnTo>
                  <a:lnTo>
                    <a:pt x="78" y="134"/>
                  </a:lnTo>
                  <a:lnTo>
                    <a:pt x="78" y="135"/>
                  </a:lnTo>
                  <a:lnTo>
                    <a:pt x="77" y="135"/>
                  </a:lnTo>
                  <a:lnTo>
                    <a:pt x="76" y="136"/>
                  </a:lnTo>
                  <a:lnTo>
                    <a:pt x="76" y="137"/>
                  </a:lnTo>
                  <a:lnTo>
                    <a:pt x="76" y="137"/>
                  </a:lnTo>
                  <a:lnTo>
                    <a:pt x="76" y="137"/>
                  </a:lnTo>
                  <a:lnTo>
                    <a:pt x="76" y="138"/>
                  </a:lnTo>
                  <a:lnTo>
                    <a:pt x="75" y="138"/>
                  </a:lnTo>
                  <a:lnTo>
                    <a:pt x="75" y="139"/>
                  </a:lnTo>
                  <a:lnTo>
                    <a:pt x="75" y="140"/>
                  </a:lnTo>
                  <a:lnTo>
                    <a:pt x="75" y="141"/>
                  </a:lnTo>
                  <a:lnTo>
                    <a:pt x="75" y="142"/>
                  </a:lnTo>
                  <a:lnTo>
                    <a:pt x="75" y="142"/>
                  </a:lnTo>
                  <a:lnTo>
                    <a:pt x="75" y="144"/>
                  </a:lnTo>
                  <a:lnTo>
                    <a:pt x="75" y="145"/>
                  </a:lnTo>
                  <a:lnTo>
                    <a:pt x="74" y="146"/>
                  </a:lnTo>
                  <a:lnTo>
                    <a:pt x="74" y="147"/>
                  </a:lnTo>
                  <a:lnTo>
                    <a:pt x="75" y="147"/>
                  </a:lnTo>
                  <a:lnTo>
                    <a:pt x="76" y="148"/>
                  </a:lnTo>
                  <a:lnTo>
                    <a:pt x="77" y="148"/>
                  </a:lnTo>
                  <a:lnTo>
                    <a:pt x="79" y="148"/>
                  </a:lnTo>
                  <a:lnTo>
                    <a:pt x="79" y="147"/>
                  </a:lnTo>
                  <a:lnTo>
                    <a:pt x="80" y="145"/>
                  </a:lnTo>
                  <a:lnTo>
                    <a:pt x="81" y="145"/>
                  </a:lnTo>
                  <a:lnTo>
                    <a:pt x="81" y="144"/>
                  </a:lnTo>
                  <a:lnTo>
                    <a:pt x="80" y="143"/>
                  </a:lnTo>
                  <a:lnTo>
                    <a:pt x="80" y="142"/>
                  </a:lnTo>
                  <a:lnTo>
                    <a:pt x="80" y="142"/>
                  </a:lnTo>
                  <a:lnTo>
                    <a:pt x="81" y="140"/>
                  </a:lnTo>
                  <a:lnTo>
                    <a:pt x="82" y="139"/>
                  </a:lnTo>
                  <a:lnTo>
                    <a:pt x="82" y="138"/>
                  </a:lnTo>
                  <a:lnTo>
                    <a:pt x="82" y="138"/>
                  </a:lnTo>
                  <a:lnTo>
                    <a:pt x="83" y="137"/>
                  </a:lnTo>
                  <a:lnTo>
                    <a:pt x="83" y="135"/>
                  </a:lnTo>
                  <a:lnTo>
                    <a:pt x="83" y="134"/>
                  </a:lnTo>
                  <a:lnTo>
                    <a:pt x="84" y="134"/>
                  </a:lnTo>
                  <a:lnTo>
                    <a:pt x="85" y="131"/>
                  </a:lnTo>
                  <a:lnTo>
                    <a:pt x="86" y="129"/>
                  </a:lnTo>
                  <a:lnTo>
                    <a:pt x="86" y="127"/>
                  </a:lnTo>
                  <a:lnTo>
                    <a:pt x="87" y="125"/>
                  </a:lnTo>
                  <a:lnTo>
                    <a:pt x="87" y="122"/>
                  </a:lnTo>
                  <a:lnTo>
                    <a:pt x="88" y="113"/>
                  </a:lnTo>
                  <a:lnTo>
                    <a:pt x="87" y="110"/>
                  </a:lnTo>
                  <a:lnTo>
                    <a:pt x="87" y="106"/>
                  </a:lnTo>
                  <a:lnTo>
                    <a:pt x="87" y="105"/>
                  </a:lnTo>
                  <a:lnTo>
                    <a:pt x="88" y="103"/>
                  </a:lnTo>
                  <a:lnTo>
                    <a:pt x="87" y="97"/>
                  </a:lnTo>
                  <a:lnTo>
                    <a:pt x="87" y="96"/>
                  </a:lnTo>
                  <a:lnTo>
                    <a:pt x="86" y="93"/>
                  </a:lnTo>
                  <a:lnTo>
                    <a:pt x="85" y="88"/>
                  </a:lnTo>
                  <a:lnTo>
                    <a:pt x="84" y="87"/>
                  </a:lnTo>
                  <a:lnTo>
                    <a:pt x="84" y="85"/>
                  </a:lnTo>
                  <a:lnTo>
                    <a:pt x="83" y="81"/>
                  </a:lnTo>
                  <a:lnTo>
                    <a:pt x="84" y="76"/>
                  </a:lnTo>
                  <a:lnTo>
                    <a:pt x="86" y="75"/>
                  </a:lnTo>
                  <a:lnTo>
                    <a:pt x="87" y="73"/>
                  </a:lnTo>
                  <a:lnTo>
                    <a:pt x="88" y="71"/>
                  </a:lnTo>
                  <a:lnTo>
                    <a:pt x="89" y="70"/>
                  </a:lnTo>
                  <a:lnTo>
                    <a:pt x="91" y="70"/>
                  </a:lnTo>
                  <a:lnTo>
                    <a:pt x="93" y="69"/>
                  </a:lnTo>
                  <a:lnTo>
                    <a:pt x="93" y="69"/>
                  </a:lnTo>
                  <a:lnTo>
                    <a:pt x="94" y="68"/>
                  </a:lnTo>
                  <a:lnTo>
                    <a:pt x="94" y="67"/>
                  </a:lnTo>
                  <a:lnTo>
                    <a:pt x="95" y="65"/>
                  </a:lnTo>
                  <a:lnTo>
                    <a:pt x="98" y="63"/>
                  </a:lnTo>
                  <a:lnTo>
                    <a:pt x="98" y="62"/>
                  </a:lnTo>
                  <a:lnTo>
                    <a:pt x="100" y="62"/>
                  </a:lnTo>
                  <a:lnTo>
                    <a:pt x="103" y="60"/>
                  </a:lnTo>
                  <a:lnTo>
                    <a:pt x="107" y="60"/>
                  </a:lnTo>
                  <a:lnTo>
                    <a:pt x="109" y="60"/>
                  </a:lnTo>
                  <a:lnTo>
                    <a:pt x="110" y="60"/>
                  </a:lnTo>
                  <a:lnTo>
                    <a:pt x="111" y="60"/>
                  </a:lnTo>
                  <a:lnTo>
                    <a:pt x="112" y="60"/>
                  </a:lnTo>
                  <a:lnTo>
                    <a:pt x="113" y="60"/>
                  </a:lnTo>
                  <a:lnTo>
                    <a:pt x="114" y="59"/>
                  </a:lnTo>
                  <a:lnTo>
                    <a:pt x="116" y="59"/>
                  </a:lnTo>
                  <a:lnTo>
                    <a:pt x="118" y="59"/>
                  </a:lnTo>
                  <a:lnTo>
                    <a:pt x="120" y="58"/>
                  </a:lnTo>
                  <a:lnTo>
                    <a:pt x="123" y="55"/>
                  </a:lnTo>
                  <a:lnTo>
                    <a:pt x="123" y="54"/>
                  </a:lnTo>
                  <a:lnTo>
                    <a:pt x="123" y="53"/>
                  </a:lnTo>
                  <a:lnTo>
                    <a:pt x="122" y="52"/>
                  </a:lnTo>
                  <a:lnTo>
                    <a:pt x="122" y="51"/>
                  </a:lnTo>
                  <a:lnTo>
                    <a:pt x="117" y="51"/>
                  </a:lnTo>
                  <a:lnTo>
                    <a:pt x="116" y="51"/>
                  </a:lnTo>
                  <a:lnTo>
                    <a:pt x="115" y="51"/>
                  </a:lnTo>
                  <a:lnTo>
                    <a:pt x="115" y="52"/>
                  </a:lnTo>
                  <a:lnTo>
                    <a:pt x="116" y="52"/>
                  </a:lnTo>
                  <a:lnTo>
                    <a:pt x="117" y="52"/>
                  </a:lnTo>
                  <a:lnTo>
                    <a:pt x="117" y="53"/>
                  </a:lnTo>
                  <a:lnTo>
                    <a:pt x="115" y="52"/>
                  </a:lnTo>
                  <a:lnTo>
                    <a:pt x="112" y="51"/>
                  </a:lnTo>
                  <a:lnTo>
                    <a:pt x="111" y="51"/>
                  </a:lnTo>
                  <a:lnTo>
                    <a:pt x="111" y="50"/>
                  </a:lnTo>
                  <a:lnTo>
                    <a:pt x="110" y="50"/>
                  </a:lnTo>
                  <a:lnTo>
                    <a:pt x="110" y="49"/>
                  </a:lnTo>
                  <a:lnTo>
                    <a:pt x="109" y="49"/>
                  </a:lnTo>
                  <a:lnTo>
                    <a:pt x="108" y="48"/>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6" name="Freeform 278"/>
            <p:cNvSpPr>
              <a:spLocks/>
            </p:cNvSpPr>
            <p:nvPr/>
          </p:nvSpPr>
          <p:spPr bwMode="auto">
            <a:xfrm>
              <a:off x="6000537" y="1984597"/>
              <a:ext cx="37507" cy="65290"/>
            </a:xfrm>
            <a:custGeom>
              <a:avLst/>
              <a:gdLst>
                <a:gd name="T0" fmla="*/ 6 w 27"/>
                <a:gd name="T1" fmla="*/ 47 h 47"/>
                <a:gd name="T2" fmla="*/ 4 w 27"/>
                <a:gd name="T3" fmla="*/ 45 h 47"/>
                <a:gd name="T4" fmla="*/ 3 w 27"/>
                <a:gd name="T5" fmla="*/ 42 h 47"/>
                <a:gd name="T6" fmla="*/ 2 w 27"/>
                <a:gd name="T7" fmla="*/ 41 h 47"/>
                <a:gd name="T8" fmla="*/ 2 w 27"/>
                <a:gd name="T9" fmla="*/ 39 h 47"/>
                <a:gd name="T10" fmla="*/ 2 w 27"/>
                <a:gd name="T11" fmla="*/ 38 h 47"/>
                <a:gd name="T12" fmla="*/ 1 w 27"/>
                <a:gd name="T13" fmla="*/ 36 h 47"/>
                <a:gd name="T14" fmla="*/ 1 w 27"/>
                <a:gd name="T15" fmla="*/ 35 h 47"/>
                <a:gd name="T16" fmla="*/ 0 w 27"/>
                <a:gd name="T17" fmla="*/ 33 h 47"/>
                <a:gd name="T18" fmla="*/ 0 w 27"/>
                <a:gd name="T19" fmla="*/ 32 h 47"/>
                <a:gd name="T20" fmla="*/ 0 w 27"/>
                <a:gd name="T21" fmla="*/ 31 h 47"/>
                <a:gd name="T22" fmla="*/ 1 w 27"/>
                <a:gd name="T23" fmla="*/ 30 h 47"/>
                <a:gd name="T24" fmla="*/ 1 w 27"/>
                <a:gd name="T25" fmla="*/ 30 h 47"/>
                <a:gd name="T26" fmla="*/ 2 w 27"/>
                <a:gd name="T27" fmla="*/ 29 h 47"/>
                <a:gd name="T28" fmla="*/ 2 w 27"/>
                <a:gd name="T29" fmla="*/ 28 h 47"/>
                <a:gd name="T30" fmla="*/ 2 w 27"/>
                <a:gd name="T31" fmla="*/ 26 h 47"/>
                <a:gd name="T32" fmla="*/ 3 w 27"/>
                <a:gd name="T33" fmla="*/ 25 h 47"/>
                <a:gd name="T34" fmla="*/ 3 w 27"/>
                <a:gd name="T35" fmla="*/ 25 h 47"/>
                <a:gd name="T36" fmla="*/ 3 w 27"/>
                <a:gd name="T37" fmla="*/ 24 h 47"/>
                <a:gd name="T38" fmla="*/ 3 w 27"/>
                <a:gd name="T39" fmla="*/ 23 h 47"/>
                <a:gd name="T40" fmla="*/ 4 w 27"/>
                <a:gd name="T41" fmla="*/ 23 h 47"/>
                <a:gd name="T42" fmla="*/ 5 w 27"/>
                <a:gd name="T43" fmla="*/ 22 h 47"/>
                <a:gd name="T44" fmla="*/ 6 w 27"/>
                <a:gd name="T45" fmla="*/ 22 h 47"/>
                <a:gd name="T46" fmla="*/ 6 w 27"/>
                <a:gd name="T47" fmla="*/ 21 h 47"/>
                <a:gd name="T48" fmla="*/ 7 w 27"/>
                <a:gd name="T49" fmla="*/ 21 h 47"/>
                <a:gd name="T50" fmla="*/ 7 w 27"/>
                <a:gd name="T51" fmla="*/ 20 h 47"/>
                <a:gd name="T52" fmla="*/ 8 w 27"/>
                <a:gd name="T53" fmla="*/ 20 h 47"/>
                <a:gd name="T54" fmla="*/ 8 w 27"/>
                <a:gd name="T55" fmla="*/ 19 h 47"/>
                <a:gd name="T56" fmla="*/ 9 w 27"/>
                <a:gd name="T57" fmla="*/ 19 h 47"/>
                <a:gd name="T58" fmla="*/ 9 w 27"/>
                <a:gd name="T59" fmla="*/ 19 h 47"/>
                <a:gd name="T60" fmla="*/ 9 w 27"/>
                <a:gd name="T61" fmla="*/ 18 h 47"/>
                <a:gd name="T62" fmla="*/ 11 w 27"/>
                <a:gd name="T63" fmla="*/ 16 h 47"/>
                <a:gd name="T64" fmla="*/ 11 w 27"/>
                <a:gd name="T65" fmla="*/ 15 h 47"/>
                <a:gd name="T66" fmla="*/ 13 w 27"/>
                <a:gd name="T67" fmla="*/ 12 h 47"/>
                <a:gd name="T68" fmla="*/ 13 w 27"/>
                <a:gd name="T69" fmla="*/ 11 h 47"/>
                <a:gd name="T70" fmla="*/ 13 w 27"/>
                <a:gd name="T71" fmla="*/ 10 h 47"/>
                <a:gd name="T72" fmla="*/ 13 w 27"/>
                <a:gd name="T73" fmla="*/ 9 h 47"/>
                <a:gd name="T74" fmla="*/ 13 w 27"/>
                <a:gd name="T75" fmla="*/ 9 h 47"/>
                <a:gd name="T76" fmla="*/ 13 w 27"/>
                <a:gd name="T77" fmla="*/ 8 h 47"/>
                <a:gd name="T78" fmla="*/ 12 w 27"/>
                <a:gd name="T79" fmla="*/ 8 h 47"/>
                <a:gd name="T80" fmla="*/ 10 w 27"/>
                <a:gd name="T81" fmla="*/ 8 h 47"/>
                <a:gd name="T82" fmla="*/ 9 w 27"/>
                <a:gd name="T83" fmla="*/ 7 h 47"/>
                <a:gd name="T84" fmla="*/ 7 w 27"/>
                <a:gd name="T85" fmla="*/ 7 h 47"/>
                <a:gd name="T86" fmla="*/ 7 w 27"/>
                <a:gd name="T87" fmla="*/ 7 h 47"/>
                <a:gd name="T88" fmla="*/ 6 w 27"/>
                <a:gd name="T89" fmla="*/ 6 h 47"/>
                <a:gd name="T90" fmla="*/ 7 w 27"/>
                <a:gd name="T91" fmla="*/ 6 h 47"/>
                <a:gd name="T92" fmla="*/ 7 w 27"/>
                <a:gd name="T93" fmla="*/ 6 h 47"/>
                <a:gd name="T94" fmla="*/ 13 w 27"/>
                <a:gd name="T95" fmla="*/ 5 h 47"/>
                <a:gd name="T96" fmla="*/ 13 w 27"/>
                <a:gd name="T97" fmla="*/ 5 h 47"/>
                <a:gd name="T98" fmla="*/ 14 w 27"/>
                <a:gd name="T99" fmla="*/ 6 h 47"/>
                <a:gd name="T100" fmla="*/ 15 w 27"/>
                <a:gd name="T101" fmla="*/ 6 h 47"/>
                <a:gd name="T102" fmla="*/ 19 w 27"/>
                <a:gd name="T103" fmla="*/ 6 h 47"/>
                <a:gd name="T104" fmla="*/ 22 w 27"/>
                <a:gd name="T105" fmla="*/ 6 h 47"/>
                <a:gd name="T106" fmla="*/ 24 w 27"/>
                <a:gd name="T107" fmla="*/ 6 h 47"/>
                <a:gd name="T108" fmla="*/ 25 w 27"/>
                <a:gd name="T109" fmla="*/ 6 h 47"/>
                <a:gd name="T110" fmla="*/ 26 w 27"/>
                <a:gd name="T111" fmla="*/ 5 h 47"/>
                <a:gd name="T112" fmla="*/ 27 w 27"/>
                <a:gd name="T113" fmla="*/ 3 h 47"/>
                <a:gd name="T114" fmla="*/ 27 w 27"/>
                <a:gd name="T115" fmla="*/ 3 h 47"/>
                <a:gd name="T116" fmla="*/ 26 w 27"/>
                <a:gd name="T117" fmla="*/ 2 h 47"/>
                <a:gd name="T118" fmla="*/ 25 w 27"/>
                <a:gd name="T119" fmla="*/ 1 h 47"/>
                <a:gd name="T120" fmla="*/ 26 w 27"/>
                <a:gd name="T121" fmla="*/ 0 h 47"/>
                <a:gd name="T122" fmla="*/ 27 w 27"/>
                <a:gd name="T12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 h="47">
                  <a:moveTo>
                    <a:pt x="6" y="47"/>
                  </a:moveTo>
                  <a:lnTo>
                    <a:pt x="4" y="45"/>
                  </a:lnTo>
                  <a:lnTo>
                    <a:pt x="3" y="42"/>
                  </a:lnTo>
                  <a:lnTo>
                    <a:pt x="2" y="41"/>
                  </a:lnTo>
                  <a:lnTo>
                    <a:pt x="2" y="39"/>
                  </a:lnTo>
                  <a:lnTo>
                    <a:pt x="2" y="38"/>
                  </a:lnTo>
                  <a:lnTo>
                    <a:pt x="1" y="36"/>
                  </a:lnTo>
                  <a:lnTo>
                    <a:pt x="1" y="35"/>
                  </a:lnTo>
                  <a:lnTo>
                    <a:pt x="0" y="33"/>
                  </a:lnTo>
                  <a:lnTo>
                    <a:pt x="0" y="32"/>
                  </a:lnTo>
                  <a:lnTo>
                    <a:pt x="0" y="31"/>
                  </a:lnTo>
                  <a:lnTo>
                    <a:pt x="1" y="30"/>
                  </a:lnTo>
                  <a:lnTo>
                    <a:pt x="1" y="30"/>
                  </a:lnTo>
                  <a:lnTo>
                    <a:pt x="2" y="29"/>
                  </a:lnTo>
                  <a:lnTo>
                    <a:pt x="2" y="28"/>
                  </a:lnTo>
                  <a:lnTo>
                    <a:pt x="2" y="26"/>
                  </a:lnTo>
                  <a:lnTo>
                    <a:pt x="3" y="25"/>
                  </a:lnTo>
                  <a:lnTo>
                    <a:pt x="3" y="25"/>
                  </a:lnTo>
                  <a:lnTo>
                    <a:pt x="3" y="24"/>
                  </a:lnTo>
                  <a:lnTo>
                    <a:pt x="3" y="23"/>
                  </a:lnTo>
                  <a:lnTo>
                    <a:pt x="4" y="23"/>
                  </a:lnTo>
                  <a:lnTo>
                    <a:pt x="5" y="22"/>
                  </a:lnTo>
                  <a:lnTo>
                    <a:pt x="6" y="22"/>
                  </a:lnTo>
                  <a:lnTo>
                    <a:pt x="6" y="21"/>
                  </a:lnTo>
                  <a:lnTo>
                    <a:pt x="7" y="21"/>
                  </a:lnTo>
                  <a:lnTo>
                    <a:pt x="7" y="20"/>
                  </a:lnTo>
                  <a:lnTo>
                    <a:pt x="8" y="20"/>
                  </a:lnTo>
                  <a:lnTo>
                    <a:pt x="8" y="19"/>
                  </a:lnTo>
                  <a:lnTo>
                    <a:pt x="9" y="19"/>
                  </a:lnTo>
                  <a:lnTo>
                    <a:pt x="9" y="19"/>
                  </a:lnTo>
                  <a:lnTo>
                    <a:pt x="9" y="18"/>
                  </a:lnTo>
                  <a:lnTo>
                    <a:pt x="11" y="16"/>
                  </a:lnTo>
                  <a:lnTo>
                    <a:pt x="11" y="15"/>
                  </a:lnTo>
                  <a:lnTo>
                    <a:pt x="13" y="12"/>
                  </a:lnTo>
                  <a:lnTo>
                    <a:pt x="13" y="11"/>
                  </a:lnTo>
                  <a:lnTo>
                    <a:pt x="13" y="10"/>
                  </a:lnTo>
                  <a:lnTo>
                    <a:pt x="13" y="9"/>
                  </a:lnTo>
                  <a:lnTo>
                    <a:pt x="13" y="9"/>
                  </a:lnTo>
                  <a:lnTo>
                    <a:pt x="13" y="8"/>
                  </a:lnTo>
                  <a:lnTo>
                    <a:pt x="12" y="8"/>
                  </a:lnTo>
                  <a:lnTo>
                    <a:pt x="10" y="8"/>
                  </a:lnTo>
                  <a:lnTo>
                    <a:pt x="9" y="7"/>
                  </a:lnTo>
                  <a:lnTo>
                    <a:pt x="7" y="7"/>
                  </a:lnTo>
                  <a:lnTo>
                    <a:pt x="7" y="7"/>
                  </a:lnTo>
                  <a:lnTo>
                    <a:pt x="6" y="6"/>
                  </a:lnTo>
                  <a:lnTo>
                    <a:pt x="7" y="6"/>
                  </a:lnTo>
                  <a:lnTo>
                    <a:pt x="7" y="6"/>
                  </a:lnTo>
                  <a:lnTo>
                    <a:pt x="13" y="5"/>
                  </a:lnTo>
                  <a:lnTo>
                    <a:pt x="13" y="5"/>
                  </a:lnTo>
                  <a:lnTo>
                    <a:pt x="14" y="6"/>
                  </a:lnTo>
                  <a:lnTo>
                    <a:pt x="15" y="6"/>
                  </a:lnTo>
                  <a:lnTo>
                    <a:pt x="19" y="6"/>
                  </a:lnTo>
                  <a:lnTo>
                    <a:pt x="22" y="6"/>
                  </a:lnTo>
                  <a:lnTo>
                    <a:pt x="24" y="6"/>
                  </a:lnTo>
                  <a:lnTo>
                    <a:pt x="25" y="6"/>
                  </a:lnTo>
                  <a:lnTo>
                    <a:pt x="26" y="5"/>
                  </a:lnTo>
                  <a:lnTo>
                    <a:pt x="27" y="3"/>
                  </a:lnTo>
                  <a:lnTo>
                    <a:pt x="27" y="3"/>
                  </a:lnTo>
                  <a:lnTo>
                    <a:pt x="26" y="2"/>
                  </a:lnTo>
                  <a:lnTo>
                    <a:pt x="25" y="1"/>
                  </a:lnTo>
                  <a:lnTo>
                    <a:pt x="26" y="0"/>
                  </a:lnTo>
                  <a:lnTo>
                    <a:pt x="27" y="0"/>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7" name="Freeform 279"/>
            <p:cNvSpPr>
              <a:spLocks/>
            </p:cNvSpPr>
            <p:nvPr/>
          </p:nvSpPr>
          <p:spPr bwMode="auto">
            <a:xfrm>
              <a:off x="6050546" y="1965149"/>
              <a:ext cx="37507" cy="26394"/>
            </a:xfrm>
            <a:custGeom>
              <a:avLst/>
              <a:gdLst>
                <a:gd name="T0" fmla="*/ 7 w 27"/>
                <a:gd name="T1" fmla="*/ 7 h 19"/>
                <a:gd name="T2" fmla="*/ 11 w 27"/>
                <a:gd name="T3" fmla="*/ 9 h 19"/>
                <a:gd name="T4" fmla="*/ 13 w 27"/>
                <a:gd name="T5" fmla="*/ 8 h 19"/>
                <a:gd name="T6" fmla="*/ 16 w 27"/>
                <a:gd name="T7" fmla="*/ 8 h 19"/>
                <a:gd name="T8" fmla="*/ 21 w 27"/>
                <a:gd name="T9" fmla="*/ 10 h 19"/>
                <a:gd name="T10" fmla="*/ 21 w 27"/>
                <a:gd name="T11" fmla="*/ 10 h 19"/>
                <a:gd name="T12" fmla="*/ 21 w 27"/>
                <a:gd name="T13" fmla="*/ 9 h 19"/>
                <a:gd name="T14" fmla="*/ 21 w 27"/>
                <a:gd name="T15" fmla="*/ 8 h 19"/>
                <a:gd name="T16" fmla="*/ 21 w 27"/>
                <a:gd name="T17" fmla="*/ 7 h 19"/>
                <a:gd name="T18" fmla="*/ 22 w 27"/>
                <a:gd name="T19" fmla="*/ 9 h 19"/>
                <a:gd name="T20" fmla="*/ 23 w 27"/>
                <a:gd name="T21" fmla="*/ 10 h 19"/>
                <a:gd name="T22" fmla="*/ 27 w 27"/>
                <a:gd name="T23" fmla="*/ 11 h 19"/>
                <a:gd name="T24" fmla="*/ 27 w 27"/>
                <a:gd name="T25" fmla="*/ 13 h 19"/>
                <a:gd name="T26" fmla="*/ 27 w 27"/>
                <a:gd name="T27" fmla="*/ 15 h 19"/>
                <a:gd name="T28" fmla="*/ 25 w 27"/>
                <a:gd name="T29" fmla="*/ 17 h 19"/>
                <a:gd name="T30" fmla="*/ 25 w 27"/>
                <a:gd name="T31" fmla="*/ 17 h 19"/>
                <a:gd name="T32" fmla="*/ 24 w 27"/>
                <a:gd name="T33" fmla="*/ 18 h 19"/>
                <a:gd name="T34" fmla="*/ 23 w 27"/>
                <a:gd name="T35" fmla="*/ 19 h 19"/>
                <a:gd name="T36" fmla="*/ 22 w 27"/>
                <a:gd name="T37" fmla="*/ 18 h 19"/>
                <a:gd name="T38" fmla="*/ 21 w 27"/>
                <a:gd name="T39" fmla="*/ 18 h 19"/>
                <a:gd name="T40" fmla="*/ 19 w 27"/>
                <a:gd name="T41" fmla="*/ 18 h 19"/>
                <a:gd name="T42" fmla="*/ 17 w 27"/>
                <a:gd name="T43" fmla="*/ 18 h 19"/>
                <a:gd name="T44" fmla="*/ 16 w 27"/>
                <a:gd name="T45" fmla="*/ 17 h 19"/>
                <a:gd name="T46" fmla="*/ 15 w 27"/>
                <a:gd name="T47" fmla="*/ 17 h 19"/>
                <a:gd name="T48" fmla="*/ 15 w 27"/>
                <a:gd name="T49" fmla="*/ 16 h 19"/>
                <a:gd name="T50" fmla="*/ 13 w 27"/>
                <a:gd name="T51" fmla="*/ 14 h 19"/>
                <a:gd name="T52" fmla="*/ 10 w 27"/>
                <a:gd name="T53" fmla="*/ 11 h 19"/>
                <a:gd name="T54" fmla="*/ 10 w 27"/>
                <a:gd name="T55" fmla="*/ 11 h 19"/>
                <a:gd name="T56" fmla="*/ 7 w 27"/>
                <a:gd name="T57" fmla="*/ 10 h 19"/>
                <a:gd name="T58" fmla="*/ 7 w 27"/>
                <a:gd name="T59" fmla="*/ 9 h 19"/>
                <a:gd name="T60" fmla="*/ 6 w 27"/>
                <a:gd name="T61" fmla="*/ 8 h 19"/>
                <a:gd name="T62" fmla="*/ 5 w 27"/>
                <a:gd name="T63" fmla="*/ 7 h 19"/>
                <a:gd name="T64" fmla="*/ 5 w 27"/>
                <a:gd name="T65" fmla="*/ 6 h 19"/>
                <a:gd name="T66" fmla="*/ 3 w 27"/>
                <a:gd name="T67" fmla="*/ 5 h 19"/>
                <a:gd name="T68" fmla="*/ 3 w 27"/>
                <a:gd name="T69" fmla="*/ 4 h 19"/>
                <a:gd name="T70" fmla="*/ 1 w 27"/>
                <a:gd name="T71" fmla="*/ 4 h 19"/>
                <a:gd name="T72" fmla="*/ 0 w 27"/>
                <a:gd name="T73" fmla="*/ 3 h 19"/>
                <a:gd name="T74" fmla="*/ 0 w 27"/>
                <a:gd name="T75" fmla="*/ 2 h 19"/>
                <a:gd name="T76" fmla="*/ 0 w 27"/>
                <a:gd name="T77" fmla="*/ 0 h 19"/>
                <a:gd name="T78" fmla="*/ 1 w 27"/>
                <a:gd name="T79" fmla="*/ 0 h 19"/>
                <a:gd name="T80" fmla="*/ 2 w 27"/>
                <a:gd name="T81" fmla="*/ 0 h 19"/>
                <a:gd name="T82" fmla="*/ 3 w 27"/>
                <a:gd name="T83" fmla="*/ 0 h 19"/>
                <a:gd name="T84" fmla="*/ 5 w 27"/>
                <a:gd name="T85" fmla="*/ 2 h 19"/>
                <a:gd name="T86" fmla="*/ 5 w 27"/>
                <a:gd name="T87" fmla="*/ 4 h 19"/>
                <a:gd name="T88" fmla="*/ 6 w 27"/>
                <a:gd name="T89" fmla="*/ 6 h 19"/>
                <a:gd name="T90" fmla="*/ 7 w 27"/>
                <a:gd name="T91"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 h="19">
                  <a:moveTo>
                    <a:pt x="7" y="7"/>
                  </a:moveTo>
                  <a:lnTo>
                    <a:pt x="11" y="9"/>
                  </a:lnTo>
                  <a:lnTo>
                    <a:pt x="13" y="8"/>
                  </a:lnTo>
                  <a:lnTo>
                    <a:pt x="16" y="8"/>
                  </a:lnTo>
                  <a:lnTo>
                    <a:pt x="21" y="10"/>
                  </a:lnTo>
                  <a:lnTo>
                    <a:pt x="21" y="10"/>
                  </a:lnTo>
                  <a:lnTo>
                    <a:pt x="21" y="9"/>
                  </a:lnTo>
                  <a:lnTo>
                    <a:pt x="21" y="8"/>
                  </a:lnTo>
                  <a:lnTo>
                    <a:pt x="21" y="7"/>
                  </a:lnTo>
                  <a:lnTo>
                    <a:pt x="22" y="9"/>
                  </a:lnTo>
                  <a:lnTo>
                    <a:pt x="23" y="10"/>
                  </a:lnTo>
                  <a:lnTo>
                    <a:pt x="27" y="11"/>
                  </a:lnTo>
                  <a:lnTo>
                    <a:pt x="27" y="13"/>
                  </a:lnTo>
                  <a:lnTo>
                    <a:pt x="27" y="15"/>
                  </a:lnTo>
                  <a:lnTo>
                    <a:pt x="25" y="17"/>
                  </a:lnTo>
                  <a:lnTo>
                    <a:pt x="25" y="17"/>
                  </a:lnTo>
                  <a:lnTo>
                    <a:pt x="24" y="18"/>
                  </a:lnTo>
                  <a:lnTo>
                    <a:pt x="23" y="19"/>
                  </a:lnTo>
                  <a:lnTo>
                    <a:pt x="22" y="18"/>
                  </a:lnTo>
                  <a:lnTo>
                    <a:pt x="21" y="18"/>
                  </a:lnTo>
                  <a:lnTo>
                    <a:pt x="19" y="18"/>
                  </a:lnTo>
                  <a:lnTo>
                    <a:pt x="17" y="18"/>
                  </a:lnTo>
                  <a:lnTo>
                    <a:pt x="16" y="17"/>
                  </a:lnTo>
                  <a:lnTo>
                    <a:pt x="15" y="17"/>
                  </a:lnTo>
                  <a:lnTo>
                    <a:pt x="15" y="16"/>
                  </a:lnTo>
                  <a:lnTo>
                    <a:pt x="13" y="14"/>
                  </a:lnTo>
                  <a:lnTo>
                    <a:pt x="10" y="11"/>
                  </a:lnTo>
                  <a:lnTo>
                    <a:pt x="10" y="11"/>
                  </a:lnTo>
                  <a:lnTo>
                    <a:pt x="7" y="10"/>
                  </a:lnTo>
                  <a:lnTo>
                    <a:pt x="7" y="9"/>
                  </a:lnTo>
                  <a:lnTo>
                    <a:pt x="6" y="8"/>
                  </a:lnTo>
                  <a:lnTo>
                    <a:pt x="5" y="7"/>
                  </a:lnTo>
                  <a:lnTo>
                    <a:pt x="5" y="6"/>
                  </a:lnTo>
                  <a:lnTo>
                    <a:pt x="3" y="5"/>
                  </a:lnTo>
                  <a:lnTo>
                    <a:pt x="3" y="4"/>
                  </a:lnTo>
                  <a:lnTo>
                    <a:pt x="1" y="4"/>
                  </a:lnTo>
                  <a:lnTo>
                    <a:pt x="0" y="3"/>
                  </a:lnTo>
                  <a:lnTo>
                    <a:pt x="0" y="2"/>
                  </a:lnTo>
                  <a:lnTo>
                    <a:pt x="0" y="0"/>
                  </a:lnTo>
                  <a:lnTo>
                    <a:pt x="1" y="0"/>
                  </a:lnTo>
                  <a:lnTo>
                    <a:pt x="2" y="0"/>
                  </a:lnTo>
                  <a:lnTo>
                    <a:pt x="3" y="0"/>
                  </a:lnTo>
                  <a:lnTo>
                    <a:pt x="5" y="2"/>
                  </a:lnTo>
                  <a:lnTo>
                    <a:pt x="5" y="4"/>
                  </a:lnTo>
                  <a:lnTo>
                    <a:pt x="6" y="6"/>
                  </a:lnTo>
                  <a:lnTo>
                    <a:pt x="7" y="7"/>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8" name="Freeform 280"/>
            <p:cNvSpPr>
              <a:spLocks/>
            </p:cNvSpPr>
            <p:nvPr/>
          </p:nvSpPr>
          <p:spPr bwMode="auto">
            <a:xfrm>
              <a:off x="5568515" y="1710938"/>
              <a:ext cx="622334" cy="438968"/>
            </a:xfrm>
            <a:custGeom>
              <a:avLst/>
              <a:gdLst>
                <a:gd name="T0" fmla="*/ 49 w 448"/>
                <a:gd name="T1" fmla="*/ 11 h 316"/>
                <a:gd name="T2" fmla="*/ 35 w 448"/>
                <a:gd name="T3" fmla="*/ 23 h 316"/>
                <a:gd name="T4" fmla="*/ 17 w 448"/>
                <a:gd name="T5" fmla="*/ 45 h 316"/>
                <a:gd name="T6" fmla="*/ 11 w 448"/>
                <a:gd name="T7" fmla="*/ 55 h 316"/>
                <a:gd name="T8" fmla="*/ 2 w 448"/>
                <a:gd name="T9" fmla="*/ 72 h 316"/>
                <a:gd name="T10" fmla="*/ 4 w 448"/>
                <a:gd name="T11" fmla="*/ 95 h 316"/>
                <a:gd name="T12" fmla="*/ 17 w 448"/>
                <a:gd name="T13" fmla="*/ 78 h 316"/>
                <a:gd name="T14" fmla="*/ 25 w 448"/>
                <a:gd name="T15" fmla="*/ 75 h 316"/>
                <a:gd name="T16" fmla="*/ 43 w 448"/>
                <a:gd name="T17" fmla="*/ 77 h 316"/>
                <a:gd name="T18" fmla="*/ 62 w 448"/>
                <a:gd name="T19" fmla="*/ 81 h 316"/>
                <a:gd name="T20" fmla="*/ 70 w 448"/>
                <a:gd name="T21" fmla="*/ 86 h 316"/>
                <a:gd name="T22" fmla="*/ 79 w 448"/>
                <a:gd name="T23" fmla="*/ 95 h 316"/>
                <a:gd name="T24" fmla="*/ 91 w 448"/>
                <a:gd name="T25" fmla="*/ 110 h 316"/>
                <a:gd name="T26" fmla="*/ 102 w 448"/>
                <a:gd name="T27" fmla="*/ 127 h 316"/>
                <a:gd name="T28" fmla="*/ 136 w 448"/>
                <a:gd name="T29" fmla="*/ 121 h 316"/>
                <a:gd name="T30" fmla="*/ 152 w 448"/>
                <a:gd name="T31" fmla="*/ 124 h 316"/>
                <a:gd name="T32" fmla="*/ 160 w 448"/>
                <a:gd name="T33" fmla="*/ 113 h 316"/>
                <a:gd name="T34" fmla="*/ 169 w 448"/>
                <a:gd name="T35" fmla="*/ 125 h 316"/>
                <a:gd name="T36" fmla="*/ 208 w 448"/>
                <a:gd name="T37" fmla="*/ 94 h 316"/>
                <a:gd name="T38" fmla="*/ 245 w 448"/>
                <a:gd name="T39" fmla="*/ 87 h 316"/>
                <a:gd name="T40" fmla="*/ 277 w 448"/>
                <a:gd name="T41" fmla="*/ 74 h 316"/>
                <a:gd name="T42" fmla="*/ 302 w 448"/>
                <a:gd name="T43" fmla="*/ 88 h 316"/>
                <a:gd name="T44" fmla="*/ 312 w 448"/>
                <a:gd name="T45" fmla="*/ 105 h 316"/>
                <a:gd name="T46" fmla="*/ 341 w 448"/>
                <a:gd name="T47" fmla="*/ 104 h 316"/>
                <a:gd name="T48" fmla="*/ 365 w 448"/>
                <a:gd name="T49" fmla="*/ 97 h 316"/>
                <a:gd name="T50" fmla="*/ 385 w 448"/>
                <a:gd name="T51" fmla="*/ 132 h 316"/>
                <a:gd name="T52" fmla="*/ 391 w 448"/>
                <a:gd name="T53" fmla="*/ 141 h 316"/>
                <a:gd name="T54" fmla="*/ 407 w 448"/>
                <a:gd name="T55" fmla="*/ 155 h 316"/>
                <a:gd name="T56" fmla="*/ 416 w 448"/>
                <a:gd name="T57" fmla="*/ 143 h 316"/>
                <a:gd name="T58" fmla="*/ 438 w 448"/>
                <a:gd name="T59" fmla="*/ 145 h 316"/>
                <a:gd name="T60" fmla="*/ 435 w 448"/>
                <a:gd name="T61" fmla="*/ 165 h 316"/>
                <a:gd name="T62" fmla="*/ 413 w 448"/>
                <a:gd name="T63" fmla="*/ 163 h 316"/>
                <a:gd name="T64" fmla="*/ 385 w 448"/>
                <a:gd name="T65" fmla="*/ 166 h 316"/>
                <a:gd name="T66" fmla="*/ 368 w 448"/>
                <a:gd name="T67" fmla="*/ 172 h 316"/>
                <a:gd name="T68" fmla="*/ 356 w 448"/>
                <a:gd name="T69" fmla="*/ 170 h 316"/>
                <a:gd name="T70" fmla="*/ 342 w 448"/>
                <a:gd name="T71" fmla="*/ 172 h 316"/>
                <a:gd name="T72" fmla="*/ 342 w 448"/>
                <a:gd name="T73" fmla="*/ 188 h 316"/>
                <a:gd name="T74" fmla="*/ 329 w 448"/>
                <a:gd name="T75" fmla="*/ 183 h 316"/>
                <a:gd name="T76" fmla="*/ 309 w 448"/>
                <a:gd name="T77" fmla="*/ 168 h 316"/>
                <a:gd name="T78" fmla="*/ 291 w 448"/>
                <a:gd name="T79" fmla="*/ 165 h 316"/>
                <a:gd name="T80" fmla="*/ 274 w 448"/>
                <a:gd name="T81" fmla="*/ 162 h 316"/>
                <a:gd name="T82" fmla="*/ 260 w 448"/>
                <a:gd name="T83" fmla="*/ 176 h 316"/>
                <a:gd name="T84" fmla="*/ 247 w 448"/>
                <a:gd name="T85" fmla="*/ 183 h 316"/>
                <a:gd name="T86" fmla="*/ 235 w 448"/>
                <a:gd name="T87" fmla="*/ 190 h 316"/>
                <a:gd name="T88" fmla="*/ 205 w 448"/>
                <a:gd name="T89" fmla="*/ 190 h 316"/>
                <a:gd name="T90" fmla="*/ 191 w 448"/>
                <a:gd name="T91" fmla="*/ 217 h 316"/>
                <a:gd name="T92" fmla="*/ 180 w 448"/>
                <a:gd name="T93" fmla="*/ 231 h 316"/>
                <a:gd name="T94" fmla="*/ 169 w 448"/>
                <a:gd name="T95" fmla="*/ 230 h 316"/>
                <a:gd name="T96" fmla="*/ 180 w 448"/>
                <a:gd name="T97" fmla="*/ 215 h 316"/>
                <a:gd name="T98" fmla="*/ 177 w 448"/>
                <a:gd name="T99" fmla="*/ 200 h 316"/>
                <a:gd name="T100" fmla="*/ 162 w 448"/>
                <a:gd name="T101" fmla="*/ 214 h 316"/>
                <a:gd name="T102" fmla="*/ 147 w 448"/>
                <a:gd name="T103" fmla="*/ 232 h 316"/>
                <a:gd name="T104" fmla="*/ 136 w 448"/>
                <a:gd name="T105" fmla="*/ 216 h 316"/>
                <a:gd name="T106" fmla="*/ 132 w 448"/>
                <a:gd name="T107" fmla="*/ 234 h 316"/>
                <a:gd name="T108" fmla="*/ 119 w 448"/>
                <a:gd name="T109" fmla="*/ 263 h 316"/>
                <a:gd name="T110" fmla="*/ 113 w 448"/>
                <a:gd name="T111" fmla="*/ 279 h 316"/>
                <a:gd name="T112" fmla="*/ 100 w 448"/>
                <a:gd name="T113" fmla="*/ 305 h 316"/>
                <a:gd name="T114" fmla="*/ 85 w 448"/>
                <a:gd name="T115" fmla="*/ 306 h 316"/>
                <a:gd name="T116" fmla="*/ 74 w 448"/>
                <a:gd name="T117" fmla="*/ 285 h 316"/>
                <a:gd name="T118" fmla="*/ 72 w 448"/>
                <a:gd name="T119" fmla="*/ 23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8" h="316">
                  <a:moveTo>
                    <a:pt x="42" y="0"/>
                  </a:moveTo>
                  <a:lnTo>
                    <a:pt x="50" y="0"/>
                  </a:lnTo>
                  <a:lnTo>
                    <a:pt x="51" y="0"/>
                  </a:lnTo>
                  <a:lnTo>
                    <a:pt x="55" y="1"/>
                  </a:lnTo>
                  <a:lnTo>
                    <a:pt x="58" y="2"/>
                  </a:lnTo>
                  <a:lnTo>
                    <a:pt x="58" y="4"/>
                  </a:lnTo>
                  <a:lnTo>
                    <a:pt x="59" y="8"/>
                  </a:lnTo>
                  <a:lnTo>
                    <a:pt x="59" y="9"/>
                  </a:lnTo>
                  <a:lnTo>
                    <a:pt x="58" y="9"/>
                  </a:lnTo>
                  <a:lnTo>
                    <a:pt x="57" y="8"/>
                  </a:lnTo>
                  <a:lnTo>
                    <a:pt x="56" y="8"/>
                  </a:lnTo>
                  <a:lnTo>
                    <a:pt x="56" y="9"/>
                  </a:lnTo>
                  <a:lnTo>
                    <a:pt x="55" y="10"/>
                  </a:lnTo>
                  <a:lnTo>
                    <a:pt x="53" y="11"/>
                  </a:lnTo>
                  <a:lnTo>
                    <a:pt x="51" y="11"/>
                  </a:lnTo>
                  <a:lnTo>
                    <a:pt x="50" y="11"/>
                  </a:lnTo>
                  <a:lnTo>
                    <a:pt x="49" y="11"/>
                  </a:lnTo>
                  <a:lnTo>
                    <a:pt x="48" y="11"/>
                  </a:lnTo>
                  <a:lnTo>
                    <a:pt x="47" y="11"/>
                  </a:lnTo>
                  <a:lnTo>
                    <a:pt x="45" y="11"/>
                  </a:lnTo>
                  <a:lnTo>
                    <a:pt x="40" y="12"/>
                  </a:lnTo>
                  <a:lnTo>
                    <a:pt x="39" y="12"/>
                  </a:lnTo>
                  <a:lnTo>
                    <a:pt x="38" y="14"/>
                  </a:lnTo>
                  <a:lnTo>
                    <a:pt x="38" y="15"/>
                  </a:lnTo>
                  <a:lnTo>
                    <a:pt x="38" y="16"/>
                  </a:lnTo>
                  <a:lnTo>
                    <a:pt x="39" y="17"/>
                  </a:lnTo>
                  <a:lnTo>
                    <a:pt x="40" y="17"/>
                  </a:lnTo>
                  <a:lnTo>
                    <a:pt x="41" y="17"/>
                  </a:lnTo>
                  <a:lnTo>
                    <a:pt x="41" y="18"/>
                  </a:lnTo>
                  <a:lnTo>
                    <a:pt x="41" y="19"/>
                  </a:lnTo>
                  <a:lnTo>
                    <a:pt x="39" y="19"/>
                  </a:lnTo>
                  <a:lnTo>
                    <a:pt x="38" y="20"/>
                  </a:lnTo>
                  <a:lnTo>
                    <a:pt x="36" y="22"/>
                  </a:lnTo>
                  <a:lnTo>
                    <a:pt x="35" y="23"/>
                  </a:lnTo>
                  <a:lnTo>
                    <a:pt x="31" y="25"/>
                  </a:lnTo>
                  <a:lnTo>
                    <a:pt x="30" y="27"/>
                  </a:lnTo>
                  <a:lnTo>
                    <a:pt x="28" y="30"/>
                  </a:lnTo>
                  <a:lnTo>
                    <a:pt x="27" y="31"/>
                  </a:lnTo>
                  <a:lnTo>
                    <a:pt x="26" y="31"/>
                  </a:lnTo>
                  <a:lnTo>
                    <a:pt x="25" y="33"/>
                  </a:lnTo>
                  <a:lnTo>
                    <a:pt x="23" y="37"/>
                  </a:lnTo>
                  <a:lnTo>
                    <a:pt x="20" y="38"/>
                  </a:lnTo>
                  <a:lnTo>
                    <a:pt x="19" y="38"/>
                  </a:lnTo>
                  <a:lnTo>
                    <a:pt x="19" y="38"/>
                  </a:lnTo>
                  <a:lnTo>
                    <a:pt x="18" y="39"/>
                  </a:lnTo>
                  <a:lnTo>
                    <a:pt x="17" y="41"/>
                  </a:lnTo>
                  <a:lnTo>
                    <a:pt x="17" y="42"/>
                  </a:lnTo>
                  <a:lnTo>
                    <a:pt x="17" y="43"/>
                  </a:lnTo>
                  <a:lnTo>
                    <a:pt x="17" y="44"/>
                  </a:lnTo>
                  <a:lnTo>
                    <a:pt x="17" y="45"/>
                  </a:lnTo>
                  <a:lnTo>
                    <a:pt x="17" y="45"/>
                  </a:lnTo>
                  <a:lnTo>
                    <a:pt x="17" y="46"/>
                  </a:lnTo>
                  <a:lnTo>
                    <a:pt x="18" y="46"/>
                  </a:lnTo>
                  <a:lnTo>
                    <a:pt x="18" y="47"/>
                  </a:lnTo>
                  <a:lnTo>
                    <a:pt x="17" y="48"/>
                  </a:lnTo>
                  <a:lnTo>
                    <a:pt x="16" y="48"/>
                  </a:lnTo>
                  <a:lnTo>
                    <a:pt x="16" y="47"/>
                  </a:lnTo>
                  <a:lnTo>
                    <a:pt x="15" y="47"/>
                  </a:lnTo>
                  <a:lnTo>
                    <a:pt x="14" y="47"/>
                  </a:lnTo>
                  <a:lnTo>
                    <a:pt x="14" y="48"/>
                  </a:lnTo>
                  <a:lnTo>
                    <a:pt x="14" y="50"/>
                  </a:lnTo>
                  <a:lnTo>
                    <a:pt x="14" y="50"/>
                  </a:lnTo>
                  <a:lnTo>
                    <a:pt x="14" y="51"/>
                  </a:lnTo>
                  <a:lnTo>
                    <a:pt x="14" y="52"/>
                  </a:lnTo>
                  <a:lnTo>
                    <a:pt x="13" y="53"/>
                  </a:lnTo>
                  <a:lnTo>
                    <a:pt x="13" y="54"/>
                  </a:lnTo>
                  <a:lnTo>
                    <a:pt x="12" y="55"/>
                  </a:lnTo>
                  <a:lnTo>
                    <a:pt x="11" y="55"/>
                  </a:lnTo>
                  <a:lnTo>
                    <a:pt x="10" y="56"/>
                  </a:lnTo>
                  <a:lnTo>
                    <a:pt x="9" y="56"/>
                  </a:lnTo>
                  <a:lnTo>
                    <a:pt x="8" y="56"/>
                  </a:lnTo>
                  <a:lnTo>
                    <a:pt x="8" y="57"/>
                  </a:lnTo>
                  <a:lnTo>
                    <a:pt x="8" y="58"/>
                  </a:lnTo>
                  <a:lnTo>
                    <a:pt x="8" y="60"/>
                  </a:lnTo>
                  <a:lnTo>
                    <a:pt x="8" y="61"/>
                  </a:lnTo>
                  <a:lnTo>
                    <a:pt x="8" y="61"/>
                  </a:lnTo>
                  <a:lnTo>
                    <a:pt x="8" y="62"/>
                  </a:lnTo>
                  <a:lnTo>
                    <a:pt x="8" y="65"/>
                  </a:lnTo>
                  <a:lnTo>
                    <a:pt x="7" y="66"/>
                  </a:lnTo>
                  <a:lnTo>
                    <a:pt x="7" y="67"/>
                  </a:lnTo>
                  <a:lnTo>
                    <a:pt x="6" y="67"/>
                  </a:lnTo>
                  <a:lnTo>
                    <a:pt x="6" y="67"/>
                  </a:lnTo>
                  <a:lnTo>
                    <a:pt x="5" y="70"/>
                  </a:lnTo>
                  <a:lnTo>
                    <a:pt x="4" y="71"/>
                  </a:lnTo>
                  <a:lnTo>
                    <a:pt x="2" y="72"/>
                  </a:lnTo>
                  <a:lnTo>
                    <a:pt x="2" y="75"/>
                  </a:lnTo>
                  <a:lnTo>
                    <a:pt x="2" y="76"/>
                  </a:lnTo>
                  <a:lnTo>
                    <a:pt x="1" y="77"/>
                  </a:lnTo>
                  <a:lnTo>
                    <a:pt x="1" y="78"/>
                  </a:lnTo>
                  <a:lnTo>
                    <a:pt x="1" y="78"/>
                  </a:lnTo>
                  <a:lnTo>
                    <a:pt x="1" y="79"/>
                  </a:lnTo>
                  <a:lnTo>
                    <a:pt x="0" y="83"/>
                  </a:lnTo>
                  <a:lnTo>
                    <a:pt x="0" y="83"/>
                  </a:lnTo>
                  <a:lnTo>
                    <a:pt x="0" y="84"/>
                  </a:lnTo>
                  <a:lnTo>
                    <a:pt x="0" y="86"/>
                  </a:lnTo>
                  <a:lnTo>
                    <a:pt x="0" y="88"/>
                  </a:lnTo>
                  <a:lnTo>
                    <a:pt x="0" y="89"/>
                  </a:lnTo>
                  <a:lnTo>
                    <a:pt x="0" y="91"/>
                  </a:lnTo>
                  <a:lnTo>
                    <a:pt x="1" y="94"/>
                  </a:lnTo>
                  <a:lnTo>
                    <a:pt x="2" y="96"/>
                  </a:lnTo>
                  <a:lnTo>
                    <a:pt x="4" y="96"/>
                  </a:lnTo>
                  <a:lnTo>
                    <a:pt x="4" y="95"/>
                  </a:lnTo>
                  <a:lnTo>
                    <a:pt x="6" y="93"/>
                  </a:lnTo>
                  <a:lnTo>
                    <a:pt x="8" y="89"/>
                  </a:lnTo>
                  <a:lnTo>
                    <a:pt x="8" y="89"/>
                  </a:lnTo>
                  <a:lnTo>
                    <a:pt x="8" y="88"/>
                  </a:lnTo>
                  <a:lnTo>
                    <a:pt x="8" y="87"/>
                  </a:lnTo>
                  <a:lnTo>
                    <a:pt x="9" y="86"/>
                  </a:lnTo>
                  <a:lnTo>
                    <a:pt x="9" y="87"/>
                  </a:lnTo>
                  <a:lnTo>
                    <a:pt x="10" y="87"/>
                  </a:lnTo>
                  <a:lnTo>
                    <a:pt x="11" y="86"/>
                  </a:lnTo>
                  <a:lnTo>
                    <a:pt x="12" y="84"/>
                  </a:lnTo>
                  <a:lnTo>
                    <a:pt x="14" y="82"/>
                  </a:lnTo>
                  <a:lnTo>
                    <a:pt x="14" y="81"/>
                  </a:lnTo>
                  <a:lnTo>
                    <a:pt x="15" y="81"/>
                  </a:lnTo>
                  <a:lnTo>
                    <a:pt x="16" y="80"/>
                  </a:lnTo>
                  <a:lnTo>
                    <a:pt x="16" y="79"/>
                  </a:lnTo>
                  <a:lnTo>
                    <a:pt x="17" y="79"/>
                  </a:lnTo>
                  <a:lnTo>
                    <a:pt x="17" y="78"/>
                  </a:lnTo>
                  <a:lnTo>
                    <a:pt x="18" y="78"/>
                  </a:lnTo>
                  <a:lnTo>
                    <a:pt x="19" y="78"/>
                  </a:lnTo>
                  <a:lnTo>
                    <a:pt x="19" y="77"/>
                  </a:lnTo>
                  <a:lnTo>
                    <a:pt x="19" y="76"/>
                  </a:lnTo>
                  <a:lnTo>
                    <a:pt x="20" y="75"/>
                  </a:lnTo>
                  <a:lnTo>
                    <a:pt x="24" y="73"/>
                  </a:lnTo>
                  <a:lnTo>
                    <a:pt x="25" y="72"/>
                  </a:lnTo>
                  <a:lnTo>
                    <a:pt x="25" y="72"/>
                  </a:lnTo>
                  <a:lnTo>
                    <a:pt x="25" y="71"/>
                  </a:lnTo>
                  <a:lnTo>
                    <a:pt x="26" y="71"/>
                  </a:lnTo>
                  <a:lnTo>
                    <a:pt x="27" y="70"/>
                  </a:lnTo>
                  <a:lnTo>
                    <a:pt x="28" y="70"/>
                  </a:lnTo>
                  <a:lnTo>
                    <a:pt x="29" y="71"/>
                  </a:lnTo>
                  <a:lnTo>
                    <a:pt x="27" y="73"/>
                  </a:lnTo>
                  <a:lnTo>
                    <a:pt x="27" y="74"/>
                  </a:lnTo>
                  <a:lnTo>
                    <a:pt x="26" y="75"/>
                  </a:lnTo>
                  <a:lnTo>
                    <a:pt x="25" y="75"/>
                  </a:lnTo>
                  <a:lnTo>
                    <a:pt x="25" y="76"/>
                  </a:lnTo>
                  <a:lnTo>
                    <a:pt x="25" y="77"/>
                  </a:lnTo>
                  <a:lnTo>
                    <a:pt x="25" y="78"/>
                  </a:lnTo>
                  <a:lnTo>
                    <a:pt x="25" y="78"/>
                  </a:lnTo>
                  <a:lnTo>
                    <a:pt x="27" y="78"/>
                  </a:lnTo>
                  <a:lnTo>
                    <a:pt x="30" y="78"/>
                  </a:lnTo>
                  <a:lnTo>
                    <a:pt x="31" y="77"/>
                  </a:lnTo>
                  <a:lnTo>
                    <a:pt x="32" y="77"/>
                  </a:lnTo>
                  <a:lnTo>
                    <a:pt x="33" y="76"/>
                  </a:lnTo>
                  <a:lnTo>
                    <a:pt x="34" y="76"/>
                  </a:lnTo>
                  <a:lnTo>
                    <a:pt x="35" y="76"/>
                  </a:lnTo>
                  <a:lnTo>
                    <a:pt x="36" y="77"/>
                  </a:lnTo>
                  <a:lnTo>
                    <a:pt x="38" y="77"/>
                  </a:lnTo>
                  <a:lnTo>
                    <a:pt x="41" y="77"/>
                  </a:lnTo>
                  <a:lnTo>
                    <a:pt x="42" y="77"/>
                  </a:lnTo>
                  <a:lnTo>
                    <a:pt x="42" y="77"/>
                  </a:lnTo>
                  <a:lnTo>
                    <a:pt x="43" y="77"/>
                  </a:lnTo>
                  <a:lnTo>
                    <a:pt x="44" y="77"/>
                  </a:lnTo>
                  <a:lnTo>
                    <a:pt x="45" y="77"/>
                  </a:lnTo>
                  <a:lnTo>
                    <a:pt x="48" y="76"/>
                  </a:lnTo>
                  <a:lnTo>
                    <a:pt x="49" y="76"/>
                  </a:lnTo>
                  <a:lnTo>
                    <a:pt x="51" y="77"/>
                  </a:lnTo>
                  <a:lnTo>
                    <a:pt x="52" y="78"/>
                  </a:lnTo>
                  <a:lnTo>
                    <a:pt x="54" y="79"/>
                  </a:lnTo>
                  <a:lnTo>
                    <a:pt x="55" y="79"/>
                  </a:lnTo>
                  <a:lnTo>
                    <a:pt x="55" y="78"/>
                  </a:lnTo>
                  <a:lnTo>
                    <a:pt x="56" y="78"/>
                  </a:lnTo>
                  <a:lnTo>
                    <a:pt x="57" y="78"/>
                  </a:lnTo>
                  <a:lnTo>
                    <a:pt x="57" y="78"/>
                  </a:lnTo>
                  <a:lnTo>
                    <a:pt x="59" y="79"/>
                  </a:lnTo>
                  <a:lnTo>
                    <a:pt x="60" y="79"/>
                  </a:lnTo>
                  <a:lnTo>
                    <a:pt x="60" y="80"/>
                  </a:lnTo>
                  <a:lnTo>
                    <a:pt x="60" y="81"/>
                  </a:lnTo>
                  <a:lnTo>
                    <a:pt x="62" y="81"/>
                  </a:lnTo>
                  <a:lnTo>
                    <a:pt x="62" y="82"/>
                  </a:lnTo>
                  <a:lnTo>
                    <a:pt x="63" y="82"/>
                  </a:lnTo>
                  <a:lnTo>
                    <a:pt x="63" y="81"/>
                  </a:lnTo>
                  <a:lnTo>
                    <a:pt x="64" y="81"/>
                  </a:lnTo>
                  <a:lnTo>
                    <a:pt x="64" y="83"/>
                  </a:lnTo>
                  <a:lnTo>
                    <a:pt x="64" y="83"/>
                  </a:lnTo>
                  <a:lnTo>
                    <a:pt x="64" y="84"/>
                  </a:lnTo>
                  <a:lnTo>
                    <a:pt x="65" y="85"/>
                  </a:lnTo>
                  <a:lnTo>
                    <a:pt x="66" y="86"/>
                  </a:lnTo>
                  <a:lnTo>
                    <a:pt x="68" y="85"/>
                  </a:lnTo>
                  <a:lnTo>
                    <a:pt x="69" y="84"/>
                  </a:lnTo>
                  <a:lnTo>
                    <a:pt x="69" y="83"/>
                  </a:lnTo>
                  <a:lnTo>
                    <a:pt x="69" y="83"/>
                  </a:lnTo>
                  <a:lnTo>
                    <a:pt x="69" y="84"/>
                  </a:lnTo>
                  <a:lnTo>
                    <a:pt x="70" y="85"/>
                  </a:lnTo>
                  <a:lnTo>
                    <a:pt x="69" y="86"/>
                  </a:lnTo>
                  <a:lnTo>
                    <a:pt x="70" y="86"/>
                  </a:lnTo>
                  <a:lnTo>
                    <a:pt x="71" y="87"/>
                  </a:lnTo>
                  <a:lnTo>
                    <a:pt x="72" y="87"/>
                  </a:lnTo>
                  <a:lnTo>
                    <a:pt x="73" y="87"/>
                  </a:lnTo>
                  <a:lnTo>
                    <a:pt x="74" y="87"/>
                  </a:lnTo>
                  <a:lnTo>
                    <a:pt x="74" y="88"/>
                  </a:lnTo>
                  <a:lnTo>
                    <a:pt x="75" y="88"/>
                  </a:lnTo>
                  <a:lnTo>
                    <a:pt x="75" y="89"/>
                  </a:lnTo>
                  <a:lnTo>
                    <a:pt x="75" y="89"/>
                  </a:lnTo>
                  <a:lnTo>
                    <a:pt x="75" y="89"/>
                  </a:lnTo>
                  <a:lnTo>
                    <a:pt x="76" y="89"/>
                  </a:lnTo>
                  <a:lnTo>
                    <a:pt x="76" y="90"/>
                  </a:lnTo>
                  <a:lnTo>
                    <a:pt x="77" y="90"/>
                  </a:lnTo>
                  <a:lnTo>
                    <a:pt x="77" y="91"/>
                  </a:lnTo>
                  <a:lnTo>
                    <a:pt x="78" y="93"/>
                  </a:lnTo>
                  <a:lnTo>
                    <a:pt x="78" y="94"/>
                  </a:lnTo>
                  <a:lnTo>
                    <a:pt x="78" y="94"/>
                  </a:lnTo>
                  <a:lnTo>
                    <a:pt x="79" y="95"/>
                  </a:lnTo>
                  <a:lnTo>
                    <a:pt x="79" y="97"/>
                  </a:lnTo>
                  <a:lnTo>
                    <a:pt x="79" y="98"/>
                  </a:lnTo>
                  <a:lnTo>
                    <a:pt x="80" y="99"/>
                  </a:lnTo>
                  <a:lnTo>
                    <a:pt x="80" y="99"/>
                  </a:lnTo>
                  <a:lnTo>
                    <a:pt x="81" y="100"/>
                  </a:lnTo>
                  <a:lnTo>
                    <a:pt x="82" y="100"/>
                  </a:lnTo>
                  <a:lnTo>
                    <a:pt x="83" y="101"/>
                  </a:lnTo>
                  <a:lnTo>
                    <a:pt x="84" y="102"/>
                  </a:lnTo>
                  <a:lnTo>
                    <a:pt x="85" y="103"/>
                  </a:lnTo>
                  <a:lnTo>
                    <a:pt x="85" y="104"/>
                  </a:lnTo>
                  <a:lnTo>
                    <a:pt x="86" y="105"/>
                  </a:lnTo>
                  <a:lnTo>
                    <a:pt x="86" y="107"/>
                  </a:lnTo>
                  <a:lnTo>
                    <a:pt x="87" y="108"/>
                  </a:lnTo>
                  <a:lnTo>
                    <a:pt x="88" y="108"/>
                  </a:lnTo>
                  <a:lnTo>
                    <a:pt x="88" y="109"/>
                  </a:lnTo>
                  <a:lnTo>
                    <a:pt x="90" y="109"/>
                  </a:lnTo>
                  <a:lnTo>
                    <a:pt x="91" y="110"/>
                  </a:lnTo>
                  <a:lnTo>
                    <a:pt x="91" y="111"/>
                  </a:lnTo>
                  <a:lnTo>
                    <a:pt x="91" y="112"/>
                  </a:lnTo>
                  <a:lnTo>
                    <a:pt x="92" y="113"/>
                  </a:lnTo>
                  <a:lnTo>
                    <a:pt x="96" y="113"/>
                  </a:lnTo>
                  <a:lnTo>
                    <a:pt x="97" y="114"/>
                  </a:lnTo>
                  <a:lnTo>
                    <a:pt x="98" y="114"/>
                  </a:lnTo>
                  <a:lnTo>
                    <a:pt x="98" y="116"/>
                  </a:lnTo>
                  <a:lnTo>
                    <a:pt x="97" y="117"/>
                  </a:lnTo>
                  <a:lnTo>
                    <a:pt x="98" y="119"/>
                  </a:lnTo>
                  <a:lnTo>
                    <a:pt x="99" y="120"/>
                  </a:lnTo>
                  <a:lnTo>
                    <a:pt x="98" y="121"/>
                  </a:lnTo>
                  <a:lnTo>
                    <a:pt x="98" y="122"/>
                  </a:lnTo>
                  <a:lnTo>
                    <a:pt x="98" y="123"/>
                  </a:lnTo>
                  <a:lnTo>
                    <a:pt x="99" y="124"/>
                  </a:lnTo>
                  <a:lnTo>
                    <a:pt x="101" y="126"/>
                  </a:lnTo>
                  <a:lnTo>
                    <a:pt x="102" y="126"/>
                  </a:lnTo>
                  <a:lnTo>
                    <a:pt x="102" y="127"/>
                  </a:lnTo>
                  <a:lnTo>
                    <a:pt x="106" y="127"/>
                  </a:lnTo>
                  <a:lnTo>
                    <a:pt x="106" y="128"/>
                  </a:lnTo>
                  <a:lnTo>
                    <a:pt x="110" y="128"/>
                  </a:lnTo>
                  <a:lnTo>
                    <a:pt x="115" y="127"/>
                  </a:lnTo>
                  <a:lnTo>
                    <a:pt x="118" y="125"/>
                  </a:lnTo>
                  <a:lnTo>
                    <a:pt x="120" y="125"/>
                  </a:lnTo>
                  <a:lnTo>
                    <a:pt x="122" y="125"/>
                  </a:lnTo>
                  <a:lnTo>
                    <a:pt x="123" y="125"/>
                  </a:lnTo>
                  <a:lnTo>
                    <a:pt x="124" y="125"/>
                  </a:lnTo>
                  <a:lnTo>
                    <a:pt x="124" y="124"/>
                  </a:lnTo>
                  <a:lnTo>
                    <a:pt x="125" y="122"/>
                  </a:lnTo>
                  <a:lnTo>
                    <a:pt x="128" y="121"/>
                  </a:lnTo>
                  <a:lnTo>
                    <a:pt x="130" y="120"/>
                  </a:lnTo>
                  <a:lnTo>
                    <a:pt x="130" y="119"/>
                  </a:lnTo>
                  <a:lnTo>
                    <a:pt x="131" y="119"/>
                  </a:lnTo>
                  <a:lnTo>
                    <a:pt x="134" y="120"/>
                  </a:lnTo>
                  <a:lnTo>
                    <a:pt x="136" y="121"/>
                  </a:lnTo>
                  <a:lnTo>
                    <a:pt x="136" y="122"/>
                  </a:lnTo>
                  <a:lnTo>
                    <a:pt x="137" y="125"/>
                  </a:lnTo>
                  <a:lnTo>
                    <a:pt x="137" y="126"/>
                  </a:lnTo>
                  <a:lnTo>
                    <a:pt x="137" y="127"/>
                  </a:lnTo>
                  <a:lnTo>
                    <a:pt x="139" y="128"/>
                  </a:lnTo>
                  <a:lnTo>
                    <a:pt x="141" y="127"/>
                  </a:lnTo>
                  <a:lnTo>
                    <a:pt x="143" y="128"/>
                  </a:lnTo>
                  <a:lnTo>
                    <a:pt x="143" y="129"/>
                  </a:lnTo>
                  <a:lnTo>
                    <a:pt x="143" y="130"/>
                  </a:lnTo>
                  <a:lnTo>
                    <a:pt x="144" y="131"/>
                  </a:lnTo>
                  <a:lnTo>
                    <a:pt x="147" y="131"/>
                  </a:lnTo>
                  <a:lnTo>
                    <a:pt x="147" y="131"/>
                  </a:lnTo>
                  <a:lnTo>
                    <a:pt x="149" y="130"/>
                  </a:lnTo>
                  <a:lnTo>
                    <a:pt x="150" y="128"/>
                  </a:lnTo>
                  <a:lnTo>
                    <a:pt x="150" y="127"/>
                  </a:lnTo>
                  <a:lnTo>
                    <a:pt x="150" y="126"/>
                  </a:lnTo>
                  <a:lnTo>
                    <a:pt x="152" y="124"/>
                  </a:lnTo>
                  <a:lnTo>
                    <a:pt x="153" y="124"/>
                  </a:lnTo>
                  <a:lnTo>
                    <a:pt x="155" y="124"/>
                  </a:lnTo>
                  <a:lnTo>
                    <a:pt x="156" y="124"/>
                  </a:lnTo>
                  <a:lnTo>
                    <a:pt x="157" y="125"/>
                  </a:lnTo>
                  <a:lnTo>
                    <a:pt x="158" y="128"/>
                  </a:lnTo>
                  <a:lnTo>
                    <a:pt x="159" y="129"/>
                  </a:lnTo>
                  <a:lnTo>
                    <a:pt x="160" y="129"/>
                  </a:lnTo>
                  <a:lnTo>
                    <a:pt x="160" y="127"/>
                  </a:lnTo>
                  <a:lnTo>
                    <a:pt x="160" y="126"/>
                  </a:lnTo>
                  <a:lnTo>
                    <a:pt x="160" y="124"/>
                  </a:lnTo>
                  <a:lnTo>
                    <a:pt x="160" y="121"/>
                  </a:lnTo>
                  <a:lnTo>
                    <a:pt x="159" y="120"/>
                  </a:lnTo>
                  <a:lnTo>
                    <a:pt x="158" y="119"/>
                  </a:lnTo>
                  <a:lnTo>
                    <a:pt x="158" y="115"/>
                  </a:lnTo>
                  <a:lnTo>
                    <a:pt x="158" y="113"/>
                  </a:lnTo>
                  <a:lnTo>
                    <a:pt x="160" y="112"/>
                  </a:lnTo>
                  <a:lnTo>
                    <a:pt x="160" y="113"/>
                  </a:lnTo>
                  <a:lnTo>
                    <a:pt x="162" y="112"/>
                  </a:lnTo>
                  <a:lnTo>
                    <a:pt x="164" y="116"/>
                  </a:lnTo>
                  <a:lnTo>
                    <a:pt x="164" y="117"/>
                  </a:lnTo>
                  <a:lnTo>
                    <a:pt x="164" y="119"/>
                  </a:lnTo>
                  <a:lnTo>
                    <a:pt x="164" y="120"/>
                  </a:lnTo>
                  <a:lnTo>
                    <a:pt x="163" y="120"/>
                  </a:lnTo>
                  <a:lnTo>
                    <a:pt x="163" y="122"/>
                  </a:lnTo>
                  <a:lnTo>
                    <a:pt x="163" y="122"/>
                  </a:lnTo>
                  <a:lnTo>
                    <a:pt x="164" y="123"/>
                  </a:lnTo>
                  <a:lnTo>
                    <a:pt x="165" y="123"/>
                  </a:lnTo>
                  <a:lnTo>
                    <a:pt x="166" y="122"/>
                  </a:lnTo>
                  <a:lnTo>
                    <a:pt x="166" y="122"/>
                  </a:lnTo>
                  <a:lnTo>
                    <a:pt x="166" y="121"/>
                  </a:lnTo>
                  <a:lnTo>
                    <a:pt x="167" y="121"/>
                  </a:lnTo>
                  <a:lnTo>
                    <a:pt x="167" y="122"/>
                  </a:lnTo>
                  <a:lnTo>
                    <a:pt x="167" y="124"/>
                  </a:lnTo>
                  <a:lnTo>
                    <a:pt x="169" y="125"/>
                  </a:lnTo>
                  <a:lnTo>
                    <a:pt x="171" y="121"/>
                  </a:lnTo>
                  <a:lnTo>
                    <a:pt x="174" y="118"/>
                  </a:lnTo>
                  <a:lnTo>
                    <a:pt x="176" y="116"/>
                  </a:lnTo>
                  <a:lnTo>
                    <a:pt x="177" y="114"/>
                  </a:lnTo>
                  <a:lnTo>
                    <a:pt x="177" y="113"/>
                  </a:lnTo>
                  <a:lnTo>
                    <a:pt x="178" y="111"/>
                  </a:lnTo>
                  <a:lnTo>
                    <a:pt x="179" y="111"/>
                  </a:lnTo>
                  <a:lnTo>
                    <a:pt x="180" y="112"/>
                  </a:lnTo>
                  <a:lnTo>
                    <a:pt x="181" y="111"/>
                  </a:lnTo>
                  <a:lnTo>
                    <a:pt x="185" y="110"/>
                  </a:lnTo>
                  <a:lnTo>
                    <a:pt x="188" y="107"/>
                  </a:lnTo>
                  <a:lnTo>
                    <a:pt x="201" y="95"/>
                  </a:lnTo>
                  <a:lnTo>
                    <a:pt x="203" y="93"/>
                  </a:lnTo>
                  <a:lnTo>
                    <a:pt x="205" y="93"/>
                  </a:lnTo>
                  <a:lnTo>
                    <a:pt x="207" y="94"/>
                  </a:lnTo>
                  <a:lnTo>
                    <a:pt x="208" y="94"/>
                  </a:lnTo>
                  <a:lnTo>
                    <a:pt x="208" y="94"/>
                  </a:lnTo>
                  <a:lnTo>
                    <a:pt x="211" y="94"/>
                  </a:lnTo>
                  <a:lnTo>
                    <a:pt x="213" y="92"/>
                  </a:lnTo>
                  <a:lnTo>
                    <a:pt x="218" y="91"/>
                  </a:lnTo>
                  <a:lnTo>
                    <a:pt x="221" y="90"/>
                  </a:lnTo>
                  <a:lnTo>
                    <a:pt x="224" y="89"/>
                  </a:lnTo>
                  <a:lnTo>
                    <a:pt x="227" y="88"/>
                  </a:lnTo>
                  <a:lnTo>
                    <a:pt x="229" y="88"/>
                  </a:lnTo>
                  <a:lnTo>
                    <a:pt x="230" y="88"/>
                  </a:lnTo>
                  <a:lnTo>
                    <a:pt x="230" y="88"/>
                  </a:lnTo>
                  <a:lnTo>
                    <a:pt x="233" y="88"/>
                  </a:lnTo>
                  <a:lnTo>
                    <a:pt x="235" y="88"/>
                  </a:lnTo>
                  <a:lnTo>
                    <a:pt x="239" y="89"/>
                  </a:lnTo>
                  <a:lnTo>
                    <a:pt x="239" y="88"/>
                  </a:lnTo>
                  <a:lnTo>
                    <a:pt x="240" y="88"/>
                  </a:lnTo>
                  <a:lnTo>
                    <a:pt x="241" y="88"/>
                  </a:lnTo>
                  <a:lnTo>
                    <a:pt x="243" y="88"/>
                  </a:lnTo>
                  <a:lnTo>
                    <a:pt x="245" y="87"/>
                  </a:lnTo>
                  <a:lnTo>
                    <a:pt x="246" y="87"/>
                  </a:lnTo>
                  <a:lnTo>
                    <a:pt x="247" y="87"/>
                  </a:lnTo>
                  <a:lnTo>
                    <a:pt x="249" y="87"/>
                  </a:lnTo>
                  <a:lnTo>
                    <a:pt x="250" y="87"/>
                  </a:lnTo>
                  <a:lnTo>
                    <a:pt x="252" y="87"/>
                  </a:lnTo>
                  <a:lnTo>
                    <a:pt x="252" y="87"/>
                  </a:lnTo>
                  <a:lnTo>
                    <a:pt x="253" y="87"/>
                  </a:lnTo>
                  <a:lnTo>
                    <a:pt x="255" y="87"/>
                  </a:lnTo>
                  <a:lnTo>
                    <a:pt x="256" y="87"/>
                  </a:lnTo>
                  <a:lnTo>
                    <a:pt x="257" y="87"/>
                  </a:lnTo>
                  <a:lnTo>
                    <a:pt x="259" y="86"/>
                  </a:lnTo>
                  <a:lnTo>
                    <a:pt x="262" y="85"/>
                  </a:lnTo>
                  <a:lnTo>
                    <a:pt x="271" y="79"/>
                  </a:lnTo>
                  <a:lnTo>
                    <a:pt x="272" y="79"/>
                  </a:lnTo>
                  <a:lnTo>
                    <a:pt x="273" y="78"/>
                  </a:lnTo>
                  <a:lnTo>
                    <a:pt x="277" y="75"/>
                  </a:lnTo>
                  <a:lnTo>
                    <a:pt x="277" y="74"/>
                  </a:lnTo>
                  <a:lnTo>
                    <a:pt x="280" y="73"/>
                  </a:lnTo>
                  <a:lnTo>
                    <a:pt x="282" y="72"/>
                  </a:lnTo>
                  <a:lnTo>
                    <a:pt x="287" y="71"/>
                  </a:lnTo>
                  <a:lnTo>
                    <a:pt x="296" y="71"/>
                  </a:lnTo>
                  <a:lnTo>
                    <a:pt x="299" y="70"/>
                  </a:lnTo>
                  <a:lnTo>
                    <a:pt x="302" y="68"/>
                  </a:lnTo>
                  <a:lnTo>
                    <a:pt x="303" y="67"/>
                  </a:lnTo>
                  <a:lnTo>
                    <a:pt x="305" y="67"/>
                  </a:lnTo>
                  <a:lnTo>
                    <a:pt x="306" y="67"/>
                  </a:lnTo>
                  <a:lnTo>
                    <a:pt x="307" y="67"/>
                  </a:lnTo>
                  <a:lnTo>
                    <a:pt x="303" y="72"/>
                  </a:lnTo>
                  <a:lnTo>
                    <a:pt x="302" y="74"/>
                  </a:lnTo>
                  <a:lnTo>
                    <a:pt x="302" y="76"/>
                  </a:lnTo>
                  <a:lnTo>
                    <a:pt x="301" y="78"/>
                  </a:lnTo>
                  <a:lnTo>
                    <a:pt x="301" y="80"/>
                  </a:lnTo>
                  <a:lnTo>
                    <a:pt x="302" y="81"/>
                  </a:lnTo>
                  <a:lnTo>
                    <a:pt x="302" y="88"/>
                  </a:lnTo>
                  <a:lnTo>
                    <a:pt x="302" y="91"/>
                  </a:lnTo>
                  <a:lnTo>
                    <a:pt x="302" y="94"/>
                  </a:lnTo>
                  <a:lnTo>
                    <a:pt x="302" y="95"/>
                  </a:lnTo>
                  <a:lnTo>
                    <a:pt x="303" y="97"/>
                  </a:lnTo>
                  <a:lnTo>
                    <a:pt x="303" y="98"/>
                  </a:lnTo>
                  <a:lnTo>
                    <a:pt x="303" y="99"/>
                  </a:lnTo>
                  <a:lnTo>
                    <a:pt x="302" y="100"/>
                  </a:lnTo>
                  <a:lnTo>
                    <a:pt x="302" y="100"/>
                  </a:lnTo>
                  <a:lnTo>
                    <a:pt x="301" y="101"/>
                  </a:lnTo>
                  <a:lnTo>
                    <a:pt x="302" y="103"/>
                  </a:lnTo>
                  <a:lnTo>
                    <a:pt x="302" y="104"/>
                  </a:lnTo>
                  <a:lnTo>
                    <a:pt x="304" y="106"/>
                  </a:lnTo>
                  <a:lnTo>
                    <a:pt x="306" y="107"/>
                  </a:lnTo>
                  <a:lnTo>
                    <a:pt x="309" y="107"/>
                  </a:lnTo>
                  <a:lnTo>
                    <a:pt x="311" y="106"/>
                  </a:lnTo>
                  <a:lnTo>
                    <a:pt x="311" y="106"/>
                  </a:lnTo>
                  <a:lnTo>
                    <a:pt x="312" y="105"/>
                  </a:lnTo>
                  <a:lnTo>
                    <a:pt x="313" y="106"/>
                  </a:lnTo>
                  <a:lnTo>
                    <a:pt x="313" y="107"/>
                  </a:lnTo>
                  <a:lnTo>
                    <a:pt x="314" y="108"/>
                  </a:lnTo>
                  <a:lnTo>
                    <a:pt x="316" y="108"/>
                  </a:lnTo>
                  <a:lnTo>
                    <a:pt x="318" y="107"/>
                  </a:lnTo>
                  <a:lnTo>
                    <a:pt x="319" y="106"/>
                  </a:lnTo>
                  <a:lnTo>
                    <a:pt x="320" y="108"/>
                  </a:lnTo>
                  <a:lnTo>
                    <a:pt x="321" y="110"/>
                  </a:lnTo>
                  <a:lnTo>
                    <a:pt x="322" y="110"/>
                  </a:lnTo>
                  <a:lnTo>
                    <a:pt x="324" y="109"/>
                  </a:lnTo>
                  <a:lnTo>
                    <a:pt x="327" y="108"/>
                  </a:lnTo>
                  <a:lnTo>
                    <a:pt x="331" y="106"/>
                  </a:lnTo>
                  <a:lnTo>
                    <a:pt x="334" y="103"/>
                  </a:lnTo>
                  <a:lnTo>
                    <a:pt x="335" y="102"/>
                  </a:lnTo>
                  <a:lnTo>
                    <a:pt x="337" y="103"/>
                  </a:lnTo>
                  <a:lnTo>
                    <a:pt x="339" y="102"/>
                  </a:lnTo>
                  <a:lnTo>
                    <a:pt x="341" y="104"/>
                  </a:lnTo>
                  <a:lnTo>
                    <a:pt x="341" y="106"/>
                  </a:lnTo>
                  <a:lnTo>
                    <a:pt x="344" y="108"/>
                  </a:lnTo>
                  <a:lnTo>
                    <a:pt x="345" y="109"/>
                  </a:lnTo>
                  <a:lnTo>
                    <a:pt x="346" y="111"/>
                  </a:lnTo>
                  <a:lnTo>
                    <a:pt x="351" y="107"/>
                  </a:lnTo>
                  <a:lnTo>
                    <a:pt x="352" y="106"/>
                  </a:lnTo>
                  <a:lnTo>
                    <a:pt x="352" y="107"/>
                  </a:lnTo>
                  <a:lnTo>
                    <a:pt x="353" y="107"/>
                  </a:lnTo>
                  <a:lnTo>
                    <a:pt x="354" y="106"/>
                  </a:lnTo>
                  <a:lnTo>
                    <a:pt x="354" y="105"/>
                  </a:lnTo>
                  <a:lnTo>
                    <a:pt x="354" y="103"/>
                  </a:lnTo>
                  <a:lnTo>
                    <a:pt x="353" y="103"/>
                  </a:lnTo>
                  <a:lnTo>
                    <a:pt x="355" y="100"/>
                  </a:lnTo>
                  <a:lnTo>
                    <a:pt x="357" y="98"/>
                  </a:lnTo>
                  <a:lnTo>
                    <a:pt x="359" y="98"/>
                  </a:lnTo>
                  <a:lnTo>
                    <a:pt x="361" y="96"/>
                  </a:lnTo>
                  <a:lnTo>
                    <a:pt x="365" y="97"/>
                  </a:lnTo>
                  <a:lnTo>
                    <a:pt x="370" y="97"/>
                  </a:lnTo>
                  <a:lnTo>
                    <a:pt x="373" y="91"/>
                  </a:lnTo>
                  <a:lnTo>
                    <a:pt x="376" y="90"/>
                  </a:lnTo>
                  <a:lnTo>
                    <a:pt x="380" y="90"/>
                  </a:lnTo>
                  <a:lnTo>
                    <a:pt x="381" y="90"/>
                  </a:lnTo>
                  <a:lnTo>
                    <a:pt x="383" y="92"/>
                  </a:lnTo>
                  <a:lnTo>
                    <a:pt x="384" y="94"/>
                  </a:lnTo>
                  <a:lnTo>
                    <a:pt x="383" y="99"/>
                  </a:lnTo>
                  <a:lnTo>
                    <a:pt x="382" y="106"/>
                  </a:lnTo>
                  <a:lnTo>
                    <a:pt x="384" y="111"/>
                  </a:lnTo>
                  <a:lnTo>
                    <a:pt x="387" y="125"/>
                  </a:lnTo>
                  <a:lnTo>
                    <a:pt x="388" y="129"/>
                  </a:lnTo>
                  <a:lnTo>
                    <a:pt x="388" y="130"/>
                  </a:lnTo>
                  <a:lnTo>
                    <a:pt x="387" y="130"/>
                  </a:lnTo>
                  <a:lnTo>
                    <a:pt x="386" y="130"/>
                  </a:lnTo>
                  <a:lnTo>
                    <a:pt x="385" y="132"/>
                  </a:lnTo>
                  <a:lnTo>
                    <a:pt x="385" y="132"/>
                  </a:lnTo>
                  <a:lnTo>
                    <a:pt x="385" y="131"/>
                  </a:lnTo>
                  <a:lnTo>
                    <a:pt x="384" y="131"/>
                  </a:lnTo>
                  <a:lnTo>
                    <a:pt x="382" y="131"/>
                  </a:lnTo>
                  <a:lnTo>
                    <a:pt x="379" y="132"/>
                  </a:lnTo>
                  <a:lnTo>
                    <a:pt x="378" y="133"/>
                  </a:lnTo>
                  <a:lnTo>
                    <a:pt x="377" y="135"/>
                  </a:lnTo>
                  <a:lnTo>
                    <a:pt x="377" y="137"/>
                  </a:lnTo>
                  <a:lnTo>
                    <a:pt x="377" y="139"/>
                  </a:lnTo>
                  <a:lnTo>
                    <a:pt x="377" y="139"/>
                  </a:lnTo>
                  <a:lnTo>
                    <a:pt x="379" y="140"/>
                  </a:lnTo>
                  <a:lnTo>
                    <a:pt x="382" y="140"/>
                  </a:lnTo>
                  <a:lnTo>
                    <a:pt x="384" y="138"/>
                  </a:lnTo>
                  <a:lnTo>
                    <a:pt x="388" y="137"/>
                  </a:lnTo>
                  <a:lnTo>
                    <a:pt x="389" y="138"/>
                  </a:lnTo>
                  <a:lnTo>
                    <a:pt x="389" y="139"/>
                  </a:lnTo>
                  <a:lnTo>
                    <a:pt x="390" y="141"/>
                  </a:lnTo>
                  <a:lnTo>
                    <a:pt x="391" y="141"/>
                  </a:lnTo>
                  <a:lnTo>
                    <a:pt x="394" y="141"/>
                  </a:lnTo>
                  <a:lnTo>
                    <a:pt x="397" y="143"/>
                  </a:lnTo>
                  <a:lnTo>
                    <a:pt x="397" y="144"/>
                  </a:lnTo>
                  <a:lnTo>
                    <a:pt x="396" y="144"/>
                  </a:lnTo>
                  <a:lnTo>
                    <a:pt x="396" y="144"/>
                  </a:lnTo>
                  <a:lnTo>
                    <a:pt x="395" y="145"/>
                  </a:lnTo>
                  <a:lnTo>
                    <a:pt x="394" y="147"/>
                  </a:lnTo>
                  <a:lnTo>
                    <a:pt x="394" y="148"/>
                  </a:lnTo>
                  <a:lnTo>
                    <a:pt x="394" y="149"/>
                  </a:lnTo>
                  <a:lnTo>
                    <a:pt x="395" y="149"/>
                  </a:lnTo>
                  <a:lnTo>
                    <a:pt x="396" y="150"/>
                  </a:lnTo>
                  <a:lnTo>
                    <a:pt x="399" y="153"/>
                  </a:lnTo>
                  <a:lnTo>
                    <a:pt x="401" y="154"/>
                  </a:lnTo>
                  <a:lnTo>
                    <a:pt x="402" y="155"/>
                  </a:lnTo>
                  <a:lnTo>
                    <a:pt x="405" y="155"/>
                  </a:lnTo>
                  <a:lnTo>
                    <a:pt x="406" y="155"/>
                  </a:lnTo>
                  <a:lnTo>
                    <a:pt x="407" y="155"/>
                  </a:lnTo>
                  <a:lnTo>
                    <a:pt x="407" y="155"/>
                  </a:lnTo>
                  <a:lnTo>
                    <a:pt x="407" y="156"/>
                  </a:lnTo>
                  <a:lnTo>
                    <a:pt x="410" y="157"/>
                  </a:lnTo>
                  <a:lnTo>
                    <a:pt x="411" y="159"/>
                  </a:lnTo>
                  <a:lnTo>
                    <a:pt x="413" y="159"/>
                  </a:lnTo>
                  <a:lnTo>
                    <a:pt x="415" y="155"/>
                  </a:lnTo>
                  <a:lnTo>
                    <a:pt x="417" y="155"/>
                  </a:lnTo>
                  <a:lnTo>
                    <a:pt x="418" y="157"/>
                  </a:lnTo>
                  <a:lnTo>
                    <a:pt x="420" y="158"/>
                  </a:lnTo>
                  <a:lnTo>
                    <a:pt x="422" y="156"/>
                  </a:lnTo>
                  <a:lnTo>
                    <a:pt x="422" y="155"/>
                  </a:lnTo>
                  <a:lnTo>
                    <a:pt x="422" y="153"/>
                  </a:lnTo>
                  <a:lnTo>
                    <a:pt x="421" y="150"/>
                  </a:lnTo>
                  <a:lnTo>
                    <a:pt x="418" y="150"/>
                  </a:lnTo>
                  <a:lnTo>
                    <a:pt x="417" y="148"/>
                  </a:lnTo>
                  <a:lnTo>
                    <a:pt x="416" y="144"/>
                  </a:lnTo>
                  <a:lnTo>
                    <a:pt x="416" y="143"/>
                  </a:lnTo>
                  <a:lnTo>
                    <a:pt x="417" y="143"/>
                  </a:lnTo>
                  <a:lnTo>
                    <a:pt x="418" y="144"/>
                  </a:lnTo>
                  <a:lnTo>
                    <a:pt x="419" y="144"/>
                  </a:lnTo>
                  <a:lnTo>
                    <a:pt x="420" y="145"/>
                  </a:lnTo>
                  <a:lnTo>
                    <a:pt x="422" y="144"/>
                  </a:lnTo>
                  <a:lnTo>
                    <a:pt x="424" y="144"/>
                  </a:lnTo>
                  <a:lnTo>
                    <a:pt x="424" y="143"/>
                  </a:lnTo>
                  <a:lnTo>
                    <a:pt x="426" y="143"/>
                  </a:lnTo>
                  <a:lnTo>
                    <a:pt x="429" y="143"/>
                  </a:lnTo>
                  <a:lnTo>
                    <a:pt x="432" y="142"/>
                  </a:lnTo>
                  <a:lnTo>
                    <a:pt x="433" y="142"/>
                  </a:lnTo>
                  <a:lnTo>
                    <a:pt x="434" y="143"/>
                  </a:lnTo>
                  <a:lnTo>
                    <a:pt x="435" y="143"/>
                  </a:lnTo>
                  <a:lnTo>
                    <a:pt x="437" y="143"/>
                  </a:lnTo>
                  <a:lnTo>
                    <a:pt x="438" y="144"/>
                  </a:lnTo>
                  <a:lnTo>
                    <a:pt x="438" y="144"/>
                  </a:lnTo>
                  <a:lnTo>
                    <a:pt x="438" y="145"/>
                  </a:lnTo>
                  <a:lnTo>
                    <a:pt x="439" y="146"/>
                  </a:lnTo>
                  <a:lnTo>
                    <a:pt x="440" y="147"/>
                  </a:lnTo>
                  <a:lnTo>
                    <a:pt x="440" y="148"/>
                  </a:lnTo>
                  <a:lnTo>
                    <a:pt x="441" y="150"/>
                  </a:lnTo>
                  <a:lnTo>
                    <a:pt x="442" y="151"/>
                  </a:lnTo>
                  <a:lnTo>
                    <a:pt x="443" y="153"/>
                  </a:lnTo>
                  <a:lnTo>
                    <a:pt x="446" y="154"/>
                  </a:lnTo>
                  <a:lnTo>
                    <a:pt x="447" y="154"/>
                  </a:lnTo>
                  <a:lnTo>
                    <a:pt x="448" y="155"/>
                  </a:lnTo>
                  <a:lnTo>
                    <a:pt x="448" y="157"/>
                  </a:lnTo>
                  <a:lnTo>
                    <a:pt x="447" y="158"/>
                  </a:lnTo>
                  <a:lnTo>
                    <a:pt x="446" y="163"/>
                  </a:lnTo>
                  <a:lnTo>
                    <a:pt x="446" y="164"/>
                  </a:lnTo>
                  <a:lnTo>
                    <a:pt x="445" y="165"/>
                  </a:lnTo>
                  <a:lnTo>
                    <a:pt x="442" y="166"/>
                  </a:lnTo>
                  <a:lnTo>
                    <a:pt x="440" y="166"/>
                  </a:lnTo>
                  <a:lnTo>
                    <a:pt x="435" y="165"/>
                  </a:lnTo>
                  <a:lnTo>
                    <a:pt x="433" y="163"/>
                  </a:lnTo>
                  <a:lnTo>
                    <a:pt x="430" y="165"/>
                  </a:lnTo>
                  <a:lnTo>
                    <a:pt x="428" y="166"/>
                  </a:lnTo>
                  <a:lnTo>
                    <a:pt x="426" y="165"/>
                  </a:lnTo>
                  <a:lnTo>
                    <a:pt x="425" y="165"/>
                  </a:lnTo>
                  <a:lnTo>
                    <a:pt x="424" y="166"/>
                  </a:lnTo>
                  <a:lnTo>
                    <a:pt x="424" y="166"/>
                  </a:lnTo>
                  <a:lnTo>
                    <a:pt x="422" y="166"/>
                  </a:lnTo>
                  <a:lnTo>
                    <a:pt x="420" y="166"/>
                  </a:lnTo>
                  <a:lnTo>
                    <a:pt x="420" y="165"/>
                  </a:lnTo>
                  <a:lnTo>
                    <a:pt x="418" y="165"/>
                  </a:lnTo>
                  <a:lnTo>
                    <a:pt x="418" y="166"/>
                  </a:lnTo>
                  <a:lnTo>
                    <a:pt x="418" y="166"/>
                  </a:lnTo>
                  <a:lnTo>
                    <a:pt x="417" y="164"/>
                  </a:lnTo>
                  <a:lnTo>
                    <a:pt x="416" y="164"/>
                  </a:lnTo>
                  <a:lnTo>
                    <a:pt x="414" y="164"/>
                  </a:lnTo>
                  <a:lnTo>
                    <a:pt x="413" y="163"/>
                  </a:lnTo>
                  <a:lnTo>
                    <a:pt x="413" y="162"/>
                  </a:lnTo>
                  <a:lnTo>
                    <a:pt x="411" y="163"/>
                  </a:lnTo>
                  <a:lnTo>
                    <a:pt x="410" y="165"/>
                  </a:lnTo>
                  <a:lnTo>
                    <a:pt x="407" y="164"/>
                  </a:lnTo>
                  <a:lnTo>
                    <a:pt x="404" y="164"/>
                  </a:lnTo>
                  <a:lnTo>
                    <a:pt x="403" y="165"/>
                  </a:lnTo>
                  <a:lnTo>
                    <a:pt x="401" y="166"/>
                  </a:lnTo>
                  <a:lnTo>
                    <a:pt x="396" y="165"/>
                  </a:lnTo>
                  <a:lnTo>
                    <a:pt x="395" y="165"/>
                  </a:lnTo>
                  <a:lnTo>
                    <a:pt x="393" y="165"/>
                  </a:lnTo>
                  <a:lnTo>
                    <a:pt x="393" y="164"/>
                  </a:lnTo>
                  <a:lnTo>
                    <a:pt x="392" y="164"/>
                  </a:lnTo>
                  <a:lnTo>
                    <a:pt x="390" y="165"/>
                  </a:lnTo>
                  <a:lnTo>
                    <a:pt x="388" y="166"/>
                  </a:lnTo>
                  <a:lnTo>
                    <a:pt x="387" y="166"/>
                  </a:lnTo>
                  <a:lnTo>
                    <a:pt x="387" y="166"/>
                  </a:lnTo>
                  <a:lnTo>
                    <a:pt x="385" y="166"/>
                  </a:lnTo>
                  <a:lnTo>
                    <a:pt x="384" y="166"/>
                  </a:lnTo>
                  <a:lnTo>
                    <a:pt x="382" y="166"/>
                  </a:lnTo>
                  <a:lnTo>
                    <a:pt x="380" y="168"/>
                  </a:lnTo>
                  <a:lnTo>
                    <a:pt x="380" y="169"/>
                  </a:lnTo>
                  <a:lnTo>
                    <a:pt x="379" y="169"/>
                  </a:lnTo>
                  <a:lnTo>
                    <a:pt x="378" y="169"/>
                  </a:lnTo>
                  <a:lnTo>
                    <a:pt x="375" y="169"/>
                  </a:lnTo>
                  <a:lnTo>
                    <a:pt x="374" y="169"/>
                  </a:lnTo>
                  <a:lnTo>
                    <a:pt x="374" y="169"/>
                  </a:lnTo>
                  <a:lnTo>
                    <a:pt x="374" y="170"/>
                  </a:lnTo>
                  <a:lnTo>
                    <a:pt x="373" y="171"/>
                  </a:lnTo>
                  <a:lnTo>
                    <a:pt x="372" y="172"/>
                  </a:lnTo>
                  <a:lnTo>
                    <a:pt x="370" y="173"/>
                  </a:lnTo>
                  <a:lnTo>
                    <a:pt x="369" y="172"/>
                  </a:lnTo>
                  <a:lnTo>
                    <a:pt x="368" y="172"/>
                  </a:lnTo>
                  <a:lnTo>
                    <a:pt x="368" y="172"/>
                  </a:lnTo>
                  <a:lnTo>
                    <a:pt x="368" y="172"/>
                  </a:lnTo>
                  <a:lnTo>
                    <a:pt x="367" y="172"/>
                  </a:lnTo>
                  <a:lnTo>
                    <a:pt x="365" y="170"/>
                  </a:lnTo>
                  <a:lnTo>
                    <a:pt x="364" y="168"/>
                  </a:lnTo>
                  <a:lnTo>
                    <a:pt x="363" y="168"/>
                  </a:lnTo>
                  <a:lnTo>
                    <a:pt x="363" y="169"/>
                  </a:lnTo>
                  <a:lnTo>
                    <a:pt x="362" y="169"/>
                  </a:lnTo>
                  <a:lnTo>
                    <a:pt x="361" y="169"/>
                  </a:lnTo>
                  <a:lnTo>
                    <a:pt x="361" y="168"/>
                  </a:lnTo>
                  <a:lnTo>
                    <a:pt x="360" y="168"/>
                  </a:lnTo>
                  <a:lnTo>
                    <a:pt x="360" y="167"/>
                  </a:lnTo>
                  <a:lnTo>
                    <a:pt x="360" y="166"/>
                  </a:lnTo>
                  <a:lnTo>
                    <a:pt x="359" y="166"/>
                  </a:lnTo>
                  <a:lnTo>
                    <a:pt x="357" y="166"/>
                  </a:lnTo>
                  <a:lnTo>
                    <a:pt x="357" y="167"/>
                  </a:lnTo>
                  <a:lnTo>
                    <a:pt x="357" y="170"/>
                  </a:lnTo>
                  <a:lnTo>
                    <a:pt x="357" y="170"/>
                  </a:lnTo>
                  <a:lnTo>
                    <a:pt x="356" y="170"/>
                  </a:lnTo>
                  <a:lnTo>
                    <a:pt x="356" y="169"/>
                  </a:lnTo>
                  <a:lnTo>
                    <a:pt x="356" y="167"/>
                  </a:lnTo>
                  <a:lnTo>
                    <a:pt x="355" y="165"/>
                  </a:lnTo>
                  <a:lnTo>
                    <a:pt x="354" y="163"/>
                  </a:lnTo>
                  <a:lnTo>
                    <a:pt x="352" y="162"/>
                  </a:lnTo>
                  <a:lnTo>
                    <a:pt x="351" y="162"/>
                  </a:lnTo>
                  <a:lnTo>
                    <a:pt x="351" y="163"/>
                  </a:lnTo>
                  <a:lnTo>
                    <a:pt x="348" y="163"/>
                  </a:lnTo>
                  <a:lnTo>
                    <a:pt x="345" y="161"/>
                  </a:lnTo>
                  <a:lnTo>
                    <a:pt x="344" y="161"/>
                  </a:lnTo>
                  <a:lnTo>
                    <a:pt x="343" y="161"/>
                  </a:lnTo>
                  <a:lnTo>
                    <a:pt x="342" y="161"/>
                  </a:lnTo>
                  <a:lnTo>
                    <a:pt x="341" y="163"/>
                  </a:lnTo>
                  <a:lnTo>
                    <a:pt x="341" y="164"/>
                  </a:lnTo>
                  <a:lnTo>
                    <a:pt x="341" y="166"/>
                  </a:lnTo>
                  <a:lnTo>
                    <a:pt x="342" y="171"/>
                  </a:lnTo>
                  <a:lnTo>
                    <a:pt x="342" y="172"/>
                  </a:lnTo>
                  <a:lnTo>
                    <a:pt x="341" y="172"/>
                  </a:lnTo>
                  <a:lnTo>
                    <a:pt x="340" y="172"/>
                  </a:lnTo>
                  <a:lnTo>
                    <a:pt x="339" y="173"/>
                  </a:lnTo>
                  <a:lnTo>
                    <a:pt x="338" y="175"/>
                  </a:lnTo>
                  <a:lnTo>
                    <a:pt x="338" y="176"/>
                  </a:lnTo>
                  <a:lnTo>
                    <a:pt x="339" y="177"/>
                  </a:lnTo>
                  <a:lnTo>
                    <a:pt x="341" y="178"/>
                  </a:lnTo>
                  <a:lnTo>
                    <a:pt x="341" y="178"/>
                  </a:lnTo>
                  <a:lnTo>
                    <a:pt x="341" y="179"/>
                  </a:lnTo>
                  <a:lnTo>
                    <a:pt x="340" y="180"/>
                  </a:lnTo>
                  <a:lnTo>
                    <a:pt x="340" y="182"/>
                  </a:lnTo>
                  <a:lnTo>
                    <a:pt x="341" y="185"/>
                  </a:lnTo>
                  <a:lnTo>
                    <a:pt x="341" y="186"/>
                  </a:lnTo>
                  <a:lnTo>
                    <a:pt x="342" y="186"/>
                  </a:lnTo>
                  <a:lnTo>
                    <a:pt x="343" y="187"/>
                  </a:lnTo>
                  <a:lnTo>
                    <a:pt x="343" y="188"/>
                  </a:lnTo>
                  <a:lnTo>
                    <a:pt x="342" y="188"/>
                  </a:lnTo>
                  <a:lnTo>
                    <a:pt x="341" y="189"/>
                  </a:lnTo>
                  <a:lnTo>
                    <a:pt x="341" y="189"/>
                  </a:lnTo>
                  <a:lnTo>
                    <a:pt x="340" y="190"/>
                  </a:lnTo>
                  <a:lnTo>
                    <a:pt x="339" y="190"/>
                  </a:lnTo>
                  <a:lnTo>
                    <a:pt x="339" y="189"/>
                  </a:lnTo>
                  <a:lnTo>
                    <a:pt x="338" y="189"/>
                  </a:lnTo>
                  <a:lnTo>
                    <a:pt x="337" y="189"/>
                  </a:lnTo>
                  <a:lnTo>
                    <a:pt x="336" y="189"/>
                  </a:lnTo>
                  <a:lnTo>
                    <a:pt x="335" y="188"/>
                  </a:lnTo>
                  <a:lnTo>
                    <a:pt x="332" y="187"/>
                  </a:lnTo>
                  <a:lnTo>
                    <a:pt x="332" y="186"/>
                  </a:lnTo>
                  <a:lnTo>
                    <a:pt x="331" y="186"/>
                  </a:lnTo>
                  <a:lnTo>
                    <a:pt x="330" y="185"/>
                  </a:lnTo>
                  <a:lnTo>
                    <a:pt x="330" y="184"/>
                  </a:lnTo>
                  <a:lnTo>
                    <a:pt x="330" y="183"/>
                  </a:lnTo>
                  <a:lnTo>
                    <a:pt x="330" y="183"/>
                  </a:lnTo>
                  <a:lnTo>
                    <a:pt x="329" y="183"/>
                  </a:lnTo>
                  <a:lnTo>
                    <a:pt x="329" y="183"/>
                  </a:lnTo>
                  <a:lnTo>
                    <a:pt x="328" y="183"/>
                  </a:lnTo>
                  <a:lnTo>
                    <a:pt x="328" y="182"/>
                  </a:lnTo>
                  <a:lnTo>
                    <a:pt x="327" y="182"/>
                  </a:lnTo>
                  <a:lnTo>
                    <a:pt x="327" y="181"/>
                  </a:lnTo>
                  <a:lnTo>
                    <a:pt x="326" y="181"/>
                  </a:lnTo>
                  <a:lnTo>
                    <a:pt x="324" y="180"/>
                  </a:lnTo>
                  <a:lnTo>
                    <a:pt x="323" y="179"/>
                  </a:lnTo>
                  <a:lnTo>
                    <a:pt x="321" y="176"/>
                  </a:lnTo>
                  <a:lnTo>
                    <a:pt x="318" y="172"/>
                  </a:lnTo>
                  <a:lnTo>
                    <a:pt x="317" y="172"/>
                  </a:lnTo>
                  <a:lnTo>
                    <a:pt x="315" y="171"/>
                  </a:lnTo>
                  <a:lnTo>
                    <a:pt x="314" y="170"/>
                  </a:lnTo>
                  <a:lnTo>
                    <a:pt x="313" y="170"/>
                  </a:lnTo>
                  <a:lnTo>
                    <a:pt x="313" y="169"/>
                  </a:lnTo>
                  <a:lnTo>
                    <a:pt x="310" y="169"/>
                  </a:lnTo>
                  <a:lnTo>
                    <a:pt x="309" y="168"/>
                  </a:lnTo>
                  <a:lnTo>
                    <a:pt x="307" y="168"/>
                  </a:lnTo>
                  <a:lnTo>
                    <a:pt x="305" y="167"/>
                  </a:lnTo>
                  <a:lnTo>
                    <a:pt x="304" y="167"/>
                  </a:lnTo>
                  <a:lnTo>
                    <a:pt x="303" y="166"/>
                  </a:lnTo>
                  <a:lnTo>
                    <a:pt x="302" y="166"/>
                  </a:lnTo>
                  <a:lnTo>
                    <a:pt x="302" y="166"/>
                  </a:lnTo>
                  <a:lnTo>
                    <a:pt x="302" y="166"/>
                  </a:lnTo>
                  <a:lnTo>
                    <a:pt x="301" y="166"/>
                  </a:lnTo>
                  <a:lnTo>
                    <a:pt x="297" y="166"/>
                  </a:lnTo>
                  <a:lnTo>
                    <a:pt x="296" y="166"/>
                  </a:lnTo>
                  <a:lnTo>
                    <a:pt x="296" y="167"/>
                  </a:lnTo>
                  <a:lnTo>
                    <a:pt x="296" y="166"/>
                  </a:lnTo>
                  <a:lnTo>
                    <a:pt x="295" y="166"/>
                  </a:lnTo>
                  <a:lnTo>
                    <a:pt x="294" y="166"/>
                  </a:lnTo>
                  <a:lnTo>
                    <a:pt x="294" y="165"/>
                  </a:lnTo>
                  <a:lnTo>
                    <a:pt x="291" y="165"/>
                  </a:lnTo>
                  <a:lnTo>
                    <a:pt x="291" y="165"/>
                  </a:lnTo>
                  <a:lnTo>
                    <a:pt x="290" y="165"/>
                  </a:lnTo>
                  <a:lnTo>
                    <a:pt x="289" y="165"/>
                  </a:lnTo>
                  <a:lnTo>
                    <a:pt x="288" y="164"/>
                  </a:lnTo>
                  <a:lnTo>
                    <a:pt x="287" y="164"/>
                  </a:lnTo>
                  <a:lnTo>
                    <a:pt x="286" y="163"/>
                  </a:lnTo>
                  <a:lnTo>
                    <a:pt x="285" y="163"/>
                  </a:lnTo>
                  <a:lnTo>
                    <a:pt x="284" y="162"/>
                  </a:lnTo>
                  <a:lnTo>
                    <a:pt x="282" y="162"/>
                  </a:lnTo>
                  <a:lnTo>
                    <a:pt x="281" y="163"/>
                  </a:lnTo>
                  <a:lnTo>
                    <a:pt x="280" y="164"/>
                  </a:lnTo>
                  <a:lnTo>
                    <a:pt x="279" y="163"/>
                  </a:lnTo>
                  <a:lnTo>
                    <a:pt x="279" y="162"/>
                  </a:lnTo>
                  <a:lnTo>
                    <a:pt x="278" y="162"/>
                  </a:lnTo>
                  <a:lnTo>
                    <a:pt x="277" y="161"/>
                  </a:lnTo>
                  <a:lnTo>
                    <a:pt x="275" y="161"/>
                  </a:lnTo>
                  <a:lnTo>
                    <a:pt x="275" y="162"/>
                  </a:lnTo>
                  <a:lnTo>
                    <a:pt x="274" y="162"/>
                  </a:lnTo>
                  <a:lnTo>
                    <a:pt x="274" y="163"/>
                  </a:lnTo>
                  <a:lnTo>
                    <a:pt x="274" y="164"/>
                  </a:lnTo>
                  <a:lnTo>
                    <a:pt x="274" y="164"/>
                  </a:lnTo>
                  <a:lnTo>
                    <a:pt x="272" y="164"/>
                  </a:lnTo>
                  <a:lnTo>
                    <a:pt x="272" y="163"/>
                  </a:lnTo>
                  <a:lnTo>
                    <a:pt x="271" y="163"/>
                  </a:lnTo>
                  <a:lnTo>
                    <a:pt x="270" y="163"/>
                  </a:lnTo>
                  <a:lnTo>
                    <a:pt x="269" y="163"/>
                  </a:lnTo>
                  <a:lnTo>
                    <a:pt x="269" y="164"/>
                  </a:lnTo>
                  <a:lnTo>
                    <a:pt x="268" y="164"/>
                  </a:lnTo>
                  <a:lnTo>
                    <a:pt x="267" y="165"/>
                  </a:lnTo>
                  <a:lnTo>
                    <a:pt x="267" y="166"/>
                  </a:lnTo>
                  <a:lnTo>
                    <a:pt x="266" y="166"/>
                  </a:lnTo>
                  <a:lnTo>
                    <a:pt x="266" y="166"/>
                  </a:lnTo>
                  <a:lnTo>
                    <a:pt x="264" y="168"/>
                  </a:lnTo>
                  <a:lnTo>
                    <a:pt x="261" y="173"/>
                  </a:lnTo>
                  <a:lnTo>
                    <a:pt x="260" y="176"/>
                  </a:lnTo>
                  <a:lnTo>
                    <a:pt x="260" y="177"/>
                  </a:lnTo>
                  <a:lnTo>
                    <a:pt x="259" y="178"/>
                  </a:lnTo>
                  <a:lnTo>
                    <a:pt x="258" y="179"/>
                  </a:lnTo>
                  <a:lnTo>
                    <a:pt x="258" y="180"/>
                  </a:lnTo>
                  <a:lnTo>
                    <a:pt x="257" y="180"/>
                  </a:lnTo>
                  <a:lnTo>
                    <a:pt x="257" y="181"/>
                  </a:lnTo>
                  <a:lnTo>
                    <a:pt x="257" y="183"/>
                  </a:lnTo>
                  <a:lnTo>
                    <a:pt x="255" y="183"/>
                  </a:lnTo>
                  <a:lnTo>
                    <a:pt x="254" y="183"/>
                  </a:lnTo>
                  <a:lnTo>
                    <a:pt x="253" y="183"/>
                  </a:lnTo>
                  <a:lnTo>
                    <a:pt x="252" y="183"/>
                  </a:lnTo>
                  <a:lnTo>
                    <a:pt x="252" y="183"/>
                  </a:lnTo>
                  <a:lnTo>
                    <a:pt x="252" y="183"/>
                  </a:lnTo>
                  <a:lnTo>
                    <a:pt x="251" y="183"/>
                  </a:lnTo>
                  <a:lnTo>
                    <a:pt x="250" y="183"/>
                  </a:lnTo>
                  <a:lnTo>
                    <a:pt x="248" y="183"/>
                  </a:lnTo>
                  <a:lnTo>
                    <a:pt x="247" y="183"/>
                  </a:lnTo>
                  <a:lnTo>
                    <a:pt x="246" y="182"/>
                  </a:lnTo>
                  <a:lnTo>
                    <a:pt x="244" y="182"/>
                  </a:lnTo>
                  <a:lnTo>
                    <a:pt x="243" y="182"/>
                  </a:lnTo>
                  <a:lnTo>
                    <a:pt x="243" y="183"/>
                  </a:lnTo>
                  <a:lnTo>
                    <a:pt x="242" y="183"/>
                  </a:lnTo>
                  <a:lnTo>
                    <a:pt x="242" y="183"/>
                  </a:lnTo>
                  <a:lnTo>
                    <a:pt x="242" y="184"/>
                  </a:lnTo>
                  <a:lnTo>
                    <a:pt x="241" y="184"/>
                  </a:lnTo>
                  <a:lnTo>
                    <a:pt x="240" y="184"/>
                  </a:lnTo>
                  <a:lnTo>
                    <a:pt x="239" y="184"/>
                  </a:lnTo>
                  <a:lnTo>
                    <a:pt x="238" y="184"/>
                  </a:lnTo>
                  <a:lnTo>
                    <a:pt x="237" y="184"/>
                  </a:lnTo>
                  <a:lnTo>
                    <a:pt x="235" y="186"/>
                  </a:lnTo>
                  <a:lnTo>
                    <a:pt x="235" y="187"/>
                  </a:lnTo>
                  <a:lnTo>
                    <a:pt x="235" y="189"/>
                  </a:lnTo>
                  <a:lnTo>
                    <a:pt x="235" y="189"/>
                  </a:lnTo>
                  <a:lnTo>
                    <a:pt x="235" y="190"/>
                  </a:lnTo>
                  <a:lnTo>
                    <a:pt x="236" y="190"/>
                  </a:lnTo>
                  <a:lnTo>
                    <a:pt x="235" y="191"/>
                  </a:lnTo>
                  <a:lnTo>
                    <a:pt x="232" y="189"/>
                  </a:lnTo>
                  <a:lnTo>
                    <a:pt x="228" y="188"/>
                  </a:lnTo>
                  <a:lnTo>
                    <a:pt x="223" y="187"/>
                  </a:lnTo>
                  <a:lnTo>
                    <a:pt x="221" y="187"/>
                  </a:lnTo>
                  <a:lnTo>
                    <a:pt x="219" y="187"/>
                  </a:lnTo>
                  <a:lnTo>
                    <a:pt x="217" y="187"/>
                  </a:lnTo>
                  <a:lnTo>
                    <a:pt x="215" y="189"/>
                  </a:lnTo>
                  <a:lnTo>
                    <a:pt x="214" y="189"/>
                  </a:lnTo>
                  <a:lnTo>
                    <a:pt x="213" y="189"/>
                  </a:lnTo>
                  <a:lnTo>
                    <a:pt x="210" y="188"/>
                  </a:lnTo>
                  <a:lnTo>
                    <a:pt x="209" y="188"/>
                  </a:lnTo>
                  <a:lnTo>
                    <a:pt x="208" y="189"/>
                  </a:lnTo>
                  <a:lnTo>
                    <a:pt x="208" y="190"/>
                  </a:lnTo>
                  <a:lnTo>
                    <a:pt x="206" y="191"/>
                  </a:lnTo>
                  <a:lnTo>
                    <a:pt x="205" y="190"/>
                  </a:lnTo>
                  <a:lnTo>
                    <a:pt x="203" y="192"/>
                  </a:lnTo>
                  <a:lnTo>
                    <a:pt x="201" y="195"/>
                  </a:lnTo>
                  <a:lnTo>
                    <a:pt x="200" y="197"/>
                  </a:lnTo>
                  <a:lnTo>
                    <a:pt x="200" y="204"/>
                  </a:lnTo>
                  <a:lnTo>
                    <a:pt x="199" y="206"/>
                  </a:lnTo>
                  <a:lnTo>
                    <a:pt x="198" y="211"/>
                  </a:lnTo>
                  <a:lnTo>
                    <a:pt x="199" y="211"/>
                  </a:lnTo>
                  <a:lnTo>
                    <a:pt x="198" y="212"/>
                  </a:lnTo>
                  <a:lnTo>
                    <a:pt x="197" y="213"/>
                  </a:lnTo>
                  <a:lnTo>
                    <a:pt x="195" y="213"/>
                  </a:lnTo>
                  <a:lnTo>
                    <a:pt x="195" y="212"/>
                  </a:lnTo>
                  <a:lnTo>
                    <a:pt x="193" y="212"/>
                  </a:lnTo>
                  <a:lnTo>
                    <a:pt x="192" y="213"/>
                  </a:lnTo>
                  <a:lnTo>
                    <a:pt x="192" y="214"/>
                  </a:lnTo>
                  <a:lnTo>
                    <a:pt x="192" y="215"/>
                  </a:lnTo>
                  <a:lnTo>
                    <a:pt x="192" y="216"/>
                  </a:lnTo>
                  <a:lnTo>
                    <a:pt x="191" y="217"/>
                  </a:lnTo>
                  <a:lnTo>
                    <a:pt x="191" y="218"/>
                  </a:lnTo>
                  <a:lnTo>
                    <a:pt x="190" y="218"/>
                  </a:lnTo>
                  <a:lnTo>
                    <a:pt x="190" y="217"/>
                  </a:lnTo>
                  <a:lnTo>
                    <a:pt x="188" y="218"/>
                  </a:lnTo>
                  <a:lnTo>
                    <a:pt x="188" y="220"/>
                  </a:lnTo>
                  <a:lnTo>
                    <a:pt x="187" y="219"/>
                  </a:lnTo>
                  <a:lnTo>
                    <a:pt x="186" y="219"/>
                  </a:lnTo>
                  <a:lnTo>
                    <a:pt x="186" y="219"/>
                  </a:lnTo>
                  <a:lnTo>
                    <a:pt x="185" y="220"/>
                  </a:lnTo>
                  <a:lnTo>
                    <a:pt x="185" y="222"/>
                  </a:lnTo>
                  <a:lnTo>
                    <a:pt x="185" y="223"/>
                  </a:lnTo>
                  <a:lnTo>
                    <a:pt x="184" y="225"/>
                  </a:lnTo>
                  <a:lnTo>
                    <a:pt x="180" y="224"/>
                  </a:lnTo>
                  <a:lnTo>
                    <a:pt x="180" y="225"/>
                  </a:lnTo>
                  <a:lnTo>
                    <a:pt x="180" y="226"/>
                  </a:lnTo>
                  <a:lnTo>
                    <a:pt x="180" y="229"/>
                  </a:lnTo>
                  <a:lnTo>
                    <a:pt x="180" y="231"/>
                  </a:lnTo>
                  <a:lnTo>
                    <a:pt x="180" y="232"/>
                  </a:lnTo>
                  <a:lnTo>
                    <a:pt x="178" y="231"/>
                  </a:lnTo>
                  <a:lnTo>
                    <a:pt x="177" y="232"/>
                  </a:lnTo>
                  <a:lnTo>
                    <a:pt x="176" y="233"/>
                  </a:lnTo>
                  <a:lnTo>
                    <a:pt x="178" y="238"/>
                  </a:lnTo>
                  <a:lnTo>
                    <a:pt x="178" y="239"/>
                  </a:lnTo>
                  <a:lnTo>
                    <a:pt x="178" y="238"/>
                  </a:lnTo>
                  <a:lnTo>
                    <a:pt x="177" y="238"/>
                  </a:lnTo>
                  <a:lnTo>
                    <a:pt x="175" y="238"/>
                  </a:lnTo>
                  <a:lnTo>
                    <a:pt x="174" y="238"/>
                  </a:lnTo>
                  <a:lnTo>
                    <a:pt x="172" y="237"/>
                  </a:lnTo>
                  <a:lnTo>
                    <a:pt x="171" y="236"/>
                  </a:lnTo>
                  <a:lnTo>
                    <a:pt x="171" y="234"/>
                  </a:lnTo>
                  <a:lnTo>
                    <a:pt x="169" y="234"/>
                  </a:lnTo>
                  <a:lnTo>
                    <a:pt x="169" y="233"/>
                  </a:lnTo>
                  <a:lnTo>
                    <a:pt x="169" y="231"/>
                  </a:lnTo>
                  <a:lnTo>
                    <a:pt x="169" y="230"/>
                  </a:lnTo>
                  <a:lnTo>
                    <a:pt x="169" y="229"/>
                  </a:lnTo>
                  <a:lnTo>
                    <a:pt x="171" y="229"/>
                  </a:lnTo>
                  <a:lnTo>
                    <a:pt x="172" y="228"/>
                  </a:lnTo>
                  <a:lnTo>
                    <a:pt x="173" y="227"/>
                  </a:lnTo>
                  <a:lnTo>
                    <a:pt x="173" y="227"/>
                  </a:lnTo>
                  <a:lnTo>
                    <a:pt x="172" y="226"/>
                  </a:lnTo>
                  <a:lnTo>
                    <a:pt x="172" y="225"/>
                  </a:lnTo>
                  <a:lnTo>
                    <a:pt x="173" y="223"/>
                  </a:lnTo>
                  <a:lnTo>
                    <a:pt x="174" y="223"/>
                  </a:lnTo>
                  <a:lnTo>
                    <a:pt x="174" y="221"/>
                  </a:lnTo>
                  <a:lnTo>
                    <a:pt x="174" y="219"/>
                  </a:lnTo>
                  <a:lnTo>
                    <a:pt x="174" y="216"/>
                  </a:lnTo>
                  <a:lnTo>
                    <a:pt x="176" y="216"/>
                  </a:lnTo>
                  <a:lnTo>
                    <a:pt x="176" y="216"/>
                  </a:lnTo>
                  <a:lnTo>
                    <a:pt x="178" y="216"/>
                  </a:lnTo>
                  <a:lnTo>
                    <a:pt x="179" y="216"/>
                  </a:lnTo>
                  <a:lnTo>
                    <a:pt x="180" y="215"/>
                  </a:lnTo>
                  <a:lnTo>
                    <a:pt x="179" y="215"/>
                  </a:lnTo>
                  <a:lnTo>
                    <a:pt x="179" y="214"/>
                  </a:lnTo>
                  <a:lnTo>
                    <a:pt x="179" y="213"/>
                  </a:lnTo>
                  <a:lnTo>
                    <a:pt x="180" y="212"/>
                  </a:lnTo>
                  <a:lnTo>
                    <a:pt x="180" y="212"/>
                  </a:lnTo>
                  <a:lnTo>
                    <a:pt x="180" y="211"/>
                  </a:lnTo>
                  <a:lnTo>
                    <a:pt x="180" y="210"/>
                  </a:lnTo>
                  <a:lnTo>
                    <a:pt x="180" y="209"/>
                  </a:lnTo>
                  <a:lnTo>
                    <a:pt x="181" y="208"/>
                  </a:lnTo>
                  <a:lnTo>
                    <a:pt x="182" y="207"/>
                  </a:lnTo>
                  <a:lnTo>
                    <a:pt x="183" y="205"/>
                  </a:lnTo>
                  <a:lnTo>
                    <a:pt x="182" y="203"/>
                  </a:lnTo>
                  <a:lnTo>
                    <a:pt x="182" y="202"/>
                  </a:lnTo>
                  <a:lnTo>
                    <a:pt x="181" y="201"/>
                  </a:lnTo>
                  <a:lnTo>
                    <a:pt x="180" y="200"/>
                  </a:lnTo>
                  <a:lnTo>
                    <a:pt x="179" y="200"/>
                  </a:lnTo>
                  <a:lnTo>
                    <a:pt x="177" y="200"/>
                  </a:lnTo>
                  <a:lnTo>
                    <a:pt x="176" y="202"/>
                  </a:lnTo>
                  <a:lnTo>
                    <a:pt x="175" y="203"/>
                  </a:lnTo>
                  <a:lnTo>
                    <a:pt x="174" y="204"/>
                  </a:lnTo>
                  <a:lnTo>
                    <a:pt x="174" y="205"/>
                  </a:lnTo>
                  <a:lnTo>
                    <a:pt x="174" y="205"/>
                  </a:lnTo>
                  <a:lnTo>
                    <a:pt x="174" y="208"/>
                  </a:lnTo>
                  <a:lnTo>
                    <a:pt x="173" y="210"/>
                  </a:lnTo>
                  <a:lnTo>
                    <a:pt x="166" y="209"/>
                  </a:lnTo>
                  <a:lnTo>
                    <a:pt x="165" y="208"/>
                  </a:lnTo>
                  <a:lnTo>
                    <a:pt x="163" y="206"/>
                  </a:lnTo>
                  <a:lnTo>
                    <a:pt x="163" y="205"/>
                  </a:lnTo>
                  <a:lnTo>
                    <a:pt x="163" y="206"/>
                  </a:lnTo>
                  <a:lnTo>
                    <a:pt x="160" y="207"/>
                  </a:lnTo>
                  <a:lnTo>
                    <a:pt x="160" y="208"/>
                  </a:lnTo>
                  <a:lnTo>
                    <a:pt x="161" y="211"/>
                  </a:lnTo>
                  <a:lnTo>
                    <a:pt x="162" y="212"/>
                  </a:lnTo>
                  <a:lnTo>
                    <a:pt x="162" y="214"/>
                  </a:lnTo>
                  <a:lnTo>
                    <a:pt x="161" y="216"/>
                  </a:lnTo>
                  <a:lnTo>
                    <a:pt x="159" y="218"/>
                  </a:lnTo>
                  <a:lnTo>
                    <a:pt x="158" y="219"/>
                  </a:lnTo>
                  <a:lnTo>
                    <a:pt x="158" y="220"/>
                  </a:lnTo>
                  <a:lnTo>
                    <a:pt x="158" y="221"/>
                  </a:lnTo>
                  <a:lnTo>
                    <a:pt x="158" y="222"/>
                  </a:lnTo>
                  <a:lnTo>
                    <a:pt x="157" y="223"/>
                  </a:lnTo>
                  <a:lnTo>
                    <a:pt x="157" y="225"/>
                  </a:lnTo>
                  <a:lnTo>
                    <a:pt x="157" y="226"/>
                  </a:lnTo>
                  <a:lnTo>
                    <a:pt x="154" y="228"/>
                  </a:lnTo>
                  <a:lnTo>
                    <a:pt x="154" y="227"/>
                  </a:lnTo>
                  <a:lnTo>
                    <a:pt x="152" y="228"/>
                  </a:lnTo>
                  <a:lnTo>
                    <a:pt x="152" y="228"/>
                  </a:lnTo>
                  <a:lnTo>
                    <a:pt x="150" y="230"/>
                  </a:lnTo>
                  <a:lnTo>
                    <a:pt x="148" y="231"/>
                  </a:lnTo>
                  <a:lnTo>
                    <a:pt x="147" y="233"/>
                  </a:lnTo>
                  <a:lnTo>
                    <a:pt x="147" y="232"/>
                  </a:lnTo>
                  <a:lnTo>
                    <a:pt x="146" y="231"/>
                  </a:lnTo>
                  <a:lnTo>
                    <a:pt x="145" y="231"/>
                  </a:lnTo>
                  <a:lnTo>
                    <a:pt x="145" y="229"/>
                  </a:lnTo>
                  <a:lnTo>
                    <a:pt x="145" y="227"/>
                  </a:lnTo>
                  <a:lnTo>
                    <a:pt x="145" y="227"/>
                  </a:lnTo>
                  <a:lnTo>
                    <a:pt x="145" y="223"/>
                  </a:lnTo>
                  <a:lnTo>
                    <a:pt x="144" y="222"/>
                  </a:lnTo>
                  <a:lnTo>
                    <a:pt x="144" y="218"/>
                  </a:lnTo>
                  <a:lnTo>
                    <a:pt x="143" y="216"/>
                  </a:lnTo>
                  <a:lnTo>
                    <a:pt x="141" y="213"/>
                  </a:lnTo>
                  <a:lnTo>
                    <a:pt x="140" y="212"/>
                  </a:lnTo>
                  <a:lnTo>
                    <a:pt x="139" y="212"/>
                  </a:lnTo>
                  <a:lnTo>
                    <a:pt x="138" y="213"/>
                  </a:lnTo>
                  <a:lnTo>
                    <a:pt x="137" y="214"/>
                  </a:lnTo>
                  <a:lnTo>
                    <a:pt x="137" y="215"/>
                  </a:lnTo>
                  <a:lnTo>
                    <a:pt x="136" y="216"/>
                  </a:lnTo>
                  <a:lnTo>
                    <a:pt x="136" y="216"/>
                  </a:lnTo>
                  <a:lnTo>
                    <a:pt x="136" y="217"/>
                  </a:lnTo>
                  <a:lnTo>
                    <a:pt x="136" y="218"/>
                  </a:lnTo>
                  <a:lnTo>
                    <a:pt x="137" y="219"/>
                  </a:lnTo>
                  <a:lnTo>
                    <a:pt x="137" y="221"/>
                  </a:lnTo>
                  <a:lnTo>
                    <a:pt x="136" y="222"/>
                  </a:lnTo>
                  <a:lnTo>
                    <a:pt x="136" y="223"/>
                  </a:lnTo>
                  <a:lnTo>
                    <a:pt x="137" y="224"/>
                  </a:lnTo>
                  <a:lnTo>
                    <a:pt x="138" y="224"/>
                  </a:lnTo>
                  <a:lnTo>
                    <a:pt x="137" y="226"/>
                  </a:lnTo>
                  <a:lnTo>
                    <a:pt x="137" y="227"/>
                  </a:lnTo>
                  <a:lnTo>
                    <a:pt x="136" y="228"/>
                  </a:lnTo>
                  <a:lnTo>
                    <a:pt x="138" y="230"/>
                  </a:lnTo>
                  <a:lnTo>
                    <a:pt x="136" y="230"/>
                  </a:lnTo>
                  <a:lnTo>
                    <a:pt x="135" y="231"/>
                  </a:lnTo>
                  <a:lnTo>
                    <a:pt x="135" y="232"/>
                  </a:lnTo>
                  <a:lnTo>
                    <a:pt x="134" y="233"/>
                  </a:lnTo>
                  <a:lnTo>
                    <a:pt x="132" y="234"/>
                  </a:lnTo>
                  <a:lnTo>
                    <a:pt x="130" y="235"/>
                  </a:lnTo>
                  <a:lnTo>
                    <a:pt x="130" y="236"/>
                  </a:lnTo>
                  <a:lnTo>
                    <a:pt x="129" y="237"/>
                  </a:lnTo>
                  <a:lnTo>
                    <a:pt x="127" y="240"/>
                  </a:lnTo>
                  <a:lnTo>
                    <a:pt x="127" y="241"/>
                  </a:lnTo>
                  <a:lnTo>
                    <a:pt x="125" y="244"/>
                  </a:lnTo>
                  <a:lnTo>
                    <a:pt x="125" y="244"/>
                  </a:lnTo>
                  <a:lnTo>
                    <a:pt x="125" y="245"/>
                  </a:lnTo>
                  <a:lnTo>
                    <a:pt x="125" y="246"/>
                  </a:lnTo>
                  <a:lnTo>
                    <a:pt x="125" y="247"/>
                  </a:lnTo>
                  <a:lnTo>
                    <a:pt x="124" y="247"/>
                  </a:lnTo>
                  <a:lnTo>
                    <a:pt x="123" y="250"/>
                  </a:lnTo>
                  <a:lnTo>
                    <a:pt x="122" y="252"/>
                  </a:lnTo>
                  <a:lnTo>
                    <a:pt x="122" y="253"/>
                  </a:lnTo>
                  <a:lnTo>
                    <a:pt x="121" y="257"/>
                  </a:lnTo>
                  <a:lnTo>
                    <a:pt x="120" y="260"/>
                  </a:lnTo>
                  <a:lnTo>
                    <a:pt x="119" y="263"/>
                  </a:lnTo>
                  <a:lnTo>
                    <a:pt x="119" y="265"/>
                  </a:lnTo>
                  <a:lnTo>
                    <a:pt x="118" y="265"/>
                  </a:lnTo>
                  <a:lnTo>
                    <a:pt x="117" y="266"/>
                  </a:lnTo>
                  <a:lnTo>
                    <a:pt x="117" y="267"/>
                  </a:lnTo>
                  <a:lnTo>
                    <a:pt x="117" y="268"/>
                  </a:lnTo>
                  <a:lnTo>
                    <a:pt x="118" y="269"/>
                  </a:lnTo>
                  <a:lnTo>
                    <a:pt x="118" y="270"/>
                  </a:lnTo>
                  <a:lnTo>
                    <a:pt x="118" y="271"/>
                  </a:lnTo>
                  <a:lnTo>
                    <a:pt x="117" y="272"/>
                  </a:lnTo>
                  <a:lnTo>
                    <a:pt x="116" y="272"/>
                  </a:lnTo>
                  <a:lnTo>
                    <a:pt x="115" y="274"/>
                  </a:lnTo>
                  <a:lnTo>
                    <a:pt x="115" y="275"/>
                  </a:lnTo>
                  <a:lnTo>
                    <a:pt x="114" y="276"/>
                  </a:lnTo>
                  <a:lnTo>
                    <a:pt x="114" y="277"/>
                  </a:lnTo>
                  <a:lnTo>
                    <a:pt x="113" y="277"/>
                  </a:lnTo>
                  <a:lnTo>
                    <a:pt x="113" y="278"/>
                  </a:lnTo>
                  <a:lnTo>
                    <a:pt x="113" y="279"/>
                  </a:lnTo>
                  <a:lnTo>
                    <a:pt x="113" y="281"/>
                  </a:lnTo>
                  <a:lnTo>
                    <a:pt x="112" y="283"/>
                  </a:lnTo>
                  <a:lnTo>
                    <a:pt x="110" y="285"/>
                  </a:lnTo>
                  <a:lnTo>
                    <a:pt x="109" y="287"/>
                  </a:lnTo>
                  <a:lnTo>
                    <a:pt x="109" y="288"/>
                  </a:lnTo>
                  <a:lnTo>
                    <a:pt x="108" y="290"/>
                  </a:lnTo>
                  <a:lnTo>
                    <a:pt x="108" y="291"/>
                  </a:lnTo>
                  <a:lnTo>
                    <a:pt x="108" y="292"/>
                  </a:lnTo>
                  <a:lnTo>
                    <a:pt x="105" y="296"/>
                  </a:lnTo>
                  <a:lnTo>
                    <a:pt x="105" y="297"/>
                  </a:lnTo>
                  <a:lnTo>
                    <a:pt x="104" y="297"/>
                  </a:lnTo>
                  <a:lnTo>
                    <a:pt x="104" y="299"/>
                  </a:lnTo>
                  <a:lnTo>
                    <a:pt x="102" y="300"/>
                  </a:lnTo>
                  <a:lnTo>
                    <a:pt x="102" y="301"/>
                  </a:lnTo>
                  <a:lnTo>
                    <a:pt x="101" y="303"/>
                  </a:lnTo>
                  <a:lnTo>
                    <a:pt x="101" y="304"/>
                  </a:lnTo>
                  <a:lnTo>
                    <a:pt x="100" y="305"/>
                  </a:lnTo>
                  <a:lnTo>
                    <a:pt x="98" y="306"/>
                  </a:lnTo>
                  <a:lnTo>
                    <a:pt x="98" y="307"/>
                  </a:lnTo>
                  <a:lnTo>
                    <a:pt x="97" y="309"/>
                  </a:lnTo>
                  <a:lnTo>
                    <a:pt x="97" y="310"/>
                  </a:lnTo>
                  <a:lnTo>
                    <a:pt x="97" y="311"/>
                  </a:lnTo>
                  <a:lnTo>
                    <a:pt x="97" y="313"/>
                  </a:lnTo>
                  <a:lnTo>
                    <a:pt x="97" y="314"/>
                  </a:lnTo>
                  <a:lnTo>
                    <a:pt x="97" y="315"/>
                  </a:lnTo>
                  <a:lnTo>
                    <a:pt x="97" y="315"/>
                  </a:lnTo>
                  <a:lnTo>
                    <a:pt x="97" y="316"/>
                  </a:lnTo>
                  <a:lnTo>
                    <a:pt x="98" y="316"/>
                  </a:lnTo>
                  <a:lnTo>
                    <a:pt x="98" y="316"/>
                  </a:lnTo>
                  <a:lnTo>
                    <a:pt x="99" y="316"/>
                  </a:lnTo>
                  <a:lnTo>
                    <a:pt x="98" y="316"/>
                  </a:lnTo>
                  <a:lnTo>
                    <a:pt x="92" y="316"/>
                  </a:lnTo>
                  <a:lnTo>
                    <a:pt x="85" y="307"/>
                  </a:lnTo>
                  <a:lnTo>
                    <a:pt x="85" y="306"/>
                  </a:lnTo>
                  <a:lnTo>
                    <a:pt x="84" y="304"/>
                  </a:lnTo>
                  <a:lnTo>
                    <a:pt x="84" y="303"/>
                  </a:lnTo>
                  <a:lnTo>
                    <a:pt x="85" y="303"/>
                  </a:lnTo>
                  <a:lnTo>
                    <a:pt x="86" y="298"/>
                  </a:lnTo>
                  <a:lnTo>
                    <a:pt x="86" y="295"/>
                  </a:lnTo>
                  <a:lnTo>
                    <a:pt x="91" y="284"/>
                  </a:lnTo>
                  <a:lnTo>
                    <a:pt x="91" y="283"/>
                  </a:lnTo>
                  <a:lnTo>
                    <a:pt x="89" y="280"/>
                  </a:lnTo>
                  <a:lnTo>
                    <a:pt x="87" y="278"/>
                  </a:lnTo>
                  <a:lnTo>
                    <a:pt x="86" y="277"/>
                  </a:lnTo>
                  <a:lnTo>
                    <a:pt x="86" y="277"/>
                  </a:lnTo>
                  <a:lnTo>
                    <a:pt x="84" y="280"/>
                  </a:lnTo>
                  <a:lnTo>
                    <a:pt x="81" y="283"/>
                  </a:lnTo>
                  <a:lnTo>
                    <a:pt x="80" y="283"/>
                  </a:lnTo>
                  <a:lnTo>
                    <a:pt x="78" y="283"/>
                  </a:lnTo>
                  <a:lnTo>
                    <a:pt x="74" y="284"/>
                  </a:lnTo>
                  <a:lnTo>
                    <a:pt x="74" y="285"/>
                  </a:lnTo>
                  <a:lnTo>
                    <a:pt x="73" y="286"/>
                  </a:lnTo>
                  <a:lnTo>
                    <a:pt x="69" y="284"/>
                  </a:lnTo>
                  <a:lnTo>
                    <a:pt x="69" y="284"/>
                  </a:lnTo>
                  <a:lnTo>
                    <a:pt x="70" y="275"/>
                  </a:lnTo>
                  <a:lnTo>
                    <a:pt x="74" y="269"/>
                  </a:lnTo>
                  <a:lnTo>
                    <a:pt x="75" y="269"/>
                  </a:lnTo>
                  <a:lnTo>
                    <a:pt x="75" y="267"/>
                  </a:lnTo>
                  <a:lnTo>
                    <a:pt x="75" y="266"/>
                  </a:lnTo>
                  <a:lnTo>
                    <a:pt x="75" y="264"/>
                  </a:lnTo>
                  <a:lnTo>
                    <a:pt x="75" y="255"/>
                  </a:lnTo>
                  <a:lnTo>
                    <a:pt x="75" y="248"/>
                  </a:lnTo>
                  <a:lnTo>
                    <a:pt x="74" y="248"/>
                  </a:lnTo>
                  <a:lnTo>
                    <a:pt x="71" y="244"/>
                  </a:lnTo>
                  <a:lnTo>
                    <a:pt x="71" y="243"/>
                  </a:lnTo>
                  <a:lnTo>
                    <a:pt x="75" y="240"/>
                  </a:lnTo>
                  <a:lnTo>
                    <a:pt x="75" y="239"/>
                  </a:lnTo>
                  <a:lnTo>
                    <a:pt x="72" y="236"/>
                  </a:lnTo>
                  <a:lnTo>
                    <a:pt x="69" y="234"/>
                  </a:lnTo>
                  <a:lnTo>
                    <a:pt x="66" y="231"/>
                  </a:lnTo>
                  <a:lnTo>
                    <a:pt x="54" y="226"/>
                  </a:lnTo>
                  <a:lnTo>
                    <a:pt x="50" y="227"/>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9" name="Freeform 281"/>
            <p:cNvSpPr>
              <a:spLocks/>
            </p:cNvSpPr>
            <p:nvPr/>
          </p:nvSpPr>
          <p:spPr bwMode="auto">
            <a:xfrm>
              <a:off x="5337918" y="1710938"/>
              <a:ext cx="300054" cy="316723"/>
            </a:xfrm>
            <a:custGeom>
              <a:avLst/>
              <a:gdLst>
                <a:gd name="T0" fmla="*/ 212 w 216"/>
                <a:gd name="T1" fmla="*/ 228 h 228"/>
                <a:gd name="T2" fmla="*/ 209 w 216"/>
                <a:gd name="T3" fmla="*/ 221 h 228"/>
                <a:gd name="T4" fmla="*/ 213 w 216"/>
                <a:gd name="T5" fmla="*/ 216 h 228"/>
                <a:gd name="T6" fmla="*/ 202 w 216"/>
                <a:gd name="T7" fmla="*/ 207 h 228"/>
                <a:gd name="T8" fmla="*/ 196 w 216"/>
                <a:gd name="T9" fmla="*/ 205 h 228"/>
                <a:gd name="T10" fmla="*/ 174 w 216"/>
                <a:gd name="T11" fmla="*/ 204 h 228"/>
                <a:gd name="T12" fmla="*/ 170 w 216"/>
                <a:gd name="T13" fmla="*/ 200 h 228"/>
                <a:gd name="T14" fmla="*/ 158 w 216"/>
                <a:gd name="T15" fmla="*/ 204 h 228"/>
                <a:gd name="T16" fmla="*/ 153 w 216"/>
                <a:gd name="T17" fmla="*/ 200 h 228"/>
                <a:gd name="T18" fmla="*/ 143 w 216"/>
                <a:gd name="T19" fmla="*/ 200 h 228"/>
                <a:gd name="T20" fmla="*/ 133 w 216"/>
                <a:gd name="T21" fmla="*/ 194 h 228"/>
                <a:gd name="T22" fmla="*/ 113 w 216"/>
                <a:gd name="T23" fmla="*/ 187 h 228"/>
                <a:gd name="T24" fmla="*/ 103 w 216"/>
                <a:gd name="T25" fmla="*/ 184 h 228"/>
                <a:gd name="T26" fmla="*/ 28 w 216"/>
                <a:gd name="T27" fmla="*/ 165 h 228"/>
                <a:gd name="T28" fmla="*/ 19 w 216"/>
                <a:gd name="T29" fmla="*/ 149 h 228"/>
                <a:gd name="T30" fmla="*/ 6 w 216"/>
                <a:gd name="T31" fmla="*/ 142 h 228"/>
                <a:gd name="T32" fmla="*/ 0 w 216"/>
                <a:gd name="T33" fmla="*/ 139 h 228"/>
                <a:gd name="T34" fmla="*/ 5 w 216"/>
                <a:gd name="T35" fmla="*/ 133 h 228"/>
                <a:gd name="T36" fmla="*/ 10 w 216"/>
                <a:gd name="T37" fmla="*/ 133 h 228"/>
                <a:gd name="T38" fmla="*/ 14 w 216"/>
                <a:gd name="T39" fmla="*/ 130 h 228"/>
                <a:gd name="T40" fmla="*/ 31 w 216"/>
                <a:gd name="T41" fmla="*/ 122 h 228"/>
                <a:gd name="T42" fmla="*/ 37 w 216"/>
                <a:gd name="T43" fmla="*/ 117 h 228"/>
                <a:gd name="T44" fmla="*/ 44 w 216"/>
                <a:gd name="T45" fmla="*/ 109 h 228"/>
                <a:gd name="T46" fmla="*/ 48 w 216"/>
                <a:gd name="T47" fmla="*/ 104 h 228"/>
                <a:gd name="T48" fmla="*/ 58 w 216"/>
                <a:gd name="T49" fmla="*/ 100 h 228"/>
                <a:gd name="T50" fmla="*/ 63 w 216"/>
                <a:gd name="T51" fmla="*/ 99 h 228"/>
                <a:gd name="T52" fmla="*/ 65 w 216"/>
                <a:gd name="T53" fmla="*/ 100 h 228"/>
                <a:gd name="T54" fmla="*/ 69 w 216"/>
                <a:gd name="T55" fmla="*/ 99 h 228"/>
                <a:gd name="T56" fmla="*/ 75 w 216"/>
                <a:gd name="T57" fmla="*/ 97 h 228"/>
                <a:gd name="T58" fmla="*/ 78 w 216"/>
                <a:gd name="T59" fmla="*/ 96 h 228"/>
                <a:gd name="T60" fmla="*/ 81 w 216"/>
                <a:gd name="T61" fmla="*/ 96 h 228"/>
                <a:gd name="T62" fmla="*/ 86 w 216"/>
                <a:gd name="T63" fmla="*/ 94 h 228"/>
                <a:gd name="T64" fmla="*/ 93 w 216"/>
                <a:gd name="T65" fmla="*/ 90 h 228"/>
                <a:gd name="T66" fmla="*/ 98 w 216"/>
                <a:gd name="T67" fmla="*/ 86 h 228"/>
                <a:gd name="T68" fmla="*/ 102 w 216"/>
                <a:gd name="T69" fmla="*/ 82 h 228"/>
                <a:gd name="T70" fmla="*/ 108 w 216"/>
                <a:gd name="T71" fmla="*/ 73 h 228"/>
                <a:gd name="T72" fmla="*/ 112 w 216"/>
                <a:gd name="T73" fmla="*/ 74 h 228"/>
                <a:gd name="T74" fmla="*/ 116 w 216"/>
                <a:gd name="T75" fmla="*/ 72 h 228"/>
                <a:gd name="T76" fmla="*/ 120 w 216"/>
                <a:gd name="T77" fmla="*/ 72 h 228"/>
                <a:gd name="T78" fmla="*/ 123 w 216"/>
                <a:gd name="T79" fmla="*/ 70 h 228"/>
                <a:gd name="T80" fmla="*/ 126 w 216"/>
                <a:gd name="T81" fmla="*/ 63 h 228"/>
                <a:gd name="T82" fmla="*/ 128 w 216"/>
                <a:gd name="T83" fmla="*/ 58 h 228"/>
                <a:gd name="T84" fmla="*/ 131 w 216"/>
                <a:gd name="T85" fmla="*/ 56 h 228"/>
                <a:gd name="T86" fmla="*/ 135 w 216"/>
                <a:gd name="T87" fmla="*/ 50 h 228"/>
                <a:gd name="T88" fmla="*/ 139 w 216"/>
                <a:gd name="T89" fmla="*/ 48 h 228"/>
                <a:gd name="T90" fmla="*/ 142 w 216"/>
                <a:gd name="T91" fmla="*/ 44 h 228"/>
                <a:gd name="T92" fmla="*/ 146 w 216"/>
                <a:gd name="T93" fmla="*/ 39 h 228"/>
                <a:gd name="T94" fmla="*/ 148 w 216"/>
                <a:gd name="T95" fmla="*/ 39 h 228"/>
                <a:gd name="T96" fmla="*/ 151 w 216"/>
                <a:gd name="T97" fmla="*/ 37 h 228"/>
                <a:gd name="T98" fmla="*/ 157 w 216"/>
                <a:gd name="T99" fmla="*/ 32 h 228"/>
                <a:gd name="T100" fmla="*/ 158 w 216"/>
                <a:gd name="T101" fmla="*/ 29 h 228"/>
                <a:gd name="T102" fmla="*/ 161 w 216"/>
                <a:gd name="T103" fmla="*/ 26 h 228"/>
                <a:gd name="T104" fmla="*/ 164 w 216"/>
                <a:gd name="T105" fmla="*/ 19 h 228"/>
                <a:gd name="T106" fmla="*/ 168 w 216"/>
                <a:gd name="T107" fmla="*/ 16 h 228"/>
                <a:gd name="T108" fmla="*/ 174 w 216"/>
                <a:gd name="T109" fmla="*/ 11 h 228"/>
                <a:gd name="T110" fmla="*/ 181 w 216"/>
                <a:gd name="T111" fmla="*/ 8 h 228"/>
                <a:gd name="T112" fmla="*/ 182 w 216"/>
                <a:gd name="T113" fmla="*/ 6 h 228"/>
                <a:gd name="T114" fmla="*/ 187 w 216"/>
                <a:gd name="T115" fmla="*/ 4 h 228"/>
                <a:gd name="T116" fmla="*/ 193 w 216"/>
                <a:gd name="T117" fmla="*/ 2 h 228"/>
                <a:gd name="T118" fmla="*/ 197 w 216"/>
                <a:gd name="T119" fmla="*/ 1 h 228"/>
                <a:gd name="T120" fmla="*/ 202 w 216"/>
                <a:gd name="T121" fmla="*/ 0 h 228"/>
                <a:gd name="T122" fmla="*/ 207 w 216"/>
                <a:gd name="T123"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 h="228">
                  <a:moveTo>
                    <a:pt x="216" y="227"/>
                  </a:moveTo>
                  <a:lnTo>
                    <a:pt x="215" y="228"/>
                  </a:lnTo>
                  <a:lnTo>
                    <a:pt x="213" y="228"/>
                  </a:lnTo>
                  <a:lnTo>
                    <a:pt x="212" y="228"/>
                  </a:lnTo>
                  <a:lnTo>
                    <a:pt x="208" y="225"/>
                  </a:lnTo>
                  <a:lnTo>
                    <a:pt x="208" y="224"/>
                  </a:lnTo>
                  <a:lnTo>
                    <a:pt x="208" y="223"/>
                  </a:lnTo>
                  <a:lnTo>
                    <a:pt x="209" y="221"/>
                  </a:lnTo>
                  <a:lnTo>
                    <a:pt x="210" y="221"/>
                  </a:lnTo>
                  <a:lnTo>
                    <a:pt x="211" y="218"/>
                  </a:lnTo>
                  <a:lnTo>
                    <a:pt x="213" y="216"/>
                  </a:lnTo>
                  <a:lnTo>
                    <a:pt x="213" y="216"/>
                  </a:lnTo>
                  <a:lnTo>
                    <a:pt x="209" y="211"/>
                  </a:lnTo>
                  <a:lnTo>
                    <a:pt x="208" y="211"/>
                  </a:lnTo>
                  <a:lnTo>
                    <a:pt x="206" y="209"/>
                  </a:lnTo>
                  <a:lnTo>
                    <a:pt x="202" y="207"/>
                  </a:lnTo>
                  <a:lnTo>
                    <a:pt x="200" y="207"/>
                  </a:lnTo>
                  <a:lnTo>
                    <a:pt x="197" y="207"/>
                  </a:lnTo>
                  <a:lnTo>
                    <a:pt x="197" y="207"/>
                  </a:lnTo>
                  <a:lnTo>
                    <a:pt x="196" y="205"/>
                  </a:lnTo>
                  <a:lnTo>
                    <a:pt x="192" y="207"/>
                  </a:lnTo>
                  <a:lnTo>
                    <a:pt x="185" y="203"/>
                  </a:lnTo>
                  <a:lnTo>
                    <a:pt x="180" y="204"/>
                  </a:lnTo>
                  <a:lnTo>
                    <a:pt x="174" y="204"/>
                  </a:lnTo>
                  <a:lnTo>
                    <a:pt x="174" y="203"/>
                  </a:lnTo>
                  <a:lnTo>
                    <a:pt x="174" y="202"/>
                  </a:lnTo>
                  <a:lnTo>
                    <a:pt x="173" y="200"/>
                  </a:lnTo>
                  <a:lnTo>
                    <a:pt x="170" y="200"/>
                  </a:lnTo>
                  <a:lnTo>
                    <a:pt x="163" y="205"/>
                  </a:lnTo>
                  <a:lnTo>
                    <a:pt x="162" y="205"/>
                  </a:lnTo>
                  <a:lnTo>
                    <a:pt x="159" y="205"/>
                  </a:lnTo>
                  <a:lnTo>
                    <a:pt x="158" y="204"/>
                  </a:lnTo>
                  <a:lnTo>
                    <a:pt x="158" y="202"/>
                  </a:lnTo>
                  <a:lnTo>
                    <a:pt x="158" y="202"/>
                  </a:lnTo>
                  <a:lnTo>
                    <a:pt x="158" y="201"/>
                  </a:lnTo>
                  <a:lnTo>
                    <a:pt x="153" y="200"/>
                  </a:lnTo>
                  <a:lnTo>
                    <a:pt x="152" y="200"/>
                  </a:lnTo>
                  <a:lnTo>
                    <a:pt x="150" y="202"/>
                  </a:lnTo>
                  <a:lnTo>
                    <a:pt x="146" y="201"/>
                  </a:lnTo>
                  <a:lnTo>
                    <a:pt x="143" y="200"/>
                  </a:lnTo>
                  <a:lnTo>
                    <a:pt x="142" y="200"/>
                  </a:lnTo>
                  <a:lnTo>
                    <a:pt x="135" y="195"/>
                  </a:lnTo>
                  <a:lnTo>
                    <a:pt x="134" y="195"/>
                  </a:lnTo>
                  <a:lnTo>
                    <a:pt x="133" y="194"/>
                  </a:lnTo>
                  <a:lnTo>
                    <a:pt x="130" y="193"/>
                  </a:lnTo>
                  <a:lnTo>
                    <a:pt x="123" y="189"/>
                  </a:lnTo>
                  <a:lnTo>
                    <a:pt x="117" y="188"/>
                  </a:lnTo>
                  <a:lnTo>
                    <a:pt x="113" y="187"/>
                  </a:lnTo>
                  <a:lnTo>
                    <a:pt x="111" y="186"/>
                  </a:lnTo>
                  <a:lnTo>
                    <a:pt x="110" y="186"/>
                  </a:lnTo>
                  <a:lnTo>
                    <a:pt x="108" y="185"/>
                  </a:lnTo>
                  <a:lnTo>
                    <a:pt x="103" y="184"/>
                  </a:lnTo>
                  <a:lnTo>
                    <a:pt x="47" y="172"/>
                  </a:lnTo>
                  <a:lnTo>
                    <a:pt x="45" y="172"/>
                  </a:lnTo>
                  <a:lnTo>
                    <a:pt x="28" y="167"/>
                  </a:lnTo>
                  <a:lnTo>
                    <a:pt x="28" y="165"/>
                  </a:lnTo>
                  <a:lnTo>
                    <a:pt x="26" y="162"/>
                  </a:lnTo>
                  <a:lnTo>
                    <a:pt x="23" y="154"/>
                  </a:lnTo>
                  <a:lnTo>
                    <a:pt x="22" y="154"/>
                  </a:lnTo>
                  <a:lnTo>
                    <a:pt x="19" y="149"/>
                  </a:lnTo>
                  <a:lnTo>
                    <a:pt x="12" y="144"/>
                  </a:lnTo>
                  <a:lnTo>
                    <a:pt x="10" y="144"/>
                  </a:lnTo>
                  <a:lnTo>
                    <a:pt x="9" y="144"/>
                  </a:lnTo>
                  <a:lnTo>
                    <a:pt x="6" y="142"/>
                  </a:lnTo>
                  <a:lnTo>
                    <a:pt x="4" y="142"/>
                  </a:lnTo>
                  <a:lnTo>
                    <a:pt x="2" y="141"/>
                  </a:lnTo>
                  <a:lnTo>
                    <a:pt x="1" y="139"/>
                  </a:lnTo>
                  <a:lnTo>
                    <a:pt x="0" y="139"/>
                  </a:lnTo>
                  <a:lnTo>
                    <a:pt x="2" y="137"/>
                  </a:lnTo>
                  <a:lnTo>
                    <a:pt x="4" y="135"/>
                  </a:lnTo>
                  <a:lnTo>
                    <a:pt x="5" y="134"/>
                  </a:lnTo>
                  <a:lnTo>
                    <a:pt x="5" y="133"/>
                  </a:lnTo>
                  <a:lnTo>
                    <a:pt x="6" y="133"/>
                  </a:lnTo>
                  <a:lnTo>
                    <a:pt x="8" y="133"/>
                  </a:lnTo>
                  <a:lnTo>
                    <a:pt x="9" y="133"/>
                  </a:lnTo>
                  <a:lnTo>
                    <a:pt x="10" y="133"/>
                  </a:lnTo>
                  <a:lnTo>
                    <a:pt x="11" y="132"/>
                  </a:lnTo>
                  <a:lnTo>
                    <a:pt x="12" y="132"/>
                  </a:lnTo>
                  <a:lnTo>
                    <a:pt x="13" y="131"/>
                  </a:lnTo>
                  <a:lnTo>
                    <a:pt x="14" y="130"/>
                  </a:lnTo>
                  <a:lnTo>
                    <a:pt x="15" y="130"/>
                  </a:lnTo>
                  <a:lnTo>
                    <a:pt x="21" y="127"/>
                  </a:lnTo>
                  <a:lnTo>
                    <a:pt x="27" y="125"/>
                  </a:lnTo>
                  <a:lnTo>
                    <a:pt x="31" y="122"/>
                  </a:lnTo>
                  <a:lnTo>
                    <a:pt x="33" y="122"/>
                  </a:lnTo>
                  <a:lnTo>
                    <a:pt x="36" y="119"/>
                  </a:lnTo>
                  <a:lnTo>
                    <a:pt x="36" y="117"/>
                  </a:lnTo>
                  <a:lnTo>
                    <a:pt x="37" y="117"/>
                  </a:lnTo>
                  <a:lnTo>
                    <a:pt x="39" y="116"/>
                  </a:lnTo>
                  <a:lnTo>
                    <a:pt x="42" y="112"/>
                  </a:lnTo>
                  <a:lnTo>
                    <a:pt x="43" y="111"/>
                  </a:lnTo>
                  <a:lnTo>
                    <a:pt x="44" y="109"/>
                  </a:lnTo>
                  <a:lnTo>
                    <a:pt x="46" y="107"/>
                  </a:lnTo>
                  <a:lnTo>
                    <a:pt x="47" y="106"/>
                  </a:lnTo>
                  <a:lnTo>
                    <a:pt x="47" y="105"/>
                  </a:lnTo>
                  <a:lnTo>
                    <a:pt x="48" y="104"/>
                  </a:lnTo>
                  <a:lnTo>
                    <a:pt x="49" y="103"/>
                  </a:lnTo>
                  <a:lnTo>
                    <a:pt x="53" y="101"/>
                  </a:lnTo>
                  <a:lnTo>
                    <a:pt x="55" y="100"/>
                  </a:lnTo>
                  <a:lnTo>
                    <a:pt x="58" y="100"/>
                  </a:lnTo>
                  <a:lnTo>
                    <a:pt x="58" y="99"/>
                  </a:lnTo>
                  <a:lnTo>
                    <a:pt x="59" y="99"/>
                  </a:lnTo>
                  <a:lnTo>
                    <a:pt x="62" y="99"/>
                  </a:lnTo>
                  <a:lnTo>
                    <a:pt x="63" y="99"/>
                  </a:lnTo>
                  <a:lnTo>
                    <a:pt x="64" y="99"/>
                  </a:lnTo>
                  <a:lnTo>
                    <a:pt x="64" y="99"/>
                  </a:lnTo>
                  <a:lnTo>
                    <a:pt x="65" y="99"/>
                  </a:lnTo>
                  <a:lnTo>
                    <a:pt x="65" y="100"/>
                  </a:lnTo>
                  <a:lnTo>
                    <a:pt x="66" y="100"/>
                  </a:lnTo>
                  <a:lnTo>
                    <a:pt x="66" y="100"/>
                  </a:lnTo>
                  <a:lnTo>
                    <a:pt x="67" y="100"/>
                  </a:lnTo>
                  <a:lnTo>
                    <a:pt x="69" y="99"/>
                  </a:lnTo>
                  <a:lnTo>
                    <a:pt x="71" y="98"/>
                  </a:lnTo>
                  <a:lnTo>
                    <a:pt x="72" y="98"/>
                  </a:lnTo>
                  <a:lnTo>
                    <a:pt x="74" y="97"/>
                  </a:lnTo>
                  <a:lnTo>
                    <a:pt x="75" y="97"/>
                  </a:lnTo>
                  <a:lnTo>
                    <a:pt x="75" y="97"/>
                  </a:lnTo>
                  <a:lnTo>
                    <a:pt x="76" y="96"/>
                  </a:lnTo>
                  <a:lnTo>
                    <a:pt x="77" y="96"/>
                  </a:lnTo>
                  <a:lnTo>
                    <a:pt x="78" y="96"/>
                  </a:lnTo>
                  <a:lnTo>
                    <a:pt x="79" y="96"/>
                  </a:lnTo>
                  <a:lnTo>
                    <a:pt x="80" y="96"/>
                  </a:lnTo>
                  <a:lnTo>
                    <a:pt x="80" y="96"/>
                  </a:lnTo>
                  <a:lnTo>
                    <a:pt x="81" y="96"/>
                  </a:lnTo>
                  <a:lnTo>
                    <a:pt x="82" y="96"/>
                  </a:lnTo>
                  <a:lnTo>
                    <a:pt x="83" y="96"/>
                  </a:lnTo>
                  <a:lnTo>
                    <a:pt x="85" y="95"/>
                  </a:lnTo>
                  <a:lnTo>
                    <a:pt x="86" y="94"/>
                  </a:lnTo>
                  <a:lnTo>
                    <a:pt x="88" y="94"/>
                  </a:lnTo>
                  <a:lnTo>
                    <a:pt x="89" y="94"/>
                  </a:lnTo>
                  <a:lnTo>
                    <a:pt x="91" y="91"/>
                  </a:lnTo>
                  <a:lnTo>
                    <a:pt x="93" y="90"/>
                  </a:lnTo>
                  <a:lnTo>
                    <a:pt x="94" y="89"/>
                  </a:lnTo>
                  <a:lnTo>
                    <a:pt x="96" y="89"/>
                  </a:lnTo>
                  <a:lnTo>
                    <a:pt x="97" y="88"/>
                  </a:lnTo>
                  <a:lnTo>
                    <a:pt x="98" y="86"/>
                  </a:lnTo>
                  <a:lnTo>
                    <a:pt x="100" y="85"/>
                  </a:lnTo>
                  <a:lnTo>
                    <a:pt x="101" y="85"/>
                  </a:lnTo>
                  <a:lnTo>
                    <a:pt x="102" y="83"/>
                  </a:lnTo>
                  <a:lnTo>
                    <a:pt x="102" y="82"/>
                  </a:lnTo>
                  <a:lnTo>
                    <a:pt x="104" y="80"/>
                  </a:lnTo>
                  <a:lnTo>
                    <a:pt x="105" y="78"/>
                  </a:lnTo>
                  <a:lnTo>
                    <a:pt x="107" y="75"/>
                  </a:lnTo>
                  <a:lnTo>
                    <a:pt x="108" y="73"/>
                  </a:lnTo>
                  <a:lnTo>
                    <a:pt x="109" y="73"/>
                  </a:lnTo>
                  <a:lnTo>
                    <a:pt x="109" y="74"/>
                  </a:lnTo>
                  <a:lnTo>
                    <a:pt x="110" y="74"/>
                  </a:lnTo>
                  <a:lnTo>
                    <a:pt x="112" y="74"/>
                  </a:lnTo>
                  <a:lnTo>
                    <a:pt x="113" y="73"/>
                  </a:lnTo>
                  <a:lnTo>
                    <a:pt x="114" y="73"/>
                  </a:lnTo>
                  <a:lnTo>
                    <a:pt x="115" y="72"/>
                  </a:lnTo>
                  <a:lnTo>
                    <a:pt x="116" y="72"/>
                  </a:lnTo>
                  <a:lnTo>
                    <a:pt x="117" y="72"/>
                  </a:lnTo>
                  <a:lnTo>
                    <a:pt x="117" y="72"/>
                  </a:lnTo>
                  <a:lnTo>
                    <a:pt x="119" y="72"/>
                  </a:lnTo>
                  <a:lnTo>
                    <a:pt x="120" y="72"/>
                  </a:lnTo>
                  <a:lnTo>
                    <a:pt x="120" y="72"/>
                  </a:lnTo>
                  <a:lnTo>
                    <a:pt x="121" y="72"/>
                  </a:lnTo>
                  <a:lnTo>
                    <a:pt x="123" y="71"/>
                  </a:lnTo>
                  <a:lnTo>
                    <a:pt x="123" y="70"/>
                  </a:lnTo>
                  <a:lnTo>
                    <a:pt x="124" y="69"/>
                  </a:lnTo>
                  <a:lnTo>
                    <a:pt x="125" y="67"/>
                  </a:lnTo>
                  <a:lnTo>
                    <a:pt x="125" y="66"/>
                  </a:lnTo>
                  <a:lnTo>
                    <a:pt x="126" y="63"/>
                  </a:lnTo>
                  <a:lnTo>
                    <a:pt x="126" y="61"/>
                  </a:lnTo>
                  <a:lnTo>
                    <a:pt x="126" y="60"/>
                  </a:lnTo>
                  <a:lnTo>
                    <a:pt x="127" y="59"/>
                  </a:lnTo>
                  <a:lnTo>
                    <a:pt x="128" y="58"/>
                  </a:lnTo>
                  <a:lnTo>
                    <a:pt x="128" y="57"/>
                  </a:lnTo>
                  <a:lnTo>
                    <a:pt x="129" y="56"/>
                  </a:lnTo>
                  <a:lnTo>
                    <a:pt x="130" y="56"/>
                  </a:lnTo>
                  <a:lnTo>
                    <a:pt x="131" y="56"/>
                  </a:lnTo>
                  <a:lnTo>
                    <a:pt x="133" y="53"/>
                  </a:lnTo>
                  <a:lnTo>
                    <a:pt x="134" y="52"/>
                  </a:lnTo>
                  <a:lnTo>
                    <a:pt x="134" y="51"/>
                  </a:lnTo>
                  <a:lnTo>
                    <a:pt x="135" y="50"/>
                  </a:lnTo>
                  <a:lnTo>
                    <a:pt x="136" y="50"/>
                  </a:lnTo>
                  <a:lnTo>
                    <a:pt x="136" y="50"/>
                  </a:lnTo>
                  <a:lnTo>
                    <a:pt x="138" y="50"/>
                  </a:lnTo>
                  <a:lnTo>
                    <a:pt x="139" y="48"/>
                  </a:lnTo>
                  <a:lnTo>
                    <a:pt x="139" y="47"/>
                  </a:lnTo>
                  <a:lnTo>
                    <a:pt x="141" y="45"/>
                  </a:lnTo>
                  <a:lnTo>
                    <a:pt x="141" y="45"/>
                  </a:lnTo>
                  <a:lnTo>
                    <a:pt x="142" y="44"/>
                  </a:lnTo>
                  <a:lnTo>
                    <a:pt x="143" y="43"/>
                  </a:lnTo>
                  <a:lnTo>
                    <a:pt x="143" y="42"/>
                  </a:lnTo>
                  <a:lnTo>
                    <a:pt x="145" y="40"/>
                  </a:lnTo>
                  <a:lnTo>
                    <a:pt x="146" y="39"/>
                  </a:lnTo>
                  <a:lnTo>
                    <a:pt x="147" y="39"/>
                  </a:lnTo>
                  <a:lnTo>
                    <a:pt x="147" y="39"/>
                  </a:lnTo>
                  <a:lnTo>
                    <a:pt x="147" y="39"/>
                  </a:lnTo>
                  <a:lnTo>
                    <a:pt x="148" y="39"/>
                  </a:lnTo>
                  <a:lnTo>
                    <a:pt x="149" y="38"/>
                  </a:lnTo>
                  <a:lnTo>
                    <a:pt x="150" y="38"/>
                  </a:lnTo>
                  <a:lnTo>
                    <a:pt x="150" y="37"/>
                  </a:lnTo>
                  <a:lnTo>
                    <a:pt x="151" y="37"/>
                  </a:lnTo>
                  <a:lnTo>
                    <a:pt x="152" y="37"/>
                  </a:lnTo>
                  <a:lnTo>
                    <a:pt x="152" y="36"/>
                  </a:lnTo>
                  <a:lnTo>
                    <a:pt x="153" y="36"/>
                  </a:lnTo>
                  <a:lnTo>
                    <a:pt x="157" y="32"/>
                  </a:lnTo>
                  <a:lnTo>
                    <a:pt x="158" y="31"/>
                  </a:lnTo>
                  <a:lnTo>
                    <a:pt x="158" y="30"/>
                  </a:lnTo>
                  <a:lnTo>
                    <a:pt x="158" y="30"/>
                  </a:lnTo>
                  <a:lnTo>
                    <a:pt x="158" y="29"/>
                  </a:lnTo>
                  <a:lnTo>
                    <a:pt x="159" y="29"/>
                  </a:lnTo>
                  <a:lnTo>
                    <a:pt x="159" y="28"/>
                  </a:lnTo>
                  <a:lnTo>
                    <a:pt x="160" y="28"/>
                  </a:lnTo>
                  <a:lnTo>
                    <a:pt x="161" y="26"/>
                  </a:lnTo>
                  <a:lnTo>
                    <a:pt x="161" y="24"/>
                  </a:lnTo>
                  <a:lnTo>
                    <a:pt x="162" y="23"/>
                  </a:lnTo>
                  <a:lnTo>
                    <a:pt x="162" y="22"/>
                  </a:lnTo>
                  <a:lnTo>
                    <a:pt x="164" y="19"/>
                  </a:lnTo>
                  <a:lnTo>
                    <a:pt x="165" y="18"/>
                  </a:lnTo>
                  <a:lnTo>
                    <a:pt x="167" y="17"/>
                  </a:lnTo>
                  <a:lnTo>
                    <a:pt x="168" y="17"/>
                  </a:lnTo>
                  <a:lnTo>
                    <a:pt x="168" y="16"/>
                  </a:lnTo>
                  <a:lnTo>
                    <a:pt x="169" y="16"/>
                  </a:lnTo>
                  <a:lnTo>
                    <a:pt x="170" y="15"/>
                  </a:lnTo>
                  <a:lnTo>
                    <a:pt x="173" y="13"/>
                  </a:lnTo>
                  <a:lnTo>
                    <a:pt x="174" y="11"/>
                  </a:lnTo>
                  <a:lnTo>
                    <a:pt x="176" y="10"/>
                  </a:lnTo>
                  <a:lnTo>
                    <a:pt x="177" y="10"/>
                  </a:lnTo>
                  <a:lnTo>
                    <a:pt x="180" y="9"/>
                  </a:lnTo>
                  <a:lnTo>
                    <a:pt x="181" y="8"/>
                  </a:lnTo>
                  <a:lnTo>
                    <a:pt x="181" y="7"/>
                  </a:lnTo>
                  <a:lnTo>
                    <a:pt x="182" y="6"/>
                  </a:lnTo>
                  <a:lnTo>
                    <a:pt x="181" y="6"/>
                  </a:lnTo>
                  <a:lnTo>
                    <a:pt x="182" y="6"/>
                  </a:lnTo>
                  <a:lnTo>
                    <a:pt x="183" y="6"/>
                  </a:lnTo>
                  <a:lnTo>
                    <a:pt x="185" y="5"/>
                  </a:lnTo>
                  <a:lnTo>
                    <a:pt x="185" y="5"/>
                  </a:lnTo>
                  <a:lnTo>
                    <a:pt x="187" y="4"/>
                  </a:lnTo>
                  <a:lnTo>
                    <a:pt x="188" y="4"/>
                  </a:lnTo>
                  <a:lnTo>
                    <a:pt x="189" y="4"/>
                  </a:lnTo>
                  <a:lnTo>
                    <a:pt x="192" y="2"/>
                  </a:lnTo>
                  <a:lnTo>
                    <a:pt x="193" y="2"/>
                  </a:lnTo>
                  <a:lnTo>
                    <a:pt x="194" y="2"/>
                  </a:lnTo>
                  <a:lnTo>
                    <a:pt x="196" y="2"/>
                  </a:lnTo>
                  <a:lnTo>
                    <a:pt x="196" y="1"/>
                  </a:lnTo>
                  <a:lnTo>
                    <a:pt x="197" y="1"/>
                  </a:lnTo>
                  <a:lnTo>
                    <a:pt x="197" y="1"/>
                  </a:lnTo>
                  <a:lnTo>
                    <a:pt x="198" y="0"/>
                  </a:lnTo>
                  <a:lnTo>
                    <a:pt x="199" y="0"/>
                  </a:lnTo>
                  <a:lnTo>
                    <a:pt x="202" y="0"/>
                  </a:lnTo>
                  <a:lnTo>
                    <a:pt x="203" y="0"/>
                  </a:lnTo>
                  <a:lnTo>
                    <a:pt x="204" y="0"/>
                  </a:lnTo>
                  <a:lnTo>
                    <a:pt x="206" y="0"/>
                  </a:lnTo>
                  <a:lnTo>
                    <a:pt x="207" y="0"/>
                  </a:lnTo>
                  <a:lnTo>
                    <a:pt x="208" y="0"/>
                  </a:lnTo>
                  <a:lnTo>
                    <a:pt x="208" y="0"/>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0" name="Freeform 282"/>
            <p:cNvSpPr>
              <a:spLocks/>
            </p:cNvSpPr>
            <p:nvPr/>
          </p:nvSpPr>
          <p:spPr bwMode="auto">
            <a:xfrm>
              <a:off x="5460162" y="1583137"/>
              <a:ext cx="94461" cy="75013"/>
            </a:xfrm>
            <a:custGeom>
              <a:avLst/>
              <a:gdLst>
                <a:gd name="T0" fmla="*/ 68 w 68"/>
                <a:gd name="T1" fmla="*/ 2 h 54"/>
                <a:gd name="T2" fmla="*/ 68 w 68"/>
                <a:gd name="T3" fmla="*/ 4 h 54"/>
                <a:gd name="T4" fmla="*/ 65 w 68"/>
                <a:gd name="T5" fmla="*/ 4 h 54"/>
                <a:gd name="T6" fmla="*/ 63 w 68"/>
                <a:gd name="T7" fmla="*/ 8 h 54"/>
                <a:gd name="T8" fmla="*/ 57 w 68"/>
                <a:gd name="T9" fmla="*/ 15 h 54"/>
                <a:gd name="T10" fmla="*/ 56 w 68"/>
                <a:gd name="T11" fmla="*/ 16 h 54"/>
                <a:gd name="T12" fmla="*/ 56 w 68"/>
                <a:gd name="T13" fmla="*/ 18 h 54"/>
                <a:gd name="T14" fmla="*/ 48 w 68"/>
                <a:gd name="T15" fmla="*/ 26 h 54"/>
                <a:gd name="T16" fmla="*/ 41 w 68"/>
                <a:gd name="T17" fmla="*/ 31 h 54"/>
                <a:gd name="T18" fmla="*/ 36 w 68"/>
                <a:gd name="T19" fmla="*/ 33 h 54"/>
                <a:gd name="T20" fmla="*/ 30 w 68"/>
                <a:gd name="T21" fmla="*/ 36 h 54"/>
                <a:gd name="T22" fmla="*/ 28 w 68"/>
                <a:gd name="T23" fmla="*/ 37 h 54"/>
                <a:gd name="T24" fmla="*/ 25 w 68"/>
                <a:gd name="T25" fmla="*/ 42 h 54"/>
                <a:gd name="T26" fmla="*/ 25 w 68"/>
                <a:gd name="T27" fmla="*/ 43 h 54"/>
                <a:gd name="T28" fmla="*/ 31 w 68"/>
                <a:gd name="T29" fmla="*/ 42 h 54"/>
                <a:gd name="T30" fmla="*/ 22 w 68"/>
                <a:gd name="T31" fmla="*/ 48 h 54"/>
                <a:gd name="T32" fmla="*/ 19 w 68"/>
                <a:gd name="T33" fmla="*/ 49 h 54"/>
                <a:gd name="T34" fmla="*/ 14 w 68"/>
                <a:gd name="T35" fmla="*/ 53 h 54"/>
                <a:gd name="T36" fmla="*/ 9 w 68"/>
                <a:gd name="T37" fmla="*/ 54 h 54"/>
                <a:gd name="T38" fmla="*/ 6 w 68"/>
                <a:gd name="T39" fmla="*/ 53 h 54"/>
                <a:gd name="T40" fmla="*/ 3 w 68"/>
                <a:gd name="T41" fmla="*/ 51 h 54"/>
                <a:gd name="T42" fmla="*/ 1 w 68"/>
                <a:gd name="T43" fmla="*/ 48 h 54"/>
                <a:gd name="T44" fmla="*/ 1 w 68"/>
                <a:gd name="T45" fmla="*/ 46 h 54"/>
                <a:gd name="T46" fmla="*/ 3 w 68"/>
                <a:gd name="T47" fmla="*/ 44 h 54"/>
                <a:gd name="T48" fmla="*/ 3 w 68"/>
                <a:gd name="T49" fmla="*/ 42 h 54"/>
                <a:gd name="T50" fmla="*/ 13 w 68"/>
                <a:gd name="T51" fmla="*/ 35 h 54"/>
                <a:gd name="T52" fmla="*/ 21 w 68"/>
                <a:gd name="T53" fmla="*/ 30 h 54"/>
                <a:gd name="T54" fmla="*/ 26 w 68"/>
                <a:gd name="T55" fmla="*/ 26 h 54"/>
                <a:gd name="T56" fmla="*/ 28 w 68"/>
                <a:gd name="T57" fmla="*/ 26 h 54"/>
                <a:gd name="T58" fmla="*/ 34 w 68"/>
                <a:gd name="T59" fmla="*/ 21 h 54"/>
                <a:gd name="T60" fmla="*/ 37 w 68"/>
                <a:gd name="T61" fmla="*/ 21 h 54"/>
                <a:gd name="T62" fmla="*/ 39 w 68"/>
                <a:gd name="T63" fmla="*/ 19 h 54"/>
                <a:gd name="T64" fmla="*/ 40 w 68"/>
                <a:gd name="T65" fmla="*/ 17 h 54"/>
                <a:gd name="T66" fmla="*/ 42 w 68"/>
                <a:gd name="T67" fmla="*/ 15 h 54"/>
                <a:gd name="T68" fmla="*/ 46 w 68"/>
                <a:gd name="T69" fmla="*/ 13 h 54"/>
                <a:gd name="T70" fmla="*/ 48 w 68"/>
                <a:gd name="T71" fmla="*/ 11 h 54"/>
                <a:gd name="T72" fmla="*/ 48 w 68"/>
                <a:gd name="T73" fmla="*/ 10 h 54"/>
                <a:gd name="T74" fmla="*/ 52 w 68"/>
                <a:gd name="T75" fmla="*/ 6 h 54"/>
                <a:gd name="T76" fmla="*/ 58 w 68"/>
                <a:gd name="T77" fmla="*/ 4 h 54"/>
                <a:gd name="T78" fmla="*/ 61 w 68"/>
                <a:gd name="T79" fmla="*/ 4 h 54"/>
                <a:gd name="T80" fmla="*/ 63 w 68"/>
                <a:gd name="T81" fmla="*/ 2 h 54"/>
                <a:gd name="T82" fmla="*/ 66 w 68"/>
                <a:gd name="T83"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 h="54">
                  <a:moveTo>
                    <a:pt x="68" y="0"/>
                  </a:moveTo>
                  <a:lnTo>
                    <a:pt x="68" y="2"/>
                  </a:lnTo>
                  <a:lnTo>
                    <a:pt x="68" y="3"/>
                  </a:lnTo>
                  <a:lnTo>
                    <a:pt x="68" y="4"/>
                  </a:lnTo>
                  <a:lnTo>
                    <a:pt x="66" y="4"/>
                  </a:lnTo>
                  <a:lnTo>
                    <a:pt x="65" y="4"/>
                  </a:lnTo>
                  <a:lnTo>
                    <a:pt x="64" y="5"/>
                  </a:lnTo>
                  <a:lnTo>
                    <a:pt x="63" y="8"/>
                  </a:lnTo>
                  <a:lnTo>
                    <a:pt x="61" y="10"/>
                  </a:lnTo>
                  <a:lnTo>
                    <a:pt x="57" y="15"/>
                  </a:lnTo>
                  <a:lnTo>
                    <a:pt x="56" y="15"/>
                  </a:lnTo>
                  <a:lnTo>
                    <a:pt x="56" y="16"/>
                  </a:lnTo>
                  <a:lnTo>
                    <a:pt x="56" y="17"/>
                  </a:lnTo>
                  <a:lnTo>
                    <a:pt x="56" y="18"/>
                  </a:lnTo>
                  <a:lnTo>
                    <a:pt x="56" y="19"/>
                  </a:lnTo>
                  <a:lnTo>
                    <a:pt x="48" y="26"/>
                  </a:lnTo>
                  <a:lnTo>
                    <a:pt x="45" y="28"/>
                  </a:lnTo>
                  <a:lnTo>
                    <a:pt x="41" y="31"/>
                  </a:lnTo>
                  <a:lnTo>
                    <a:pt x="39" y="31"/>
                  </a:lnTo>
                  <a:lnTo>
                    <a:pt x="36" y="33"/>
                  </a:lnTo>
                  <a:lnTo>
                    <a:pt x="34" y="33"/>
                  </a:lnTo>
                  <a:lnTo>
                    <a:pt x="30" y="36"/>
                  </a:lnTo>
                  <a:lnTo>
                    <a:pt x="28" y="37"/>
                  </a:lnTo>
                  <a:lnTo>
                    <a:pt x="28" y="37"/>
                  </a:lnTo>
                  <a:lnTo>
                    <a:pt x="25" y="40"/>
                  </a:lnTo>
                  <a:lnTo>
                    <a:pt x="25" y="42"/>
                  </a:lnTo>
                  <a:lnTo>
                    <a:pt x="25" y="42"/>
                  </a:lnTo>
                  <a:lnTo>
                    <a:pt x="25" y="43"/>
                  </a:lnTo>
                  <a:lnTo>
                    <a:pt x="27" y="43"/>
                  </a:lnTo>
                  <a:lnTo>
                    <a:pt x="31" y="42"/>
                  </a:lnTo>
                  <a:lnTo>
                    <a:pt x="30" y="43"/>
                  </a:lnTo>
                  <a:lnTo>
                    <a:pt x="22" y="48"/>
                  </a:lnTo>
                  <a:lnTo>
                    <a:pt x="20" y="48"/>
                  </a:lnTo>
                  <a:lnTo>
                    <a:pt x="19" y="49"/>
                  </a:lnTo>
                  <a:lnTo>
                    <a:pt x="18" y="50"/>
                  </a:lnTo>
                  <a:lnTo>
                    <a:pt x="14" y="53"/>
                  </a:lnTo>
                  <a:lnTo>
                    <a:pt x="12" y="53"/>
                  </a:lnTo>
                  <a:lnTo>
                    <a:pt x="9" y="54"/>
                  </a:lnTo>
                  <a:lnTo>
                    <a:pt x="6" y="53"/>
                  </a:lnTo>
                  <a:lnTo>
                    <a:pt x="6" y="53"/>
                  </a:lnTo>
                  <a:lnTo>
                    <a:pt x="5" y="51"/>
                  </a:lnTo>
                  <a:lnTo>
                    <a:pt x="3" y="51"/>
                  </a:lnTo>
                  <a:lnTo>
                    <a:pt x="3" y="50"/>
                  </a:lnTo>
                  <a:lnTo>
                    <a:pt x="1" y="48"/>
                  </a:lnTo>
                  <a:lnTo>
                    <a:pt x="0" y="48"/>
                  </a:lnTo>
                  <a:lnTo>
                    <a:pt x="1" y="46"/>
                  </a:lnTo>
                  <a:lnTo>
                    <a:pt x="3" y="45"/>
                  </a:lnTo>
                  <a:lnTo>
                    <a:pt x="3" y="44"/>
                  </a:lnTo>
                  <a:lnTo>
                    <a:pt x="3" y="43"/>
                  </a:lnTo>
                  <a:lnTo>
                    <a:pt x="3" y="42"/>
                  </a:lnTo>
                  <a:lnTo>
                    <a:pt x="6" y="40"/>
                  </a:lnTo>
                  <a:lnTo>
                    <a:pt x="13" y="35"/>
                  </a:lnTo>
                  <a:lnTo>
                    <a:pt x="20" y="31"/>
                  </a:lnTo>
                  <a:lnTo>
                    <a:pt x="21" y="30"/>
                  </a:lnTo>
                  <a:lnTo>
                    <a:pt x="25" y="26"/>
                  </a:lnTo>
                  <a:lnTo>
                    <a:pt x="26" y="26"/>
                  </a:lnTo>
                  <a:lnTo>
                    <a:pt x="27" y="26"/>
                  </a:lnTo>
                  <a:lnTo>
                    <a:pt x="28" y="26"/>
                  </a:lnTo>
                  <a:lnTo>
                    <a:pt x="30" y="25"/>
                  </a:lnTo>
                  <a:lnTo>
                    <a:pt x="34" y="21"/>
                  </a:lnTo>
                  <a:lnTo>
                    <a:pt x="36" y="20"/>
                  </a:lnTo>
                  <a:lnTo>
                    <a:pt x="37" y="21"/>
                  </a:lnTo>
                  <a:lnTo>
                    <a:pt x="38" y="20"/>
                  </a:lnTo>
                  <a:lnTo>
                    <a:pt x="39" y="19"/>
                  </a:lnTo>
                  <a:lnTo>
                    <a:pt x="39" y="18"/>
                  </a:lnTo>
                  <a:lnTo>
                    <a:pt x="40" y="17"/>
                  </a:lnTo>
                  <a:lnTo>
                    <a:pt x="42" y="15"/>
                  </a:lnTo>
                  <a:lnTo>
                    <a:pt x="42" y="15"/>
                  </a:lnTo>
                  <a:lnTo>
                    <a:pt x="45" y="13"/>
                  </a:lnTo>
                  <a:lnTo>
                    <a:pt x="46" y="13"/>
                  </a:lnTo>
                  <a:lnTo>
                    <a:pt x="47" y="12"/>
                  </a:lnTo>
                  <a:lnTo>
                    <a:pt x="48" y="11"/>
                  </a:lnTo>
                  <a:lnTo>
                    <a:pt x="47" y="11"/>
                  </a:lnTo>
                  <a:lnTo>
                    <a:pt x="48" y="10"/>
                  </a:lnTo>
                  <a:lnTo>
                    <a:pt x="48" y="9"/>
                  </a:lnTo>
                  <a:lnTo>
                    <a:pt x="52" y="6"/>
                  </a:lnTo>
                  <a:lnTo>
                    <a:pt x="55" y="5"/>
                  </a:lnTo>
                  <a:lnTo>
                    <a:pt x="58" y="4"/>
                  </a:lnTo>
                  <a:lnTo>
                    <a:pt x="59" y="4"/>
                  </a:lnTo>
                  <a:lnTo>
                    <a:pt x="61" y="4"/>
                  </a:lnTo>
                  <a:lnTo>
                    <a:pt x="62" y="3"/>
                  </a:lnTo>
                  <a:lnTo>
                    <a:pt x="63" y="2"/>
                  </a:lnTo>
                  <a:lnTo>
                    <a:pt x="64" y="1"/>
                  </a:lnTo>
                  <a:lnTo>
                    <a:pt x="66" y="2"/>
                  </a:lnTo>
                  <a:lnTo>
                    <a:pt x="68" y="0"/>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1" name="Freeform 283"/>
            <p:cNvSpPr>
              <a:spLocks/>
            </p:cNvSpPr>
            <p:nvPr/>
          </p:nvSpPr>
          <p:spPr bwMode="auto">
            <a:xfrm>
              <a:off x="4516938" y="1396992"/>
              <a:ext cx="914053" cy="1098808"/>
            </a:xfrm>
            <a:custGeom>
              <a:avLst/>
              <a:gdLst>
                <a:gd name="T0" fmla="*/ 211 w 658"/>
                <a:gd name="T1" fmla="*/ 51 h 791"/>
                <a:gd name="T2" fmla="*/ 248 w 658"/>
                <a:gd name="T3" fmla="*/ 90 h 791"/>
                <a:gd name="T4" fmla="*/ 289 w 658"/>
                <a:gd name="T5" fmla="*/ 111 h 791"/>
                <a:gd name="T6" fmla="*/ 318 w 658"/>
                <a:gd name="T7" fmla="*/ 106 h 791"/>
                <a:gd name="T8" fmla="*/ 386 w 658"/>
                <a:gd name="T9" fmla="*/ 108 h 791"/>
                <a:gd name="T10" fmla="*/ 394 w 658"/>
                <a:gd name="T11" fmla="*/ 122 h 791"/>
                <a:gd name="T12" fmla="*/ 418 w 658"/>
                <a:gd name="T13" fmla="*/ 134 h 791"/>
                <a:gd name="T14" fmla="*/ 467 w 658"/>
                <a:gd name="T15" fmla="*/ 151 h 791"/>
                <a:gd name="T16" fmla="*/ 506 w 658"/>
                <a:gd name="T17" fmla="*/ 165 h 791"/>
                <a:gd name="T18" fmla="*/ 545 w 658"/>
                <a:gd name="T19" fmla="*/ 150 h 791"/>
                <a:gd name="T20" fmla="*/ 586 w 658"/>
                <a:gd name="T21" fmla="*/ 158 h 791"/>
                <a:gd name="T22" fmla="*/ 616 w 658"/>
                <a:gd name="T23" fmla="*/ 166 h 791"/>
                <a:gd name="T24" fmla="*/ 658 w 658"/>
                <a:gd name="T25" fmla="*/ 165 h 791"/>
                <a:gd name="T26" fmla="*/ 646 w 658"/>
                <a:gd name="T27" fmla="*/ 171 h 791"/>
                <a:gd name="T28" fmla="*/ 622 w 658"/>
                <a:gd name="T29" fmla="*/ 187 h 791"/>
                <a:gd name="T30" fmla="*/ 607 w 658"/>
                <a:gd name="T31" fmla="*/ 198 h 791"/>
                <a:gd name="T32" fmla="*/ 584 w 658"/>
                <a:gd name="T33" fmla="*/ 207 h 791"/>
                <a:gd name="T34" fmla="*/ 544 w 658"/>
                <a:gd name="T35" fmla="*/ 234 h 791"/>
                <a:gd name="T36" fmla="*/ 523 w 658"/>
                <a:gd name="T37" fmla="*/ 256 h 791"/>
                <a:gd name="T38" fmla="*/ 507 w 658"/>
                <a:gd name="T39" fmla="*/ 279 h 791"/>
                <a:gd name="T40" fmla="*/ 492 w 658"/>
                <a:gd name="T41" fmla="*/ 297 h 791"/>
                <a:gd name="T42" fmla="*/ 470 w 658"/>
                <a:gd name="T43" fmla="*/ 319 h 791"/>
                <a:gd name="T44" fmla="*/ 453 w 658"/>
                <a:gd name="T45" fmla="*/ 333 h 791"/>
                <a:gd name="T46" fmla="*/ 450 w 658"/>
                <a:gd name="T47" fmla="*/ 353 h 791"/>
                <a:gd name="T48" fmla="*/ 435 w 658"/>
                <a:gd name="T49" fmla="*/ 359 h 791"/>
                <a:gd name="T50" fmla="*/ 428 w 658"/>
                <a:gd name="T51" fmla="*/ 368 h 791"/>
                <a:gd name="T52" fmla="*/ 429 w 658"/>
                <a:gd name="T53" fmla="*/ 425 h 791"/>
                <a:gd name="T54" fmla="*/ 393 w 658"/>
                <a:gd name="T55" fmla="*/ 468 h 791"/>
                <a:gd name="T56" fmla="*/ 381 w 658"/>
                <a:gd name="T57" fmla="*/ 508 h 791"/>
                <a:gd name="T58" fmla="*/ 393 w 658"/>
                <a:gd name="T59" fmla="*/ 557 h 791"/>
                <a:gd name="T60" fmla="*/ 407 w 658"/>
                <a:gd name="T61" fmla="*/ 631 h 791"/>
                <a:gd name="T62" fmla="*/ 438 w 658"/>
                <a:gd name="T63" fmla="*/ 650 h 791"/>
                <a:gd name="T64" fmla="*/ 474 w 658"/>
                <a:gd name="T65" fmla="*/ 673 h 791"/>
                <a:gd name="T66" fmla="*/ 506 w 658"/>
                <a:gd name="T67" fmla="*/ 711 h 791"/>
                <a:gd name="T68" fmla="*/ 537 w 658"/>
                <a:gd name="T69" fmla="*/ 741 h 791"/>
                <a:gd name="T70" fmla="*/ 513 w 658"/>
                <a:gd name="T71" fmla="*/ 781 h 791"/>
                <a:gd name="T72" fmla="*/ 495 w 658"/>
                <a:gd name="T73" fmla="*/ 782 h 791"/>
                <a:gd name="T74" fmla="*/ 453 w 658"/>
                <a:gd name="T75" fmla="*/ 784 h 791"/>
                <a:gd name="T76" fmla="*/ 408 w 658"/>
                <a:gd name="T77" fmla="*/ 786 h 791"/>
                <a:gd name="T78" fmla="*/ 340 w 658"/>
                <a:gd name="T79" fmla="*/ 788 h 791"/>
                <a:gd name="T80" fmla="*/ 314 w 658"/>
                <a:gd name="T81" fmla="*/ 789 h 791"/>
                <a:gd name="T82" fmla="*/ 235 w 658"/>
                <a:gd name="T83" fmla="*/ 791 h 791"/>
                <a:gd name="T84" fmla="*/ 193 w 658"/>
                <a:gd name="T85" fmla="*/ 791 h 791"/>
                <a:gd name="T86" fmla="*/ 152 w 658"/>
                <a:gd name="T87" fmla="*/ 791 h 791"/>
                <a:gd name="T88" fmla="*/ 62 w 658"/>
                <a:gd name="T89" fmla="*/ 791 h 791"/>
                <a:gd name="T90" fmla="*/ 62 w 658"/>
                <a:gd name="T91" fmla="*/ 729 h 791"/>
                <a:gd name="T92" fmla="*/ 62 w 658"/>
                <a:gd name="T93" fmla="*/ 686 h 791"/>
                <a:gd name="T94" fmla="*/ 63 w 658"/>
                <a:gd name="T95" fmla="*/ 663 h 791"/>
                <a:gd name="T96" fmla="*/ 63 w 658"/>
                <a:gd name="T97" fmla="*/ 617 h 791"/>
                <a:gd name="T98" fmla="*/ 63 w 658"/>
                <a:gd name="T99" fmla="*/ 566 h 791"/>
                <a:gd name="T100" fmla="*/ 42 w 658"/>
                <a:gd name="T101" fmla="*/ 534 h 791"/>
                <a:gd name="T102" fmla="*/ 40 w 658"/>
                <a:gd name="T103" fmla="*/ 493 h 791"/>
                <a:gd name="T104" fmla="*/ 54 w 658"/>
                <a:gd name="T105" fmla="*/ 465 h 791"/>
                <a:gd name="T106" fmla="*/ 51 w 658"/>
                <a:gd name="T107" fmla="*/ 420 h 791"/>
                <a:gd name="T108" fmla="*/ 35 w 658"/>
                <a:gd name="T109" fmla="*/ 330 h 791"/>
                <a:gd name="T110" fmla="*/ 31 w 658"/>
                <a:gd name="T111" fmla="*/ 240 h 791"/>
                <a:gd name="T112" fmla="*/ 7 w 658"/>
                <a:gd name="T113" fmla="*/ 153 h 791"/>
                <a:gd name="T114" fmla="*/ 6 w 658"/>
                <a:gd name="T115" fmla="*/ 113 h 791"/>
                <a:gd name="T116" fmla="*/ 158 w 658"/>
                <a:gd name="T117" fmla="*/ 52 h 791"/>
                <a:gd name="T118" fmla="*/ 177 w 658"/>
                <a:gd name="T119" fmla="*/ 2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58" h="791">
                  <a:moveTo>
                    <a:pt x="177" y="2"/>
                  </a:moveTo>
                  <a:lnTo>
                    <a:pt x="182" y="5"/>
                  </a:lnTo>
                  <a:lnTo>
                    <a:pt x="186" y="4"/>
                  </a:lnTo>
                  <a:lnTo>
                    <a:pt x="188" y="2"/>
                  </a:lnTo>
                  <a:lnTo>
                    <a:pt x="190" y="2"/>
                  </a:lnTo>
                  <a:lnTo>
                    <a:pt x="195" y="5"/>
                  </a:lnTo>
                  <a:lnTo>
                    <a:pt x="201" y="10"/>
                  </a:lnTo>
                  <a:lnTo>
                    <a:pt x="204" y="25"/>
                  </a:lnTo>
                  <a:lnTo>
                    <a:pt x="206" y="35"/>
                  </a:lnTo>
                  <a:lnTo>
                    <a:pt x="208" y="38"/>
                  </a:lnTo>
                  <a:lnTo>
                    <a:pt x="208" y="51"/>
                  </a:lnTo>
                  <a:lnTo>
                    <a:pt x="211" y="51"/>
                  </a:lnTo>
                  <a:lnTo>
                    <a:pt x="214" y="67"/>
                  </a:lnTo>
                  <a:lnTo>
                    <a:pt x="214" y="70"/>
                  </a:lnTo>
                  <a:lnTo>
                    <a:pt x="214" y="82"/>
                  </a:lnTo>
                  <a:lnTo>
                    <a:pt x="217" y="85"/>
                  </a:lnTo>
                  <a:lnTo>
                    <a:pt x="219" y="87"/>
                  </a:lnTo>
                  <a:lnTo>
                    <a:pt x="228" y="92"/>
                  </a:lnTo>
                  <a:lnTo>
                    <a:pt x="233" y="92"/>
                  </a:lnTo>
                  <a:lnTo>
                    <a:pt x="236" y="91"/>
                  </a:lnTo>
                  <a:lnTo>
                    <a:pt x="237" y="90"/>
                  </a:lnTo>
                  <a:lnTo>
                    <a:pt x="239" y="90"/>
                  </a:lnTo>
                  <a:lnTo>
                    <a:pt x="246" y="90"/>
                  </a:lnTo>
                  <a:lnTo>
                    <a:pt x="248" y="90"/>
                  </a:lnTo>
                  <a:lnTo>
                    <a:pt x="251" y="92"/>
                  </a:lnTo>
                  <a:lnTo>
                    <a:pt x="251" y="93"/>
                  </a:lnTo>
                  <a:lnTo>
                    <a:pt x="251" y="97"/>
                  </a:lnTo>
                  <a:lnTo>
                    <a:pt x="251" y="98"/>
                  </a:lnTo>
                  <a:lnTo>
                    <a:pt x="253" y="98"/>
                  </a:lnTo>
                  <a:lnTo>
                    <a:pt x="262" y="99"/>
                  </a:lnTo>
                  <a:lnTo>
                    <a:pt x="268" y="99"/>
                  </a:lnTo>
                  <a:lnTo>
                    <a:pt x="286" y="100"/>
                  </a:lnTo>
                  <a:lnTo>
                    <a:pt x="288" y="103"/>
                  </a:lnTo>
                  <a:lnTo>
                    <a:pt x="289" y="107"/>
                  </a:lnTo>
                  <a:lnTo>
                    <a:pt x="289" y="108"/>
                  </a:lnTo>
                  <a:lnTo>
                    <a:pt x="289" y="111"/>
                  </a:lnTo>
                  <a:lnTo>
                    <a:pt x="288" y="113"/>
                  </a:lnTo>
                  <a:lnTo>
                    <a:pt x="289" y="114"/>
                  </a:lnTo>
                  <a:lnTo>
                    <a:pt x="290" y="115"/>
                  </a:lnTo>
                  <a:lnTo>
                    <a:pt x="292" y="115"/>
                  </a:lnTo>
                  <a:lnTo>
                    <a:pt x="294" y="115"/>
                  </a:lnTo>
                  <a:lnTo>
                    <a:pt x="301" y="115"/>
                  </a:lnTo>
                  <a:lnTo>
                    <a:pt x="311" y="113"/>
                  </a:lnTo>
                  <a:lnTo>
                    <a:pt x="317" y="110"/>
                  </a:lnTo>
                  <a:lnTo>
                    <a:pt x="318" y="110"/>
                  </a:lnTo>
                  <a:lnTo>
                    <a:pt x="318" y="108"/>
                  </a:lnTo>
                  <a:lnTo>
                    <a:pt x="318" y="107"/>
                  </a:lnTo>
                  <a:lnTo>
                    <a:pt x="318" y="106"/>
                  </a:lnTo>
                  <a:lnTo>
                    <a:pt x="317" y="104"/>
                  </a:lnTo>
                  <a:lnTo>
                    <a:pt x="323" y="102"/>
                  </a:lnTo>
                  <a:lnTo>
                    <a:pt x="326" y="102"/>
                  </a:lnTo>
                  <a:lnTo>
                    <a:pt x="328" y="99"/>
                  </a:lnTo>
                  <a:lnTo>
                    <a:pt x="335" y="97"/>
                  </a:lnTo>
                  <a:lnTo>
                    <a:pt x="339" y="97"/>
                  </a:lnTo>
                  <a:lnTo>
                    <a:pt x="341" y="99"/>
                  </a:lnTo>
                  <a:lnTo>
                    <a:pt x="345" y="99"/>
                  </a:lnTo>
                  <a:lnTo>
                    <a:pt x="350" y="99"/>
                  </a:lnTo>
                  <a:lnTo>
                    <a:pt x="358" y="99"/>
                  </a:lnTo>
                  <a:lnTo>
                    <a:pt x="380" y="110"/>
                  </a:lnTo>
                  <a:lnTo>
                    <a:pt x="386" y="108"/>
                  </a:lnTo>
                  <a:lnTo>
                    <a:pt x="388" y="109"/>
                  </a:lnTo>
                  <a:lnTo>
                    <a:pt x="389" y="112"/>
                  </a:lnTo>
                  <a:lnTo>
                    <a:pt x="389" y="113"/>
                  </a:lnTo>
                  <a:lnTo>
                    <a:pt x="389" y="114"/>
                  </a:lnTo>
                  <a:lnTo>
                    <a:pt x="388" y="115"/>
                  </a:lnTo>
                  <a:lnTo>
                    <a:pt x="386" y="115"/>
                  </a:lnTo>
                  <a:lnTo>
                    <a:pt x="383" y="115"/>
                  </a:lnTo>
                  <a:lnTo>
                    <a:pt x="383" y="115"/>
                  </a:lnTo>
                  <a:lnTo>
                    <a:pt x="382" y="120"/>
                  </a:lnTo>
                  <a:lnTo>
                    <a:pt x="383" y="122"/>
                  </a:lnTo>
                  <a:lnTo>
                    <a:pt x="387" y="123"/>
                  </a:lnTo>
                  <a:lnTo>
                    <a:pt x="394" y="122"/>
                  </a:lnTo>
                  <a:lnTo>
                    <a:pt x="396" y="121"/>
                  </a:lnTo>
                  <a:lnTo>
                    <a:pt x="399" y="121"/>
                  </a:lnTo>
                  <a:lnTo>
                    <a:pt x="404" y="125"/>
                  </a:lnTo>
                  <a:lnTo>
                    <a:pt x="408" y="141"/>
                  </a:lnTo>
                  <a:lnTo>
                    <a:pt x="411" y="148"/>
                  </a:lnTo>
                  <a:lnTo>
                    <a:pt x="416" y="149"/>
                  </a:lnTo>
                  <a:lnTo>
                    <a:pt x="418" y="143"/>
                  </a:lnTo>
                  <a:lnTo>
                    <a:pt x="418" y="143"/>
                  </a:lnTo>
                  <a:lnTo>
                    <a:pt x="417" y="142"/>
                  </a:lnTo>
                  <a:lnTo>
                    <a:pt x="417" y="138"/>
                  </a:lnTo>
                  <a:lnTo>
                    <a:pt x="417" y="137"/>
                  </a:lnTo>
                  <a:lnTo>
                    <a:pt x="418" y="134"/>
                  </a:lnTo>
                  <a:lnTo>
                    <a:pt x="421" y="132"/>
                  </a:lnTo>
                  <a:lnTo>
                    <a:pt x="438" y="131"/>
                  </a:lnTo>
                  <a:lnTo>
                    <a:pt x="440" y="136"/>
                  </a:lnTo>
                  <a:lnTo>
                    <a:pt x="444" y="144"/>
                  </a:lnTo>
                  <a:lnTo>
                    <a:pt x="445" y="146"/>
                  </a:lnTo>
                  <a:lnTo>
                    <a:pt x="447" y="145"/>
                  </a:lnTo>
                  <a:lnTo>
                    <a:pt x="451" y="147"/>
                  </a:lnTo>
                  <a:lnTo>
                    <a:pt x="455" y="149"/>
                  </a:lnTo>
                  <a:lnTo>
                    <a:pt x="461" y="152"/>
                  </a:lnTo>
                  <a:lnTo>
                    <a:pt x="461" y="152"/>
                  </a:lnTo>
                  <a:lnTo>
                    <a:pt x="466" y="151"/>
                  </a:lnTo>
                  <a:lnTo>
                    <a:pt x="467" y="151"/>
                  </a:lnTo>
                  <a:lnTo>
                    <a:pt x="468" y="152"/>
                  </a:lnTo>
                  <a:lnTo>
                    <a:pt x="469" y="159"/>
                  </a:lnTo>
                  <a:lnTo>
                    <a:pt x="469" y="161"/>
                  </a:lnTo>
                  <a:lnTo>
                    <a:pt x="468" y="162"/>
                  </a:lnTo>
                  <a:lnTo>
                    <a:pt x="468" y="163"/>
                  </a:lnTo>
                  <a:lnTo>
                    <a:pt x="475" y="165"/>
                  </a:lnTo>
                  <a:lnTo>
                    <a:pt x="481" y="165"/>
                  </a:lnTo>
                  <a:lnTo>
                    <a:pt x="488" y="168"/>
                  </a:lnTo>
                  <a:lnTo>
                    <a:pt x="500" y="166"/>
                  </a:lnTo>
                  <a:lnTo>
                    <a:pt x="501" y="167"/>
                  </a:lnTo>
                  <a:lnTo>
                    <a:pt x="505" y="166"/>
                  </a:lnTo>
                  <a:lnTo>
                    <a:pt x="506" y="165"/>
                  </a:lnTo>
                  <a:lnTo>
                    <a:pt x="508" y="165"/>
                  </a:lnTo>
                  <a:lnTo>
                    <a:pt x="514" y="159"/>
                  </a:lnTo>
                  <a:lnTo>
                    <a:pt x="516" y="156"/>
                  </a:lnTo>
                  <a:lnTo>
                    <a:pt x="517" y="155"/>
                  </a:lnTo>
                  <a:lnTo>
                    <a:pt x="516" y="155"/>
                  </a:lnTo>
                  <a:lnTo>
                    <a:pt x="525" y="149"/>
                  </a:lnTo>
                  <a:lnTo>
                    <a:pt x="526" y="149"/>
                  </a:lnTo>
                  <a:lnTo>
                    <a:pt x="530" y="145"/>
                  </a:lnTo>
                  <a:lnTo>
                    <a:pt x="538" y="142"/>
                  </a:lnTo>
                  <a:lnTo>
                    <a:pt x="541" y="142"/>
                  </a:lnTo>
                  <a:lnTo>
                    <a:pt x="542" y="142"/>
                  </a:lnTo>
                  <a:lnTo>
                    <a:pt x="545" y="150"/>
                  </a:lnTo>
                  <a:lnTo>
                    <a:pt x="547" y="154"/>
                  </a:lnTo>
                  <a:lnTo>
                    <a:pt x="546" y="156"/>
                  </a:lnTo>
                  <a:lnTo>
                    <a:pt x="548" y="158"/>
                  </a:lnTo>
                  <a:lnTo>
                    <a:pt x="549" y="160"/>
                  </a:lnTo>
                  <a:lnTo>
                    <a:pt x="550" y="161"/>
                  </a:lnTo>
                  <a:lnTo>
                    <a:pt x="566" y="159"/>
                  </a:lnTo>
                  <a:lnTo>
                    <a:pt x="572" y="159"/>
                  </a:lnTo>
                  <a:lnTo>
                    <a:pt x="576" y="158"/>
                  </a:lnTo>
                  <a:lnTo>
                    <a:pt x="580" y="158"/>
                  </a:lnTo>
                  <a:lnTo>
                    <a:pt x="585" y="159"/>
                  </a:lnTo>
                  <a:lnTo>
                    <a:pt x="585" y="158"/>
                  </a:lnTo>
                  <a:lnTo>
                    <a:pt x="586" y="158"/>
                  </a:lnTo>
                  <a:lnTo>
                    <a:pt x="588" y="157"/>
                  </a:lnTo>
                  <a:lnTo>
                    <a:pt x="599" y="155"/>
                  </a:lnTo>
                  <a:lnTo>
                    <a:pt x="602" y="155"/>
                  </a:lnTo>
                  <a:lnTo>
                    <a:pt x="603" y="156"/>
                  </a:lnTo>
                  <a:lnTo>
                    <a:pt x="604" y="156"/>
                  </a:lnTo>
                  <a:lnTo>
                    <a:pt x="606" y="156"/>
                  </a:lnTo>
                  <a:lnTo>
                    <a:pt x="608" y="157"/>
                  </a:lnTo>
                  <a:lnTo>
                    <a:pt x="612" y="159"/>
                  </a:lnTo>
                  <a:lnTo>
                    <a:pt x="615" y="162"/>
                  </a:lnTo>
                  <a:lnTo>
                    <a:pt x="615" y="163"/>
                  </a:lnTo>
                  <a:lnTo>
                    <a:pt x="615" y="165"/>
                  </a:lnTo>
                  <a:lnTo>
                    <a:pt x="616" y="166"/>
                  </a:lnTo>
                  <a:lnTo>
                    <a:pt x="617" y="168"/>
                  </a:lnTo>
                  <a:lnTo>
                    <a:pt x="624" y="171"/>
                  </a:lnTo>
                  <a:lnTo>
                    <a:pt x="626" y="171"/>
                  </a:lnTo>
                  <a:lnTo>
                    <a:pt x="628" y="170"/>
                  </a:lnTo>
                  <a:lnTo>
                    <a:pt x="630" y="166"/>
                  </a:lnTo>
                  <a:lnTo>
                    <a:pt x="635" y="165"/>
                  </a:lnTo>
                  <a:lnTo>
                    <a:pt x="636" y="165"/>
                  </a:lnTo>
                  <a:lnTo>
                    <a:pt x="638" y="165"/>
                  </a:lnTo>
                  <a:lnTo>
                    <a:pt x="641" y="166"/>
                  </a:lnTo>
                  <a:lnTo>
                    <a:pt x="644" y="167"/>
                  </a:lnTo>
                  <a:lnTo>
                    <a:pt x="652" y="167"/>
                  </a:lnTo>
                  <a:lnTo>
                    <a:pt x="658" y="165"/>
                  </a:lnTo>
                  <a:lnTo>
                    <a:pt x="658" y="166"/>
                  </a:lnTo>
                  <a:lnTo>
                    <a:pt x="654" y="168"/>
                  </a:lnTo>
                  <a:lnTo>
                    <a:pt x="653" y="169"/>
                  </a:lnTo>
                  <a:lnTo>
                    <a:pt x="653" y="170"/>
                  </a:lnTo>
                  <a:lnTo>
                    <a:pt x="653" y="171"/>
                  </a:lnTo>
                  <a:lnTo>
                    <a:pt x="651" y="171"/>
                  </a:lnTo>
                  <a:lnTo>
                    <a:pt x="650" y="172"/>
                  </a:lnTo>
                  <a:lnTo>
                    <a:pt x="649" y="171"/>
                  </a:lnTo>
                  <a:lnTo>
                    <a:pt x="648" y="170"/>
                  </a:lnTo>
                  <a:lnTo>
                    <a:pt x="647" y="170"/>
                  </a:lnTo>
                  <a:lnTo>
                    <a:pt x="646" y="171"/>
                  </a:lnTo>
                  <a:lnTo>
                    <a:pt x="646" y="171"/>
                  </a:lnTo>
                  <a:lnTo>
                    <a:pt x="646" y="172"/>
                  </a:lnTo>
                  <a:lnTo>
                    <a:pt x="646" y="173"/>
                  </a:lnTo>
                  <a:lnTo>
                    <a:pt x="646" y="174"/>
                  </a:lnTo>
                  <a:lnTo>
                    <a:pt x="644" y="175"/>
                  </a:lnTo>
                  <a:lnTo>
                    <a:pt x="641" y="176"/>
                  </a:lnTo>
                  <a:lnTo>
                    <a:pt x="638" y="178"/>
                  </a:lnTo>
                  <a:lnTo>
                    <a:pt x="638" y="179"/>
                  </a:lnTo>
                  <a:lnTo>
                    <a:pt x="636" y="181"/>
                  </a:lnTo>
                  <a:lnTo>
                    <a:pt x="633" y="183"/>
                  </a:lnTo>
                  <a:lnTo>
                    <a:pt x="628" y="186"/>
                  </a:lnTo>
                  <a:lnTo>
                    <a:pt x="627" y="186"/>
                  </a:lnTo>
                  <a:lnTo>
                    <a:pt x="622" y="187"/>
                  </a:lnTo>
                  <a:lnTo>
                    <a:pt x="622" y="188"/>
                  </a:lnTo>
                  <a:lnTo>
                    <a:pt x="622" y="189"/>
                  </a:lnTo>
                  <a:lnTo>
                    <a:pt x="621" y="190"/>
                  </a:lnTo>
                  <a:lnTo>
                    <a:pt x="619" y="193"/>
                  </a:lnTo>
                  <a:lnTo>
                    <a:pt x="616" y="193"/>
                  </a:lnTo>
                  <a:lnTo>
                    <a:pt x="613" y="194"/>
                  </a:lnTo>
                  <a:lnTo>
                    <a:pt x="610" y="195"/>
                  </a:lnTo>
                  <a:lnTo>
                    <a:pt x="610" y="196"/>
                  </a:lnTo>
                  <a:lnTo>
                    <a:pt x="610" y="197"/>
                  </a:lnTo>
                  <a:lnTo>
                    <a:pt x="610" y="197"/>
                  </a:lnTo>
                  <a:lnTo>
                    <a:pt x="609" y="197"/>
                  </a:lnTo>
                  <a:lnTo>
                    <a:pt x="607" y="198"/>
                  </a:lnTo>
                  <a:lnTo>
                    <a:pt x="605" y="198"/>
                  </a:lnTo>
                  <a:lnTo>
                    <a:pt x="603" y="199"/>
                  </a:lnTo>
                  <a:lnTo>
                    <a:pt x="601" y="199"/>
                  </a:lnTo>
                  <a:lnTo>
                    <a:pt x="601" y="200"/>
                  </a:lnTo>
                  <a:lnTo>
                    <a:pt x="597" y="201"/>
                  </a:lnTo>
                  <a:lnTo>
                    <a:pt x="595" y="202"/>
                  </a:lnTo>
                  <a:lnTo>
                    <a:pt x="592" y="204"/>
                  </a:lnTo>
                  <a:lnTo>
                    <a:pt x="591" y="204"/>
                  </a:lnTo>
                  <a:lnTo>
                    <a:pt x="590" y="204"/>
                  </a:lnTo>
                  <a:lnTo>
                    <a:pt x="589" y="204"/>
                  </a:lnTo>
                  <a:lnTo>
                    <a:pt x="588" y="205"/>
                  </a:lnTo>
                  <a:lnTo>
                    <a:pt x="584" y="207"/>
                  </a:lnTo>
                  <a:lnTo>
                    <a:pt x="583" y="207"/>
                  </a:lnTo>
                  <a:lnTo>
                    <a:pt x="581" y="208"/>
                  </a:lnTo>
                  <a:lnTo>
                    <a:pt x="580" y="208"/>
                  </a:lnTo>
                  <a:lnTo>
                    <a:pt x="579" y="209"/>
                  </a:lnTo>
                  <a:lnTo>
                    <a:pt x="578" y="210"/>
                  </a:lnTo>
                  <a:lnTo>
                    <a:pt x="572" y="213"/>
                  </a:lnTo>
                  <a:lnTo>
                    <a:pt x="571" y="215"/>
                  </a:lnTo>
                  <a:lnTo>
                    <a:pt x="567" y="215"/>
                  </a:lnTo>
                  <a:lnTo>
                    <a:pt x="562" y="220"/>
                  </a:lnTo>
                  <a:lnTo>
                    <a:pt x="560" y="221"/>
                  </a:lnTo>
                  <a:lnTo>
                    <a:pt x="555" y="224"/>
                  </a:lnTo>
                  <a:lnTo>
                    <a:pt x="544" y="234"/>
                  </a:lnTo>
                  <a:lnTo>
                    <a:pt x="541" y="237"/>
                  </a:lnTo>
                  <a:lnTo>
                    <a:pt x="541" y="238"/>
                  </a:lnTo>
                  <a:lnTo>
                    <a:pt x="540" y="239"/>
                  </a:lnTo>
                  <a:lnTo>
                    <a:pt x="539" y="239"/>
                  </a:lnTo>
                  <a:lnTo>
                    <a:pt x="538" y="240"/>
                  </a:lnTo>
                  <a:lnTo>
                    <a:pt x="532" y="247"/>
                  </a:lnTo>
                  <a:lnTo>
                    <a:pt x="531" y="248"/>
                  </a:lnTo>
                  <a:lnTo>
                    <a:pt x="530" y="248"/>
                  </a:lnTo>
                  <a:lnTo>
                    <a:pt x="527" y="252"/>
                  </a:lnTo>
                  <a:lnTo>
                    <a:pt x="526" y="254"/>
                  </a:lnTo>
                  <a:lnTo>
                    <a:pt x="525" y="254"/>
                  </a:lnTo>
                  <a:lnTo>
                    <a:pt x="523" y="256"/>
                  </a:lnTo>
                  <a:lnTo>
                    <a:pt x="523" y="257"/>
                  </a:lnTo>
                  <a:lnTo>
                    <a:pt x="522" y="259"/>
                  </a:lnTo>
                  <a:lnTo>
                    <a:pt x="521" y="259"/>
                  </a:lnTo>
                  <a:lnTo>
                    <a:pt x="520" y="261"/>
                  </a:lnTo>
                  <a:lnTo>
                    <a:pt x="518" y="265"/>
                  </a:lnTo>
                  <a:lnTo>
                    <a:pt x="517" y="266"/>
                  </a:lnTo>
                  <a:lnTo>
                    <a:pt x="514" y="270"/>
                  </a:lnTo>
                  <a:lnTo>
                    <a:pt x="513" y="271"/>
                  </a:lnTo>
                  <a:lnTo>
                    <a:pt x="512" y="273"/>
                  </a:lnTo>
                  <a:lnTo>
                    <a:pt x="511" y="273"/>
                  </a:lnTo>
                  <a:lnTo>
                    <a:pt x="511" y="275"/>
                  </a:lnTo>
                  <a:lnTo>
                    <a:pt x="507" y="279"/>
                  </a:lnTo>
                  <a:lnTo>
                    <a:pt x="505" y="282"/>
                  </a:lnTo>
                  <a:lnTo>
                    <a:pt x="505" y="283"/>
                  </a:lnTo>
                  <a:lnTo>
                    <a:pt x="504" y="284"/>
                  </a:lnTo>
                  <a:lnTo>
                    <a:pt x="502" y="286"/>
                  </a:lnTo>
                  <a:lnTo>
                    <a:pt x="501" y="287"/>
                  </a:lnTo>
                  <a:lnTo>
                    <a:pt x="500" y="288"/>
                  </a:lnTo>
                  <a:lnTo>
                    <a:pt x="497" y="292"/>
                  </a:lnTo>
                  <a:lnTo>
                    <a:pt x="497" y="293"/>
                  </a:lnTo>
                  <a:lnTo>
                    <a:pt x="495" y="294"/>
                  </a:lnTo>
                  <a:lnTo>
                    <a:pt x="494" y="295"/>
                  </a:lnTo>
                  <a:lnTo>
                    <a:pt x="493" y="296"/>
                  </a:lnTo>
                  <a:lnTo>
                    <a:pt x="492" y="297"/>
                  </a:lnTo>
                  <a:lnTo>
                    <a:pt x="487" y="299"/>
                  </a:lnTo>
                  <a:lnTo>
                    <a:pt x="485" y="303"/>
                  </a:lnTo>
                  <a:lnTo>
                    <a:pt x="484" y="304"/>
                  </a:lnTo>
                  <a:lnTo>
                    <a:pt x="483" y="304"/>
                  </a:lnTo>
                  <a:lnTo>
                    <a:pt x="483" y="305"/>
                  </a:lnTo>
                  <a:lnTo>
                    <a:pt x="482" y="307"/>
                  </a:lnTo>
                  <a:lnTo>
                    <a:pt x="481" y="309"/>
                  </a:lnTo>
                  <a:lnTo>
                    <a:pt x="480" y="309"/>
                  </a:lnTo>
                  <a:lnTo>
                    <a:pt x="479" y="310"/>
                  </a:lnTo>
                  <a:lnTo>
                    <a:pt x="476" y="312"/>
                  </a:lnTo>
                  <a:lnTo>
                    <a:pt x="473" y="315"/>
                  </a:lnTo>
                  <a:lnTo>
                    <a:pt x="470" y="319"/>
                  </a:lnTo>
                  <a:lnTo>
                    <a:pt x="470" y="320"/>
                  </a:lnTo>
                  <a:lnTo>
                    <a:pt x="469" y="320"/>
                  </a:lnTo>
                  <a:lnTo>
                    <a:pt x="467" y="321"/>
                  </a:lnTo>
                  <a:lnTo>
                    <a:pt x="466" y="322"/>
                  </a:lnTo>
                  <a:lnTo>
                    <a:pt x="466" y="323"/>
                  </a:lnTo>
                  <a:lnTo>
                    <a:pt x="465" y="323"/>
                  </a:lnTo>
                  <a:lnTo>
                    <a:pt x="462" y="326"/>
                  </a:lnTo>
                  <a:lnTo>
                    <a:pt x="461" y="326"/>
                  </a:lnTo>
                  <a:lnTo>
                    <a:pt x="460" y="328"/>
                  </a:lnTo>
                  <a:lnTo>
                    <a:pt x="459" y="329"/>
                  </a:lnTo>
                  <a:lnTo>
                    <a:pt x="455" y="332"/>
                  </a:lnTo>
                  <a:lnTo>
                    <a:pt x="453" y="333"/>
                  </a:lnTo>
                  <a:lnTo>
                    <a:pt x="452" y="335"/>
                  </a:lnTo>
                  <a:lnTo>
                    <a:pt x="450" y="336"/>
                  </a:lnTo>
                  <a:lnTo>
                    <a:pt x="446" y="339"/>
                  </a:lnTo>
                  <a:lnTo>
                    <a:pt x="446" y="340"/>
                  </a:lnTo>
                  <a:lnTo>
                    <a:pt x="444" y="342"/>
                  </a:lnTo>
                  <a:lnTo>
                    <a:pt x="444" y="343"/>
                  </a:lnTo>
                  <a:lnTo>
                    <a:pt x="444" y="344"/>
                  </a:lnTo>
                  <a:lnTo>
                    <a:pt x="446" y="348"/>
                  </a:lnTo>
                  <a:lnTo>
                    <a:pt x="450" y="353"/>
                  </a:lnTo>
                  <a:lnTo>
                    <a:pt x="451" y="353"/>
                  </a:lnTo>
                  <a:lnTo>
                    <a:pt x="450" y="354"/>
                  </a:lnTo>
                  <a:lnTo>
                    <a:pt x="450" y="353"/>
                  </a:lnTo>
                  <a:lnTo>
                    <a:pt x="444" y="348"/>
                  </a:lnTo>
                  <a:lnTo>
                    <a:pt x="442" y="348"/>
                  </a:lnTo>
                  <a:lnTo>
                    <a:pt x="438" y="351"/>
                  </a:lnTo>
                  <a:lnTo>
                    <a:pt x="437" y="351"/>
                  </a:lnTo>
                  <a:lnTo>
                    <a:pt x="436" y="352"/>
                  </a:lnTo>
                  <a:lnTo>
                    <a:pt x="435" y="354"/>
                  </a:lnTo>
                  <a:lnTo>
                    <a:pt x="435" y="354"/>
                  </a:lnTo>
                  <a:lnTo>
                    <a:pt x="435" y="355"/>
                  </a:lnTo>
                  <a:lnTo>
                    <a:pt x="436" y="356"/>
                  </a:lnTo>
                  <a:lnTo>
                    <a:pt x="436" y="357"/>
                  </a:lnTo>
                  <a:lnTo>
                    <a:pt x="436" y="358"/>
                  </a:lnTo>
                  <a:lnTo>
                    <a:pt x="435" y="359"/>
                  </a:lnTo>
                  <a:lnTo>
                    <a:pt x="435" y="360"/>
                  </a:lnTo>
                  <a:lnTo>
                    <a:pt x="434" y="361"/>
                  </a:lnTo>
                  <a:lnTo>
                    <a:pt x="433" y="361"/>
                  </a:lnTo>
                  <a:lnTo>
                    <a:pt x="433" y="361"/>
                  </a:lnTo>
                  <a:lnTo>
                    <a:pt x="432" y="361"/>
                  </a:lnTo>
                  <a:lnTo>
                    <a:pt x="431" y="361"/>
                  </a:lnTo>
                  <a:lnTo>
                    <a:pt x="430" y="361"/>
                  </a:lnTo>
                  <a:lnTo>
                    <a:pt x="429" y="361"/>
                  </a:lnTo>
                  <a:lnTo>
                    <a:pt x="428" y="361"/>
                  </a:lnTo>
                  <a:lnTo>
                    <a:pt x="427" y="359"/>
                  </a:lnTo>
                  <a:lnTo>
                    <a:pt x="428" y="365"/>
                  </a:lnTo>
                  <a:lnTo>
                    <a:pt x="428" y="368"/>
                  </a:lnTo>
                  <a:lnTo>
                    <a:pt x="428" y="382"/>
                  </a:lnTo>
                  <a:lnTo>
                    <a:pt x="428" y="385"/>
                  </a:lnTo>
                  <a:lnTo>
                    <a:pt x="428" y="391"/>
                  </a:lnTo>
                  <a:lnTo>
                    <a:pt x="428" y="392"/>
                  </a:lnTo>
                  <a:lnTo>
                    <a:pt x="429" y="406"/>
                  </a:lnTo>
                  <a:lnTo>
                    <a:pt x="429" y="407"/>
                  </a:lnTo>
                  <a:lnTo>
                    <a:pt x="429" y="408"/>
                  </a:lnTo>
                  <a:lnTo>
                    <a:pt x="429" y="409"/>
                  </a:lnTo>
                  <a:lnTo>
                    <a:pt x="429" y="409"/>
                  </a:lnTo>
                  <a:lnTo>
                    <a:pt x="429" y="416"/>
                  </a:lnTo>
                  <a:lnTo>
                    <a:pt x="429" y="419"/>
                  </a:lnTo>
                  <a:lnTo>
                    <a:pt x="429" y="425"/>
                  </a:lnTo>
                  <a:lnTo>
                    <a:pt x="430" y="426"/>
                  </a:lnTo>
                  <a:lnTo>
                    <a:pt x="430" y="428"/>
                  </a:lnTo>
                  <a:lnTo>
                    <a:pt x="430" y="434"/>
                  </a:lnTo>
                  <a:lnTo>
                    <a:pt x="430" y="438"/>
                  </a:lnTo>
                  <a:lnTo>
                    <a:pt x="430" y="439"/>
                  </a:lnTo>
                  <a:lnTo>
                    <a:pt x="429" y="439"/>
                  </a:lnTo>
                  <a:lnTo>
                    <a:pt x="428" y="440"/>
                  </a:lnTo>
                  <a:lnTo>
                    <a:pt x="417" y="448"/>
                  </a:lnTo>
                  <a:lnTo>
                    <a:pt x="399" y="460"/>
                  </a:lnTo>
                  <a:lnTo>
                    <a:pt x="394" y="464"/>
                  </a:lnTo>
                  <a:lnTo>
                    <a:pt x="394" y="466"/>
                  </a:lnTo>
                  <a:lnTo>
                    <a:pt x="393" y="468"/>
                  </a:lnTo>
                  <a:lnTo>
                    <a:pt x="390" y="475"/>
                  </a:lnTo>
                  <a:lnTo>
                    <a:pt x="389" y="477"/>
                  </a:lnTo>
                  <a:lnTo>
                    <a:pt x="389" y="482"/>
                  </a:lnTo>
                  <a:lnTo>
                    <a:pt x="387" y="484"/>
                  </a:lnTo>
                  <a:lnTo>
                    <a:pt x="383" y="487"/>
                  </a:lnTo>
                  <a:lnTo>
                    <a:pt x="382" y="488"/>
                  </a:lnTo>
                  <a:lnTo>
                    <a:pt x="381" y="489"/>
                  </a:lnTo>
                  <a:lnTo>
                    <a:pt x="380" y="498"/>
                  </a:lnTo>
                  <a:lnTo>
                    <a:pt x="380" y="498"/>
                  </a:lnTo>
                  <a:lnTo>
                    <a:pt x="380" y="501"/>
                  </a:lnTo>
                  <a:lnTo>
                    <a:pt x="380" y="505"/>
                  </a:lnTo>
                  <a:lnTo>
                    <a:pt x="381" y="508"/>
                  </a:lnTo>
                  <a:lnTo>
                    <a:pt x="382" y="509"/>
                  </a:lnTo>
                  <a:lnTo>
                    <a:pt x="386" y="509"/>
                  </a:lnTo>
                  <a:lnTo>
                    <a:pt x="388" y="509"/>
                  </a:lnTo>
                  <a:lnTo>
                    <a:pt x="394" y="514"/>
                  </a:lnTo>
                  <a:lnTo>
                    <a:pt x="399" y="522"/>
                  </a:lnTo>
                  <a:lnTo>
                    <a:pt x="401" y="531"/>
                  </a:lnTo>
                  <a:lnTo>
                    <a:pt x="398" y="541"/>
                  </a:lnTo>
                  <a:lnTo>
                    <a:pt x="395" y="544"/>
                  </a:lnTo>
                  <a:lnTo>
                    <a:pt x="394" y="545"/>
                  </a:lnTo>
                  <a:lnTo>
                    <a:pt x="394" y="546"/>
                  </a:lnTo>
                  <a:lnTo>
                    <a:pt x="393" y="548"/>
                  </a:lnTo>
                  <a:lnTo>
                    <a:pt x="393" y="557"/>
                  </a:lnTo>
                  <a:lnTo>
                    <a:pt x="393" y="559"/>
                  </a:lnTo>
                  <a:lnTo>
                    <a:pt x="391" y="575"/>
                  </a:lnTo>
                  <a:lnTo>
                    <a:pt x="391" y="579"/>
                  </a:lnTo>
                  <a:lnTo>
                    <a:pt x="394" y="584"/>
                  </a:lnTo>
                  <a:lnTo>
                    <a:pt x="395" y="593"/>
                  </a:lnTo>
                  <a:lnTo>
                    <a:pt x="394" y="603"/>
                  </a:lnTo>
                  <a:lnTo>
                    <a:pt x="394" y="607"/>
                  </a:lnTo>
                  <a:lnTo>
                    <a:pt x="393" y="613"/>
                  </a:lnTo>
                  <a:lnTo>
                    <a:pt x="392" y="619"/>
                  </a:lnTo>
                  <a:lnTo>
                    <a:pt x="392" y="620"/>
                  </a:lnTo>
                  <a:lnTo>
                    <a:pt x="398" y="623"/>
                  </a:lnTo>
                  <a:lnTo>
                    <a:pt x="407" y="631"/>
                  </a:lnTo>
                  <a:lnTo>
                    <a:pt x="408" y="633"/>
                  </a:lnTo>
                  <a:lnTo>
                    <a:pt x="409" y="634"/>
                  </a:lnTo>
                  <a:lnTo>
                    <a:pt x="416" y="641"/>
                  </a:lnTo>
                  <a:lnTo>
                    <a:pt x="417" y="642"/>
                  </a:lnTo>
                  <a:lnTo>
                    <a:pt x="421" y="642"/>
                  </a:lnTo>
                  <a:lnTo>
                    <a:pt x="433" y="642"/>
                  </a:lnTo>
                  <a:lnTo>
                    <a:pt x="434" y="643"/>
                  </a:lnTo>
                  <a:lnTo>
                    <a:pt x="435" y="643"/>
                  </a:lnTo>
                  <a:lnTo>
                    <a:pt x="436" y="644"/>
                  </a:lnTo>
                  <a:lnTo>
                    <a:pt x="437" y="645"/>
                  </a:lnTo>
                  <a:lnTo>
                    <a:pt x="438" y="647"/>
                  </a:lnTo>
                  <a:lnTo>
                    <a:pt x="438" y="650"/>
                  </a:lnTo>
                  <a:lnTo>
                    <a:pt x="439" y="653"/>
                  </a:lnTo>
                  <a:lnTo>
                    <a:pt x="440" y="653"/>
                  </a:lnTo>
                  <a:lnTo>
                    <a:pt x="444" y="656"/>
                  </a:lnTo>
                  <a:lnTo>
                    <a:pt x="444" y="658"/>
                  </a:lnTo>
                  <a:lnTo>
                    <a:pt x="445" y="658"/>
                  </a:lnTo>
                  <a:lnTo>
                    <a:pt x="455" y="661"/>
                  </a:lnTo>
                  <a:lnTo>
                    <a:pt x="458" y="662"/>
                  </a:lnTo>
                  <a:lnTo>
                    <a:pt x="461" y="664"/>
                  </a:lnTo>
                  <a:lnTo>
                    <a:pt x="468" y="667"/>
                  </a:lnTo>
                  <a:lnTo>
                    <a:pt x="469" y="668"/>
                  </a:lnTo>
                  <a:lnTo>
                    <a:pt x="473" y="671"/>
                  </a:lnTo>
                  <a:lnTo>
                    <a:pt x="474" y="673"/>
                  </a:lnTo>
                  <a:lnTo>
                    <a:pt x="477" y="682"/>
                  </a:lnTo>
                  <a:lnTo>
                    <a:pt x="477" y="683"/>
                  </a:lnTo>
                  <a:lnTo>
                    <a:pt x="477" y="684"/>
                  </a:lnTo>
                  <a:lnTo>
                    <a:pt x="477" y="685"/>
                  </a:lnTo>
                  <a:lnTo>
                    <a:pt x="478" y="689"/>
                  </a:lnTo>
                  <a:lnTo>
                    <a:pt x="479" y="690"/>
                  </a:lnTo>
                  <a:lnTo>
                    <a:pt x="485" y="694"/>
                  </a:lnTo>
                  <a:lnTo>
                    <a:pt x="491" y="697"/>
                  </a:lnTo>
                  <a:lnTo>
                    <a:pt x="493" y="697"/>
                  </a:lnTo>
                  <a:lnTo>
                    <a:pt x="498" y="703"/>
                  </a:lnTo>
                  <a:lnTo>
                    <a:pt x="505" y="710"/>
                  </a:lnTo>
                  <a:lnTo>
                    <a:pt x="506" y="711"/>
                  </a:lnTo>
                  <a:lnTo>
                    <a:pt x="508" y="711"/>
                  </a:lnTo>
                  <a:lnTo>
                    <a:pt x="510" y="711"/>
                  </a:lnTo>
                  <a:lnTo>
                    <a:pt x="513" y="712"/>
                  </a:lnTo>
                  <a:lnTo>
                    <a:pt x="517" y="713"/>
                  </a:lnTo>
                  <a:lnTo>
                    <a:pt x="520" y="714"/>
                  </a:lnTo>
                  <a:lnTo>
                    <a:pt x="520" y="714"/>
                  </a:lnTo>
                  <a:lnTo>
                    <a:pt x="522" y="716"/>
                  </a:lnTo>
                  <a:lnTo>
                    <a:pt x="527" y="724"/>
                  </a:lnTo>
                  <a:lnTo>
                    <a:pt x="532" y="731"/>
                  </a:lnTo>
                  <a:lnTo>
                    <a:pt x="533" y="732"/>
                  </a:lnTo>
                  <a:lnTo>
                    <a:pt x="534" y="734"/>
                  </a:lnTo>
                  <a:lnTo>
                    <a:pt x="537" y="741"/>
                  </a:lnTo>
                  <a:lnTo>
                    <a:pt x="537" y="750"/>
                  </a:lnTo>
                  <a:lnTo>
                    <a:pt x="537" y="758"/>
                  </a:lnTo>
                  <a:lnTo>
                    <a:pt x="538" y="764"/>
                  </a:lnTo>
                  <a:lnTo>
                    <a:pt x="538" y="765"/>
                  </a:lnTo>
                  <a:lnTo>
                    <a:pt x="543" y="780"/>
                  </a:lnTo>
                  <a:lnTo>
                    <a:pt x="529" y="780"/>
                  </a:lnTo>
                  <a:lnTo>
                    <a:pt x="528" y="780"/>
                  </a:lnTo>
                  <a:lnTo>
                    <a:pt x="522" y="781"/>
                  </a:lnTo>
                  <a:lnTo>
                    <a:pt x="521" y="781"/>
                  </a:lnTo>
                  <a:lnTo>
                    <a:pt x="518" y="781"/>
                  </a:lnTo>
                  <a:lnTo>
                    <a:pt x="514" y="781"/>
                  </a:lnTo>
                  <a:lnTo>
                    <a:pt x="513" y="781"/>
                  </a:lnTo>
                  <a:lnTo>
                    <a:pt x="512" y="781"/>
                  </a:lnTo>
                  <a:lnTo>
                    <a:pt x="509" y="781"/>
                  </a:lnTo>
                  <a:lnTo>
                    <a:pt x="507" y="781"/>
                  </a:lnTo>
                  <a:lnTo>
                    <a:pt x="506" y="781"/>
                  </a:lnTo>
                  <a:lnTo>
                    <a:pt x="505" y="782"/>
                  </a:lnTo>
                  <a:lnTo>
                    <a:pt x="505" y="782"/>
                  </a:lnTo>
                  <a:lnTo>
                    <a:pt x="504" y="782"/>
                  </a:lnTo>
                  <a:lnTo>
                    <a:pt x="503" y="782"/>
                  </a:lnTo>
                  <a:lnTo>
                    <a:pt x="501" y="782"/>
                  </a:lnTo>
                  <a:lnTo>
                    <a:pt x="499" y="782"/>
                  </a:lnTo>
                  <a:lnTo>
                    <a:pt x="496" y="782"/>
                  </a:lnTo>
                  <a:lnTo>
                    <a:pt x="495" y="782"/>
                  </a:lnTo>
                  <a:lnTo>
                    <a:pt x="493" y="782"/>
                  </a:lnTo>
                  <a:lnTo>
                    <a:pt x="492" y="782"/>
                  </a:lnTo>
                  <a:lnTo>
                    <a:pt x="489" y="782"/>
                  </a:lnTo>
                  <a:lnTo>
                    <a:pt x="489" y="782"/>
                  </a:lnTo>
                  <a:lnTo>
                    <a:pt x="488" y="783"/>
                  </a:lnTo>
                  <a:lnTo>
                    <a:pt x="477" y="783"/>
                  </a:lnTo>
                  <a:lnTo>
                    <a:pt x="476" y="783"/>
                  </a:lnTo>
                  <a:lnTo>
                    <a:pt x="464" y="784"/>
                  </a:lnTo>
                  <a:lnTo>
                    <a:pt x="463" y="784"/>
                  </a:lnTo>
                  <a:lnTo>
                    <a:pt x="461" y="784"/>
                  </a:lnTo>
                  <a:lnTo>
                    <a:pt x="455" y="784"/>
                  </a:lnTo>
                  <a:lnTo>
                    <a:pt x="453" y="784"/>
                  </a:lnTo>
                  <a:lnTo>
                    <a:pt x="446" y="785"/>
                  </a:lnTo>
                  <a:lnTo>
                    <a:pt x="445" y="785"/>
                  </a:lnTo>
                  <a:lnTo>
                    <a:pt x="438" y="785"/>
                  </a:lnTo>
                  <a:lnTo>
                    <a:pt x="435" y="785"/>
                  </a:lnTo>
                  <a:lnTo>
                    <a:pt x="434" y="785"/>
                  </a:lnTo>
                  <a:lnTo>
                    <a:pt x="433" y="785"/>
                  </a:lnTo>
                  <a:lnTo>
                    <a:pt x="430" y="785"/>
                  </a:lnTo>
                  <a:lnTo>
                    <a:pt x="428" y="786"/>
                  </a:lnTo>
                  <a:lnTo>
                    <a:pt x="421" y="786"/>
                  </a:lnTo>
                  <a:lnTo>
                    <a:pt x="411" y="786"/>
                  </a:lnTo>
                  <a:lnTo>
                    <a:pt x="410" y="786"/>
                  </a:lnTo>
                  <a:lnTo>
                    <a:pt x="408" y="786"/>
                  </a:lnTo>
                  <a:lnTo>
                    <a:pt x="407" y="786"/>
                  </a:lnTo>
                  <a:lnTo>
                    <a:pt x="406" y="786"/>
                  </a:lnTo>
                  <a:lnTo>
                    <a:pt x="402" y="786"/>
                  </a:lnTo>
                  <a:lnTo>
                    <a:pt x="399" y="786"/>
                  </a:lnTo>
                  <a:lnTo>
                    <a:pt x="391" y="786"/>
                  </a:lnTo>
                  <a:lnTo>
                    <a:pt x="378" y="787"/>
                  </a:lnTo>
                  <a:lnTo>
                    <a:pt x="378" y="787"/>
                  </a:lnTo>
                  <a:lnTo>
                    <a:pt x="375" y="787"/>
                  </a:lnTo>
                  <a:lnTo>
                    <a:pt x="358" y="788"/>
                  </a:lnTo>
                  <a:lnTo>
                    <a:pt x="355" y="788"/>
                  </a:lnTo>
                  <a:lnTo>
                    <a:pt x="343" y="788"/>
                  </a:lnTo>
                  <a:lnTo>
                    <a:pt x="340" y="788"/>
                  </a:lnTo>
                  <a:lnTo>
                    <a:pt x="336" y="788"/>
                  </a:lnTo>
                  <a:lnTo>
                    <a:pt x="335" y="788"/>
                  </a:lnTo>
                  <a:lnTo>
                    <a:pt x="334" y="788"/>
                  </a:lnTo>
                  <a:lnTo>
                    <a:pt x="334" y="788"/>
                  </a:lnTo>
                  <a:lnTo>
                    <a:pt x="331" y="788"/>
                  </a:lnTo>
                  <a:lnTo>
                    <a:pt x="330" y="788"/>
                  </a:lnTo>
                  <a:lnTo>
                    <a:pt x="328" y="789"/>
                  </a:lnTo>
                  <a:lnTo>
                    <a:pt x="327" y="789"/>
                  </a:lnTo>
                  <a:lnTo>
                    <a:pt x="323" y="789"/>
                  </a:lnTo>
                  <a:lnTo>
                    <a:pt x="320" y="789"/>
                  </a:lnTo>
                  <a:lnTo>
                    <a:pt x="315" y="789"/>
                  </a:lnTo>
                  <a:lnTo>
                    <a:pt x="314" y="789"/>
                  </a:lnTo>
                  <a:lnTo>
                    <a:pt x="306" y="789"/>
                  </a:lnTo>
                  <a:lnTo>
                    <a:pt x="290" y="790"/>
                  </a:lnTo>
                  <a:lnTo>
                    <a:pt x="279" y="790"/>
                  </a:lnTo>
                  <a:lnTo>
                    <a:pt x="278" y="790"/>
                  </a:lnTo>
                  <a:lnTo>
                    <a:pt x="265" y="790"/>
                  </a:lnTo>
                  <a:lnTo>
                    <a:pt x="253" y="790"/>
                  </a:lnTo>
                  <a:lnTo>
                    <a:pt x="251" y="790"/>
                  </a:lnTo>
                  <a:lnTo>
                    <a:pt x="247" y="790"/>
                  </a:lnTo>
                  <a:lnTo>
                    <a:pt x="246" y="790"/>
                  </a:lnTo>
                  <a:lnTo>
                    <a:pt x="245" y="791"/>
                  </a:lnTo>
                  <a:lnTo>
                    <a:pt x="236" y="791"/>
                  </a:lnTo>
                  <a:lnTo>
                    <a:pt x="235" y="791"/>
                  </a:lnTo>
                  <a:lnTo>
                    <a:pt x="231" y="791"/>
                  </a:lnTo>
                  <a:lnTo>
                    <a:pt x="209" y="791"/>
                  </a:lnTo>
                  <a:lnTo>
                    <a:pt x="208" y="791"/>
                  </a:lnTo>
                  <a:lnTo>
                    <a:pt x="207" y="791"/>
                  </a:lnTo>
                  <a:lnTo>
                    <a:pt x="206" y="791"/>
                  </a:lnTo>
                  <a:lnTo>
                    <a:pt x="204" y="791"/>
                  </a:lnTo>
                  <a:lnTo>
                    <a:pt x="201" y="791"/>
                  </a:lnTo>
                  <a:lnTo>
                    <a:pt x="200" y="791"/>
                  </a:lnTo>
                  <a:lnTo>
                    <a:pt x="198" y="791"/>
                  </a:lnTo>
                  <a:lnTo>
                    <a:pt x="196" y="791"/>
                  </a:lnTo>
                  <a:lnTo>
                    <a:pt x="195" y="791"/>
                  </a:lnTo>
                  <a:lnTo>
                    <a:pt x="193" y="791"/>
                  </a:lnTo>
                  <a:lnTo>
                    <a:pt x="190" y="791"/>
                  </a:lnTo>
                  <a:lnTo>
                    <a:pt x="185" y="791"/>
                  </a:lnTo>
                  <a:lnTo>
                    <a:pt x="184" y="791"/>
                  </a:lnTo>
                  <a:lnTo>
                    <a:pt x="180" y="791"/>
                  </a:lnTo>
                  <a:lnTo>
                    <a:pt x="179" y="791"/>
                  </a:lnTo>
                  <a:lnTo>
                    <a:pt x="176" y="791"/>
                  </a:lnTo>
                  <a:lnTo>
                    <a:pt x="173" y="791"/>
                  </a:lnTo>
                  <a:lnTo>
                    <a:pt x="162" y="791"/>
                  </a:lnTo>
                  <a:lnTo>
                    <a:pt x="160" y="791"/>
                  </a:lnTo>
                  <a:lnTo>
                    <a:pt x="156" y="791"/>
                  </a:lnTo>
                  <a:lnTo>
                    <a:pt x="154" y="791"/>
                  </a:lnTo>
                  <a:lnTo>
                    <a:pt x="152" y="791"/>
                  </a:lnTo>
                  <a:lnTo>
                    <a:pt x="151" y="791"/>
                  </a:lnTo>
                  <a:lnTo>
                    <a:pt x="148" y="791"/>
                  </a:lnTo>
                  <a:lnTo>
                    <a:pt x="128" y="791"/>
                  </a:lnTo>
                  <a:lnTo>
                    <a:pt x="120" y="791"/>
                  </a:lnTo>
                  <a:lnTo>
                    <a:pt x="119" y="791"/>
                  </a:lnTo>
                  <a:lnTo>
                    <a:pt x="117" y="791"/>
                  </a:lnTo>
                  <a:lnTo>
                    <a:pt x="99" y="791"/>
                  </a:lnTo>
                  <a:lnTo>
                    <a:pt x="85" y="791"/>
                  </a:lnTo>
                  <a:lnTo>
                    <a:pt x="84" y="791"/>
                  </a:lnTo>
                  <a:lnTo>
                    <a:pt x="73" y="791"/>
                  </a:lnTo>
                  <a:lnTo>
                    <a:pt x="72" y="791"/>
                  </a:lnTo>
                  <a:lnTo>
                    <a:pt x="62" y="791"/>
                  </a:lnTo>
                  <a:lnTo>
                    <a:pt x="62" y="780"/>
                  </a:lnTo>
                  <a:lnTo>
                    <a:pt x="62" y="777"/>
                  </a:lnTo>
                  <a:lnTo>
                    <a:pt x="62" y="776"/>
                  </a:lnTo>
                  <a:lnTo>
                    <a:pt x="62" y="768"/>
                  </a:lnTo>
                  <a:lnTo>
                    <a:pt x="62" y="766"/>
                  </a:lnTo>
                  <a:lnTo>
                    <a:pt x="62" y="753"/>
                  </a:lnTo>
                  <a:lnTo>
                    <a:pt x="62" y="751"/>
                  </a:lnTo>
                  <a:lnTo>
                    <a:pt x="62" y="744"/>
                  </a:lnTo>
                  <a:lnTo>
                    <a:pt x="62" y="741"/>
                  </a:lnTo>
                  <a:lnTo>
                    <a:pt x="62" y="731"/>
                  </a:lnTo>
                  <a:lnTo>
                    <a:pt x="62" y="730"/>
                  </a:lnTo>
                  <a:lnTo>
                    <a:pt x="62" y="729"/>
                  </a:lnTo>
                  <a:lnTo>
                    <a:pt x="62" y="727"/>
                  </a:lnTo>
                  <a:lnTo>
                    <a:pt x="62" y="725"/>
                  </a:lnTo>
                  <a:lnTo>
                    <a:pt x="62" y="725"/>
                  </a:lnTo>
                  <a:lnTo>
                    <a:pt x="62" y="724"/>
                  </a:lnTo>
                  <a:lnTo>
                    <a:pt x="62" y="723"/>
                  </a:lnTo>
                  <a:lnTo>
                    <a:pt x="62" y="721"/>
                  </a:lnTo>
                  <a:lnTo>
                    <a:pt x="62" y="719"/>
                  </a:lnTo>
                  <a:lnTo>
                    <a:pt x="62" y="697"/>
                  </a:lnTo>
                  <a:lnTo>
                    <a:pt x="62" y="690"/>
                  </a:lnTo>
                  <a:lnTo>
                    <a:pt x="62" y="688"/>
                  </a:lnTo>
                  <a:lnTo>
                    <a:pt x="62" y="687"/>
                  </a:lnTo>
                  <a:lnTo>
                    <a:pt x="62" y="686"/>
                  </a:lnTo>
                  <a:lnTo>
                    <a:pt x="62" y="686"/>
                  </a:lnTo>
                  <a:lnTo>
                    <a:pt x="62" y="684"/>
                  </a:lnTo>
                  <a:lnTo>
                    <a:pt x="62" y="682"/>
                  </a:lnTo>
                  <a:lnTo>
                    <a:pt x="62" y="681"/>
                  </a:lnTo>
                  <a:lnTo>
                    <a:pt x="62" y="679"/>
                  </a:lnTo>
                  <a:lnTo>
                    <a:pt x="62" y="678"/>
                  </a:lnTo>
                  <a:lnTo>
                    <a:pt x="62" y="676"/>
                  </a:lnTo>
                  <a:lnTo>
                    <a:pt x="62" y="675"/>
                  </a:lnTo>
                  <a:lnTo>
                    <a:pt x="62" y="673"/>
                  </a:lnTo>
                  <a:lnTo>
                    <a:pt x="62" y="672"/>
                  </a:lnTo>
                  <a:lnTo>
                    <a:pt x="63" y="665"/>
                  </a:lnTo>
                  <a:lnTo>
                    <a:pt x="63" y="663"/>
                  </a:lnTo>
                  <a:lnTo>
                    <a:pt x="63" y="661"/>
                  </a:lnTo>
                  <a:lnTo>
                    <a:pt x="63" y="656"/>
                  </a:lnTo>
                  <a:lnTo>
                    <a:pt x="63" y="655"/>
                  </a:lnTo>
                  <a:lnTo>
                    <a:pt x="63" y="653"/>
                  </a:lnTo>
                  <a:lnTo>
                    <a:pt x="63" y="651"/>
                  </a:lnTo>
                  <a:lnTo>
                    <a:pt x="63" y="640"/>
                  </a:lnTo>
                  <a:lnTo>
                    <a:pt x="63" y="639"/>
                  </a:lnTo>
                  <a:lnTo>
                    <a:pt x="63" y="630"/>
                  </a:lnTo>
                  <a:lnTo>
                    <a:pt x="63" y="622"/>
                  </a:lnTo>
                  <a:lnTo>
                    <a:pt x="63" y="620"/>
                  </a:lnTo>
                  <a:lnTo>
                    <a:pt x="63" y="618"/>
                  </a:lnTo>
                  <a:lnTo>
                    <a:pt x="63" y="617"/>
                  </a:lnTo>
                  <a:lnTo>
                    <a:pt x="63" y="616"/>
                  </a:lnTo>
                  <a:lnTo>
                    <a:pt x="63" y="604"/>
                  </a:lnTo>
                  <a:lnTo>
                    <a:pt x="63" y="603"/>
                  </a:lnTo>
                  <a:lnTo>
                    <a:pt x="63" y="602"/>
                  </a:lnTo>
                  <a:lnTo>
                    <a:pt x="63" y="595"/>
                  </a:lnTo>
                  <a:lnTo>
                    <a:pt x="63" y="593"/>
                  </a:lnTo>
                  <a:lnTo>
                    <a:pt x="63" y="584"/>
                  </a:lnTo>
                  <a:lnTo>
                    <a:pt x="63" y="583"/>
                  </a:lnTo>
                  <a:lnTo>
                    <a:pt x="63" y="577"/>
                  </a:lnTo>
                  <a:lnTo>
                    <a:pt x="63" y="574"/>
                  </a:lnTo>
                  <a:lnTo>
                    <a:pt x="63" y="573"/>
                  </a:lnTo>
                  <a:lnTo>
                    <a:pt x="63" y="566"/>
                  </a:lnTo>
                  <a:lnTo>
                    <a:pt x="63" y="563"/>
                  </a:lnTo>
                  <a:lnTo>
                    <a:pt x="63" y="562"/>
                  </a:lnTo>
                  <a:lnTo>
                    <a:pt x="63" y="553"/>
                  </a:lnTo>
                  <a:lnTo>
                    <a:pt x="63" y="552"/>
                  </a:lnTo>
                  <a:lnTo>
                    <a:pt x="63" y="550"/>
                  </a:lnTo>
                  <a:lnTo>
                    <a:pt x="63" y="549"/>
                  </a:lnTo>
                  <a:lnTo>
                    <a:pt x="62" y="546"/>
                  </a:lnTo>
                  <a:lnTo>
                    <a:pt x="60" y="542"/>
                  </a:lnTo>
                  <a:lnTo>
                    <a:pt x="57" y="539"/>
                  </a:lnTo>
                  <a:lnTo>
                    <a:pt x="49" y="535"/>
                  </a:lnTo>
                  <a:lnTo>
                    <a:pt x="43" y="535"/>
                  </a:lnTo>
                  <a:lnTo>
                    <a:pt x="42" y="534"/>
                  </a:lnTo>
                  <a:lnTo>
                    <a:pt x="39" y="528"/>
                  </a:lnTo>
                  <a:lnTo>
                    <a:pt x="38" y="525"/>
                  </a:lnTo>
                  <a:lnTo>
                    <a:pt x="38" y="524"/>
                  </a:lnTo>
                  <a:lnTo>
                    <a:pt x="35" y="520"/>
                  </a:lnTo>
                  <a:lnTo>
                    <a:pt x="34" y="517"/>
                  </a:lnTo>
                  <a:lnTo>
                    <a:pt x="29" y="511"/>
                  </a:lnTo>
                  <a:lnTo>
                    <a:pt x="29" y="509"/>
                  </a:lnTo>
                  <a:lnTo>
                    <a:pt x="28" y="509"/>
                  </a:lnTo>
                  <a:lnTo>
                    <a:pt x="29" y="503"/>
                  </a:lnTo>
                  <a:lnTo>
                    <a:pt x="29" y="503"/>
                  </a:lnTo>
                  <a:lnTo>
                    <a:pt x="38" y="495"/>
                  </a:lnTo>
                  <a:lnTo>
                    <a:pt x="40" y="493"/>
                  </a:lnTo>
                  <a:lnTo>
                    <a:pt x="44" y="492"/>
                  </a:lnTo>
                  <a:lnTo>
                    <a:pt x="46" y="489"/>
                  </a:lnTo>
                  <a:lnTo>
                    <a:pt x="52" y="480"/>
                  </a:lnTo>
                  <a:lnTo>
                    <a:pt x="52" y="479"/>
                  </a:lnTo>
                  <a:lnTo>
                    <a:pt x="53" y="477"/>
                  </a:lnTo>
                  <a:lnTo>
                    <a:pt x="53" y="474"/>
                  </a:lnTo>
                  <a:lnTo>
                    <a:pt x="53" y="470"/>
                  </a:lnTo>
                  <a:lnTo>
                    <a:pt x="54" y="470"/>
                  </a:lnTo>
                  <a:lnTo>
                    <a:pt x="54" y="469"/>
                  </a:lnTo>
                  <a:lnTo>
                    <a:pt x="53" y="467"/>
                  </a:lnTo>
                  <a:lnTo>
                    <a:pt x="54" y="466"/>
                  </a:lnTo>
                  <a:lnTo>
                    <a:pt x="54" y="465"/>
                  </a:lnTo>
                  <a:lnTo>
                    <a:pt x="54" y="464"/>
                  </a:lnTo>
                  <a:lnTo>
                    <a:pt x="53" y="460"/>
                  </a:lnTo>
                  <a:lnTo>
                    <a:pt x="53" y="453"/>
                  </a:lnTo>
                  <a:lnTo>
                    <a:pt x="53" y="452"/>
                  </a:lnTo>
                  <a:lnTo>
                    <a:pt x="54" y="448"/>
                  </a:lnTo>
                  <a:lnTo>
                    <a:pt x="55" y="448"/>
                  </a:lnTo>
                  <a:lnTo>
                    <a:pt x="55" y="447"/>
                  </a:lnTo>
                  <a:lnTo>
                    <a:pt x="55" y="444"/>
                  </a:lnTo>
                  <a:lnTo>
                    <a:pt x="55" y="442"/>
                  </a:lnTo>
                  <a:lnTo>
                    <a:pt x="53" y="432"/>
                  </a:lnTo>
                  <a:lnTo>
                    <a:pt x="52" y="431"/>
                  </a:lnTo>
                  <a:lnTo>
                    <a:pt x="51" y="420"/>
                  </a:lnTo>
                  <a:lnTo>
                    <a:pt x="51" y="414"/>
                  </a:lnTo>
                  <a:lnTo>
                    <a:pt x="48" y="408"/>
                  </a:lnTo>
                  <a:lnTo>
                    <a:pt x="46" y="404"/>
                  </a:lnTo>
                  <a:lnTo>
                    <a:pt x="40" y="396"/>
                  </a:lnTo>
                  <a:lnTo>
                    <a:pt x="41" y="396"/>
                  </a:lnTo>
                  <a:lnTo>
                    <a:pt x="40" y="382"/>
                  </a:lnTo>
                  <a:lnTo>
                    <a:pt x="35" y="370"/>
                  </a:lnTo>
                  <a:lnTo>
                    <a:pt x="35" y="363"/>
                  </a:lnTo>
                  <a:lnTo>
                    <a:pt x="34" y="346"/>
                  </a:lnTo>
                  <a:lnTo>
                    <a:pt x="37" y="333"/>
                  </a:lnTo>
                  <a:lnTo>
                    <a:pt x="36" y="331"/>
                  </a:lnTo>
                  <a:lnTo>
                    <a:pt x="35" y="330"/>
                  </a:lnTo>
                  <a:lnTo>
                    <a:pt x="32" y="325"/>
                  </a:lnTo>
                  <a:lnTo>
                    <a:pt x="32" y="321"/>
                  </a:lnTo>
                  <a:lnTo>
                    <a:pt x="33" y="320"/>
                  </a:lnTo>
                  <a:lnTo>
                    <a:pt x="33" y="304"/>
                  </a:lnTo>
                  <a:lnTo>
                    <a:pt x="32" y="300"/>
                  </a:lnTo>
                  <a:lnTo>
                    <a:pt x="32" y="289"/>
                  </a:lnTo>
                  <a:lnTo>
                    <a:pt x="30" y="271"/>
                  </a:lnTo>
                  <a:lnTo>
                    <a:pt x="29" y="264"/>
                  </a:lnTo>
                  <a:lnTo>
                    <a:pt x="30" y="254"/>
                  </a:lnTo>
                  <a:lnTo>
                    <a:pt x="30" y="253"/>
                  </a:lnTo>
                  <a:lnTo>
                    <a:pt x="31" y="253"/>
                  </a:lnTo>
                  <a:lnTo>
                    <a:pt x="31" y="240"/>
                  </a:lnTo>
                  <a:lnTo>
                    <a:pt x="28" y="232"/>
                  </a:lnTo>
                  <a:lnTo>
                    <a:pt x="28" y="231"/>
                  </a:lnTo>
                  <a:lnTo>
                    <a:pt x="20" y="211"/>
                  </a:lnTo>
                  <a:lnTo>
                    <a:pt x="18" y="205"/>
                  </a:lnTo>
                  <a:lnTo>
                    <a:pt x="17" y="203"/>
                  </a:lnTo>
                  <a:lnTo>
                    <a:pt x="11" y="178"/>
                  </a:lnTo>
                  <a:lnTo>
                    <a:pt x="10" y="176"/>
                  </a:lnTo>
                  <a:lnTo>
                    <a:pt x="8" y="171"/>
                  </a:lnTo>
                  <a:lnTo>
                    <a:pt x="7" y="163"/>
                  </a:lnTo>
                  <a:lnTo>
                    <a:pt x="7" y="160"/>
                  </a:lnTo>
                  <a:lnTo>
                    <a:pt x="7" y="154"/>
                  </a:lnTo>
                  <a:lnTo>
                    <a:pt x="7" y="153"/>
                  </a:lnTo>
                  <a:lnTo>
                    <a:pt x="7" y="153"/>
                  </a:lnTo>
                  <a:lnTo>
                    <a:pt x="8" y="153"/>
                  </a:lnTo>
                  <a:lnTo>
                    <a:pt x="9" y="149"/>
                  </a:lnTo>
                  <a:lnTo>
                    <a:pt x="9" y="143"/>
                  </a:lnTo>
                  <a:lnTo>
                    <a:pt x="8" y="140"/>
                  </a:lnTo>
                  <a:lnTo>
                    <a:pt x="7" y="138"/>
                  </a:lnTo>
                  <a:lnTo>
                    <a:pt x="7" y="132"/>
                  </a:lnTo>
                  <a:lnTo>
                    <a:pt x="8" y="132"/>
                  </a:lnTo>
                  <a:lnTo>
                    <a:pt x="9" y="129"/>
                  </a:lnTo>
                  <a:lnTo>
                    <a:pt x="8" y="116"/>
                  </a:lnTo>
                  <a:lnTo>
                    <a:pt x="7" y="114"/>
                  </a:lnTo>
                  <a:lnTo>
                    <a:pt x="6" y="113"/>
                  </a:lnTo>
                  <a:lnTo>
                    <a:pt x="12" y="94"/>
                  </a:lnTo>
                  <a:lnTo>
                    <a:pt x="8" y="85"/>
                  </a:lnTo>
                  <a:lnTo>
                    <a:pt x="7" y="80"/>
                  </a:lnTo>
                  <a:lnTo>
                    <a:pt x="3" y="67"/>
                  </a:lnTo>
                  <a:lnTo>
                    <a:pt x="1" y="59"/>
                  </a:lnTo>
                  <a:lnTo>
                    <a:pt x="0" y="56"/>
                  </a:lnTo>
                  <a:lnTo>
                    <a:pt x="0" y="54"/>
                  </a:lnTo>
                  <a:lnTo>
                    <a:pt x="1" y="52"/>
                  </a:lnTo>
                  <a:lnTo>
                    <a:pt x="1" y="51"/>
                  </a:lnTo>
                  <a:lnTo>
                    <a:pt x="70" y="52"/>
                  </a:lnTo>
                  <a:lnTo>
                    <a:pt x="156" y="52"/>
                  </a:lnTo>
                  <a:lnTo>
                    <a:pt x="158" y="52"/>
                  </a:lnTo>
                  <a:lnTo>
                    <a:pt x="159" y="52"/>
                  </a:lnTo>
                  <a:lnTo>
                    <a:pt x="161" y="52"/>
                  </a:lnTo>
                  <a:lnTo>
                    <a:pt x="174" y="52"/>
                  </a:lnTo>
                  <a:lnTo>
                    <a:pt x="174" y="27"/>
                  </a:lnTo>
                  <a:lnTo>
                    <a:pt x="174" y="18"/>
                  </a:lnTo>
                  <a:lnTo>
                    <a:pt x="174" y="10"/>
                  </a:lnTo>
                  <a:lnTo>
                    <a:pt x="174" y="5"/>
                  </a:lnTo>
                  <a:lnTo>
                    <a:pt x="174" y="5"/>
                  </a:lnTo>
                  <a:lnTo>
                    <a:pt x="174" y="3"/>
                  </a:lnTo>
                  <a:lnTo>
                    <a:pt x="174" y="2"/>
                  </a:lnTo>
                  <a:lnTo>
                    <a:pt x="174" y="0"/>
                  </a:lnTo>
                  <a:lnTo>
                    <a:pt x="177" y="2"/>
                  </a:lnTo>
                  <a:close/>
                </a:path>
              </a:pathLst>
            </a:custGeom>
            <a:solidFill>
              <a:srgbClr val="4C7300"/>
            </a:solidFill>
            <a:ln w="3">
              <a:solidFill>
                <a:schemeClr val="tx1">
                  <a:lumMod val="75000"/>
                  <a:lumOff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2" name="Freeform 284"/>
            <p:cNvSpPr>
              <a:spLocks noEditPoints="1"/>
            </p:cNvSpPr>
            <p:nvPr/>
          </p:nvSpPr>
          <p:spPr bwMode="auto">
            <a:xfrm>
              <a:off x="5329583" y="4034965"/>
              <a:ext cx="507036" cy="908496"/>
            </a:xfrm>
            <a:custGeom>
              <a:avLst/>
              <a:gdLst>
                <a:gd name="T0" fmla="*/ 354 w 365"/>
                <a:gd name="T1" fmla="*/ 642 h 654"/>
                <a:gd name="T2" fmla="*/ 301 w 365"/>
                <a:gd name="T3" fmla="*/ 646 h 654"/>
                <a:gd name="T4" fmla="*/ 291 w 365"/>
                <a:gd name="T5" fmla="*/ 643 h 654"/>
                <a:gd name="T6" fmla="*/ 291 w 365"/>
                <a:gd name="T7" fmla="*/ 643 h 654"/>
                <a:gd name="T8" fmla="*/ 335 w 365"/>
                <a:gd name="T9" fmla="*/ 641 h 654"/>
                <a:gd name="T10" fmla="*/ 315 w 365"/>
                <a:gd name="T11" fmla="*/ 0 h 654"/>
                <a:gd name="T12" fmla="*/ 343 w 365"/>
                <a:gd name="T13" fmla="*/ 70 h 654"/>
                <a:gd name="T14" fmla="*/ 341 w 365"/>
                <a:gd name="T15" fmla="*/ 173 h 654"/>
                <a:gd name="T16" fmla="*/ 341 w 365"/>
                <a:gd name="T17" fmla="*/ 199 h 654"/>
                <a:gd name="T18" fmla="*/ 339 w 365"/>
                <a:gd name="T19" fmla="*/ 372 h 654"/>
                <a:gd name="T20" fmla="*/ 346 w 365"/>
                <a:gd name="T21" fmla="*/ 477 h 654"/>
                <a:gd name="T22" fmla="*/ 358 w 365"/>
                <a:gd name="T23" fmla="*/ 574 h 654"/>
                <a:gd name="T24" fmla="*/ 364 w 365"/>
                <a:gd name="T25" fmla="*/ 620 h 654"/>
                <a:gd name="T26" fmla="*/ 358 w 365"/>
                <a:gd name="T27" fmla="*/ 623 h 654"/>
                <a:gd name="T28" fmla="*/ 344 w 365"/>
                <a:gd name="T29" fmla="*/ 625 h 654"/>
                <a:gd name="T30" fmla="*/ 329 w 365"/>
                <a:gd name="T31" fmla="*/ 626 h 654"/>
                <a:gd name="T32" fmla="*/ 313 w 365"/>
                <a:gd name="T33" fmla="*/ 619 h 654"/>
                <a:gd name="T34" fmla="*/ 295 w 365"/>
                <a:gd name="T35" fmla="*/ 623 h 654"/>
                <a:gd name="T36" fmla="*/ 266 w 365"/>
                <a:gd name="T37" fmla="*/ 630 h 654"/>
                <a:gd name="T38" fmla="*/ 259 w 365"/>
                <a:gd name="T39" fmla="*/ 631 h 654"/>
                <a:gd name="T40" fmla="*/ 255 w 365"/>
                <a:gd name="T41" fmla="*/ 642 h 654"/>
                <a:gd name="T42" fmla="*/ 246 w 365"/>
                <a:gd name="T43" fmla="*/ 653 h 654"/>
                <a:gd name="T44" fmla="*/ 226 w 365"/>
                <a:gd name="T45" fmla="*/ 641 h 654"/>
                <a:gd name="T46" fmla="*/ 211 w 365"/>
                <a:gd name="T47" fmla="*/ 611 h 654"/>
                <a:gd name="T48" fmla="*/ 209 w 365"/>
                <a:gd name="T49" fmla="*/ 557 h 654"/>
                <a:gd name="T50" fmla="*/ 191 w 365"/>
                <a:gd name="T51" fmla="*/ 548 h 654"/>
                <a:gd name="T52" fmla="*/ 162 w 365"/>
                <a:gd name="T53" fmla="*/ 549 h 654"/>
                <a:gd name="T54" fmla="*/ 127 w 365"/>
                <a:gd name="T55" fmla="*/ 552 h 654"/>
                <a:gd name="T56" fmla="*/ 95 w 365"/>
                <a:gd name="T57" fmla="*/ 554 h 654"/>
                <a:gd name="T58" fmla="*/ 24 w 365"/>
                <a:gd name="T59" fmla="*/ 558 h 654"/>
                <a:gd name="T60" fmla="*/ 8 w 365"/>
                <a:gd name="T61" fmla="*/ 550 h 654"/>
                <a:gd name="T62" fmla="*/ 12 w 365"/>
                <a:gd name="T63" fmla="*/ 521 h 654"/>
                <a:gd name="T64" fmla="*/ 12 w 365"/>
                <a:gd name="T65" fmla="*/ 502 h 654"/>
                <a:gd name="T66" fmla="*/ 20 w 365"/>
                <a:gd name="T67" fmla="*/ 483 h 654"/>
                <a:gd name="T68" fmla="*/ 14 w 365"/>
                <a:gd name="T69" fmla="*/ 477 h 654"/>
                <a:gd name="T70" fmla="*/ 22 w 365"/>
                <a:gd name="T71" fmla="*/ 470 h 654"/>
                <a:gd name="T72" fmla="*/ 26 w 365"/>
                <a:gd name="T73" fmla="*/ 444 h 654"/>
                <a:gd name="T74" fmla="*/ 59 w 365"/>
                <a:gd name="T75" fmla="*/ 405 h 654"/>
                <a:gd name="T76" fmla="*/ 44 w 365"/>
                <a:gd name="T77" fmla="*/ 405 h 654"/>
                <a:gd name="T78" fmla="*/ 56 w 365"/>
                <a:gd name="T79" fmla="*/ 389 h 654"/>
                <a:gd name="T80" fmla="*/ 62 w 365"/>
                <a:gd name="T81" fmla="*/ 374 h 654"/>
                <a:gd name="T82" fmla="*/ 48 w 365"/>
                <a:gd name="T83" fmla="*/ 359 h 654"/>
                <a:gd name="T84" fmla="*/ 46 w 365"/>
                <a:gd name="T85" fmla="*/ 344 h 654"/>
                <a:gd name="T86" fmla="*/ 49 w 365"/>
                <a:gd name="T87" fmla="*/ 328 h 654"/>
                <a:gd name="T88" fmla="*/ 40 w 365"/>
                <a:gd name="T89" fmla="*/ 322 h 654"/>
                <a:gd name="T90" fmla="*/ 48 w 365"/>
                <a:gd name="T91" fmla="*/ 303 h 654"/>
                <a:gd name="T92" fmla="*/ 42 w 365"/>
                <a:gd name="T93" fmla="*/ 293 h 654"/>
                <a:gd name="T94" fmla="*/ 34 w 365"/>
                <a:gd name="T95" fmla="*/ 294 h 654"/>
                <a:gd name="T96" fmla="*/ 38 w 365"/>
                <a:gd name="T97" fmla="*/ 230 h 654"/>
                <a:gd name="T98" fmla="*/ 37 w 365"/>
                <a:gd name="T99" fmla="*/ 207 h 654"/>
                <a:gd name="T100" fmla="*/ 36 w 365"/>
                <a:gd name="T101" fmla="*/ 196 h 654"/>
                <a:gd name="T102" fmla="*/ 39 w 365"/>
                <a:gd name="T103" fmla="*/ 157 h 654"/>
                <a:gd name="T104" fmla="*/ 54 w 365"/>
                <a:gd name="T105" fmla="*/ 136 h 654"/>
                <a:gd name="T106" fmla="*/ 58 w 365"/>
                <a:gd name="T107" fmla="*/ 122 h 654"/>
                <a:gd name="T108" fmla="*/ 88 w 365"/>
                <a:gd name="T109" fmla="*/ 65 h 654"/>
                <a:gd name="T110" fmla="*/ 89 w 365"/>
                <a:gd name="T111" fmla="*/ 53 h 654"/>
                <a:gd name="T112" fmla="*/ 98 w 365"/>
                <a:gd name="T113" fmla="*/ 35 h 654"/>
                <a:gd name="T114" fmla="*/ 119 w 365"/>
                <a:gd name="T115" fmla="*/ 21 h 654"/>
                <a:gd name="T116" fmla="*/ 197 w 365"/>
                <a:gd name="T117" fmla="*/ 10 h 654"/>
                <a:gd name="T118" fmla="*/ 315 w 365"/>
                <a:gd name="T119" fmla="*/ 0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 h="654">
                  <a:moveTo>
                    <a:pt x="358" y="643"/>
                  </a:moveTo>
                  <a:lnTo>
                    <a:pt x="359" y="643"/>
                  </a:lnTo>
                  <a:lnTo>
                    <a:pt x="361" y="642"/>
                  </a:lnTo>
                  <a:lnTo>
                    <a:pt x="362" y="641"/>
                  </a:lnTo>
                  <a:lnTo>
                    <a:pt x="365" y="641"/>
                  </a:lnTo>
                  <a:lnTo>
                    <a:pt x="363" y="643"/>
                  </a:lnTo>
                  <a:lnTo>
                    <a:pt x="359" y="643"/>
                  </a:lnTo>
                  <a:lnTo>
                    <a:pt x="355" y="642"/>
                  </a:lnTo>
                  <a:lnTo>
                    <a:pt x="354" y="642"/>
                  </a:lnTo>
                  <a:lnTo>
                    <a:pt x="353" y="641"/>
                  </a:lnTo>
                  <a:lnTo>
                    <a:pt x="354" y="641"/>
                  </a:lnTo>
                  <a:lnTo>
                    <a:pt x="358" y="643"/>
                  </a:lnTo>
                  <a:close/>
                  <a:moveTo>
                    <a:pt x="308" y="644"/>
                  </a:moveTo>
                  <a:lnTo>
                    <a:pt x="305" y="646"/>
                  </a:lnTo>
                  <a:lnTo>
                    <a:pt x="302" y="646"/>
                  </a:lnTo>
                  <a:lnTo>
                    <a:pt x="301" y="646"/>
                  </a:lnTo>
                  <a:lnTo>
                    <a:pt x="300" y="646"/>
                  </a:lnTo>
                  <a:lnTo>
                    <a:pt x="301" y="646"/>
                  </a:lnTo>
                  <a:lnTo>
                    <a:pt x="304" y="645"/>
                  </a:lnTo>
                  <a:lnTo>
                    <a:pt x="308" y="644"/>
                  </a:lnTo>
                  <a:lnTo>
                    <a:pt x="308" y="643"/>
                  </a:lnTo>
                  <a:lnTo>
                    <a:pt x="310" y="641"/>
                  </a:lnTo>
                  <a:lnTo>
                    <a:pt x="312" y="641"/>
                  </a:lnTo>
                  <a:lnTo>
                    <a:pt x="313" y="641"/>
                  </a:lnTo>
                  <a:lnTo>
                    <a:pt x="309" y="643"/>
                  </a:lnTo>
                  <a:lnTo>
                    <a:pt x="308" y="644"/>
                  </a:lnTo>
                  <a:close/>
                  <a:moveTo>
                    <a:pt x="291" y="643"/>
                  </a:moveTo>
                  <a:lnTo>
                    <a:pt x="291" y="645"/>
                  </a:lnTo>
                  <a:lnTo>
                    <a:pt x="288" y="648"/>
                  </a:lnTo>
                  <a:lnTo>
                    <a:pt x="286" y="645"/>
                  </a:lnTo>
                  <a:lnTo>
                    <a:pt x="281" y="644"/>
                  </a:lnTo>
                  <a:lnTo>
                    <a:pt x="288" y="644"/>
                  </a:lnTo>
                  <a:lnTo>
                    <a:pt x="290" y="643"/>
                  </a:lnTo>
                  <a:lnTo>
                    <a:pt x="291" y="641"/>
                  </a:lnTo>
                  <a:lnTo>
                    <a:pt x="291" y="642"/>
                  </a:lnTo>
                  <a:lnTo>
                    <a:pt x="291" y="643"/>
                  </a:lnTo>
                  <a:close/>
                  <a:moveTo>
                    <a:pt x="330" y="638"/>
                  </a:moveTo>
                  <a:lnTo>
                    <a:pt x="336" y="640"/>
                  </a:lnTo>
                  <a:lnTo>
                    <a:pt x="346" y="641"/>
                  </a:lnTo>
                  <a:lnTo>
                    <a:pt x="346" y="641"/>
                  </a:lnTo>
                  <a:lnTo>
                    <a:pt x="347" y="640"/>
                  </a:lnTo>
                  <a:lnTo>
                    <a:pt x="346" y="641"/>
                  </a:lnTo>
                  <a:lnTo>
                    <a:pt x="344" y="641"/>
                  </a:lnTo>
                  <a:lnTo>
                    <a:pt x="339" y="641"/>
                  </a:lnTo>
                  <a:lnTo>
                    <a:pt x="335" y="641"/>
                  </a:lnTo>
                  <a:lnTo>
                    <a:pt x="330" y="639"/>
                  </a:lnTo>
                  <a:lnTo>
                    <a:pt x="327" y="640"/>
                  </a:lnTo>
                  <a:lnTo>
                    <a:pt x="325" y="640"/>
                  </a:lnTo>
                  <a:lnTo>
                    <a:pt x="324" y="640"/>
                  </a:lnTo>
                  <a:lnTo>
                    <a:pt x="324" y="639"/>
                  </a:lnTo>
                  <a:lnTo>
                    <a:pt x="328" y="639"/>
                  </a:lnTo>
                  <a:lnTo>
                    <a:pt x="330" y="638"/>
                  </a:lnTo>
                  <a:lnTo>
                    <a:pt x="330" y="638"/>
                  </a:lnTo>
                  <a:close/>
                  <a:moveTo>
                    <a:pt x="315" y="0"/>
                  </a:moveTo>
                  <a:lnTo>
                    <a:pt x="326" y="0"/>
                  </a:lnTo>
                  <a:lnTo>
                    <a:pt x="327" y="0"/>
                  </a:lnTo>
                  <a:lnTo>
                    <a:pt x="332" y="0"/>
                  </a:lnTo>
                  <a:lnTo>
                    <a:pt x="341" y="11"/>
                  </a:lnTo>
                  <a:lnTo>
                    <a:pt x="344" y="12"/>
                  </a:lnTo>
                  <a:lnTo>
                    <a:pt x="344" y="35"/>
                  </a:lnTo>
                  <a:lnTo>
                    <a:pt x="343" y="53"/>
                  </a:lnTo>
                  <a:lnTo>
                    <a:pt x="343" y="54"/>
                  </a:lnTo>
                  <a:lnTo>
                    <a:pt x="343" y="70"/>
                  </a:lnTo>
                  <a:lnTo>
                    <a:pt x="343" y="81"/>
                  </a:lnTo>
                  <a:lnTo>
                    <a:pt x="343" y="89"/>
                  </a:lnTo>
                  <a:lnTo>
                    <a:pt x="343" y="92"/>
                  </a:lnTo>
                  <a:lnTo>
                    <a:pt x="343" y="93"/>
                  </a:lnTo>
                  <a:lnTo>
                    <a:pt x="342" y="121"/>
                  </a:lnTo>
                  <a:lnTo>
                    <a:pt x="342" y="125"/>
                  </a:lnTo>
                  <a:lnTo>
                    <a:pt x="342" y="144"/>
                  </a:lnTo>
                  <a:lnTo>
                    <a:pt x="341" y="167"/>
                  </a:lnTo>
                  <a:lnTo>
                    <a:pt x="341" y="173"/>
                  </a:lnTo>
                  <a:lnTo>
                    <a:pt x="341" y="175"/>
                  </a:lnTo>
                  <a:lnTo>
                    <a:pt x="341" y="176"/>
                  </a:lnTo>
                  <a:lnTo>
                    <a:pt x="341" y="188"/>
                  </a:lnTo>
                  <a:lnTo>
                    <a:pt x="341" y="189"/>
                  </a:lnTo>
                  <a:lnTo>
                    <a:pt x="341" y="189"/>
                  </a:lnTo>
                  <a:lnTo>
                    <a:pt x="341" y="190"/>
                  </a:lnTo>
                  <a:lnTo>
                    <a:pt x="341" y="195"/>
                  </a:lnTo>
                  <a:lnTo>
                    <a:pt x="341" y="198"/>
                  </a:lnTo>
                  <a:lnTo>
                    <a:pt x="341" y="199"/>
                  </a:lnTo>
                  <a:lnTo>
                    <a:pt x="341" y="214"/>
                  </a:lnTo>
                  <a:lnTo>
                    <a:pt x="341" y="228"/>
                  </a:lnTo>
                  <a:lnTo>
                    <a:pt x="341" y="268"/>
                  </a:lnTo>
                  <a:lnTo>
                    <a:pt x="341" y="277"/>
                  </a:lnTo>
                  <a:lnTo>
                    <a:pt x="340" y="317"/>
                  </a:lnTo>
                  <a:lnTo>
                    <a:pt x="340" y="324"/>
                  </a:lnTo>
                  <a:lnTo>
                    <a:pt x="340" y="342"/>
                  </a:lnTo>
                  <a:lnTo>
                    <a:pt x="340" y="361"/>
                  </a:lnTo>
                  <a:lnTo>
                    <a:pt x="339" y="372"/>
                  </a:lnTo>
                  <a:lnTo>
                    <a:pt x="339" y="379"/>
                  </a:lnTo>
                  <a:lnTo>
                    <a:pt x="339" y="397"/>
                  </a:lnTo>
                  <a:lnTo>
                    <a:pt x="339" y="411"/>
                  </a:lnTo>
                  <a:lnTo>
                    <a:pt x="339" y="416"/>
                  </a:lnTo>
                  <a:lnTo>
                    <a:pt x="339" y="422"/>
                  </a:lnTo>
                  <a:lnTo>
                    <a:pt x="341" y="443"/>
                  </a:lnTo>
                  <a:lnTo>
                    <a:pt x="343" y="452"/>
                  </a:lnTo>
                  <a:lnTo>
                    <a:pt x="343" y="453"/>
                  </a:lnTo>
                  <a:lnTo>
                    <a:pt x="346" y="477"/>
                  </a:lnTo>
                  <a:lnTo>
                    <a:pt x="346" y="479"/>
                  </a:lnTo>
                  <a:lnTo>
                    <a:pt x="347" y="488"/>
                  </a:lnTo>
                  <a:lnTo>
                    <a:pt x="350" y="505"/>
                  </a:lnTo>
                  <a:lnTo>
                    <a:pt x="352" y="520"/>
                  </a:lnTo>
                  <a:lnTo>
                    <a:pt x="353" y="535"/>
                  </a:lnTo>
                  <a:lnTo>
                    <a:pt x="353" y="536"/>
                  </a:lnTo>
                  <a:lnTo>
                    <a:pt x="358" y="571"/>
                  </a:lnTo>
                  <a:lnTo>
                    <a:pt x="358" y="571"/>
                  </a:lnTo>
                  <a:lnTo>
                    <a:pt x="358" y="574"/>
                  </a:lnTo>
                  <a:lnTo>
                    <a:pt x="358" y="575"/>
                  </a:lnTo>
                  <a:lnTo>
                    <a:pt x="359" y="580"/>
                  </a:lnTo>
                  <a:lnTo>
                    <a:pt x="359" y="584"/>
                  </a:lnTo>
                  <a:lnTo>
                    <a:pt x="360" y="584"/>
                  </a:lnTo>
                  <a:lnTo>
                    <a:pt x="360" y="586"/>
                  </a:lnTo>
                  <a:lnTo>
                    <a:pt x="361" y="596"/>
                  </a:lnTo>
                  <a:lnTo>
                    <a:pt x="361" y="598"/>
                  </a:lnTo>
                  <a:lnTo>
                    <a:pt x="362" y="600"/>
                  </a:lnTo>
                  <a:lnTo>
                    <a:pt x="364" y="620"/>
                  </a:lnTo>
                  <a:lnTo>
                    <a:pt x="363" y="620"/>
                  </a:lnTo>
                  <a:lnTo>
                    <a:pt x="363" y="621"/>
                  </a:lnTo>
                  <a:lnTo>
                    <a:pt x="364" y="621"/>
                  </a:lnTo>
                  <a:lnTo>
                    <a:pt x="364" y="622"/>
                  </a:lnTo>
                  <a:lnTo>
                    <a:pt x="363" y="623"/>
                  </a:lnTo>
                  <a:lnTo>
                    <a:pt x="363" y="623"/>
                  </a:lnTo>
                  <a:lnTo>
                    <a:pt x="362" y="621"/>
                  </a:lnTo>
                  <a:lnTo>
                    <a:pt x="360" y="621"/>
                  </a:lnTo>
                  <a:lnTo>
                    <a:pt x="358" y="623"/>
                  </a:lnTo>
                  <a:lnTo>
                    <a:pt x="358" y="624"/>
                  </a:lnTo>
                  <a:lnTo>
                    <a:pt x="358" y="625"/>
                  </a:lnTo>
                  <a:lnTo>
                    <a:pt x="356" y="626"/>
                  </a:lnTo>
                  <a:lnTo>
                    <a:pt x="355" y="627"/>
                  </a:lnTo>
                  <a:lnTo>
                    <a:pt x="352" y="626"/>
                  </a:lnTo>
                  <a:lnTo>
                    <a:pt x="352" y="626"/>
                  </a:lnTo>
                  <a:lnTo>
                    <a:pt x="350" y="625"/>
                  </a:lnTo>
                  <a:lnTo>
                    <a:pt x="348" y="624"/>
                  </a:lnTo>
                  <a:lnTo>
                    <a:pt x="344" y="625"/>
                  </a:lnTo>
                  <a:lnTo>
                    <a:pt x="341" y="622"/>
                  </a:lnTo>
                  <a:lnTo>
                    <a:pt x="341" y="623"/>
                  </a:lnTo>
                  <a:lnTo>
                    <a:pt x="340" y="624"/>
                  </a:lnTo>
                  <a:lnTo>
                    <a:pt x="339" y="623"/>
                  </a:lnTo>
                  <a:lnTo>
                    <a:pt x="335" y="623"/>
                  </a:lnTo>
                  <a:lnTo>
                    <a:pt x="333" y="624"/>
                  </a:lnTo>
                  <a:lnTo>
                    <a:pt x="331" y="625"/>
                  </a:lnTo>
                  <a:lnTo>
                    <a:pt x="330" y="626"/>
                  </a:lnTo>
                  <a:lnTo>
                    <a:pt x="329" y="626"/>
                  </a:lnTo>
                  <a:lnTo>
                    <a:pt x="327" y="626"/>
                  </a:lnTo>
                  <a:lnTo>
                    <a:pt x="325" y="626"/>
                  </a:lnTo>
                  <a:lnTo>
                    <a:pt x="322" y="623"/>
                  </a:lnTo>
                  <a:lnTo>
                    <a:pt x="318" y="621"/>
                  </a:lnTo>
                  <a:lnTo>
                    <a:pt x="318" y="621"/>
                  </a:lnTo>
                  <a:lnTo>
                    <a:pt x="318" y="620"/>
                  </a:lnTo>
                  <a:lnTo>
                    <a:pt x="316" y="619"/>
                  </a:lnTo>
                  <a:lnTo>
                    <a:pt x="314" y="618"/>
                  </a:lnTo>
                  <a:lnTo>
                    <a:pt x="313" y="619"/>
                  </a:lnTo>
                  <a:lnTo>
                    <a:pt x="313" y="621"/>
                  </a:lnTo>
                  <a:lnTo>
                    <a:pt x="313" y="622"/>
                  </a:lnTo>
                  <a:lnTo>
                    <a:pt x="310" y="621"/>
                  </a:lnTo>
                  <a:lnTo>
                    <a:pt x="309" y="621"/>
                  </a:lnTo>
                  <a:lnTo>
                    <a:pt x="309" y="621"/>
                  </a:lnTo>
                  <a:lnTo>
                    <a:pt x="308" y="621"/>
                  </a:lnTo>
                  <a:lnTo>
                    <a:pt x="305" y="621"/>
                  </a:lnTo>
                  <a:lnTo>
                    <a:pt x="300" y="621"/>
                  </a:lnTo>
                  <a:lnTo>
                    <a:pt x="295" y="623"/>
                  </a:lnTo>
                  <a:lnTo>
                    <a:pt x="288" y="626"/>
                  </a:lnTo>
                  <a:lnTo>
                    <a:pt x="276" y="632"/>
                  </a:lnTo>
                  <a:lnTo>
                    <a:pt x="273" y="633"/>
                  </a:lnTo>
                  <a:lnTo>
                    <a:pt x="268" y="636"/>
                  </a:lnTo>
                  <a:lnTo>
                    <a:pt x="266" y="636"/>
                  </a:lnTo>
                  <a:lnTo>
                    <a:pt x="265" y="636"/>
                  </a:lnTo>
                  <a:lnTo>
                    <a:pt x="265" y="632"/>
                  </a:lnTo>
                  <a:lnTo>
                    <a:pt x="266" y="632"/>
                  </a:lnTo>
                  <a:lnTo>
                    <a:pt x="266" y="630"/>
                  </a:lnTo>
                  <a:lnTo>
                    <a:pt x="264" y="627"/>
                  </a:lnTo>
                  <a:lnTo>
                    <a:pt x="262" y="626"/>
                  </a:lnTo>
                  <a:lnTo>
                    <a:pt x="259" y="627"/>
                  </a:lnTo>
                  <a:lnTo>
                    <a:pt x="258" y="627"/>
                  </a:lnTo>
                  <a:lnTo>
                    <a:pt x="258" y="628"/>
                  </a:lnTo>
                  <a:lnTo>
                    <a:pt x="257" y="629"/>
                  </a:lnTo>
                  <a:lnTo>
                    <a:pt x="257" y="630"/>
                  </a:lnTo>
                  <a:lnTo>
                    <a:pt x="258" y="631"/>
                  </a:lnTo>
                  <a:lnTo>
                    <a:pt x="259" y="631"/>
                  </a:lnTo>
                  <a:lnTo>
                    <a:pt x="260" y="632"/>
                  </a:lnTo>
                  <a:lnTo>
                    <a:pt x="262" y="634"/>
                  </a:lnTo>
                  <a:lnTo>
                    <a:pt x="262" y="635"/>
                  </a:lnTo>
                  <a:lnTo>
                    <a:pt x="261" y="637"/>
                  </a:lnTo>
                  <a:lnTo>
                    <a:pt x="259" y="638"/>
                  </a:lnTo>
                  <a:lnTo>
                    <a:pt x="258" y="638"/>
                  </a:lnTo>
                  <a:lnTo>
                    <a:pt x="257" y="639"/>
                  </a:lnTo>
                  <a:lnTo>
                    <a:pt x="256" y="641"/>
                  </a:lnTo>
                  <a:lnTo>
                    <a:pt x="255" y="642"/>
                  </a:lnTo>
                  <a:lnTo>
                    <a:pt x="252" y="643"/>
                  </a:lnTo>
                  <a:lnTo>
                    <a:pt x="251" y="645"/>
                  </a:lnTo>
                  <a:lnTo>
                    <a:pt x="251" y="646"/>
                  </a:lnTo>
                  <a:lnTo>
                    <a:pt x="251" y="648"/>
                  </a:lnTo>
                  <a:lnTo>
                    <a:pt x="249" y="650"/>
                  </a:lnTo>
                  <a:lnTo>
                    <a:pt x="249" y="653"/>
                  </a:lnTo>
                  <a:lnTo>
                    <a:pt x="247" y="654"/>
                  </a:lnTo>
                  <a:lnTo>
                    <a:pt x="247" y="654"/>
                  </a:lnTo>
                  <a:lnTo>
                    <a:pt x="246" y="653"/>
                  </a:lnTo>
                  <a:lnTo>
                    <a:pt x="245" y="652"/>
                  </a:lnTo>
                  <a:lnTo>
                    <a:pt x="244" y="653"/>
                  </a:lnTo>
                  <a:lnTo>
                    <a:pt x="243" y="654"/>
                  </a:lnTo>
                  <a:lnTo>
                    <a:pt x="241" y="654"/>
                  </a:lnTo>
                  <a:lnTo>
                    <a:pt x="241" y="654"/>
                  </a:lnTo>
                  <a:lnTo>
                    <a:pt x="235" y="654"/>
                  </a:lnTo>
                  <a:lnTo>
                    <a:pt x="234" y="654"/>
                  </a:lnTo>
                  <a:lnTo>
                    <a:pt x="230" y="650"/>
                  </a:lnTo>
                  <a:lnTo>
                    <a:pt x="226" y="641"/>
                  </a:lnTo>
                  <a:lnTo>
                    <a:pt x="226" y="640"/>
                  </a:lnTo>
                  <a:lnTo>
                    <a:pt x="226" y="639"/>
                  </a:lnTo>
                  <a:lnTo>
                    <a:pt x="227" y="637"/>
                  </a:lnTo>
                  <a:lnTo>
                    <a:pt x="227" y="634"/>
                  </a:lnTo>
                  <a:lnTo>
                    <a:pt x="220" y="620"/>
                  </a:lnTo>
                  <a:lnTo>
                    <a:pt x="219" y="618"/>
                  </a:lnTo>
                  <a:lnTo>
                    <a:pt x="215" y="615"/>
                  </a:lnTo>
                  <a:lnTo>
                    <a:pt x="214" y="615"/>
                  </a:lnTo>
                  <a:lnTo>
                    <a:pt x="211" y="611"/>
                  </a:lnTo>
                  <a:lnTo>
                    <a:pt x="206" y="604"/>
                  </a:lnTo>
                  <a:lnTo>
                    <a:pt x="203" y="599"/>
                  </a:lnTo>
                  <a:lnTo>
                    <a:pt x="201" y="592"/>
                  </a:lnTo>
                  <a:lnTo>
                    <a:pt x="202" y="582"/>
                  </a:lnTo>
                  <a:lnTo>
                    <a:pt x="205" y="566"/>
                  </a:lnTo>
                  <a:lnTo>
                    <a:pt x="206" y="560"/>
                  </a:lnTo>
                  <a:lnTo>
                    <a:pt x="207" y="560"/>
                  </a:lnTo>
                  <a:lnTo>
                    <a:pt x="208" y="560"/>
                  </a:lnTo>
                  <a:lnTo>
                    <a:pt x="209" y="557"/>
                  </a:lnTo>
                  <a:lnTo>
                    <a:pt x="210" y="550"/>
                  </a:lnTo>
                  <a:lnTo>
                    <a:pt x="210" y="546"/>
                  </a:lnTo>
                  <a:lnTo>
                    <a:pt x="208" y="546"/>
                  </a:lnTo>
                  <a:lnTo>
                    <a:pt x="201" y="547"/>
                  </a:lnTo>
                  <a:lnTo>
                    <a:pt x="200" y="547"/>
                  </a:lnTo>
                  <a:lnTo>
                    <a:pt x="198" y="547"/>
                  </a:lnTo>
                  <a:lnTo>
                    <a:pt x="196" y="547"/>
                  </a:lnTo>
                  <a:lnTo>
                    <a:pt x="192" y="548"/>
                  </a:lnTo>
                  <a:lnTo>
                    <a:pt x="191" y="548"/>
                  </a:lnTo>
                  <a:lnTo>
                    <a:pt x="189" y="548"/>
                  </a:lnTo>
                  <a:lnTo>
                    <a:pt x="188" y="548"/>
                  </a:lnTo>
                  <a:lnTo>
                    <a:pt x="183" y="548"/>
                  </a:lnTo>
                  <a:lnTo>
                    <a:pt x="180" y="549"/>
                  </a:lnTo>
                  <a:lnTo>
                    <a:pt x="178" y="549"/>
                  </a:lnTo>
                  <a:lnTo>
                    <a:pt x="177" y="549"/>
                  </a:lnTo>
                  <a:lnTo>
                    <a:pt x="175" y="549"/>
                  </a:lnTo>
                  <a:lnTo>
                    <a:pt x="166" y="549"/>
                  </a:lnTo>
                  <a:lnTo>
                    <a:pt x="162" y="549"/>
                  </a:lnTo>
                  <a:lnTo>
                    <a:pt x="152" y="550"/>
                  </a:lnTo>
                  <a:lnTo>
                    <a:pt x="142" y="551"/>
                  </a:lnTo>
                  <a:lnTo>
                    <a:pt x="140" y="551"/>
                  </a:lnTo>
                  <a:lnTo>
                    <a:pt x="134" y="551"/>
                  </a:lnTo>
                  <a:lnTo>
                    <a:pt x="133" y="551"/>
                  </a:lnTo>
                  <a:lnTo>
                    <a:pt x="132" y="551"/>
                  </a:lnTo>
                  <a:lnTo>
                    <a:pt x="131" y="551"/>
                  </a:lnTo>
                  <a:lnTo>
                    <a:pt x="128" y="552"/>
                  </a:lnTo>
                  <a:lnTo>
                    <a:pt x="127" y="552"/>
                  </a:lnTo>
                  <a:lnTo>
                    <a:pt x="120" y="552"/>
                  </a:lnTo>
                  <a:lnTo>
                    <a:pt x="118" y="552"/>
                  </a:lnTo>
                  <a:lnTo>
                    <a:pt x="116" y="553"/>
                  </a:lnTo>
                  <a:lnTo>
                    <a:pt x="115" y="553"/>
                  </a:lnTo>
                  <a:lnTo>
                    <a:pt x="108" y="553"/>
                  </a:lnTo>
                  <a:lnTo>
                    <a:pt x="99" y="554"/>
                  </a:lnTo>
                  <a:lnTo>
                    <a:pt x="97" y="554"/>
                  </a:lnTo>
                  <a:lnTo>
                    <a:pt x="96" y="554"/>
                  </a:lnTo>
                  <a:lnTo>
                    <a:pt x="95" y="554"/>
                  </a:lnTo>
                  <a:lnTo>
                    <a:pt x="94" y="554"/>
                  </a:lnTo>
                  <a:lnTo>
                    <a:pt x="89" y="554"/>
                  </a:lnTo>
                  <a:lnTo>
                    <a:pt x="64" y="555"/>
                  </a:lnTo>
                  <a:lnTo>
                    <a:pt x="63" y="555"/>
                  </a:lnTo>
                  <a:lnTo>
                    <a:pt x="61" y="555"/>
                  </a:lnTo>
                  <a:lnTo>
                    <a:pt x="59" y="556"/>
                  </a:lnTo>
                  <a:lnTo>
                    <a:pt x="51" y="556"/>
                  </a:lnTo>
                  <a:lnTo>
                    <a:pt x="46" y="556"/>
                  </a:lnTo>
                  <a:lnTo>
                    <a:pt x="24" y="558"/>
                  </a:lnTo>
                  <a:lnTo>
                    <a:pt x="23" y="558"/>
                  </a:lnTo>
                  <a:lnTo>
                    <a:pt x="11" y="558"/>
                  </a:lnTo>
                  <a:lnTo>
                    <a:pt x="1" y="559"/>
                  </a:lnTo>
                  <a:lnTo>
                    <a:pt x="0" y="559"/>
                  </a:lnTo>
                  <a:lnTo>
                    <a:pt x="6" y="555"/>
                  </a:lnTo>
                  <a:lnTo>
                    <a:pt x="7" y="554"/>
                  </a:lnTo>
                  <a:lnTo>
                    <a:pt x="8" y="553"/>
                  </a:lnTo>
                  <a:lnTo>
                    <a:pt x="9" y="551"/>
                  </a:lnTo>
                  <a:lnTo>
                    <a:pt x="8" y="550"/>
                  </a:lnTo>
                  <a:lnTo>
                    <a:pt x="8" y="549"/>
                  </a:lnTo>
                  <a:lnTo>
                    <a:pt x="6" y="548"/>
                  </a:lnTo>
                  <a:lnTo>
                    <a:pt x="3" y="538"/>
                  </a:lnTo>
                  <a:lnTo>
                    <a:pt x="3" y="532"/>
                  </a:lnTo>
                  <a:lnTo>
                    <a:pt x="3" y="531"/>
                  </a:lnTo>
                  <a:lnTo>
                    <a:pt x="5" y="523"/>
                  </a:lnTo>
                  <a:lnTo>
                    <a:pt x="9" y="523"/>
                  </a:lnTo>
                  <a:lnTo>
                    <a:pt x="11" y="521"/>
                  </a:lnTo>
                  <a:lnTo>
                    <a:pt x="12" y="521"/>
                  </a:lnTo>
                  <a:lnTo>
                    <a:pt x="12" y="519"/>
                  </a:lnTo>
                  <a:lnTo>
                    <a:pt x="11" y="516"/>
                  </a:lnTo>
                  <a:lnTo>
                    <a:pt x="9" y="515"/>
                  </a:lnTo>
                  <a:lnTo>
                    <a:pt x="9" y="513"/>
                  </a:lnTo>
                  <a:lnTo>
                    <a:pt x="9" y="510"/>
                  </a:lnTo>
                  <a:lnTo>
                    <a:pt x="9" y="507"/>
                  </a:lnTo>
                  <a:lnTo>
                    <a:pt x="11" y="506"/>
                  </a:lnTo>
                  <a:lnTo>
                    <a:pt x="12" y="505"/>
                  </a:lnTo>
                  <a:lnTo>
                    <a:pt x="12" y="502"/>
                  </a:lnTo>
                  <a:lnTo>
                    <a:pt x="12" y="500"/>
                  </a:lnTo>
                  <a:lnTo>
                    <a:pt x="11" y="499"/>
                  </a:lnTo>
                  <a:lnTo>
                    <a:pt x="10" y="498"/>
                  </a:lnTo>
                  <a:lnTo>
                    <a:pt x="9" y="488"/>
                  </a:lnTo>
                  <a:lnTo>
                    <a:pt x="10" y="487"/>
                  </a:lnTo>
                  <a:lnTo>
                    <a:pt x="14" y="487"/>
                  </a:lnTo>
                  <a:lnTo>
                    <a:pt x="17" y="485"/>
                  </a:lnTo>
                  <a:lnTo>
                    <a:pt x="19" y="484"/>
                  </a:lnTo>
                  <a:lnTo>
                    <a:pt x="20" y="483"/>
                  </a:lnTo>
                  <a:lnTo>
                    <a:pt x="20" y="482"/>
                  </a:lnTo>
                  <a:lnTo>
                    <a:pt x="20" y="482"/>
                  </a:lnTo>
                  <a:lnTo>
                    <a:pt x="20" y="480"/>
                  </a:lnTo>
                  <a:lnTo>
                    <a:pt x="18" y="480"/>
                  </a:lnTo>
                  <a:lnTo>
                    <a:pt x="17" y="480"/>
                  </a:lnTo>
                  <a:lnTo>
                    <a:pt x="16" y="480"/>
                  </a:lnTo>
                  <a:lnTo>
                    <a:pt x="14" y="479"/>
                  </a:lnTo>
                  <a:lnTo>
                    <a:pt x="14" y="478"/>
                  </a:lnTo>
                  <a:lnTo>
                    <a:pt x="14" y="477"/>
                  </a:lnTo>
                  <a:lnTo>
                    <a:pt x="14" y="477"/>
                  </a:lnTo>
                  <a:lnTo>
                    <a:pt x="14" y="476"/>
                  </a:lnTo>
                  <a:lnTo>
                    <a:pt x="14" y="475"/>
                  </a:lnTo>
                  <a:lnTo>
                    <a:pt x="14" y="473"/>
                  </a:lnTo>
                  <a:lnTo>
                    <a:pt x="16" y="473"/>
                  </a:lnTo>
                  <a:lnTo>
                    <a:pt x="17" y="473"/>
                  </a:lnTo>
                  <a:lnTo>
                    <a:pt x="20" y="473"/>
                  </a:lnTo>
                  <a:lnTo>
                    <a:pt x="21" y="472"/>
                  </a:lnTo>
                  <a:lnTo>
                    <a:pt x="22" y="470"/>
                  </a:lnTo>
                  <a:lnTo>
                    <a:pt x="21" y="466"/>
                  </a:lnTo>
                  <a:lnTo>
                    <a:pt x="21" y="462"/>
                  </a:lnTo>
                  <a:lnTo>
                    <a:pt x="23" y="459"/>
                  </a:lnTo>
                  <a:lnTo>
                    <a:pt x="25" y="457"/>
                  </a:lnTo>
                  <a:lnTo>
                    <a:pt x="25" y="456"/>
                  </a:lnTo>
                  <a:lnTo>
                    <a:pt x="25" y="455"/>
                  </a:lnTo>
                  <a:lnTo>
                    <a:pt x="25" y="453"/>
                  </a:lnTo>
                  <a:lnTo>
                    <a:pt x="25" y="450"/>
                  </a:lnTo>
                  <a:lnTo>
                    <a:pt x="26" y="444"/>
                  </a:lnTo>
                  <a:lnTo>
                    <a:pt x="27" y="443"/>
                  </a:lnTo>
                  <a:lnTo>
                    <a:pt x="28" y="443"/>
                  </a:lnTo>
                  <a:lnTo>
                    <a:pt x="32" y="442"/>
                  </a:lnTo>
                  <a:lnTo>
                    <a:pt x="36" y="440"/>
                  </a:lnTo>
                  <a:lnTo>
                    <a:pt x="49" y="424"/>
                  </a:lnTo>
                  <a:lnTo>
                    <a:pt x="59" y="408"/>
                  </a:lnTo>
                  <a:lnTo>
                    <a:pt x="59" y="406"/>
                  </a:lnTo>
                  <a:lnTo>
                    <a:pt x="59" y="405"/>
                  </a:lnTo>
                  <a:lnTo>
                    <a:pt x="59" y="405"/>
                  </a:lnTo>
                  <a:lnTo>
                    <a:pt x="59" y="404"/>
                  </a:lnTo>
                  <a:lnTo>
                    <a:pt x="58" y="404"/>
                  </a:lnTo>
                  <a:lnTo>
                    <a:pt x="58" y="403"/>
                  </a:lnTo>
                  <a:lnTo>
                    <a:pt x="57" y="403"/>
                  </a:lnTo>
                  <a:lnTo>
                    <a:pt x="56" y="403"/>
                  </a:lnTo>
                  <a:lnTo>
                    <a:pt x="56" y="404"/>
                  </a:lnTo>
                  <a:lnTo>
                    <a:pt x="54" y="404"/>
                  </a:lnTo>
                  <a:lnTo>
                    <a:pt x="48" y="405"/>
                  </a:lnTo>
                  <a:lnTo>
                    <a:pt x="44" y="405"/>
                  </a:lnTo>
                  <a:lnTo>
                    <a:pt x="44" y="404"/>
                  </a:lnTo>
                  <a:lnTo>
                    <a:pt x="43" y="403"/>
                  </a:lnTo>
                  <a:lnTo>
                    <a:pt x="42" y="401"/>
                  </a:lnTo>
                  <a:lnTo>
                    <a:pt x="43" y="399"/>
                  </a:lnTo>
                  <a:lnTo>
                    <a:pt x="43" y="396"/>
                  </a:lnTo>
                  <a:lnTo>
                    <a:pt x="44" y="395"/>
                  </a:lnTo>
                  <a:lnTo>
                    <a:pt x="47" y="394"/>
                  </a:lnTo>
                  <a:lnTo>
                    <a:pt x="48" y="393"/>
                  </a:lnTo>
                  <a:lnTo>
                    <a:pt x="56" y="389"/>
                  </a:lnTo>
                  <a:lnTo>
                    <a:pt x="57" y="389"/>
                  </a:lnTo>
                  <a:lnTo>
                    <a:pt x="59" y="389"/>
                  </a:lnTo>
                  <a:lnTo>
                    <a:pt x="60" y="391"/>
                  </a:lnTo>
                  <a:lnTo>
                    <a:pt x="61" y="393"/>
                  </a:lnTo>
                  <a:lnTo>
                    <a:pt x="70" y="378"/>
                  </a:lnTo>
                  <a:lnTo>
                    <a:pt x="71" y="377"/>
                  </a:lnTo>
                  <a:lnTo>
                    <a:pt x="71" y="375"/>
                  </a:lnTo>
                  <a:lnTo>
                    <a:pt x="70" y="375"/>
                  </a:lnTo>
                  <a:lnTo>
                    <a:pt x="62" y="374"/>
                  </a:lnTo>
                  <a:lnTo>
                    <a:pt x="60" y="373"/>
                  </a:lnTo>
                  <a:lnTo>
                    <a:pt x="59" y="372"/>
                  </a:lnTo>
                  <a:lnTo>
                    <a:pt x="59" y="372"/>
                  </a:lnTo>
                  <a:lnTo>
                    <a:pt x="60" y="367"/>
                  </a:lnTo>
                  <a:lnTo>
                    <a:pt x="57" y="363"/>
                  </a:lnTo>
                  <a:lnTo>
                    <a:pt x="54" y="363"/>
                  </a:lnTo>
                  <a:lnTo>
                    <a:pt x="52" y="362"/>
                  </a:lnTo>
                  <a:lnTo>
                    <a:pt x="49" y="361"/>
                  </a:lnTo>
                  <a:lnTo>
                    <a:pt x="48" y="359"/>
                  </a:lnTo>
                  <a:lnTo>
                    <a:pt x="47" y="357"/>
                  </a:lnTo>
                  <a:lnTo>
                    <a:pt x="47" y="355"/>
                  </a:lnTo>
                  <a:lnTo>
                    <a:pt x="48" y="349"/>
                  </a:lnTo>
                  <a:lnTo>
                    <a:pt x="48" y="348"/>
                  </a:lnTo>
                  <a:lnTo>
                    <a:pt x="49" y="348"/>
                  </a:lnTo>
                  <a:lnTo>
                    <a:pt x="49" y="346"/>
                  </a:lnTo>
                  <a:lnTo>
                    <a:pt x="48" y="344"/>
                  </a:lnTo>
                  <a:lnTo>
                    <a:pt x="48" y="344"/>
                  </a:lnTo>
                  <a:lnTo>
                    <a:pt x="46" y="344"/>
                  </a:lnTo>
                  <a:lnTo>
                    <a:pt x="45" y="344"/>
                  </a:lnTo>
                  <a:lnTo>
                    <a:pt x="43" y="342"/>
                  </a:lnTo>
                  <a:lnTo>
                    <a:pt x="42" y="341"/>
                  </a:lnTo>
                  <a:lnTo>
                    <a:pt x="42" y="339"/>
                  </a:lnTo>
                  <a:lnTo>
                    <a:pt x="42" y="338"/>
                  </a:lnTo>
                  <a:lnTo>
                    <a:pt x="42" y="336"/>
                  </a:lnTo>
                  <a:lnTo>
                    <a:pt x="45" y="332"/>
                  </a:lnTo>
                  <a:lnTo>
                    <a:pt x="48" y="330"/>
                  </a:lnTo>
                  <a:lnTo>
                    <a:pt x="49" y="328"/>
                  </a:lnTo>
                  <a:lnTo>
                    <a:pt x="51" y="327"/>
                  </a:lnTo>
                  <a:lnTo>
                    <a:pt x="52" y="326"/>
                  </a:lnTo>
                  <a:lnTo>
                    <a:pt x="52" y="325"/>
                  </a:lnTo>
                  <a:lnTo>
                    <a:pt x="51" y="324"/>
                  </a:lnTo>
                  <a:lnTo>
                    <a:pt x="49" y="323"/>
                  </a:lnTo>
                  <a:lnTo>
                    <a:pt x="44" y="322"/>
                  </a:lnTo>
                  <a:lnTo>
                    <a:pt x="41" y="322"/>
                  </a:lnTo>
                  <a:lnTo>
                    <a:pt x="40" y="322"/>
                  </a:lnTo>
                  <a:lnTo>
                    <a:pt x="40" y="322"/>
                  </a:lnTo>
                  <a:lnTo>
                    <a:pt x="39" y="316"/>
                  </a:lnTo>
                  <a:lnTo>
                    <a:pt x="39" y="313"/>
                  </a:lnTo>
                  <a:lnTo>
                    <a:pt x="40" y="312"/>
                  </a:lnTo>
                  <a:lnTo>
                    <a:pt x="41" y="309"/>
                  </a:lnTo>
                  <a:lnTo>
                    <a:pt x="42" y="307"/>
                  </a:lnTo>
                  <a:lnTo>
                    <a:pt x="44" y="307"/>
                  </a:lnTo>
                  <a:lnTo>
                    <a:pt x="45" y="307"/>
                  </a:lnTo>
                  <a:lnTo>
                    <a:pt x="47" y="305"/>
                  </a:lnTo>
                  <a:lnTo>
                    <a:pt x="48" y="303"/>
                  </a:lnTo>
                  <a:lnTo>
                    <a:pt x="49" y="300"/>
                  </a:lnTo>
                  <a:lnTo>
                    <a:pt x="49" y="298"/>
                  </a:lnTo>
                  <a:lnTo>
                    <a:pt x="47" y="291"/>
                  </a:lnTo>
                  <a:lnTo>
                    <a:pt x="46" y="290"/>
                  </a:lnTo>
                  <a:lnTo>
                    <a:pt x="44" y="289"/>
                  </a:lnTo>
                  <a:lnTo>
                    <a:pt x="42" y="290"/>
                  </a:lnTo>
                  <a:lnTo>
                    <a:pt x="42" y="290"/>
                  </a:lnTo>
                  <a:lnTo>
                    <a:pt x="41" y="292"/>
                  </a:lnTo>
                  <a:lnTo>
                    <a:pt x="42" y="293"/>
                  </a:lnTo>
                  <a:lnTo>
                    <a:pt x="42" y="299"/>
                  </a:lnTo>
                  <a:lnTo>
                    <a:pt x="41" y="300"/>
                  </a:lnTo>
                  <a:lnTo>
                    <a:pt x="39" y="301"/>
                  </a:lnTo>
                  <a:lnTo>
                    <a:pt x="37" y="302"/>
                  </a:lnTo>
                  <a:lnTo>
                    <a:pt x="35" y="301"/>
                  </a:lnTo>
                  <a:lnTo>
                    <a:pt x="34" y="300"/>
                  </a:lnTo>
                  <a:lnTo>
                    <a:pt x="33" y="299"/>
                  </a:lnTo>
                  <a:lnTo>
                    <a:pt x="33" y="298"/>
                  </a:lnTo>
                  <a:lnTo>
                    <a:pt x="34" y="294"/>
                  </a:lnTo>
                  <a:lnTo>
                    <a:pt x="37" y="288"/>
                  </a:lnTo>
                  <a:lnTo>
                    <a:pt x="38" y="287"/>
                  </a:lnTo>
                  <a:lnTo>
                    <a:pt x="42" y="283"/>
                  </a:lnTo>
                  <a:lnTo>
                    <a:pt x="45" y="268"/>
                  </a:lnTo>
                  <a:lnTo>
                    <a:pt x="45" y="258"/>
                  </a:lnTo>
                  <a:lnTo>
                    <a:pt x="42" y="255"/>
                  </a:lnTo>
                  <a:lnTo>
                    <a:pt x="38" y="248"/>
                  </a:lnTo>
                  <a:lnTo>
                    <a:pt x="33" y="232"/>
                  </a:lnTo>
                  <a:lnTo>
                    <a:pt x="38" y="230"/>
                  </a:lnTo>
                  <a:lnTo>
                    <a:pt x="40" y="228"/>
                  </a:lnTo>
                  <a:lnTo>
                    <a:pt x="39" y="225"/>
                  </a:lnTo>
                  <a:lnTo>
                    <a:pt x="29" y="217"/>
                  </a:lnTo>
                  <a:lnTo>
                    <a:pt x="26" y="215"/>
                  </a:lnTo>
                  <a:lnTo>
                    <a:pt x="27" y="214"/>
                  </a:lnTo>
                  <a:lnTo>
                    <a:pt x="27" y="212"/>
                  </a:lnTo>
                  <a:lnTo>
                    <a:pt x="35" y="210"/>
                  </a:lnTo>
                  <a:lnTo>
                    <a:pt x="36" y="208"/>
                  </a:lnTo>
                  <a:lnTo>
                    <a:pt x="37" y="207"/>
                  </a:lnTo>
                  <a:lnTo>
                    <a:pt x="34" y="205"/>
                  </a:lnTo>
                  <a:lnTo>
                    <a:pt x="31" y="202"/>
                  </a:lnTo>
                  <a:lnTo>
                    <a:pt x="30" y="200"/>
                  </a:lnTo>
                  <a:lnTo>
                    <a:pt x="31" y="199"/>
                  </a:lnTo>
                  <a:lnTo>
                    <a:pt x="31" y="197"/>
                  </a:lnTo>
                  <a:lnTo>
                    <a:pt x="31" y="197"/>
                  </a:lnTo>
                  <a:lnTo>
                    <a:pt x="35" y="197"/>
                  </a:lnTo>
                  <a:lnTo>
                    <a:pt x="36" y="196"/>
                  </a:lnTo>
                  <a:lnTo>
                    <a:pt x="36" y="196"/>
                  </a:lnTo>
                  <a:lnTo>
                    <a:pt x="36" y="194"/>
                  </a:lnTo>
                  <a:lnTo>
                    <a:pt x="36" y="193"/>
                  </a:lnTo>
                  <a:lnTo>
                    <a:pt x="36" y="190"/>
                  </a:lnTo>
                  <a:lnTo>
                    <a:pt x="35" y="188"/>
                  </a:lnTo>
                  <a:lnTo>
                    <a:pt x="35" y="184"/>
                  </a:lnTo>
                  <a:lnTo>
                    <a:pt x="42" y="175"/>
                  </a:lnTo>
                  <a:lnTo>
                    <a:pt x="45" y="165"/>
                  </a:lnTo>
                  <a:lnTo>
                    <a:pt x="39" y="159"/>
                  </a:lnTo>
                  <a:lnTo>
                    <a:pt x="39" y="157"/>
                  </a:lnTo>
                  <a:lnTo>
                    <a:pt x="46" y="153"/>
                  </a:lnTo>
                  <a:lnTo>
                    <a:pt x="52" y="152"/>
                  </a:lnTo>
                  <a:lnTo>
                    <a:pt x="59" y="148"/>
                  </a:lnTo>
                  <a:lnTo>
                    <a:pt x="60" y="144"/>
                  </a:lnTo>
                  <a:lnTo>
                    <a:pt x="59" y="141"/>
                  </a:lnTo>
                  <a:lnTo>
                    <a:pt x="57" y="140"/>
                  </a:lnTo>
                  <a:lnTo>
                    <a:pt x="55" y="139"/>
                  </a:lnTo>
                  <a:lnTo>
                    <a:pt x="54" y="137"/>
                  </a:lnTo>
                  <a:lnTo>
                    <a:pt x="54" y="136"/>
                  </a:lnTo>
                  <a:lnTo>
                    <a:pt x="54" y="135"/>
                  </a:lnTo>
                  <a:lnTo>
                    <a:pt x="56" y="132"/>
                  </a:lnTo>
                  <a:lnTo>
                    <a:pt x="59" y="132"/>
                  </a:lnTo>
                  <a:lnTo>
                    <a:pt x="59" y="130"/>
                  </a:lnTo>
                  <a:lnTo>
                    <a:pt x="59" y="128"/>
                  </a:lnTo>
                  <a:lnTo>
                    <a:pt x="58" y="127"/>
                  </a:lnTo>
                  <a:lnTo>
                    <a:pt x="56" y="125"/>
                  </a:lnTo>
                  <a:lnTo>
                    <a:pt x="56" y="123"/>
                  </a:lnTo>
                  <a:lnTo>
                    <a:pt x="58" y="122"/>
                  </a:lnTo>
                  <a:lnTo>
                    <a:pt x="60" y="122"/>
                  </a:lnTo>
                  <a:lnTo>
                    <a:pt x="61" y="121"/>
                  </a:lnTo>
                  <a:lnTo>
                    <a:pt x="70" y="103"/>
                  </a:lnTo>
                  <a:lnTo>
                    <a:pt x="81" y="101"/>
                  </a:lnTo>
                  <a:lnTo>
                    <a:pt x="86" y="99"/>
                  </a:lnTo>
                  <a:lnTo>
                    <a:pt x="90" y="95"/>
                  </a:lnTo>
                  <a:lnTo>
                    <a:pt x="91" y="92"/>
                  </a:lnTo>
                  <a:lnTo>
                    <a:pt x="89" y="80"/>
                  </a:lnTo>
                  <a:lnTo>
                    <a:pt x="88" y="65"/>
                  </a:lnTo>
                  <a:lnTo>
                    <a:pt x="87" y="62"/>
                  </a:lnTo>
                  <a:lnTo>
                    <a:pt x="89" y="61"/>
                  </a:lnTo>
                  <a:lnTo>
                    <a:pt x="91" y="61"/>
                  </a:lnTo>
                  <a:lnTo>
                    <a:pt x="92" y="62"/>
                  </a:lnTo>
                  <a:lnTo>
                    <a:pt x="93" y="61"/>
                  </a:lnTo>
                  <a:lnTo>
                    <a:pt x="94" y="60"/>
                  </a:lnTo>
                  <a:lnTo>
                    <a:pt x="94" y="58"/>
                  </a:lnTo>
                  <a:lnTo>
                    <a:pt x="92" y="56"/>
                  </a:lnTo>
                  <a:lnTo>
                    <a:pt x="89" y="53"/>
                  </a:lnTo>
                  <a:lnTo>
                    <a:pt x="90" y="49"/>
                  </a:lnTo>
                  <a:lnTo>
                    <a:pt x="91" y="45"/>
                  </a:lnTo>
                  <a:lnTo>
                    <a:pt x="92" y="45"/>
                  </a:lnTo>
                  <a:lnTo>
                    <a:pt x="95" y="47"/>
                  </a:lnTo>
                  <a:lnTo>
                    <a:pt x="97" y="47"/>
                  </a:lnTo>
                  <a:lnTo>
                    <a:pt x="98" y="45"/>
                  </a:lnTo>
                  <a:lnTo>
                    <a:pt x="97" y="39"/>
                  </a:lnTo>
                  <a:lnTo>
                    <a:pt x="97" y="36"/>
                  </a:lnTo>
                  <a:lnTo>
                    <a:pt x="98" y="35"/>
                  </a:lnTo>
                  <a:lnTo>
                    <a:pt x="101" y="35"/>
                  </a:lnTo>
                  <a:lnTo>
                    <a:pt x="102" y="38"/>
                  </a:lnTo>
                  <a:lnTo>
                    <a:pt x="103" y="39"/>
                  </a:lnTo>
                  <a:lnTo>
                    <a:pt x="103" y="38"/>
                  </a:lnTo>
                  <a:lnTo>
                    <a:pt x="114" y="36"/>
                  </a:lnTo>
                  <a:lnTo>
                    <a:pt x="115" y="34"/>
                  </a:lnTo>
                  <a:lnTo>
                    <a:pt x="119" y="27"/>
                  </a:lnTo>
                  <a:lnTo>
                    <a:pt x="120" y="23"/>
                  </a:lnTo>
                  <a:lnTo>
                    <a:pt x="119" y="21"/>
                  </a:lnTo>
                  <a:lnTo>
                    <a:pt x="113" y="16"/>
                  </a:lnTo>
                  <a:lnTo>
                    <a:pt x="156" y="13"/>
                  </a:lnTo>
                  <a:lnTo>
                    <a:pt x="157" y="13"/>
                  </a:lnTo>
                  <a:lnTo>
                    <a:pt x="161" y="12"/>
                  </a:lnTo>
                  <a:lnTo>
                    <a:pt x="166" y="12"/>
                  </a:lnTo>
                  <a:lnTo>
                    <a:pt x="174" y="11"/>
                  </a:lnTo>
                  <a:lnTo>
                    <a:pt x="182" y="11"/>
                  </a:lnTo>
                  <a:lnTo>
                    <a:pt x="196" y="11"/>
                  </a:lnTo>
                  <a:lnTo>
                    <a:pt x="197" y="10"/>
                  </a:lnTo>
                  <a:lnTo>
                    <a:pt x="213" y="9"/>
                  </a:lnTo>
                  <a:lnTo>
                    <a:pt x="229" y="8"/>
                  </a:lnTo>
                  <a:lnTo>
                    <a:pt x="235" y="7"/>
                  </a:lnTo>
                  <a:lnTo>
                    <a:pt x="247" y="6"/>
                  </a:lnTo>
                  <a:lnTo>
                    <a:pt x="268" y="5"/>
                  </a:lnTo>
                  <a:lnTo>
                    <a:pt x="271" y="5"/>
                  </a:lnTo>
                  <a:lnTo>
                    <a:pt x="304" y="1"/>
                  </a:lnTo>
                  <a:lnTo>
                    <a:pt x="313" y="1"/>
                  </a:lnTo>
                  <a:lnTo>
                    <a:pt x="315" y="0"/>
                  </a:lnTo>
                  <a:close/>
                </a:path>
              </a:pathLst>
            </a:custGeom>
            <a:solidFill>
              <a:srgbClr val="FF0000"/>
            </a:solidFill>
            <a:ln w="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3" name="Freeform 285"/>
            <p:cNvSpPr>
              <a:spLocks/>
            </p:cNvSpPr>
            <p:nvPr/>
          </p:nvSpPr>
          <p:spPr bwMode="auto">
            <a:xfrm>
              <a:off x="4690579" y="3020894"/>
              <a:ext cx="943225" cy="850152"/>
            </a:xfrm>
            <a:custGeom>
              <a:avLst/>
              <a:gdLst>
                <a:gd name="T0" fmla="*/ 420 w 679"/>
                <a:gd name="T1" fmla="*/ 31 h 612"/>
                <a:gd name="T2" fmla="*/ 420 w 679"/>
                <a:gd name="T3" fmla="*/ 89 h 612"/>
                <a:gd name="T4" fmla="*/ 449 w 679"/>
                <a:gd name="T5" fmla="*/ 134 h 612"/>
                <a:gd name="T6" fmla="*/ 497 w 679"/>
                <a:gd name="T7" fmla="*/ 182 h 612"/>
                <a:gd name="T8" fmla="*/ 516 w 679"/>
                <a:gd name="T9" fmla="*/ 228 h 612"/>
                <a:gd name="T10" fmla="*/ 546 w 679"/>
                <a:gd name="T11" fmla="*/ 220 h 612"/>
                <a:gd name="T12" fmla="*/ 552 w 679"/>
                <a:gd name="T13" fmla="*/ 245 h 612"/>
                <a:gd name="T14" fmla="*/ 554 w 679"/>
                <a:gd name="T15" fmla="*/ 263 h 612"/>
                <a:gd name="T16" fmla="*/ 541 w 679"/>
                <a:gd name="T17" fmla="*/ 293 h 612"/>
                <a:gd name="T18" fmla="*/ 565 w 679"/>
                <a:gd name="T19" fmla="*/ 337 h 612"/>
                <a:gd name="T20" fmla="*/ 594 w 679"/>
                <a:gd name="T21" fmla="*/ 354 h 612"/>
                <a:gd name="T22" fmla="*/ 630 w 679"/>
                <a:gd name="T23" fmla="*/ 396 h 612"/>
                <a:gd name="T24" fmla="*/ 641 w 679"/>
                <a:gd name="T25" fmla="*/ 426 h 612"/>
                <a:gd name="T26" fmla="*/ 649 w 679"/>
                <a:gd name="T27" fmla="*/ 464 h 612"/>
                <a:gd name="T28" fmla="*/ 670 w 679"/>
                <a:gd name="T29" fmla="*/ 473 h 612"/>
                <a:gd name="T30" fmla="*/ 674 w 679"/>
                <a:gd name="T31" fmla="*/ 502 h 612"/>
                <a:gd name="T32" fmla="*/ 671 w 679"/>
                <a:gd name="T33" fmla="*/ 525 h 612"/>
                <a:gd name="T34" fmla="*/ 653 w 679"/>
                <a:gd name="T35" fmla="*/ 528 h 612"/>
                <a:gd name="T36" fmla="*/ 646 w 679"/>
                <a:gd name="T37" fmla="*/ 536 h 612"/>
                <a:gd name="T38" fmla="*/ 635 w 679"/>
                <a:gd name="T39" fmla="*/ 531 h 612"/>
                <a:gd name="T40" fmla="*/ 640 w 679"/>
                <a:gd name="T41" fmla="*/ 561 h 612"/>
                <a:gd name="T42" fmla="*/ 640 w 679"/>
                <a:gd name="T43" fmla="*/ 569 h 612"/>
                <a:gd name="T44" fmla="*/ 635 w 679"/>
                <a:gd name="T45" fmla="*/ 583 h 612"/>
                <a:gd name="T46" fmla="*/ 623 w 679"/>
                <a:gd name="T47" fmla="*/ 608 h 612"/>
                <a:gd name="T48" fmla="*/ 561 w 679"/>
                <a:gd name="T49" fmla="*/ 612 h 612"/>
                <a:gd name="T50" fmla="*/ 585 w 679"/>
                <a:gd name="T51" fmla="*/ 557 h 612"/>
                <a:gd name="T52" fmla="*/ 532 w 679"/>
                <a:gd name="T53" fmla="*/ 546 h 612"/>
                <a:gd name="T54" fmla="*/ 494 w 679"/>
                <a:gd name="T55" fmla="*/ 548 h 612"/>
                <a:gd name="T56" fmla="*/ 444 w 679"/>
                <a:gd name="T57" fmla="*/ 551 h 612"/>
                <a:gd name="T58" fmla="*/ 412 w 679"/>
                <a:gd name="T59" fmla="*/ 553 h 612"/>
                <a:gd name="T60" fmla="*/ 378 w 679"/>
                <a:gd name="T61" fmla="*/ 554 h 612"/>
                <a:gd name="T62" fmla="*/ 302 w 679"/>
                <a:gd name="T63" fmla="*/ 557 h 612"/>
                <a:gd name="T64" fmla="*/ 234 w 679"/>
                <a:gd name="T65" fmla="*/ 559 h 612"/>
                <a:gd name="T66" fmla="*/ 175 w 679"/>
                <a:gd name="T67" fmla="*/ 560 h 612"/>
                <a:gd name="T68" fmla="*/ 120 w 679"/>
                <a:gd name="T69" fmla="*/ 548 h 612"/>
                <a:gd name="T70" fmla="*/ 120 w 679"/>
                <a:gd name="T71" fmla="*/ 503 h 612"/>
                <a:gd name="T72" fmla="*/ 119 w 679"/>
                <a:gd name="T73" fmla="*/ 481 h 612"/>
                <a:gd name="T74" fmla="*/ 119 w 679"/>
                <a:gd name="T75" fmla="*/ 463 h 612"/>
                <a:gd name="T76" fmla="*/ 118 w 679"/>
                <a:gd name="T77" fmla="*/ 431 h 612"/>
                <a:gd name="T78" fmla="*/ 118 w 679"/>
                <a:gd name="T79" fmla="*/ 403 h 612"/>
                <a:gd name="T80" fmla="*/ 118 w 679"/>
                <a:gd name="T81" fmla="*/ 373 h 612"/>
                <a:gd name="T82" fmla="*/ 117 w 679"/>
                <a:gd name="T83" fmla="*/ 355 h 612"/>
                <a:gd name="T84" fmla="*/ 117 w 679"/>
                <a:gd name="T85" fmla="*/ 328 h 612"/>
                <a:gd name="T86" fmla="*/ 117 w 679"/>
                <a:gd name="T87" fmla="*/ 306 h 612"/>
                <a:gd name="T88" fmla="*/ 116 w 679"/>
                <a:gd name="T89" fmla="*/ 258 h 612"/>
                <a:gd name="T90" fmla="*/ 116 w 679"/>
                <a:gd name="T91" fmla="*/ 215 h 612"/>
                <a:gd name="T92" fmla="*/ 102 w 679"/>
                <a:gd name="T93" fmla="*/ 203 h 612"/>
                <a:gd name="T94" fmla="*/ 66 w 679"/>
                <a:gd name="T95" fmla="*/ 154 h 612"/>
                <a:gd name="T96" fmla="*/ 83 w 679"/>
                <a:gd name="T97" fmla="*/ 107 h 612"/>
                <a:gd name="T98" fmla="*/ 68 w 679"/>
                <a:gd name="T99" fmla="*/ 110 h 612"/>
                <a:gd name="T100" fmla="*/ 22 w 679"/>
                <a:gd name="T101" fmla="*/ 54 h 612"/>
                <a:gd name="T102" fmla="*/ 1 w 679"/>
                <a:gd name="T103" fmla="*/ 21 h 612"/>
                <a:gd name="T104" fmla="*/ 24 w 679"/>
                <a:gd name="T105" fmla="*/ 15 h 612"/>
                <a:gd name="T106" fmla="*/ 60 w 679"/>
                <a:gd name="T107" fmla="*/ 15 h 612"/>
                <a:gd name="T108" fmla="*/ 92 w 679"/>
                <a:gd name="T109" fmla="*/ 15 h 612"/>
                <a:gd name="T110" fmla="*/ 126 w 679"/>
                <a:gd name="T111" fmla="*/ 15 h 612"/>
                <a:gd name="T112" fmla="*/ 164 w 679"/>
                <a:gd name="T113" fmla="*/ 14 h 612"/>
                <a:gd name="T114" fmla="*/ 193 w 679"/>
                <a:gd name="T115" fmla="*/ 12 h 612"/>
                <a:gd name="T116" fmla="*/ 214 w 679"/>
                <a:gd name="T117" fmla="*/ 11 h 612"/>
                <a:gd name="T118" fmla="*/ 259 w 679"/>
                <a:gd name="T119" fmla="*/ 10 h 612"/>
                <a:gd name="T120" fmla="*/ 292 w 679"/>
                <a:gd name="T121" fmla="*/ 8 h 612"/>
                <a:gd name="T122" fmla="*/ 335 w 679"/>
                <a:gd name="T123" fmla="*/ 5 h 612"/>
                <a:gd name="T124" fmla="*/ 366 w 679"/>
                <a:gd name="T125" fmla="*/ 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9" h="612">
                  <a:moveTo>
                    <a:pt x="389" y="0"/>
                  </a:moveTo>
                  <a:lnTo>
                    <a:pt x="391" y="3"/>
                  </a:lnTo>
                  <a:lnTo>
                    <a:pt x="392" y="4"/>
                  </a:lnTo>
                  <a:lnTo>
                    <a:pt x="400" y="10"/>
                  </a:lnTo>
                  <a:lnTo>
                    <a:pt x="401" y="10"/>
                  </a:lnTo>
                  <a:lnTo>
                    <a:pt x="400" y="13"/>
                  </a:lnTo>
                  <a:lnTo>
                    <a:pt x="401" y="15"/>
                  </a:lnTo>
                  <a:lnTo>
                    <a:pt x="410" y="27"/>
                  </a:lnTo>
                  <a:lnTo>
                    <a:pt x="413" y="29"/>
                  </a:lnTo>
                  <a:lnTo>
                    <a:pt x="414" y="30"/>
                  </a:lnTo>
                  <a:lnTo>
                    <a:pt x="420" y="31"/>
                  </a:lnTo>
                  <a:lnTo>
                    <a:pt x="419" y="32"/>
                  </a:lnTo>
                  <a:lnTo>
                    <a:pt x="417" y="36"/>
                  </a:lnTo>
                  <a:lnTo>
                    <a:pt x="414" y="43"/>
                  </a:lnTo>
                  <a:lnTo>
                    <a:pt x="413" y="49"/>
                  </a:lnTo>
                  <a:lnTo>
                    <a:pt x="413" y="50"/>
                  </a:lnTo>
                  <a:lnTo>
                    <a:pt x="413" y="54"/>
                  </a:lnTo>
                  <a:lnTo>
                    <a:pt x="413" y="58"/>
                  </a:lnTo>
                  <a:lnTo>
                    <a:pt x="413" y="65"/>
                  </a:lnTo>
                  <a:lnTo>
                    <a:pt x="416" y="77"/>
                  </a:lnTo>
                  <a:lnTo>
                    <a:pt x="419" y="84"/>
                  </a:lnTo>
                  <a:lnTo>
                    <a:pt x="420" y="89"/>
                  </a:lnTo>
                  <a:lnTo>
                    <a:pt x="421" y="99"/>
                  </a:lnTo>
                  <a:lnTo>
                    <a:pt x="423" y="103"/>
                  </a:lnTo>
                  <a:lnTo>
                    <a:pt x="430" y="111"/>
                  </a:lnTo>
                  <a:lnTo>
                    <a:pt x="430" y="114"/>
                  </a:lnTo>
                  <a:lnTo>
                    <a:pt x="430" y="115"/>
                  </a:lnTo>
                  <a:lnTo>
                    <a:pt x="430" y="117"/>
                  </a:lnTo>
                  <a:lnTo>
                    <a:pt x="430" y="117"/>
                  </a:lnTo>
                  <a:lnTo>
                    <a:pt x="432" y="120"/>
                  </a:lnTo>
                  <a:lnTo>
                    <a:pt x="436" y="123"/>
                  </a:lnTo>
                  <a:lnTo>
                    <a:pt x="444" y="132"/>
                  </a:lnTo>
                  <a:lnTo>
                    <a:pt x="449" y="134"/>
                  </a:lnTo>
                  <a:lnTo>
                    <a:pt x="451" y="138"/>
                  </a:lnTo>
                  <a:lnTo>
                    <a:pt x="452" y="140"/>
                  </a:lnTo>
                  <a:lnTo>
                    <a:pt x="463" y="153"/>
                  </a:lnTo>
                  <a:lnTo>
                    <a:pt x="469" y="157"/>
                  </a:lnTo>
                  <a:lnTo>
                    <a:pt x="474" y="160"/>
                  </a:lnTo>
                  <a:lnTo>
                    <a:pt x="480" y="164"/>
                  </a:lnTo>
                  <a:lnTo>
                    <a:pt x="484" y="166"/>
                  </a:lnTo>
                  <a:lnTo>
                    <a:pt x="489" y="171"/>
                  </a:lnTo>
                  <a:lnTo>
                    <a:pt x="496" y="177"/>
                  </a:lnTo>
                  <a:lnTo>
                    <a:pt x="496" y="178"/>
                  </a:lnTo>
                  <a:lnTo>
                    <a:pt x="497" y="182"/>
                  </a:lnTo>
                  <a:lnTo>
                    <a:pt x="502" y="198"/>
                  </a:lnTo>
                  <a:lnTo>
                    <a:pt x="502" y="199"/>
                  </a:lnTo>
                  <a:lnTo>
                    <a:pt x="499" y="204"/>
                  </a:lnTo>
                  <a:lnTo>
                    <a:pt x="499" y="205"/>
                  </a:lnTo>
                  <a:lnTo>
                    <a:pt x="505" y="221"/>
                  </a:lnTo>
                  <a:lnTo>
                    <a:pt x="505" y="221"/>
                  </a:lnTo>
                  <a:lnTo>
                    <a:pt x="506" y="222"/>
                  </a:lnTo>
                  <a:lnTo>
                    <a:pt x="509" y="226"/>
                  </a:lnTo>
                  <a:lnTo>
                    <a:pt x="513" y="228"/>
                  </a:lnTo>
                  <a:lnTo>
                    <a:pt x="515" y="228"/>
                  </a:lnTo>
                  <a:lnTo>
                    <a:pt x="516" y="228"/>
                  </a:lnTo>
                  <a:lnTo>
                    <a:pt x="517" y="227"/>
                  </a:lnTo>
                  <a:lnTo>
                    <a:pt x="520" y="224"/>
                  </a:lnTo>
                  <a:lnTo>
                    <a:pt x="522" y="221"/>
                  </a:lnTo>
                  <a:lnTo>
                    <a:pt x="523" y="219"/>
                  </a:lnTo>
                  <a:lnTo>
                    <a:pt x="523" y="218"/>
                  </a:lnTo>
                  <a:lnTo>
                    <a:pt x="524" y="215"/>
                  </a:lnTo>
                  <a:lnTo>
                    <a:pt x="525" y="215"/>
                  </a:lnTo>
                  <a:lnTo>
                    <a:pt x="530" y="215"/>
                  </a:lnTo>
                  <a:lnTo>
                    <a:pt x="532" y="215"/>
                  </a:lnTo>
                  <a:lnTo>
                    <a:pt x="543" y="219"/>
                  </a:lnTo>
                  <a:lnTo>
                    <a:pt x="546" y="220"/>
                  </a:lnTo>
                  <a:lnTo>
                    <a:pt x="548" y="221"/>
                  </a:lnTo>
                  <a:lnTo>
                    <a:pt x="550" y="222"/>
                  </a:lnTo>
                  <a:lnTo>
                    <a:pt x="560" y="228"/>
                  </a:lnTo>
                  <a:lnTo>
                    <a:pt x="560" y="229"/>
                  </a:lnTo>
                  <a:lnTo>
                    <a:pt x="560" y="230"/>
                  </a:lnTo>
                  <a:lnTo>
                    <a:pt x="560" y="233"/>
                  </a:lnTo>
                  <a:lnTo>
                    <a:pt x="560" y="234"/>
                  </a:lnTo>
                  <a:lnTo>
                    <a:pt x="559" y="235"/>
                  </a:lnTo>
                  <a:lnTo>
                    <a:pt x="555" y="239"/>
                  </a:lnTo>
                  <a:lnTo>
                    <a:pt x="555" y="240"/>
                  </a:lnTo>
                  <a:lnTo>
                    <a:pt x="552" y="245"/>
                  </a:lnTo>
                  <a:lnTo>
                    <a:pt x="552" y="248"/>
                  </a:lnTo>
                  <a:lnTo>
                    <a:pt x="552" y="248"/>
                  </a:lnTo>
                  <a:lnTo>
                    <a:pt x="552" y="249"/>
                  </a:lnTo>
                  <a:lnTo>
                    <a:pt x="553" y="250"/>
                  </a:lnTo>
                  <a:lnTo>
                    <a:pt x="554" y="252"/>
                  </a:lnTo>
                  <a:lnTo>
                    <a:pt x="555" y="254"/>
                  </a:lnTo>
                  <a:lnTo>
                    <a:pt x="555" y="256"/>
                  </a:lnTo>
                  <a:lnTo>
                    <a:pt x="555" y="258"/>
                  </a:lnTo>
                  <a:lnTo>
                    <a:pt x="555" y="259"/>
                  </a:lnTo>
                  <a:lnTo>
                    <a:pt x="555" y="260"/>
                  </a:lnTo>
                  <a:lnTo>
                    <a:pt x="554" y="263"/>
                  </a:lnTo>
                  <a:lnTo>
                    <a:pt x="553" y="264"/>
                  </a:lnTo>
                  <a:lnTo>
                    <a:pt x="551" y="265"/>
                  </a:lnTo>
                  <a:lnTo>
                    <a:pt x="549" y="270"/>
                  </a:lnTo>
                  <a:lnTo>
                    <a:pt x="548" y="271"/>
                  </a:lnTo>
                  <a:lnTo>
                    <a:pt x="548" y="272"/>
                  </a:lnTo>
                  <a:lnTo>
                    <a:pt x="548" y="273"/>
                  </a:lnTo>
                  <a:lnTo>
                    <a:pt x="546" y="280"/>
                  </a:lnTo>
                  <a:lnTo>
                    <a:pt x="546" y="284"/>
                  </a:lnTo>
                  <a:lnTo>
                    <a:pt x="546" y="286"/>
                  </a:lnTo>
                  <a:lnTo>
                    <a:pt x="541" y="292"/>
                  </a:lnTo>
                  <a:lnTo>
                    <a:pt x="541" y="293"/>
                  </a:lnTo>
                  <a:lnTo>
                    <a:pt x="541" y="293"/>
                  </a:lnTo>
                  <a:lnTo>
                    <a:pt x="539" y="299"/>
                  </a:lnTo>
                  <a:lnTo>
                    <a:pt x="539" y="300"/>
                  </a:lnTo>
                  <a:lnTo>
                    <a:pt x="539" y="306"/>
                  </a:lnTo>
                  <a:lnTo>
                    <a:pt x="541" y="312"/>
                  </a:lnTo>
                  <a:lnTo>
                    <a:pt x="541" y="315"/>
                  </a:lnTo>
                  <a:lnTo>
                    <a:pt x="543" y="318"/>
                  </a:lnTo>
                  <a:lnTo>
                    <a:pt x="552" y="326"/>
                  </a:lnTo>
                  <a:lnTo>
                    <a:pt x="553" y="328"/>
                  </a:lnTo>
                  <a:lnTo>
                    <a:pt x="557" y="331"/>
                  </a:lnTo>
                  <a:lnTo>
                    <a:pt x="565" y="337"/>
                  </a:lnTo>
                  <a:lnTo>
                    <a:pt x="571" y="339"/>
                  </a:lnTo>
                  <a:lnTo>
                    <a:pt x="579" y="346"/>
                  </a:lnTo>
                  <a:lnTo>
                    <a:pt x="581" y="351"/>
                  </a:lnTo>
                  <a:lnTo>
                    <a:pt x="582" y="352"/>
                  </a:lnTo>
                  <a:lnTo>
                    <a:pt x="585" y="357"/>
                  </a:lnTo>
                  <a:lnTo>
                    <a:pt x="585" y="358"/>
                  </a:lnTo>
                  <a:lnTo>
                    <a:pt x="587" y="358"/>
                  </a:lnTo>
                  <a:lnTo>
                    <a:pt x="590" y="358"/>
                  </a:lnTo>
                  <a:lnTo>
                    <a:pt x="591" y="357"/>
                  </a:lnTo>
                  <a:lnTo>
                    <a:pt x="593" y="354"/>
                  </a:lnTo>
                  <a:lnTo>
                    <a:pt x="594" y="354"/>
                  </a:lnTo>
                  <a:lnTo>
                    <a:pt x="595" y="353"/>
                  </a:lnTo>
                  <a:lnTo>
                    <a:pt x="606" y="360"/>
                  </a:lnTo>
                  <a:lnTo>
                    <a:pt x="613" y="365"/>
                  </a:lnTo>
                  <a:lnTo>
                    <a:pt x="613" y="365"/>
                  </a:lnTo>
                  <a:lnTo>
                    <a:pt x="629" y="382"/>
                  </a:lnTo>
                  <a:lnTo>
                    <a:pt x="631" y="388"/>
                  </a:lnTo>
                  <a:lnTo>
                    <a:pt x="631" y="393"/>
                  </a:lnTo>
                  <a:lnTo>
                    <a:pt x="630" y="393"/>
                  </a:lnTo>
                  <a:lnTo>
                    <a:pt x="630" y="394"/>
                  </a:lnTo>
                  <a:lnTo>
                    <a:pt x="630" y="395"/>
                  </a:lnTo>
                  <a:lnTo>
                    <a:pt x="630" y="396"/>
                  </a:lnTo>
                  <a:lnTo>
                    <a:pt x="630" y="398"/>
                  </a:lnTo>
                  <a:lnTo>
                    <a:pt x="631" y="400"/>
                  </a:lnTo>
                  <a:lnTo>
                    <a:pt x="634" y="405"/>
                  </a:lnTo>
                  <a:lnTo>
                    <a:pt x="635" y="409"/>
                  </a:lnTo>
                  <a:lnTo>
                    <a:pt x="639" y="411"/>
                  </a:lnTo>
                  <a:lnTo>
                    <a:pt x="640" y="413"/>
                  </a:lnTo>
                  <a:lnTo>
                    <a:pt x="641" y="417"/>
                  </a:lnTo>
                  <a:lnTo>
                    <a:pt x="642" y="420"/>
                  </a:lnTo>
                  <a:lnTo>
                    <a:pt x="641" y="424"/>
                  </a:lnTo>
                  <a:lnTo>
                    <a:pt x="641" y="425"/>
                  </a:lnTo>
                  <a:lnTo>
                    <a:pt x="641" y="426"/>
                  </a:lnTo>
                  <a:lnTo>
                    <a:pt x="640" y="426"/>
                  </a:lnTo>
                  <a:lnTo>
                    <a:pt x="637" y="426"/>
                  </a:lnTo>
                  <a:lnTo>
                    <a:pt x="636" y="427"/>
                  </a:lnTo>
                  <a:lnTo>
                    <a:pt x="635" y="427"/>
                  </a:lnTo>
                  <a:lnTo>
                    <a:pt x="634" y="431"/>
                  </a:lnTo>
                  <a:lnTo>
                    <a:pt x="633" y="433"/>
                  </a:lnTo>
                  <a:lnTo>
                    <a:pt x="634" y="434"/>
                  </a:lnTo>
                  <a:lnTo>
                    <a:pt x="636" y="438"/>
                  </a:lnTo>
                  <a:lnTo>
                    <a:pt x="639" y="442"/>
                  </a:lnTo>
                  <a:lnTo>
                    <a:pt x="646" y="454"/>
                  </a:lnTo>
                  <a:lnTo>
                    <a:pt x="649" y="464"/>
                  </a:lnTo>
                  <a:lnTo>
                    <a:pt x="649" y="464"/>
                  </a:lnTo>
                  <a:lnTo>
                    <a:pt x="650" y="465"/>
                  </a:lnTo>
                  <a:lnTo>
                    <a:pt x="656" y="470"/>
                  </a:lnTo>
                  <a:lnTo>
                    <a:pt x="659" y="471"/>
                  </a:lnTo>
                  <a:lnTo>
                    <a:pt x="661" y="471"/>
                  </a:lnTo>
                  <a:lnTo>
                    <a:pt x="661" y="472"/>
                  </a:lnTo>
                  <a:lnTo>
                    <a:pt x="663" y="472"/>
                  </a:lnTo>
                  <a:lnTo>
                    <a:pt x="664" y="472"/>
                  </a:lnTo>
                  <a:lnTo>
                    <a:pt x="666" y="472"/>
                  </a:lnTo>
                  <a:lnTo>
                    <a:pt x="668" y="472"/>
                  </a:lnTo>
                  <a:lnTo>
                    <a:pt x="670" y="473"/>
                  </a:lnTo>
                  <a:lnTo>
                    <a:pt x="672" y="473"/>
                  </a:lnTo>
                  <a:lnTo>
                    <a:pt x="675" y="471"/>
                  </a:lnTo>
                  <a:lnTo>
                    <a:pt x="679" y="476"/>
                  </a:lnTo>
                  <a:lnTo>
                    <a:pt x="675" y="490"/>
                  </a:lnTo>
                  <a:lnTo>
                    <a:pt x="672" y="492"/>
                  </a:lnTo>
                  <a:lnTo>
                    <a:pt x="673" y="494"/>
                  </a:lnTo>
                  <a:lnTo>
                    <a:pt x="672" y="494"/>
                  </a:lnTo>
                  <a:lnTo>
                    <a:pt x="678" y="498"/>
                  </a:lnTo>
                  <a:lnTo>
                    <a:pt x="678" y="503"/>
                  </a:lnTo>
                  <a:lnTo>
                    <a:pt x="677" y="502"/>
                  </a:lnTo>
                  <a:lnTo>
                    <a:pt x="674" y="502"/>
                  </a:lnTo>
                  <a:lnTo>
                    <a:pt x="673" y="503"/>
                  </a:lnTo>
                  <a:lnTo>
                    <a:pt x="671" y="504"/>
                  </a:lnTo>
                  <a:lnTo>
                    <a:pt x="671" y="506"/>
                  </a:lnTo>
                  <a:lnTo>
                    <a:pt x="671" y="508"/>
                  </a:lnTo>
                  <a:lnTo>
                    <a:pt x="674" y="513"/>
                  </a:lnTo>
                  <a:lnTo>
                    <a:pt x="674" y="516"/>
                  </a:lnTo>
                  <a:lnTo>
                    <a:pt x="673" y="518"/>
                  </a:lnTo>
                  <a:lnTo>
                    <a:pt x="672" y="520"/>
                  </a:lnTo>
                  <a:lnTo>
                    <a:pt x="672" y="520"/>
                  </a:lnTo>
                  <a:lnTo>
                    <a:pt x="672" y="523"/>
                  </a:lnTo>
                  <a:lnTo>
                    <a:pt x="671" y="525"/>
                  </a:lnTo>
                  <a:lnTo>
                    <a:pt x="670" y="527"/>
                  </a:lnTo>
                  <a:lnTo>
                    <a:pt x="669" y="528"/>
                  </a:lnTo>
                  <a:lnTo>
                    <a:pt x="667" y="528"/>
                  </a:lnTo>
                  <a:lnTo>
                    <a:pt x="665" y="527"/>
                  </a:lnTo>
                  <a:lnTo>
                    <a:pt x="663" y="525"/>
                  </a:lnTo>
                  <a:lnTo>
                    <a:pt x="661" y="521"/>
                  </a:lnTo>
                  <a:lnTo>
                    <a:pt x="659" y="520"/>
                  </a:lnTo>
                  <a:lnTo>
                    <a:pt x="657" y="520"/>
                  </a:lnTo>
                  <a:lnTo>
                    <a:pt x="655" y="521"/>
                  </a:lnTo>
                  <a:lnTo>
                    <a:pt x="654" y="523"/>
                  </a:lnTo>
                  <a:lnTo>
                    <a:pt x="653" y="528"/>
                  </a:lnTo>
                  <a:lnTo>
                    <a:pt x="652" y="533"/>
                  </a:lnTo>
                  <a:lnTo>
                    <a:pt x="651" y="538"/>
                  </a:lnTo>
                  <a:lnTo>
                    <a:pt x="650" y="541"/>
                  </a:lnTo>
                  <a:lnTo>
                    <a:pt x="648" y="543"/>
                  </a:lnTo>
                  <a:lnTo>
                    <a:pt x="647" y="544"/>
                  </a:lnTo>
                  <a:lnTo>
                    <a:pt x="646" y="544"/>
                  </a:lnTo>
                  <a:lnTo>
                    <a:pt x="645" y="544"/>
                  </a:lnTo>
                  <a:lnTo>
                    <a:pt x="644" y="542"/>
                  </a:lnTo>
                  <a:lnTo>
                    <a:pt x="644" y="542"/>
                  </a:lnTo>
                  <a:lnTo>
                    <a:pt x="644" y="539"/>
                  </a:lnTo>
                  <a:lnTo>
                    <a:pt x="646" y="536"/>
                  </a:lnTo>
                  <a:lnTo>
                    <a:pt x="646" y="535"/>
                  </a:lnTo>
                  <a:lnTo>
                    <a:pt x="646" y="534"/>
                  </a:lnTo>
                  <a:lnTo>
                    <a:pt x="646" y="532"/>
                  </a:lnTo>
                  <a:lnTo>
                    <a:pt x="645" y="531"/>
                  </a:lnTo>
                  <a:lnTo>
                    <a:pt x="644" y="530"/>
                  </a:lnTo>
                  <a:lnTo>
                    <a:pt x="644" y="529"/>
                  </a:lnTo>
                  <a:lnTo>
                    <a:pt x="642" y="529"/>
                  </a:lnTo>
                  <a:lnTo>
                    <a:pt x="639" y="528"/>
                  </a:lnTo>
                  <a:lnTo>
                    <a:pt x="637" y="528"/>
                  </a:lnTo>
                  <a:lnTo>
                    <a:pt x="636" y="529"/>
                  </a:lnTo>
                  <a:lnTo>
                    <a:pt x="635" y="531"/>
                  </a:lnTo>
                  <a:lnTo>
                    <a:pt x="635" y="532"/>
                  </a:lnTo>
                  <a:lnTo>
                    <a:pt x="635" y="533"/>
                  </a:lnTo>
                  <a:lnTo>
                    <a:pt x="636" y="536"/>
                  </a:lnTo>
                  <a:lnTo>
                    <a:pt x="639" y="539"/>
                  </a:lnTo>
                  <a:lnTo>
                    <a:pt x="640" y="542"/>
                  </a:lnTo>
                  <a:lnTo>
                    <a:pt x="641" y="542"/>
                  </a:lnTo>
                  <a:lnTo>
                    <a:pt x="643" y="555"/>
                  </a:lnTo>
                  <a:lnTo>
                    <a:pt x="643" y="558"/>
                  </a:lnTo>
                  <a:lnTo>
                    <a:pt x="642" y="559"/>
                  </a:lnTo>
                  <a:lnTo>
                    <a:pt x="641" y="560"/>
                  </a:lnTo>
                  <a:lnTo>
                    <a:pt x="640" y="561"/>
                  </a:lnTo>
                  <a:lnTo>
                    <a:pt x="638" y="561"/>
                  </a:lnTo>
                  <a:lnTo>
                    <a:pt x="636" y="560"/>
                  </a:lnTo>
                  <a:lnTo>
                    <a:pt x="634" y="560"/>
                  </a:lnTo>
                  <a:lnTo>
                    <a:pt x="633" y="561"/>
                  </a:lnTo>
                  <a:lnTo>
                    <a:pt x="632" y="561"/>
                  </a:lnTo>
                  <a:lnTo>
                    <a:pt x="632" y="563"/>
                  </a:lnTo>
                  <a:lnTo>
                    <a:pt x="632" y="564"/>
                  </a:lnTo>
                  <a:lnTo>
                    <a:pt x="633" y="565"/>
                  </a:lnTo>
                  <a:lnTo>
                    <a:pt x="636" y="568"/>
                  </a:lnTo>
                  <a:lnTo>
                    <a:pt x="640" y="569"/>
                  </a:lnTo>
                  <a:lnTo>
                    <a:pt x="640" y="569"/>
                  </a:lnTo>
                  <a:lnTo>
                    <a:pt x="641" y="570"/>
                  </a:lnTo>
                  <a:lnTo>
                    <a:pt x="641" y="572"/>
                  </a:lnTo>
                  <a:lnTo>
                    <a:pt x="640" y="573"/>
                  </a:lnTo>
                  <a:lnTo>
                    <a:pt x="636" y="575"/>
                  </a:lnTo>
                  <a:lnTo>
                    <a:pt x="635" y="575"/>
                  </a:lnTo>
                  <a:lnTo>
                    <a:pt x="627" y="574"/>
                  </a:lnTo>
                  <a:lnTo>
                    <a:pt x="625" y="573"/>
                  </a:lnTo>
                  <a:lnTo>
                    <a:pt x="624" y="574"/>
                  </a:lnTo>
                  <a:lnTo>
                    <a:pt x="632" y="581"/>
                  </a:lnTo>
                  <a:lnTo>
                    <a:pt x="634" y="582"/>
                  </a:lnTo>
                  <a:lnTo>
                    <a:pt x="635" y="583"/>
                  </a:lnTo>
                  <a:lnTo>
                    <a:pt x="636" y="586"/>
                  </a:lnTo>
                  <a:lnTo>
                    <a:pt x="637" y="587"/>
                  </a:lnTo>
                  <a:lnTo>
                    <a:pt x="636" y="589"/>
                  </a:lnTo>
                  <a:lnTo>
                    <a:pt x="636" y="591"/>
                  </a:lnTo>
                  <a:lnTo>
                    <a:pt x="634" y="592"/>
                  </a:lnTo>
                  <a:lnTo>
                    <a:pt x="628" y="600"/>
                  </a:lnTo>
                  <a:lnTo>
                    <a:pt x="628" y="603"/>
                  </a:lnTo>
                  <a:lnTo>
                    <a:pt x="628" y="603"/>
                  </a:lnTo>
                  <a:lnTo>
                    <a:pt x="626" y="607"/>
                  </a:lnTo>
                  <a:lnTo>
                    <a:pt x="624" y="607"/>
                  </a:lnTo>
                  <a:lnTo>
                    <a:pt x="623" y="608"/>
                  </a:lnTo>
                  <a:lnTo>
                    <a:pt x="619" y="608"/>
                  </a:lnTo>
                  <a:lnTo>
                    <a:pt x="609" y="609"/>
                  </a:lnTo>
                  <a:lnTo>
                    <a:pt x="607" y="609"/>
                  </a:lnTo>
                  <a:lnTo>
                    <a:pt x="601" y="609"/>
                  </a:lnTo>
                  <a:lnTo>
                    <a:pt x="600" y="609"/>
                  </a:lnTo>
                  <a:lnTo>
                    <a:pt x="599" y="609"/>
                  </a:lnTo>
                  <a:lnTo>
                    <a:pt x="583" y="610"/>
                  </a:lnTo>
                  <a:lnTo>
                    <a:pt x="579" y="610"/>
                  </a:lnTo>
                  <a:lnTo>
                    <a:pt x="567" y="612"/>
                  </a:lnTo>
                  <a:lnTo>
                    <a:pt x="566" y="612"/>
                  </a:lnTo>
                  <a:lnTo>
                    <a:pt x="561" y="612"/>
                  </a:lnTo>
                  <a:lnTo>
                    <a:pt x="558" y="612"/>
                  </a:lnTo>
                  <a:lnTo>
                    <a:pt x="558" y="609"/>
                  </a:lnTo>
                  <a:lnTo>
                    <a:pt x="563" y="599"/>
                  </a:lnTo>
                  <a:lnTo>
                    <a:pt x="572" y="586"/>
                  </a:lnTo>
                  <a:lnTo>
                    <a:pt x="574" y="584"/>
                  </a:lnTo>
                  <a:lnTo>
                    <a:pt x="582" y="575"/>
                  </a:lnTo>
                  <a:lnTo>
                    <a:pt x="585" y="573"/>
                  </a:lnTo>
                  <a:lnTo>
                    <a:pt x="585" y="572"/>
                  </a:lnTo>
                  <a:lnTo>
                    <a:pt x="587" y="569"/>
                  </a:lnTo>
                  <a:lnTo>
                    <a:pt x="586" y="559"/>
                  </a:lnTo>
                  <a:lnTo>
                    <a:pt x="585" y="557"/>
                  </a:lnTo>
                  <a:lnTo>
                    <a:pt x="579" y="552"/>
                  </a:lnTo>
                  <a:lnTo>
                    <a:pt x="576" y="545"/>
                  </a:lnTo>
                  <a:lnTo>
                    <a:pt x="576" y="543"/>
                  </a:lnTo>
                  <a:lnTo>
                    <a:pt x="572" y="544"/>
                  </a:lnTo>
                  <a:lnTo>
                    <a:pt x="569" y="544"/>
                  </a:lnTo>
                  <a:lnTo>
                    <a:pt x="568" y="544"/>
                  </a:lnTo>
                  <a:lnTo>
                    <a:pt x="557" y="545"/>
                  </a:lnTo>
                  <a:lnTo>
                    <a:pt x="541" y="546"/>
                  </a:lnTo>
                  <a:lnTo>
                    <a:pt x="541" y="546"/>
                  </a:lnTo>
                  <a:lnTo>
                    <a:pt x="533" y="546"/>
                  </a:lnTo>
                  <a:lnTo>
                    <a:pt x="532" y="546"/>
                  </a:lnTo>
                  <a:lnTo>
                    <a:pt x="531" y="546"/>
                  </a:lnTo>
                  <a:lnTo>
                    <a:pt x="530" y="547"/>
                  </a:lnTo>
                  <a:lnTo>
                    <a:pt x="525" y="547"/>
                  </a:lnTo>
                  <a:lnTo>
                    <a:pt x="521" y="547"/>
                  </a:lnTo>
                  <a:lnTo>
                    <a:pt x="519" y="547"/>
                  </a:lnTo>
                  <a:lnTo>
                    <a:pt x="513" y="548"/>
                  </a:lnTo>
                  <a:lnTo>
                    <a:pt x="512" y="548"/>
                  </a:lnTo>
                  <a:lnTo>
                    <a:pt x="505" y="548"/>
                  </a:lnTo>
                  <a:lnTo>
                    <a:pt x="502" y="548"/>
                  </a:lnTo>
                  <a:lnTo>
                    <a:pt x="502" y="548"/>
                  </a:lnTo>
                  <a:lnTo>
                    <a:pt x="494" y="548"/>
                  </a:lnTo>
                  <a:lnTo>
                    <a:pt x="493" y="548"/>
                  </a:lnTo>
                  <a:lnTo>
                    <a:pt x="489" y="548"/>
                  </a:lnTo>
                  <a:lnTo>
                    <a:pt x="488" y="548"/>
                  </a:lnTo>
                  <a:lnTo>
                    <a:pt x="480" y="549"/>
                  </a:lnTo>
                  <a:lnTo>
                    <a:pt x="477" y="549"/>
                  </a:lnTo>
                  <a:lnTo>
                    <a:pt x="468" y="550"/>
                  </a:lnTo>
                  <a:lnTo>
                    <a:pt x="467" y="550"/>
                  </a:lnTo>
                  <a:lnTo>
                    <a:pt x="448" y="551"/>
                  </a:lnTo>
                  <a:lnTo>
                    <a:pt x="446" y="551"/>
                  </a:lnTo>
                  <a:lnTo>
                    <a:pt x="445" y="551"/>
                  </a:lnTo>
                  <a:lnTo>
                    <a:pt x="444" y="551"/>
                  </a:lnTo>
                  <a:lnTo>
                    <a:pt x="436" y="552"/>
                  </a:lnTo>
                  <a:lnTo>
                    <a:pt x="435" y="552"/>
                  </a:lnTo>
                  <a:lnTo>
                    <a:pt x="434" y="552"/>
                  </a:lnTo>
                  <a:lnTo>
                    <a:pt x="429" y="552"/>
                  </a:lnTo>
                  <a:lnTo>
                    <a:pt x="428" y="552"/>
                  </a:lnTo>
                  <a:lnTo>
                    <a:pt x="425" y="552"/>
                  </a:lnTo>
                  <a:lnTo>
                    <a:pt x="424" y="552"/>
                  </a:lnTo>
                  <a:lnTo>
                    <a:pt x="421" y="552"/>
                  </a:lnTo>
                  <a:lnTo>
                    <a:pt x="419" y="552"/>
                  </a:lnTo>
                  <a:lnTo>
                    <a:pt x="415" y="553"/>
                  </a:lnTo>
                  <a:lnTo>
                    <a:pt x="412" y="553"/>
                  </a:lnTo>
                  <a:lnTo>
                    <a:pt x="409" y="553"/>
                  </a:lnTo>
                  <a:lnTo>
                    <a:pt x="408" y="553"/>
                  </a:lnTo>
                  <a:lnTo>
                    <a:pt x="408" y="553"/>
                  </a:lnTo>
                  <a:lnTo>
                    <a:pt x="402" y="553"/>
                  </a:lnTo>
                  <a:lnTo>
                    <a:pt x="389" y="553"/>
                  </a:lnTo>
                  <a:lnTo>
                    <a:pt x="386" y="553"/>
                  </a:lnTo>
                  <a:lnTo>
                    <a:pt x="385" y="553"/>
                  </a:lnTo>
                  <a:lnTo>
                    <a:pt x="382" y="554"/>
                  </a:lnTo>
                  <a:lnTo>
                    <a:pt x="381" y="554"/>
                  </a:lnTo>
                  <a:lnTo>
                    <a:pt x="380" y="554"/>
                  </a:lnTo>
                  <a:lnTo>
                    <a:pt x="378" y="554"/>
                  </a:lnTo>
                  <a:lnTo>
                    <a:pt x="375" y="554"/>
                  </a:lnTo>
                  <a:lnTo>
                    <a:pt x="374" y="554"/>
                  </a:lnTo>
                  <a:lnTo>
                    <a:pt x="372" y="554"/>
                  </a:lnTo>
                  <a:lnTo>
                    <a:pt x="367" y="554"/>
                  </a:lnTo>
                  <a:lnTo>
                    <a:pt x="366" y="554"/>
                  </a:lnTo>
                  <a:lnTo>
                    <a:pt x="365" y="554"/>
                  </a:lnTo>
                  <a:lnTo>
                    <a:pt x="356" y="555"/>
                  </a:lnTo>
                  <a:lnTo>
                    <a:pt x="355" y="555"/>
                  </a:lnTo>
                  <a:lnTo>
                    <a:pt x="334" y="556"/>
                  </a:lnTo>
                  <a:lnTo>
                    <a:pt x="308" y="557"/>
                  </a:lnTo>
                  <a:lnTo>
                    <a:pt x="302" y="557"/>
                  </a:lnTo>
                  <a:lnTo>
                    <a:pt x="300" y="557"/>
                  </a:lnTo>
                  <a:lnTo>
                    <a:pt x="297" y="558"/>
                  </a:lnTo>
                  <a:lnTo>
                    <a:pt x="284" y="558"/>
                  </a:lnTo>
                  <a:lnTo>
                    <a:pt x="279" y="558"/>
                  </a:lnTo>
                  <a:lnTo>
                    <a:pt x="278" y="558"/>
                  </a:lnTo>
                  <a:lnTo>
                    <a:pt x="276" y="558"/>
                  </a:lnTo>
                  <a:lnTo>
                    <a:pt x="255" y="559"/>
                  </a:lnTo>
                  <a:lnTo>
                    <a:pt x="253" y="559"/>
                  </a:lnTo>
                  <a:lnTo>
                    <a:pt x="245" y="559"/>
                  </a:lnTo>
                  <a:lnTo>
                    <a:pt x="242" y="559"/>
                  </a:lnTo>
                  <a:lnTo>
                    <a:pt x="234" y="559"/>
                  </a:lnTo>
                  <a:lnTo>
                    <a:pt x="233" y="559"/>
                  </a:lnTo>
                  <a:lnTo>
                    <a:pt x="225" y="559"/>
                  </a:lnTo>
                  <a:lnTo>
                    <a:pt x="214" y="559"/>
                  </a:lnTo>
                  <a:lnTo>
                    <a:pt x="213" y="559"/>
                  </a:lnTo>
                  <a:lnTo>
                    <a:pt x="212" y="559"/>
                  </a:lnTo>
                  <a:lnTo>
                    <a:pt x="211" y="559"/>
                  </a:lnTo>
                  <a:lnTo>
                    <a:pt x="197" y="560"/>
                  </a:lnTo>
                  <a:lnTo>
                    <a:pt x="192" y="560"/>
                  </a:lnTo>
                  <a:lnTo>
                    <a:pt x="192" y="560"/>
                  </a:lnTo>
                  <a:lnTo>
                    <a:pt x="187" y="560"/>
                  </a:lnTo>
                  <a:lnTo>
                    <a:pt x="175" y="560"/>
                  </a:lnTo>
                  <a:lnTo>
                    <a:pt x="173" y="560"/>
                  </a:lnTo>
                  <a:lnTo>
                    <a:pt x="172" y="560"/>
                  </a:lnTo>
                  <a:lnTo>
                    <a:pt x="130" y="561"/>
                  </a:lnTo>
                  <a:lnTo>
                    <a:pt x="126" y="561"/>
                  </a:lnTo>
                  <a:lnTo>
                    <a:pt x="120" y="561"/>
                  </a:lnTo>
                  <a:lnTo>
                    <a:pt x="120" y="559"/>
                  </a:lnTo>
                  <a:lnTo>
                    <a:pt x="120" y="557"/>
                  </a:lnTo>
                  <a:lnTo>
                    <a:pt x="120" y="557"/>
                  </a:lnTo>
                  <a:lnTo>
                    <a:pt x="120" y="556"/>
                  </a:lnTo>
                  <a:lnTo>
                    <a:pt x="120" y="551"/>
                  </a:lnTo>
                  <a:lnTo>
                    <a:pt x="120" y="548"/>
                  </a:lnTo>
                  <a:lnTo>
                    <a:pt x="120" y="547"/>
                  </a:lnTo>
                  <a:lnTo>
                    <a:pt x="120" y="539"/>
                  </a:lnTo>
                  <a:lnTo>
                    <a:pt x="120" y="534"/>
                  </a:lnTo>
                  <a:lnTo>
                    <a:pt x="120" y="525"/>
                  </a:lnTo>
                  <a:lnTo>
                    <a:pt x="120" y="514"/>
                  </a:lnTo>
                  <a:lnTo>
                    <a:pt x="120" y="510"/>
                  </a:lnTo>
                  <a:lnTo>
                    <a:pt x="120" y="508"/>
                  </a:lnTo>
                  <a:lnTo>
                    <a:pt x="120" y="506"/>
                  </a:lnTo>
                  <a:lnTo>
                    <a:pt x="120" y="504"/>
                  </a:lnTo>
                  <a:lnTo>
                    <a:pt x="120" y="503"/>
                  </a:lnTo>
                  <a:lnTo>
                    <a:pt x="120" y="503"/>
                  </a:lnTo>
                  <a:lnTo>
                    <a:pt x="119" y="502"/>
                  </a:lnTo>
                  <a:lnTo>
                    <a:pt x="119" y="501"/>
                  </a:lnTo>
                  <a:lnTo>
                    <a:pt x="119" y="495"/>
                  </a:lnTo>
                  <a:lnTo>
                    <a:pt x="119" y="494"/>
                  </a:lnTo>
                  <a:lnTo>
                    <a:pt x="119" y="493"/>
                  </a:lnTo>
                  <a:lnTo>
                    <a:pt x="119" y="489"/>
                  </a:lnTo>
                  <a:lnTo>
                    <a:pt x="119" y="487"/>
                  </a:lnTo>
                  <a:lnTo>
                    <a:pt x="119" y="484"/>
                  </a:lnTo>
                  <a:lnTo>
                    <a:pt x="119" y="483"/>
                  </a:lnTo>
                  <a:lnTo>
                    <a:pt x="119" y="482"/>
                  </a:lnTo>
                  <a:lnTo>
                    <a:pt x="119" y="481"/>
                  </a:lnTo>
                  <a:lnTo>
                    <a:pt x="119" y="481"/>
                  </a:lnTo>
                  <a:lnTo>
                    <a:pt x="119" y="479"/>
                  </a:lnTo>
                  <a:lnTo>
                    <a:pt x="119" y="477"/>
                  </a:lnTo>
                  <a:lnTo>
                    <a:pt x="119" y="476"/>
                  </a:lnTo>
                  <a:lnTo>
                    <a:pt x="119" y="473"/>
                  </a:lnTo>
                  <a:lnTo>
                    <a:pt x="119" y="470"/>
                  </a:lnTo>
                  <a:lnTo>
                    <a:pt x="119" y="470"/>
                  </a:lnTo>
                  <a:lnTo>
                    <a:pt x="119" y="469"/>
                  </a:lnTo>
                  <a:lnTo>
                    <a:pt x="119" y="466"/>
                  </a:lnTo>
                  <a:lnTo>
                    <a:pt x="119" y="464"/>
                  </a:lnTo>
                  <a:lnTo>
                    <a:pt x="119" y="463"/>
                  </a:lnTo>
                  <a:lnTo>
                    <a:pt x="119" y="462"/>
                  </a:lnTo>
                  <a:lnTo>
                    <a:pt x="119" y="451"/>
                  </a:lnTo>
                  <a:lnTo>
                    <a:pt x="119" y="449"/>
                  </a:lnTo>
                  <a:lnTo>
                    <a:pt x="119" y="445"/>
                  </a:lnTo>
                  <a:lnTo>
                    <a:pt x="118" y="441"/>
                  </a:lnTo>
                  <a:lnTo>
                    <a:pt x="118" y="439"/>
                  </a:lnTo>
                  <a:lnTo>
                    <a:pt x="118" y="437"/>
                  </a:lnTo>
                  <a:lnTo>
                    <a:pt x="118" y="435"/>
                  </a:lnTo>
                  <a:lnTo>
                    <a:pt x="118" y="433"/>
                  </a:lnTo>
                  <a:lnTo>
                    <a:pt x="118" y="432"/>
                  </a:lnTo>
                  <a:lnTo>
                    <a:pt x="118" y="431"/>
                  </a:lnTo>
                  <a:lnTo>
                    <a:pt x="118" y="430"/>
                  </a:lnTo>
                  <a:lnTo>
                    <a:pt x="118" y="425"/>
                  </a:lnTo>
                  <a:lnTo>
                    <a:pt x="118" y="424"/>
                  </a:lnTo>
                  <a:lnTo>
                    <a:pt x="118" y="420"/>
                  </a:lnTo>
                  <a:lnTo>
                    <a:pt x="118" y="418"/>
                  </a:lnTo>
                  <a:lnTo>
                    <a:pt x="118" y="413"/>
                  </a:lnTo>
                  <a:lnTo>
                    <a:pt x="118" y="412"/>
                  </a:lnTo>
                  <a:lnTo>
                    <a:pt x="118" y="409"/>
                  </a:lnTo>
                  <a:lnTo>
                    <a:pt x="118" y="407"/>
                  </a:lnTo>
                  <a:lnTo>
                    <a:pt x="118" y="404"/>
                  </a:lnTo>
                  <a:lnTo>
                    <a:pt x="118" y="403"/>
                  </a:lnTo>
                  <a:lnTo>
                    <a:pt x="118" y="402"/>
                  </a:lnTo>
                  <a:lnTo>
                    <a:pt x="118" y="398"/>
                  </a:lnTo>
                  <a:lnTo>
                    <a:pt x="118" y="397"/>
                  </a:lnTo>
                  <a:lnTo>
                    <a:pt x="118" y="384"/>
                  </a:lnTo>
                  <a:lnTo>
                    <a:pt x="118" y="381"/>
                  </a:lnTo>
                  <a:lnTo>
                    <a:pt x="118" y="381"/>
                  </a:lnTo>
                  <a:lnTo>
                    <a:pt x="118" y="378"/>
                  </a:lnTo>
                  <a:lnTo>
                    <a:pt x="118" y="377"/>
                  </a:lnTo>
                  <a:lnTo>
                    <a:pt x="118" y="376"/>
                  </a:lnTo>
                  <a:lnTo>
                    <a:pt x="118" y="376"/>
                  </a:lnTo>
                  <a:lnTo>
                    <a:pt x="118" y="373"/>
                  </a:lnTo>
                  <a:lnTo>
                    <a:pt x="118" y="371"/>
                  </a:lnTo>
                  <a:lnTo>
                    <a:pt x="118" y="369"/>
                  </a:lnTo>
                  <a:lnTo>
                    <a:pt x="117" y="369"/>
                  </a:lnTo>
                  <a:lnTo>
                    <a:pt x="117" y="368"/>
                  </a:lnTo>
                  <a:lnTo>
                    <a:pt x="118" y="368"/>
                  </a:lnTo>
                  <a:lnTo>
                    <a:pt x="117" y="367"/>
                  </a:lnTo>
                  <a:lnTo>
                    <a:pt x="117" y="366"/>
                  </a:lnTo>
                  <a:lnTo>
                    <a:pt x="117" y="364"/>
                  </a:lnTo>
                  <a:lnTo>
                    <a:pt x="117" y="362"/>
                  </a:lnTo>
                  <a:lnTo>
                    <a:pt x="117" y="361"/>
                  </a:lnTo>
                  <a:lnTo>
                    <a:pt x="117" y="355"/>
                  </a:lnTo>
                  <a:lnTo>
                    <a:pt x="117" y="352"/>
                  </a:lnTo>
                  <a:lnTo>
                    <a:pt x="117" y="351"/>
                  </a:lnTo>
                  <a:lnTo>
                    <a:pt x="117" y="340"/>
                  </a:lnTo>
                  <a:lnTo>
                    <a:pt x="117" y="338"/>
                  </a:lnTo>
                  <a:lnTo>
                    <a:pt x="117" y="337"/>
                  </a:lnTo>
                  <a:lnTo>
                    <a:pt x="117" y="335"/>
                  </a:lnTo>
                  <a:lnTo>
                    <a:pt x="117" y="333"/>
                  </a:lnTo>
                  <a:lnTo>
                    <a:pt x="117" y="332"/>
                  </a:lnTo>
                  <a:lnTo>
                    <a:pt x="117" y="331"/>
                  </a:lnTo>
                  <a:lnTo>
                    <a:pt x="117" y="330"/>
                  </a:lnTo>
                  <a:lnTo>
                    <a:pt x="117" y="328"/>
                  </a:lnTo>
                  <a:lnTo>
                    <a:pt x="117" y="324"/>
                  </a:lnTo>
                  <a:lnTo>
                    <a:pt x="117" y="321"/>
                  </a:lnTo>
                  <a:lnTo>
                    <a:pt x="117" y="320"/>
                  </a:lnTo>
                  <a:lnTo>
                    <a:pt x="117" y="318"/>
                  </a:lnTo>
                  <a:lnTo>
                    <a:pt x="117" y="317"/>
                  </a:lnTo>
                  <a:lnTo>
                    <a:pt x="117" y="316"/>
                  </a:lnTo>
                  <a:lnTo>
                    <a:pt x="117" y="315"/>
                  </a:lnTo>
                  <a:lnTo>
                    <a:pt x="117" y="311"/>
                  </a:lnTo>
                  <a:lnTo>
                    <a:pt x="117" y="310"/>
                  </a:lnTo>
                  <a:lnTo>
                    <a:pt x="117" y="308"/>
                  </a:lnTo>
                  <a:lnTo>
                    <a:pt x="117" y="306"/>
                  </a:lnTo>
                  <a:lnTo>
                    <a:pt x="116" y="296"/>
                  </a:lnTo>
                  <a:lnTo>
                    <a:pt x="116" y="295"/>
                  </a:lnTo>
                  <a:lnTo>
                    <a:pt x="116" y="294"/>
                  </a:lnTo>
                  <a:lnTo>
                    <a:pt x="116" y="287"/>
                  </a:lnTo>
                  <a:lnTo>
                    <a:pt x="116" y="282"/>
                  </a:lnTo>
                  <a:lnTo>
                    <a:pt x="116" y="278"/>
                  </a:lnTo>
                  <a:lnTo>
                    <a:pt x="116" y="276"/>
                  </a:lnTo>
                  <a:lnTo>
                    <a:pt x="116" y="275"/>
                  </a:lnTo>
                  <a:lnTo>
                    <a:pt x="116" y="261"/>
                  </a:lnTo>
                  <a:lnTo>
                    <a:pt x="116" y="260"/>
                  </a:lnTo>
                  <a:lnTo>
                    <a:pt x="116" y="258"/>
                  </a:lnTo>
                  <a:lnTo>
                    <a:pt x="116" y="251"/>
                  </a:lnTo>
                  <a:lnTo>
                    <a:pt x="116" y="246"/>
                  </a:lnTo>
                  <a:lnTo>
                    <a:pt x="116" y="245"/>
                  </a:lnTo>
                  <a:lnTo>
                    <a:pt x="116" y="244"/>
                  </a:lnTo>
                  <a:lnTo>
                    <a:pt x="116" y="243"/>
                  </a:lnTo>
                  <a:lnTo>
                    <a:pt x="116" y="242"/>
                  </a:lnTo>
                  <a:lnTo>
                    <a:pt x="116" y="234"/>
                  </a:lnTo>
                  <a:lnTo>
                    <a:pt x="116" y="233"/>
                  </a:lnTo>
                  <a:lnTo>
                    <a:pt x="116" y="220"/>
                  </a:lnTo>
                  <a:lnTo>
                    <a:pt x="116" y="217"/>
                  </a:lnTo>
                  <a:lnTo>
                    <a:pt x="116" y="215"/>
                  </a:lnTo>
                  <a:lnTo>
                    <a:pt x="116" y="214"/>
                  </a:lnTo>
                  <a:lnTo>
                    <a:pt x="116" y="210"/>
                  </a:lnTo>
                  <a:lnTo>
                    <a:pt x="117" y="207"/>
                  </a:lnTo>
                  <a:lnTo>
                    <a:pt x="117" y="205"/>
                  </a:lnTo>
                  <a:lnTo>
                    <a:pt x="117" y="204"/>
                  </a:lnTo>
                  <a:lnTo>
                    <a:pt x="116" y="204"/>
                  </a:lnTo>
                  <a:lnTo>
                    <a:pt x="106" y="203"/>
                  </a:lnTo>
                  <a:lnTo>
                    <a:pt x="105" y="203"/>
                  </a:lnTo>
                  <a:lnTo>
                    <a:pt x="104" y="204"/>
                  </a:lnTo>
                  <a:lnTo>
                    <a:pt x="103" y="204"/>
                  </a:lnTo>
                  <a:lnTo>
                    <a:pt x="102" y="203"/>
                  </a:lnTo>
                  <a:lnTo>
                    <a:pt x="98" y="199"/>
                  </a:lnTo>
                  <a:lnTo>
                    <a:pt x="93" y="196"/>
                  </a:lnTo>
                  <a:lnTo>
                    <a:pt x="87" y="186"/>
                  </a:lnTo>
                  <a:lnTo>
                    <a:pt x="86" y="183"/>
                  </a:lnTo>
                  <a:lnTo>
                    <a:pt x="86" y="180"/>
                  </a:lnTo>
                  <a:lnTo>
                    <a:pt x="86" y="178"/>
                  </a:lnTo>
                  <a:lnTo>
                    <a:pt x="86" y="176"/>
                  </a:lnTo>
                  <a:lnTo>
                    <a:pt x="82" y="172"/>
                  </a:lnTo>
                  <a:lnTo>
                    <a:pt x="80" y="170"/>
                  </a:lnTo>
                  <a:lnTo>
                    <a:pt x="66" y="154"/>
                  </a:lnTo>
                  <a:lnTo>
                    <a:pt x="66" y="154"/>
                  </a:lnTo>
                  <a:lnTo>
                    <a:pt x="65" y="152"/>
                  </a:lnTo>
                  <a:lnTo>
                    <a:pt x="65" y="151"/>
                  </a:lnTo>
                  <a:lnTo>
                    <a:pt x="66" y="149"/>
                  </a:lnTo>
                  <a:lnTo>
                    <a:pt x="70" y="143"/>
                  </a:lnTo>
                  <a:lnTo>
                    <a:pt x="75" y="136"/>
                  </a:lnTo>
                  <a:lnTo>
                    <a:pt x="76" y="135"/>
                  </a:lnTo>
                  <a:lnTo>
                    <a:pt x="82" y="129"/>
                  </a:lnTo>
                  <a:lnTo>
                    <a:pt x="84" y="128"/>
                  </a:lnTo>
                  <a:lnTo>
                    <a:pt x="87" y="124"/>
                  </a:lnTo>
                  <a:lnTo>
                    <a:pt x="85" y="117"/>
                  </a:lnTo>
                  <a:lnTo>
                    <a:pt x="83" y="107"/>
                  </a:lnTo>
                  <a:lnTo>
                    <a:pt x="82" y="106"/>
                  </a:lnTo>
                  <a:lnTo>
                    <a:pt x="81" y="105"/>
                  </a:lnTo>
                  <a:lnTo>
                    <a:pt x="76" y="105"/>
                  </a:lnTo>
                  <a:lnTo>
                    <a:pt x="76" y="105"/>
                  </a:lnTo>
                  <a:lnTo>
                    <a:pt x="75" y="105"/>
                  </a:lnTo>
                  <a:lnTo>
                    <a:pt x="74" y="107"/>
                  </a:lnTo>
                  <a:lnTo>
                    <a:pt x="74" y="109"/>
                  </a:lnTo>
                  <a:lnTo>
                    <a:pt x="73" y="110"/>
                  </a:lnTo>
                  <a:lnTo>
                    <a:pt x="73" y="110"/>
                  </a:lnTo>
                  <a:lnTo>
                    <a:pt x="72" y="110"/>
                  </a:lnTo>
                  <a:lnTo>
                    <a:pt x="68" y="110"/>
                  </a:lnTo>
                  <a:lnTo>
                    <a:pt x="65" y="110"/>
                  </a:lnTo>
                  <a:lnTo>
                    <a:pt x="63" y="109"/>
                  </a:lnTo>
                  <a:lnTo>
                    <a:pt x="59" y="105"/>
                  </a:lnTo>
                  <a:lnTo>
                    <a:pt x="47" y="94"/>
                  </a:lnTo>
                  <a:lnTo>
                    <a:pt x="46" y="93"/>
                  </a:lnTo>
                  <a:lnTo>
                    <a:pt x="46" y="93"/>
                  </a:lnTo>
                  <a:lnTo>
                    <a:pt x="46" y="91"/>
                  </a:lnTo>
                  <a:lnTo>
                    <a:pt x="25" y="59"/>
                  </a:lnTo>
                  <a:lnTo>
                    <a:pt x="22" y="57"/>
                  </a:lnTo>
                  <a:lnTo>
                    <a:pt x="22" y="54"/>
                  </a:lnTo>
                  <a:lnTo>
                    <a:pt x="22" y="54"/>
                  </a:lnTo>
                  <a:lnTo>
                    <a:pt x="15" y="47"/>
                  </a:lnTo>
                  <a:lnTo>
                    <a:pt x="9" y="30"/>
                  </a:lnTo>
                  <a:lnTo>
                    <a:pt x="9" y="27"/>
                  </a:lnTo>
                  <a:lnTo>
                    <a:pt x="9" y="27"/>
                  </a:lnTo>
                  <a:lnTo>
                    <a:pt x="12" y="23"/>
                  </a:lnTo>
                  <a:lnTo>
                    <a:pt x="8" y="20"/>
                  </a:lnTo>
                  <a:lnTo>
                    <a:pt x="8" y="21"/>
                  </a:lnTo>
                  <a:lnTo>
                    <a:pt x="7" y="22"/>
                  </a:lnTo>
                  <a:lnTo>
                    <a:pt x="3" y="22"/>
                  </a:lnTo>
                  <a:lnTo>
                    <a:pt x="2" y="22"/>
                  </a:lnTo>
                  <a:lnTo>
                    <a:pt x="1" y="21"/>
                  </a:lnTo>
                  <a:lnTo>
                    <a:pt x="1" y="21"/>
                  </a:lnTo>
                  <a:lnTo>
                    <a:pt x="0" y="16"/>
                  </a:lnTo>
                  <a:lnTo>
                    <a:pt x="1" y="15"/>
                  </a:lnTo>
                  <a:lnTo>
                    <a:pt x="1" y="14"/>
                  </a:lnTo>
                  <a:lnTo>
                    <a:pt x="4" y="14"/>
                  </a:lnTo>
                  <a:lnTo>
                    <a:pt x="9" y="14"/>
                  </a:lnTo>
                  <a:lnTo>
                    <a:pt x="13" y="14"/>
                  </a:lnTo>
                  <a:lnTo>
                    <a:pt x="16" y="14"/>
                  </a:lnTo>
                  <a:lnTo>
                    <a:pt x="20" y="14"/>
                  </a:lnTo>
                  <a:lnTo>
                    <a:pt x="21" y="15"/>
                  </a:lnTo>
                  <a:lnTo>
                    <a:pt x="24" y="15"/>
                  </a:lnTo>
                  <a:lnTo>
                    <a:pt x="25" y="15"/>
                  </a:lnTo>
                  <a:lnTo>
                    <a:pt x="30" y="15"/>
                  </a:lnTo>
                  <a:lnTo>
                    <a:pt x="35" y="15"/>
                  </a:lnTo>
                  <a:lnTo>
                    <a:pt x="39" y="15"/>
                  </a:lnTo>
                  <a:lnTo>
                    <a:pt x="41" y="15"/>
                  </a:lnTo>
                  <a:lnTo>
                    <a:pt x="43" y="15"/>
                  </a:lnTo>
                  <a:lnTo>
                    <a:pt x="54" y="15"/>
                  </a:lnTo>
                  <a:lnTo>
                    <a:pt x="54" y="15"/>
                  </a:lnTo>
                  <a:lnTo>
                    <a:pt x="55" y="15"/>
                  </a:lnTo>
                  <a:lnTo>
                    <a:pt x="59" y="15"/>
                  </a:lnTo>
                  <a:lnTo>
                    <a:pt x="60" y="15"/>
                  </a:lnTo>
                  <a:lnTo>
                    <a:pt x="64" y="15"/>
                  </a:lnTo>
                  <a:lnTo>
                    <a:pt x="65" y="15"/>
                  </a:lnTo>
                  <a:lnTo>
                    <a:pt x="65" y="15"/>
                  </a:lnTo>
                  <a:lnTo>
                    <a:pt x="67" y="15"/>
                  </a:lnTo>
                  <a:lnTo>
                    <a:pt x="69" y="15"/>
                  </a:lnTo>
                  <a:lnTo>
                    <a:pt x="78" y="15"/>
                  </a:lnTo>
                  <a:lnTo>
                    <a:pt x="79" y="15"/>
                  </a:lnTo>
                  <a:lnTo>
                    <a:pt x="83" y="15"/>
                  </a:lnTo>
                  <a:lnTo>
                    <a:pt x="85" y="15"/>
                  </a:lnTo>
                  <a:lnTo>
                    <a:pt x="92" y="15"/>
                  </a:lnTo>
                  <a:lnTo>
                    <a:pt x="92" y="15"/>
                  </a:lnTo>
                  <a:lnTo>
                    <a:pt x="93" y="15"/>
                  </a:lnTo>
                  <a:lnTo>
                    <a:pt x="97" y="15"/>
                  </a:lnTo>
                  <a:lnTo>
                    <a:pt x="103" y="15"/>
                  </a:lnTo>
                  <a:lnTo>
                    <a:pt x="105" y="15"/>
                  </a:lnTo>
                  <a:lnTo>
                    <a:pt x="110" y="15"/>
                  </a:lnTo>
                  <a:lnTo>
                    <a:pt x="114" y="15"/>
                  </a:lnTo>
                  <a:lnTo>
                    <a:pt x="119" y="15"/>
                  </a:lnTo>
                  <a:lnTo>
                    <a:pt x="120" y="15"/>
                  </a:lnTo>
                  <a:lnTo>
                    <a:pt x="124" y="15"/>
                  </a:lnTo>
                  <a:lnTo>
                    <a:pt x="126" y="15"/>
                  </a:lnTo>
                  <a:lnTo>
                    <a:pt x="126" y="15"/>
                  </a:lnTo>
                  <a:lnTo>
                    <a:pt x="127" y="15"/>
                  </a:lnTo>
                  <a:lnTo>
                    <a:pt x="130" y="15"/>
                  </a:lnTo>
                  <a:lnTo>
                    <a:pt x="137" y="15"/>
                  </a:lnTo>
                  <a:lnTo>
                    <a:pt x="139" y="15"/>
                  </a:lnTo>
                  <a:lnTo>
                    <a:pt x="140" y="15"/>
                  </a:lnTo>
                  <a:lnTo>
                    <a:pt x="142" y="15"/>
                  </a:lnTo>
                  <a:lnTo>
                    <a:pt x="142" y="15"/>
                  </a:lnTo>
                  <a:lnTo>
                    <a:pt x="143" y="15"/>
                  </a:lnTo>
                  <a:lnTo>
                    <a:pt x="149" y="14"/>
                  </a:lnTo>
                  <a:lnTo>
                    <a:pt x="163" y="14"/>
                  </a:lnTo>
                  <a:lnTo>
                    <a:pt x="164" y="14"/>
                  </a:lnTo>
                  <a:lnTo>
                    <a:pt x="168" y="14"/>
                  </a:lnTo>
                  <a:lnTo>
                    <a:pt x="170" y="14"/>
                  </a:lnTo>
                  <a:lnTo>
                    <a:pt x="174" y="13"/>
                  </a:lnTo>
                  <a:lnTo>
                    <a:pt x="175" y="13"/>
                  </a:lnTo>
                  <a:lnTo>
                    <a:pt x="177" y="13"/>
                  </a:lnTo>
                  <a:lnTo>
                    <a:pt x="180" y="13"/>
                  </a:lnTo>
                  <a:lnTo>
                    <a:pt x="181" y="13"/>
                  </a:lnTo>
                  <a:lnTo>
                    <a:pt x="186" y="13"/>
                  </a:lnTo>
                  <a:lnTo>
                    <a:pt x="186" y="13"/>
                  </a:lnTo>
                  <a:lnTo>
                    <a:pt x="189" y="13"/>
                  </a:lnTo>
                  <a:lnTo>
                    <a:pt x="193" y="12"/>
                  </a:lnTo>
                  <a:lnTo>
                    <a:pt x="195" y="12"/>
                  </a:lnTo>
                  <a:lnTo>
                    <a:pt x="196" y="12"/>
                  </a:lnTo>
                  <a:lnTo>
                    <a:pt x="197" y="12"/>
                  </a:lnTo>
                  <a:lnTo>
                    <a:pt x="198" y="12"/>
                  </a:lnTo>
                  <a:lnTo>
                    <a:pt x="201" y="12"/>
                  </a:lnTo>
                  <a:lnTo>
                    <a:pt x="203" y="12"/>
                  </a:lnTo>
                  <a:lnTo>
                    <a:pt x="203" y="12"/>
                  </a:lnTo>
                  <a:lnTo>
                    <a:pt x="204" y="12"/>
                  </a:lnTo>
                  <a:lnTo>
                    <a:pt x="210" y="12"/>
                  </a:lnTo>
                  <a:lnTo>
                    <a:pt x="213" y="11"/>
                  </a:lnTo>
                  <a:lnTo>
                    <a:pt x="214" y="11"/>
                  </a:lnTo>
                  <a:lnTo>
                    <a:pt x="214" y="11"/>
                  </a:lnTo>
                  <a:lnTo>
                    <a:pt x="217" y="11"/>
                  </a:lnTo>
                  <a:lnTo>
                    <a:pt x="222" y="11"/>
                  </a:lnTo>
                  <a:lnTo>
                    <a:pt x="223" y="11"/>
                  </a:lnTo>
                  <a:lnTo>
                    <a:pt x="225" y="11"/>
                  </a:lnTo>
                  <a:lnTo>
                    <a:pt x="231" y="11"/>
                  </a:lnTo>
                  <a:lnTo>
                    <a:pt x="234" y="11"/>
                  </a:lnTo>
                  <a:lnTo>
                    <a:pt x="236" y="10"/>
                  </a:lnTo>
                  <a:lnTo>
                    <a:pt x="242" y="10"/>
                  </a:lnTo>
                  <a:lnTo>
                    <a:pt x="258" y="10"/>
                  </a:lnTo>
                  <a:lnTo>
                    <a:pt x="259" y="10"/>
                  </a:lnTo>
                  <a:lnTo>
                    <a:pt x="271" y="9"/>
                  </a:lnTo>
                  <a:lnTo>
                    <a:pt x="273" y="9"/>
                  </a:lnTo>
                  <a:lnTo>
                    <a:pt x="276" y="9"/>
                  </a:lnTo>
                  <a:lnTo>
                    <a:pt x="278" y="9"/>
                  </a:lnTo>
                  <a:lnTo>
                    <a:pt x="279" y="9"/>
                  </a:lnTo>
                  <a:lnTo>
                    <a:pt x="281" y="9"/>
                  </a:lnTo>
                  <a:lnTo>
                    <a:pt x="281" y="9"/>
                  </a:lnTo>
                  <a:lnTo>
                    <a:pt x="283" y="8"/>
                  </a:lnTo>
                  <a:lnTo>
                    <a:pt x="284" y="8"/>
                  </a:lnTo>
                  <a:lnTo>
                    <a:pt x="291" y="8"/>
                  </a:lnTo>
                  <a:lnTo>
                    <a:pt x="292" y="8"/>
                  </a:lnTo>
                  <a:lnTo>
                    <a:pt x="295" y="8"/>
                  </a:lnTo>
                  <a:lnTo>
                    <a:pt x="297" y="8"/>
                  </a:lnTo>
                  <a:lnTo>
                    <a:pt x="302" y="7"/>
                  </a:lnTo>
                  <a:lnTo>
                    <a:pt x="308" y="7"/>
                  </a:lnTo>
                  <a:lnTo>
                    <a:pt x="317" y="6"/>
                  </a:lnTo>
                  <a:lnTo>
                    <a:pt x="319" y="6"/>
                  </a:lnTo>
                  <a:lnTo>
                    <a:pt x="319" y="6"/>
                  </a:lnTo>
                  <a:lnTo>
                    <a:pt x="327" y="5"/>
                  </a:lnTo>
                  <a:lnTo>
                    <a:pt x="330" y="5"/>
                  </a:lnTo>
                  <a:lnTo>
                    <a:pt x="331" y="5"/>
                  </a:lnTo>
                  <a:lnTo>
                    <a:pt x="335" y="5"/>
                  </a:lnTo>
                  <a:lnTo>
                    <a:pt x="341" y="5"/>
                  </a:lnTo>
                  <a:lnTo>
                    <a:pt x="342" y="5"/>
                  </a:lnTo>
                  <a:lnTo>
                    <a:pt x="344" y="5"/>
                  </a:lnTo>
                  <a:lnTo>
                    <a:pt x="345" y="5"/>
                  </a:lnTo>
                  <a:lnTo>
                    <a:pt x="346" y="5"/>
                  </a:lnTo>
                  <a:lnTo>
                    <a:pt x="354" y="4"/>
                  </a:lnTo>
                  <a:lnTo>
                    <a:pt x="355" y="4"/>
                  </a:lnTo>
                  <a:lnTo>
                    <a:pt x="357" y="4"/>
                  </a:lnTo>
                  <a:lnTo>
                    <a:pt x="360" y="3"/>
                  </a:lnTo>
                  <a:lnTo>
                    <a:pt x="364" y="3"/>
                  </a:lnTo>
                  <a:lnTo>
                    <a:pt x="366" y="3"/>
                  </a:lnTo>
                  <a:lnTo>
                    <a:pt x="369" y="3"/>
                  </a:lnTo>
                  <a:lnTo>
                    <a:pt x="376" y="2"/>
                  </a:lnTo>
                  <a:lnTo>
                    <a:pt x="380" y="1"/>
                  </a:lnTo>
                  <a:lnTo>
                    <a:pt x="380" y="1"/>
                  </a:lnTo>
                  <a:lnTo>
                    <a:pt x="381" y="1"/>
                  </a:lnTo>
                  <a:lnTo>
                    <a:pt x="382" y="1"/>
                  </a:lnTo>
                  <a:lnTo>
                    <a:pt x="383" y="1"/>
                  </a:lnTo>
                  <a:lnTo>
                    <a:pt x="384" y="1"/>
                  </a:lnTo>
                  <a:lnTo>
                    <a:pt x="389" y="0"/>
                  </a:lnTo>
                  <a:close/>
                </a:path>
              </a:pathLst>
            </a:custGeom>
            <a:solidFill>
              <a:srgbClr val="FFAA00"/>
            </a:solidFill>
            <a:ln w="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4" name="Freeform 286"/>
            <p:cNvSpPr>
              <a:spLocks/>
            </p:cNvSpPr>
            <p:nvPr/>
          </p:nvSpPr>
          <p:spPr bwMode="auto">
            <a:xfrm>
              <a:off x="2305430" y="1212237"/>
              <a:ext cx="1421088" cy="961283"/>
            </a:xfrm>
            <a:custGeom>
              <a:avLst/>
              <a:gdLst>
                <a:gd name="T0" fmla="*/ 272 w 1023"/>
                <a:gd name="T1" fmla="*/ 51 h 692"/>
                <a:gd name="T2" fmla="*/ 375 w 1023"/>
                <a:gd name="T3" fmla="*/ 70 h 692"/>
                <a:gd name="T4" fmla="*/ 510 w 1023"/>
                <a:gd name="T5" fmla="*/ 93 h 692"/>
                <a:gd name="T6" fmla="*/ 606 w 1023"/>
                <a:gd name="T7" fmla="*/ 107 h 692"/>
                <a:gd name="T8" fmla="*/ 808 w 1023"/>
                <a:gd name="T9" fmla="*/ 133 h 692"/>
                <a:gd name="T10" fmla="*/ 841 w 1023"/>
                <a:gd name="T11" fmla="*/ 137 h 692"/>
                <a:gd name="T12" fmla="*/ 893 w 1023"/>
                <a:gd name="T13" fmla="*/ 143 h 692"/>
                <a:gd name="T14" fmla="*/ 920 w 1023"/>
                <a:gd name="T15" fmla="*/ 146 h 692"/>
                <a:gd name="T16" fmla="*/ 1022 w 1023"/>
                <a:gd name="T17" fmla="*/ 160 h 692"/>
                <a:gd name="T18" fmla="*/ 1022 w 1023"/>
                <a:gd name="T19" fmla="*/ 167 h 692"/>
                <a:gd name="T20" fmla="*/ 1021 w 1023"/>
                <a:gd name="T21" fmla="*/ 176 h 692"/>
                <a:gd name="T22" fmla="*/ 1018 w 1023"/>
                <a:gd name="T23" fmla="*/ 201 h 692"/>
                <a:gd name="T24" fmla="*/ 1018 w 1023"/>
                <a:gd name="T25" fmla="*/ 209 h 692"/>
                <a:gd name="T26" fmla="*/ 1017 w 1023"/>
                <a:gd name="T27" fmla="*/ 223 h 692"/>
                <a:gd name="T28" fmla="*/ 1016 w 1023"/>
                <a:gd name="T29" fmla="*/ 237 h 692"/>
                <a:gd name="T30" fmla="*/ 1014 w 1023"/>
                <a:gd name="T31" fmla="*/ 256 h 692"/>
                <a:gd name="T32" fmla="*/ 1011 w 1023"/>
                <a:gd name="T33" fmla="*/ 290 h 692"/>
                <a:gd name="T34" fmla="*/ 1009 w 1023"/>
                <a:gd name="T35" fmla="*/ 315 h 692"/>
                <a:gd name="T36" fmla="*/ 1003 w 1023"/>
                <a:gd name="T37" fmla="*/ 379 h 692"/>
                <a:gd name="T38" fmla="*/ 1001 w 1023"/>
                <a:gd name="T39" fmla="*/ 411 h 692"/>
                <a:gd name="T40" fmla="*/ 998 w 1023"/>
                <a:gd name="T41" fmla="*/ 431 h 692"/>
                <a:gd name="T42" fmla="*/ 995 w 1023"/>
                <a:gd name="T43" fmla="*/ 471 h 692"/>
                <a:gd name="T44" fmla="*/ 986 w 1023"/>
                <a:gd name="T45" fmla="*/ 573 h 692"/>
                <a:gd name="T46" fmla="*/ 982 w 1023"/>
                <a:gd name="T47" fmla="*/ 624 h 692"/>
                <a:gd name="T48" fmla="*/ 974 w 1023"/>
                <a:gd name="T49" fmla="*/ 692 h 692"/>
                <a:gd name="T50" fmla="*/ 889 w 1023"/>
                <a:gd name="T51" fmla="*/ 683 h 692"/>
                <a:gd name="T52" fmla="*/ 777 w 1023"/>
                <a:gd name="T53" fmla="*/ 672 h 692"/>
                <a:gd name="T54" fmla="*/ 612 w 1023"/>
                <a:gd name="T55" fmla="*/ 650 h 692"/>
                <a:gd name="T56" fmla="*/ 511 w 1023"/>
                <a:gd name="T57" fmla="*/ 636 h 692"/>
                <a:gd name="T58" fmla="*/ 397 w 1023"/>
                <a:gd name="T59" fmla="*/ 620 h 692"/>
                <a:gd name="T60" fmla="*/ 345 w 1023"/>
                <a:gd name="T61" fmla="*/ 656 h 692"/>
                <a:gd name="T62" fmla="*/ 322 w 1023"/>
                <a:gd name="T63" fmla="*/ 644 h 692"/>
                <a:gd name="T64" fmla="*/ 292 w 1023"/>
                <a:gd name="T65" fmla="*/ 662 h 692"/>
                <a:gd name="T66" fmla="*/ 263 w 1023"/>
                <a:gd name="T67" fmla="*/ 657 h 692"/>
                <a:gd name="T68" fmla="*/ 234 w 1023"/>
                <a:gd name="T69" fmla="*/ 650 h 692"/>
                <a:gd name="T70" fmla="*/ 220 w 1023"/>
                <a:gd name="T71" fmla="*/ 662 h 692"/>
                <a:gd name="T72" fmla="*/ 182 w 1023"/>
                <a:gd name="T73" fmla="*/ 660 h 692"/>
                <a:gd name="T74" fmla="*/ 166 w 1023"/>
                <a:gd name="T75" fmla="*/ 653 h 692"/>
                <a:gd name="T76" fmla="*/ 161 w 1023"/>
                <a:gd name="T77" fmla="*/ 607 h 692"/>
                <a:gd name="T78" fmla="*/ 136 w 1023"/>
                <a:gd name="T79" fmla="*/ 586 h 692"/>
                <a:gd name="T80" fmla="*/ 142 w 1023"/>
                <a:gd name="T81" fmla="*/ 567 h 692"/>
                <a:gd name="T82" fmla="*/ 132 w 1023"/>
                <a:gd name="T83" fmla="*/ 546 h 692"/>
                <a:gd name="T84" fmla="*/ 125 w 1023"/>
                <a:gd name="T85" fmla="*/ 498 h 692"/>
                <a:gd name="T86" fmla="*/ 116 w 1023"/>
                <a:gd name="T87" fmla="*/ 475 h 692"/>
                <a:gd name="T88" fmla="*/ 95 w 1023"/>
                <a:gd name="T89" fmla="*/ 488 h 692"/>
                <a:gd name="T90" fmla="*/ 62 w 1023"/>
                <a:gd name="T91" fmla="*/ 480 h 692"/>
                <a:gd name="T92" fmla="*/ 62 w 1023"/>
                <a:gd name="T93" fmla="*/ 470 h 692"/>
                <a:gd name="T94" fmla="*/ 64 w 1023"/>
                <a:gd name="T95" fmla="*/ 452 h 692"/>
                <a:gd name="T96" fmla="*/ 82 w 1023"/>
                <a:gd name="T97" fmla="*/ 426 h 692"/>
                <a:gd name="T98" fmla="*/ 81 w 1023"/>
                <a:gd name="T99" fmla="*/ 410 h 692"/>
                <a:gd name="T100" fmla="*/ 106 w 1023"/>
                <a:gd name="T101" fmla="*/ 346 h 692"/>
                <a:gd name="T102" fmla="*/ 96 w 1023"/>
                <a:gd name="T103" fmla="*/ 340 h 692"/>
                <a:gd name="T104" fmla="*/ 82 w 1023"/>
                <a:gd name="T105" fmla="*/ 331 h 692"/>
                <a:gd name="T106" fmla="*/ 75 w 1023"/>
                <a:gd name="T107" fmla="*/ 325 h 692"/>
                <a:gd name="T108" fmla="*/ 63 w 1023"/>
                <a:gd name="T109" fmla="*/ 297 h 692"/>
                <a:gd name="T110" fmla="*/ 42 w 1023"/>
                <a:gd name="T111" fmla="*/ 248 h 692"/>
                <a:gd name="T112" fmla="*/ 22 w 1023"/>
                <a:gd name="T113" fmla="*/ 224 h 692"/>
                <a:gd name="T114" fmla="*/ 13 w 1023"/>
                <a:gd name="T115" fmla="*/ 199 h 692"/>
                <a:gd name="T116" fmla="*/ 3 w 1023"/>
                <a:gd name="T117" fmla="*/ 140 h 692"/>
                <a:gd name="T118" fmla="*/ 16 w 1023"/>
                <a:gd name="T119" fmla="*/ 66 h 692"/>
                <a:gd name="T120" fmla="*/ 162 w 1023"/>
                <a:gd name="T121" fmla="*/ 29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3" h="692">
                  <a:moveTo>
                    <a:pt x="162" y="29"/>
                  </a:moveTo>
                  <a:lnTo>
                    <a:pt x="193" y="35"/>
                  </a:lnTo>
                  <a:lnTo>
                    <a:pt x="223" y="42"/>
                  </a:lnTo>
                  <a:lnTo>
                    <a:pt x="270" y="51"/>
                  </a:lnTo>
                  <a:lnTo>
                    <a:pt x="271" y="51"/>
                  </a:lnTo>
                  <a:lnTo>
                    <a:pt x="271" y="51"/>
                  </a:lnTo>
                  <a:lnTo>
                    <a:pt x="271" y="51"/>
                  </a:lnTo>
                  <a:lnTo>
                    <a:pt x="272" y="51"/>
                  </a:lnTo>
                  <a:lnTo>
                    <a:pt x="272" y="51"/>
                  </a:lnTo>
                  <a:lnTo>
                    <a:pt x="273" y="51"/>
                  </a:lnTo>
                  <a:lnTo>
                    <a:pt x="273" y="51"/>
                  </a:lnTo>
                  <a:lnTo>
                    <a:pt x="273" y="51"/>
                  </a:lnTo>
                  <a:lnTo>
                    <a:pt x="279" y="53"/>
                  </a:lnTo>
                  <a:lnTo>
                    <a:pt x="280" y="53"/>
                  </a:lnTo>
                  <a:lnTo>
                    <a:pt x="347" y="65"/>
                  </a:lnTo>
                  <a:lnTo>
                    <a:pt x="375" y="70"/>
                  </a:lnTo>
                  <a:lnTo>
                    <a:pt x="375" y="70"/>
                  </a:lnTo>
                  <a:lnTo>
                    <a:pt x="382" y="71"/>
                  </a:lnTo>
                  <a:lnTo>
                    <a:pt x="382" y="71"/>
                  </a:lnTo>
                  <a:lnTo>
                    <a:pt x="423" y="78"/>
                  </a:lnTo>
                  <a:lnTo>
                    <a:pt x="454" y="83"/>
                  </a:lnTo>
                  <a:lnTo>
                    <a:pt x="454" y="83"/>
                  </a:lnTo>
                  <a:lnTo>
                    <a:pt x="466" y="86"/>
                  </a:lnTo>
                  <a:lnTo>
                    <a:pt x="510" y="93"/>
                  </a:lnTo>
                  <a:lnTo>
                    <a:pt x="510" y="93"/>
                  </a:lnTo>
                  <a:lnTo>
                    <a:pt x="514" y="93"/>
                  </a:lnTo>
                  <a:lnTo>
                    <a:pt x="528" y="95"/>
                  </a:lnTo>
                  <a:lnTo>
                    <a:pt x="570" y="101"/>
                  </a:lnTo>
                  <a:lnTo>
                    <a:pt x="579" y="103"/>
                  </a:lnTo>
                  <a:lnTo>
                    <a:pt x="579" y="103"/>
                  </a:lnTo>
                  <a:lnTo>
                    <a:pt x="606" y="107"/>
                  </a:lnTo>
                  <a:lnTo>
                    <a:pt x="606" y="107"/>
                  </a:lnTo>
                  <a:lnTo>
                    <a:pt x="611" y="108"/>
                  </a:lnTo>
                  <a:lnTo>
                    <a:pt x="611" y="108"/>
                  </a:lnTo>
                  <a:lnTo>
                    <a:pt x="648" y="113"/>
                  </a:lnTo>
                  <a:lnTo>
                    <a:pt x="653" y="114"/>
                  </a:lnTo>
                  <a:lnTo>
                    <a:pt x="674" y="116"/>
                  </a:lnTo>
                  <a:lnTo>
                    <a:pt x="762" y="127"/>
                  </a:lnTo>
                  <a:lnTo>
                    <a:pt x="807" y="133"/>
                  </a:lnTo>
                  <a:lnTo>
                    <a:pt x="808" y="133"/>
                  </a:lnTo>
                  <a:lnTo>
                    <a:pt x="817" y="134"/>
                  </a:lnTo>
                  <a:lnTo>
                    <a:pt x="818" y="134"/>
                  </a:lnTo>
                  <a:lnTo>
                    <a:pt x="829" y="136"/>
                  </a:lnTo>
                  <a:lnTo>
                    <a:pt x="830" y="136"/>
                  </a:lnTo>
                  <a:lnTo>
                    <a:pt x="837" y="137"/>
                  </a:lnTo>
                  <a:lnTo>
                    <a:pt x="840" y="137"/>
                  </a:lnTo>
                  <a:lnTo>
                    <a:pt x="840" y="137"/>
                  </a:lnTo>
                  <a:lnTo>
                    <a:pt x="841" y="137"/>
                  </a:lnTo>
                  <a:lnTo>
                    <a:pt x="851" y="138"/>
                  </a:lnTo>
                  <a:lnTo>
                    <a:pt x="856" y="139"/>
                  </a:lnTo>
                  <a:lnTo>
                    <a:pt x="863" y="139"/>
                  </a:lnTo>
                  <a:lnTo>
                    <a:pt x="874" y="141"/>
                  </a:lnTo>
                  <a:lnTo>
                    <a:pt x="879" y="141"/>
                  </a:lnTo>
                  <a:lnTo>
                    <a:pt x="889" y="143"/>
                  </a:lnTo>
                  <a:lnTo>
                    <a:pt x="892" y="143"/>
                  </a:lnTo>
                  <a:lnTo>
                    <a:pt x="893" y="143"/>
                  </a:lnTo>
                  <a:lnTo>
                    <a:pt x="895" y="143"/>
                  </a:lnTo>
                  <a:lnTo>
                    <a:pt x="900" y="143"/>
                  </a:lnTo>
                  <a:lnTo>
                    <a:pt x="909" y="144"/>
                  </a:lnTo>
                  <a:lnTo>
                    <a:pt x="909" y="144"/>
                  </a:lnTo>
                  <a:lnTo>
                    <a:pt x="911" y="144"/>
                  </a:lnTo>
                  <a:lnTo>
                    <a:pt x="911" y="144"/>
                  </a:lnTo>
                  <a:lnTo>
                    <a:pt x="913" y="145"/>
                  </a:lnTo>
                  <a:lnTo>
                    <a:pt x="920" y="146"/>
                  </a:lnTo>
                  <a:lnTo>
                    <a:pt x="921" y="146"/>
                  </a:lnTo>
                  <a:lnTo>
                    <a:pt x="939" y="148"/>
                  </a:lnTo>
                  <a:lnTo>
                    <a:pt x="973" y="151"/>
                  </a:lnTo>
                  <a:lnTo>
                    <a:pt x="981" y="152"/>
                  </a:lnTo>
                  <a:lnTo>
                    <a:pt x="1023" y="155"/>
                  </a:lnTo>
                  <a:lnTo>
                    <a:pt x="1023" y="157"/>
                  </a:lnTo>
                  <a:lnTo>
                    <a:pt x="1023" y="160"/>
                  </a:lnTo>
                  <a:lnTo>
                    <a:pt x="1022" y="160"/>
                  </a:lnTo>
                  <a:lnTo>
                    <a:pt x="1022" y="161"/>
                  </a:lnTo>
                  <a:lnTo>
                    <a:pt x="1022" y="161"/>
                  </a:lnTo>
                  <a:lnTo>
                    <a:pt x="1022" y="162"/>
                  </a:lnTo>
                  <a:lnTo>
                    <a:pt x="1022" y="162"/>
                  </a:lnTo>
                  <a:lnTo>
                    <a:pt x="1022" y="163"/>
                  </a:lnTo>
                  <a:lnTo>
                    <a:pt x="1022" y="163"/>
                  </a:lnTo>
                  <a:lnTo>
                    <a:pt x="1022" y="165"/>
                  </a:lnTo>
                  <a:lnTo>
                    <a:pt x="1022" y="167"/>
                  </a:lnTo>
                  <a:lnTo>
                    <a:pt x="1022" y="168"/>
                  </a:lnTo>
                  <a:lnTo>
                    <a:pt x="1022" y="168"/>
                  </a:lnTo>
                  <a:lnTo>
                    <a:pt x="1021" y="171"/>
                  </a:lnTo>
                  <a:lnTo>
                    <a:pt x="1021" y="172"/>
                  </a:lnTo>
                  <a:lnTo>
                    <a:pt x="1021" y="172"/>
                  </a:lnTo>
                  <a:lnTo>
                    <a:pt x="1021" y="173"/>
                  </a:lnTo>
                  <a:lnTo>
                    <a:pt x="1021" y="173"/>
                  </a:lnTo>
                  <a:lnTo>
                    <a:pt x="1021" y="176"/>
                  </a:lnTo>
                  <a:lnTo>
                    <a:pt x="1020" y="182"/>
                  </a:lnTo>
                  <a:lnTo>
                    <a:pt x="1020" y="184"/>
                  </a:lnTo>
                  <a:lnTo>
                    <a:pt x="1019" y="188"/>
                  </a:lnTo>
                  <a:lnTo>
                    <a:pt x="1019" y="189"/>
                  </a:lnTo>
                  <a:lnTo>
                    <a:pt x="1018" y="200"/>
                  </a:lnTo>
                  <a:lnTo>
                    <a:pt x="1018" y="200"/>
                  </a:lnTo>
                  <a:lnTo>
                    <a:pt x="1018" y="201"/>
                  </a:lnTo>
                  <a:lnTo>
                    <a:pt x="1018" y="201"/>
                  </a:lnTo>
                  <a:lnTo>
                    <a:pt x="1018" y="202"/>
                  </a:lnTo>
                  <a:lnTo>
                    <a:pt x="1018" y="203"/>
                  </a:lnTo>
                  <a:lnTo>
                    <a:pt x="1018" y="204"/>
                  </a:lnTo>
                  <a:lnTo>
                    <a:pt x="1018" y="204"/>
                  </a:lnTo>
                  <a:lnTo>
                    <a:pt x="1018" y="205"/>
                  </a:lnTo>
                  <a:lnTo>
                    <a:pt x="1018" y="205"/>
                  </a:lnTo>
                  <a:lnTo>
                    <a:pt x="1018" y="206"/>
                  </a:lnTo>
                  <a:lnTo>
                    <a:pt x="1018" y="209"/>
                  </a:lnTo>
                  <a:lnTo>
                    <a:pt x="1018" y="210"/>
                  </a:lnTo>
                  <a:lnTo>
                    <a:pt x="1018" y="214"/>
                  </a:lnTo>
                  <a:lnTo>
                    <a:pt x="1018" y="217"/>
                  </a:lnTo>
                  <a:lnTo>
                    <a:pt x="1017" y="218"/>
                  </a:lnTo>
                  <a:lnTo>
                    <a:pt x="1017" y="218"/>
                  </a:lnTo>
                  <a:lnTo>
                    <a:pt x="1017" y="219"/>
                  </a:lnTo>
                  <a:lnTo>
                    <a:pt x="1017" y="220"/>
                  </a:lnTo>
                  <a:lnTo>
                    <a:pt x="1017" y="223"/>
                  </a:lnTo>
                  <a:lnTo>
                    <a:pt x="1017" y="226"/>
                  </a:lnTo>
                  <a:lnTo>
                    <a:pt x="1016" y="229"/>
                  </a:lnTo>
                  <a:lnTo>
                    <a:pt x="1016" y="229"/>
                  </a:lnTo>
                  <a:lnTo>
                    <a:pt x="1016" y="229"/>
                  </a:lnTo>
                  <a:lnTo>
                    <a:pt x="1016" y="230"/>
                  </a:lnTo>
                  <a:lnTo>
                    <a:pt x="1016" y="233"/>
                  </a:lnTo>
                  <a:lnTo>
                    <a:pt x="1016" y="234"/>
                  </a:lnTo>
                  <a:lnTo>
                    <a:pt x="1016" y="237"/>
                  </a:lnTo>
                  <a:lnTo>
                    <a:pt x="1016" y="237"/>
                  </a:lnTo>
                  <a:lnTo>
                    <a:pt x="1016" y="237"/>
                  </a:lnTo>
                  <a:lnTo>
                    <a:pt x="1015" y="239"/>
                  </a:lnTo>
                  <a:lnTo>
                    <a:pt x="1015" y="239"/>
                  </a:lnTo>
                  <a:lnTo>
                    <a:pt x="1015" y="243"/>
                  </a:lnTo>
                  <a:lnTo>
                    <a:pt x="1014" y="255"/>
                  </a:lnTo>
                  <a:lnTo>
                    <a:pt x="1014" y="255"/>
                  </a:lnTo>
                  <a:lnTo>
                    <a:pt x="1014" y="256"/>
                  </a:lnTo>
                  <a:lnTo>
                    <a:pt x="1014" y="257"/>
                  </a:lnTo>
                  <a:lnTo>
                    <a:pt x="1014" y="257"/>
                  </a:lnTo>
                  <a:lnTo>
                    <a:pt x="1013" y="264"/>
                  </a:lnTo>
                  <a:lnTo>
                    <a:pt x="1013" y="264"/>
                  </a:lnTo>
                  <a:lnTo>
                    <a:pt x="1013" y="265"/>
                  </a:lnTo>
                  <a:lnTo>
                    <a:pt x="1013" y="267"/>
                  </a:lnTo>
                  <a:lnTo>
                    <a:pt x="1011" y="290"/>
                  </a:lnTo>
                  <a:lnTo>
                    <a:pt x="1011" y="290"/>
                  </a:lnTo>
                  <a:lnTo>
                    <a:pt x="1011" y="293"/>
                  </a:lnTo>
                  <a:lnTo>
                    <a:pt x="1011" y="295"/>
                  </a:lnTo>
                  <a:lnTo>
                    <a:pt x="1011" y="296"/>
                  </a:lnTo>
                  <a:lnTo>
                    <a:pt x="1010" y="304"/>
                  </a:lnTo>
                  <a:lnTo>
                    <a:pt x="1010" y="308"/>
                  </a:lnTo>
                  <a:lnTo>
                    <a:pt x="1009" y="310"/>
                  </a:lnTo>
                  <a:lnTo>
                    <a:pt x="1009" y="315"/>
                  </a:lnTo>
                  <a:lnTo>
                    <a:pt x="1009" y="315"/>
                  </a:lnTo>
                  <a:lnTo>
                    <a:pt x="1009" y="315"/>
                  </a:lnTo>
                  <a:lnTo>
                    <a:pt x="1008" y="323"/>
                  </a:lnTo>
                  <a:lnTo>
                    <a:pt x="1008" y="323"/>
                  </a:lnTo>
                  <a:lnTo>
                    <a:pt x="1005" y="362"/>
                  </a:lnTo>
                  <a:lnTo>
                    <a:pt x="1004" y="365"/>
                  </a:lnTo>
                  <a:lnTo>
                    <a:pt x="1004" y="370"/>
                  </a:lnTo>
                  <a:lnTo>
                    <a:pt x="1003" y="377"/>
                  </a:lnTo>
                  <a:lnTo>
                    <a:pt x="1003" y="379"/>
                  </a:lnTo>
                  <a:lnTo>
                    <a:pt x="1003" y="379"/>
                  </a:lnTo>
                  <a:lnTo>
                    <a:pt x="1002" y="387"/>
                  </a:lnTo>
                  <a:lnTo>
                    <a:pt x="1002" y="387"/>
                  </a:lnTo>
                  <a:lnTo>
                    <a:pt x="1002" y="387"/>
                  </a:lnTo>
                  <a:lnTo>
                    <a:pt x="1002" y="387"/>
                  </a:lnTo>
                  <a:lnTo>
                    <a:pt x="1002" y="387"/>
                  </a:lnTo>
                  <a:lnTo>
                    <a:pt x="1002" y="388"/>
                  </a:lnTo>
                  <a:lnTo>
                    <a:pt x="1001" y="411"/>
                  </a:lnTo>
                  <a:lnTo>
                    <a:pt x="1000" y="412"/>
                  </a:lnTo>
                  <a:lnTo>
                    <a:pt x="1000" y="413"/>
                  </a:lnTo>
                  <a:lnTo>
                    <a:pt x="1000" y="415"/>
                  </a:lnTo>
                  <a:lnTo>
                    <a:pt x="1000" y="415"/>
                  </a:lnTo>
                  <a:lnTo>
                    <a:pt x="1000" y="416"/>
                  </a:lnTo>
                  <a:lnTo>
                    <a:pt x="1000" y="418"/>
                  </a:lnTo>
                  <a:lnTo>
                    <a:pt x="1000" y="418"/>
                  </a:lnTo>
                  <a:lnTo>
                    <a:pt x="998" y="431"/>
                  </a:lnTo>
                  <a:lnTo>
                    <a:pt x="998" y="432"/>
                  </a:lnTo>
                  <a:lnTo>
                    <a:pt x="998" y="432"/>
                  </a:lnTo>
                  <a:lnTo>
                    <a:pt x="996" y="460"/>
                  </a:lnTo>
                  <a:lnTo>
                    <a:pt x="996" y="460"/>
                  </a:lnTo>
                  <a:lnTo>
                    <a:pt x="996" y="460"/>
                  </a:lnTo>
                  <a:lnTo>
                    <a:pt x="996" y="462"/>
                  </a:lnTo>
                  <a:lnTo>
                    <a:pt x="996" y="462"/>
                  </a:lnTo>
                  <a:lnTo>
                    <a:pt x="995" y="471"/>
                  </a:lnTo>
                  <a:lnTo>
                    <a:pt x="995" y="471"/>
                  </a:lnTo>
                  <a:lnTo>
                    <a:pt x="994" y="485"/>
                  </a:lnTo>
                  <a:lnTo>
                    <a:pt x="991" y="511"/>
                  </a:lnTo>
                  <a:lnTo>
                    <a:pt x="991" y="514"/>
                  </a:lnTo>
                  <a:lnTo>
                    <a:pt x="990" y="520"/>
                  </a:lnTo>
                  <a:lnTo>
                    <a:pt x="987" y="557"/>
                  </a:lnTo>
                  <a:lnTo>
                    <a:pt x="986" y="564"/>
                  </a:lnTo>
                  <a:lnTo>
                    <a:pt x="986" y="573"/>
                  </a:lnTo>
                  <a:lnTo>
                    <a:pt x="986" y="573"/>
                  </a:lnTo>
                  <a:lnTo>
                    <a:pt x="986" y="575"/>
                  </a:lnTo>
                  <a:lnTo>
                    <a:pt x="986" y="575"/>
                  </a:lnTo>
                  <a:lnTo>
                    <a:pt x="982" y="616"/>
                  </a:lnTo>
                  <a:lnTo>
                    <a:pt x="982" y="617"/>
                  </a:lnTo>
                  <a:lnTo>
                    <a:pt x="982" y="619"/>
                  </a:lnTo>
                  <a:lnTo>
                    <a:pt x="982" y="624"/>
                  </a:lnTo>
                  <a:lnTo>
                    <a:pt x="982" y="624"/>
                  </a:lnTo>
                  <a:lnTo>
                    <a:pt x="981" y="625"/>
                  </a:lnTo>
                  <a:lnTo>
                    <a:pt x="980" y="638"/>
                  </a:lnTo>
                  <a:lnTo>
                    <a:pt x="980" y="641"/>
                  </a:lnTo>
                  <a:lnTo>
                    <a:pt x="980" y="645"/>
                  </a:lnTo>
                  <a:lnTo>
                    <a:pt x="979" y="646"/>
                  </a:lnTo>
                  <a:lnTo>
                    <a:pt x="979" y="663"/>
                  </a:lnTo>
                  <a:lnTo>
                    <a:pt x="976" y="691"/>
                  </a:lnTo>
                  <a:lnTo>
                    <a:pt x="974" y="692"/>
                  </a:lnTo>
                  <a:lnTo>
                    <a:pt x="937" y="688"/>
                  </a:lnTo>
                  <a:lnTo>
                    <a:pt x="937" y="688"/>
                  </a:lnTo>
                  <a:lnTo>
                    <a:pt x="920" y="686"/>
                  </a:lnTo>
                  <a:lnTo>
                    <a:pt x="920" y="686"/>
                  </a:lnTo>
                  <a:lnTo>
                    <a:pt x="912" y="686"/>
                  </a:lnTo>
                  <a:lnTo>
                    <a:pt x="911" y="686"/>
                  </a:lnTo>
                  <a:lnTo>
                    <a:pt x="889" y="683"/>
                  </a:lnTo>
                  <a:lnTo>
                    <a:pt x="889" y="683"/>
                  </a:lnTo>
                  <a:lnTo>
                    <a:pt x="888" y="683"/>
                  </a:lnTo>
                  <a:lnTo>
                    <a:pt x="887" y="683"/>
                  </a:lnTo>
                  <a:lnTo>
                    <a:pt x="884" y="682"/>
                  </a:lnTo>
                  <a:lnTo>
                    <a:pt x="814" y="675"/>
                  </a:lnTo>
                  <a:lnTo>
                    <a:pt x="808" y="675"/>
                  </a:lnTo>
                  <a:lnTo>
                    <a:pt x="807" y="675"/>
                  </a:lnTo>
                  <a:lnTo>
                    <a:pt x="799" y="675"/>
                  </a:lnTo>
                  <a:lnTo>
                    <a:pt x="777" y="672"/>
                  </a:lnTo>
                  <a:lnTo>
                    <a:pt x="722" y="665"/>
                  </a:lnTo>
                  <a:lnTo>
                    <a:pt x="721" y="665"/>
                  </a:lnTo>
                  <a:lnTo>
                    <a:pt x="705" y="663"/>
                  </a:lnTo>
                  <a:lnTo>
                    <a:pt x="700" y="662"/>
                  </a:lnTo>
                  <a:lnTo>
                    <a:pt x="658" y="657"/>
                  </a:lnTo>
                  <a:lnTo>
                    <a:pt x="658" y="657"/>
                  </a:lnTo>
                  <a:lnTo>
                    <a:pt x="630" y="653"/>
                  </a:lnTo>
                  <a:lnTo>
                    <a:pt x="612" y="650"/>
                  </a:lnTo>
                  <a:lnTo>
                    <a:pt x="601" y="649"/>
                  </a:lnTo>
                  <a:lnTo>
                    <a:pt x="573" y="645"/>
                  </a:lnTo>
                  <a:lnTo>
                    <a:pt x="571" y="645"/>
                  </a:lnTo>
                  <a:lnTo>
                    <a:pt x="568" y="644"/>
                  </a:lnTo>
                  <a:lnTo>
                    <a:pt x="529" y="639"/>
                  </a:lnTo>
                  <a:lnTo>
                    <a:pt x="527" y="639"/>
                  </a:lnTo>
                  <a:lnTo>
                    <a:pt x="525" y="637"/>
                  </a:lnTo>
                  <a:lnTo>
                    <a:pt x="511" y="636"/>
                  </a:lnTo>
                  <a:lnTo>
                    <a:pt x="510" y="636"/>
                  </a:lnTo>
                  <a:lnTo>
                    <a:pt x="464" y="629"/>
                  </a:lnTo>
                  <a:lnTo>
                    <a:pt x="443" y="625"/>
                  </a:lnTo>
                  <a:lnTo>
                    <a:pt x="443" y="625"/>
                  </a:lnTo>
                  <a:lnTo>
                    <a:pt x="436" y="625"/>
                  </a:lnTo>
                  <a:lnTo>
                    <a:pt x="425" y="624"/>
                  </a:lnTo>
                  <a:lnTo>
                    <a:pt x="397" y="620"/>
                  </a:lnTo>
                  <a:lnTo>
                    <a:pt x="397" y="620"/>
                  </a:lnTo>
                  <a:lnTo>
                    <a:pt x="383" y="618"/>
                  </a:lnTo>
                  <a:lnTo>
                    <a:pt x="379" y="616"/>
                  </a:lnTo>
                  <a:lnTo>
                    <a:pt x="368" y="614"/>
                  </a:lnTo>
                  <a:lnTo>
                    <a:pt x="353" y="611"/>
                  </a:lnTo>
                  <a:lnTo>
                    <a:pt x="350" y="620"/>
                  </a:lnTo>
                  <a:lnTo>
                    <a:pt x="350" y="620"/>
                  </a:lnTo>
                  <a:lnTo>
                    <a:pt x="349" y="629"/>
                  </a:lnTo>
                  <a:lnTo>
                    <a:pt x="345" y="656"/>
                  </a:lnTo>
                  <a:lnTo>
                    <a:pt x="343" y="661"/>
                  </a:lnTo>
                  <a:lnTo>
                    <a:pt x="341" y="681"/>
                  </a:lnTo>
                  <a:lnTo>
                    <a:pt x="336" y="679"/>
                  </a:lnTo>
                  <a:lnTo>
                    <a:pt x="335" y="677"/>
                  </a:lnTo>
                  <a:lnTo>
                    <a:pt x="334" y="676"/>
                  </a:lnTo>
                  <a:lnTo>
                    <a:pt x="334" y="675"/>
                  </a:lnTo>
                  <a:lnTo>
                    <a:pt x="329" y="659"/>
                  </a:lnTo>
                  <a:lnTo>
                    <a:pt x="322" y="644"/>
                  </a:lnTo>
                  <a:lnTo>
                    <a:pt x="318" y="640"/>
                  </a:lnTo>
                  <a:lnTo>
                    <a:pt x="316" y="639"/>
                  </a:lnTo>
                  <a:lnTo>
                    <a:pt x="308" y="643"/>
                  </a:lnTo>
                  <a:lnTo>
                    <a:pt x="307" y="644"/>
                  </a:lnTo>
                  <a:lnTo>
                    <a:pt x="304" y="652"/>
                  </a:lnTo>
                  <a:lnTo>
                    <a:pt x="302" y="657"/>
                  </a:lnTo>
                  <a:lnTo>
                    <a:pt x="293" y="662"/>
                  </a:lnTo>
                  <a:lnTo>
                    <a:pt x="292" y="662"/>
                  </a:lnTo>
                  <a:lnTo>
                    <a:pt x="291" y="662"/>
                  </a:lnTo>
                  <a:lnTo>
                    <a:pt x="285" y="660"/>
                  </a:lnTo>
                  <a:lnTo>
                    <a:pt x="282" y="662"/>
                  </a:lnTo>
                  <a:lnTo>
                    <a:pt x="275" y="664"/>
                  </a:lnTo>
                  <a:lnTo>
                    <a:pt x="271" y="662"/>
                  </a:lnTo>
                  <a:lnTo>
                    <a:pt x="271" y="660"/>
                  </a:lnTo>
                  <a:lnTo>
                    <a:pt x="270" y="657"/>
                  </a:lnTo>
                  <a:lnTo>
                    <a:pt x="263" y="657"/>
                  </a:lnTo>
                  <a:lnTo>
                    <a:pt x="251" y="658"/>
                  </a:lnTo>
                  <a:lnTo>
                    <a:pt x="241" y="656"/>
                  </a:lnTo>
                  <a:lnTo>
                    <a:pt x="238" y="654"/>
                  </a:lnTo>
                  <a:lnTo>
                    <a:pt x="237" y="653"/>
                  </a:lnTo>
                  <a:lnTo>
                    <a:pt x="237" y="652"/>
                  </a:lnTo>
                  <a:lnTo>
                    <a:pt x="237" y="651"/>
                  </a:lnTo>
                  <a:lnTo>
                    <a:pt x="235" y="651"/>
                  </a:lnTo>
                  <a:lnTo>
                    <a:pt x="234" y="650"/>
                  </a:lnTo>
                  <a:lnTo>
                    <a:pt x="232" y="651"/>
                  </a:lnTo>
                  <a:lnTo>
                    <a:pt x="227" y="653"/>
                  </a:lnTo>
                  <a:lnTo>
                    <a:pt x="226" y="655"/>
                  </a:lnTo>
                  <a:lnTo>
                    <a:pt x="225" y="658"/>
                  </a:lnTo>
                  <a:lnTo>
                    <a:pt x="225" y="659"/>
                  </a:lnTo>
                  <a:lnTo>
                    <a:pt x="223" y="661"/>
                  </a:lnTo>
                  <a:lnTo>
                    <a:pt x="221" y="662"/>
                  </a:lnTo>
                  <a:lnTo>
                    <a:pt x="220" y="662"/>
                  </a:lnTo>
                  <a:lnTo>
                    <a:pt x="215" y="658"/>
                  </a:lnTo>
                  <a:lnTo>
                    <a:pt x="208" y="657"/>
                  </a:lnTo>
                  <a:lnTo>
                    <a:pt x="196" y="653"/>
                  </a:lnTo>
                  <a:lnTo>
                    <a:pt x="193" y="651"/>
                  </a:lnTo>
                  <a:lnTo>
                    <a:pt x="187" y="653"/>
                  </a:lnTo>
                  <a:lnTo>
                    <a:pt x="183" y="657"/>
                  </a:lnTo>
                  <a:lnTo>
                    <a:pt x="182" y="658"/>
                  </a:lnTo>
                  <a:lnTo>
                    <a:pt x="182" y="660"/>
                  </a:lnTo>
                  <a:lnTo>
                    <a:pt x="182" y="662"/>
                  </a:lnTo>
                  <a:lnTo>
                    <a:pt x="181" y="664"/>
                  </a:lnTo>
                  <a:lnTo>
                    <a:pt x="180" y="665"/>
                  </a:lnTo>
                  <a:lnTo>
                    <a:pt x="180" y="665"/>
                  </a:lnTo>
                  <a:lnTo>
                    <a:pt x="178" y="666"/>
                  </a:lnTo>
                  <a:lnTo>
                    <a:pt x="176" y="665"/>
                  </a:lnTo>
                  <a:lnTo>
                    <a:pt x="169" y="657"/>
                  </a:lnTo>
                  <a:lnTo>
                    <a:pt x="166" y="653"/>
                  </a:lnTo>
                  <a:lnTo>
                    <a:pt x="165" y="647"/>
                  </a:lnTo>
                  <a:lnTo>
                    <a:pt x="165" y="631"/>
                  </a:lnTo>
                  <a:lnTo>
                    <a:pt x="166" y="630"/>
                  </a:lnTo>
                  <a:lnTo>
                    <a:pt x="166" y="629"/>
                  </a:lnTo>
                  <a:lnTo>
                    <a:pt x="166" y="628"/>
                  </a:lnTo>
                  <a:lnTo>
                    <a:pt x="165" y="616"/>
                  </a:lnTo>
                  <a:lnTo>
                    <a:pt x="163" y="610"/>
                  </a:lnTo>
                  <a:lnTo>
                    <a:pt x="161" y="607"/>
                  </a:lnTo>
                  <a:lnTo>
                    <a:pt x="157" y="603"/>
                  </a:lnTo>
                  <a:lnTo>
                    <a:pt x="154" y="600"/>
                  </a:lnTo>
                  <a:lnTo>
                    <a:pt x="151" y="601"/>
                  </a:lnTo>
                  <a:lnTo>
                    <a:pt x="146" y="603"/>
                  </a:lnTo>
                  <a:lnTo>
                    <a:pt x="145" y="603"/>
                  </a:lnTo>
                  <a:lnTo>
                    <a:pt x="144" y="603"/>
                  </a:lnTo>
                  <a:lnTo>
                    <a:pt x="137" y="591"/>
                  </a:lnTo>
                  <a:lnTo>
                    <a:pt x="136" y="586"/>
                  </a:lnTo>
                  <a:lnTo>
                    <a:pt x="135" y="580"/>
                  </a:lnTo>
                  <a:lnTo>
                    <a:pt x="136" y="579"/>
                  </a:lnTo>
                  <a:lnTo>
                    <a:pt x="137" y="579"/>
                  </a:lnTo>
                  <a:lnTo>
                    <a:pt x="138" y="580"/>
                  </a:lnTo>
                  <a:lnTo>
                    <a:pt x="140" y="577"/>
                  </a:lnTo>
                  <a:lnTo>
                    <a:pt x="141" y="576"/>
                  </a:lnTo>
                  <a:lnTo>
                    <a:pt x="142" y="571"/>
                  </a:lnTo>
                  <a:lnTo>
                    <a:pt x="142" y="567"/>
                  </a:lnTo>
                  <a:lnTo>
                    <a:pt x="141" y="564"/>
                  </a:lnTo>
                  <a:lnTo>
                    <a:pt x="140" y="564"/>
                  </a:lnTo>
                  <a:lnTo>
                    <a:pt x="139" y="564"/>
                  </a:lnTo>
                  <a:lnTo>
                    <a:pt x="133" y="554"/>
                  </a:lnTo>
                  <a:lnTo>
                    <a:pt x="133" y="553"/>
                  </a:lnTo>
                  <a:lnTo>
                    <a:pt x="134" y="553"/>
                  </a:lnTo>
                  <a:lnTo>
                    <a:pt x="134" y="552"/>
                  </a:lnTo>
                  <a:lnTo>
                    <a:pt x="132" y="546"/>
                  </a:lnTo>
                  <a:lnTo>
                    <a:pt x="129" y="539"/>
                  </a:lnTo>
                  <a:lnTo>
                    <a:pt x="127" y="537"/>
                  </a:lnTo>
                  <a:lnTo>
                    <a:pt x="124" y="525"/>
                  </a:lnTo>
                  <a:lnTo>
                    <a:pt x="124" y="514"/>
                  </a:lnTo>
                  <a:lnTo>
                    <a:pt x="124" y="506"/>
                  </a:lnTo>
                  <a:lnTo>
                    <a:pt x="126" y="504"/>
                  </a:lnTo>
                  <a:lnTo>
                    <a:pt x="126" y="500"/>
                  </a:lnTo>
                  <a:lnTo>
                    <a:pt x="125" y="498"/>
                  </a:lnTo>
                  <a:lnTo>
                    <a:pt x="123" y="497"/>
                  </a:lnTo>
                  <a:lnTo>
                    <a:pt x="123" y="494"/>
                  </a:lnTo>
                  <a:lnTo>
                    <a:pt x="125" y="491"/>
                  </a:lnTo>
                  <a:lnTo>
                    <a:pt x="125" y="489"/>
                  </a:lnTo>
                  <a:lnTo>
                    <a:pt x="125" y="487"/>
                  </a:lnTo>
                  <a:lnTo>
                    <a:pt x="123" y="486"/>
                  </a:lnTo>
                  <a:lnTo>
                    <a:pt x="118" y="481"/>
                  </a:lnTo>
                  <a:lnTo>
                    <a:pt x="116" y="475"/>
                  </a:lnTo>
                  <a:lnTo>
                    <a:pt x="115" y="475"/>
                  </a:lnTo>
                  <a:lnTo>
                    <a:pt x="113" y="472"/>
                  </a:lnTo>
                  <a:lnTo>
                    <a:pt x="112" y="471"/>
                  </a:lnTo>
                  <a:lnTo>
                    <a:pt x="110" y="471"/>
                  </a:lnTo>
                  <a:lnTo>
                    <a:pt x="109" y="472"/>
                  </a:lnTo>
                  <a:lnTo>
                    <a:pt x="109" y="474"/>
                  </a:lnTo>
                  <a:lnTo>
                    <a:pt x="106" y="478"/>
                  </a:lnTo>
                  <a:lnTo>
                    <a:pt x="95" y="488"/>
                  </a:lnTo>
                  <a:lnTo>
                    <a:pt x="90" y="489"/>
                  </a:lnTo>
                  <a:lnTo>
                    <a:pt x="85" y="487"/>
                  </a:lnTo>
                  <a:lnTo>
                    <a:pt x="77" y="497"/>
                  </a:lnTo>
                  <a:lnTo>
                    <a:pt x="74" y="496"/>
                  </a:lnTo>
                  <a:lnTo>
                    <a:pt x="73" y="492"/>
                  </a:lnTo>
                  <a:lnTo>
                    <a:pt x="67" y="481"/>
                  </a:lnTo>
                  <a:lnTo>
                    <a:pt x="66" y="481"/>
                  </a:lnTo>
                  <a:lnTo>
                    <a:pt x="62" y="480"/>
                  </a:lnTo>
                  <a:lnTo>
                    <a:pt x="59" y="481"/>
                  </a:lnTo>
                  <a:lnTo>
                    <a:pt x="59" y="480"/>
                  </a:lnTo>
                  <a:lnTo>
                    <a:pt x="59" y="479"/>
                  </a:lnTo>
                  <a:lnTo>
                    <a:pt x="60" y="470"/>
                  </a:lnTo>
                  <a:lnTo>
                    <a:pt x="60" y="470"/>
                  </a:lnTo>
                  <a:lnTo>
                    <a:pt x="61" y="470"/>
                  </a:lnTo>
                  <a:lnTo>
                    <a:pt x="62" y="470"/>
                  </a:lnTo>
                  <a:lnTo>
                    <a:pt x="62" y="470"/>
                  </a:lnTo>
                  <a:lnTo>
                    <a:pt x="65" y="469"/>
                  </a:lnTo>
                  <a:lnTo>
                    <a:pt x="66" y="467"/>
                  </a:lnTo>
                  <a:lnTo>
                    <a:pt x="68" y="462"/>
                  </a:lnTo>
                  <a:lnTo>
                    <a:pt x="68" y="461"/>
                  </a:lnTo>
                  <a:lnTo>
                    <a:pt x="67" y="459"/>
                  </a:lnTo>
                  <a:lnTo>
                    <a:pt x="66" y="458"/>
                  </a:lnTo>
                  <a:lnTo>
                    <a:pt x="65" y="456"/>
                  </a:lnTo>
                  <a:lnTo>
                    <a:pt x="64" y="452"/>
                  </a:lnTo>
                  <a:lnTo>
                    <a:pt x="70" y="444"/>
                  </a:lnTo>
                  <a:lnTo>
                    <a:pt x="71" y="443"/>
                  </a:lnTo>
                  <a:lnTo>
                    <a:pt x="71" y="442"/>
                  </a:lnTo>
                  <a:lnTo>
                    <a:pt x="77" y="442"/>
                  </a:lnTo>
                  <a:lnTo>
                    <a:pt x="82" y="439"/>
                  </a:lnTo>
                  <a:lnTo>
                    <a:pt x="83" y="430"/>
                  </a:lnTo>
                  <a:lnTo>
                    <a:pt x="82" y="427"/>
                  </a:lnTo>
                  <a:lnTo>
                    <a:pt x="82" y="426"/>
                  </a:lnTo>
                  <a:lnTo>
                    <a:pt x="78" y="424"/>
                  </a:lnTo>
                  <a:lnTo>
                    <a:pt x="77" y="422"/>
                  </a:lnTo>
                  <a:lnTo>
                    <a:pt x="77" y="420"/>
                  </a:lnTo>
                  <a:lnTo>
                    <a:pt x="77" y="419"/>
                  </a:lnTo>
                  <a:lnTo>
                    <a:pt x="77" y="418"/>
                  </a:lnTo>
                  <a:lnTo>
                    <a:pt x="79" y="415"/>
                  </a:lnTo>
                  <a:lnTo>
                    <a:pt x="81" y="413"/>
                  </a:lnTo>
                  <a:lnTo>
                    <a:pt x="81" y="410"/>
                  </a:lnTo>
                  <a:lnTo>
                    <a:pt x="81" y="409"/>
                  </a:lnTo>
                  <a:lnTo>
                    <a:pt x="81" y="406"/>
                  </a:lnTo>
                  <a:lnTo>
                    <a:pt x="82" y="403"/>
                  </a:lnTo>
                  <a:lnTo>
                    <a:pt x="90" y="387"/>
                  </a:lnTo>
                  <a:lnTo>
                    <a:pt x="98" y="368"/>
                  </a:lnTo>
                  <a:lnTo>
                    <a:pt x="98" y="364"/>
                  </a:lnTo>
                  <a:lnTo>
                    <a:pt x="104" y="355"/>
                  </a:lnTo>
                  <a:lnTo>
                    <a:pt x="106" y="346"/>
                  </a:lnTo>
                  <a:lnTo>
                    <a:pt x="107" y="343"/>
                  </a:lnTo>
                  <a:lnTo>
                    <a:pt x="107" y="342"/>
                  </a:lnTo>
                  <a:lnTo>
                    <a:pt x="106" y="342"/>
                  </a:lnTo>
                  <a:lnTo>
                    <a:pt x="106" y="341"/>
                  </a:lnTo>
                  <a:lnTo>
                    <a:pt x="104" y="339"/>
                  </a:lnTo>
                  <a:lnTo>
                    <a:pt x="100" y="338"/>
                  </a:lnTo>
                  <a:lnTo>
                    <a:pt x="98" y="339"/>
                  </a:lnTo>
                  <a:lnTo>
                    <a:pt x="96" y="340"/>
                  </a:lnTo>
                  <a:lnTo>
                    <a:pt x="94" y="340"/>
                  </a:lnTo>
                  <a:lnTo>
                    <a:pt x="85" y="338"/>
                  </a:lnTo>
                  <a:lnTo>
                    <a:pt x="85" y="338"/>
                  </a:lnTo>
                  <a:lnTo>
                    <a:pt x="83" y="337"/>
                  </a:lnTo>
                  <a:lnTo>
                    <a:pt x="82" y="334"/>
                  </a:lnTo>
                  <a:lnTo>
                    <a:pt x="82" y="332"/>
                  </a:lnTo>
                  <a:lnTo>
                    <a:pt x="82" y="332"/>
                  </a:lnTo>
                  <a:lnTo>
                    <a:pt x="82" y="331"/>
                  </a:lnTo>
                  <a:lnTo>
                    <a:pt x="82" y="329"/>
                  </a:lnTo>
                  <a:lnTo>
                    <a:pt x="82" y="328"/>
                  </a:lnTo>
                  <a:lnTo>
                    <a:pt x="82" y="326"/>
                  </a:lnTo>
                  <a:lnTo>
                    <a:pt x="81" y="326"/>
                  </a:lnTo>
                  <a:lnTo>
                    <a:pt x="80" y="326"/>
                  </a:lnTo>
                  <a:lnTo>
                    <a:pt x="79" y="325"/>
                  </a:lnTo>
                  <a:lnTo>
                    <a:pt x="77" y="326"/>
                  </a:lnTo>
                  <a:lnTo>
                    <a:pt x="75" y="325"/>
                  </a:lnTo>
                  <a:lnTo>
                    <a:pt x="73" y="321"/>
                  </a:lnTo>
                  <a:lnTo>
                    <a:pt x="69" y="315"/>
                  </a:lnTo>
                  <a:lnTo>
                    <a:pt x="67" y="311"/>
                  </a:lnTo>
                  <a:lnTo>
                    <a:pt x="65" y="309"/>
                  </a:lnTo>
                  <a:lnTo>
                    <a:pt x="62" y="307"/>
                  </a:lnTo>
                  <a:lnTo>
                    <a:pt x="62" y="305"/>
                  </a:lnTo>
                  <a:lnTo>
                    <a:pt x="62" y="301"/>
                  </a:lnTo>
                  <a:lnTo>
                    <a:pt x="63" y="297"/>
                  </a:lnTo>
                  <a:lnTo>
                    <a:pt x="60" y="292"/>
                  </a:lnTo>
                  <a:lnTo>
                    <a:pt x="55" y="280"/>
                  </a:lnTo>
                  <a:lnTo>
                    <a:pt x="53" y="275"/>
                  </a:lnTo>
                  <a:lnTo>
                    <a:pt x="48" y="261"/>
                  </a:lnTo>
                  <a:lnTo>
                    <a:pt x="47" y="260"/>
                  </a:lnTo>
                  <a:lnTo>
                    <a:pt x="43" y="254"/>
                  </a:lnTo>
                  <a:lnTo>
                    <a:pt x="42" y="249"/>
                  </a:lnTo>
                  <a:lnTo>
                    <a:pt x="42" y="248"/>
                  </a:lnTo>
                  <a:lnTo>
                    <a:pt x="40" y="243"/>
                  </a:lnTo>
                  <a:lnTo>
                    <a:pt x="39" y="242"/>
                  </a:lnTo>
                  <a:lnTo>
                    <a:pt x="32" y="239"/>
                  </a:lnTo>
                  <a:lnTo>
                    <a:pt x="27" y="237"/>
                  </a:lnTo>
                  <a:lnTo>
                    <a:pt x="25" y="234"/>
                  </a:lnTo>
                  <a:lnTo>
                    <a:pt x="23" y="229"/>
                  </a:lnTo>
                  <a:lnTo>
                    <a:pt x="23" y="226"/>
                  </a:lnTo>
                  <a:lnTo>
                    <a:pt x="22" y="224"/>
                  </a:lnTo>
                  <a:lnTo>
                    <a:pt x="16" y="218"/>
                  </a:lnTo>
                  <a:lnTo>
                    <a:pt x="14" y="215"/>
                  </a:lnTo>
                  <a:lnTo>
                    <a:pt x="11" y="214"/>
                  </a:lnTo>
                  <a:lnTo>
                    <a:pt x="11" y="210"/>
                  </a:lnTo>
                  <a:lnTo>
                    <a:pt x="12" y="208"/>
                  </a:lnTo>
                  <a:lnTo>
                    <a:pt x="14" y="205"/>
                  </a:lnTo>
                  <a:lnTo>
                    <a:pt x="13" y="201"/>
                  </a:lnTo>
                  <a:lnTo>
                    <a:pt x="13" y="199"/>
                  </a:lnTo>
                  <a:lnTo>
                    <a:pt x="14" y="196"/>
                  </a:lnTo>
                  <a:lnTo>
                    <a:pt x="16" y="193"/>
                  </a:lnTo>
                  <a:lnTo>
                    <a:pt x="16" y="192"/>
                  </a:lnTo>
                  <a:lnTo>
                    <a:pt x="19" y="186"/>
                  </a:lnTo>
                  <a:lnTo>
                    <a:pt x="19" y="178"/>
                  </a:lnTo>
                  <a:lnTo>
                    <a:pt x="19" y="177"/>
                  </a:lnTo>
                  <a:lnTo>
                    <a:pt x="7" y="153"/>
                  </a:lnTo>
                  <a:lnTo>
                    <a:pt x="3" y="140"/>
                  </a:lnTo>
                  <a:lnTo>
                    <a:pt x="0" y="135"/>
                  </a:lnTo>
                  <a:lnTo>
                    <a:pt x="0" y="135"/>
                  </a:lnTo>
                  <a:lnTo>
                    <a:pt x="3" y="123"/>
                  </a:lnTo>
                  <a:lnTo>
                    <a:pt x="3" y="122"/>
                  </a:lnTo>
                  <a:lnTo>
                    <a:pt x="3" y="122"/>
                  </a:lnTo>
                  <a:lnTo>
                    <a:pt x="3" y="122"/>
                  </a:lnTo>
                  <a:lnTo>
                    <a:pt x="7" y="104"/>
                  </a:lnTo>
                  <a:lnTo>
                    <a:pt x="16" y="66"/>
                  </a:lnTo>
                  <a:lnTo>
                    <a:pt x="29" y="6"/>
                  </a:lnTo>
                  <a:lnTo>
                    <a:pt x="29" y="6"/>
                  </a:lnTo>
                  <a:lnTo>
                    <a:pt x="30" y="0"/>
                  </a:lnTo>
                  <a:lnTo>
                    <a:pt x="95" y="16"/>
                  </a:lnTo>
                  <a:lnTo>
                    <a:pt x="138" y="24"/>
                  </a:lnTo>
                  <a:lnTo>
                    <a:pt x="143" y="25"/>
                  </a:lnTo>
                  <a:lnTo>
                    <a:pt x="143" y="25"/>
                  </a:lnTo>
                  <a:lnTo>
                    <a:pt x="162" y="29"/>
                  </a:lnTo>
                  <a:close/>
                </a:path>
              </a:pathLst>
            </a:custGeom>
            <a:solidFill>
              <a:srgbClr val="70A800"/>
            </a:solidFill>
            <a:ln w="3">
              <a:solidFill>
                <a:schemeClr val="tx1">
                  <a:lumMod val="75000"/>
                  <a:lumOff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5" name="Freeform 287"/>
            <p:cNvSpPr>
              <a:spLocks/>
            </p:cNvSpPr>
            <p:nvPr/>
          </p:nvSpPr>
          <p:spPr bwMode="auto">
            <a:xfrm>
              <a:off x="3593161" y="2543031"/>
              <a:ext cx="1161319" cy="607054"/>
            </a:xfrm>
            <a:custGeom>
              <a:avLst/>
              <a:gdLst>
                <a:gd name="T0" fmla="*/ 168 w 836"/>
                <a:gd name="T1" fmla="*/ 12 h 437"/>
                <a:gd name="T2" fmla="*/ 314 w 836"/>
                <a:gd name="T3" fmla="*/ 22 h 437"/>
                <a:gd name="T4" fmla="*/ 380 w 836"/>
                <a:gd name="T5" fmla="*/ 25 h 437"/>
                <a:gd name="T6" fmla="*/ 411 w 836"/>
                <a:gd name="T7" fmla="*/ 27 h 437"/>
                <a:gd name="T8" fmla="*/ 423 w 836"/>
                <a:gd name="T9" fmla="*/ 27 h 437"/>
                <a:gd name="T10" fmla="*/ 457 w 836"/>
                <a:gd name="T11" fmla="*/ 28 h 437"/>
                <a:gd name="T12" fmla="*/ 478 w 836"/>
                <a:gd name="T13" fmla="*/ 29 h 437"/>
                <a:gd name="T14" fmla="*/ 510 w 836"/>
                <a:gd name="T15" fmla="*/ 30 h 437"/>
                <a:gd name="T16" fmla="*/ 540 w 836"/>
                <a:gd name="T17" fmla="*/ 38 h 437"/>
                <a:gd name="T18" fmla="*/ 581 w 836"/>
                <a:gd name="T19" fmla="*/ 64 h 437"/>
                <a:gd name="T20" fmla="*/ 598 w 836"/>
                <a:gd name="T21" fmla="*/ 49 h 437"/>
                <a:gd name="T22" fmla="*/ 645 w 836"/>
                <a:gd name="T23" fmla="*/ 52 h 437"/>
                <a:gd name="T24" fmla="*/ 679 w 836"/>
                <a:gd name="T25" fmla="*/ 68 h 437"/>
                <a:gd name="T26" fmla="*/ 703 w 836"/>
                <a:gd name="T27" fmla="*/ 86 h 437"/>
                <a:gd name="T28" fmla="*/ 732 w 836"/>
                <a:gd name="T29" fmla="*/ 103 h 437"/>
                <a:gd name="T30" fmla="*/ 731 w 836"/>
                <a:gd name="T31" fmla="*/ 122 h 437"/>
                <a:gd name="T32" fmla="*/ 737 w 836"/>
                <a:gd name="T33" fmla="*/ 146 h 437"/>
                <a:gd name="T34" fmla="*/ 755 w 836"/>
                <a:gd name="T35" fmla="*/ 179 h 437"/>
                <a:gd name="T36" fmla="*/ 762 w 836"/>
                <a:gd name="T37" fmla="*/ 195 h 437"/>
                <a:gd name="T38" fmla="*/ 758 w 836"/>
                <a:gd name="T39" fmla="*/ 219 h 437"/>
                <a:gd name="T40" fmla="*/ 771 w 836"/>
                <a:gd name="T41" fmla="*/ 234 h 437"/>
                <a:gd name="T42" fmla="*/ 778 w 836"/>
                <a:gd name="T43" fmla="*/ 266 h 437"/>
                <a:gd name="T44" fmla="*/ 782 w 836"/>
                <a:gd name="T45" fmla="*/ 297 h 437"/>
                <a:gd name="T46" fmla="*/ 780 w 836"/>
                <a:gd name="T47" fmla="*/ 336 h 437"/>
                <a:gd name="T48" fmla="*/ 793 w 836"/>
                <a:gd name="T49" fmla="*/ 355 h 437"/>
                <a:gd name="T50" fmla="*/ 793 w 836"/>
                <a:gd name="T51" fmla="*/ 366 h 437"/>
                <a:gd name="T52" fmla="*/ 812 w 836"/>
                <a:gd name="T53" fmla="*/ 398 h 437"/>
                <a:gd name="T54" fmla="*/ 780 w 836"/>
                <a:gd name="T55" fmla="*/ 437 h 437"/>
                <a:gd name="T56" fmla="*/ 748 w 836"/>
                <a:gd name="T57" fmla="*/ 437 h 437"/>
                <a:gd name="T58" fmla="*/ 713 w 836"/>
                <a:gd name="T59" fmla="*/ 437 h 437"/>
                <a:gd name="T60" fmla="*/ 669 w 836"/>
                <a:gd name="T61" fmla="*/ 436 h 437"/>
                <a:gd name="T62" fmla="*/ 631 w 836"/>
                <a:gd name="T63" fmla="*/ 435 h 437"/>
                <a:gd name="T64" fmla="*/ 590 w 836"/>
                <a:gd name="T65" fmla="*/ 435 h 437"/>
                <a:gd name="T66" fmla="*/ 565 w 836"/>
                <a:gd name="T67" fmla="*/ 434 h 437"/>
                <a:gd name="T68" fmla="*/ 526 w 836"/>
                <a:gd name="T69" fmla="*/ 433 h 437"/>
                <a:gd name="T70" fmla="*/ 510 w 836"/>
                <a:gd name="T71" fmla="*/ 432 h 437"/>
                <a:gd name="T72" fmla="*/ 482 w 836"/>
                <a:gd name="T73" fmla="*/ 432 h 437"/>
                <a:gd name="T74" fmla="*/ 461 w 836"/>
                <a:gd name="T75" fmla="*/ 431 h 437"/>
                <a:gd name="T76" fmla="*/ 438 w 836"/>
                <a:gd name="T77" fmla="*/ 430 h 437"/>
                <a:gd name="T78" fmla="*/ 404 w 836"/>
                <a:gd name="T79" fmla="*/ 429 h 437"/>
                <a:gd name="T80" fmla="*/ 362 w 836"/>
                <a:gd name="T81" fmla="*/ 427 h 437"/>
                <a:gd name="T82" fmla="*/ 334 w 836"/>
                <a:gd name="T83" fmla="*/ 426 h 437"/>
                <a:gd name="T84" fmla="*/ 311 w 836"/>
                <a:gd name="T85" fmla="*/ 425 h 437"/>
                <a:gd name="T86" fmla="*/ 268 w 836"/>
                <a:gd name="T87" fmla="*/ 422 h 437"/>
                <a:gd name="T88" fmla="*/ 244 w 836"/>
                <a:gd name="T89" fmla="*/ 421 h 437"/>
                <a:gd name="T90" fmla="*/ 195 w 836"/>
                <a:gd name="T91" fmla="*/ 417 h 437"/>
                <a:gd name="T92" fmla="*/ 186 w 836"/>
                <a:gd name="T93" fmla="*/ 358 h 437"/>
                <a:gd name="T94" fmla="*/ 176 w 836"/>
                <a:gd name="T95" fmla="*/ 282 h 437"/>
                <a:gd name="T96" fmla="*/ 143 w 836"/>
                <a:gd name="T97" fmla="*/ 279 h 437"/>
                <a:gd name="T98" fmla="*/ 117 w 836"/>
                <a:gd name="T99" fmla="*/ 277 h 437"/>
                <a:gd name="T100" fmla="*/ 102 w 836"/>
                <a:gd name="T101" fmla="*/ 277 h 437"/>
                <a:gd name="T102" fmla="*/ 54 w 836"/>
                <a:gd name="T103" fmla="*/ 272 h 437"/>
                <a:gd name="T104" fmla="*/ 2 w 836"/>
                <a:gd name="T105" fmla="*/ 268 h 437"/>
                <a:gd name="T106" fmla="*/ 4 w 836"/>
                <a:gd name="T107" fmla="*/ 226 h 437"/>
                <a:gd name="T108" fmla="*/ 8 w 836"/>
                <a:gd name="T109" fmla="*/ 189 h 437"/>
                <a:gd name="T110" fmla="*/ 11 w 836"/>
                <a:gd name="T111" fmla="*/ 146 h 437"/>
                <a:gd name="T112" fmla="*/ 13 w 836"/>
                <a:gd name="T113" fmla="*/ 118 h 437"/>
                <a:gd name="T114" fmla="*/ 19 w 836"/>
                <a:gd name="T115" fmla="*/ 48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36" h="437">
                  <a:moveTo>
                    <a:pt x="46" y="2"/>
                  </a:moveTo>
                  <a:lnTo>
                    <a:pt x="68" y="5"/>
                  </a:lnTo>
                  <a:lnTo>
                    <a:pt x="74" y="5"/>
                  </a:lnTo>
                  <a:lnTo>
                    <a:pt x="84" y="5"/>
                  </a:lnTo>
                  <a:lnTo>
                    <a:pt x="90" y="6"/>
                  </a:lnTo>
                  <a:lnTo>
                    <a:pt x="109" y="8"/>
                  </a:lnTo>
                  <a:lnTo>
                    <a:pt x="121" y="9"/>
                  </a:lnTo>
                  <a:lnTo>
                    <a:pt x="141" y="11"/>
                  </a:lnTo>
                  <a:lnTo>
                    <a:pt x="168" y="12"/>
                  </a:lnTo>
                  <a:lnTo>
                    <a:pt x="173" y="12"/>
                  </a:lnTo>
                  <a:lnTo>
                    <a:pt x="206" y="15"/>
                  </a:lnTo>
                  <a:lnTo>
                    <a:pt x="225" y="16"/>
                  </a:lnTo>
                  <a:lnTo>
                    <a:pt x="248" y="18"/>
                  </a:lnTo>
                  <a:lnTo>
                    <a:pt x="284" y="20"/>
                  </a:lnTo>
                  <a:lnTo>
                    <a:pt x="285" y="20"/>
                  </a:lnTo>
                  <a:lnTo>
                    <a:pt x="309" y="22"/>
                  </a:lnTo>
                  <a:lnTo>
                    <a:pt x="310" y="22"/>
                  </a:lnTo>
                  <a:lnTo>
                    <a:pt x="314" y="22"/>
                  </a:lnTo>
                  <a:lnTo>
                    <a:pt x="317" y="22"/>
                  </a:lnTo>
                  <a:lnTo>
                    <a:pt x="347" y="23"/>
                  </a:lnTo>
                  <a:lnTo>
                    <a:pt x="348" y="23"/>
                  </a:lnTo>
                  <a:lnTo>
                    <a:pt x="349" y="23"/>
                  </a:lnTo>
                  <a:lnTo>
                    <a:pt x="355" y="23"/>
                  </a:lnTo>
                  <a:lnTo>
                    <a:pt x="366" y="24"/>
                  </a:lnTo>
                  <a:lnTo>
                    <a:pt x="373" y="24"/>
                  </a:lnTo>
                  <a:lnTo>
                    <a:pt x="373" y="25"/>
                  </a:lnTo>
                  <a:lnTo>
                    <a:pt x="380" y="25"/>
                  </a:lnTo>
                  <a:lnTo>
                    <a:pt x="387" y="25"/>
                  </a:lnTo>
                  <a:lnTo>
                    <a:pt x="395" y="26"/>
                  </a:lnTo>
                  <a:lnTo>
                    <a:pt x="398" y="26"/>
                  </a:lnTo>
                  <a:lnTo>
                    <a:pt x="402" y="26"/>
                  </a:lnTo>
                  <a:lnTo>
                    <a:pt x="403" y="26"/>
                  </a:lnTo>
                  <a:lnTo>
                    <a:pt x="405" y="26"/>
                  </a:lnTo>
                  <a:lnTo>
                    <a:pt x="406" y="26"/>
                  </a:lnTo>
                  <a:lnTo>
                    <a:pt x="410" y="27"/>
                  </a:lnTo>
                  <a:lnTo>
                    <a:pt x="411" y="27"/>
                  </a:lnTo>
                  <a:lnTo>
                    <a:pt x="412" y="27"/>
                  </a:lnTo>
                  <a:lnTo>
                    <a:pt x="412" y="27"/>
                  </a:lnTo>
                  <a:lnTo>
                    <a:pt x="415" y="27"/>
                  </a:lnTo>
                  <a:lnTo>
                    <a:pt x="416" y="27"/>
                  </a:lnTo>
                  <a:lnTo>
                    <a:pt x="417" y="27"/>
                  </a:lnTo>
                  <a:lnTo>
                    <a:pt x="418" y="27"/>
                  </a:lnTo>
                  <a:lnTo>
                    <a:pt x="420" y="27"/>
                  </a:lnTo>
                  <a:lnTo>
                    <a:pt x="423" y="27"/>
                  </a:lnTo>
                  <a:lnTo>
                    <a:pt x="423" y="27"/>
                  </a:lnTo>
                  <a:lnTo>
                    <a:pt x="424" y="27"/>
                  </a:lnTo>
                  <a:lnTo>
                    <a:pt x="426" y="27"/>
                  </a:lnTo>
                  <a:lnTo>
                    <a:pt x="439" y="27"/>
                  </a:lnTo>
                  <a:lnTo>
                    <a:pt x="441" y="27"/>
                  </a:lnTo>
                  <a:lnTo>
                    <a:pt x="445" y="27"/>
                  </a:lnTo>
                  <a:lnTo>
                    <a:pt x="447" y="27"/>
                  </a:lnTo>
                  <a:lnTo>
                    <a:pt x="455" y="28"/>
                  </a:lnTo>
                  <a:lnTo>
                    <a:pt x="456" y="28"/>
                  </a:lnTo>
                  <a:lnTo>
                    <a:pt x="457" y="28"/>
                  </a:lnTo>
                  <a:lnTo>
                    <a:pt x="459" y="28"/>
                  </a:lnTo>
                  <a:lnTo>
                    <a:pt x="464" y="28"/>
                  </a:lnTo>
                  <a:lnTo>
                    <a:pt x="467" y="28"/>
                  </a:lnTo>
                  <a:lnTo>
                    <a:pt x="467" y="28"/>
                  </a:lnTo>
                  <a:lnTo>
                    <a:pt x="469" y="28"/>
                  </a:lnTo>
                  <a:lnTo>
                    <a:pt x="473" y="28"/>
                  </a:lnTo>
                  <a:lnTo>
                    <a:pt x="476" y="29"/>
                  </a:lnTo>
                  <a:lnTo>
                    <a:pt x="477" y="29"/>
                  </a:lnTo>
                  <a:lnTo>
                    <a:pt x="478" y="29"/>
                  </a:lnTo>
                  <a:lnTo>
                    <a:pt x="484" y="29"/>
                  </a:lnTo>
                  <a:lnTo>
                    <a:pt x="489" y="29"/>
                  </a:lnTo>
                  <a:lnTo>
                    <a:pt x="491" y="29"/>
                  </a:lnTo>
                  <a:lnTo>
                    <a:pt x="495" y="29"/>
                  </a:lnTo>
                  <a:lnTo>
                    <a:pt x="499" y="29"/>
                  </a:lnTo>
                  <a:lnTo>
                    <a:pt x="500" y="30"/>
                  </a:lnTo>
                  <a:lnTo>
                    <a:pt x="500" y="30"/>
                  </a:lnTo>
                  <a:lnTo>
                    <a:pt x="507" y="30"/>
                  </a:lnTo>
                  <a:lnTo>
                    <a:pt x="510" y="30"/>
                  </a:lnTo>
                  <a:lnTo>
                    <a:pt x="513" y="30"/>
                  </a:lnTo>
                  <a:lnTo>
                    <a:pt x="515" y="30"/>
                  </a:lnTo>
                  <a:lnTo>
                    <a:pt x="522" y="30"/>
                  </a:lnTo>
                  <a:lnTo>
                    <a:pt x="523" y="30"/>
                  </a:lnTo>
                  <a:lnTo>
                    <a:pt x="531" y="31"/>
                  </a:lnTo>
                  <a:lnTo>
                    <a:pt x="538" y="31"/>
                  </a:lnTo>
                  <a:lnTo>
                    <a:pt x="538" y="32"/>
                  </a:lnTo>
                  <a:lnTo>
                    <a:pt x="538" y="33"/>
                  </a:lnTo>
                  <a:lnTo>
                    <a:pt x="540" y="38"/>
                  </a:lnTo>
                  <a:lnTo>
                    <a:pt x="542" y="39"/>
                  </a:lnTo>
                  <a:lnTo>
                    <a:pt x="553" y="46"/>
                  </a:lnTo>
                  <a:lnTo>
                    <a:pt x="555" y="47"/>
                  </a:lnTo>
                  <a:lnTo>
                    <a:pt x="564" y="52"/>
                  </a:lnTo>
                  <a:lnTo>
                    <a:pt x="567" y="53"/>
                  </a:lnTo>
                  <a:lnTo>
                    <a:pt x="568" y="54"/>
                  </a:lnTo>
                  <a:lnTo>
                    <a:pt x="578" y="62"/>
                  </a:lnTo>
                  <a:lnTo>
                    <a:pt x="579" y="63"/>
                  </a:lnTo>
                  <a:lnTo>
                    <a:pt x="581" y="64"/>
                  </a:lnTo>
                  <a:lnTo>
                    <a:pt x="583" y="63"/>
                  </a:lnTo>
                  <a:lnTo>
                    <a:pt x="588" y="63"/>
                  </a:lnTo>
                  <a:lnTo>
                    <a:pt x="589" y="62"/>
                  </a:lnTo>
                  <a:lnTo>
                    <a:pt x="591" y="60"/>
                  </a:lnTo>
                  <a:lnTo>
                    <a:pt x="594" y="56"/>
                  </a:lnTo>
                  <a:lnTo>
                    <a:pt x="594" y="54"/>
                  </a:lnTo>
                  <a:lnTo>
                    <a:pt x="594" y="51"/>
                  </a:lnTo>
                  <a:lnTo>
                    <a:pt x="595" y="50"/>
                  </a:lnTo>
                  <a:lnTo>
                    <a:pt x="598" y="49"/>
                  </a:lnTo>
                  <a:lnTo>
                    <a:pt x="599" y="49"/>
                  </a:lnTo>
                  <a:lnTo>
                    <a:pt x="600" y="50"/>
                  </a:lnTo>
                  <a:lnTo>
                    <a:pt x="604" y="52"/>
                  </a:lnTo>
                  <a:lnTo>
                    <a:pt x="612" y="54"/>
                  </a:lnTo>
                  <a:lnTo>
                    <a:pt x="617" y="53"/>
                  </a:lnTo>
                  <a:lnTo>
                    <a:pt x="627" y="53"/>
                  </a:lnTo>
                  <a:lnTo>
                    <a:pt x="631" y="52"/>
                  </a:lnTo>
                  <a:lnTo>
                    <a:pt x="637" y="51"/>
                  </a:lnTo>
                  <a:lnTo>
                    <a:pt x="645" y="52"/>
                  </a:lnTo>
                  <a:lnTo>
                    <a:pt x="652" y="53"/>
                  </a:lnTo>
                  <a:lnTo>
                    <a:pt x="655" y="55"/>
                  </a:lnTo>
                  <a:lnTo>
                    <a:pt x="658" y="59"/>
                  </a:lnTo>
                  <a:lnTo>
                    <a:pt x="661" y="61"/>
                  </a:lnTo>
                  <a:lnTo>
                    <a:pt x="663" y="62"/>
                  </a:lnTo>
                  <a:lnTo>
                    <a:pt x="671" y="64"/>
                  </a:lnTo>
                  <a:lnTo>
                    <a:pt x="673" y="65"/>
                  </a:lnTo>
                  <a:lnTo>
                    <a:pt x="674" y="66"/>
                  </a:lnTo>
                  <a:lnTo>
                    <a:pt x="679" y="68"/>
                  </a:lnTo>
                  <a:lnTo>
                    <a:pt x="683" y="69"/>
                  </a:lnTo>
                  <a:lnTo>
                    <a:pt x="684" y="69"/>
                  </a:lnTo>
                  <a:lnTo>
                    <a:pt x="693" y="72"/>
                  </a:lnTo>
                  <a:lnTo>
                    <a:pt x="694" y="73"/>
                  </a:lnTo>
                  <a:lnTo>
                    <a:pt x="701" y="78"/>
                  </a:lnTo>
                  <a:lnTo>
                    <a:pt x="702" y="81"/>
                  </a:lnTo>
                  <a:lnTo>
                    <a:pt x="703" y="83"/>
                  </a:lnTo>
                  <a:lnTo>
                    <a:pt x="703" y="84"/>
                  </a:lnTo>
                  <a:lnTo>
                    <a:pt x="703" y="86"/>
                  </a:lnTo>
                  <a:lnTo>
                    <a:pt x="703" y="87"/>
                  </a:lnTo>
                  <a:lnTo>
                    <a:pt x="710" y="98"/>
                  </a:lnTo>
                  <a:lnTo>
                    <a:pt x="711" y="99"/>
                  </a:lnTo>
                  <a:lnTo>
                    <a:pt x="711" y="99"/>
                  </a:lnTo>
                  <a:lnTo>
                    <a:pt x="723" y="104"/>
                  </a:lnTo>
                  <a:lnTo>
                    <a:pt x="724" y="104"/>
                  </a:lnTo>
                  <a:lnTo>
                    <a:pt x="727" y="102"/>
                  </a:lnTo>
                  <a:lnTo>
                    <a:pt x="731" y="102"/>
                  </a:lnTo>
                  <a:lnTo>
                    <a:pt x="732" y="103"/>
                  </a:lnTo>
                  <a:lnTo>
                    <a:pt x="733" y="105"/>
                  </a:lnTo>
                  <a:lnTo>
                    <a:pt x="733" y="106"/>
                  </a:lnTo>
                  <a:lnTo>
                    <a:pt x="733" y="108"/>
                  </a:lnTo>
                  <a:lnTo>
                    <a:pt x="733" y="110"/>
                  </a:lnTo>
                  <a:lnTo>
                    <a:pt x="730" y="113"/>
                  </a:lnTo>
                  <a:lnTo>
                    <a:pt x="730" y="114"/>
                  </a:lnTo>
                  <a:lnTo>
                    <a:pt x="730" y="121"/>
                  </a:lnTo>
                  <a:lnTo>
                    <a:pt x="730" y="121"/>
                  </a:lnTo>
                  <a:lnTo>
                    <a:pt x="731" y="122"/>
                  </a:lnTo>
                  <a:lnTo>
                    <a:pt x="733" y="124"/>
                  </a:lnTo>
                  <a:lnTo>
                    <a:pt x="733" y="125"/>
                  </a:lnTo>
                  <a:lnTo>
                    <a:pt x="736" y="130"/>
                  </a:lnTo>
                  <a:lnTo>
                    <a:pt x="738" y="133"/>
                  </a:lnTo>
                  <a:lnTo>
                    <a:pt x="738" y="137"/>
                  </a:lnTo>
                  <a:lnTo>
                    <a:pt x="738" y="138"/>
                  </a:lnTo>
                  <a:lnTo>
                    <a:pt x="735" y="139"/>
                  </a:lnTo>
                  <a:lnTo>
                    <a:pt x="736" y="145"/>
                  </a:lnTo>
                  <a:lnTo>
                    <a:pt x="737" y="146"/>
                  </a:lnTo>
                  <a:lnTo>
                    <a:pt x="740" y="150"/>
                  </a:lnTo>
                  <a:lnTo>
                    <a:pt x="743" y="158"/>
                  </a:lnTo>
                  <a:lnTo>
                    <a:pt x="744" y="161"/>
                  </a:lnTo>
                  <a:lnTo>
                    <a:pt x="745" y="162"/>
                  </a:lnTo>
                  <a:lnTo>
                    <a:pt x="748" y="165"/>
                  </a:lnTo>
                  <a:lnTo>
                    <a:pt x="756" y="171"/>
                  </a:lnTo>
                  <a:lnTo>
                    <a:pt x="756" y="172"/>
                  </a:lnTo>
                  <a:lnTo>
                    <a:pt x="756" y="178"/>
                  </a:lnTo>
                  <a:lnTo>
                    <a:pt x="755" y="179"/>
                  </a:lnTo>
                  <a:lnTo>
                    <a:pt x="754" y="180"/>
                  </a:lnTo>
                  <a:lnTo>
                    <a:pt x="754" y="181"/>
                  </a:lnTo>
                  <a:lnTo>
                    <a:pt x="755" y="185"/>
                  </a:lnTo>
                  <a:lnTo>
                    <a:pt x="755" y="186"/>
                  </a:lnTo>
                  <a:lnTo>
                    <a:pt x="758" y="191"/>
                  </a:lnTo>
                  <a:lnTo>
                    <a:pt x="761" y="193"/>
                  </a:lnTo>
                  <a:lnTo>
                    <a:pt x="761" y="193"/>
                  </a:lnTo>
                  <a:lnTo>
                    <a:pt x="762" y="194"/>
                  </a:lnTo>
                  <a:lnTo>
                    <a:pt x="762" y="195"/>
                  </a:lnTo>
                  <a:lnTo>
                    <a:pt x="763" y="196"/>
                  </a:lnTo>
                  <a:lnTo>
                    <a:pt x="761" y="206"/>
                  </a:lnTo>
                  <a:lnTo>
                    <a:pt x="760" y="209"/>
                  </a:lnTo>
                  <a:lnTo>
                    <a:pt x="757" y="210"/>
                  </a:lnTo>
                  <a:lnTo>
                    <a:pt x="760" y="214"/>
                  </a:lnTo>
                  <a:lnTo>
                    <a:pt x="760" y="215"/>
                  </a:lnTo>
                  <a:lnTo>
                    <a:pt x="760" y="216"/>
                  </a:lnTo>
                  <a:lnTo>
                    <a:pt x="760" y="216"/>
                  </a:lnTo>
                  <a:lnTo>
                    <a:pt x="758" y="219"/>
                  </a:lnTo>
                  <a:lnTo>
                    <a:pt x="758" y="220"/>
                  </a:lnTo>
                  <a:lnTo>
                    <a:pt x="760" y="230"/>
                  </a:lnTo>
                  <a:lnTo>
                    <a:pt x="761" y="231"/>
                  </a:lnTo>
                  <a:lnTo>
                    <a:pt x="764" y="234"/>
                  </a:lnTo>
                  <a:lnTo>
                    <a:pt x="765" y="234"/>
                  </a:lnTo>
                  <a:lnTo>
                    <a:pt x="766" y="234"/>
                  </a:lnTo>
                  <a:lnTo>
                    <a:pt x="766" y="232"/>
                  </a:lnTo>
                  <a:lnTo>
                    <a:pt x="769" y="232"/>
                  </a:lnTo>
                  <a:lnTo>
                    <a:pt x="771" y="234"/>
                  </a:lnTo>
                  <a:lnTo>
                    <a:pt x="776" y="244"/>
                  </a:lnTo>
                  <a:lnTo>
                    <a:pt x="775" y="249"/>
                  </a:lnTo>
                  <a:lnTo>
                    <a:pt x="773" y="255"/>
                  </a:lnTo>
                  <a:lnTo>
                    <a:pt x="773" y="256"/>
                  </a:lnTo>
                  <a:lnTo>
                    <a:pt x="773" y="257"/>
                  </a:lnTo>
                  <a:lnTo>
                    <a:pt x="775" y="258"/>
                  </a:lnTo>
                  <a:lnTo>
                    <a:pt x="776" y="259"/>
                  </a:lnTo>
                  <a:lnTo>
                    <a:pt x="777" y="260"/>
                  </a:lnTo>
                  <a:lnTo>
                    <a:pt x="778" y="266"/>
                  </a:lnTo>
                  <a:lnTo>
                    <a:pt x="776" y="274"/>
                  </a:lnTo>
                  <a:lnTo>
                    <a:pt x="776" y="275"/>
                  </a:lnTo>
                  <a:lnTo>
                    <a:pt x="776" y="276"/>
                  </a:lnTo>
                  <a:lnTo>
                    <a:pt x="776" y="277"/>
                  </a:lnTo>
                  <a:lnTo>
                    <a:pt x="777" y="277"/>
                  </a:lnTo>
                  <a:lnTo>
                    <a:pt x="783" y="280"/>
                  </a:lnTo>
                  <a:lnTo>
                    <a:pt x="783" y="281"/>
                  </a:lnTo>
                  <a:lnTo>
                    <a:pt x="782" y="295"/>
                  </a:lnTo>
                  <a:lnTo>
                    <a:pt x="782" y="297"/>
                  </a:lnTo>
                  <a:lnTo>
                    <a:pt x="782" y="302"/>
                  </a:lnTo>
                  <a:lnTo>
                    <a:pt x="784" y="304"/>
                  </a:lnTo>
                  <a:lnTo>
                    <a:pt x="785" y="305"/>
                  </a:lnTo>
                  <a:lnTo>
                    <a:pt x="786" y="315"/>
                  </a:lnTo>
                  <a:lnTo>
                    <a:pt x="786" y="319"/>
                  </a:lnTo>
                  <a:lnTo>
                    <a:pt x="783" y="332"/>
                  </a:lnTo>
                  <a:lnTo>
                    <a:pt x="782" y="334"/>
                  </a:lnTo>
                  <a:lnTo>
                    <a:pt x="781" y="335"/>
                  </a:lnTo>
                  <a:lnTo>
                    <a:pt x="780" y="336"/>
                  </a:lnTo>
                  <a:lnTo>
                    <a:pt x="780" y="337"/>
                  </a:lnTo>
                  <a:lnTo>
                    <a:pt x="779" y="338"/>
                  </a:lnTo>
                  <a:lnTo>
                    <a:pt x="780" y="340"/>
                  </a:lnTo>
                  <a:lnTo>
                    <a:pt x="784" y="346"/>
                  </a:lnTo>
                  <a:lnTo>
                    <a:pt x="786" y="347"/>
                  </a:lnTo>
                  <a:lnTo>
                    <a:pt x="788" y="348"/>
                  </a:lnTo>
                  <a:lnTo>
                    <a:pt x="789" y="349"/>
                  </a:lnTo>
                  <a:lnTo>
                    <a:pt x="790" y="349"/>
                  </a:lnTo>
                  <a:lnTo>
                    <a:pt x="793" y="355"/>
                  </a:lnTo>
                  <a:lnTo>
                    <a:pt x="793" y="356"/>
                  </a:lnTo>
                  <a:lnTo>
                    <a:pt x="793" y="357"/>
                  </a:lnTo>
                  <a:lnTo>
                    <a:pt x="791" y="358"/>
                  </a:lnTo>
                  <a:lnTo>
                    <a:pt x="791" y="359"/>
                  </a:lnTo>
                  <a:lnTo>
                    <a:pt x="790" y="360"/>
                  </a:lnTo>
                  <a:lnTo>
                    <a:pt x="791" y="365"/>
                  </a:lnTo>
                  <a:lnTo>
                    <a:pt x="791" y="365"/>
                  </a:lnTo>
                  <a:lnTo>
                    <a:pt x="792" y="366"/>
                  </a:lnTo>
                  <a:lnTo>
                    <a:pt x="793" y="366"/>
                  </a:lnTo>
                  <a:lnTo>
                    <a:pt x="797" y="366"/>
                  </a:lnTo>
                  <a:lnTo>
                    <a:pt x="798" y="365"/>
                  </a:lnTo>
                  <a:lnTo>
                    <a:pt x="798" y="364"/>
                  </a:lnTo>
                  <a:lnTo>
                    <a:pt x="802" y="367"/>
                  </a:lnTo>
                  <a:lnTo>
                    <a:pt x="799" y="371"/>
                  </a:lnTo>
                  <a:lnTo>
                    <a:pt x="799" y="371"/>
                  </a:lnTo>
                  <a:lnTo>
                    <a:pt x="799" y="374"/>
                  </a:lnTo>
                  <a:lnTo>
                    <a:pt x="805" y="391"/>
                  </a:lnTo>
                  <a:lnTo>
                    <a:pt x="812" y="398"/>
                  </a:lnTo>
                  <a:lnTo>
                    <a:pt x="812" y="398"/>
                  </a:lnTo>
                  <a:lnTo>
                    <a:pt x="812" y="401"/>
                  </a:lnTo>
                  <a:lnTo>
                    <a:pt x="815" y="403"/>
                  </a:lnTo>
                  <a:lnTo>
                    <a:pt x="836" y="435"/>
                  </a:lnTo>
                  <a:lnTo>
                    <a:pt x="836" y="437"/>
                  </a:lnTo>
                  <a:lnTo>
                    <a:pt x="833" y="437"/>
                  </a:lnTo>
                  <a:lnTo>
                    <a:pt x="829" y="437"/>
                  </a:lnTo>
                  <a:lnTo>
                    <a:pt x="789" y="437"/>
                  </a:lnTo>
                  <a:lnTo>
                    <a:pt x="780" y="437"/>
                  </a:lnTo>
                  <a:lnTo>
                    <a:pt x="773" y="437"/>
                  </a:lnTo>
                  <a:lnTo>
                    <a:pt x="768" y="437"/>
                  </a:lnTo>
                  <a:lnTo>
                    <a:pt x="766" y="437"/>
                  </a:lnTo>
                  <a:lnTo>
                    <a:pt x="764" y="437"/>
                  </a:lnTo>
                  <a:lnTo>
                    <a:pt x="761" y="437"/>
                  </a:lnTo>
                  <a:lnTo>
                    <a:pt x="756" y="437"/>
                  </a:lnTo>
                  <a:lnTo>
                    <a:pt x="755" y="437"/>
                  </a:lnTo>
                  <a:lnTo>
                    <a:pt x="754" y="437"/>
                  </a:lnTo>
                  <a:lnTo>
                    <a:pt x="748" y="437"/>
                  </a:lnTo>
                  <a:lnTo>
                    <a:pt x="747" y="437"/>
                  </a:lnTo>
                  <a:lnTo>
                    <a:pt x="745" y="437"/>
                  </a:lnTo>
                  <a:lnTo>
                    <a:pt x="739" y="437"/>
                  </a:lnTo>
                  <a:lnTo>
                    <a:pt x="724" y="437"/>
                  </a:lnTo>
                  <a:lnTo>
                    <a:pt x="723" y="437"/>
                  </a:lnTo>
                  <a:lnTo>
                    <a:pt x="717" y="437"/>
                  </a:lnTo>
                  <a:lnTo>
                    <a:pt x="716" y="437"/>
                  </a:lnTo>
                  <a:lnTo>
                    <a:pt x="715" y="437"/>
                  </a:lnTo>
                  <a:lnTo>
                    <a:pt x="713" y="437"/>
                  </a:lnTo>
                  <a:lnTo>
                    <a:pt x="712" y="437"/>
                  </a:lnTo>
                  <a:lnTo>
                    <a:pt x="710" y="437"/>
                  </a:lnTo>
                  <a:lnTo>
                    <a:pt x="708" y="437"/>
                  </a:lnTo>
                  <a:lnTo>
                    <a:pt x="690" y="436"/>
                  </a:lnTo>
                  <a:lnTo>
                    <a:pt x="684" y="436"/>
                  </a:lnTo>
                  <a:lnTo>
                    <a:pt x="683" y="436"/>
                  </a:lnTo>
                  <a:lnTo>
                    <a:pt x="680" y="436"/>
                  </a:lnTo>
                  <a:lnTo>
                    <a:pt x="671" y="436"/>
                  </a:lnTo>
                  <a:lnTo>
                    <a:pt x="669" y="436"/>
                  </a:lnTo>
                  <a:lnTo>
                    <a:pt x="667" y="436"/>
                  </a:lnTo>
                  <a:lnTo>
                    <a:pt x="658" y="436"/>
                  </a:lnTo>
                  <a:lnTo>
                    <a:pt x="654" y="436"/>
                  </a:lnTo>
                  <a:lnTo>
                    <a:pt x="652" y="436"/>
                  </a:lnTo>
                  <a:lnTo>
                    <a:pt x="648" y="436"/>
                  </a:lnTo>
                  <a:lnTo>
                    <a:pt x="638" y="436"/>
                  </a:lnTo>
                  <a:lnTo>
                    <a:pt x="636" y="435"/>
                  </a:lnTo>
                  <a:lnTo>
                    <a:pt x="632" y="435"/>
                  </a:lnTo>
                  <a:lnTo>
                    <a:pt x="631" y="435"/>
                  </a:lnTo>
                  <a:lnTo>
                    <a:pt x="630" y="435"/>
                  </a:lnTo>
                  <a:lnTo>
                    <a:pt x="628" y="435"/>
                  </a:lnTo>
                  <a:lnTo>
                    <a:pt x="627" y="435"/>
                  </a:lnTo>
                  <a:lnTo>
                    <a:pt x="622" y="435"/>
                  </a:lnTo>
                  <a:lnTo>
                    <a:pt x="622" y="435"/>
                  </a:lnTo>
                  <a:lnTo>
                    <a:pt x="597" y="435"/>
                  </a:lnTo>
                  <a:lnTo>
                    <a:pt x="596" y="435"/>
                  </a:lnTo>
                  <a:lnTo>
                    <a:pt x="592" y="435"/>
                  </a:lnTo>
                  <a:lnTo>
                    <a:pt x="590" y="435"/>
                  </a:lnTo>
                  <a:lnTo>
                    <a:pt x="589" y="434"/>
                  </a:lnTo>
                  <a:lnTo>
                    <a:pt x="587" y="434"/>
                  </a:lnTo>
                  <a:lnTo>
                    <a:pt x="581" y="434"/>
                  </a:lnTo>
                  <a:lnTo>
                    <a:pt x="578" y="434"/>
                  </a:lnTo>
                  <a:lnTo>
                    <a:pt x="573" y="434"/>
                  </a:lnTo>
                  <a:lnTo>
                    <a:pt x="570" y="434"/>
                  </a:lnTo>
                  <a:lnTo>
                    <a:pt x="568" y="434"/>
                  </a:lnTo>
                  <a:lnTo>
                    <a:pt x="567" y="434"/>
                  </a:lnTo>
                  <a:lnTo>
                    <a:pt x="565" y="434"/>
                  </a:lnTo>
                  <a:lnTo>
                    <a:pt x="561" y="434"/>
                  </a:lnTo>
                  <a:lnTo>
                    <a:pt x="558" y="434"/>
                  </a:lnTo>
                  <a:lnTo>
                    <a:pt x="557" y="434"/>
                  </a:lnTo>
                  <a:lnTo>
                    <a:pt x="556" y="434"/>
                  </a:lnTo>
                  <a:lnTo>
                    <a:pt x="550" y="433"/>
                  </a:lnTo>
                  <a:lnTo>
                    <a:pt x="549" y="433"/>
                  </a:lnTo>
                  <a:lnTo>
                    <a:pt x="548" y="433"/>
                  </a:lnTo>
                  <a:lnTo>
                    <a:pt x="527" y="433"/>
                  </a:lnTo>
                  <a:lnTo>
                    <a:pt x="526" y="433"/>
                  </a:lnTo>
                  <a:lnTo>
                    <a:pt x="524" y="433"/>
                  </a:lnTo>
                  <a:lnTo>
                    <a:pt x="522" y="433"/>
                  </a:lnTo>
                  <a:lnTo>
                    <a:pt x="520" y="433"/>
                  </a:lnTo>
                  <a:lnTo>
                    <a:pt x="519" y="432"/>
                  </a:lnTo>
                  <a:lnTo>
                    <a:pt x="517" y="432"/>
                  </a:lnTo>
                  <a:lnTo>
                    <a:pt x="515" y="432"/>
                  </a:lnTo>
                  <a:lnTo>
                    <a:pt x="512" y="432"/>
                  </a:lnTo>
                  <a:lnTo>
                    <a:pt x="511" y="432"/>
                  </a:lnTo>
                  <a:lnTo>
                    <a:pt x="510" y="432"/>
                  </a:lnTo>
                  <a:lnTo>
                    <a:pt x="508" y="432"/>
                  </a:lnTo>
                  <a:lnTo>
                    <a:pt x="507" y="432"/>
                  </a:lnTo>
                  <a:lnTo>
                    <a:pt x="506" y="432"/>
                  </a:lnTo>
                  <a:lnTo>
                    <a:pt x="504" y="432"/>
                  </a:lnTo>
                  <a:lnTo>
                    <a:pt x="500" y="432"/>
                  </a:lnTo>
                  <a:lnTo>
                    <a:pt x="495" y="432"/>
                  </a:lnTo>
                  <a:lnTo>
                    <a:pt x="494" y="432"/>
                  </a:lnTo>
                  <a:lnTo>
                    <a:pt x="484" y="432"/>
                  </a:lnTo>
                  <a:lnTo>
                    <a:pt x="482" y="432"/>
                  </a:lnTo>
                  <a:lnTo>
                    <a:pt x="480" y="432"/>
                  </a:lnTo>
                  <a:lnTo>
                    <a:pt x="478" y="432"/>
                  </a:lnTo>
                  <a:lnTo>
                    <a:pt x="476" y="432"/>
                  </a:lnTo>
                  <a:lnTo>
                    <a:pt x="471" y="432"/>
                  </a:lnTo>
                  <a:lnTo>
                    <a:pt x="469" y="432"/>
                  </a:lnTo>
                  <a:lnTo>
                    <a:pt x="467" y="432"/>
                  </a:lnTo>
                  <a:lnTo>
                    <a:pt x="466" y="432"/>
                  </a:lnTo>
                  <a:lnTo>
                    <a:pt x="462" y="431"/>
                  </a:lnTo>
                  <a:lnTo>
                    <a:pt x="461" y="431"/>
                  </a:lnTo>
                  <a:lnTo>
                    <a:pt x="460" y="431"/>
                  </a:lnTo>
                  <a:lnTo>
                    <a:pt x="459" y="431"/>
                  </a:lnTo>
                  <a:lnTo>
                    <a:pt x="458" y="431"/>
                  </a:lnTo>
                  <a:lnTo>
                    <a:pt x="456" y="431"/>
                  </a:lnTo>
                  <a:lnTo>
                    <a:pt x="453" y="431"/>
                  </a:lnTo>
                  <a:lnTo>
                    <a:pt x="451" y="431"/>
                  </a:lnTo>
                  <a:lnTo>
                    <a:pt x="450" y="431"/>
                  </a:lnTo>
                  <a:lnTo>
                    <a:pt x="439" y="430"/>
                  </a:lnTo>
                  <a:lnTo>
                    <a:pt x="438" y="430"/>
                  </a:lnTo>
                  <a:lnTo>
                    <a:pt x="431" y="430"/>
                  </a:lnTo>
                  <a:lnTo>
                    <a:pt x="430" y="430"/>
                  </a:lnTo>
                  <a:lnTo>
                    <a:pt x="429" y="430"/>
                  </a:lnTo>
                  <a:lnTo>
                    <a:pt x="417" y="429"/>
                  </a:lnTo>
                  <a:lnTo>
                    <a:pt x="417" y="429"/>
                  </a:lnTo>
                  <a:lnTo>
                    <a:pt x="408" y="429"/>
                  </a:lnTo>
                  <a:lnTo>
                    <a:pt x="406" y="429"/>
                  </a:lnTo>
                  <a:lnTo>
                    <a:pt x="406" y="429"/>
                  </a:lnTo>
                  <a:lnTo>
                    <a:pt x="404" y="429"/>
                  </a:lnTo>
                  <a:lnTo>
                    <a:pt x="403" y="429"/>
                  </a:lnTo>
                  <a:lnTo>
                    <a:pt x="402" y="429"/>
                  </a:lnTo>
                  <a:lnTo>
                    <a:pt x="399" y="429"/>
                  </a:lnTo>
                  <a:lnTo>
                    <a:pt x="390" y="428"/>
                  </a:lnTo>
                  <a:lnTo>
                    <a:pt x="388" y="428"/>
                  </a:lnTo>
                  <a:lnTo>
                    <a:pt x="386" y="428"/>
                  </a:lnTo>
                  <a:lnTo>
                    <a:pt x="382" y="428"/>
                  </a:lnTo>
                  <a:lnTo>
                    <a:pt x="363" y="427"/>
                  </a:lnTo>
                  <a:lnTo>
                    <a:pt x="362" y="427"/>
                  </a:lnTo>
                  <a:lnTo>
                    <a:pt x="362" y="427"/>
                  </a:lnTo>
                  <a:lnTo>
                    <a:pt x="360" y="427"/>
                  </a:lnTo>
                  <a:lnTo>
                    <a:pt x="358" y="426"/>
                  </a:lnTo>
                  <a:lnTo>
                    <a:pt x="343" y="426"/>
                  </a:lnTo>
                  <a:lnTo>
                    <a:pt x="338" y="426"/>
                  </a:lnTo>
                  <a:lnTo>
                    <a:pt x="337" y="426"/>
                  </a:lnTo>
                  <a:lnTo>
                    <a:pt x="335" y="426"/>
                  </a:lnTo>
                  <a:lnTo>
                    <a:pt x="334" y="426"/>
                  </a:lnTo>
                  <a:lnTo>
                    <a:pt x="334" y="426"/>
                  </a:lnTo>
                  <a:lnTo>
                    <a:pt x="331" y="426"/>
                  </a:lnTo>
                  <a:lnTo>
                    <a:pt x="327" y="426"/>
                  </a:lnTo>
                  <a:lnTo>
                    <a:pt x="326" y="426"/>
                  </a:lnTo>
                  <a:lnTo>
                    <a:pt x="323" y="425"/>
                  </a:lnTo>
                  <a:lnTo>
                    <a:pt x="323" y="425"/>
                  </a:lnTo>
                  <a:lnTo>
                    <a:pt x="318" y="425"/>
                  </a:lnTo>
                  <a:lnTo>
                    <a:pt x="317" y="425"/>
                  </a:lnTo>
                  <a:lnTo>
                    <a:pt x="314" y="425"/>
                  </a:lnTo>
                  <a:lnTo>
                    <a:pt x="311" y="425"/>
                  </a:lnTo>
                  <a:lnTo>
                    <a:pt x="310" y="425"/>
                  </a:lnTo>
                  <a:lnTo>
                    <a:pt x="309" y="424"/>
                  </a:lnTo>
                  <a:lnTo>
                    <a:pt x="308" y="424"/>
                  </a:lnTo>
                  <a:lnTo>
                    <a:pt x="307" y="424"/>
                  </a:lnTo>
                  <a:lnTo>
                    <a:pt x="290" y="423"/>
                  </a:lnTo>
                  <a:lnTo>
                    <a:pt x="281" y="423"/>
                  </a:lnTo>
                  <a:lnTo>
                    <a:pt x="278" y="422"/>
                  </a:lnTo>
                  <a:lnTo>
                    <a:pt x="271" y="422"/>
                  </a:lnTo>
                  <a:lnTo>
                    <a:pt x="268" y="422"/>
                  </a:lnTo>
                  <a:lnTo>
                    <a:pt x="267" y="422"/>
                  </a:lnTo>
                  <a:lnTo>
                    <a:pt x="265" y="422"/>
                  </a:lnTo>
                  <a:lnTo>
                    <a:pt x="263" y="421"/>
                  </a:lnTo>
                  <a:lnTo>
                    <a:pt x="260" y="421"/>
                  </a:lnTo>
                  <a:lnTo>
                    <a:pt x="256" y="421"/>
                  </a:lnTo>
                  <a:lnTo>
                    <a:pt x="252" y="421"/>
                  </a:lnTo>
                  <a:lnTo>
                    <a:pt x="251" y="421"/>
                  </a:lnTo>
                  <a:lnTo>
                    <a:pt x="247" y="421"/>
                  </a:lnTo>
                  <a:lnTo>
                    <a:pt x="244" y="421"/>
                  </a:lnTo>
                  <a:lnTo>
                    <a:pt x="243" y="421"/>
                  </a:lnTo>
                  <a:lnTo>
                    <a:pt x="231" y="420"/>
                  </a:lnTo>
                  <a:lnTo>
                    <a:pt x="224" y="420"/>
                  </a:lnTo>
                  <a:lnTo>
                    <a:pt x="223" y="420"/>
                  </a:lnTo>
                  <a:lnTo>
                    <a:pt x="206" y="418"/>
                  </a:lnTo>
                  <a:lnTo>
                    <a:pt x="203" y="418"/>
                  </a:lnTo>
                  <a:lnTo>
                    <a:pt x="202" y="418"/>
                  </a:lnTo>
                  <a:lnTo>
                    <a:pt x="196" y="418"/>
                  </a:lnTo>
                  <a:lnTo>
                    <a:pt x="195" y="417"/>
                  </a:lnTo>
                  <a:lnTo>
                    <a:pt x="182" y="416"/>
                  </a:lnTo>
                  <a:lnTo>
                    <a:pt x="183" y="397"/>
                  </a:lnTo>
                  <a:lnTo>
                    <a:pt x="184" y="395"/>
                  </a:lnTo>
                  <a:lnTo>
                    <a:pt x="184" y="387"/>
                  </a:lnTo>
                  <a:lnTo>
                    <a:pt x="184" y="386"/>
                  </a:lnTo>
                  <a:lnTo>
                    <a:pt x="185" y="371"/>
                  </a:lnTo>
                  <a:lnTo>
                    <a:pt x="185" y="365"/>
                  </a:lnTo>
                  <a:lnTo>
                    <a:pt x="185" y="364"/>
                  </a:lnTo>
                  <a:lnTo>
                    <a:pt x="186" y="358"/>
                  </a:lnTo>
                  <a:lnTo>
                    <a:pt x="186" y="348"/>
                  </a:lnTo>
                  <a:lnTo>
                    <a:pt x="187" y="345"/>
                  </a:lnTo>
                  <a:lnTo>
                    <a:pt x="188" y="324"/>
                  </a:lnTo>
                  <a:lnTo>
                    <a:pt x="189" y="316"/>
                  </a:lnTo>
                  <a:lnTo>
                    <a:pt x="190" y="282"/>
                  </a:lnTo>
                  <a:lnTo>
                    <a:pt x="189" y="282"/>
                  </a:lnTo>
                  <a:lnTo>
                    <a:pt x="184" y="282"/>
                  </a:lnTo>
                  <a:lnTo>
                    <a:pt x="178" y="282"/>
                  </a:lnTo>
                  <a:lnTo>
                    <a:pt x="176" y="282"/>
                  </a:lnTo>
                  <a:lnTo>
                    <a:pt x="175" y="282"/>
                  </a:lnTo>
                  <a:lnTo>
                    <a:pt x="174" y="282"/>
                  </a:lnTo>
                  <a:lnTo>
                    <a:pt x="170" y="282"/>
                  </a:lnTo>
                  <a:lnTo>
                    <a:pt x="168" y="282"/>
                  </a:lnTo>
                  <a:lnTo>
                    <a:pt x="161" y="281"/>
                  </a:lnTo>
                  <a:lnTo>
                    <a:pt x="160" y="281"/>
                  </a:lnTo>
                  <a:lnTo>
                    <a:pt x="151" y="280"/>
                  </a:lnTo>
                  <a:lnTo>
                    <a:pt x="149" y="280"/>
                  </a:lnTo>
                  <a:lnTo>
                    <a:pt x="143" y="279"/>
                  </a:lnTo>
                  <a:lnTo>
                    <a:pt x="142" y="279"/>
                  </a:lnTo>
                  <a:lnTo>
                    <a:pt x="141" y="279"/>
                  </a:lnTo>
                  <a:lnTo>
                    <a:pt x="136" y="279"/>
                  </a:lnTo>
                  <a:lnTo>
                    <a:pt x="134" y="279"/>
                  </a:lnTo>
                  <a:lnTo>
                    <a:pt x="125" y="278"/>
                  </a:lnTo>
                  <a:lnTo>
                    <a:pt x="124" y="278"/>
                  </a:lnTo>
                  <a:lnTo>
                    <a:pt x="123" y="278"/>
                  </a:lnTo>
                  <a:lnTo>
                    <a:pt x="122" y="278"/>
                  </a:lnTo>
                  <a:lnTo>
                    <a:pt x="117" y="277"/>
                  </a:lnTo>
                  <a:lnTo>
                    <a:pt x="115" y="277"/>
                  </a:lnTo>
                  <a:lnTo>
                    <a:pt x="113" y="277"/>
                  </a:lnTo>
                  <a:lnTo>
                    <a:pt x="112" y="277"/>
                  </a:lnTo>
                  <a:lnTo>
                    <a:pt x="111" y="277"/>
                  </a:lnTo>
                  <a:lnTo>
                    <a:pt x="109" y="277"/>
                  </a:lnTo>
                  <a:lnTo>
                    <a:pt x="107" y="277"/>
                  </a:lnTo>
                  <a:lnTo>
                    <a:pt x="106" y="277"/>
                  </a:lnTo>
                  <a:lnTo>
                    <a:pt x="104" y="277"/>
                  </a:lnTo>
                  <a:lnTo>
                    <a:pt x="102" y="277"/>
                  </a:lnTo>
                  <a:lnTo>
                    <a:pt x="101" y="277"/>
                  </a:lnTo>
                  <a:lnTo>
                    <a:pt x="100" y="277"/>
                  </a:lnTo>
                  <a:lnTo>
                    <a:pt x="96" y="276"/>
                  </a:lnTo>
                  <a:lnTo>
                    <a:pt x="95" y="276"/>
                  </a:lnTo>
                  <a:lnTo>
                    <a:pt x="93" y="276"/>
                  </a:lnTo>
                  <a:lnTo>
                    <a:pt x="66" y="274"/>
                  </a:lnTo>
                  <a:lnTo>
                    <a:pt x="64" y="273"/>
                  </a:lnTo>
                  <a:lnTo>
                    <a:pt x="60" y="273"/>
                  </a:lnTo>
                  <a:lnTo>
                    <a:pt x="54" y="272"/>
                  </a:lnTo>
                  <a:lnTo>
                    <a:pt x="53" y="272"/>
                  </a:lnTo>
                  <a:lnTo>
                    <a:pt x="46" y="272"/>
                  </a:lnTo>
                  <a:lnTo>
                    <a:pt x="19" y="270"/>
                  </a:lnTo>
                  <a:lnTo>
                    <a:pt x="17" y="270"/>
                  </a:lnTo>
                  <a:lnTo>
                    <a:pt x="15" y="270"/>
                  </a:lnTo>
                  <a:lnTo>
                    <a:pt x="9" y="269"/>
                  </a:lnTo>
                  <a:lnTo>
                    <a:pt x="8" y="269"/>
                  </a:lnTo>
                  <a:lnTo>
                    <a:pt x="3" y="268"/>
                  </a:lnTo>
                  <a:lnTo>
                    <a:pt x="2" y="268"/>
                  </a:lnTo>
                  <a:lnTo>
                    <a:pt x="0" y="268"/>
                  </a:lnTo>
                  <a:lnTo>
                    <a:pt x="1" y="266"/>
                  </a:lnTo>
                  <a:lnTo>
                    <a:pt x="1" y="266"/>
                  </a:lnTo>
                  <a:lnTo>
                    <a:pt x="2" y="256"/>
                  </a:lnTo>
                  <a:lnTo>
                    <a:pt x="2" y="254"/>
                  </a:lnTo>
                  <a:lnTo>
                    <a:pt x="2" y="253"/>
                  </a:lnTo>
                  <a:lnTo>
                    <a:pt x="3" y="232"/>
                  </a:lnTo>
                  <a:lnTo>
                    <a:pt x="3" y="231"/>
                  </a:lnTo>
                  <a:lnTo>
                    <a:pt x="4" y="226"/>
                  </a:lnTo>
                  <a:lnTo>
                    <a:pt x="5" y="216"/>
                  </a:lnTo>
                  <a:lnTo>
                    <a:pt x="5" y="214"/>
                  </a:lnTo>
                  <a:lnTo>
                    <a:pt x="5" y="212"/>
                  </a:lnTo>
                  <a:lnTo>
                    <a:pt x="7" y="199"/>
                  </a:lnTo>
                  <a:lnTo>
                    <a:pt x="7" y="199"/>
                  </a:lnTo>
                  <a:lnTo>
                    <a:pt x="7" y="196"/>
                  </a:lnTo>
                  <a:lnTo>
                    <a:pt x="7" y="194"/>
                  </a:lnTo>
                  <a:lnTo>
                    <a:pt x="7" y="193"/>
                  </a:lnTo>
                  <a:lnTo>
                    <a:pt x="8" y="189"/>
                  </a:lnTo>
                  <a:lnTo>
                    <a:pt x="8" y="186"/>
                  </a:lnTo>
                  <a:lnTo>
                    <a:pt x="8" y="185"/>
                  </a:lnTo>
                  <a:lnTo>
                    <a:pt x="8" y="182"/>
                  </a:lnTo>
                  <a:lnTo>
                    <a:pt x="8" y="182"/>
                  </a:lnTo>
                  <a:lnTo>
                    <a:pt x="8" y="175"/>
                  </a:lnTo>
                  <a:lnTo>
                    <a:pt x="9" y="170"/>
                  </a:lnTo>
                  <a:lnTo>
                    <a:pt x="11" y="149"/>
                  </a:lnTo>
                  <a:lnTo>
                    <a:pt x="11" y="147"/>
                  </a:lnTo>
                  <a:lnTo>
                    <a:pt x="11" y="146"/>
                  </a:lnTo>
                  <a:lnTo>
                    <a:pt x="12" y="138"/>
                  </a:lnTo>
                  <a:lnTo>
                    <a:pt x="12" y="138"/>
                  </a:lnTo>
                  <a:lnTo>
                    <a:pt x="12" y="135"/>
                  </a:lnTo>
                  <a:lnTo>
                    <a:pt x="12" y="134"/>
                  </a:lnTo>
                  <a:lnTo>
                    <a:pt x="13" y="133"/>
                  </a:lnTo>
                  <a:lnTo>
                    <a:pt x="13" y="132"/>
                  </a:lnTo>
                  <a:lnTo>
                    <a:pt x="13" y="124"/>
                  </a:lnTo>
                  <a:lnTo>
                    <a:pt x="13" y="122"/>
                  </a:lnTo>
                  <a:lnTo>
                    <a:pt x="13" y="118"/>
                  </a:lnTo>
                  <a:lnTo>
                    <a:pt x="13" y="116"/>
                  </a:lnTo>
                  <a:lnTo>
                    <a:pt x="14" y="112"/>
                  </a:lnTo>
                  <a:lnTo>
                    <a:pt x="14" y="111"/>
                  </a:lnTo>
                  <a:lnTo>
                    <a:pt x="15" y="101"/>
                  </a:lnTo>
                  <a:lnTo>
                    <a:pt x="15" y="100"/>
                  </a:lnTo>
                  <a:lnTo>
                    <a:pt x="19" y="53"/>
                  </a:lnTo>
                  <a:lnTo>
                    <a:pt x="19" y="50"/>
                  </a:lnTo>
                  <a:lnTo>
                    <a:pt x="19" y="49"/>
                  </a:lnTo>
                  <a:lnTo>
                    <a:pt x="19" y="48"/>
                  </a:lnTo>
                  <a:lnTo>
                    <a:pt x="21" y="34"/>
                  </a:lnTo>
                  <a:lnTo>
                    <a:pt x="21" y="33"/>
                  </a:lnTo>
                  <a:lnTo>
                    <a:pt x="24" y="0"/>
                  </a:lnTo>
                  <a:lnTo>
                    <a:pt x="46" y="2"/>
                  </a:lnTo>
                  <a:close/>
                </a:path>
              </a:pathLst>
            </a:custGeom>
            <a:solidFill>
              <a:srgbClr val="70A800"/>
            </a:solidFill>
            <a:ln w="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6" name="Freeform 288"/>
            <p:cNvSpPr>
              <a:spLocks/>
            </p:cNvSpPr>
            <p:nvPr/>
          </p:nvSpPr>
          <p:spPr bwMode="auto">
            <a:xfrm>
              <a:off x="1413604" y="2365221"/>
              <a:ext cx="904329" cy="1439147"/>
            </a:xfrm>
            <a:custGeom>
              <a:avLst/>
              <a:gdLst>
                <a:gd name="T0" fmla="*/ 428 w 651"/>
                <a:gd name="T1" fmla="*/ 81 h 1036"/>
                <a:gd name="T2" fmla="*/ 467 w 651"/>
                <a:gd name="T3" fmla="*/ 89 h 1036"/>
                <a:gd name="T4" fmla="*/ 470 w 651"/>
                <a:gd name="T5" fmla="*/ 89 h 1036"/>
                <a:gd name="T6" fmla="*/ 559 w 651"/>
                <a:gd name="T7" fmla="*/ 110 h 1036"/>
                <a:gd name="T8" fmla="*/ 600 w 651"/>
                <a:gd name="T9" fmla="*/ 118 h 1036"/>
                <a:gd name="T10" fmla="*/ 645 w 651"/>
                <a:gd name="T11" fmla="*/ 128 h 1036"/>
                <a:gd name="T12" fmla="*/ 651 w 651"/>
                <a:gd name="T13" fmla="*/ 129 h 1036"/>
                <a:gd name="T14" fmla="*/ 647 w 651"/>
                <a:gd name="T15" fmla="*/ 148 h 1036"/>
                <a:gd name="T16" fmla="*/ 619 w 651"/>
                <a:gd name="T17" fmla="*/ 292 h 1036"/>
                <a:gd name="T18" fmla="*/ 611 w 651"/>
                <a:gd name="T19" fmla="*/ 327 h 1036"/>
                <a:gd name="T20" fmla="*/ 563 w 651"/>
                <a:gd name="T21" fmla="*/ 565 h 1036"/>
                <a:gd name="T22" fmla="*/ 555 w 651"/>
                <a:gd name="T23" fmla="*/ 601 h 1036"/>
                <a:gd name="T24" fmla="*/ 540 w 651"/>
                <a:gd name="T25" fmla="*/ 680 h 1036"/>
                <a:gd name="T26" fmla="*/ 537 w 651"/>
                <a:gd name="T27" fmla="*/ 688 h 1036"/>
                <a:gd name="T28" fmla="*/ 531 w 651"/>
                <a:gd name="T29" fmla="*/ 720 h 1036"/>
                <a:gd name="T30" fmla="*/ 525 w 651"/>
                <a:gd name="T31" fmla="*/ 748 h 1036"/>
                <a:gd name="T32" fmla="*/ 520 w 651"/>
                <a:gd name="T33" fmla="*/ 774 h 1036"/>
                <a:gd name="T34" fmla="*/ 513 w 651"/>
                <a:gd name="T35" fmla="*/ 812 h 1036"/>
                <a:gd name="T36" fmla="*/ 499 w 651"/>
                <a:gd name="T37" fmla="*/ 880 h 1036"/>
                <a:gd name="T38" fmla="*/ 495 w 651"/>
                <a:gd name="T39" fmla="*/ 892 h 1036"/>
                <a:gd name="T40" fmla="*/ 482 w 651"/>
                <a:gd name="T41" fmla="*/ 912 h 1036"/>
                <a:gd name="T42" fmla="*/ 473 w 651"/>
                <a:gd name="T43" fmla="*/ 912 h 1036"/>
                <a:gd name="T44" fmla="*/ 468 w 651"/>
                <a:gd name="T45" fmla="*/ 903 h 1036"/>
                <a:gd name="T46" fmla="*/ 464 w 651"/>
                <a:gd name="T47" fmla="*/ 893 h 1036"/>
                <a:gd name="T48" fmla="*/ 436 w 651"/>
                <a:gd name="T49" fmla="*/ 887 h 1036"/>
                <a:gd name="T50" fmla="*/ 421 w 651"/>
                <a:gd name="T51" fmla="*/ 905 h 1036"/>
                <a:gd name="T52" fmla="*/ 421 w 651"/>
                <a:gd name="T53" fmla="*/ 924 h 1036"/>
                <a:gd name="T54" fmla="*/ 419 w 651"/>
                <a:gd name="T55" fmla="*/ 952 h 1036"/>
                <a:gd name="T56" fmla="*/ 416 w 651"/>
                <a:gd name="T57" fmla="*/ 968 h 1036"/>
                <a:gd name="T58" fmla="*/ 414 w 651"/>
                <a:gd name="T59" fmla="*/ 978 h 1036"/>
                <a:gd name="T60" fmla="*/ 418 w 651"/>
                <a:gd name="T61" fmla="*/ 995 h 1036"/>
                <a:gd name="T62" fmla="*/ 414 w 651"/>
                <a:gd name="T63" fmla="*/ 1021 h 1036"/>
                <a:gd name="T64" fmla="*/ 406 w 651"/>
                <a:gd name="T65" fmla="*/ 1033 h 1036"/>
                <a:gd name="T66" fmla="*/ 392 w 651"/>
                <a:gd name="T67" fmla="*/ 1015 h 1036"/>
                <a:gd name="T68" fmla="*/ 364 w 651"/>
                <a:gd name="T69" fmla="*/ 972 h 1036"/>
                <a:gd name="T70" fmla="*/ 355 w 651"/>
                <a:gd name="T71" fmla="*/ 956 h 1036"/>
                <a:gd name="T72" fmla="*/ 345 w 651"/>
                <a:gd name="T73" fmla="*/ 941 h 1036"/>
                <a:gd name="T74" fmla="*/ 326 w 651"/>
                <a:gd name="T75" fmla="*/ 909 h 1036"/>
                <a:gd name="T76" fmla="*/ 306 w 651"/>
                <a:gd name="T77" fmla="*/ 878 h 1036"/>
                <a:gd name="T78" fmla="*/ 260 w 651"/>
                <a:gd name="T79" fmla="*/ 805 h 1036"/>
                <a:gd name="T80" fmla="*/ 159 w 651"/>
                <a:gd name="T81" fmla="*/ 642 h 1036"/>
                <a:gd name="T82" fmla="*/ 91 w 651"/>
                <a:gd name="T83" fmla="*/ 534 h 1036"/>
                <a:gd name="T84" fmla="*/ 40 w 651"/>
                <a:gd name="T85" fmla="*/ 452 h 1036"/>
                <a:gd name="T86" fmla="*/ 30 w 651"/>
                <a:gd name="T87" fmla="*/ 437 h 1036"/>
                <a:gd name="T88" fmla="*/ 0 w 651"/>
                <a:gd name="T89" fmla="*/ 388 h 1036"/>
                <a:gd name="T90" fmla="*/ 8 w 651"/>
                <a:gd name="T91" fmla="*/ 360 h 1036"/>
                <a:gd name="T92" fmla="*/ 11 w 651"/>
                <a:gd name="T93" fmla="*/ 348 h 1036"/>
                <a:gd name="T94" fmla="*/ 26 w 651"/>
                <a:gd name="T95" fmla="*/ 295 h 1036"/>
                <a:gd name="T96" fmla="*/ 38 w 651"/>
                <a:gd name="T97" fmla="*/ 249 h 1036"/>
                <a:gd name="T98" fmla="*/ 45 w 651"/>
                <a:gd name="T99" fmla="*/ 225 h 1036"/>
                <a:gd name="T100" fmla="*/ 54 w 651"/>
                <a:gd name="T101" fmla="*/ 194 h 1036"/>
                <a:gd name="T102" fmla="*/ 77 w 651"/>
                <a:gd name="T103" fmla="*/ 105 h 1036"/>
                <a:gd name="T104" fmla="*/ 164 w 651"/>
                <a:gd name="T105" fmla="*/ 16 h 1036"/>
                <a:gd name="T106" fmla="*/ 270 w 651"/>
                <a:gd name="T107" fmla="*/ 43 h 1036"/>
                <a:gd name="T108" fmla="*/ 417 w 651"/>
                <a:gd name="T109" fmla="*/ 78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1" h="1036">
                  <a:moveTo>
                    <a:pt x="424" y="79"/>
                  </a:moveTo>
                  <a:lnTo>
                    <a:pt x="426" y="80"/>
                  </a:lnTo>
                  <a:lnTo>
                    <a:pt x="426" y="80"/>
                  </a:lnTo>
                  <a:lnTo>
                    <a:pt x="428" y="81"/>
                  </a:lnTo>
                  <a:lnTo>
                    <a:pt x="456" y="87"/>
                  </a:lnTo>
                  <a:lnTo>
                    <a:pt x="456" y="87"/>
                  </a:lnTo>
                  <a:lnTo>
                    <a:pt x="467" y="89"/>
                  </a:lnTo>
                  <a:lnTo>
                    <a:pt x="467" y="89"/>
                  </a:lnTo>
                  <a:lnTo>
                    <a:pt x="468" y="89"/>
                  </a:lnTo>
                  <a:lnTo>
                    <a:pt x="468" y="89"/>
                  </a:lnTo>
                  <a:lnTo>
                    <a:pt x="470" y="89"/>
                  </a:lnTo>
                  <a:lnTo>
                    <a:pt x="470" y="89"/>
                  </a:lnTo>
                  <a:lnTo>
                    <a:pt x="470" y="90"/>
                  </a:lnTo>
                  <a:lnTo>
                    <a:pt x="470" y="90"/>
                  </a:lnTo>
                  <a:lnTo>
                    <a:pt x="472" y="90"/>
                  </a:lnTo>
                  <a:lnTo>
                    <a:pt x="559" y="110"/>
                  </a:lnTo>
                  <a:lnTo>
                    <a:pt x="560" y="110"/>
                  </a:lnTo>
                  <a:lnTo>
                    <a:pt x="571" y="111"/>
                  </a:lnTo>
                  <a:lnTo>
                    <a:pt x="585" y="115"/>
                  </a:lnTo>
                  <a:lnTo>
                    <a:pt x="600" y="118"/>
                  </a:lnTo>
                  <a:lnTo>
                    <a:pt x="609" y="120"/>
                  </a:lnTo>
                  <a:lnTo>
                    <a:pt x="609" y="120"/>
                  </a:lnTo>
                  <a:lnTo>
                    <a:pt x="629" y="124"/>
                  </a:lnTo>
                  <a:lnTo>
                    <a:pt x="645" y="128"/>
                  </a:lnTo>
                  <a:lnTo>
                    <a:pt x="645" y="128"/>
                  </a:lnTo>
                  <a:lnTo>
                    <a:pt x="649" y="128"/>
                  </a:lnTo>
                  <a:lnTo>
                    <a:pt x="649" y="128"/>
                  </a:lnTo>
                  <a:lnTo>
                    <a:pt x="651" y="129"/>
                  </a:lnTo>
                  <a:lnTo>
                    <a:pt x="651" y="129"/>
                  </a:lnTo>
                  <a:lnTo>
                    <a:pt x="651" y="129"/>
                  </a:lnTo>
                  <a:lnTo>
                    <a:pt x="647" y="148"/>
                  </a:lnTo>
                  <a:lnTo>
                    <a:pt x="647" y="148"/>
                  </a:lnTo>
                  <a:lnTo>
                    <a:pt x="645" y="162"/>
                  </a:lnTo>
                  <a:lnTo>
                    <a:pt x="625" y="260"/>
                  </a:lnTo>
                  <a:lnTo>
                    <a:pt x="619" y="292"/>
                  </a:lnTo>
                  <a:lnTo>
                    <a:pt x="619" y="292"/>
                  </a:lnTo>
                  <a:lnTo>
                    <a:pt x="618" y="296"/>
                  </a:lnTo>
                  <a:lnTo>
                    <a:pt x="611" y="325"/>
                  </a:lnTo>
                  <a:lnTo>
                    <a:pt x="611" y="326"/>
                  </a:lnTo>
                  <a:lnTo>
                    <a:pt x="611" y="327"/>
                  </a:lnTo>
                  <a:lnTo>
                    <a:pt x="601" y="376"/>
                  </a:lnTo>
                  <a:lnTo>
                    <a:pt x="595" y="404"/>
                  </a:lnTo>
                  <a:lnTo>
                    <a:pt x="586" y="451"/>
                  </a:lnTo>
                  <a:lnTo>
                    <a:pt x="563" y="565"/>
                  </a:lnTo>
                  <a:lnTo>
                    <a:pt x="559" y="579"/>
                  </a:lnTo>
                  <a:lnTo>
                    <a:pt x="559" y="582"/>
                  </a:lnTo>
                  <a:lnTo>
                    <a:pt x="559" y="583"/>
                  </a:lnTo>
                  <a:lnTo>
                    <a:pt x="555" y="601"/>
                  </a:lnTo>
                  <a:lnTo>
                    <a:pt x="555" y="601"/>
                  </a:lnTo>
                  <a:lnTo>
                    <a:pt x="548" y="635"/>
                  </a:lnTo>
                  <a:lnTo>
                    <a:pt x="545" y="654"/>
                  </a:lnTo>
                  <a:lnTo>
                    <a:pt x="540" y="680"/>
                  </a:lnTo>
                  <a:lnTo>
                    <a:pt x="538" y="687"/>
                  </a:lnTo>
                  <a:lnTo>
                    <a:pt x="538" y="687"/>
                  </a:lnTo>
                  <a:lnTo>
                    <a:pt x="537" y="688"/>
                  </a:lnTo>
                  <a:lnTo>
                    <a:pt x="537" y="688"/>
                  </a:lnTo>
                  <a:lnTo>
                    <a:pt x="534" y="706"/>
                  </a:lnTo>
                  <a:lnTo>
                    <a:pt x="531" y="718"/>
                  </a:lnTo>
                  <a:lnTo>
                    <a:pt x="531" y="718"/>
                  </a:lnTo>
                  <a:lnTo>
                    <a:pt x="531" y="720"/>
                  </a:lnTo>
                  <a:lnTo>
                    <a:pt x="530" y="721"/>
                  </a:lnTo>
                  <a:lnTo>
                    <a:pt x="528" y="737"/>
                  </a:lnTo>
                  <a:lnTo>
                    <a:pt x="528" y="737"/>
                  </a:lnTo>
                  <a:lnTo>
                    <a:pt x="525" y="748"/>
                  </a:lnTo>
                  <a:lnTo>
                    <a:pt x="525" y="748"/>
                  </a:lnTo>
                  <a:lnTo>
                    <a:pt x="525" y="748"/>
                  </a:lnTo>
                  <a:lnTo>
                    <a:pt x="525" y="748"/>
                  </a:lnTo>
                  <a:lnTo>
                    <a:pt x="520" y="774"/>
                  </a:lnTo>
                  <a:lnTo>
                    <a:pt x="520" y="775"/>
                  </a:lnTo>
                  <a:lnTo>
                    <a:pt x="518" y="786"/>
                  </a:lnTo>
                  <a:lnTo>
                    <a:pt x="514" y="807"/>
                  </a:lnTo>
                  <a:lnTo>
                    <a:pt x="513" y="812"/>
                  </a:lnTo>
                  <a:lnTo>
                    <a:pt x="509" y="831"/>
                  </a:lnTo>
                  <a:lnTo>
                    <a:pt x="504" y="855"/>
                  </a:lnTo>
                  <a:lnTo>
                    <a:pt x="502" y="869"/>
                  </a:lnTo>
                  <a:lnTo>
                    <a:pt x="499" y="880"/>
                  </a:lnTo>
                  <a:lnTo>
                    <a:pt x="498" y="885"/>
                  </a:lnTo>
                  <a:lnTo>
                    <a:pt x="497" y="892"/>
                  </a:lnTo>
                  <a:lnTo>
                    <a:pt x="496" y="892"/>
                  </a:lnTo>
                  <a:lnTo>
                    <a:pt x="495" y="892"/>
                  </a:lnTo>
                  <a:lnTo>
                    <a:pt x="487" y="903"/>
                  </a:lnTo>
                  <a:lnTo>
                    <a:pt x="486" y="906"/>
                  </a:lnTo>
                  <a:lnTo>
                    <a:pt x="484" y="910"/>
                  </a:lnTo>
                  <a:lnTo>
                    <a:pt x="482" y="912"/>
                  </a:lnTo>
                  <a:lnTo>
                    <a:pt x="481" y="913"/>
                  </a:lnTo>
                  <a:lnTo>
                    <a:pt x="475" y="912"/>
                  </a:lnTo>
                  <a:lnTo>
                    <a:pt x="474" y="912"/>
                  </a:lnTo>
                  <a:lnTo>
                    <a:pt x="473" y="912"/>
                  </a:lnTo>
                  <a:lnTo>
                    <a:pt x="472" y="911"/>
                  </a:lnTo>
                  <a:lnTo>
                    <a:pt x="471" y="910"/>
                  </a:lnTo>
                  <a:lnTo>
                    <a:pt x="469" y="906"/>
                  </a:lnTo>
                  <a:lnTo>
                    <a:pt x="468" y="903"/>
                  </a:lnTo>
                  <a:lnTo>
                    <a:pt x="468" y="903"/>
                  </a:lnTo>
                  <a:lnTo>
                    <a:pt x="468" y="901"/>
                  </a:lnTo>
                  <a:lnTo>
                    <a:pt x="466" y="898"/>
                  </a:lnTo>
                  <a:lnTo>
                    <a:pt x="464" y="893"/>
                  </a:lnTo>
                  <a:lnTo>
                    <a:pt x="462" y="892"/>
                  </a:lnTo>
                  <a:lnTo>
                    <a:pt x="449" y="888"/>
                  </a:lnTo>
                  <a:lnTo>
                    <a:pt x="443" y="887"/>
                  </a:lnTo>
                  <a:lnTo>
                    <a:pt x="436" y="887"/>
                  </a:lnTo>
                  <a:lnTo>
                    <a:pt x="425" y="890"/>
                  </a:lnTo>
                  <a:lnTo>
                    <a:pt x="425" y="891"/>
                  </a:lnTo>
                  <a:lnTo>
                    <a:pt x="423" y="892"/>
                  </a:lnTo>
                  <a:lnTo>
                    <a:pt x="421" y="905"/>
                  </a:lnTo>
                  <a:lnTo>
                    <a:pt x="421" y="911"/>
                  </a:lnTo>
                  <a:lnTo>
                    <a:pt x="422" y="920"/>
                  </a:lnTo>
                  <a:lnTo>
                    <a:pt x="421" y="924"/>
                  </a:lnTo>
                  <a:lnTo>
                    <a:pt x="421" y="924"/>
                  </a:lnTo>
                  <a:lnTo>
                    <a:pt x="420" y="929"/>
                  </a:lnTo>
                  <a:lnTo>
                    <a:pt x="418" y="943"/>
                  </a:lnTo>
                  <a:lnTo>
                    <a:pt x="418" y="950"/>
                  </a:lnTo>
                  <a:lnTo>
                    <a:pt x="419" y="952"/>
                  </a:lnTo>
                  <a:lnTo>
                    <a:pt x="420" y="955"/>
                  </a:lnTo>
                  <a:lnTo>
                    <a:pt x="420" y="956"/>
                  </a:lnTo>
                  <a:lnTo>
                    <a:pt x="420" y="958"/>
                  </a:lnTo>
                  <a:lnTo>
                    <a:pt x="416" y="968"/>
                  </a:lnTo>
                  <a:lnTo>
                    <a:pt x="415" y="969"/>
                  </a:lnTo>
                  <a:lnTo>
                    <a:pt x="414" y="970"/>
                  </a:lnTo>
                  <a:lnTo>
                    <a:pt x="414" y="972"/>
                  </a:lnTo>
                  <a:lnTo>
                    <a:pt x="414" y="978"/>
                  </a:lnTo>
                  <a:lnTo>
                    <a:pt x="415" y="981"/>
                  </a:lnTo>
                  <a:lnTo>
                    <a:pt x="417" y="983"/>
                  </a:lnTo>
                  <a:lnTo>
                    <a:pt x="418" y="992"/>
                  </a:lnTo>
                  <a:lnTo>
                    <a:pt x="418" y="995"/>
                  </a:lnTo>
                  <a:lnTo>
                    <a:pt x="417" y="1014"/>
                  </a:lnTo>
                  <a:lnTo>
                    <a:pt x="416" y="1017"/>
                  </a:lnTo>
                  <a:lnTo>
                    <a:pt x="415" y="1020"/>
                  </a:lnTo>
                  <a:lnTo>
                    <a:pt x="414" y="1021"/>
                  </a:lnTo>
                  <a:lnTo>
                    <a:pt x="414" y="1021"/>
                  </a:lnTo>
                  <a:lnTo>
                    <a:pt x="412" y="1022"/>
                  </a:lnTo>
                  <a:lnTo>
                    <a:pt x="409" y="1025"/>
                  </a:lnTo>
                  <a:lnTo>
                    <a:pt x="406" y="1033"/>
                  </a:lnTo>
                  <a:lnTo>
                    <a:pt x="406" y="1035"/>
                  </a:lnTo>
                  <a:lnTo>
                    <a:pt x="406" y="1036"/>
                  </a:lnTo>
                  <a:lnTo>
                    <a:pt x="392" y="1015"/>
                  </a:lnTo>
                  <a:lnTo>
                    <a:pt x="392" y="1015"/>
                  </a:lnTo>
                  <a:lnTo>
                    <a:pt x="382" y="1000"/>
                  </a:lnTo>
                  <a:lnTo>
                    <a:pt x="382" y="1000"/>
                  </a:lnTo>
                  <a:lnTo>
                    <a:pt x="364" y="972"/>
                  </a:lnTo>
                  <a:lnTo>
                    <a:pt x="364" y="972"/>
                  </a:lnTo>
                  <a:lnTo>
                    <a:pt x="364" y="970"/>
                  </a:lnTo>
                  <a:lnTo>
                    <a:pt x="364" y="970"/>
                  </a:lnTo>
                  <a:lnTo>
                    <a:pt x="359" y="962"/>
                  </a:lnTo>
                  <a:lnTo>
                    <a:pt x="355" y="956"/>
                  </a:lnTo>
                  <a:lnTo>
                    <a:pt x="353" y="952"/>
                  </a:lnTo>
                  <a:lnTo>
                    <a:pt x="346" y="942"/>
                  </a:lnTo>
                  <a:lnTo>
                    <a:pt x="345" y="941"/>
                  </a:lnTo>
                  <a:lnTo>
                    <a:pt x="345" y="941"/>
                  </a:lnTo>
                  <a:lnTo>
                    <a:pt x="344" y="939"/>
                  </a:lnTo>
                  <a:lnTo>
                    <a:pt x="344" y="939"/>
                  </a:lnTo>
                  <a:lnTo>
                    <a:pt x="326" y="909"/>
                  </a:lnTo>
                  <a:lnTo>
                    <a:pt x="326" y="909"/>
                  </a:lnTo>
                  <a:lnTo>
                    <a:pt x="326" y="909"/>
                  </a:lnTo>
                  <a:lnTo>
                    <a:pt x="322" y="903"/>
                  </a:lnTo>
                  <a:lnTo>
                    <a:pt x="309" y="884"/>
                  </a:lnTo>
                  <a:lnTo>
                    <a:pt x="306" y="878"/>
                  </a:lnTo>
                  <a:lnTo>
                    <a:pt x="304" y="876"/>
                  </a:lnTo>
                  <a:lnTo>
                    <a:pt x="291" y="853"/>
                  </a:lnTo>
                  <a:lnTo>
                    <a:pt x="290" y="853"/>
                  </a:lnTo>
                  <a:lnTo>
                    <a:pt x="260" y="805"/>
                  </a:lnTo>
                  <a:lnTo>
                    <a:pt x="220" y="743"/>
                  </a:lnTo>
                  <a:lnTo>
                    <a:pt x="209" y="722"/>
                  </a:lnTo>
                  <a:lnTo>
                    <a:pt x="183" y="682"/>
                  </a:lnTo>
                  <a:lnTo>
                    <a:pt x="159" y="642"/>
                  </a:lnTo>
                  <a:lnTo>
                    <a:pt x="143" y="617"/>
                  </a:lnTo>
                  <a:lnTo>
                    <a:pt x="143" y="617"/>
                  </a:lnTo>
                  <a:lnTo>
                    <a:pt x="114" y="571"/>
                  </a:lnTo>
                  <a:lnTo>
                    <a:pt x="91" y="534"/>
                  </a:lnTo>
                  <a:lnTo>
                    <a:pt x="63" y="489"/>
                  </a:lnTo>
                  <a:lnTo>
                    <a:pt x="61" y="486"/>
                  </a:lnTo>
                  <a:lnTo>
                    <a:pt x="49" y="466"/>
                  </a:lnTo>
                  <a:lnTo>
                    <a:pt x="40" y="452"/>
                  </a:lnTo>
                  <a:lnTo>
                    <a:pt x="40" y="452"/>
                  </a:lnTo>
                  <a:lnTo>
                    <a:pt x="37" y="447"/>
                  </a:lnTo>
                  <a:lnTo>
                    <a:pt x="37" y="447"/>
                  </a:lnTo>
                  <a:lnTo>
                    <a:pt x="30" y="437"/>
                  </a:lnTo>
                  <a:lnTo>
                    <a:pt x="30" y="436"/>
                  </a:lnTo>
                  <a:lnTo>
                    <a:pt x="30" y="436"/>
                  </a:lnTo>
                  <a:lnTo>
                    <a:pt x="7" y="399"/>
                  </a:lnTo>
                  <a:lnTo>
                    <a:pt x="0" y="388"/>
                  </a:lnTo>
                  <a:lnTo>
                    <a:pt x="3" y="380"/>
                  </a:lnTo>
                  <a:lnTo>
                    <a:pt x="5" y="374"/>
                  </a:lnTo>
                  <a:lnTo>
                    <a:pt x="6" y="367"/>
                  </a:lnTo>
                  <a:lnTo>
                    <a:pt x="8" y="360"/>
                  </a:lnTo>
                  <a:lnTo>
                    <a:pt x="8" y="359"/>
                  </a:lnTo>
                  <a:lnTo>
                    <a:pt x="11" y="348"/>
                  </a:lnTo>
                  <a:lnTo>
                    <a:pt x="11" y="348"/>
                  </a:lnTo>
                  <a:lnTo>
                    <a:pt x="11" y="348"/>
                  </a:lnTo>
                  <a:lnTo>
                    <a:pt x="11" y="348"/>
                  </a:lnTo>
                  <a:lnTo>
                    <a:pt x="16" y="331"/>
                  </a:lnTo>
                  <a:lnTo>
                    <a:pt x="16" y="331"/>
                  </a:lnTo>
                  <a:lnTo>
                    <a:pt x="26" y="295"/>
                  </a:lnTo>
                  <a:lnTo>
                    <a:pt x="26" y="295"/>
                  </a:lnTo>
                  <a:lnTo>
                    <a:pt x="27" y="288"/>
                  </a:lnTo>
                  <a:lnTo>
                    <a:pt x="27" y="288"/>
                  </a:lnTo>
                  <a:lnTo>
                    <a:pt x="38" y="249"/>
                  </a:lnTo>
                  <a:lnTo>
                    <a:pt x="38" y="249"/>
                  </a:lnTo>
                  <a:lnTo>
                    <a:pt x="39" y="247"/>
                  </a:lnTo>
                  <a:lnTo>
                    <a:pt x="40" y="243"/>
                  </a:lnTo>
                  <a:lnTo>
                    <a:pt x="45" y="225"/>
                  </a:lnTo>
                  <a:lnTo>
                    <a:pt x="45" y="225"/>
                  </a:lnTo>
                  <a:lnTo>
                    <a:pt x="47" y="217"/>
                  </a:lnTo>
                  <a:lnTo>
                    <a:pt x="47" y="217"/>
                  </a:lnTo>
                  <a:lnTo>
                    <a:pt x="54" y="194"/>
                  </a:lnTo>
                  <a:lnTo>
                    <a:pt x="65" y="147"/>
                  </a:lnTo>
                  <a:lnTo>
                    <a:pt x="66" y="146"/>
                  </a:lnTo>
                  <a:lnTo>
                    <a:pt x="66" y="146"/>
                  </a:lnTo>
                  <a:lnTo>
                    <a:pt x="77" y="105"/>
                  </a:lnTo>
                  <a:lnTo>
                    <a:pt x="105" y="0"/>
                  </a:lnTo>
                  <a:lnTo>
                    <a:pt x="107" y="0"/>
                  </a:lnTo>
                  <a:lnTo>
                    <a:pt x="125" y="6"/>
                  </a:lnTo>
                  <a:lnTo>
                    <a:pt x="164" y="16"/>
                  </a:lnTo>
                  <a:lnTo>
                    <a:pt x="167" y="17"/>
                  </a:lnTo>
                  <a:lnTo>
                    <a:pt x="216" y="30"/>
                  </a:lnTo>
                  <a:lnTo>
                    <a:pt x="217" y="30"/>
                  </a:lnTo>
                  <a:lnTo>
                    <a:pt x="270" y="43"/>
                  </a:lnTo>
                  <a:lnTo>
                    <a:pt x="377" y="68"/>
                  </a:lnTo>
                  <a:lnTo>
                    <a:pt x="377" y="68"/>
                  </a:lnTo>
                  <a:lnTo>
                    <a:pt x="414" y="77"/>
                  </a:lnTo>
                  <a:lnTo>
                    <a:pt x="417" y="78"/>
                  </a:lnTo>
                  <a:lnTo>
                    <a:pt x="424" y="79"/>
                  </a:lnTo>
                  <a:close/>
                </a:path>
              </a:pathLst>
            </a:custGeom>
            <a:solidFill>
              <a:srgbClr val="FFAA00"/>
            </a:solidFill>
            <a:ln w="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7" name="Freeform 289"/>
            <p:cNvSpPr>
              <a:spLocks/>
            </p:cNvSpPr>
            <p:nvPr/>
          </p:nvSpPr>
          <p:spPr bwMode="auto">
            <a:xfrm>
              <a:off x="7639720" y="1738720"/>
              <a:ext cx="231986" cy="511203"/>
            </a:xfrm>
            <a:custGeom>
              <a:avLst/>
              <a:gdLst>
                <a:gd name="T0" fmla="*/ 75 w 167"/>
                <a:gd name="T1" fmla="*/ 70 h 368"/>
                <a:gd name="T2" fmla="*/ 95 w 167"/>
                <a:gd name="T3" fmla="*/ 134 h 368"/>
                <a:gd name="T4" fmla="*/ 110 w 167"/>
                <a:gd name="T5" fmla="*/ 178 h 368"/>
                <a:gd name="T6" fmla="*/ 117 w 167"/>
                <a:gd name="T7" fmla="*/ 203 h 368"/>
                <a:gd name="T8" fmla="*/ 119 w 167"/>
                <a:gd name="T9" fmla="*/ 207 h 368"/>
                <a:gd name="T10" fmla="*/ 127 w 167"/>
                <a:gd name="T11" fmla="*/ 225 h 368"/>
                <a:gd name="T12" fmla="*/ 128 w 167"/>
                <a:gd name="T13" fmla="*/ 230 h 368"/>
                <a:gd name="T14" fmla="*/ 128 w 167"/>
                <a:gd name="T15" fmla="*/ 242 h 368"/>
                <a:gd name="T16" fmla="*/ 133 w 167"/>
                <a:gd name="T17" fmla="*/ 251 h 368"/>
                <a:gd name="T18" fmla="*/ 139 w 167"/>
                <a:gd name="T19" fmla="*/ 254 h 368"/>
                <a:gd name="T20" fmla="*/ 147 w 167"/>
                <a:gd name="T21" fmla="*/ 260 h 368"/>
                <a:gd name="T22" fmla="*/ 149 w 167"/>
                <a:gd name="T23" fmla="*/ 261 h 368"/>
                <a:gd name="T24" fmla="*/ 150 w 167"/>
                <a:gd name="T25" fmla="*/ 261 h 368"/>
                <a:gd name="T26" fmla="*/ 150 w 167"/>
                <a:gd name="T27" fmla="*/ 268 h 368"/>
                <a:gd name="T28" fmla="*/ 158 w 167"/>
                <a:gd name="T29" fmla="*/ 278 h 368"/>
                <a:gd name="T30" fmla="*/ 165 w 167"/>
                <a:gd name="T31" fmla="*/ 290 h 368"/>
                <a:gd name="T32" fmla="*/ 162 w 167"/>
                <a:gd name="T33" fmla="*/ 303 h 368"/>
                <a:gd name="T34" fmla="*/ 161 w 167"/>
                <a:gd name="T35" fmla="*/ 311 h 368"/>
                <a:gd name="T36" fmla="*/ 154 w 167"/>
                <a:gd name="T37" fmla="*/ 309 h 368"/>
                <a:gd name="T38" fmla="*/ 145 w 167"/>
                <a:gd name="T39" fmla="*/ 316 h 368"/>
                <a:gd name="T40" fmla="*/ 134 w 167"/>
                <a:gd name="T41" fmla="*/ 325 h 368"/>
                <a:gd name="T42" fmla="*/ 133 w 167"/>
                <a:gd name="T43" fmla="*/ 335 h 368"/>
                <a:gd name="T44" fmla="*/ 127 w 167"/>
                <a:gd name="T45" fmla="*/ 343 h 368"/>
                <a:gd name="T46" fmla="*/ 84 w 167"/>
                <a:gd name="T47" fmla="*/ 353 h 368"/>
                <a:gd name="T48" fmla="*/ 56 w 167"/>
                <a:gd name="T49" fmla="*/ 360 h 368"/>
                <a:gd name="T50" fmla="*/ 22 w 167"/>
                <a:gd name="T51" fmla="*/ 368 h 368"/>
                <a:gd name="T52" fmla="*/ 17 w 167"/>
                <a:gd name="T53" fmla="*/ 363 h 368"/>
                <a:gd name="T54" fmla="*/ 8 w 167"/>
                <a:gd name="T55" fmla="*/ 352 h 368"/>
                <a:gd name="T56" fmla="*/ 11 w 167"/>
                <a:gd name="T57" fmla="*/ 317 h 368"/>
                <a:gd name="T58" fmla="*/ 6 w 167"/>
                <a:gd name="T59" fmla="*/ 304 h 368"/>
                <a:gd name="T60" fmla="*/ 5 w 167"/>
                <a:gd name="T61" fmla="*/ 285 h 368"/>
                <a:gd name="T62" fmla="*/ 2 w 167"/>
                <a:gd name="T63" fmla="*/ 269 h 368"/>
                <a:gd name="T64" fmla="*/ 1 w 167"/>
                <a:gd name="T65" fmla="*/ 249 h 368"/>
                <a:gd name="T66" fmla="*/ 3 w 167"/>
                <a:gd name="T67" fmla="*/ 232 h 368"/>
                <a:gd name="T68" fmla="*/ 8 w 167"/>
                <a:gd name="T69" fmla="*/ 226 h 368"/>
                <a:gd name="T70" fmla="*/ 10 w 167"/>
                <a:gd name="T71" fmla="*/ 205 h 368"/>
                <a:gd name="T72" fmla="*/ 9 w 167"/>
                <a:gd name="T73" fmla="*/ 197 h 368"/>
                <a:gd name="T74" fmla="*/ 9 w 167"/>
                <a:gd name="T75" fmla="*/ 172 h 368"/>
                <a:gd name="T76" fmla="*/ 6 w 167"/>
                <a:gd name="T77" fmla="*/ 169 h 368"/>
                <a:gd name="T78" fmla="*/ 6 w 167"/>
                <a:gd name="T79" fmla="*/ 150 h 368"/>
                <a:gd name="T80" fmla="*/ 21 w 167"/>
                <a:gd name="T81" fmla="*/ 137 h 368"/>
                <a:gd name="T82" fmla="*/ 25 w 167"/>
                <a:gd name="T83" fmla="*/ 133 h 368"/>
                <a:gd name="T84" fmla="*/ 36 w 167"/>
                <a:gd name="T85" fmla="*/ 119 h 368"/>
                <a:gd name="T86" fmla="*/ 29 w 167"/>
                <a:gd name="T87" fmla="*/ 91 h 368"/>
                <a:gd name="T88" fmla="*/ 27 w 167"/>
                <a:gd name="T89" fmla="*/ 76 h 368"/>
                <a:gd name="T90" fmla="*/ 23 w 167"/>
                <a:gd name="T91" fmla="*/ 52 h 368"/>
                <a:gd name="T92" fmla="*/ 25 w 167"/>
                <a:gd name="T93" fmla="*/ 49 h 368"/>
                <a:gd name="T94" fmla="*/ 25 w 167"/>
                <a:gd name="T95" fmla="*/ 48 h 368"/>
                <a:gd name="T96" fmla="*/ 28 w 167"/>
                <a:gd name="T97" fmla="*/ 21 h 368"/>
                <a:gd name="T98" fmla="*/ 30 w 167"/>
                <a:gd name="T99" fmla="*/ 11 h 368"/>
                <a:gd name="T100" fmla="*/ 37 w 167"/>
                <a:gd name="T101" fmla="*/ 8 h 368"/>
                <a:gd name="T102" fmla="*/ 49 w 167"/>
                <a:gd name="T103" fmla="*/ 9 h 368"/>
                <a:gd name="T104" fmla="*/ 50 w 167"/>
                <a:gd name="T105" fmla="*/ 6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7" h="368">
                  <a:moveTo>
                    <a:pt x="51" y="0"/>
                  </a:moveTo>
                  <a:lnTo>
                    <a:pt x="55" y="10"/>
                  </a:lnTo>
                  <a:lnTo>
                    <a:pt x="63" y="36"/>
                  </a:lnTo>
                  <a:lnTo>
                    <a:pt x="75" y="70"/>
                  </a:lnTo>
                  <a:lnTo>
                    <a:pt x="81" y="89"/>
                  </a:lnTo>
                  <a:lnTo>
                    <a:pt x="92" y="124"/>
                  </a:lnTo>
                  <a:lnTo>
                    <a:pt x="95" y="130"/>
                  </a:lnTo>
                  <a:lnTo>
                    <a:pt x="95" y="134"/>
                  </a:lnTo>
                  <a:lnTo>
                    <a:pt x="95" y="134"/>
                  </a:lnTo>
                  <a:lnTo>
                    <a:pt x="102" y="155"/>
                  </a:lnTo>
                  <a:lnTo>
                    <a:pt x="102" y="155"/>
                  </a:lnTo>
                  <a:lnTo>
                    <a:pt x="110" y="178"/>
                  </a:lnTo>
                  <a:lnTo>
                    <a:pt x="111" y="181"/>
                  </a:lnTo>
                  <a:lnTo>
                    <a:pt x="114" y="194"/>
                  </a:lnTo>
                  <a:lnTo>
                    <a:pt x="114" y="194"/>
                  </a:lnTo>
                  <a:lnTo>
                    <a:pt x="117" y="203"/>
                  </a:lnTo>
                  <a:lnTo>
                    <a:pt x="118" y="204"/>
                  </a:lnTo>
                  <a:lnTo>
                    <a:pt x="118" y="205"/>
                  </a:lnTo>
                  <a:lnTo>
                    <a:pt x="118" y="205"/>
                  </a:lnTo>
                  <a:lnTo>
                    <a:pt x="119" y="207"/>
                  </a:lnTo>
                  <a:lnTo>
                    <a:pt x="119" y="209"/>
                  </a:lnTo>
                  <a:lnTo>
                    <a:pt x="124" y="222"/>
                  </a:lnTo>
                  <a:lnTo>
                    <a:pt x="126" y="224"/>
                  </a:lnTo>
                  <a:lnTo>
                    <a:pt x="127" y="225"/>
                  </a:lnTo>
                  <a:lnTo>
                    <a:pt x="127" y="225"/>
                  </a:lnTo>
                  <a:lnTo>
                    <a:pt x="126" y="226"/>
                  </a:lnTo>
                  <a:lnTo>
                    <a:pt x="126" y="226"/>
                  </a:lnTo>
                  <a:lnTo>
                    <a:pt x="128" y="230"/>
                  </a:lnTo>
                  <a:lnTo>
                    <a:pt x="128" y="234"/>
                  </a:lnTo>
                  <a:lnTo>
                    <a:pt x="128" y="235"/>
                  </a:lnTo>
                  <a:lnTo>
                    <a:pt x="128" y="235"/>
                  </a:lnTo>
                  <a:lnTo>
                    <a:pt x="128" y="242"/>
                  </a:lnTo>
                  <a:lnTo>
                    <a:pt x="129" y="246"/>
                  </a:lnTo>
                  <a:lnTo>
                    <a:pt x="130" y="247"/>
                  </a:lnTo>
                  <a:lnTo>
                    <a:pt x="130" y="247"/>
                  </a:lnTo>
                  <a:lnTo>
                    <a:pt x="133" y="251"/>
                  </a:lnTo>
                  <a:lnTo>
                    <a:pt x="134" y="252"/>
                  </a:lnTo>
                  <a:lnTo>
                    <a:pt x="136" y="252"/>
                  </a:lnTo>
                  <a:lnTo>
                    <a:pt x="138" y="253"/>
                  </a:lnTo>
                  <a:lnTo>
                    <a:pt x="139" y="254"/>
                  </a:lnTo>
                  <a:lnTo>
                    <a:pt x="139" y="254"/>
                  </a:lnTo>
                  <a:lnTo>
                    <a:pt x="145" y="258"/>
                  </a:lnTo>
                  <a:lnTo>
                    <a:pt x="145" y="258"/>
                  </a:lnTo>
                  <a:lnTo>
                    <a:pt x="147" y="260"/>
                  </a:lnTo>
                  <a:lnTo>
                    <a:pt x="147" y="260"/>
                  </a:lnTo>
                  <a:lnTo>
                    <a:pt x="148" y="261"/>
                  </a:lnTo>
                  <a:lnTo>
                    <a:pt x="149" y="261"/>
                  </a:lnTo>
                  <a:lnTo>
                    <a:pt x="149" y="261"/>
                  </a:lnTo>
                  <a:lnTo>
                    <a:pt x="149" y="261"/>
                  </a:lnTo>
                  <a:lnTo>
                    <a:pt x="149" y="261"/>
                  </a:lnTo>
                  <a:lnTo>
                    <a:pt x="150" y="261"/>
                  </a:lnTo>
                  <a:lnTo>
                    <a:pt x="150" y="261"/>
                  </a:lnTo>
                  <a:lnTo>
                    <a:pt x="150" y="261"/>
                  </a:lnTo>
                  <a:lnTo>
                    <a:pt x="150" y="262"/>
                  </a:lnTo>
                  <a:lnTo>
                    <a:pt x="150" y="268"/>
                  </a:lnTo>
                  <a:lnTo>
                    <a:pt x="150" y="268"/>
                  </a:lnTo>
                  <a:lnTo>
                    <a:pt x="151" y="274"/>
                  </a:lnTo>
                  <a:lnTo>
                    <a:pt x="153" y="275"/>
                  </a:lnTo>
                  <a:lnTo>
                    <a:pt x="154" y="276"/>
                  </a:lnTo>
                  <a:lnTo>
                    <a:pt x="158" y="278"/>
                  </a:lnTo>
                  <a:lnTo>
                    <a:pt x="161" y="279"/>
                  </a:lnTo>
                  <a:lnTo>
                    <a:pt x="167" y="281"/>
                  </a:lnTo>
                  <a:lnTo>
                    <a:pt x="166" y="285"/>
                  </a:lnTo>
                  <a:lnTo>
                    <a:pt x="165" y="290"/>
                  </a:lnTo>
                  <a:lnTo>
                    <a:pt x="165" y="290"/>
                  </a:lnTo>
                  <a:lnTo>
                    <a:pt x="164" y="291"/>
                  </a:lnTo>
                  <a:lnTo>
                    <a:pt x="163" y="300"/>
                  </a:lnTo>
                  <a:lnTo>
                    <a:pt x="162" y="303"/>
                  </a:lnTo>
                  <a:lnTo>
                    <a:pt x="163" y="306"/>
                  </a:lnTo>
                  <a:lnTo>
                    <a:pt x="163" y="307"/>
                  </a:lnTo>
                  <a:lnTo>
                    <a:pt x="163" y="308"/>
                  </a:lnTo>
                  <a:lnTo>
                    <a:pt x="161" y="311"/>
                  </a:lnTo>
                  <a:lnTo>
                    <a:pt x="156" y="308"/>
                  </a:lnTo>
                  <a:lnTo>
                    <a:pt x="155" y="308"/>
                  </a:lnTo>
                  <a:lnTo>
                    <a:pt x="154" y="309"/>
                  </a:lnTo>
                  <a:lnTo>
                    <a:pt x="154" y="309"/>
                  </a:lnTo>
                  <a:lnTo>
                    <a:pt x="153" y="309"/>
                  </a:lnTo>
                  <a:lnTo>
                    <a:pt x="153" y="310"/>
                  </a:lnTo>
                  <a:lnTo>
                    <a:pt x="147" y="313"/>
                  </a:lnTo>
                  <a:lnTo>
                    <a:pt x="145" y="316"/>
                  </a:lnTo>
                  <a:lnTo>
                    <a:pt x="143" y="318"/>
                  </a:lnTo>
                  <a:lnTo>
                    <a:pt x="139" y="322"/>
                  </a:lnTo>
                  <a:lnTo>
                    <a:pt x="135" y="324"/>
                  </a:lnTo>
                  <a:lnTo>
                    <a:pt x="134" y="325"/>
                  </a:lnTo>
                  <a:lnTo>
                    <a:pt x="134" y="328"/>
                  </a:lnTo>
                  <a:lnTo>
                    <a:pt x="135" y="335"/>
                  </a:lnTo>
                  <a:lnTo>
                    <a:pt x="133" y="335"/>
                  </a:lnTo>
                  <a:lnTo>
                    <a:pt x="133" y="335"/>
                  </a:lnTo>
                  <a:lnTo>
                    <a:pt x="133" y="335"/>
                  </a:lnTo>
                  <a:lnTo>
                    <a:pt x="129" y="335"/>
                  </a:lnTo>
                  <a:lnTo>
                    <a:pt x="129" y="337"/>
                  </a:lnTo>
                  <a:lnTo>
                    <a:pt x="127" y="343"/>
                  </a:lnTo>
                  <a:lnTo>
                    <a:pt x="105" y="348"/>
                  </a:lnTo>
                  <a:lnTo>
                    <a:pt x="96" y="351"/>
                  </a:lnTo>
                  <a:lnTo>
                    <a:pt x="96" y="351"/>
                  </a:lnTo>
                  <a:lnTo>
                    <a:pt x="84" y="353"/>
                  </a:lnTo>
                  <a:lnTo>
                    <a:pt x="81" y="354"/>
                  </a:lnTo>
                  <a:lnTo>
                    <a:pt x="73" y="356"/>
                  </a:lnTo>
                  <a:lnTo>
                    <a:pt x="69" y="357"/>
                  </a:lnTo>
                  <a:lnTo>
                    <a:pt x="56" y="360"/>
                  </a:lnTo>
                  <a:lnTo>
                    <a:pt x="53" y="360"/>
                  </a:lnTo>
                  <a:lnTo>
                    <a:pt x="37" y="364"/>
                  </a:lnTo>
                  <a:lnTo>
                    <a:pt x="26" y="367"/>
                  </a:lnTo>
                  <a:lnTo>
                    <a:pt x="22" y="368"/>
                  </a:lnTo>
                  <a:lnTo>
                    <a:pt x="22" y="368"/>
                  </a:lnTo>
                  <a:lnTo>
                    <a:pt x="21" y="367"/>
                  </a:lnTo>
                  <a:lnTo>
                    <a:pt x="18" y="363"/>
                  </a:lnTo>
                  <a:lnTo>
                    <a:pt x="17" y="363"/>
                  </a:lnTo>
                  <a:lnTo>
                    <a:pt x="15" y="362"/>
                  </a:lnTo>
                  <a:lnTo>
                    <a:pt x="11" y="359"/>
                  </a:lnTo>
                  <a:lnTo>
                    <a:pt x="8" y="353"/>
                  </a:lnTo>
                  <a:lnTo>
                    <a:pt x="8" y="352"/>
                  </a:lnTo>
                  <a:lnTo>
                    <a:pt x="8" y="351"/>
                  </a:lnTo>
                  <a:lnTo>
                    <a:pt x="8" y="351"/>
                  </a:lnTo>
                  <a:lnTo>
                    <a:pt x="13" y="331"/>
                  </a:lnTo>
                  <a:lnTo>
                    <a:pt x="11" y="317"/>
                  </a:lnTo>
                  <a:lnTo>
                    <a:pt x="10" y="316"/>
                  </a:lnTo>
                  <a:lnTo>
                    <a:pt x="9" y="314"/>
                  </a:lnTo>
                  <a:lnTo>
                    <a:pt x="7" y="311"/>
                  </a:lnTo>
                  <a:lnTo>
                    <a:pt x="6" y="304"/>
                  </a:lnTo>
                  <a:lnTo>
                    <a:pt x="6" y="302"/>
                  </a:lnTo>
                  <a:lnTo>
                    <a:pt x="6" y="290"/>
                  </a:lnTo>
                  <a:lnTo>
                    <a:pt x="6" y="287"/>
                  </a:lnTo>
                  <a:lnTo>
                    <a:pt x="5" y="285"/>
                  </a:lnTo>
                  <a:lnTo>
                    <a:pt x="3" y="280"/>
                  </a:lnTo>
                  <a:lnTo>
                    <a:pt x="3" y="274"/>
                  </a:lnTo>
                  <a:lnTo>
                    <a:pt x="3" y="274"/>
                  </a:lnTo>
                  <a:lnTo>
                    <a:pt x="2" y="269"/>
                  </a:lnTo>
                  <a:lnTo>
                    <a:pt x="1" y="265"/>
                  </a:lnTo>
                  <a:lnTo>
                    <a:pt x="0" y="263"/>
                  </a:lnTo>
                  <a:lnTo>
                    <a:pt x="3" y="251"/>
                  </a:lnTo>
                  <a:lnTo>
                    <a:pt x="1" y="249"/>
                  </a:lnTo>
                  <a:lnTo>
                    <a:pt x="1" y="249"/>
                  </a:lnTo>
                  <a:lnTo>
                    <a:pt x="1" y="246"/>
                  </a:lnTo>
                  <a:lnTo>
                    <a:pt x="1" y="237"/>
                  </a:lnTo>
                  <a:lnTo>
                    <a:pt x="3" y="232"/>
                  </a:lnTo>
                  <a:lnTo>
                    <a:pt x="4" y="232"/>
                  </a:lnTo>
                  <a:lnTo>
                    <a:pt x="6" y="230"/>
                  </a:lnTo>
                  <a:lnTo>
                    <a:pt x="8" y="226"/>
                  </a:lnTo>
                  <a:lnTo>
                    <a:pt x="8" y="226"/>
                  </a:lnTo>
                  <a:lnTo>
                    <a:pt x="8" y="221"/>
                  </a:lnTo>
                  <a:lnTo>
                    <a:pt x="7" y="217"/>
                  </a:lnTo>
                  <a:lnTo>
                    <a:pt x="7" y="210"/>
                  </a:lnTo>
                  <a:lnTo>
                    <a:pt x="10" y="205"/>
                  </a:lnTo>
                  <a:lnTo>
                    <a:pt x="11" y="200"/>
                  </a:lnTo>
                  <a:lnTo>
                    <a:pt x="10" y="199"/>
                  </a:lnTo>
                  <a:lnTo>
                    <a:pt x="10" y="198"/>
                  </a:lnTo>
                  <a:lnTo>
                    <a:pt x="9" y="197"/>
                  </a:lnTo>
                  <a:lnTo>
                    <a:pt x="8" y="196"/>
                  </a:lnTo>
                  <a:lnTo>
                    <a:pt x="9" y="189"/>
                  </a:lnTo>
                  <a:lnTo>
                    <a:pt x="9" y="178"/>
                  </a:lnTo>
                  <a:lnTo>
                    <a:pt x="9" y="172"/>
                  </a:lnTo>
                  <a:lnTo>
                    <a:pt x="9" y="172"/>
                  </a:lnTo>
                  <a:lnTo>
                    <a:pt x="9" y="172"/>
                  </a:lnTo>
                  <a:lnTo>
                    <a:pt x="7" y="171"/>
                  </a:lnTo>
                  <a:lnTo>
                    <a:pt x="6" y="169"/>
                  </a:lnTo>
                  <a:lnTo>
                    <a:pt x="2" y="158"/>
                  </a:lnTo>
                  <a:lnTo>
                    <a:pt x="2" y="157"/>
                  </a:lnTo>
                  <a:lnTo>
                    <a:pt x="3" y="156"/>
                  </a:lnTo>
                  <a:lnTo>
                    <a:pt x="6" y="150"/>
                  </a:lnTo>
                  <a:lnTo>
                    <a:pt x="6" y="149"/>
                  </a:lnTo>
                  <a:lnTo>
                    <a:pt x="18" y="141"/>
                  </a:lnTo>
                  <a:lnTo>
                    <a:pt x="21" y="140"/>
                  </a:lnTo>
                  <a:lnTo>
                    <a:pt x="21" y="137"/>
                  </a:lnTo>
                  <a:lnTo>
                    <a:pt x="22" y="135"/>
                  </a:lnTo>
                  <a:lnTo>
                    <a:pt x="24" y="133"/>
                  </a:lnTo>
                  <a:lnTo>
                    <a:pt x="24" y="133"/>
                  </a:lnTo>
                  <a:lnTo>
                    <a:pt x="25" y="133"/>
                  </a:lnTo>
                  <a:lnTo>
                    <a:pt x="26" y="133"/>
                  </a:lnTo>
                  <a:lnTo>
                    <a:pt x="29" y="131"/>
                  </a:lnTo>
                  <a:lnTo>
                    <a:pt x="31" y="128"/>
                  </a:lnTo>
                  <a:lnTo>
                    <a:pt x="36" y="119"/>
                  </a:lnTo>
                  <a:lnTo>
                    <a:pt x="37" y="116"/>
                  </a:lnTo>
                  <a:lnTo>
                    <a:pt x="38" y="104"/>
                  </a:lnTo>
                  <a:lnTo>
                    <a:pt x="35" y="99"/>
                  </a:lnTo>
                  <a:lnTo>
                    <a:pt x="29" y="91"/>
                  </a:lnTo>
                  <a:lnTo>
                    <a:pt x="25" y="88"/>
                  </a:lnTo>
                  <a:lnTo>
                    <a:pt x="24" y="86"/>
                  </a:lnTo>
                  <a:lnTo>
                    <a:pt x="24" y="85"/>
                  </a:lnTo>
                  <a:lnTo>
                    <a:pt x="27" y="76"/>
                  </a:lnTo>
                  <a:lnTo>
                    <a:pt x="30" y="62"/>
                  </a:lnTo>
                  <a:lnTo>
                    <a:pt x="30" y="61"/>
                  </a:lnTo>
                  <a:lnTo>
                    <a:pt x="27" y="57"/>
                  </a:lnTo>
                  <a:lnTo>
                    <a:pt x="23" y="52"/>
                  </a:lnTo>
                  <a:lnTo>
                    <a:pt x="23" y="52"/>
                  </a:lnTo>
                  <a:lnTo>
                    <a:pt x="23" y="52"/>
                  </a:lnTo>
                  <a:lnTo>
                    <a:pt x="23" y="51"/>
                  </a:lnTo>
                  <a:lnTo>
                    <a:pt x="25" y="49"/>
                  </a:lnTo>
                  <a:lnTo>
                    <a:pt x="27" y="48"/>
                  </a:lnTo>
                  <a:lnTo>
                    <a:pt x="29" y="47"/>
                  </a:lnTo>
                  <a:lnTo>
                    <a:pt x="29" y="47"/>
                  </a:lnTo>
                  <a:lnTo>
                    <a:pt x="25" y="48"/>
                  </a:lnTo>
                  <a:lnTo>
                    <a:pt x="24" y="41"/>
                  </a:lnTo>
                  <a:lnTo>
                    <a:pt x="24" y="40"/>
                  </a:lnTo>
                  <a:lnTo>
                    <a:pt x="28" y="32"/>
                  </a:lnTo>
                  <a:lnTo>
                    <a:pt x="28" y="21"/>
                  </a:lnTo>
                  <a:lnTo>
                    <a:pt x="27" y="19"/>
                  </a:lnTo>
                  <a:lnTo>
                    <a:pt x="23" y="18"/>
                  </a:lnTo>
                  <a:lnTo>
                    <a:pt x="26" y="16"/>
                  </a:lnTo>
                  <a:lnTo>
                    <a:pt x="30" y="11"/>
                  </a:lnTo>
                  <a:lnTo>
                    <a:pt x="33" y="6"/>
                  </a:lnTo>
                  <a:lnTo>
                    <a:pt x="34" y="5"/>
                  </a:lnTo>
                  <a:lnTo>
                    <a:pt x="36" y="7"/>
                  </a:lnTo>
                  <a:lnTo>
                    <a:pt x="37" y="8"/>
                  </a:lnTo>
                  <a:lnTo>
                    <a:pt x="37" y="8"/>
                  </a:lnTo>
                  <a:lnTo>
                    <a:pt x="40" y="10"/>
                  </a:lnTo>
                  <a:lnTo>
                    <a:pt x="45" y="10"/>
                  </a:lnTo>
                  <a:lnTo>
                    <a:pt x="49" y="9"/>
                  </a:lnTo>
                  <a:lnTo>
                    <a:pt x="49" y="9"/>
                  </a:lnTo>
                  <a:lnTo>
                    <a:pt x="50" y="8"/>
                  </a:lnTo>
                  <a:lnTo>
                    <a:pt x="50" y="7"/>
                  </a:lnTo>
                  <a:lnTo>
                    <a:pt x="50" y="6"/>
                  </a:lnTo>
                  <a:lnTo>
                    <a:pt x="50" y="2"/>
                  </a:lnTo>
                  <a:lnTo>
                    <a:pt x="50" y="1"/>
                  </a:lnTo>
                  <a:lnTo>
                    <a:pt x="51" y="0"/>
                  </a:lnTo>
                  <a:close/>
                </a:path>
              </a:pathLst>
            </a:custGeom>
            <a:solidFill>
              <a:srgbClr val="4C7300"/>
            </a:solidFill>
            <a:ln w="3">
              <a:solidFill>
                <a:schemeClr val="tx1">
                  <a:lumMod val="75000"/>
                  <a:lumOff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8" name="Freeform 290"/>
            <p:cNvSpPr>
              <a:spLocks/>
            </p:cNvSpPr>
            <p:nvPr/>
          </p:nvSpPr>
          <p:spPr bwMode="auto">
            <a:xfrm>
              <a:off x="7407733" y="2568035"/>
              <a:ext cx="187534" cy="448692"/>
            </a:xfrm>
            <a:custGeom>
              <a:avLst/>
              <a:gdLst>
                <a:gd name="T0" fmla="*/ 110 w 135"/>
                <a:gd name="T1" fmla="*/ 72 h 323"/>
                <a:gd name="T2" fmla="*/ 103 w 135"/>
                <a:gd name="T3" fmla="*/ 81 h 323"/>
                <a:gd name="T4" fmla="*/ 99 w 135"/>
                <a:gd name="T5" fmla="*/ 89 h 323"/>
                <a:gd name="T6" fmla="*/ 96 w 135"/>
                <a:gd name="T7" fmla="*/ 97 h 323"/>
                <a:gd name="T8" fmla="*/ 98 w 135"/>
                <a:gd name="T9" fmla="*/ 107 h 323"/>
                <a:gd name="T10" fmla="*/ 104 w 135"/>
                <a:gd name="T11" fmla="*/ 109 h 323"/>
                <a:gd name="T12" fmla="*/ 105 w 135"/>
                <a:gd name="T13" fmla="*/ 109 h 323"/>
                <a:gd name="T14" fmla="*/ 107 w 135"/>
                <a:gd name="T15" fmla="*/ 108 h 323"/>
                <a:gd name="T16" fmla="*/ 108 w 135"/>
                <a:gd name="T17" fmla="*/ 107 h 323"/>
                <a:gd name="T18" fmla="*/ 110 w 135"/>
                <a:gd name="T19" fmla="*/ 105 h 323"/>
                <a:gd name="T20" fmla="*/ 112 w 135"/>
                <a:gd name="T21" fmla="*/ 106 h 323"/>
                <a:gd name="T22" fmla="*/ 124 w 135"/>
                <a:gd name="T23" fmla="*/ 108 h 323"/>
                <a:gd name="T24" fmla="*/ 120 w 135"/>
                <a:gd name="T25" fmla="*/ 100 h 323"/>
                <a:gd name="T26" fmla="*/ 128 w 135"/>
                <a:gd name="T27" fmla="*/ 113 h 323"/>
                <a:gd name="T28" fmla="*/ 130 w 135"/>
                <a:gd name="T29" fmla="*/ 146 h 323"/>
                <a:gd name="T30" fmla="*/ 132 w 135"/>
                <a:gd name="T31" fmla="*/ 163 h 323"/>
                <a:gd name="T32" fmla="*/ 135 w 135"/>
                <a:gd name="T33" fmla="*/ 195 h 323"/>
                <a:gd name="T34" fmla="*/ 128 w 135"/>
                <a:gd name="T35" fmla="*/ 226 h 323"/>
                <a:gd name="T36" fmla="*/ 124 w 135"/>
                <a:gd name="T37" fmla="*/ 236 h 323"/>
                <a:gd name="T38" fmla="*/ 118 w 135"/>
                <a:gd name="T39" fmla="*/ 252 h 323"/>
                <a:gd name="T40" fmla="*/ 108 w 135"/>
                <a:gd name="T41" fmla="*/ 265 h 323"/>
                <a:gd name="T42" fmla="*/ 103 w 135"/>
                <a:gd name="T43" fmla="*/ 275 h 323"/>
                <a:gd name="T44" fmla="*/ 97 w 135"/>
                <a:gd name="T45" fmla="*/ 293 h 323"/>
                <a:gd name="T46" fmla="*/ 94 w 135"/>
                <a:gd name="T47" fmla="*/ 310 h 323"/>
                <a:gd name="T48" fmla="*/ 88 w 135"/>
                <a:gd name="T49" fmla="*/ 320 h 323"/>
                <a:gd name="T50" fmla="*/ 79 w 135"/>
                <a:gd name="T51" fmla="*/ 323 h 323"/>
                <a:gd name="T52" fmla="*/ 80 w 135"/>
                <a:gd name="T53" fmla="*/ 302 h 323"/>
                <a:gd name="T54" fmla="*/ 76 w 135"/>
                <a:gd name="T55" fmla="*/ 290 h 323"/>
                <a:gd name="T56" fmla="*/ 65 w 135"/>
                <a:gd name="T57" fmla="*/ 290 h 323"/>
                <a:gd name="T58" fmla="*/ 63 w 135"/>
                <a:gd name="T59" fmla="*/ 288 h 323"/>
                <a:gd name="T60" fmla="*/ 57 w 135"/>
                <a:gd name="T61" fmla="*/ 291 h 323"/>
                <a:gd name="T62" fmla="*/ 50 w 135"/>
                <a:gd name="T63" fmla="*/ 288 h 323"/>
                <a:gd name="T64" fmla="*/ 41 w 135"/>
                <a:gd name="T65" fmla="*/ 284 h 323"/>
                <a:gd name="T66" fmla="*/ 37 w 135"/>
                <a:gd name="T67" fmla="*/ 284 h 323"/>
                <a:gd name="T68" fmla="*/ 30 w 135"/>
                <a:gd name="T69" fmla="*/ 277 h 323"/>
                <a:gd name="T70" fmla="*/ 24 w 135"/>
                <a:gd name="T71" fmla="*/ 275 h 323"/>
                <a:gd name="T72" fmla="*/ 15 w 135"/>
                <a:gd name="T73" fmla="*/ 269 h 323"/>
                <a:gd name="T74" fmla="*/ 7 w 135"/>
                <a:gd name="T75" fmla="*/ 264 h 323"/>
                <a:gd name="T76" fmla="*/ 7 w 135"/>
                <a:gd name="T77" fmla="*/ 251 h 323"/>
                <a:gd name="T78" fmla="*/ 4 w 135"/>
                <a:gd name="T79" fmla="*/ 249 h 323"/>
                <a:gd name="T80" fmla="*/ 3 w 135"/>
                <a:gd name="T81" fmla="*/ 241 h 323"/>
                <a:gd name="T82" fmla="*/ 6 w 135"/>
                <a:gd name="T83" fmla="*/ 228 h 323"/>
                <a:gd name="T84" fmla="*/ 10 w 135"/>
                <a:gd name="T85" fmla="*/ 220 h 323"/>
                <a:gd name="T86" fmla="*/ 25 w 135"/>
                <a:gd name="T87" fmla="*/ 209 h 323"/>
                <a:gd name="T88" fmla="*/ 35 w 135"/>
                <a:gd name="T89" fmla="*/ 191 h 323"/>
                <a:gd name="T90" fmla="*/ 50 w 135"/>
                <a:gd name="T91" fmla="*/ 172 h 323"/>
                <a:gd name="T92" fmla="*/ 64 w 135"/>
                <a:gd name="T93" fmla="*/ 157 h 323"/>
                <a:gd name="T94" fmla="*/ 27 w 135"/>
                <a:gd name="T95" fmla="*/ 132 h 323"/>
                <a:gd name="T96" fmla="*/ 20 w 135"/>
                <a:gd name="T97" fmla="*/ 115 h 323"/>
                <a:gd name="T98" fmla="*/ 7 w 135"/>
                <a:gd name="T99" fmla="*/ 111 h 323"/>
                <a:gd name="T100" fmla="*/ 3 w 135"/>
                <a:gd name="T101" fmla="*/ 87 h 323"/>
                <a:gd name="T102" fmla="*/ 12 w 135"/>
                <a:gd name="T103" fmla="*/ 72 h 323"/>
                <a:gd name="T104" fmla="*/ 2 w 135"/>
                <a:gd name="T105" fmla="*/ 60 h 323"/>
                <a:gd name="T106" fmla="*/ 5 w 135"/>
                <a:gd name="T107" fmla="*/ 53 h 323"/>
                <a:gd name="T108" fmla="*/ 13 w 135"/>
                <a:gd name="T109" fmla="*/ 41 h 323"/>
                <a:gd name="T110" fmla="*/ 18 w 135"/>
                <a:gd name="T111" fmla="*/ 23 h 323"/>
                <a:gd name="T112" fmla="*/ 21 w 135"/>
                <a:gd name="T113" fmla="*/ 8 h 323"/>
                <a:gd name="T114" fmla="*/ 79 w 135"/>
                <a:gd name="T115" fmla="*/ 18 h 323"/>
                <a:gd name="T116" fmla="*/ 113 w 135"/>
                <a:gd name="T117" fmla="*/ 29 h 323"/>
                <a:gd name="T118" fmla="*/ 115 w 135"/>
                <a:gd name="T119" fmla="*/ 45 h 323"/>
                <a:gd name="T120" fmla="*/ 113 w 135"/>
                <a:gd name="T121" fmla="*/ 6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323">
                  <a:moveTo>
                    <a:pt x="113" y="60"/>
                  </a:moveTo>
                  <a:lnTo>
                    <a:pt x="112" y="62"/>
                  </a:lnTo>
                  <a:lnTo>
                    <a:pt x="112" y="63"/>
                  </a:lnTo>
                  <a:lnTo>
                    <a:pt x="112" y="70"/>
                  </a:lnTo>
                  <a:lnTo>
                    <a:pt x="111" y="70"/>
                  </a:lnTo>
                  <a:lnTo>
                    <a:pt x="110" y="72"/>
                  </a:lnTo>
                  <a:lnTo>
                    <a:pt x="108" y="74"/>
                  </a:lnTo>
                  <a:lnTo>
                    <a:pt x="107" y="76"/>
                  </a:lnTo>
                  <a:lnTo>
                    <a:pt x="107" y="77"/>
                  </a:lnTo>
                  <a:lnTo>
                    <a:pt x="108" y="78"/>
                  </a:lnTo>
                  <a:lnTo>
                    <a:pt x="107" y="79"/>
                  </a:lnTo>
                  <a:lnTo>
                    <a:pt x="103" y="81"/>
                  </a:lnTo>
                  <a:lnTo>
                    <a:pt x="102" y="81"/>
                  </a:lnTo>
                  <a:lnTo>
                    <a:pt x="100" y="81"/>
                  </a:lnTo>
                  <a:lnTo>
                    <a:pt x="99" y="81"/>
                  </a:lnTo>
                  <a:lnTo>
                    <a:pt x="99" y="82"/>
                  </a:lnTo>
                  <a:lnTo>
                    <a:pt x="98" y="84"/>
                  </a:lnTo>
                  <a:lnTo>
                    <a:pt x="99" y="89"/>
                  </a:lnTo>
                  <a:lnTo>
                    <a:pt x="99" y="91"/>
                  </a:lnTo>
                  <a:lnTo>
                    <a:pt x="99" y="93"/>
                  </a:lnTo>
                  <a:lnTo>
                    <a:pt x="99" y="94"/>
                  </a:lnTo>
                  <a:lnTo>
                    <a:pt x="97" y="94"/>
                  </a:lnTo>
                  <a:lnTo>
                    <a:pt x="96" y="96"/>
                  </a:lnTo>
                  <a:lnTo>
                    <a:pt x="96" y="97"/>
                  </a:lnTo>
                  <a:lnTo>
                    <a:pt x="97" y="99"/>
                  </a:lnTo>
                  <a:lnTo>
                    <a:pt x="96" y="103"/>
                  </a:lnTo>
                  <a:lnTo>
                    <a:pt x="96" y="103"/>
                  </a:lnTo>
                  <a:lnTo>
                    <a:pt x="96" y="104"/>
                  </a:lnTo>
                  <a:lnTo>
                    <a:pt x="97" y="106"/>
                  </a:lnTo>
                  <a:lnTo>
                    <a:pt x="98" y="107"/>
                  </a:lnTo>
                  <a:lnTo>
                    <a:pt x="101" y="107"/>
                  </a:lnTo>
                  <a:lnTo>
                    <a:pt x="102" y="108"/>
                  </a:lnTo>
                  <a:lnTo>
                    <a:pt x="102" y="108"/>
                  </a:lnTo>
                  <a:lnTo>
                    <a:pt x="102" y="108"/>
                  </a:lnTo>
                  <a:lnTo>
                    <a:pt x="103" y="108"/>
                  </a:lnTo>
                  <a:lnTo>
                    <a:pt x="104" y="109"/>
                  </a:lnTo>
                  <a:lnTo>
                    <a:pt x="104" y="109"/>
                  </a:lnTo>
                  <a:lnTo>
                    <a:pt x="103" y="109"/>
                  </a:lnTo>
                  <a:lnTo>
                    <a:pt x="104" y="109"/>
                  </a:lnTo>
                  <a:lnTo>
                    <a:pt x="104" y="109"/>
                  </a:lnTo>
                  <a:lnTo>
                    <a:pt x="105" y="109"/>
                  </a:lnTo>
                  <a:lnTo>
                    <a:pt x="105" y="109"/>
                  </a:lnTo>
                  <a:lnTo>
                    <a:pt x="105" y="108"/>
                  </a:lnTo>
                  <a:lnTo>
                    <a:pt x="107" y="106"/>
                  </a:lnTo>
                  <a:lnTo>
                    <a:pt x="107" y="106"/>
                  </a:lnTo>
                  <a:lnTo>
                    <a:pt x="107" y="107"/>
                  </a:lnTo>
                  <a:lnTo>
                    <a:pt x="107" y="107"/>
                  </a:lnTo>
                  <a:lnTo>
                    <a:pt x="107" y="108"/>
                  </a:lnTo>
                  <a:lnTo>
                    <a:pt x="107" y="107"/>
                  </a:lnTo>
                  <a:lnTo>
                    <a:pt x="107" y="107"/>
                  </a:lnTo>
                  <a:lnTo>
                    <a:pt x="107" y="107"/>
                  </a:lnTo>
                  <a:lnTo>
                    <a:pt x="107" y="107"/>
                  </a:lnTo>
                  <a:lnTo>
                    <a:pt x="107" y="107"/>
                  </a:lnTo>
                  <a:lnTo>
                    <a:pt x="108" y="107"/>
                  </a:lnTo>
                  <a:lnTo>
                    <a:pt x="108" y="107"/>
                  </a:lnTo>
                  <a:lnTo>
                    <a:pt x="108" y="107"/>
                  </a:lnTo>
                  <a:lnTo>
                    <a:pt x="108" y="107"/>
                  </a:lnTo>
                  <a:lnTo>
                    <a:pt x="109" y="106"/>
                  </a:lnTo>
                  <a:lnTo>
                    <a:pt x="109" y="106"/>
                  </a:lnTo>
                  <a:lnTo>
                    <a:pt x="110" y="105"/>
                  </a:lnTo>
                  <a:lnTo>
                    <a:pt x="110" y="105"/>
                  </a:lnTo>
                  <a:lnTo>
                    <a:pt x="110" y="105"/>
                  </a:lnTo>
                  <a:lnTo>
                    <a:pt x="110" y="105"/>
                  </a:lnTo>
                  <a:lnTo>
                    <a:pt x="111" y="106"/>
                  </a:lnTo>
                  <a:lnTo>
                    <a:pt x="111" y="106"/>
                  </a:lnTo>
                  <a:lnTo>
                    <a:pt x="112" y="106"/>
                  </a:lnTo>
                  <a:lnTo>
                    <a:pt x="112" y="106"/>
                  </a:lnTo>
                  <a:lnTo>
                    <a:pt x="115" y="106"/>
                  </a:lnTo>
                  <a:lnTo>
                    <a:pt x="116" y="107"/>
                  </a:lnTo>
                  <a:lnTo>
                    <a:pt x="118" y="108"/>
                  </a:lnTo>
                  <a:lnTo>
                    <a:pt x="119" y="108"/>
                  </a:lnTo>
                  <a:lnTo>
                    <a:pt x="124" y="108"/>
                  </a:lnTo>
                  <a:lnTo>
                    <a:pt x="124" y="108"/>
                  </a:lnTo>
                  <a:lnTo>
                    <a:pt x="124" y="107"/>
                  </a:lnTo>
                  <a:lnTo>
                    <a:pt x="124" y="103"/>
                  </a:lnTo>
                  <a:lnTo>
                    <a:pt x="122" y="101"/>
                  </a:lnTo>
                  <a:lnTo>
                    <a:pt x="120" y="100"/>
                  </a:lnTo>
                  <a:lnTo>
                    <a:pt x="120" y="100"/>
                  </a:lnTo>
                  <a:lnTo>
                    <a:pt x="120" y="100"/>
                  </a:lnTo>
                  <a:lnTo>
                    <a:pt x="121" y="100"/>
                  </a:lnTo>
                  <a:lnTo>
                    <a:pt x="123" y="100"/>
                  </a:lnTo>
                  <a:lnTo>
                    <a:pt x="125" y="103"/>
                  </a:lnTo>
                  <a:lnTo>
                    <a:pt x="126" y="108"/>
                  </a:lnTo>
                  <a:lnTo>
                    <a:pt x="128" y="113"/>
                  </a:lnTo>
                  <a:lnTo>
                    <a:pt x="129" y="115"/>
                  </a:lnTo>
                  <a:lnTo>
                    <a:pt x="129" y="122"/>
                  </a:lnTo>
                  <a:lnTo>
                    <a:pt x="130" y="125"/>
                  </a:lnTo>
                  <a:lnTo>
                    <a:pt x="130" y="131"/>
                  </a:lnTo>
                  <a:lnTo>
                    <a:pt x="130" y="140"/>
                  </a:lnTo>
                  <a:lnTo>
                    <a:pt x="130" y="146"/>
                  </a:lnTo>
                  <a:lnTo>
                    <a:pt x="130" y="149"/>
                  </a:lnTo>
                  <a:lnTo>
                    <a:pt x="131" y="149"/>
                  </a:lnTo>
                  <a:lnTo>
                    <a:pt x="131" y="149"/>
                  </a:lnTo>
                  <a:lnTo>
                    <a:pt x="131" y="149"/>
                  </a:lnTo>
                  <a:lnTo>
                    <a:pt x="131" y="152"/>
                  </a:lnTo>
                  <a:lnTo>
                    <a:pt x="132" y="163"/>
                  </a:lnTo>
                  <a:lnTo>
                    <a:pt x="132" y="165"/>
                  </a:lnTo>
                  <a:lnTo>
                    <a:pt x="133" y="175"/>
                  </a:lnTo>
                  <a:lnTo>
                    <a:pt x="135" y="190"/>
                  </a:lnTo>
                  <a:lnTo>
                    <a:pt x="135" y="194"/>
                  </a:lnTo>
                  <a:lnTo>
                    <a:pt x="135" y="195"/>
                  </a:lnTo>
                  <a:lnTo>
                    <a:pt x="135" y="195"/>
                  </a:lnTo>
                  <a:lnTo>
                    <a:pt x="135" y="196"/>
                  </a:lnTo>
                  <a:lnTo>
                    <a:pt x="135" y="198"/>
                  </a:lnTo>
                  <a:lnTo>
                    <a:pt x="134" y="205"/>
                  </a:lnTo>
                  <a:lnTo>
                    <a:pt x="131" y="214"/>
                  </a:lnTo>
                  <a:lnTo>
                    <a:pt x="129" y="225"/>
                  </a:lnTo>
                  <a:lnTo>
                    <a:pt x="128" y="226"/>
                  </a:lnTo>
                  <a:lnTo>
                    <a:pt x="126" y="231"/>
                  </a:lnTo>
                  <a:lnTo>
                    <a:pt x="125" y="232"/>
                  </a:lnTo>
                  <a:lnTo>
                    <a:pt x="124" y="233"/>
                  </a:lnTo>
                  <a:lnTo>
                    <a:pt x="124" y="234"/>
                  </a:lnTo>
                  <a:lnTo>
                    <a:pt x="124" y="235"/>
                  </a:lnTo>
                  <a:lnTo>
                    <a:pt x="124" y="236"/>
                  </a:lnTo>
                  <a:lnTo>
                    <a:pt x="125" y="236"/>
                  </a:lnTo>
                  <a:lnTo>
                    <a:pt x="125" y="236"/>
                  </a:lnTo>
                  <a:lnTo>
                    <a:pt x="125" y="237"/>
                  </a:lnTo>
                  <a:lnTo>
                    <a:pt x="124" y="243"/>
                  </a:lnTo>
                  <a:lnTo>
                    <a:pt x="122" y="248"/>
                  </a:lnTo>
                  <a:lnTo>
                    <a:pt x="118" y="252"/>
                  </a:lnTo>
                  <a:lnTo>
                    <a:pt x="118" y="253"/>
                  </a:lnTo>
                  <a:lnTo>
                    <a:pt x="118" y="253"/>
                  </a:lnTo>
                  <a:lnTo>
                    <a:pt x="118" y="254"/>
                  </a:lnTo>
                  <a:lnTo>
                    <a:pt x="114" y="258"/>
                  </a:lnTo>
                  <a:lnTo>
                    <a:pt x="110" y="263"/>
                  </a:lnTo>
                  <a:lnTo>
                    <a:pt x="108" y="265"/>
                  </a:lnTo>
                  <a:lnTo>
                    <a:pt x="107" y="266"/>
                  </a:lnTo>
                  <a:lnTo>
                    <a:pt x="107" y="267"/>
                  </a:lnTo>
                  <a:lnTo>
                    <a:pt x="107" y="269"/>
                  </a:lnTo>
                  <a:lnTo>
                    <a:pt x="105" y="270"/>
                  </a:lnTo>
                  <a:lnTo>
                    <a:pt x="104" y="272"/>
                  </a:lnTo>
                  <a:lnTo>
                    <a:pt x="103" y="275"/>
                  </a:lnTo>
                  <a:lnTo>
                    <a:pt x="102" y="278"/>
                  </a:lnTo>
                  <a:lnTo>
                    <a:pt x="101" y="279"/>
                  </a:lnTo>
                  <a:lnTo>
                    <a:pt x="101" y="281"/>
                  </a:lnTo>
                  <a:lnTo>
                    <a:pt x="100" y="284"/>
                  </a:lnTo>
                  <a:lnTo>
                    <a:pt x="97" y="293"/>
                  </a:lnTo>
                  <a:lnTo>
                    <a:pt x="97" y="293"/>
                  </a:lnTo>
                  <a:lnTo>
                    <a:pt x="97" y="293"/>
                  </a:lnTo>
                  <a:lnTo>
                    <a:pt x="99" y="294"/>
                  </a:lnTo>
                  <a:lnTo>
                    <a:pt x="99" y="295"/>
                  </a:lnTo>
                  <a:lnTo>
                    <a:pt x="96" y="299"/>
                  </a:lnTo>
                  <a:lnTo>
                    <a:pt x="94" y="307"/>
                  </a:lnTo>
                  <a:lnTo>
                    <a:pt x="94" y="310"/>
                  </a:lnTo>
                  <a:lnTo>
                    <a:pt x="94" y="311"/>
                  </a:lnTo>
                  <a:lnTo>
                    <a:pt x="92" y="313"/>
                  </a:lnTo>
                  <a:lnTo>
                    <a:pt x="91" y="314"/>
                  </a:lnTo>
                  <a:lnTo>
                    <a:pt x="90" y="318"/>
                  </a:lnTo>
                  <a:lnTo>
                    <a:pt x="89" y="320"/>
                  </a:lnTo>
                  <a:lnTo>
                    <a:pt x="88" y="320"/>
                  </a:lnTo>
                  <a:lnTo>
                    <a:pt x="88" y="320"/>
                  </a:lnTo>
                  <a:lnTo>
                    <a:pt x="86" y="320"/>
                  </a:lnTo>
                  <a:lnTo>
                    <a:pt x="85" y="322"/>
                  </a:lnTo>
                  <a:lnTo>
                    <a:pt x="84" y="322"/>
                  </a:lnTo>
                  <a:lnTo>
                    <a:pt x="82" y="323"/>
                  </a:lnTo>
                  <a:lnTo>
                    <a:pt x="79" y="323"/>
                  </a:lnTo>
                  <a:lnTo>
                    <a:pt x="79" y="323"/>
                  </a:lnTo>
                  <a:lnTo>
                    <a:pt x="78" y="322"/>
                  </a:lnTo>
                  <a:lnTo>
                    <a:pt x="78" y="314"/>
                  </a:lnTo>
                  <a:lnTo>
                    <a:pt x="78" y="312"/>
                  </a:lnTo>
                  <a:lnTo>
                    <a:pt x="79" y="309"/>
                  </a:lnTo>
                  <a:lnTo>
                    <a:pt x="80" y="302"/>
                  </a:lnTo>
                  <a:lnTo>
                    <a:pt x="80" y="300"/>
                  </a:lnTo>
                  <a:lnTo>
                    <a:pt x="80" y="297"/>
                  </a:lnTo>
                  <a:lnTo>
                    <a:pt x="80" y="293"/>
                  </a:lnTo>
                  <a:lnTo>
                    <a:pt x="79" y="292"/>
                  </a:lnTo>
                  <a:lnTo>
                    <a:pt x="77" y="290"/>
                  </a:lnTo>
                  <a:lnTo>
                    <a:pt x="76" y="290"/>
                  </a:lnTo>
                  <a:lnTo>
                    <a:pt x="71" y="289"/>
                  </a:lnTo>
                  <a:lnTo>
                    <a:pt x="70" y="289"/>
                  </a:lnTo>
                  <a:lnTo>
                    <a:pt x="68" y="290"/>
                  </a:lnTo>
                  <a:lnTo>
                    <a:pt x="65" y="290"/>
                  </a:lnTo>
                  <a:lnTo>
                    <a:pt x="65" y="290"/>
                  </a:lnTo>
                  <a:lnTo>
                    <a:pt x="65" y="290"/>
                  </a:lnTo>
                  <a:lnTo>
                    <a:pt x="65" y="289"/>
                  </a:lnTo>
                  <a:lnTo>
                    <a:pt x="65" y="289"/>
                  </a:lnTo>
                  <a:lnTo>
                    <a:pt x="64" y="288"/>
                  </a:lnTo>
                  <a:lnTo>
                    <a:pt x="63" y="287"/>
                  </a:lnTo>
                  <a:lnTo>
                    <a:pt x="63" y="288"/>
                  </a:lnTo>
                  <a:lnTo>
                    <a:pt x="63" y="288"/>
                  </a:lnTo>
                  <a:lnTo>
                    <a:pt x="62" y="288"/>
                  </a:lnTo>
                  <a:lnTo>
                    <a:pt x="61" y="288"/>
                  </a:lnTo>
                  <a:lnTo>
                    <a:pt x="59" y="290"/>
                  </a:lnTo>
                  <a:lnTo>
                    <a:pt x="57" y="290"/>
                  </a:lnTo>
                  <a:lnTo>
                    <a:pt x="57" y="290"/>
                  </a:lnTo>
                  <a:lnTo>
                    <a:pt x="57" y="291"/>
                  </a:lnTo>
                  <a:lnTo>
                    <a:pt x="56" y="293"/>
                  </a:lnTo>
                  <a:lnTo>
                    <a:pt x="55" y="295"/>
                  </a:lnTo>
                  <a:lnTo>
                    <a:pt x="55" y="295"/>
                  </a:lnTo>
                  <a:lnTo>
                    <a:pt x="52" y="292"/>
                  </a:lnTo>
                  <a:lnTo>
                    <a:pt x="52" y="291"/>
                  </a:lnTo>
                  <a:lnTo>
                    <a:pt x="50" y="288"/>
                  </a:lnTo>
                  <a:lnTo>
                    <a:pt x="49" y="287"/>
                  </a:lnTo>
                  <a:lnTo>
                    <a:pt x="46" y="286"/>
                  </a:lnTo>
                  <a:lnTo>
                    <a:pt x="46" y="286"/>
                  </a:lnTo>
                  <a:lnTo>
                    <a:pt x="42" y="285"/>
                  </a:lnTo>
                  <a:lnTo>
                    <a:pt x="41" y="284"/>
                  </a:lnTo>
                  <a:lnTo>
                    <a:pt x="41" y="284"/>
                  </a:lnTo>
                  <a:lnTo>
                    <a:pt x="41" y="283"/>
                  </a:lnTo>
                  <a:lnTo>
                    <a:pt x="41" y="281"/>
                  </a:lnTo>
                  <a:lnTo>
                    <a:pt x="38" y="281"/>
                  </a:lnTo>
                  <a:lnTo>
                    <a:pt x="37" y="282"/>
                  </a:lnTo>
                  <a:lnTo>
                    <a:pt x="37" y="283"/>
                  </a:lnTo>
                  <a:lnTo>
                    <a:pt x="37" y="284"/>
                  </a:lnTo>
                  <a:lnTo>
                    <a:pt x="35" y="282"/>
                  </a:lnTo>
                  <a:lnTo>
                    <a:pt x="34" y="281"/>
                  </a:lnTo>
                  <a:lnTo>
                    <a:pt x="32" y="279"/>
                  </a:lnTo>
                  <a:lnTo>
                    <a:pt x="32" y="278"/>
                  </a:lnTo>
                  <a:lnTo>
                    <a:pt x="31" y="277"/>
                  </a:lnTo>
                  <a:lnTo>
                    <a:pt x="30" y="277"/>
                  </a:lnTo>
                  <a:lnTo>
                    <a:pt x="29" y="277"/>
                  </a:lnTo>
                  <a:lnTo>
                    <a:pt x="28" y="279"/>
                  </a:lnTo>
                  <a:lnTo>
                    <a:pt x="25" y="277"/>
                  </a:lnTo>
                  <a:lnTo>
                    <a:pt x="24" y="276"/>
                  </a:lnTo>
                  <a:lnTo>
                    <a:pt x="24" y="275"/>
                  </a:lnTo>
                  <a:lnTo>
                    <a:pt x="24" y="275"/>
                  </a:lnTo>
                  <a:lnTo>
                    <a:pt x="23" y="274"/>
                  </a:lnTo>
                  <a:lnTo>
                    <a:pt x="21" y="274"/>
                  </a:lnTo>
                  <a:lnTo>
                    <a:pt x="20" y="274"/>
                  </a:lnTo>
                  <a:lnTo>
                    <a:pt x="19" y="272"/>
                  </a:lnTo>
                  <a:lnTo>
                    <a:pt x="16" y="268"/>
                  </a:lnTo>
                  <a:lnTo>
                    <a:pt x="15" y="269"/>
                  </a:lnTo>
                  <a:lnTo>
                    <a:pt x="14" y="268"/>
                  </a:lnTo>
                  <a:lnTo>
                    <a:pt x="12" y="267"/>
                  </a:lnTo>
                  <a:lnTo>
                    <a:pt x="11" y="266"/>
                  </a:lnTo>
                  <a:lnTo>
                    <a:pt x="8" y="267"/>
                  </a:lnTo>
                  <a:lnTo>
                    <a:pt x="7" y="265"/>
                  </a:lnTo>
                  <a:lnTo>
                    <a:pt x="7" y="264"/>
                  </a:lnTo>
                  <a:lnTo>
                    <a:pt x="7" y="262"/>
                  </a:lnTo>
                  <a:lnTo>
                    <a:pt x="8" y="262"/>
                  </a:lnTo>
                  <a:lnTo>
                    <a:pt x="8" y="261"/>
                  </a:lnTo>
                  <a:lnTo>
                    <a:pt x="7" y="253"/>
                  </a:lnTo>
                  <a:lnTo>
                    <a:pt x="7" y="252"/>
                  </a:lnTo>
                  <a:lnTo>
                    <a:pt x="7" y="251"/>
                  </a:lnTo>
                  <a:lnTo>
                    <a:pt x="6" y="250"/>
                  </a:lnTo>
                  <a:lnTo>
                    <a:pt x="5" y="250"/>
                  </a:lnTo>
                  <a:lnTo>
                    <a:pt x="5" y="250"/>
                  </a:lnTo>
                  <a:lnTo>
                    <a:pt x="4" y="249"/>
                  </a:lnTo>
                  <a:lnTo>
                    <a:pt x="4" y="249"/>
                  </a:lnTo>
                  <a:lnTo>
                    <a:pt x="4" y="249"/>
                  </a:lnTo>
                  <a:lnTo>
                    <a:pt x="3" y="249"/>
                  </a:lnTo>
                  <a:lnTo>
                    <a:pt x="3" y="249"/>
                  </a:lnTo>
                  <a:lnTo>
                    <a:pt x="2" y="248"/>
                  </a:lnTo>
                  <a:lnTo>
                    <a:pt x="1" y="245"/>
                  </a:lnTo>
                  <a:lnTo>
                    <a:pt x="3" y="241"/>
                  </a:lnTo>
                  <a:lnTo>
                    <a:pt x="3" y="241"/>
                  </a:lnTo>
                  <a:lnTo>
                    <a:pt x="4" y="236"/>
                  </a:lnTo>
                  <a:lnTo>
                    <a:pt x="4" y="236"/>
                  </a:lnTo>
                  <a:lnTo>
                    <a:pt x="4" y="235"/>
                  </a:lnTo>
                  <a:lnTo>
                    <a:pt x="6" y="230"/>
                  </a:lnTo>
                  <a:lnTo>
                    <a:pt x="6" y="230"/>
                  </a:lnTo>
                  <a:lnTo>
                    <a:pt x="6" y="228"/>
                  </a:lnTo>
                  <a:lnTo>
                    <a:pt x="7" y="227"/>
                  </a:lnTo>
                  <a:lnTo>
                    <a:pt x="7" y="227"/>
                  </a:lnTo>
                  <a:lnTo>
                    <a:pt x="7" y="224"/>
                  </a:lnTo>
                  <a:lnTo>
                    <a:pt x="7" y="223"/>
                  </a:lnTo>
                  <a:lnTo>
                    <a:pt x="8" y="222"/>
                  </a:lnTo>
                  <a:lnTo>
                    <a:pt x="10" y="220"/>
                  </a:lnTo>
                  <a:lnTo>
                    <a:pt x="9" y="220"/>
                  </a:lnTo>
                  <a:lnTo>
                    <a:pt x="12" y="217"/>
                  </a:lnTo>
                  <a:lnTo>
                    <a:pt x="13" y="215"/>
                  </a:lnTo>
                  <a:lnTo>
                    <a:pt x="18" y="211"/>
                  </a:lnTo>
                  <a:lnTo>
                    <a:pt x="22" y="210"/>
                  </a:lnTo>
                  <a:lnTo>
                    <a:pt x="25" y="209"/>
                  </a:lnTo>
                  <a:lnTo>
                    <a:pt x="27" y="207"/>
                  </a:lnTo>
                  <a:lnTo>
                    <a:pt x="27" y="207"/>
                  </a:lnTo>
                  <a:lnTo>
                    <a:pt x="29" y="203"/>
                  </a:lnTo>
                  <a:lnTo>
                    <a:pt x="31" y="200"/>
                  </a:lnTo>
                  <a:lnTo>
                    <a:pt x="33" y="198"/>
                  </a:lnTo>
                  <a:lnTo>
                    <a:pt x="35" y="191"/>
                  </a:lnTo>
                  <a:lnTo>
                    <a:pt x="36" y="188"/>
                  </a:lnTo>
                  <a:lnTo>
                    <a:pt x="38" y="187"/>
                  </a:lnTo>
                  <a:lnTo>
                    <a:pt x="41" y="182"/>
                  </a:lnTo>
                  <a:lnTo>
                    <a:pt x="44" y="177"/>
                  </a:lnTo>
                  <a:lnTo>
                    <a:pt x="44" y="177"/>
                  </a:lnTo>
                  <a:lnTo>
                    <a:pt x="50" y="172"/>
                  </a:lnTo>
                  <a:lnTo>
                    <a:pt x="55" y="168"/>
                  </a:lnTo>
                  <a:lnTo>
                    <a:pt x="63" y="161"/>
                  </a:lnTo>
                  <a:lnTo>
                    <a:pt x="64" y="159"/>
                  </a:lnTo>
                  <a:lnTo>
                    <a:pt x="64" y="159"/>
                  </a:lnTo>
                  <a:lnTo>
                    <a:pt x="64" y="158"/>
                  </a:lnTo>
                  <a:lnTo>
                    <a:pt x="64" y="157"/>
                  </a:lnTo>
                  <a:lnTo>
                    <a:pt x="59" y="153"/>
                  </a:lnTo>
                  <a:lnTo>
                    <a:pt x="57" y="151"/>
                  </a:lnTo>
                  <a:lnTo>
                    <a:pt x="47" y="144"/>
                  </a:lnTo>
                  <a:lnTo>
                    <a:pt x="38" y="138"/>
                  </a:lnTo>
                  <a:lnTo>
                    <a:pt x="28" y="132"/>
                  </a:lnTo>
                  <a:lnTo>
                    <a:pt x="27" y="132"/>
                  </a:lnTo>
                  <a:lnTo>
                    <a:pt x="24" y="131"/>
                  </a:lnTo>
                  <a:lnTo>
                    <a:pt x="24" y="131"/>
                  </a:lnTo>
                  <a:lnTo>
                    <a:pt x="22" y="126"/>
                  </a:lnTo>
                  <a:lnTo>
                    <a:pt x="21" y="118"/>
                  </a:lnTo>
                  <a:lnTo>
                    <a:pt x="20" y="117"/>
                  </a:lnTo>
                  <a:lnTo>
                    <a:pt x="20" y="115"/>
                  </a:lnTo>
                  <a:lnTo>
                    <a:pt x="19" y="115"/>
                  </a:lnTo>
                  <a:lnTo>
                    <a:pt x="16" y="112"/>
                  </a:lnTo>
                  <a:lnTo>
                    <a:pt x="14" y="112"/>
                  </a:lnTo>
                  <a:lnTo>
                    <a:pt x="13" y="112"/>
                  </a:lnTo>
                  <a:lnTo>
                    <a:pt x="12" y="113"/>
                  </a:lnTo>
                  <a:lnTo>
                    <a:pt x="7" y="111"/>
                  </a:lnTo>
                  <a:lnTo>
                    <a:pt x="7" y="111"/>
                  </a:lnTo>
                  <a:lnTo>
                    <a:pt x="6" y="109"/>
                  </a:lnTo>
                  <a:lnTo>
                    <a:pt x="5" y="108"/>
                  </a:lnTo>
                  <a:lnTo>
                    <a:pt x="2" y="98"/>
                  </a:lnTo>
                  <a:lnTo>
                    <a:pt x="2" y="90"/>
                  </a:lnTo>
                  <a:lnTo>
                    <a:pt x="3" y="87"/>
                  </a:lnTo>
                  <a:lnTo>
                    <a:pt x="3" y="86"/>
                  </a:lnTo>
                  <a:lnTo>
                    <a:pt x="5" y="87"/>
                  </a:lnTo>
                  <a:lnTo>
                    <a:pt x="7" y="86"/>
                  </a:lnTo>
                  <a:lnTo>
                    <a:pt x="8" y="83"/>
                  </a:lnTo>
                  <a:lnTo>
                    <a:pt x="12" y="73"/>
                  </a:lnTo>
                  <a:lnTo>
                    <a:pt x="12" y="72"/>
                  </a:lnTo>
                  <a:lnTo>
                    <a:pt x="11" y="71"/>
                  </a:lnTo>
                  <a:lnTo>
                    <a:pt x="2" y="62"/>
                  </a:lnTo>
                  <a:lnTo>
                    <a:pt x="2" y="61"/>
                  </a:lnTo>
                  <a:lnTo>
                    <a:pt x="2" y="61"/>
                  </a:lnTo>
                  <a:lnTo>
                    <a:pt x="2" y="60"/>
                  </a:lnTo>
                  <a:lnTo>
                    <a:pt x="2" y="60"/>
                  </a:lnTo>
                  <a:lnTo>
                    <a:pt x="1" y="60"/>
                  </a:lnTo>
                  <a:lnTo>
                    <a:pt x="1" y="60"/>
                  </a:lnTo>
                  <a:lnTo>
                    <a:pt x="0" y="58"/>
                  </a:lnTo>
                  <a:lnTo>
                    <a:pt x="2" y="55"/>
                  </a:lnTo>
                  <a:lnTo>
                    <a:pt x="3" y="54"/>
                  </a:lnTo>
                  <a:lnTo>
                    <a:pt x="5" y="53"/>
                  </a:lnTo>
                  <a:lnTo>
                    <a:pt x="7" y="51"/>
                  </a:lnTo>
                  <a:lnTo>
                    <a:pt x="7" y="50"/>
                  </a:lnTo>
                  <a:lnTo>
                    <a:pt x="8" y="48"/>
                  </a:lnTo>
                  <a:lnTo>
                    <a:pt x="12" y="43"/>
                  </a:lnTo>
                  <a:lnTo>
                    <a:pt x="13" y="42"/>
                  </a:lnTo>
                  <a:lnTo>
                    <a:pt x="13" y="41"/>
                  </a:lnTo>
                  <a:lnTo>
                    <a:pt x="13" y="41"/>
                  </a:lnTo>
                  <a:lnTo>
                    <a:pt x="12" y="40"/>
                  </a:lnTo>
                  <a:lnTo>
                    <a:pt x="11" y="39"/>
                  </a:lnTo>
                  <a:lnTo>
                    <a:pt x="15" y="34"/>
                  </a:lnTo>
                  <a:lnTo>
                    <a:pt x="18" y="27"/>
                  </a:lnTo>
                  <a:lnTo>
                    <a:pt x="18" y="23"/>
                  </a:lnTo>
                  <a:lnTo>
                    <a:pt x="18" y="21"/>
                  </a:lnTo>
                  <a:lnTo>
                    <a:pt x="18" y="20"/>
                  </a:lnTo>
                  <a:lnTo>
                    <a:pt x="18" y="19"/>
                  </a:lnTo>
                  <a:lnTo>
                    <a:pt x="18" y="14"/>
                  </a:lnTo>
                  <a:lnTo>
                    <a:pt x="19" y="12"/>
                  </a:lnTo>
                  <a:lnTo>
                    <a:pt x="21" y="8"/>
                  </a:lnTo>
                  <a:lnTo>
                    <a:pt x="24" y="4"/>
                  </a:lnTo>
                  <a:lnTo>
                    <a:pt x="30" y="0"/>
                  </a:lnTo>
                  <a:lnTo>
                    <a:pt x="55" y="9"/>
                  </a:lnTo>
                  <a:lnTo>
                    <a:pt x="62" y="12"/>
                  </a:lnTo>
                  <a:lnTo>
                    <a:pt x="64" y="13"/>
                  </a:lnTo>
                  <a:lnTo>
                    <a:pt x="79" y="18"/>
                  </a:lnTo>
                  <a:lnTo>
                    <a:pt x="81" y="19"/>
                  </a:lnTo>
                  <a:lnTo>
                    <a:pt x="93" y="22"/>
                  </a:lnTo>
                  <a:lnTo>
                    <a:pt x="94" y="23"/>
                  </a:lnTo>
                  <a:lnTo>
                    <a:pt x="99" y="25"/>
                  </a:lnTo>
                  <a:lnTo>
                    <a:pt x="99" y="25"/>
                  </a:lnTo>
                  <a:lnTo>
                    <a:pt x="113" y="29"/>
                  </a:lnTo>
                  <a:lnTo>
                    <a:pt x="114" y="29"/>
                  </a:lnTo>
                  <a:lnTo>
                    <a:pt x="115" y="29"/>
                  </a:lnTo>
                  <a:lnTo>
                    <a:pt x="115" y="40"/>
                  </a:lnTo>
                  <a:lnTo>
                    <a:pt x="115" y="41"/>
                  </a:lnTo>
                  <a:lnTo>
                    <a:pt x="115" y="43"/>
                  </a:lnTo>
                  <a:lnTo>
                    <a:pt x="115" y="45"/>
                  </a:lnTo>
                  <a:lnTo>
                    <a:pt x="115" y="45"/>
                  </a:lnTo>
                  <a:lnTo>
                    <a:pt x="115" y="46"/>
                  </a:lnTo>
                  <a:lnTo>
                    <a:pt x="114" y="48"/>
                  </a:lnTo>
                  <a:lnTo>
                    <a:pt x="113" y="57"/>
                  </a:lnTo>
                  <a:lnTo>
                    <a:pt x="113" y="59"/>
                  </a:lnTo>
                  <a:lnTo>
                    <a:pt x="113" y="60"/>
                  </a:lnTo>
                  <a:close/>
                </a:path>
              </a:pathLst>
            </a:custGeom>
            <a:solidFill>
              <a:srgbClr val="70A800"/>
            </a:solidFill>
            <a:ln w="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9" name="Freeform 291"/>
            <p:cNvSpPr>
              <a:spLocks/>
            </p:cNvSpPr>
            <p:nvPr/>
          </p:nvSpPr>
          <p:spPr bwMode="auto">
            <a:xfrm>
              <a:off x="2676330" y="3577939"/>
              <a:ext cx="998791" cy="1062691"/>
            </a:xfrm>
            <a:custGeom>
              <a:avLst/>
              <a:gdLst>
                <a:gd name="T0" fmla="*/ 716 w 719"/>
                <a:gd name="T1" fmla="*/ 110 h 765"/>
                <a:gd name="T2" fmla="*/ 710 w 719"/>
                <a:gd name="T3" fmla="*/ 136 h 765"/>
                <a:gd name="T4" fmla="*/ 701 w 719"/>
                <a:gd name="T5" fmla="*/ 251 h 765"/>
                <a:gd name="T6" fmla="*/ 696 w 719"/>
                <a:gd name="T7" fmla="*/ 310 h 765"/>
                <a:gd name="T8" fmla="*/ 695 w 719"/>
                <a:gd name="T9" fmla="*/ 316 h 765"/>
                <a:gd name="T10" fmla="*/ 691 w 719"/>
                <a:gd name="T11" fmla="*/ 368 h 765"/>
                <a:gd name="T12" fmla="*/ 689 w 719"/>
                <a:gd name="T13" fmla="*/ 407 h 765"/>
                <a:gd name="T14" fmla="*/ 688 w 719"/>
                <a:gd name="T15" fmla="*/ 415 h 765"/>
                <a:gd name="T16" fmla="*/ 688 w 719"/>
                <a:gd name="T17" fmla="*/ 417 h 765"/>
                <a:gd name="T18" fmla="*/ 687 w 719"/>
                <a:gd name="T19" fmla="*/ 426 h 765"/>
                <a:gd name="T20" fmla="*/ 684 w 719"/>
                <a:gd name="T21" fmla="*/ 457 h 765"/>
                <a:gd name="T22" fmla="*/ 684 w 719"/>
                <a:gd name="T23" fmla="*/ 462 h 765"/>
                <a:gd name="T24" fmla="*/ 684 w 719"/>
                <a:gd name="T25" fmla="*/ 471 h 765"/>
                <a:gd name="T26" fmla="*/ 681 w 719"/>
                <a:gd name="T27" fmla="*/ 491 h 765"/>
                <a:gd name="T28" fmla="*/ 679 w 719"/>
                <a:gd name="T29" fmla="*/ 515 h 765"/>
                <a:gd name="T30" fmla="*/ 676 w 719"/>
                <a:gd name="T31" fmla="*/ 550 h 765"/>
                <a:gd name="T32" fmla="*/ 672 w 719"/>
                <a:gd name="T33" fmla="*/ 596 h 765"/>
                <a:gd name="T34" fmla="*/ 670 w 719"/>
                <a:gd name="T35" fmla="*/ 615 h 765"/>
                <a:gd name="T36" fmla="*/ 669 w 719"/>
                <a:gd name="T37" fmla="*/ 622 h 765"/>
                <a:gd name="T38" fmla="*/ 668 w 719"/>
                <a:gd name="T39" fmla="*/ 631 h 765"/>
                <a:gd name="T40" fmla="*/ 668 w 719"/>
                <a:gd name="T41" fmla="*/ 649 h 765"/>
                <a:gd name="T42" fmla="*/ 666 w 719"/>
                <a:gd name="T43" fmla="*/ 666 h 765"/>
                <a:gd name="T44" fmla="*/ 658 w 719"/>
                <a:gd name="T45" fmla="*/ 735 h 765"/>
                <a:gd name="T46" fmla="*/ 638 w 719"/>
                <a:gd name="T47" fmla="*/ 734 h 765"/>
                <a:gd name="T48" fmla="*/ 557 w 719"/>
                <a:gd name="T49" fmla="*/ 727 h 765"/>
                <a:gd name="T50" fmla="*/ 467 w 719"/>
                <a:gd name="T51" fmla="*/ 718 h 765"/>
                <a:gd name="T52" fmla="*/ 436 w 719"/>
                <a:gd name="T53" fmla="*/ 715 h 765"/>
                <a:gd name="T54" fmla="*/ 408 w 719"/>
                <a:gd name="T55" fmla="*/ 712 h 765"/>
                <a:gd name="T56" fmla="*/ 353 w 719"/>
                <a:gd name="T57" fmla="*/ 706 h 765"/>
                <a:gd name="T58" fmla="*/ 320 w 719"/>
                <a:gd name="T59" fmla="*/ 702 h 765"/>
                <a:gd name="T60" fmla="*/ 281 w 719"/>
                <a:gd name="T61" fmla="*/ 698 h 765"/>
                <a:gd name="T62" fmla="*/ 278 w 719"/>
                <a:gd name="T63" fmla="*/ 698 h 765"/>
                <a:gd name="T64" fmla="*/ 273 w 719"/>
                <a:gd name="T65" fmla="*/ 717 h 765"/>
                <a:gd name="T66" fmla="*/ 279 w 719"/>
                <a:gd name="T67" fmla="*/ 723 h 765"/>
                <a:gd name="T68" fmla="*/ 281 w 719"/>
                <a:gd name="T69" fmla="*/ 726 h 765"/>
                <a:gd name="T70" fmla="*/ 281 w 719"/>
                <a:gd name="T71" fmla="*/ 727 h 765"/>
                <a:gd name="T72" fmla="*/ 282 w 719"/>
                <a:gd name="T73" fmla="*/ 727 h 765"/>
                <a:gd name="T74" fmla="*/ 258 w 719"/>
                <a:gd name="T75" fmla="*/ 725 h 765"/>
                <a:gd name="T76" fmla="*/ 198 w 719"/>
                <a:gd name="T77" fmla="*/ 717 h 765"/>
                <a:gd name="T78" fmla="*/ 95 w 719"/>
                <a:gd name="T79" fmla="*/ 743 h 765"/>
                <a:gd name="T80" fmla="*/ 3 w 719"/>
                <a:gd name="T81" fmla="*/ 730 h 765"/>
                <a:gd name="T82" fmla="*/ 11 w 719"/>
                <a:gd name="T83" fmla="*/ 680 h 765"/>
                <a:gd name="T84" fmla="*/ 21 w 719"/>
                <a:gd name="T85" fmla="*/ 606 h 765"/>
                <a:gd name="T86" fmla="*/ 28 w 719"/>
                <a:gd name="T87" fmla="*/ 560 h 765"/>
                <a:gd name="T88" fmla="*/ 34 w 719"/>
                <a:gd name="T89" fmla="*/ 518 h 765"/>
                <a:gd name="T90" fmla="*/ 40 w 719"/>
                <a:gd name="T91" fmla="*/ 482 h 765"/>
                <a:gd name="T92" fmla="*/ 62 w 719"/>
                <a:gd name="T93" fmla="*/ 329 h 765"/>
                <a:gd name="T94" fmla="*/ 81 w 719"/>
                <a:gd name="T95" fmla="*/ 192 h 765"/>
                <a:gd name="T96" fmla="*/ 89 w 719"/>
                <a:gd name="T97" fmla="*/ 142 h 765"/>
                <a:gd name="T98" fmla="*/ 109 w 719"/>
                <a:gd name="T99" fmla="*/ 3 h 765"/>
                <a:gd name="T100" fmla="*/ 153 w 719"/>
                <a:gd name="T101" fmla="*/ 6 h 765"/>
                <a:gd name="T102" fmla="*/ 186 w 719"/>
                <a:gd name="T103" fmla="*/ 10 h 765"/>
                <a:gd name="T104" fmla="*/ 315 w 719"/>
                <a:gd name="T105" fmla="*/ 27 h 765"/>
                <a:gd name="T106" fmla="*/ 352 w 719"/>
                <a:gd name="T107" fmla="*/ 32 h 765"/>
                <a:gd name="T108" fmla="*/ 391 w 719"/>
                <a:gd name="T109" fmla="*/ 36 h 765"/>
                <a:gd name="T110" fmla="*/ 445 w 719"/>
                <a:gd name="T111" fmla="*/ 42 h 765"/>
                <a:gd name="T112" fmla="*/ 466 w 719"/>
                <a:gd name="T113" fmla="*/ 45 h 765"/>
                <a:gd name="T114" fmla="*/ 495 w 719"/>
                <a:gd name="T115" fmla="*/ 47 h 765"/>
                <a:gd name="T116" fmla="*/ 544 w 719"/>
                <a:gd name="T117" fmla="*/ 52 h 765"/>
                <a:gd name="T118" fmla="*/ 719 w 719"/>
                <a:gd name="T119" fmla="*/ 67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9" h="765">
                  <a:moveTo>
                    <a:pt x="719" y="67"/>
                  </a:moveTo>
                  <a:lnTo>
                    <a:pt x="718" y="79"/>
                  </a:lnTo>
                  <a:lnTo>
                    <a:pt x="718" y="79"/>
                  </a:lnTo>
                  <a:lnTo>
                    <a:pt x="716" y="104"/>
                  </a:lnTo>
                  <a:lnTo>
                    <a:pt x="716" y="110"/>
                  </a:lnTo>
                  <a:lnTo>
                    <a:pt x="715" y="119"/>
                  </a:lnTo>
                  <a:lnTo>
                    <a:pt x="715" y="120"/>
                  </a:lnTo>
                  <a:lnTo>
                    <a:pt x="714" y="130"/>
                  </a:lnTo>
                  <a:lnTo>
                    <a:pt x="714" y="134"/>
                  </a:lnTo>
                  <a:lnTo>
                    <a:pt x="710" y="136"/>
                  </a:lnTo>
                  <a:lnTo>
                    <a:pt x="708" y="158"/>
                  </a:lnTo>
                  <a:lnTo>
                    <a:pt x="708" y="158"/>
                  </a:lnTo>
                  <a:lnTo>
                    <a:pt x="705" y="193"/>
                  </a:lnTo>
                  <a:lnTo>
                    <a:pt x="702" y="235"/>
                  </a:lnTo>
                  <a:lnTo>
                    <a:pt x="701" y="251"/>
                  </a:lnTo>
                  <a:lnTo>
                    <a:pt x="696" y="306"/>
                  </a:lnTo>
                  <a:lnTo>
                    <a:pt x="696" y="310"/>
                  </a:lnTo>
                  <a:lnTo>
                    <a:pt x="696" y="310"/>
                  </a:lnTo>
                  <a:lnTo>
                    <a:pt x="696" y="310"/>
                  </a:lnTo>
                  <a:lnTo>
                    <a:pt x="696" y="310"/>
                  </a:lnTo>
                  <a:lnTo>
                    <a:pt x="696" y="310"/>
                  </a:lnTo>
                  <a:lnTo>
                    <a:pt x="695" y="313"/>
                  </a:lnTo>
                  <a:lnTo>
                    <a:pt x="695" y="315"/>
                  </a:lnTo>
                  <a:lnTo>
                    <a:pt x="695" y="315"/>
                  </a:lnTo>
                  <a:lnTo>
                    <a:pt x="695" y="316"/>
                  </a:lnTo>
                  <a:lnTo>
                    <a:pt x="694" y="340"/>
                  </a:lnTo>
                  <a:lnTo>
                    <a:pt x="693" y="347"/>
                  </a:lnTo>
                  <a:lnTo>
                    <a:pt x="692" y="354"/>
                  </a:lnTo>
                  <a:lnTo>
                    <a:pt x="692" y="362"/>
                  </a:lnTo>
                  <a:lnTo>
                    <a:pt x="691" y="368"/>
                  </a:lnTo>
                  <a:lnTo>
                    <a:pt x="690" y="379"/>
                  </a:lnTo>
                  <a:lnTo>
                    <a:pt x="690" y="385"/>
                  </a:lnTo>
                  <a:lnTo>
                    <a:pt x="689" y="406"/>
                  </a:lnTo>
                  <a:lnTo>
                    <a:pt x="689" y="407"/>
                  </a:lnTo>
                  <a:lnTo>
                    <a:pt x="689" y="407"/>
                  </a:lnTo>
                  <a:lnTo>
                    <a:pt x="689" y="407"/>
                  </a:lnTo>
                  <a:lnTo>
                    <a:pt x="688" y="413"/>
                  </a:lnTo>
                  <a:lnTo>
                    <a:pt x="688" y="414"/>
                  </a:lnTo>
                  <a:lnTo>
                    <a:pt x="688" y="415"/>
                  </a:lnTo>
                  <a:lnTo>
                    <a:pt x="688" y="415"/>
                  </a:lnTo>
                  <a:lnTo>
                    <a:pt x="688" y="416"/>
                  </a:lnTo>
                  <a:lnTo>
                    <a:pt x="688" y="416"/>
                  </a:lnTo>
                  <a:lnTo>
                    <a:pt x="688" y="417"/>
                  </a:lnTo>
                  <a:lnTo>
                    <a:pt x="688" y="417"/>
                  </a:lnTo>
                  <a:lnTo>
                    <a:pt x="688" y="417"/>
                  </a:lnTo>
                  <a:lnTo>
                    <a:pt x="688" y="417"/>
                  </a:lnTo>
                  <a:lnTo>
                    <a:pt x="688" y="418"/>
                  </a:lnTo>
                  <a:lnTo>
                    <a:pt x="688" y="418"/>
                  </a:lnTo>
                  <a:lnTo>
                    <a:pt x="687" y="426"/>
                  </a:lnTo>
                  <a:lnTo>
                    <a:pt x="687" y="426"/>
                  </a:lnTo>
                  <a:lnTo>
                    <a:pt x="687" y="428"/>
                  </a:lnTo>
                  <a:lnTo>
                    <a:pt x="686" y="429"/>
                  </a:lnTo>
                  <a:lnTo>
                    <a:pt x="686" y="434"/>
                  </a:lnTo>
                  <a:lnTo>
                    <a:pt x="684" y="457"/>
                  </a:lnTo>
                  <a:lnTo>
                    <a:pt x="684" y="457"/>
                  </a:lnTo>
                  <a:lnTo>
                    <a:pt x="684" y="460"/>
                  </a:lnTo>
                  <a:lnTo>
                    <a:pt x="684" y="462"/>
                  </a:lnTo>
                  <a:lnTo>
                    <a:pt x="684" y="462"/>
                  </a:lnTo>
                  <a:lnTo>
                    <a:pt x="684" y="462"/>
                  </a:lnTo>
                  <a:lnTo>
                    <a:pt x="684" y="462"/>
                  </a:lnTo>
                  <a:lnTo>
                    <a:pt x="684" y="463"/>
                  </a:lnTo>
                  <a:lnTo>
                    <a:pt x="684" y="463"/>
                  </a:lnTo>
                  <a:lnTo>
                    <a:pt x="684" y="466"/>
                  </a:lnTo>
                  <a:lnTo>
                    <a:pt x="684" y="468"/>
                  </a:lnTo>
                  <a:lnTo>
                    <a:pt x="684" y="471"/>
                  </a:lnTo>
                  <a:lnTo>
                    <a:pt x="683" y="475"/>
                  </a:lnTo>
                  <a:lnTo>
                    <a:pt x="683" y="480"/>
                  </a:lnTo>
                  <a:lnTo>
                    <a:pt x="683" y="481"/>
                  </a:lnTo>
                  <a:lnTo>
                    <a:pt x="682" y="488"/>
                  </a:lnTo>
                  <a:lnTo>
                    <a:pt x="681" y="491"/>
                  </a:lnTo>
                  <a:lnTo>
                    <a:pt x="680" y="501"/>
                  </a:lnTo>
                  <a:lnTo>
                    <a:pt x="679" y="507"/>
                  </a:lnTo>
                  <a:lnTo>
                    <a:pt x="679" y="512"/>
                  </a:lnTo>
                  <a:lnTo>
                    <a:pt x="679" y="513"/>
                  </a:lnTo>
                  <a:lnTo>
                    <a:pt x="679" y="515"/>
                  </a:lnTo>
                  <a:lnTo>
                    <a:pt x="679" y="516"/>
                  </a:lnTo>
                  <a:lnTo>
                    <a:pt x="679" y="518"/>
                  </a:lnTo>
                  <a:lnTo>
                    <a:pt x="679" y="525"/>
                  </a:lnTo>
                  <a:lnTo>
                    <a:pt x="676" y="550"/>
                  </a:lnTo>
                  <a:lnTo>
                    <a:pt x="676" y="550"/>
                  </a:lnTo>
                  <a:lnTo>
                    <a:pt x="675" y="557"/>
                  </a:lnTo>
                  <a:lnTo>
                    <a:pt x="675" y="559"/>
                  </a:lnTo>
                  <a:lnTo>
                    <a:pt x="673" y="573"/>
                  </a:lnTo>
                  <a:lnTo>
                    <a:pt x="672" y="596"/>
                  </a:lnTo>
                  <a:lnTo>
                    <a:pt x="672" y="596"/>
                  </a:lnTo>
                  <a:lnTo>
                    <a:pt x="671" y="601"/>
                  </a:lnTo>
                  <a:lnTo>
                    <a:pt x="671" y="601"/>
                  </a:lnTo>
                  <a:lnTo>
                    <a:pt x="671" y="606"/>
                  </a:lnTo>
                  <a:lnTo>
                    <a:pt x="671" y="607"/>
                  </a:lnTo>
                  <a:lnTo>
                    <a:pt x="670" y="615"/>
                  </a:lnTo>
                  <a:lnTo>
                    <a:pt x="670" y="617"/>
                  </a:lnTo>
                  <a:lnTo>
                    <a:pt x="669" y="619"/>
                  </a:lnTo>
                  <a:lnTo>
                    <a:pt x="669" y="621"/>
                  </a:lnTo>
                  <a:lnTo>
                    <a:pt x="669" y="621"/>
                  </a:lnTo>
                  <a:lnTo>
                    <a:pt x="669" y="622"/>
                  </a:lnTo>
                  <a:lnTo>
                    <a:pt x="669" y="624"/>
                  </a:lnTo>
                  <a:lnTo>
                    <a:pt x="669" y="624"/>
                  </a:lnTo>
                  <a:lnTo>
                    <a:pt x="668" y="630"/>
                  </a:lnTo>
                  <a:lnTo>
                    <a:pt x="668" y="630"/>
                  </a:lnTo>
                  <a:lnTo>
                    <a:pt x="668" y="631"/>
                  </a:lnTo>
                  <a:lnTo>
                    <a:pt x="668" y="638"/>
                  </a:lnTo>
                  <a:lnTo>
                    <a:pt x="668" y="640"/>
                  </a:lnTo>
                  <a:lnTo>
                    <a:pt x="668" y="643"/>
                  </a:lnTo>
                  <a:lnTo>
                    <a:pt x="668" y="644"/>
                  </a:lnTo>
                  <a:lnTo>
                    <a:pt x="668" y="649"/>
                  </a:lnTo>
                  <a:lnTo>
                    <a:pt x="667" y="651"/>
                  </a:lnTo>
                  <a:lnTo>
                    <a:pt x="667" y="655"/>
                  </a:lnTo>
                  <a:lnTo>
                    <a:pt x="667" y="655"/>
                  </a:lnTo>
                  <a:lnTo>
                    <a:pt x="667" y="656"/>
                  </a:lnTo>
                  <a:lnTo>
                    <a:pt x="666" y="666"/>
                  </a:lnTo>
                  <a:lnTo>
                    <a:pt x="662" y="716"/>
                  </a:lnTo>
                  <a:lnTo>
                    <a:pt x="662" y="719"/>
                  </a:lnTo>
                  <a:lnTo>
                    <a:pt x="662" y="723"/>
                  </a:lnTo>
                  <a:lnTo>
                    <a:pt x="661" y="735"/>
                  </a:lnTo>
                  <a:lnTo>
                    <a:pt x="658" y="735"/>
                  </a:lnTo>
                  <a:lnTo>
                    <a:pt x="658" y="735"/>
                  </a:lnTo>
                  <a:lnTo>
                    <a:pt x="644" y="734"/>
                  </a:lnTo>
                  <a:lnTo>
                    <a:pt x="639" y="734"/>
                  </a:lnTo>
                  <a:lnTo>
                    <a:pt x="639" y="734"/>
                  </a:lnTo>
                  <a:lnTo>
                    <a:pt x="638" y="734"/>
                  </a:lnTo>
                  <a:lnTo>
                    <a:pt x="637" y="734"/>
                  </a:lnTo>
                  <a:lnTo>
                    <a:pt x="632" y="733"/>
                  </a:lnTo>
                  <a:lnTo>
                    <a:pt x="589" y="729"/>
                  </a:lnTo>
                  <a:lnTo>
                    <a:pt x="562" y="727"/>
                  </a:lnTo>
                  <a:lnTo>
                    <a:pt x="557" y="727"/>
                  </a:lnTo>
                  <a:lnTo>
                    <a:pt x="502" y="722"/>
                  </a:lnTo>
                  <a:lnTo>
                    <a:pt x="502" y="722"/>
                  </a:lnTo>
                  <a:lnTo>
                    <a:pt x="490" y="720"/>
                  </a:lnTo>
                  <a:lnTo>
                    <a:pt x="490" y="720"/>
                  </a:lnTo>
                  <a:lnTo>
                    <a:pt x="467" y="718"/>
                  </a:lnTo>
                  <a:lnTo>
                    <a:pt x="459" y="717"/>
                  </a:lnTo>
                  <a:lnTo>
                    <a:pt x="442" y="716"/>
                  </a:lnTo>
                  <a:lnTo>
                    <a:pt x="442" y="716"/>
                  </a:lnTo>
                  <a:lnTo>
                    <a:pt x="438" y="715"/>
                  </a:lnTo>
                  <a:lnTo>
                    <a:pt x="436" y="715"/>
                  </a:lnTo>
                  <a:lnTo>
                    <a:pt x="436" y="715"/>
                  </a:lnTo>
                  <a:lnTo>
                    <a:pt x="435" y="715"/>
                  </a:lnTo>
                  <a:lnTo>
                    <a:pt x="435" y="715"/>
                  </a:lnTo>
                  <a:lnTo>
                    <a:pt x="434" y="715"/>
                  </a:lnTo>
                  <a:lnTo>
                    <a:pt x="408" y="712"/>
                  </a:lnTo>
                  <a:lnTo>
                    <a:pt x="404" y="712"/>
                  </a:lnTo>
                  <a:lnTo>
                    <a:pt x="404" y="712"/>
                  </a:lnTo>
                  <a:lnTo>
                    <a:pt x="404" y="712"/>
                  </a:lnTo>
                  <a:lnTo>
                    <a:pt x="355" y="706"/>
                  </a:lnTo>
                  <a:lnTo>
                    <a:pt x="353" y="706"/>
                  </a:lnTo>
                  <a:lnTo>
                    <a:pt x="342" y="705"/>
                  </a:lnTo>
                  <a:lnTo>
                    <a:pt x="331" y="704"/>
                  </a:lnTo>
                  <a:lnTo>
                    <a:pt x="323" y="703"/>
                  </a:lnTo>
                  <a:lnTo>
                    <a:pt x="321" y="702"/>
                  </a:lnTo>
                  <a:lnTo>
                    <a:pt x="320" y="702"/>
                  </a:lnTo>
                  <a:lnTo>
                    <a:pt x="308" y="701"/>
                  </a:lnTo>
                  <a:lnTo>
                    <a:pt x="302" y="701"/>
                  </a:lnTo>
                  <a:lnTo>
                    <a:pt x="300" y="701"/>
                  </a:lnTo>
                  <a:lnTo>
                    <a:pt x="298" y="701"/>
                  </a:lnTo>
                  <a:lnTo>
                    <a:pt x="281" y="698"/>
                  </a:lnTo>
                  <a:lnTo>
                    <a:pt x="281" y="698"/>
                  </a:lnTo>
                  <a:lnTo>
                    <a:pt x="279" y="698"/>
                  </a:lnTo>
                  <a:lnTo>
                    <a:pt x="278" y="698"/>
                  </a:lnTo>
                  <a:lnTo>
                    <a:pt x="278" y="698"/>
                  </a:lnTo>
                  <a:lnTo>
                    <a:pt x="278" y="698"/>
                  </a:lnTo>
                  <a:lnTo>
                    <a:pt x="275" y="704"/>
                  </a:lnTo>
                  <a:lnTo>
                    <a:pt x="275" y="705"/>
                  </a:lnTo>
                  <a:lnTo>
                    <a:pt x="272" y="716"/>
                  </a:lnTo>
                  <a:lnTo>
                    <a:pt x="273" y="717"/>
                  </a:lnTo>
                  <a:lnTo>
                    <a:pt x="273" y="717"/>
                  </a:lnTo>
                  <a:lnTo>
                    <a:pt x="274" y="718"/>
                  </a:lnTo>
                  <a:lnTo>
                    <a:pt x="275" y="718"/>
                  </a:lnTo>
                  <a:lnTo>
                    <a:pt x="275" y="718"/>
                  </a:lnTo>
                  <a:lnTo>
                    <a:pt x="278" y="723"/>
                  </a:lnTo>
                  <a:lnTo>
                    <a:pt x="279" y="723"/>
                  </a:lnTo>
                  <a:lnTo>
                    <a:pt x="280" y="724"/>
                  </a:lnTo>
                  <a:lnTo>
                    <a:pt x="280" y="725"/>
                  </a:lnTo>
                  <a:lnTo>
                    <a:pt x="280" y="725"/>
                  </a:lnTo>
                  <a:lnTo>
                    <a:pt x="280" y="725"/>
                  </a:lnTo>
                  <a:lnTo>
                    <a:pt x="281" y="726"/>
                  </a:lnTo>
                  <a:lnTo>
                    <a:pt x="281" y="726"/>
                  </a:lnTo>
                  <a:lnTo>
                    <a:pt x="281" y="726"/>
                  </a:lnTo>
                  <a:lnTo>
                    <a:pt x="281" y="726"/>
                  </a:lnTo>
                  <a:lnTo>
                    <a:pt x="281" y="727"/>
                  </a:lnTo>
                  <a:lnTo>
                    <a:pt x="281" y="727"/>
                  </a:lnTo>
                  <a:lnTo>
                    <a:pt x="281" y="727"/>
                  </a:lnTo>
                  <a:lnTo>
                    <a:pt x="282" y="727"/>
                  </a:lnTo>
                  <a:lnTo>
                    <a:pt x="282" y="727"/>
                  </a:lnTo>
                  <a:lnTo>
                    <a:pt x="282" y="727"/>
                  </a:lnTo>
                  <a:lnTo>
                    <a:pt x="282" y="727"/>
                  </a:lnTo>
                  <a:lnTo>
                    <a:pt x="282" y="727"/>
                  </a:lnTo>
                  <a:lnTo>
                    <a:pt x="282" y="728"/>
                  </a:lnTo>
                  <a:lnTo>
                    <a:pt x="282" y="728"/>
                  </a:lnTo>
                  <a:lnTo>
                    <a:pt x="258" y="725"/>
                  </a:lnTo>
                  <a:lnTo>
                    <a:pt x="258" y="725"/>
                  </a:lnTo>
                  <a:lnTo>
                    <a:pt x="231" y="722"/>
                  </a:lnTo>
                  <a:lnTo>
                    <a:pt x="231" y="722"/>
                  </a:lnTo>
                  <a:lnTo>
                    <a:pt x="230" y="722"/>
                  </a:lnTo>
                  <a:lnTo>
                    <a:pt x="230" y="722"/>
                  </a:lnTo>
                  <a:lnTo>
                    <a:pt x="198" y="717"/>
                  </a:lnTo>
                  <a:lnTo>
                    <a:pt x="185" y="716"/>
                  </a:lnTo>
                  <a:lnTo>
                    <a:pt x="185" y="716"/>
                  </a:lnTo>
                  <a:lnTo>
                    <a:pt x="100" y="705"/>
                  </a:lnTo>
                  <a:lnTo>
                    <a:pt x="95" y="743"/>
                  </a:lnTo>
                  <a:lnTo>
                    <a:pt x="95" y="743"/>
                  </a:lnTo>
                  <a:lnTo>
                    <a:pt x="92" y="765"/>
                  </a:lnTo>
                  <a:lnTo>
                    <a:pt x="22" y="755"/>
                  </a:lnTo>
                  <a:lnTo>
                    <a:pt x="21" y="755"/>
                  </a:lnTo>
                  <a:lnTo>
                    <a:pt x="0" y="752"/>
                  </a:lnTo>
                  <a:lnTo>
                    <a:pt x="3" y="730"/>
                  </a:lnTo>
                  <a:lnTo>
                    <a:pt x="3" y="729"/>
                  </a:lnTo>
                  <a:lnTo>
                    <a:pt x="9" y="690"/>
                  </a:lnTo>
                  <a:lnTo>
                    <a:pt x="9" y="689"/>
                  </a:lnTo>
                  <a:lnTo>
                    <a:pt x="10" y="682"/>
                  </a:lnTo>
                  <a:lnTo>
                    <a:pt x="11" y="680"/>
                  </a:lnTo>
                  <a:lnTo>
                    <a:pt x="14" y="662"/>
                  </a:lnTo>
                  <a:lnTo>
                    <a:pt x="14" y="660"/>
                  </a:lnTo>
                  <a:lnTo>
                    <a:pt x="15" y="652"/>
                  </a:lnTo>
                  <a:lnTo>
                    <a:pt x="15" y="651"/>
                  </a:lnTo>
                  <a:lnTo>
                    <a:pt x="21" y="606"/>
                  </a:lnTo>
                  <a:lnTo>
                    <a:pt x="26" y="573"/>
                  </a:lnTo>
                  <a:lnTo>
                    <a:pt x="26" y="573"/>
                  </a:lnTo>
                  <a:lnTo>
                    <a:pt x="26" y="572"/>
                  </a:lnTo>
                  <a:lnTo>
                    <a:pt x="26" y="571"/>
                  </a:lnTo>
                  <a:lnTo>
                    <a:pt x="28" y="560"/>
                  </a:lnTo>
                  <a:lnTo>
                    <a:pt x="28" y="560"/>
                  </a:lnTo>
                  <a:lnTo>
                    <a:pt x="34" y="522"/>
                  </a:lnTo>
                  <a:lnTo>
                    <a:pt x="34" y="522"/>
                  </a:lnTo>
                  <a:lnTo>
                    <a:pt x="34" y="518"/>
                  </a:lnTo>
                  <a:lnTo>
                    <a:pt x="34" y="518"/>
                  </a:lnTo>
                  <a:lnTo>
                    <a:pt x="35" y="512"/>
                  </a:lnTo>
                  <a:lnTo>
                    <a:pt x="35" y="512"/>
                  </a:lnTo>
                  <a:lnTo>
                    <a:pt x="37" y="503"/>
                  </a:lnTo>
                  <a:lnTo>
                    <a:pt x="40" y="482"/>
                  </a:lnTo>
                  <a:lnTo>
                    <a:pt x="40" y="482"/>
                  </a:lnTo>
                  <a:lnTo>
                    <a:pt x="40" y="482"/>
                  </a:lnTo>
                  <a:lnTo>
                    <a:pt x="40" y="481"/>
                  </a:lnTo>
                  <a:lnTo>
                    <a:pt x="48" y="428"/>
                  </a:lnTo>
                  <a:lnTo>
                    <a:pt x="62" y="329"/>
                  </a:lnTo>
                  <a:lnTo>
                    <a:pt x="62" y="329"/>
                  </a:lnTo>
                  <a:lnTo>
                    <a:pt x="63" y="321"/>
                  </a:lnTo>
                  <a:lnTo>
                    <a:pt x="70" y="270"/>
                  </a:lnTo>
                  <a:lnTo>
                    <a:pt x="75" y="242"/>
                  </a:lnTo>
                  <a:lnTo>
                    <a:pt x="81" y="192"/>
                  </a:lnTo>
                  <a:lnTo>
                    <a:pt x="81" y="192"/>
                  </a:lnTo>
                  <a:lnTo>
                    <a:pt x="83" y="184"/>
                  </a:lnTo>
                  <a:lnTo>
                    <a:pt x="83" y="183"/>
                  </a:lnTo>
                  <a:lnTo>
                    <a:pt x="88" y="148"/>
                  </a:lnTo>
                  <a:lnTo>
                    <a:pt x="88" y="147"/>
                  </a:lnTo>
                  <a:lnTo>
                    <a:pt x="89" y="142"/>
                  </a:lnTo>
                  <a:lnTo>
                    <a:pt x="89" y="142"/>
                  </a:lnTo>
                  <a:lnTo>
                    <a:pt x="90" y="132"/>
                  </a:lnTo>
                  <a:lnTo>
                    <a:pt x="107" y="16"/>
                  </a:lnTo>
                  <a:lnTo>
                    <a:pt x="107" y="16"/>
                  </a:lnTo>
                  <a:lnTo>
                    <a:pt x="109" y="3"/>
                  </a:lnTo>
                  <a:lnTo>
                    <a:pt x="109" y="3"/>
                  </a:lnTo>
                  <a:lnTo>
                    <a:pt x="109" y="0"/>
                  </a:lnTo>
                  <a:lnTo>
                    <a:pt x="118" y="1"/>
                  </a:lnTo>
                  <a:lnTo>
                    <a:pt x="119" y="1"/>
                  </a:lnTo>
                  <a:lnTo>
                    <a:pt x="153" y="6"/>
                  </a:lnTo>
                  <a:lnTo>
                    <a:pt x="153" y="6"/>
                  </a:lnTo>
                  <a:lnTo>
                    <a:pt x="176" y="9"/>
                  </a:lnTo>
                  <a:lnTo>
                    <a:pt x="182" y="10"/>
                  </a:lnTo>
                  <a:lnTo>
                    <a:pt x="182" y="10"/>
                  </a:lnTo>
                  <a:lnTo>
                    <a:pt x="186" y="10"/>
                  </a:lnTo>
                  <a:lnTo>
                    <a:pt x="186" y="10"/>
                  </a:lnTo>
                  <a:lnTo>
                    <a:pt x="267" y="21"/>
                  </a:lnTo>
                  <a:lnTo>
                    <a:pt x="273" y="22"/>
                  </a:lnTo>
                  <a:lnTo>
                    <a:pt x="273" y="22"/>
                  </a:lnTo>
                  <a:lnTo>
                    <a:pt x="315" y="27"/>
                  </a:lnTo>
                  <a:lnTo>
                    <a:pt x="328" y="30"/>
                  </a:lnTo>
                  <a:lnTo>
                    <a:pt x="348" y="31"/>
                  </a:lnTo>
                  <a:lnTo>
                    <a:pt x="349" y="32"/>
                  </a:lnTo>
                  <a:lnTo>
                    <a:pt x="352" y="32"/>
                  </a:lnTo>
                  <a:lnTo>
                    <a:pt x="352" y="32"/>
                  </a:lnTo>
                  <a:lnTo>
                    <a:pt x="353" y="32"/>
                  </a:lnTo>
                  <a:lnTo>
                    <a:pt x="353" y="32"/>
                  </a:lnTo>
                  <a:lnTo>
                    <a:pt x="368" y="34"/>
                  </a:lnTo>
                  <a:lnTo>
                    <a:pt x="391" y="36"/>
                  </a:lnTo>
                  <a:lnTo>
                    <a:pt x="391" y="36"/>
                  </a:lnTo>
                  <a:lnTo>
                    <a:pt x="415" y="39"/>
                  </a:lnTo>
                  <a:lnTo>
                    <a:pt x="416" y="39"/>
                  </a:lnTo>
                  <a:lnTo>
                    <a:pt x="416" y="39"/>
                  </a:lnTo>
                  <a:lnTo>
                    <a:pt x="445" y="42"/>
                  </a:lnTo>
                  <a:lnTo>
                    <a:pt x="445" y="42"/>
                  </a:lnTo>
                  <a:lnTo>
                    <a:pt x="450" y="43"/>
                  </a:lnTo>
                  <a:lnTo>
                    <a:pt x="453" y="43"/>
                  </a:lnTo>
                  <a:lnTo>
                    <a:pt x="463" y="44"/>
                  </a:lnTo>
                  <a:lnTo>
                    <a:pt x="465" y="45"/>
                  </a:lnTo>
                  <a:lnTo>
                    <a:pt x="466" y="45"/>
                  </a:lnTo>
                  <a:lnTo>
                    <a:pt x="470" y="45"/>
                  </a:lnTo>
                  <a:lnTo>
                    <a:pt x="472" y="45"/>
                  </a:lnTo>
                  <a:lnTo>
                    <a:pt x="472" y="45"/>
                  </a:lnTo>
                  <a:lnTo>
                    <a:pt x="474" y="46"/>
                  </a:lnTo>
                  <a:lnTo>
                    <a:pt x="495" y="47"/>
                  </a:lnTo>
                  <a:lnTo>
                    <a:pt x="502" y="48"/>
                  </a:lnTo>
                  <a:lnTo>
                    <a:pt x="505" y="48"/>
                  </a:lnTo>
                  <a:lnTo>
                    <a:pt x="517" y="50"/>
                  </a:lnTo>
                  <a:lnTo>
                    <a:pt x="544" y="52"/>
                  </a:lnTo>
                  <a:lnTo>
                    <a:pt x="544" y="52"/>
                  </a:lnTo>
                  <a:lnTo>
                    <a:pt x="618" y="59"/>
                  </a:lnTo>
                  <a:lnTo>
                    <a:pt x="645" y="61"/>
                  </a:lnTo>
                  <a:lnTo>
                    <a:pt x="645" y="61"/>
                  </a:lnTo>
                  <a:lnTo>
                    <a:pt x="711" y="66"/>
                  </a:lnTo>
                  <a:lnTo>
                    <a:pt x="719" y="67"/>
                  </a:lnTo>
                  <a:close/>
                </a:path>
              </a:pathLst>
            </a:custGeom>
            <a:solidFill>
              <a:srgbClr val="FFAA00"/>
            </a:solidFill>
            <a:ln w="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0" name="Freeform 292"/>
            <p:cNvSpPr>
              <a:spLocks noEditPoints="1"/>
            </p:cNvSpPr>
            <p:nvPr/>
          </p:nvSpPr>
          <p:spPr bwMode="auto">
            <a:xfrm>
              <a:off x="6764563" y="1865131"/>
              <a:ext cx="1061301" cy="845985"/>
            </a:xfrm>
            <a:custGeom>
              <a:avLst/>
              <a:gdLst>
                <a:gd name="T0" fmla="*/ 568 w 764"/>
                <a:gd name="T1" fmla="*/ 603 h 609"/>
                <a:gd name="T2" fmla="*/ 559 w 764"/>
                <a:gd name="T3" fmla="*/ 603 h 609"/>
                <a:gd name="T4" fmla="*/ 565 w 764"/>
                <a:gd name="T5" fmla="*/ 587 h 609"/>
                <a:gd name="T6" fmla="*/ 594 w 764"/>
                <a:gd name="T7" fmla="*/ 550 h 609"/>
                <a:gd name="T8" fmla="*/ 740 w 764"/>
                <a:gd name="T9" fmla="*/ 481 h 609"/>
                <a:gd name="T10" fmla="*/ 746 w 764"/>
                <a:gd name="T11" fmla="*/ 454 h 609"/>
                <a:gd name="T12" fmla="*/ 749 w 764"/>
                <a:gd name="T13" fmla="*/ 451 h 609"/>
                <a:gd name="T14" fmla="*/ 508 w 764"/>
                <a:gd name="T15" fmla="*/ 57 h 609"/>
                <a:gd name="T16" fmla="*/ 519 w 764"/>
                <a:gd name="T17" fmla="*/ 113 h 609"/>
                <a:gd name="T18" fmla="*/ 536 w 764"/>
                <a:gd name="T19" fmla="*/ 166 h 609"/>
                <a:gd name="T20" fmla="*/ 554 w 764"/>
                <a:gd name="T21" fmla="*/ 193 h 609"/>
                <a:gd name="T22" fmla="*/ 578 w 764"/>
                <a:gd name="T23" fmla="*/ 293 h 609"/>
                <a:gd name="T24" fmla="*/ 596 w 764"/>
                <a:gd name="T25" fmla="*/ 465 h 609"/>
                <a:gd name="T26" fmla="*/ 597 w 764"/>
                <a:gd name="T27" fmla="*/ 510 h 609"/>
                <a:gd name="T28" fmla="*/ 599 w 764"/>
                <a:gd name="T29" fmla="*/ 537 h 609"/>
                <a:gd name="T30" fmla="*/ 593 w 764"/>
                <a:gd name="T31" fmla="*/ 554 h 609"/>
                <a:gd name="T32" fmla="*/ 596 w 764"/>
                <a:gd name="T33" fmla="*/ 558 h 609"/>
                <a:gd name="T34" fmla="*/ 607 w 764"/>
                <a:gd name="T35" fmla="*/ 542 h 609"/>
                <a:gd name="T36" fmla="*/ 620 w 764"/>
                <a:gd name="T37" fmla="*/ 532 h 609"/>
                <a:gd name="T38" fmla="*/ 632 w 764"/>
                <a:gd name="T39" fmla="*/ 531 h 609"/>
                <a:gd name="T40" fmla="*/ 670 w 764"/>
                <a:gd name="T41" fmla="*/ 516 h 609"/>
                <a:gd name="T42" fmla="*/ 703 w 764"/>
                <a:gd name="T43" fmla="*/ 498 h 609"/>
                <a:gd name="T44" fmla="*/ 725 w 764"/>
                <a:gd name="T45" fmla="*/ 475 h 609"/>
                <a:gd name="T46" fmla="*/ 725 w 764"/>
                <a:gd name="T47" fmla="*/ 486 h 609"/>
                <a:gd name="T48" fmla="*/ 737 w 764"/>
                <a:gd name="T49" fmla="*/ 487 h 609"/>
                <a:gd name="T50" fmla="*/ 748 w 764"/>
                <a:gd name="T51" fmla="*/ 489 h 609"/>
                <a:gd name="T52" fmla="*/ 759 w 764"/>
                <a:gd name="T53" fmla="*/ 477 h 609"/>
                <a:gd name="T54" fmla="*/ 707 w 764"/>
                <a:gd name="T55" fmla="*/ 527 h 609"/>
                <a:gd name="T56" fmla="*/ 645 w 764"/>
                <a:gd name="T57" fmla="*/ 571 h 609"/>
                <a:gd name="T58" fmla="*/ 604 w 764"/>
                <a:gd name="T59" fmla="*/ 585 h 609"/>
                <a:gd name="T60" fmla="*/ 582 w 764"/>
                <a:gd name="T61" fmla="*/ 593 h 609"/>
                <a:gd name="T62" fmla="*/ 576 w 764"/>
                <a:gd name="T63" fmla="*/ 584 h 609"/>
                <a:gd name="T64" fmla="*/ 576 w 764"/>
                <a:gd name="T65" fmla="*/ 565 h 609"/>
                <a:gd name="T66" fmla="*/ 556 w 764"/>
                <a:gd name="T67" fmla="*/ 528 h 609"/>
                <a:gd name="T68" fmla="*/ 469 w 764"/>
                <a:gd name="T69" fmla="*/ 495 h 609"/>
                <a:gd name="T70" fmla="*/ 419 w 764"/>
                <a:gd name="T71" fmla="*/ 441 h 609"/>
                <a:gd name="T72" fmla="*/ 310 w 764"/>
                <a:gd name="T73" fmla="*/ 460 h 609"/>
                <a:gd name="T74" fmla="*/ 205 w 764"/>
                <a:gd name="T75" fmla="*/ 482 h 609"/>
                <a:gd name="T76" fmla="*/ 27 w 764"/>
                <a:gd name="T77" fmla="*/ 516 h 609"/>
                <a:gd name="T78" fmla="*/ 3 w 764"/>
                <a:gd name="T79" fmla="*/ 482 h 609"/>
                <a:gd name="T80" fmla="*/ 33 w 764"/>
                <a:gd name="T81" fmla="*/ 449 h 609"/>
                <a:gd name="T82" fmla="*/ 50 w 764"/>
                <a:gd name="T83" fmla="*/ 431 h 609"/>
                <a:gd name="T84" fmla="*/ 66 w 764"/>
                <a:gd name="T85" fmla="*/ 408 h 609"/>
                <a:gd name="T86" fmla="*/ 62 w 764"/>
                <a:gd name="T87" fmla="*/ 388 h 609"/>
                <a:gd name="T88" fmla="*/ 43 w 764"/>
                <a:gd name="T89" fmla="*/ 359 h 609"/>
                <a:gd name="T90" fmla="*/ 83 w 764"/>
                <a:gd name="T91" fmla="*/ 318 h 609"/>
                <a:gd name="T92" fmla="*/ 136 w 764"/>
                <a:gd name="T93" fmla="*/ 308 h 609"/>
                <a:gd name="T94" fmla="*/ 166 w 764"/>
                <a:gd name="T95" fmla="*/ 314 h 609"/>
                <a:gd name="T96" fmla="*/ 194 w 764"/>
                <a:gd name="T97" fmla="*/ 308 h 609"/>
                <a:gd name="T98" fmla="*/ 229 w 764"/>
                <a:gd name="T99" fmla="*/ 302 h 609"/>
                <a:gd name="T100" fmla="*/ 250 w 764"/>
                <a:gd name="T101" fmla="*/ 288 h 609"/>
                <a:gd name="T102" fmla="*/ 269 w 764"/>
                <a:gd name="T103" fmla="*/ 260 h 609"/>
                <a:gd name="T104" fmla="*/ 288 w 764"/>
                <a:gd name="T105" fmla="*/ 244 h 609"/>
                <a:gd name="T106" fmla="*/ 275 w 764"/>
                <a:gd name="T107" fmla="*/ 210 h 609"/>
                <a:gd name="T108" fmla="*/ 284 w 764"/>
                <a:gd name="T109" fmla="*/ 199 h 609"/>
                <a:gd name="T110" fmla="*/ 271 w 764"/>
                <a:gd name="T111" fmla="*/ 194 h 609"/>
                <a:gd name="T112" fmla="*/ 259 w 764"/>
                <a:gd name="T113" fmla="*/ 182 h 609"/>
                <a:gd name="T114" fmla="*/ 286 w 764"/>
                <a:gd name="T115" fmla="*/ 142 h 609"/>
                <a:gd name="T116" fmla="*/ 331 w 764"/>
                <a:gd name="T117" fmla="*/ 66 h 609"/>
                <a:gd name="T118" fmla="*/ 367 w 764"/>
                <a:gd name="T119" fmla="*/ 3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4" h="609">
                  <a:moveTo>
                    <a:pt x="573" y="586"/>
                  </a:moveTo>
                  <a:lnTo>
                    <a:pt x="574" y="587"/>
                  </a:lnTo>
                  <a:lnTo>
                    <a:pt x="575" y="589"/>
                  </a:lnTo>
                  <a:lnTo>
                    <a:pt x="576" y="590"/>
                  </a:lnTo>
                  <a:lnTo>
                    <a:pt x="576" y="592"/>
                  </a:lnTo>
                  <a:lnTo>
                    <a:pt x="575" y="593"/>
                  </a:lnTo>
                  <a:lnTo>
                    <a:pt x="574" y="596"/>
                  </a:lnTo>
                  <a:lnTo>
                    <a:pt x="572" y="598"/>
                  </a:lnTo>
                  <a:lnTo>
                    <a:pt x="571" y="599"/>
                  </a:lnTo>
                  <a:lnTo>
                    <a:pt x="570" y="602"/>
                  </a:lnTo>
                  <a:lnTo>
                    <a:pt x="570" y="601"/>
                  </a:lnTo>
                  <a:lnTo>
                    <a:pt x="569" y="601"/>
                  </a:lnTo>
                  <a:lnTo>
                    <a:pt x="568" y="603"/>
                  </a:lnTo>
                  <a:lnTo>
                    <a:pt x="567" y="604"/>
                  </a:lnTo>
                  <a:lnTo>
                    <a:pt x="566" y="604"/>
                  </a:lnTo>
                  <a:lnTo>
                    <a:pt x="565" y="605"/>
                  </a:lnTo>
                  <a:lnTo>
                    <a:pt x="565" y="606"/>
                  </a:lnTo>
                  <a:lnTo>
                    <a:pt x="564" y="607"/>
                  </a:lnTo>
                  <a:lnTo>
                    <a:pt x="562" y="608"/>
                  </a:lnTo>
                  <a:lnTo>
                    <a:pt x="561" y="609"/>
                  </a:lnTo>
                  <a:lnTo>
                    <a:pt x="560" y="608"/>
                  </a:lnTo>
                  <a:lnTo>
                    <a:pt x="560" y="607"/>
                  </a:lnTo>
                  <a:lnTo>
                    <a:pt x="560" y="606"/>
                  </a:lnTo>
                  <a:lnTo>
                    <a:pt x="561" y="605"/>
                  </a:lnTo>
                  <a:lnTo>
                    <a:pt x="560" y="604"/>
                  </a:lnTo>
                  <a:lnTo>
                    <a:pt x="559" y="603"/>
                  </a:lnTo>
                  <a:lnTo>
                    <a:pt x="561" y="600"/>
                  </a:lnTo>
                  <a:lnTo>
                    <a:pt x="562" y="600"/>
                  </a:lnTo>
                  <a:lnTo>
                    <a:pt x="563" y="599"/>
                  </a:lnTo>
                  <a:lnTo>
                    <a:pt x="562" y="595"/>
                  </a:lnTo>
                  <a:lnTo>
                    <a:pt x="563" y="594"/>
                  </a:lnTo>
                  <a:lnTo>
                    <a:pt x="563" y="593"/>
                  </a:lnTo>
                  <a:lnTo>
                    <a:pt x="562" y="592"/>
                  </a:lnTo>
                  <a:lnTo>
                    <a:pt x="561" y="592"/>
                  </a:lnTo>
                  <a:lnTo>
                    <a:pt x="561" y="590"/>
                  </a:lnTo>
                  <a:lnTo>
                    <a:pt x="562" y="588"/>
                  </a:lnTo>
                  <a:lnTo>
                    <a:pt x="563" y="587"/>
                  </a:lnTo>
                  <a:lnTo>
                    <a:pt x="564" y="587"/>
                  </a:lnTo>
                  <a:lnTo>
                    <a:pt x="565" y="587"/>
                  </a:lnTo>
                  <a:lnTo>
                    <a:pt x="569" y="587"/>
                  </a:lnTo>
                  <a:lnTo>
                    <a:pt x="571" y="585"/>
                  </a:lnTo>
                  <a:lnTo>
                    <a:pt x="572" y="585"/>
                  </a:lnTo>
                  <a:lnTo>
                    <a:pt x="573" y="586"/>
                  </a:lnTo>
                  <a:close/>
                  <a:moveTo>
                    <a:pt x="574" y="579"/>
                  </a:moveTo>
                  <a:lnTo>
                    <a:pt x="574" y="578"/>
                  </a:lnTo>
                  <a:lnTo>
                    <a:pt x="574" y="577"/>
                  </a:lnTo>
                  <a:lnTo>
                    <a:pt x="574" y="579"/>
                  </a:lnTo>
                  <a:close/>
                  <a:moveTo>
                    <a:pt x="595" y="552"/>
                  </a:moveTo>
                  <a:lnTo>
                    <a:pt x="594" y="552"/>
                  </a:lnTo>
                  <a:lnTo>
                    <a:pt x="594" y="551"/>
                  </a:lnTo>
                  <a:lnTo>
                    <a:pt x="593" y="550"/>
                  </a:lnTo>
                  <a:lnTo>
                    <a:pt x="594" y="550"/>
                  </a:lnTo>
                  <a:lnTo>
                    <a:pt x="594" y="551"/>
                  </a:lnTo>
                  <a:lnTo>
                    <a:pt x="595" y="552"/>
                  </a:lnTo>
                  <a:close/>
                  <a:moveTo>
                    <a:pt x="593" y="548"/>
                  </a:moveTo>
                  <a:lnTo>
                    <a:pt x="592" y="548"/>
                  </a:lnTo>
                  <a:lnTo>
                    <a:pt x="592" y="547"/>
                  </a:lnTo>
                  <a:lnTo>
                    <a:pt x="593" y="547"/>
                  </a:lnTo>
                  <a:lnTo>
                    <a:pt x="593" y="548"/>
                  </a:lnTo>
                  <a:close/>
                  <a:moveTo>
                    <a:pt x="742" y="479"/>
                  </a:moveTo>
                  <a:lnTo>
                    <a:pt x="743" y="484"/>
                  </a:lnTo>
                  <a:lnTo>
                    <a:pt x="742" y="485"/>
                  </a:lnTo>
                  <a:lnTo>
                    <a:pt x="742" y="482"/>
                  </a:lnTo>
                  <a:lnTo>
                    <a:pt x="741" y="481"/>
                  </a:lnTo>
                  <a:lnTo>
                    <a:pt x="740" y="481"/>
                  </a:lnTo>
                  <a:lnTo>
                    <a:pt x="739" y="480"/>
                  </a:lnTo>
                  <a:lnTo>
                    <a:pt x="737" y="481"/>
                  </a:lnTo>
                  <a:lnTo>
                    <a:pt x="736" y="481"/>
                  </a:lnTo>
                  <a:lnTo>
                    <a:pt x="736" y="480"/>
                  </a:lnTo>
                  <a:lnTo>
                    <a:pt x="737" y="479"/>
                  </a:lnTo>
                  <a:lnTo>
                    <a:pt x="737" y="478"/>
                  </a:lnTo>
                  <a:lnTo>
                    <a:pt x="737" y="477"/>
                  </a:lnTo>
                  <a:lnTo>
                    <a:pt x="742" y="478"/>
                  </a:lnTo>
                  <a:lnTo>
                    <a:pt x="742" y="479"/>
                  </a:lnTo>
                  <a:close/>
                  <a:moveTo>
                    <a:pt x="749" y="451"/>
                  </a:moveTo>
                  <a:lnTo>
                    <a:pt x="748" y="452"/>
                  </a:lnTo>
                  <a:lnTo>
                    <a:pt x="747" y="454"/>
                  </a:lnTo>
                  <a:lnTo>
                    <a:pt x="746" y="454"/>
                  </a:lnTo>
                  <a:lnTo>
                    <a:pt x="745" y="456"/>
                  </a:lnTo>
                  <a:lnTo>
                    <a:pt x="744" y="457"/>
                  </a:lnTo>
                  <a:lnTo>
                    <a:pt x="741" y="458"/>
                  </a:lnTo>
                  <a:lnTo>
                    <a:pt x="741" y="457"/>
                  </a:lnTo>
                  <a:lnTo>
                    <a:pt x="742" y="456"/>
                  </a:lnTo>
                  <a:lnTo>
                    <a:pt x="742" y="454"/>
                  </a:lnTo>
                  <a:lnTo>
                    <a:pt x="743" y="454"/>
                  </a:lnTo>
                  <a:lnTo>
                    <a:pt x="744" y="453"/>
                  </a:lnTo>
                  <a:lnTo>
                    <a:pt x="745" y="453"/>
                  </a:lnTo>
                  <a:lnTo>
                    <a:pt x="747" y="451"/>
                  </a:lnTo>
                  <a:lnTo>
                    <a:pt x="748" y="451"/>
                  </a:lnTo>
                  <a:lnTo>
                    <a:pt x="750" y="450"/>
                  </a:lnTo>
                  <a:lnTo>
                    <a:pt x="749" y="451"/>
                  </a:lnTo>
                  <a:close/>
                  <a:moveTo>
                    <a:pt x="415" y="22"/>
                  </a:moveTo>
                  <a:lnTo>
                    <a:pt x="426" y="20"/>
                  </a:lnTo>
                  <a:lnTo>
                    <a:pt x="437" y="17"/>
                  </a:lnTo>
                  <a:lnTo>
                    <a:pt x="450" y="12"/>
                  </a:lnTo>
                  <a:lnTo>
                    <a:pt x="472" y="7"/>
                  </a:lnTo>
                  <a:lnTo>
                    <a:pt x="496" y="0"/>
                  </a:lnTo>
                  <a:lnTo>
                    <a:pt x="496" y="2"/>
                  </a:lnTo>
                  <a:lnTo>
                    <a:pt x="498" y="12"/>
                  </a:lnTo>
                  <a:lnTo>
                    <a:pt x="500" y="24"/>
                  </a:lnTo>
                  <a:lnTo>
                    <a:pt x="504" y="30"/>
                  </a:lnTo>
                  <a:lnTo>
                    <a:pt x="504" y="40"/>
                  </a:lnTo>
                  <a:lnTo>
                    <a:pt x="505" y="52"/>
                  </a:lnTo>
                  <a:lnTo>
                    <a:pt x="508" y="57"/>
                  </a:lnTo>
                  <a:lnTo>
                    <a:pt x="509" y="58"/>
                  </a:lnTo>
                  <a:lnTo>
                    <a:pt x="510" y="59"/>
                  </a:lnTo>
                  <a:lnTo>
                    <a:pt x="512" y="60"/>
                  </a:lnTo>
                  <a:lnTo>
                    <a:pt x="516" y="66"/>
                  </a:lnTo>
                  <a:lnTo>
                    <a:pt x="518" y="68"/>
                  </a:lnTo>
                  <a:lnTo>
                    <a:pt x="520" y="73"/>
                  </a:lnTo>
                  <a:lnTo>
                    <a:pt x="520" y="74"/>
                  </a:lnTo>
                  <a:lnTo>
                    <a:pt x="519" y="80"/>
                  </a:lnTo>
                  <a:lnTo>
                    <a:pt x="522" y="96"/>
                  </a:lnTo>
                  <a:lnTo>
                    <a:pt x="523" y="100"/>
                  </a:lnTo>
                  <a:lnTo>
                    <a:pt x="521" y="102"/>
                  </a:lnTo>
                  <a:lnTo>
                    <a:pt x="519" y="107"/>
                  </a:lnTo>
                  <a:lnTo>
                    <a:pt x="519" y="113"/>
                  </a:lnTo>
                  <a:lnTo>
                    <a:pt x="520" y="123"/>
                  </a:lnTo>
                  <a:lnTo>
                    <a:pt x="520" y="127"/>
                  </a:lnTo>
                  <a:lnTo>
                    <a:pt x="523" y="129"/>
                  </a:lnTo>
                  <a:lnTo>
                    <a:pt x="524" y="131"/>
                  </a:lnTo>
                  <a:lnTo>
                    <a:pt x="526" y="139"/>
                  </a:lnTo>
                  <a:lnTo>
                    <a:pt x="526" y="142"/>
                  </a:lnTo>
                  <a:lnTo>
                    <a:pt x="528" y="144"/>
                  </a:lnTo>
                  <a:lnTo>
                    <a:pt x="531" y="155"/>
                  </a:lnTo>
                  <a:lnTo>
                    <a:pt x="532" y="157"/>
                  </a:lnTo>
                  <a:lnTo>
                    <a:pt x="536" y="160"/>
                  </a:lnTo>
                  <a:lnTo>
                    <a:pt x="537" y="161"/>
                  </a:lnTo>
                  <a:lnTo>
                    <a:pt x="537" y="164"/>
                  </a:lnTo>
                  <a:lnTo>
                    <a:pt x="536" y="166"/>
                  </a:lnTo>
                  <a:lnTo>
                    <a:pt x="535" y="174"/>
                  </a:lnTo>
                  <a:lnTo>
                    <a:pt x="535" y="175"/>
                  </a:lnTo>
                  <a:lnTo>
                    <a:pt x="534" y="179"/>
                  </a:lnTo>
                  <a:lnTo>
                    <a:pt x="536" y="187"/>
                  </a:lnTo>
                  <a:lnTo>
                    <a:pt x="536" y="188"/>
                  </a:lnTo>
                  <a:lnTo>
                    <a:pt x="539" y="188"/>
                  </a:lnTo>
                  <a:lnTo>
                    <a:pt x="539" y="183"/>
                  </a:lnTo>
                  <a:lnTo>
                    <a:pt x="540" y="181"/>
                  </a:lnTo>
                  <a:lnTo>
                    <a:pt x="545" y="179"/>
                  </a:lnTo>
                  <a:lnTo>
                    <a:pt x="546" y="179"/>
                  </a:lnTo>
                  <a:lnTo>
                    <a:pt x="553" y="189"/>
                  </a:lnTo>
                  <a:lnTo>
                    <a:pt x="554" y="189"/>
                  </a:lnTo>
                  <a:lnTo>
                    <a:pt x="554" y="193"/>
                  </a:lnTo>
                  <a:lnTo>
                    <a:pt x="559" y="211"/>
                  </a:lnTo>
                  <a:lnTo>
                    <a:pt x="559" y="212"/>
                  </a:lnTo>
                  <a:lnTo>
                    <a:pt x="559" y="213"/>
                  </a:lnTo>
                  <a:lnTo>
                    <a:pt x="560" y="219"/>
                  </a:lnTo>
                  <a:lnTo>
                    <a:pt x="563" y="232"/>
                  </a:lnTo>
                  <a:lnTo>
                    <a:pt x="568" y="256"/>
                  </a:lnTo>
                  <a:lnTo>
                    <a:pt x="570" y="267"/>
                  </a:lnTo>
                  <a:lnTo>
                    <a:pt x="570" y="268"/>
                  </a:lnTo>
                  <a:lnTo>
                    <a:pt x="574" y="282"/>
                  </a:lnTo>
                  <a:lnTo>
                    <a:pt x="573" y="282"/>
                  </a:lnTo>
                  <a:lnTo>
                    <a:pt x="574" y="286"/>
                  </a:lnTo>
                  <a:lnTo>
                    <a:pt x="577" y="293"/>
                  </a:lnTo>
                  <a:lnTo>
                    <a:pt x="578" y="293"/>
                  </a:lnTo>
                  <a:lnTo>
                    <a:pt x="578" y="309"/>
                  </a:lnTo>
                  <a:lnTo>
                    <a:pt x="578" y="326"/>
                  </a:lnTo>
                  <a:lnTo>
                    <a:pt x="578" y="348"/>
                  </a:lnTo>
                  <a:lnTo>
                    <a:pt x="578" y="384"/>
                  </a:lnTo>
                  <a:lnTo>
                    <a:pt x="580" y="389"/>
                  </a:lnTo>
                  <a:lnTo>
                    <a:pt x="581" y="388"/>
                  </a:lnTo>
                  <a:lnTo>
                    <a:pt x="587" y="418"/>
                  </a:lnTo>
                  <a:lnTo>
                    <a:pt x="588" y="427"/>
                  </a:lnTo>
                  <a:lnTo>
                    <a:pt x="591" y="439"/>
                  </a:lnTo>
                  <a:lnTo>
                    <a:pt x="592" y="446"/>
                  </a:lnTo>
                  <a:lnTo>
                    <a:pt x="594" y="458"/>
                  </a:lnTo>
                  <a:lnTo>
                    <a:pt x="596" y="464"/>
                  </a:lnTo>
                  <a:lnTo>
                    <a:pt x="596" y="465"/>
                  </a:lnTo>
                  <a:lnTo>
                    <a:pt x="596" y="467"/>
                  </a:lnTo>
                  <a:lnTo>
                    <a:pt x="596" y="468"/>
                  </a:lnTo>
                  <a:lnTo>
                    <a:pt x="597" y="469"/>
                  </a:lnTo>
                  <a:lnTo>
                    <a:pt x="597" y="470"/>
                  </a:lnTo>
                  <a:lnTo>
                    <a:pt x="598" y="477"/>
                  </a:lnTo>
                  <a:lnTo>
                    <a:pt x="598" y="479"/>
                  </a:lnTo>
                  <a:lnTo>
                    <a:pt x="600" y="488"/>
                  </a:lnTo>
                  <a:lnTo>
                    <a:pt x="609" y="498"/>
                  </a:lnTo>
                  <a:lnTo>
                    <a:pt x="607" y="499"/>
                  </a:lnTo>
                  <a:lnTo>
                    <a:pt x="607" y="500"/>
                  </a:lnTo>
                  <a:lnTo>
                    <a:pt x="598" y="509"/>
                  </a:lnTo>
                  <a:lnTo>
                    <a:pt x="598" y="510"/>
                  </a:lnTo>
                  <a:lnTo>
                    <a:pt x="597" y="510"/>
                  </a:lnTo>
                  <a:lnTo>
                    <a:pt x="590" y="518"/>
                  </a:lnTo>
                  <a:lnTo>
                    <a:pt x="594" y="522"/>
                  </a:lnTo>
                  <a:lnTo>
                    <a:pt x="595" y="523"/>
                  </a:lnTo>
                  <a:lnTo>
                    <a:pt x="597" y="524"/>
                  </a:lnTo>
                  <a:lnTo>
                    <a:pt x="598" y="526"/>
                  </a:lnTo>
                  <a:lnTo>
                    <a:pt x="599" y="527"/>
                  </a:lnTo>
                  <a:lnTo>
                    <a:pt x="600" y="527"/>
                  </a:lnTo>
                  <a:lnTo>
                    <a:pt x="600" y="532"/>
                  </a:lnTo>
                  <a:lnTo>
                    <a:pt x="601" y="532"/>
                  </a:lnTo>
                  <a:lnTo>
                    <a:pt x="601" y="533"/>
                  </a:lnTo>
                  <a:lnTo>
                    <a:pt x="600" y="534"/>
                  </a:lnTo>
                  <a:lnTo>
                    <a:pt x="599" y="535"/>
                  </a:lnTo>
                  <a:lnTo>
                    <a:pt x="599" y="537"/>
                  </a:lnTo>
                  <a:lnTo>
                    <a:pt x="599" y="537"/>
                  </a:lnTo>
                  <a:lnTo>
                    <a:pt x="598" y="538"/>
                  </a:lnTo>
                  <a:lnTo>
                    <a:pt x="596" y="540"/>
                  </a:lnTo>
                  <a:lnTo>
                    <a:pt x="595" y="541"/>
                  </a:lnTo>
                  <a:lnTo>
                    <a:pt x="593" y="543"/>
                  </a:lnTo>
                  <a:lnTo>
                    <a:pt x="592" y="547"/>
                  </a:lnTo>
                  <a:lnTo>
                    <a:pt x="592" y="548"/>
                  </a:lnTo>
                  <a:lnTo>
                    <a:pt x="592" y="549"/>
                  </a:lnTo>
                  <a:lnTo>
                    <a:pt x="592" y="551"/>
                  </a:lnTo>
                  <a:lnTo>
                    <a:pt x="592" y="552"/>
                  </a:lnTo>
                  <a:lnTo>
                    <a:pt x="593" y="552"/>
                  </a:lnTo>
                  <a:lnTo>
                    <a:pt x="593" y="553"/>
                  </a:lnTo>
                  <a:lnTo>
                    <a:pt x="593" y="554"/>
                  </a:lnTo>
                  <a:lnTo>
                    <a:pt x="592" y="553"/>
                  </a:lnTo>
                  <a:lnTo>
                    <a:pt x="592" y="552"/>
                  </a:lnTo>
                  <a:lnTo>
                    <a:pt x="592" y="551"/>
                  </a:lnTo>
                  <a:lnTo>
                    <a:pt x="592" y="552"/>
                  </a:lnTo>
                  <a:lnTo>
                    <a:pt x="592" y="553"/>
                  </a:lnTo>
                  <a:lnTo>
                    <a:pt x="591" y="553"/>
                  </a:lnTo>
                  <a:lnTo>
                    <a:pt x="591" y="554"/>
                  </a:lnTo>
                  <a:lnTo>
                    <a:pt x="591" y="555"/>
                  </a:lnTo>
                  <a:lnTo>
                    <a:pt x="592" y="556"/>
                  </a:lnTo>
                  <a:lnTo>
                    <a:pt x="594" y="558"/>
                  </a:lnTo>
                  <a:lnTo>
                    <a:pt x="595" y="559"/>
                  </a:lnTo>
                  <a:lnTo>
                    <a:pt x="596" y="559"/>
                  </a:lnTo>
                  <a:lnTo>
                    <a:pt x="596" y="558"/>
                  </a:lnTo>
                  <a:lnTo>
                    <a:pt x="597" y="554"/>
                  </a:lnTo>
                  <a:lnTo>
                    <a:pt x="598" y="550"/>
                  </a:lnTo>
                  <a:lnTo>
                    <a:pt x="598" y="549"/>
                  </a:lnTo>
                  <a:lnTo>
                    <a:pt x="598" y="549"/>
                  </a:lnTo>
                  <a:lnTo>
                    <a:pt x="599" y="548"/>
                  </a:lnTo>
                  <a:lnTo>
                    <a:pt x="603" y="549"/>
                  </a:lnTo>
                  <a:lnTo>
                    <a:pt x="603" y="548"/>
                  </a:lnTo>
                  <a:lnTo>
                    <a:pt x="604" y="547"/>
                  </a:lnTo>
                  <a:lnTo>
                    <a:pt x="604" y="545"/>
                  </a:lnTo>
                  <a:lnTo>
                    <a:pt x="605" y="543"/>
                  </a:lnTo>
                  <a:lnTo>
                    <a:pt x="605" y="542"/>
                  </a:lnTo>
                  <a:lnTo>
                    <a:pt x="606" y="542"/>
                  </a:lnTo>
                  <a:lnTo>
                    <a:pt x="607" y="542"/>
                  </a:lnTo>
                  <a:lnTo>
                    <a:pt x="609" y="541"/>
                  </a:lnTo>
                  <a:lnTo>
                    <a:pt x="609" y="540"/>
                  </a:lnTo>
                  <a:lnTo>
                    <a:pt x="611" y="538"/>
                  </a:lnTo>
                  <a:lnTo>
                    <a:pt x="613" y="538"/>
                  </a:lnTo>
                  <a:lnTo>
                    <a:pt x="615" y="537"/>
                  </a:lnTo>
                  <a:lnTo>
                    <a:pt x="616" y="537"/>
                  </a:lnTo>
                  <a:lnTo>
                    <a:pt x="617" y="537"/>
                  </a:lnTo>
                  <a:lnTo>
                    <a:pt x="617" y="536"/>
                  </a:lnTo>
                  <a:lnTo>
                    <a:pt x="617" y="533"/>
                  </a:lnTo>
                  <a:lnTo>
                    <a:pt x="618" y="532"/>
                  </a:lnTo>
                  <a:lnTo>
                    <a:pt x="619" y="532"/>
                  </a:lnTo>
                  <a:lnTo>
                    <a:pt x="620" y="533"/>
                  </a:lnTo>
                  <a:lnTo>
                    <a:pt x="620" y="532"/>
                  </a:lnTo>
                  <a:lnTo>
                    <a:pt x="621" y="532"/>
                  </a:lnTo>
                  <a:lnTo>
                    <a:pt x="622" y="532"/>
                  </a:lnTo>
                  <a:lnTo>
                    <a:pt x="623" y="533"/>
                  </a:lnTo>
                  <a:lnTo>
                    <a:pt x="624" y="534"/>
                  </a:lnTo>
                  <a:lnTo>
                    <a:pt x="625" y="534"/>
                  </a:lnTo>
                  <a:lnTo>
                    <a:pt x="625" y="533"/>
                  </a:lnTo>
                  <a:lnTo>
                    <a:pt x="625" y="531"/>
                  </a:lnTo>
                  <a:lnTo>
                    <a:pt x="625" y="529"/>
                  </a:lnTo>
                  <a:lnTo>
                    <a:pt x="628" y="531"/>
                  </a:lnTo>
                  <a:lnTo>
                    <a:pt x="629" y="532"/>
                  </a:lnTo>
                  <a:lnTo>
                    <a:pt x="631" y="532"/>
                  </a:lnTo>
                  <a:lnTo>
                    <a:pt x="631" y="532"/>
                  </a:lnTo>
                  <a:lnTo>
                    <a:pt x="632" y="531"/>
                  </a:lnTo>
                  <a:lnTo>
                    <a:pt x="636" y="531"/>
                  </a:lnTo>
                  <a:lnTo>
                    <a:pt x="642" y="532"/>
                  </a:lnTo>
                  <a:lnTo>
                    <a:pt x="649" y="526"/>
                  </a:lnTo>
                  <a:lnTo>
                    <a:pt x="649" y="526"/>
                  </a:lnTo>
                  <a:lnTo>
                    <a:pt x="648" y="523"/>
                  </a:lnTo>
                  <a:lnTo>
                    <a:pt x="649" y="521"/>
                  </a:lnTo>
                  <a:lnTo>
                    <a:pt x="652" y="520"/>
                  </a:lnTo>
                  <a:lnTo>
                    <a:pt x="654" y="519"/>
                  </a:lnTo>
                  <a:lnTo>
                    <a:pt x="658" y="520"/>
                  </a:lnTo>
                  <a:lnTo>
                    <a:pt x="659" y="520"/>
                  </a:lnTo>
                  <a:lnTo>
                    <a:pt x="662" y="518"/>
                  </a:lnTo>
                  <a:lnTo>
                    <a:pt x="666" y="517"/>
                  </a:lnTo>
                  <a:lnTo>
                    <a:pt x="670" y="516"/>
                  </a:lnTo>
                  <a:lnTo>
                    <a:pt x="672" y="516"/>
                  </a:lnTo>
                  <a:lnTo>
                    <a:pt x="678" y="514"/>
                  </a:lnTo>
                  <a:lnTo>
                    <a:pt x="683" y="513"/>
                  </a:lnTo>
                  <a:lnTo>
                    <a:pt x="684" y="511"/>
                  </a:lnTo>
                  <a:lnTo>
                    <a:pt x="687" y="509"/>
                  </a:lnTo>
                  <a:lnTo>
                    <a:pt x="690" y="508"/>
                  </a:lnTo>
                  <a:lnTo>
                    <a:pt x="692" y="507"/>
                  </a:lnTo>
                  <a:lnTo>
                    <a:pt x="695" y="506"/>
                  </a:lnTo>
                  <a:lnTo>
                    <a:pt x="699" y="504"/>
                  </a:lnTo>
                  <a:lnTo>
                    <a:pt x="701" y="502"/>
                  </a:lnTo>
                  <a:lnTo>
                    <a:pt x="701" y="501"/>
                  </a:lnTo>
                  <a:lnTo>
                    <a:pt x="702" y="500"/>
                  </a:lnTo>
                  <a:lnTo>
                    <a:pt x="703" y="498"/>
                  </a:lnTo>
                  <a:lnTo>
                    <a:pt x="708" y="494"/>
                  </a:lnTo>
                  <a:lnTo>
                    <a:pt x="708" y="492"/>
                  </a:lnTo>
                  <a:lnTo>
                    <a:pt x="709" y="489"/>
                  </a:lnTo>
                  <a:lnTo>
                    <a:pt x="712" y="488"/>
                  </a:lnTo>
                  <a:lnTo>
                    <a:pt x="713" y="487"/>
                  </a:lnTo>
                  <a:lnTo>
                    <a:pt x="715" y="481"/>
                  </a:lnTo>
                  <a:lnTo>
                    <a:pt x="718" y="480"/>
                  </a:lnTo>
                  <a:lnTo>
                    <a:pt x="719" y="479"/>
                  </a:lnTo>
                  <a:lnTo>
                    <a:pt x="721" y="477"/>
                  </a:lnTo>
                  <a:lnTo>
                    <a:pt x="722" y="476"/>
                  </a:lnTo>
                  <a:lnTo>
                    <a:pt x="723" y="476"/>
                  </a:lnTo>
                  <a:lnTo>
                    <a:pt x="725" y="475"/>
                  </a:lnTo>
                  <a:lnTo>
                    <a:pt x="725" y="475"/>
                  </a:lnTo>
                  <a:lnTo>
                    <a:pt x="725" y="478"/>
                  </a:lnTo>
                  <a:lnTo>
                    <a:pt x="725" y="479"/>
                  </a:lnTo>
                  <a:lnTo>
                    <a:pt x="721" y="482"/>
                  </a:lnTo>
                  <a:lnTo>
                    <a:pt x="721" y="480"/>
                  </a:lnTo>
                  <a:lnTo>
                    <a:pt x="720" y="479"/>
                  </a:lnTo>
                  <a:lnTo>
                    <a:pt x="720" y="479"/>
                  </a:lnTo>
                  <a:lnTo>
                    <a:pt x="719" y="479"/>
                  </a:lnTo>
                  <a:lnTo>
                    <a:pt x="719" y="480"/>
                  </a:lnTo>
                  <a:lnTo>
                    <a:pt x="718" y="482"/>
                  </a:lnTo>
                  <a:lnTo>
                    <a:pt x="719" y="484"/>
                  </a:lnTo>
                  <a:lnTo>
                    <a:pt x="720" y="486"/>
                  </a:lnTo>
                  <a:lnTo>
                    <a:pt x="723" y="486"/>
                  </a:lnTo>
                  <a:lnTo>
                    <a:pt x="725" y="486"/>
                  </a:lnTo>
                  <a:lnTo>
                    <a:pt x="725" y="488"/>
                  </a:lnTo>
                  <a:lnTo>
                    <a:pt x="726" y="489"/>
                  </a:lnTo>
                  <a:lnTo>
                    <a:pt x="728" y="490"/>
                  </a:lnTo>
                  <a:lnTo>
                    <a:pt x="730" y="489"/>
                  </a:lnTo>
                  <a:lnTo>
                    <a:pt x="731" y="489"/>
                  </a:lnTo>
                  <a:lnTo>
                    <a:pt x="731" y="489"/>
                  </a:lnTo>
                  <a:lnTo>
                    <a:pt x="733" y="490"/>
                  </a:lnTo>
                  <a:lnTo>
                    <a:pt x="735" y="490"/>
                  </a:lnTo>
                  <a:lnTo>
                    <a:pt x="735" y="489"/>
                  </a:lnTo>
                  <a:lnTo>
                    <a:pt x="736" y="489"/>
                  </a:lnTo>
                  <a:lnTo>
                    <a:pt x="736" y="488"/>
                  </a:lnTo>
                  <a:lnTo>
                    <a:pt x="736" y="487"/>
                  </a:lnTo>
                  <a:lnTo>
                    <a:pt x="737" y="487"/>
                  </a:lnTo>
                  <a:lnTo>
                    <a:pt x="739" y="488"/>
                  </a:lnTo>
                  <a:lnTo>
                    <a:pt x="740" y="488"/>
                  </a:lnTo>
                  <a:lnTo>
                    <a:pt x="740" y="490"/>
                  </a:lnTo>
                  <a:lnTo>
                    <a:pt x="742" y="493"/>
                  </a:lnTo>
                  <a:lnTo>
                    <a:pt x="743" y="493"/>
                  </a:lnTo>
                  <a:lnTo>
                    <a:pt x="744" y="493"/>
                  </a:lnTo>
                  <a:lnTo>
                    <a:pt x="745" y="493"/>
                  </a:lnTo>
                  <a:lnTo>
                    <a:pt x="746" y="492"/>
                  </a:lnTo>
                  <a:lnTo>
                    <a:pt x="746" y="491"/>
                  </a:lnTo>
                  <a:lnTo>
                    <a:pt x="746" y="490"/>
                  </a:lnTo>
                  <a:lnTo>
                    <a:pt x="747" y="490"/>
                  </a:lnTo>
                  <a:lnTo>
                    <a:pt x="748" y="490"/>
                  </a:lnTo>
                  <a:lnTo>
                    <a:pt x="748" y="489"/>
                  </a:lnTo>
                  <a:lnTo>
                    <a:pt x="747" y="488"/>
                  </a:lnTo>
                  <a:lnTo>
                    <a:pt x="748" y="488"/>
                  </a:lnTo>
                  <a:lnTo>
                    <a:pt x="749" y="488"/>
                  </a:lnTo>
                  <a:lnTo>
                    <a:pt x="751" y="486"/>
                  </a:lnTo>
                  <a:lnTo>
                    <a:pt x="752" y="484"/>
                  </a:lnTo>
                  <a:lnTo>
                    <a:pt x="754" y="482"/>
                  </a:lnTo>
                  <a:lnTo>
                    <a:pt x="755" y="482"/>
                  </a:lnTo>
                  <a:lnTo>
                    <a:pt x="754" y="481"/>
                  </a:lnTo>
                  <a:lnTo>
                    <a:pt x="754" y="480"/>
                  </a:lnTo>
                  <a:lnTo>
                    <a:pt x="754" y="479"/>
                  </a:lnTo>
                  <a:lnTo>
                    <a:pt x="756" y="477"/>
                  </a:lnTo>
                  <a:lnTo>
                    <a:pt x="758" y="477"/>
                  </a:lnTo>
                  <a:lnTo>
                    <a:pt x="759" y="477"/>
                  </a:lnTo>
                  <a:lnTo>
                    <a:pt x="760" y="477"/>
                  </a:lnTo>
                  <a:lnTo>
                    <a:pt x="761" y="477"/>
                  </a:lnTo>
                  <a:lnTo>
                    <a:pt x="763" y="477"/>
                  </a:lnTo>
                  <a:lnTo>
                    <a:pt x="763" y="476"/>
                  </a:lnTo>
                  <a:lnTo>
                    <a:pt x="764" y="477"/>
                  </a:lnTo>
                  <a:lnTo>
                    <a:pt x="763" y="479"/>
                  </a:lnTo>
                  <a:lnTo>
                    <a:pt x="760" y="482"/>
                  </a:lnTo>
                  <a:lnTo>
                    <a:pt x="758" y="483"/>
                  </a:lnTo>
                  <a:lnTo>
                    <a:pt x="750" y="490"/>
                  </a:lnTo>
                  <a:lnTo>
                    <a:pt x="743" y="496"/>
                  </a:lnTo>
                  <a:lnTo>
                    <a:pt x="721" y="516"/>
                  </a:lnTo>
                  <a:lnTo>
                    <a:pt x="715" y="521"/>
                  </a:lnTo>
                  <a:lnTo>
                    <a:pt x="707" y="527"/>
                  </a:lnTo>
                  <a:lnTo>
                    <a:pt x="692" y="537"/>
                  </a:lnTo>
                  <a:lnTo>
                    <a:pt x="692" y="538"/>
                  </a:lnTo>
                  <a:lnTo>
                    <a:pt x="690" y="539"/>
                  </a:lnTo>
                  <a:lnTo>
                    <a:pt x="682" y="545"/>
                  </a:lnTo>
                  <a:lnTo>
                    <a:pt x="677" y="549"/>
                  </a:lnTo>
                  <a:lnTo>
                    <a:pt x="670" y="556"/>
                  </a:lnTo>
                  <a:lnTo>
                    <a:pt x="667" y="559"/>
                  </a:lnTo>
                  <a:lnTo>
                    <a:pt x="659" y="564"/>
                  </a:lnTo>
                  <a:lnTo>
                    <a:pt x="653" y="567"/>
                  </a:lnTo>
                  <a:lnTo>
                    <a:pt x="651" y="568"/>
                  </a:lnTo>
                  <a:lnTo>
                    <a:pt x="649" y="569"/>
                  </a:lnTo>
                  <a:lnTo>
                    <a:pt x="649" y="570"/>
                  </a:lnTo>
                  <a:lnTo>
                    <a:pt x="645" y="571"/>
                  </a:lnTo>
                  <a:lnTo>
                    <a:pt x="644" y="571"/>
                  </a:lnTo>
                  <a:lnTo>
                    <a:pt x="643" y="569"/>
                  </a:lnTo>
                  <a:lnTo>
                    <a:pt x="641" y="571"/>
                  </a:lnTo>
                  <a:lnTo>
                    <a:pt x="637" y="573"/>
                  </a:lnTo>
                  <a:lnTo>
                    <a:pt x="634" y="575"/>
                  </a:lnTo>
                  <a:lnTo>
                    <a:pt x="632" y="576"/>
                  </a:lnTo>
                  <a:lnTo>
                    <a:pt x="622" y="582"/>
                  </a:lnTo>
                  <a:lnTo>
                    <a:pt x="620" y="582"/>
                  </a:lnTo>
                  <a:lnTo>
                    <a:pt x="618" y="582"/>
                  </a:lnTo>
                  <a:lnTo>
                    <a:pt x="614" y="583"/>
                  </a:lnTo>
                  <a:lnTo>
                    <a:pt x="609" y="585"/>
                  </a:lnTo>
                  <a:lnTo>
                    <a:pt x="604" y="586"/>
                  </a:lnTo>
                  <a:lnTo>
                    <a:pt x="604" y="585"/>
                  </a:lnTo>
                  <a:lnTo>
                    <a:pt x="603" y="585"/>
                  </a:lnTo>
                  <a:lnTo>
                    <a:pt x="600" y="587"/>
                  </a:lnTo>
                  <a:lnTo>
                    <a:pt x="599" y="587"/>
                  </a:lnTo>
                  <a:lnTo>
                    <a:pt x="597" y="588"/>
                  </a:lnTo>
                  <a:lnTo>
                    <a:pt x="593" y="592"/>
                  </a:lnTo>
                  <a:lnTo>
                    <a:pt x="589" y="595"/>
                  </a:lnTo>
                  <a:lnTo>
                    <a:pt x="588" y="593"/>
                  </a:lnTo>
                  <a:lnTo>
                    <a:pt x="588" y="593"/>
                  </a:lnTo>
                  <a:lnTo>
                    <a:pt x="587" y="593"/>
                  </a:lnTo>
                  <a:lnTo>
                    <a:pt x="587" y="592"/>
                  </a:lnTo>
                  <a:lnTo>
                    <a:pt x="587" y="592"/>
                  </a:lnTo>
                  <a:lnTo>
                    <a:pt x="586" y="592"/>
                  </a:lnTo>
                  <a:lnTo>
                    <a:pt x="582" y="593"/>
                  </a:lnTo>
                  <a:lnTo>
                    <a:pt x="581" y="593"/>
                  </a:lnTo>
                  <a:lnTo>
                    <a:pt x="581" y="593"/>
                  </a:lnTo>
                  <a:lnTo>
                    <a:pt x="581" y="593"/>
                  </a:lnTo>
                  <a:lnTo>
                    <a:pt x="581" y="592"/>
                  </a:lnTo>
                  <a:lnTo>
                    <a:pt x="581" y="591"/>
                  </a:lnTo>
                  <a:lnTo>
                    <a:pt x="581" y="590"/>
                  </a:lnTo>
                  <a:lnTo>
                    <a:pt x="580" y="589"/>
                  </a:lnTo>
                  <a:lnTo>
                    <a:pt x="578" y="589"/>
                  </a:lnTo>
                  <a:lnTo>
                    <a:pt x="576" y="588"/>
                  </a:lnTo>
                  <a:lnTo>
                    <a:pt x="576" y="587"/>
                  </a:lnTo>
                  <a:lnTo>
                    <a:pt x="576" y="586"/>
                  </a:lnTo>
                  <a:lnTo>
                    <a:pt x="576" y="585"/>
                  </a:lnTo>
                  <a:lnTo>
                    <a:pt x="576" y="584"/>
                  </a:lnTo>
                  <a:lnTo>
                    <a:pt x="577" y="582"/>
                  </a:lnTo>
                  <a:lnTo>
                    <a:pt x="576" y="580"/>
                  </a:lnTo>
                  <a:lnTo>
                    <a:pt x="576" y="579"/>
                  </a:lnTo>
                  <a:lnTo>
                    <a:pt x="576" y="578"/>
                  </a:lnTo>
                  <a:lnTo>
                    <a:pt x="576" y="577"/>
                  </a:lnTo>
                  <a:lnTo>
                    <a:pt x="576" y="577"/>
                  </a:lnTo>
                  <a:lnTo>
                    <a:pt x="576" y="576"/>
                  </a:lnTo>
                  <a:lnTo>
                    <a:pt x="576" y="576"/>
                  </a:lnTo>
                  <a:lnTo>
                    <a:pt x="575" y="576"/>
                  </a:lnTo>
                  <a:lnTo>
                    <a:pt x="575" y="569"/>
                  </a:lnTo>
                  <a:lnTo>
                    <a:pt x="575" y="568"/>
                  </a:lnTo>
                  <a:lnTo>
                    <a:pt x="576" y="566"/>
                  </a:lnTo>
                  <a:lnTo>
                    <a:pt x="576" y="565"/>
                  </a:lnTo>
                  <a:lnTo>
                    <a:pt x="576" y="563"/>
                  </a:lnTo>
                  <a:lnTo>
                    <a:pt x="577" y="554"/>
                  </a:lnTo>
                  <a:lnTo>
                    <a:pt x="578" y="552"/>
                  </a:lnTo>
                  <a:lnTo>
                    <a:pt x="578" y="551"/>
                  </a:lnTo>
                  <a:lnTo>
                    <a:pt x="578" y="549"/>
                  </a:lnTo>
                  <a:lnTo>
                    <a:pt x="578" y="547"/>
                  </a:lnTo>
                  <a:lnTo>
                    <a:pt x="578" y="546"/>
                  </a:lnTo>
                  <a:lnTo>
                    <a:pt x="578" y="535"/>
                  </a:lnTo>
                  <a:lnTo>
                    <a:pt x="577" y="535"/>
                  </a:lnTo>
                  <a:lnTo>
                    <a:pt x="576" y="535"/>
                  </a:lnTo>
                  <a:lnTo>
                    <a:pt x="562" y="531"/>
                  </a:lnTo>
                  <a:lnTo>
                    <a:pt x="557" y="529"/>
                  </a:lnTo>
                  <a:lnTo>
                    <a:pt x="556" y="528"/>
                  </a:lnTo>
                  <a:lnTo>
                    <a:pt x="544" y="525"/>
                  </a:lnTo>
                  <a:lnTo>
                    <a:pt x="542" y="524"/>
                  </a:lnTo>
                  <a:lnTo>
                    <a:pt x="527" y="519"/>
                  </a:lnTo>
                  <a:lnTo>
                    <a:pt x="525" y="518"/>
                  </a:lnTo>
                  <a:lnTo>
                    <a:pt x="518" y="515"/>
                  </a:lnTo>
                  <a:lnTo>
                    <a:pt x="493" y="506"/>
                  </a:lnTo>
                  <a:lnTo>
                    <a:pt x="493" y="505"/>
                  </a:lnTo>
                  <a:lnTo>
                    <a:pt x="493" y="504"/>
                  </a:lnTo>
                  <a:lnTo>
                    <a:pt x="485" y="499"/>
                  </a:lnTo>
                  <a:lnTo>
                    <a:pt x="481" y="499"/>
                  </a:lnTo>
                  <a:lnTo>
                    <a:pt x="473" y="499"/>
                  </a:lnTo>
                  <a:lnTo>
                    <a:pt x="471" y="499"/>
                  </a:lnTo>
                  <a:lnTo>
                    <a:pt x="469" y="495"/>
                  </a:lnTo>
                  <a:lnTo>
                    <a:pt x="465" y="495"/>
                  </a:lnTo>
                  <a:lnTo>
                    <a:pt x="461" y="493"/>
                  </a:lnTo>
                  <a:lnTo>
                    <a:pt x="454" y="486"/>
                  </a:lnTo>
                  <a:lnTo>
                    <a:pt x="452" y="482"/>
                  </a:lnTo>
                  <a:lnTo>
                    <a:pt x="451" y="480"/>
                  </a:lnTo>
                  <a:lnTo>
                    <a:pt x="451" y="478"/>
                  </a:lnTo>
                  <a:lnTo>
                    <a:pt x="447" y="462"/>
                  </a:lnTo>
                  <a:lnTo>
                    <a:pt x="442" y="455"/>
                  </a:lnTo>
                  <a:lnTo>
                    <a:pt x="438" y="452"/>
                  </a:lnTo>
                  <a:lnTo>
                    <a:pt x="436" y="451"/>
                  </a:lnTo>
                  <a:lnTo>
                    <a:pt x="424" y="449"/>
                  </a:lnTo>
                  <a:lnTo>
                    <a:pt x="421" y="443"/>
                  </a:lnTo>
                  <a:lnTo>
                    <a:pt x="419" y="441"/>
                  </a:lnTo>
                  <a:lnTo>
                    <a:pt x="413" y="437"/>
                  </a:lnTo>
                  <a:lnTo>
                    <a:pt x="411" y="437"/>
                  </a:lnTo>
                  <a:lnTo>
                    <a:pt x="404" y="438"/>
                  </a:lnTo>
                  <a:lnTo>
                    <a:pt x="401" y="439"/>
                  </a:lnTo>
                  <a:lnTo>
                    <a:pt x="400" y="439"/>
                  </a:lnTo>
                  <a:lnTo>
                    <a:pt x="354" y="449"/>
                  </a:lnTo>
                  <a:lnTo>
                    <a:pt x="343" y="452"/>
                  </a:lnTo>
                  <a:lnTo>
                    <a:pt x="342" y="453"/>
                  </a:lnTo>
                  <a:lnTo>
                    <a:pt x="341" y="453"/>
                  </a:lnTo>
                  <a:lnTo>
                    <a:pt x="339" y="453"/>
                  </a:lnTo>
                  <a:lnTo>
                    <a:pt x="321" y="457"/>
                  </a:lnTo>
                  <a:lnTo>
                    <a:pt x="321" y="457"/>
                  </a:lnTo>
                  <a:lnTo>
                    <a:pt x="310" y="460"/>
                  </a:lnTo>
                  <a:lnTo>
                    <a:pt x="310" y="460"/>
                  </a:lnTo>
                  <a:lnTo>
                    <a:pt x="301" y="461"/>
                  </a:lnTo>
                  <a:lnTo>
                    <a:pt x="277" y="466"/>
                  </a:lnTo>
                  <a:lnTo>
                    <a:pt x="276" y="466"/>
                  </a:lnTo>
                  <a:lnTo>
                    <a:pt x="268" y="468"/>
                  </a:lnTo>
                  <a:lnTo>
                    <a:pt x="267" y="468"/>
                  </a:lnTo>
                  <a:lnTo>
                    <a:pt x="266" y="468"/>
                  </a:lnTo>
                  <a:lnTo>
                    <a:pt x="266" y="469"/>
                  </a:lnTo>
                  <a:lnTo>
                    <a:pt x="264" y="469"/>
                  </a:lnTo>
                  <a:lnTo>
                    <a:pt x="260" y="470"/>
                  </a:lnTo>
                  <a:lnTo>
                    <a:pt x="249" y="472"/>
                  </a:lnTo>
                  <a:lnTo>
                    <a:pt x="214" y="480"/>
                  </a:lnTo>
                  <a:lnTo>
                    <a:pt x="205" y="482"/>
                  </a:lnTo>
                  <a:lnTo>
                    <a:pt x="192" y="484"/>
                  </a:lnTo>
                  <a:lnTo>
                    <a:pt x="185" y="486"/>
                  </a:lnTo>
                  <a:lnTo>
                    <a:pt x="184" y="486"/>
                  </a:lnTo>
                  <a:lnTo>
                    <a:pt x="166" y="489"/>
                  </a:lnTo>
                  <a:lnTo>
                    <a:pt x="157" y="491"/>
                  </a:lnTo>
                  <a:lnTo>
                    <a:pt x="149" y="493"/>
                  </a:lnTo>
                  <a:lnTo>
                    <a:pt x="140" y="494"/>
                  </a:lnTo>
                  <a:lnTo>
                    <a:pt x="113" y="499"/>
                  </a:lnTo>
                  <a:lnTo>
                    <a:pt x="88" y="505"/>
                  </a:lnTo>
                  <a:lnTo>
                    <a:pt x="83" y="506"/>
                  </a:lnTo>
                  <a:lnTo>
                    <a:pt x="72" y="508"/>
                  </a:lnTo>
                  <a:lnTo>
                    <a:pt x="71" y="508"/>
                  </a:lnTo>
                  <a:lnTo>
                    <a:pt x="27" y="516"/>
                  </a:lnTo>
                  <a:lnTo>
                    <a:pt x="25" y="516"/>
                  </a:lnTo>
                  <a:lnTo>
                    <a:pt x="20" y="517"/>
                  </a:lnTo>
                  <a:lnTo>
                    <a:pt x="18" y="518"/>
                  </a:lnTo>
                  <a:lnTo>
                    <a:pt x="5" y="520"/>
                  </a:lnTo>
                  <a:lnTo>
                    <a:pt x="3" y="503"/>
                  </a:lnTo>
                  <a:lnTo>
                    <a:pt x="2" y="500"/>
                  </a:lnTo>
                  <a:lnTo>
                    <a:pt x="2" y="499"/>
                  </a:lnTo>
                  <a:lnTo>
                    <a:pt x="1" y="497"/>
                  </a:lnTo>
                  <a:lnTo>
                    <a:pt x="1" y="496"/>
                  </a:lnTo>
                  <a:lnTo>
                    <a:pt x="0" y="488"/>
                  </a:lnTo>
                  <a:lnTo>
                    <a:pt x="0" y="487"/>
                  </a:lnTo>
                  <a:lnTo>
                    <a:pt x="0" y="484"/>
                  </a:lnTo>
                  <a:lnTo>
                    <a:pt x="3" y="482"/>
                  </a:lnTo>
                  <a:lnTo>
                    <a:pt x="9" y="477"/>
                  </a:lnTo>
                  <a:lnTo>
                    <a:pt x="13" y="472"/>
                  </a:lnTo>
                  <a:lnTo>
                    <a:pt x="16" y="468"/>
                  </a:lnTo>
                  <a:lnTo>
                    <a:pt x="20" y="465"/>
                  </a:lnTo>
                  <a:lnTo>
                    <a:pt x="22" y="461"/>
                  </a:lnTo>
                  <a:lnTo>
                    <a:pt x="24" y="460"/>
                  </a:lnTo>
                  <a:lnTo>
                    <a:pt x="26" y="458"/>
                  </a:lnTo>
                  <a:lnTo>
                    <a:pt x="28" y="454"/>
                  </a:lnTo>
                  <a:lnTo>
                    <a:pt x="29" y="452"/>
                  </a:lnTo>
                  <a:lnTo>
                    <a:pt x="31" y="449"/>
                  </a:lnTo>
                  <a:lnTo>
                    <a:pt x="32" y="449"/>
                  </a:lnTo>
                  <a:lnTo>
                    <a:pt x="33" y="449"/>
                  </a:lnTo>
                  <a:lnTo>
                    <a:pt x="33" y="449"/>
                  </a:lnTo>
                  <a:lnTo>
                    <a:pt x="33" y="448"/>
                  </a:lnTo>
                  <a:lnTo>
                    <a:pt x="34" y="447"/>
                  </a:lnTo>
                  <a:lnTo>
                    <a:pt x="34" y="446"/>
                  </a:lnTo>
                  <a:lnTo>
                    <a:pt x="38" y="444"/>
                  </a:lnTo>
                  <a:lnTo>
                    <a:pt x="39" y="443"/>
                  </a:lnTo>
                  <a:lnTo>
                    <a:pt x="41" y="441"/>
                  </a:lnTo>
                  <a:lnTo>
                    <a:pt x="43" y="440"/>
                  </a:lnTo>
                  <a:lnTo>
                    <a:pt x="44" y="438"/>
                  </a:lnTo>
                  <a:lnTo>
                    <a:pt x="49" y="437"/>
                  </a:lnTo>
                  <a:lnTo>
                    <a:pt x="50" y="435"/>
                  </a:lnTo>
                  <a:lnTo>
                    <a:pt x="50" y="434"/>
                  </a:lnTo>
                  <a:lnTo>
                    <a:pt x="50" y="432"/>
                  </a:lnTo>
                  <a:lnTo>
                    <a:pt x="50" y="431"/>
                  </a:lnTo>
                  <a:lnTo>
                    <a:pt x="50" y="431"/>
                  </a:lnTo>
                  <a:lnTo>
                    <a:pt x="50" y="429"/>
                  </a:lnTo>
                  <a:lnTo>
                    <a:pt x="50" y="428"/>
                  </a:lnTo>
                  <a:lnTo>
                    <a:pt x="53" y="424"/>
                  </a:lnTo>
                  <a:lnTo>
                    <a:pt x="54" y="424"/>
                  </a:lnTo>
                  <a:lnTo>
                    <a:pt x="55" y="423"/>
                  </a:lnTo>
                  <a:lnTo>
                    <a:pt x="54" y="420"/>
                  </a:lnTo>
                  <a:lnTo>
                    <a:pt x="55" y="416"/>
                  </a:lnTo>
                  <a:lnTo>
                    <a:pt x="57" y="415"/>
                  </a:lnTo>
                  <a:lnTo>
                    <a:pt x="58" y="414"/>
                  </a:lnTo>
                  <a:lnTo>
                    <a:pt x="60" y="414"/>
                  </a:lnTo>
                  <a:lnTo>
                    <a:pt x="63" y="410"/>
                  </a:lnTo>
                  <a:lnTo>
                    <a:pt x="66" y="408"/>
                  </a:lnTo>
                  <a:lnTo>
                    <a:pt x="69" y="403"/>
                  </a:lnTo>
                  <a:lnTo>
                    <a:pt x="70" y="401"/>
                  </a:lnTo>
                  <a:lnTo>
                    <a:pt x="70" y="399"/>
                  </a:lnTo>
                  <a:lnTo>
                    <a:pt x="69" y="399"/>
                  </a:lnTo>
                  <a:lnTo>
                    <a:pt x="68" y="397"/>
                  </a:lnTo>
                  <a:lnTo>
                    <a:pt x="68" y="395"/>
                  </a:lnTo>
                  <a:lnTo>
                    <a:pt x="68" y="394"/>
                  </a:lnTo>
                  <a:lnTo>
                    <a:pt x="68" y="393"/>
                  </a:lnTo>
                  <a:lnTo>
                    <a:pt x="67" y="392"/>
                  </a:lnTo>
                  <a:lnTo>
                    <a:pt x="66" y="392"/>
                  </a:lnTo>
                  <a:lnTo>
                    <a:pt x="66" y="390"/>
                  </a:lnTo>
                  <a:lnTo>
                    <a:pt x="64" y="388"/>
                  </a:lnTo>
                  <a:lnTo>
                    <a:pt x="62" y="388"/>
                  </a:lnTo>
                  <a:lnTo>
                    <a:pt x="62" y="387"/>
                  </a:lnTo>
                  <a:lnTo>
                    <a:pt x="61" y="383"/>
                  </a:lnTo>
                  <a:lnTo>
                    <a:pt x="61" y="382"/>
                  </a:lnTo>
                  <a:lnTo>
                    <a:pt x="60" y="381"/>
                  </a:lnTo>
                  <a:lnTo>
                    <a:pt x="60" y="380"/>
                  </a:lnTo>
                  <a:lnTo>
                    <a:pt x="59" y="380"/>
                  </a:lnTo>
                  <a:lnTo>
                    <a:pt x="55" y="379"/>
                  </a:lnTo>
                  <a:lnTo>
                    <a:pt x="50" y="377"/>
                  </a:lnTo>
                  <a:lnTo>
                    <a:pt x="50" y="376"/>
                  </a:lnTo>
                  <a:lnTo>
                    <a:pt x="47" y="366"/>
                  </a:lnTo>
                  <a:lnTo>
                    <a:pt x="44" y="366"/>
                  </a:lnTo>
                  <a:lnTo>
                    <a:pt x="43" y="364"/>
                  </a:lnTo>
                  <a:lnTo>
                    <a:pt x="43" y="359"/>
                  </a:lnTo>
                  <a:lnTo>
                    <a:pt x="44" y="357"/>
                  </a:lnTo>
                  <a:lnTo>
                    <a:pt x="40" y="344"/>
                  </a:lnTo>
                  <a:lnTo>
                    <a:pt x="39" y="342"/>
                  </a:lnTo>
                  <a:lnTo>
                    <a:pt x="43" y="339"/>
                  </a:lnTo>
                  <a:lnTo>
                    <a:pt x="47" y="338"/>
                  </a:lnTo>
                  <a:lnTo>
                    <a:pt x="50" y="335"/>
                  </a:lnTo>
                  <a:lnTo>
                    <a:pt x="56" y="332"/>
                  </a:lnTo>
                  <a:lnTo>
                    <a:pt x="58" y="330"/>
                  </a:lnTo>
                  <a:lnTo>
                    <a:pt x="63" y="328"/>
                  </a:lnTo>
                  <a:lnTo>
                    <a:pt x="66" y="327"/>
                  </a:lnTo>
                  <a:lnTo>
                    <a:pt x="70" y="325"/>
                  </a:lnTo>
                  <a:lnTo>
                    <a:pt x="76" y="321"/>
                  </a:lnTo>
                  <a:lnTo>
                    <a:pt x="83" y="318"/>
                  </a:lnTo>
                  <a:lnTo>
                    <a:pt x="88" y="316"/>
                  </a:lnTo>
                  <a:lnTo>
                    <a:pt x="89" y="316"/>
                  </a:lnTo>
                  <a:lnTo>
                    <a:pt x="90" y="316"/>
                  </a:lnTo>
                  <a:lnTo>
                    <a:pt x="99" y="314"/>
                  </a:lnTo>
                  <a:lnTo>
                    <a:pt x="100" y="315"/>
                  </a:lnTo>
                  <a:lnTo>
                    <a:pt x="110" y="313"/>
                  </a:lnTo>
                  <a:lnTo>
                    <a:pt x="111" y="313"/>
                  </a:lnTo>
                  <a:lnTo>
                    <a:pt x="119" y="310"/>
                  </a:lnTo>
                  <a:lnTo>
                    <a:pt x="122" y="310"/>
                  </a:lnTo>
                  <a:lnTo>
                    <a:pt x="130" y="310"/>
                  </a:lnTo>
                  <a:lnTo>
                    <a:pt x="133" y="309"/>
                  </a:lnTo>
                  <a:lnTo>
                    <a:pt x="134" y="308"/>
                  </a:lnTo>
                  <a:lnTo>
                    <a:pt x="136" y="308"/>
                  </a:lnTo>
                  <a:lnTo>
                    <a:pt x="137" y="309"/>
                  </a:lnTo>
                  <a:lnTo>
                    <a:pt x="139" y="309"/>
                  </a:lnTo>
                  <a:lnTo>
                    <a:pt x="141" y="309"/>
                  </a:lnTo>
                  <a:lnTo>
                    <a:pt x="144" y="309"/>
                  </a:lnTo>
                  <a:lnTo>
                    <a:pt x="149" y="309"/>
                  </a:lnTo>
                  <a:lnTo>
                    <a:pt x="151" y="309"/>
                  </a:lnTo>
                  <a:lnTo>
                    <a:pt x="153" y="309"/>
                  </a:lnTo>
                  <a:lnTo>
                    <a:pt x="155" y="308"/>
                  </a:lnTo>
                  <a:lnTo>
                    <a:pt x="155" y="308"/>
                  </a:lnTo>
                  <a:lnTo>
                    <a:pt x="158" y="309"/>
                  </a:lnTo>
                  <a:lnTo>
                    <a:pt x="160" y="310"/>
                  </a:lnTo>
                  <a:lnTo>
                    <a:pt x="161" y="311"/>
                  </a:lnTo>
                  <a:lnTo>
                    <a:pt x="166" y="314"/>
                  </a:lnTo>
                  <a:lnTo>
                    <a:pt x="166" y="314"/>
                  </a:lnTo>
                  <a:lnTo>
                    <a:pt x="169" y="315"/>
                  </a:lnTo>
                  <a:lnTo>
                    <a:pt x="171" y="316"/>
                  </a:lnTo>
                  <a:lnTo>
                    <a:pt x="174" y="317"/>
                  </a:lnTo>
                  <a:lnTo>
                    <a:pt x="177" y="318"/>
                  </a:lnTo>
                  <a:lnTo>
                    <a:pt x="178" y="318"/>
                  </a:lnTo>
                  <a:lnTo>
                    <a:pt x="181" y="315"/>
                  </a:lnTo>
                  <a:lnTo>
                    <a:pt x="183" y="314"/>
                  </a:lnTo>
                  <a:lnTo>
                    <a:pt x="186" y="312"/>
                  </a:lnTo>
                  <a:lnTo>
                    <a:pt x="188" y="311"/>
                  </a:lnTo>
                  <a:lnTo>
                    <a:pt x="190" y="310"/>
                  </a:lnTo>
                  <a:lnTo>
                    <a:pt x="191" y="309"/>
                  </a:lnTo>
                  <a:lnTo>
                    <a:pt x="194" y="308"/>
                  </a:lnTo>
                  <a:lnTo>
                    <a:pt x="197" y="307"/>
                  </a:lnTo>
                  <a:lnTo>
                    <a:pt x="198" y="308"/>
                  </a:lnTo>
                  <a:lnTo>
                    <a:pt x="201" y="307"/>
                  </a:lnTo>
                  <a:lnTo>
                    <a:pt x="205" y="305"/>
                  </a:lnTo>
                  <a:lnTo>
                    <a:pt x="210" y="305"/>
                  </a:lnTo>
                  <a:lnTo>
                    <a:pt x="212" y="304"/>
                  </a:lnTo>
                  <a:lnTo>
                    <a:pt x="213" y="304"/>
                  </a:lnTo>
                  <a:lnTo>
                    <a:pt x="215" y="303"/>
                  </a:lnTo>
                  <a:lnTo>
                    <a:pt x="219" y="303"/>
                  </a:lnTo>
                  <a:lnTo>
                    <a:pt x="222" y="304"/>
                  </a:lnTo>
                  <a:lnTo>
                    <a:pt x="226" y="303"/>
                  </a:lnTo>
                  <a:lnTo>
                    <a:pt x="227" y="302"/>
                  </a:lnTo>
                  <a:lnTo>
                    <a:pt x="229" y="302"/>
                  </a:lnTo>
                  <a:lnTo>
                    <a:pt x="230" y="302"/>
                  </a:lnTo>
                  <a:lnTo>
                    <a:pt x="232" y="299"/>
                  </a:lnTo>
                  <a:lnTo>
                    <a:pt x="233" y="299"/>
                  </a:lnTo>
                  <a:lnTo>
                    <a:pt x="235" y="298"/>
                  </a:lnTo>
                  <a:lnTo>
                    <a:pt x="236" y="298"/>
                  </a:lnTo>
                  <a:lnTo>
                    <a:pt x="238" y="296"/>
                  </a:lnTo>
                  <a:lnTo>
                    <a:pt x="238" y="295"/>
                  </a:lnTo>
                  <a:lnTo>
                    <a:pt x="243" y="294"/>
                  </a:lnTo>
                  <a:lnTo>
                    <a:pt x="245" y="292"/>
                  </a:lnTo>
                  <a:lnTo>
                    <a:pt x="246" y="290"/>
                  </a:lnTo>
                  <a:lnTo>
                    <a:pt x="248" y="288"/>
                  </a:lnTo>
                  <a:lnTo>
                    <a:pt x="249" y="288"/>
                  </a:lnTo>
                  <a:lnTo>
                    <a:pt x="250" y="288"/>
                  </a:lnTo>
                  <a:lnTo>
                    <a:pt x="251" y="286"/>
                  </a:lnTo>
                  <a:lnTo>
                    <a:pt x="252" y="284"/>
                  </a:lnTo>
                  <a:lnTo>
                    <a:pt x="254" y="279"/>
                  </a:lnTo>
                  <a:lnTo>
                    <a:pt x="255" y="277"/>
                  </a:lnTo>
                  <a:lnTo>
                    <a:pt x="255" y="276"/>
                  </a:lnTo>
                  <a:lnTo>
                    <a:pt x="256" y="275"/>
                  </a:lnTo>
                  <a:lnTo>
                    <a:pt x="260" y="272"/>
                  </a:lnTo>
                  <a:lnTo>
                    <a:pt x="262" y="269"/>
                  </a:lnTo>
                  <a:lnTo>
                    <a:pt x="263" y="267"/>
                  </a:lnTo>
                  <a:lnTo>
                    <a:pt x="264" y="267"/>
                  </a:lnTo>
                  <a:lnTo>
                    <a:pt x="266" y="266"/>
                  </a:lnTo>
                  <a:lnTo>
                    <a:pt x="266" y="264"/>
                  </a:lnTo>
                  <a:lnTo>
                    <a:pt x="269" y="260"/>
                  </a:lnTo>
                  <a:lnTo>
                    <a:pt x="271" y="259"/>
                  </a:lnTo>
                  <a:lnTo>
                    <a:pt x="271" y="258"/>
                  </a:lnTo>
                  <a:lnTo>
                    <a:pt x="275" y="257"/>
                  </a:lnTo>
                  <a:lnTo>
                    <a:pt x="277" y="258"/>
                  </a:lnTo>
                  <a:lnTo>
                    <a:pt x="279" y="258"/>
                  </a:lnTo>
                  <a:lnTo>
                    <a:pt x="282" y="257"/>
                  </a:lnTo>
                  <a:lnTo>
                    <a:pt x="285" y="255"/>
                  </a:lnTo>
                  <a:lnTo>
                    <a:pt x="287" y="254"/>
                  </a:lnTo>
                  <a:lnTo>
                    <a:pt x="288" y="254"/>
                  </a:lnTo>
                  <a:lnTo>
                    <a:pt x="288" y="252"/>
                  </a:lnTo>
                  <a:lnTo>
                    <a:pt x="288" y="249"/>
                  </a:lnTo>
                  <a:lnTo>
                    <a:pt x="288" y="248"/>
                  </a:lnTo>
                  <a:lnTo>
                    <a:pt x="288" y="244"/>
                  </a:lnTo>
                  <a:lnTo>
                    <a:pt x="287" y="238"/>
                  </a:lnTo>
                  <a:lnTo>
                    <a:pt x="286" y="233"/>
                  </a:lnTo>
                  <a:lnTo>
                    <a:pt x="284" y="228"/>
                  </a:lnTo>
                  <a:lnTo>
                    <a:pt x="282" y="224"/>
                  </a:lnTo>
                  <a:lnTo>
                    <a:pt x="279" y="218"/>
                  </a:lnTo>
                  <a:lnTo>
                    <a:pt x="277" y="216"/>
                  </a:lnTo>
                  <a:lnTo>
                    <a:pt x="275" y="214"/>
                  </a:lnTo>
                  <a:lnTo>
                    <a:pt x="274" y="214"/>
                  </a:lnTo>
                  <a:lnTo>
                    <a:pt x="273" y="214"/>
                  </a:lnTo>
                  <a:lnTo>
                    <a:pt x="273" y="213"/>
                  </a:lnTo>
                  <a:lnTo>
                    <a:pt x="273" y="211"/>
                  </a:lnTo>
                  <a:lnTo>
                    <a:pt x="274" y="211"/>
                  </a:lnTo>
                  <a:lnTo>
                    <a:pt x="275" y="210"/>
                  </a:lnTo>
                  <a:lnTo>
                    <a:pt x="276" y="209"/>
                  </a:lnTo>
                  <a:lnTo>
                    <a:pt x="277" y="208"/>
                  </a:lnTo>
                  <a:lnTo>
                    <a:pt x="277" y="209"/>
                  </a:lnTo>
                  <a:lnTo>
                    <a:pt x="278" y="210"/>
                  </a:lnTo>
                  <a:lnTo>
                    <a:pt x="280" y="210"/>
                  </a:lnTo>
                  <a:lnTo>
                    <a:pt x="281" y="209"/>
                  </a:lnTo>
                  <a:lnTo>
                    <a:pt x="282" y="207"/>
                  </a:lnTo>
                  <a:lnTo>
                    <a:pt x="283" y="205"/>
                  </a:lnTo>
                  <a:lnTo>
                    <a:pt x="284" y="205"/>
                  </a:lnTo>
                  <a:lnTo>
                    <a:pt x="285" y="205"/>
                  </a:lnTo>
                  <a:lnTo>
                    <a:pt x="286" y="204"/>
                  </a:lnTo>
                  <a:lnTo>
                    <a:pt x="286" y="201"/>
                  </a:lnTo>
                  <a:lnTo>
                    <a:pt x="284" y="199"/>
                  </a:lnTo>
                  <a:lnTo>
                    <a:pt x="284" y="198"/>
                  </a:lnTo>
                  <a:lnTo>
                    <a:pt x="283" y="198"/>
                  </a:lnTo>
                  <a:lnTo>
                    <a:pt x="283" y="196"/>
                  </a:lnTo>
                  <a:lnTo>
                    <a:pt x="282" y="195"/>
                  </a:lnTo>
                  <a:lnTo>
                    <a:pt x="280" y="196"/>
                  </a:lnTo>
                  <a:lnTo>
                    <a:pt x="278" y="195"/>
                  </a:lnTo>
                  <a:lnTo>
                    <a:pt x="274" y="194"/>
                  </a:lnTo>
                  <a:lnTo>
                    <a:pt x="274" y="195"/>
                  </a:lnTo>
                  <a:lnTo>
                    <a:pt x="273" y="195"/>
                  </a:lnTo>
                  <a:lnTo>
                    <a:pt x="272" y="196"/>
                  </a:lnTo>
                  <a:lnTo>
                    <a:pt x="271" y="196"/>
                  </a:lnTo>
                  <a:lnTo>
                    <a:pt x="271" y="195"/>
                  </a:lnTo>
                  <a:lnTo>
                    <a:pt x="271" y="194"/>
                  </a:lnTo>
                  <a:lnTo>
                    <a:pt x="271" y="194"/>
                  </a:lnTo>
                  <a:lnTo>
                    <a:pt x="270" y="193"/>
                  </a:lnTo>
                  <a:lnTo>
                    <a:pt x="269" y="192"/>
                  </a:lnTo>
                  <a:lnTo>
                    <a:pt x="268" y="192"/>
                  </a:lnTo>
                  <a:lnTo>
                    <a:pt x="267" y="192"/>
                  </a:lnTo>
                  <a:lnTo>
                    <a:pt x="267" y="191"/>
                  </a:lnTo>
                  <a:lnTo>
                    <a:pt x="266" y="190"/>
                  </a:lnTo>
                  <a:lnTo>
                    <a:pt x="266" y="189"/>
                  </a:lnTo>
                  <a:lnTo>
                    <a:pt x="266" y="188"/>
                  </a:lnTo>
                  <a:lnTo>
                    <a:pt x="266" y="186"/>
                  </a:lnTo>
                  <a:lnTo>
                    <a:pt x="260" y="185"/>
                  </a:lnTo>
                  <a:lnTo>
                    <a:pt x="260" y="183"/>
                  </a:lnTo>
                  <a:lnTo>
                    <a:pt x="259" y="182"/>
                  </a:lnTo>
                  <a:lnTo>
                    <a:pt x="259" y="180"/>
                  </a:lnTo>
                  <a:lnTo>
                    <a:pt x="259" y="178"/>
                  </a:lnTo>
                  <a:lnTo>
                    <a:pt x="259" y="177"/>
                  </a:lnTo>
                  <a:lnTo>
                    <a:pt x="260" y="167"/>
                  </a:lnTo>
                  <a:lnTo>
                    <a:pt x="263" y="166"/>
                  </a:lnTo>
                  <a:lnTo>
                    <a:pt x="266" y="166"/>
                  </a:lnTo>
                  <a:lnTo>
                    <a:pt x="270" y="164"/>
                  </a:lnTo>
                  <a:lnTo>
                    <a:pt x="271" y="162"/>
                  </a:lnTo>
                  <a:lnTo>
                    <a:pt x="272" y="160"/>
                  </a:lnTo>
                  <a:lnTo>
                    <a:pt x="275" y="151"/>
                  </a:lnTo>
                  <a:lnTo>
                    <a:pt x="280" y="145"/>
                  </a:lnTo>
                  <a:lnTo>
                    <a:pt x="284" y="142"/>
                  </a:lnTo>
                  <a:lnTo>
                    <a:pt x="286" y="142"/>
                  </a:lnTo>
                  <a:lnTo>
                    <a:pt x="287" y="142"/>
                  </a:lnTo>
                  <a:lnTo>
                    <a:pt x="288" y="141"/>
                  </a:lnTo>
                  <a:lnTo>
                    <a:pt x="291" y="138"/>
                  </a:lnTo>
                  <a:lnTo>
                    <a:pt x="293" y="133"/>
                  </a:lnTo>
                  <a:lnTo>
                    <a:pt x="294" y="132"/>
                  </a:lnTo>
                  <a:lnTo>
                    <a:pt x="297" y="127"/>
                  </a:lnTo>
                  <a:lnTo>
                    <a:pt x="297" y="122"/>
                  </a:lnTo>
                  <a:lnTo>
                    <a:pt x="299" y="116"/>
                  </a:lnTo>
                  <a:lnTo>
                    <a:pt x="304" y="107"/>
                  </a:lnTo>
                  <a:lnTo>
                    <a:pt x="318" y="84"/>
                  </a:lnTo>
                  <a:lnTo>
                    <a:pt x="321" y="78"/>
                  </a:lnTo>
                  <a:lnTo>
                    <a:pt x="329" y="68"/>
                  </a:lnTo>
                  <a:lnTo>
                    <a:pt x="331" y="66"/>
                  </a:lnTo>
                  <a:lnTo>
                    <a:pt x="330" y="64"/>
                  </a:lnTo>
                  <a:lnTo>
                    <a:pt x="332" y="62"/>
                  </a:lnTo>
                  <a:lnTo>
                    <a:pt x="337" y="57"/>
                  </a:lnTo>
                  <a:lnTo>
                    <a:pt x="339" y="55"/>
                  </a:lnTo>
                  <a:lnTo>
                    <a:pt x="343" y="53"/>
                  </a:lnTo>
                  <a:lnTo>
                    <a:pt x="349" y="47"/>
                  </a:lnTo>
                  <a:lnTo>
                    <a:pt x="351" y="44"/>
                  </a:lnTo>
                  <a:lnTo>
                    <a:pt x="353" y="42"/>
                  </a:lnTo>
                  <a:lnTo>
                    <a:pt x="354" y="41"/>
                  </a:lnTo>
                  <a:lnTo>
                    <a:pt x="353" y="40"/>
                  </a:lnTo>
                  <a:lnTo>
                    <a:pt x="354" y="39"/>
                  </a:lnTo>
                  <a:lnTo>
                    <a:pt x="355" y="38"/>
                  </a:lnTo>
                  <a:lnTo>
                    <a:pt x="367" y="31"/>
                  </a:lnTo>
                  <a:lnTo>
                    <a:pt x="369" y="30"/>
                  </a:lnTo>
                  <a:lnTo>
                    <a:pt x="376" y="30"/>
                  </a:lnTo>
                  <a:lnTo>
                    <a:pt x="378" y="30"/>
                  </a:lnTo>
                  <a:lnTo>
                    <a:pt x="415" y="22"/>
                  </a:lnTo>
                  <a:close/>
                </a:path>
              </a:pathLst>
            </a:custGeom>
            <a:solidFill>
              <a:srgbClr val="70A800"/>
            </a:solidFill>
            <a:ln w="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1" name="Freeform 293"/>
            <p:cNvSpPr>
              <a:spLocks noEditPoints="1"/>
            </p:cNvSpPr>
            <p:nvPr/>
          </p:nvSpPr>
          <p:spPr bwMode="auto">
            <a:xfrm>
              <a:off x="6349210" y="3477921"/>
              <a:ext cx="1247446" cy="572325"/>
            </a:xfrm>
            <a:custGeom>
              <a:avLst/>
              <a:gdLst>
                <a:gd name="T0" fmla="*/ 869 w 898"/>
                <a:gd name="T1" fmla="*/ 182 h 412"/>
                <a:gd name="T2" fmla="*/ 857 w 898"/>
                <a:gd name="T3" fmla="*/ 190 h 412"/>
                <a:gd name="T4" fmla="*/ 879 w 898"/>
                <a:gd name="T5" fmla="*/ 172 h 412"/>
                <a:gd name="T6" fmla="*/ 891 w 898"/>
                <a:gd name="T7" fmla="*/ 162 h 412"/>
                <a:gd name="T8" fmla="*/ 893 w 898"/>
                <a:gd name="T9" fmla="*/ 122 h 412"/>
                <a:gd name="T10" fmla="*/ 894 w 898"/>
                <a:gd name="T11" fmla="*/ 118 h 412"/>
                <a:gd name="T12" fmla="*/ 865 w 898"/>
                <a:gd name="T13" fmla="*/ 90 h 412"/>
                <a:gd name="T14" fmla="*/ 862 w 898"/>
                <a:gd name="T15" fmla="*/ 77 h 412"/>
                <a:gd name="T16" fmla="*/ 367 w 898"/>
                <a:gd name="T17" fmla="*/ 91 h 412"/>
                <a:gd name="T18" fmla="*/ 489 w 898"/>
                <a:gd name="T19" fmla="*/ 70 h 412"/>
                <a:gd name="T20" fmla="*/ 565 w 898"/>
                <a:gd name="T21" fmla="*/ 56 h 412"/>
                <a:gd name="T22" fmla="*/ 686 w 898"/>
                <a:gd name="T23" fmla="*/ 30 h 412"/>
                <a:gd name="T24" fmla="*/ 821 w 898"/>
                <a:gd name="T25" fmla="*/ 1 h 412"/>
                <a:gd name="T26" fmla="*/ 878 w 898"/>
                <a:gd name="T27" fmla="*/ 88 h 412"/>
                <a:gd name="T28" fmla="*/ 866 w 898"/>
                <a:gd name="T29" fmla="*/ 75 h 412"/>
                <a:gd name="T30" fmla="*/ 852 w 898"/>
                <a:gd name="T31" fmla="*/ 59 h 412"/>
                <a:gd name="T32" fmla="*/ 836 w 898"/>
                <a:gd name="T33" fmla="*/ 33 h 412"/>
                <a:gd name="T34" fmla="*/ 823 w 898"/>
                <a:gd name="T35" fmla="*/ 9 h 412"/>
                <a:gd name="T36" fmla="*/ 814 w 898"/>
                <a:gd name="T37" fmla="*/ 17 h 412"/>
                <a:gd name="T38" fmla="*/ 830 w 898"/>
                <a:gd name="T39" fmla="*/ 34 h 412"/>
                <a:gd name="T40" fmla="*/ 844 w 898"/>
                <a:gd name="T41" fmla="*/ 56 h 412"/>
                <a:gd name="T42" fmla="*/ 819 w 898"/>
                <a:gd name="T43" fmla="*/ 51 h 412"/>
                <a:gd name="T44" fmla="*/ 803 w 898"/>
                <a:gd name="T45" fmla="*/ 68 h 412"/>
                <a:gd name="T46" fmla="*/ 780 w 898"/>
                <a:gd name="T47" fmla="*/ 81 h 412"/>
                <a:gd name="T48" fmla="*/ 758 w 898"/>
                <a:gd name="T49" fmla="*/ 90 h 412"/>
                <a:gd name="T50" fmla="*/ 780 w 898"/>
                <a:gd name="T51" fmla="*/ 91 h 412"/>
                <a:gd name="T52" fmla="*/ 825 w 898"/>
                <a:gd name="T53" fmla="*/ 80 h 412"/>
                <a:gd name="T54" fmla="*/ 834 w 898"/>
                <a:gd name="T55" fmla="*/ 79 h 412"/>
                <a:gd name="T56" fmla="*/ 857 w 898"/>
                <a:gd name="T57" fmla="*/ 89 h 412"/>
                <a:gd name="T58" fmla="*/ 864 w 898"/>
                <a:gd name="T59" fmla="*/ 116 h 412"/>
                <a:gd name="T60" fmla="*/ 849 w 898"/>
                <a:gd name="T61" fmla="*/ 134 h 412"/>
                <a:gd name="T62" fmla="*/ 843 w 898"/>
                <a:gd name="T63" fmla="*/ 152 h 412"/>
                <a:gd name="T64" fmla="*/ 832 w 898"/>
                <a:gd name="T65" fmla="*/ 166 h 412"/>
                <a:gd name="T66" fmla="*/ 811 w 898"/>
                <a:gd name="T67" fmla="*/ 169 h 412"/>
                <a:gd name="T68" fmla="*/ 797 w 898"/>
                <a:gd name="T69" fmla="*/ 169 h 412"/>
                <a:gd name="T70" fmla="*/ 800 w 898"/>
                <a:gd name="T71" fmla="*/ 178 h 412"/>
                <a:gd name="T72" fmla="*/ 797 w 898"/>
                <a:gd name="T73" fmla="*/ 203 h 412"/>
                <a:gd name="T74" fmla="*/ 791 w 898"/>
                <a:gd name="T75" fmla="*/ 219 h 412"/>
                <a:gd name="T76" fmla="*/ 814 w 898"/>
                <a:gd name="T77" fmla="*/ 215 h 412"/>
                <a:gd name="T78" fmla="*/ 827 w 898"/>
                <a:gd name="T79" fmla="*/ 214 h 412"/>
                <a:gd name="T80" fmla="*/ 819 w 898"/>
                <a:gd name="T81" fmla="*/ 238 h 412"/>
                <a:gd name="T82" fmla="*/ 847 w 898"/>
                <a:gd name="T83" fmla="*/ 197 h 412"/>
                <a:gd name="T84" fmla="*/ 811 w 898"/>
                <a:gd name="T85" fmla="*/ 265 h 412"/>
                <a:gd name="T86" fmla="*/ 747 w 898"/>
                <a:gd name="T87" fmla="*/ 281 h 412"/>
                <a:gd name="T88" fmla="*/ 697 w 898"/>
                <a:gd name="T89" fmla="*/ 344 h 412"/>
                <a:gd name="T90" fmla="*/ 681 w 898"/>
                <a:gd name="T91" fmla="*/ 398 h 412"/>
                <a:gd name="T92" fmla="*/ 545 w 898"/>
                <a:gd name="T93" fmla="*/ 352 h 412"/>
                <a:gd name="T94" fmla="*/ 491 w 898"/>
                <a:gd name="T95" fmla="*/ 312 h 412"/>
                <a:gd name="T96" fmla="*/ 408 w 898"/>
                <a:gd name="T97" fmla="*/ 320 h 412"/>
                <a:gd name="T98" fmla="*/ 349 w 898"/>
                <a:gd name="T99" fmla="*/ 291 h 412"/>
                <a:gd name="T100" fmla="*/ 307 w 898"/>
                <a:gd name="T101" fmla="*/ 290 h 412"/>
                <a:gd name="T102" fmla="*/ 213 w 898"/>
                <a:gd name="T103" fmla="*/ 300 h 412"/>
                <a:gd name="T104" fmla="*/ 160 w 898"/>
                <a:gd name="T105" fmla="*/ 324 h 412"/>
                <a:gd name="T106" fmla="*/ 1 w 898"/>
                <a:gd name="T107" fmla="*/ 358 h 412"/>
                <a:gd name="T108" fmla="*/ 25 w 898"/>
                <a:gd name="T109" fmla="*/ 309 h 412"/>
                <a:gd name="T110" fmla="*/ 77 w 898"/>
                <a:gd name="T111" fmla="*/ 269 h 412"/>
                <a:gd name="T112" fmla="*/ 127 w 898"/>
                <a:gd name="T113" fmla="*/ 232 h 412"/>
                <a:gd name="T114" fmla="*/ 158 w 898"/>
                <a:gd name="T115" fmla="*/ 199 h 412"/>
                <a:gd name="T116" fmla="*/ 185 w 898"/>
                <a:gd name="T117" fmla="*/ 179 h 412"/>
                <a:gd name="T118" fmla="*/ 228 w 898"/>
                <a:gd name="T119" fmla="*/ 143 h 412"/>
                <a:gd name="T120" fmla="*/ 239 w 898"/>
                <a:gd name="T121" fmla="*/ 114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98" h="412">
                  <a:moveTo>
                    <a:pt x="897" y="152"/>
                  </a:moveTo>
                  <a:lnTo>
                    <a:pt x="898" y="164"/>
                  </a:lnTo>
                  <a:lnTo>
                    <a:pt x="897" y="166"/>
                  </a:lnTo>
                  <a:lnTo>
                    <a:pt x="897" y="165"/>
                  </a:lnTo>
                  <a:lnTo>
                    <a:pt x="895" y="165"/>
                  </a:lnTo>
                  <a:lnTo>
                    <a:pt x="892" y="166"/>
                  </a:lnTo>
                  <a:lnTo>
                    <a:pt x="890" y="167"/>
                  </a:lnTo>
                  <a:lnTo>
                    <a:pt x="887" y="169"/>
                  </a:lnTo>
                  <a:lnTo>
                    <a:pt x="884" y="171"/>
                  </a:lnTo>
                  <a:lnTo>
                    <a:pt x="879" y="174"/>
                  </a:lnTo>
                  <a:lnTo>
                    <a:pt x="877" y="176"/>
                  </a:lnTo>
                  <a:lnTo>
                    <a:pt x="876" y="176"/>
                  </a:lnTo>
                  <a:lnTo>
                    <a:pt x="875" y="177"/>
                  </a:lnTo>
                  <a:lnTo>
                    <a:pt x="873" y="179"/>
                  </a:lnTo>
                  <a:lnTo>
                    <a:pt x="869" y="182"/>
                  </a:lnTo>
                  <a:lnTo>
                    <a:pt x="862" y="188"/>
                  </a:lnTo>
                  <a:lnTo>
                    <a:pt x="859" y="191"/>
                  </a:lnTo>
                  <a:lnTo>
                    <a:pt x="858" y="193"/>
                  </a:lnTo>
                  <a:lnTo>
                    <a:pt x="856" y="195"/>
                  </a:lnTo>
                  <a:lnTo>
                    <a:pt x="854" y="197"/>
                  </a:lnTo>
                  <a:lnTo>
                    <a:pt x="853" y="198"/>
                  </a:lnTo>
                  <a:lnTo>
                    <a:pt x="853" y="197"/>
                  </a:lnTo>
                  <a:lnTo>
                    <a:pt x="854" y="195"/>
                  </a:lnTo>
                  <a:lnTo>
                    <a:pt x="855" y="194"/>
                  </a:lnTo>
                  <a:lnTo>
                    <a:pt x="855" y="192"/>
                  </a:lnTo>
                  <a:lnTo>
                    <a:pt x="854" y="191"/>
                  </a:lnTo>
                  <a:lnTo>
                    <a:pt x="854" y="191"/>
                  </a:lnTo>
                  <a:lnTo>
                    <a:pt x="855" y="190"/>
                  </a:lnTo>
                  <a:lnTo>
                    <a:pt x="856" y="190"/>
                  </a:lnTo>
                  <a:lnTo>
                    <a:pt x="857" y="190"/>
                  </a:lnTo>
                  <a:lnTo>
                    <a:pt x="858" y="189"/>
                  </a:lnTo>
                  <a:lnTo>
                    <a:pt x="860" y="186"/>
                  </a:lnTo>
                  <a:lnTo>
                    <a:pt x="862" y="185"/>
                  </a:lnTo>
                  <a:lnTo>
                    <a:pt x="863" y="184"/>
                  </a:lnTo>
                  <a:lnTo>
                    <a:pt x="868" y="180"/>
                  </a:lnTo>
                  <a:lnTo>
                    <a:pt x="869" y="179"/>
                  </a:lnTo>
                  <a:lnTo>
                    <a:pt x="870" y="178"/>
                  </a:lnTo>
                  <a:lnTo>
                    <a:pt x="871" y="177"/>
                  </a:lnTo>
                  <a:lnTo>
                    <a:pt x="872" y="176"/>
                  </a:lnTo>
                  <a:lnTo>
                    <a:pt x="873" y="175"/>
                  </a:lnTo>
                  <a:lnTo>
                    <a:pt x="875" y="174"/>
                  </a:lnTo>
                  <a:lnTo>
                    <a:pt x="876" y="174"/>
                  </a:lnTo>
                  <a:lnTo>
                    <a:pt x="876" y="174"/>
                  </a:lnTo>
                  <a:lnTo>
                    <a:pt x="878" y="173"/>
                  </a:lnTo>
                  <a:lnTo>
                    <a:pt x="879" y="172"/>
                  </a:lnTo>
                  <a:lnTo>
                    <a:pt x="880" y="171"/>
                  </a:lnTo>
                  <a:lnTo>
                    <a:pt x="880" y="170"/>
                  </a:lnTo>
                  <a:lnTo>
                    <a:pt x="881" y="169"/>
                  </a:lnTo>
                  <a:lnTo>
                    <a:pt x="881" y="169"/>
                  </a:lnTo>
                  <a:lnTo>
                    <a:pt x="882" y="169"/>
                  </a:lnTo>
                  <a:lnTo>
                    <a:pt x="883" y="169"/>
                  </a:lnTo>
                  <a:lnTo>
                    <a:pt x="884" y="169"/>
                  </a:lnTo>
                  <a:lnTo>
                    <a:pt x="886" y="167"/>
                  </a:lnTo>
                  <a:lnTo>
                    <a:pt x="887" y="166"/>
                  </a:lnTo>
                  <a:lnTo>
                    <a:pt x="888" y="164"/>
                  </a:lnTo>
                  <a:lnTo>
                    <a:pt x="890" y="163"/>
                  </a:lnTo>
                  <a:lnTo>
                    <a:pt x="890" y="163"/>
                  </a:lnTo>
                  <a:lnTo>
                    <a:pt x="890" y="162"/>
                  </a:lnTo>
                  <a:lnTo>
                    <a:pt x="891" y="162"/>
                  </a:lnTo>
                  <a:lnTo>
                    <a:pt x="891" y="162"/>
                  </a:lnTo>
                  <a:lnTo>
                    <a:pt x="893" y="161"/>
                  </a:lnTo>
                  <a:lnTo>
                    <a:pt x="896" y="159"/>
                  </a:lnTo>
                  <a:lnTo>
                    <a:pt x="896" y="158"/>
                  </a:lnTo>
                  <a:lnTo>
                    <a:pt x="896" y="153"/>
                  </a:lnTo>
                  <a:lnTo>
                    <a:pt x="896" y="151"/>
                  </a:lnTo>
                  <a:lnTo>
                    <a:pt x="896" y="147"/>
                  </a:lnTo>
                  <a:lnTo>
                    <a:pt x="896" y="144"/>
                  </a:lnTo>
                  <a:lnTo>
                    <a:pt x="895" y="139"/>
                  </a:lnTo>
                  <a:lnTo>
                    <a:pt x="895" y="135"/>
                  </a:lnTo>
                  <a:lnTo>
                    <a:pt x="894" y="130"/>
                  </a:lnTo>
                  <a:lnTo>
                    <a:pt x="894" y="129"/>
                  </a:lnTo>
                  <a:lnTo>
                    <a:pt x="893" y="128"/>
                  </a:lnTo>
                  <a:lnTo>
                    <a:pt x="893" y="125"/>
                  </a:lnTo>
                  <a:lnTo>
                    <a:pt x="893" y="124"/>
                  </a:lnTo>
                  <a:lnTo>
                    <a:pt x="893" y="122"/>
                  </a:lnTo>
                  <a:lnTo>
                    <a:pt x="891" y="115"/>
                  </a:lnTo>
                  <a:lnTo>
                    <a:pt x="891" y="113"/>
                  </a:lnTo>
                  <a:lnTo>
                    <a:pt x="890" y="109"/>
                  </a:lnTo>
                  <a:lnTo>
                    <a:pt x="888" y="108"/>
                  </a:lnTo>
                  <a:lnTo>
                    <a:pt x="886" y="106"/>
                  </a:lnTo>
                  <a:lnTo>
                    <a:pt x="885" y="101"/>
                  </a:lnTo>
                  <a:lnTo>
                    <a:pt x="884" y="99"/>
                  </a:lnTo>
                  <a:lnTo>
                    <a:pt x="881" y="94"/>
                  </a:lnTo>
                  <a:lnTo>
                    <a:pt x="881" y="93"/>
                  </a:lnTo>
                  <a:lnTo>
                    <a:pt x="882" y="94"/>
                  </a:lnTo>
                  <a:lnTo>
                    <a:pt x="885" y="97"/>
                  </a:lnTo>
                  <a:lnTo>
                    <a:pt x="886" y="99"/>
                  </a:lnTo>
                  <a:lnTo>
                    <a:pt x="889" y="105"/>
                  </a:lnTo>
                  <a:lnTo>
                    <a:pt x="894" y="115"/>
                  </a:lnTo>
                  <a:lnTo>
                    <a:pt x="894" y="118"/>
                  </a:lnTo>
                  <a:lnTo>
                    <a:pt x="895" y="121"/>
                  </a:lnTo>
                  <a:lnTo>
                    <a:pt x="896" y="131"/>
                  </a:lnTo>
                  <a:lnTo>
                    <a:pt x="897" y="143"/>
                  </a:lnTo>
                  <a:lnTo>
                    <a:pt x="897" y="152"/>
                  </a:lnTo>
                  <a:close/>
                  <a:moveTo>
                    <a:pt x="864" y="80"/>
                  </a:moveTo>
                  <a:lnTo>
                    <a:pt x="865" y="80"/>
                  </a:lnTo>
                  <a:lnTo>
                    <a:pt x="866" y="80"/>
                  </a:lnTo>
                  <a:lnTo>
                    <a:pt x="869" y="82"/>
                  </a:lnTo>
                  <a:lnTo>
                    <a:pt x="870" y="85"/>
                  </a:lnTo>
                  <a:lnTo>
                    <a:pt x="870" y="86"/>
                  </a:lnTo>
                  <a:lnTo>
                    <a:pt x="872" y="91"/>
                  </a:lnTo>
                  <a:lnTo>
                    <a:pt x="871" y="91"/>
                  </a:lnTo>
                  <a:lnTo>
                    <a:pt x="869" y="91"/>
                  </a:lnTo>
                  <a:lnTo>
                    <a:pt x="866" y="91"/>
                  </a:lnTo>
                  <a:lnTo>
                    <a:pt x="865" y="90"/>
                  </a:lnTo>
                  <a:lnTo>
                    <a:pt x="866" y="88"/>
                  </a:lnTo>
                  <a:lnTo>
                    <a:pt x="865" y="86"/>
                  </a:lnTo>
                  <a:lnTo>
                    <a:pt x="865" y="85"/>
                  </a:lnTo>
                  <a:lnTo>
                    <a:pt x="864" y="83"/>
                  </a:lnTo>
                  <a:lnTo>
                    <a:pt x="863" y="83"/>
                  </a:lnTo>
                  <a:lnTo>
                    <a:pt x="861" y="81"/>
                  </a:lnTo>
                  <a:lnTo>
                    <a:pt x="860" y="80"/>
                  </a:lnTo>
                  <a:lnTo>
                    <a:pt x="858" y="79"/>
                  </a:lnTo>
                  <a:lnTo>
                    <a:pt x="857" y="78"/>
                  </a:lnTo>
                  <a:lnTo>
                    <a:pt x="857" y="77"/>
                  </a:lnTo>
                  <a:lnTo>
                    <a:pt x="858" y="76"/>
                  </a:lnTo>
                  <a:lnTo>
                    <a:pt x="858" y="76"/>
                  </a:lnTo>
                  <a:lnTo>
                    <a:pt x="860" y="76"/>
                  </a:lnTo>
                  <a:lnTo>
                    <a:pt x="861" y="77"/>
                  </a:lnTo>
                  <a:lnTo>
                    <a:pt x="862" y="77"/>
                  </a:lnTo>
                  <a:lnTo>
                    <a:pt x="864" y="78"/>
                  </a:lnTo>
                  <a:lnTo>
                    <a:pt x="864" y="78"/>
                  </a:lnTo>
                  <a:lnTo>
                    <a:pt x="864" y="80"/>
                  </a:lnTo>
                  <a:close/>
                  <a:moveTo>
                    <a:pt x="257" y="105"/>
                  </a:moveTo>
                  <a:lnTo>
                    <a:pt x="274" y="103"/>
                  </a:lnTo>
                  <a:lnTo>
                    <a:pt x="278" y="102"/>
                  </a:lnTo>
                  <a:lnTo>
                    <a:pt x="304" y="99"/>
                  </a:lnTo>
                  <a:lnTo>
                    <a:pt x="315" y="98"/>
                  </a:lnTo>
                  <a:lnTo>
                    <a:pt x="320" y="97"/>
                  </a:lnTo>
                  <a:lnTo>
                    <a:pt x="327" y="97"/>
                  </a:lnTo>
                  <a:lnTo>
                    <a:pt x="336" y="95"/>
                  </a:lnTo>
                  <a:lnTo>
                    <a:pt x="341" y="94"/>
                  </a:lnTo>
                  <a:lnTo>
                    <a:pt x="349" y="93"/>
                  </a:lnTo>
                  <a:lnTo>
                    <a:pt x="366" y="91"/>
                  </a:lnTo>
                  <a:lnTo>
                    <a:pt x="367" y="91"/>
                  </a:lnTo>
                  <a:lnTo>
                    <a:pt x="387" y="88"/>
                  </a:lnTo>
                  <a:lnTo>
                    <a:pt x="388" y="88"/>
                  </a:lnTo>
                  <a:lnTo>
                    <a:pt x="393" y="87"/>
                  </a:lnTo>
                  <a:lnTo>
                    <a:pt x="405" y="86"/>
                  </a:lnTo>
                  <a:lnTo>
                    <a:pt x="408" y="85"/>
                  </a:lnTo>
                  <a:lnTo>
                    <a:pt x="414" y="84"/>
                  </a:lnTo>
                  <a:lnTo>
                    <a:pt x="415" y="84"/>
                  </a:lnTo>
                  <a:lnTo>
                    <a:pt x="419" y="83"/>
                  </a:lnTo>
                  <a:lnTo>
                    <a:pt x="439" y="80"/>
                  </a:lnTo>
                  <a:lnTo>
                    <a:pt x="444" y="79"/>
                  </a:lnTo>
                  <a:lnTo>
                    <a:pt x="460" y="75"/>
                  </a:lnTo>
                  <a:lnTo>
                    <a:pt x="465" y="75"/>
                  </a:lnTo>
                  <a:lnTo>
                    <a:pt x="466" y="75"/>
                  </a:lnTo>
                  <a:lnTo>
                    <a:pt x="477" y="73"/>
                  </a:lnTo>
                  <a:lnTo>
                    <a:pt x="489" y="70"/>
                  </a:lnTo>
                  <a:lnTo>
                    <a:pt x="490" y="70"/>
                  </a:lnTo>
                  <a:lnTo>
                    <a:pt x="491" y="70"/>
                  </a:lnTo>
                  <a:lnTo>
                    <a:pt x="498" y="69"/>
                  </a:lnTo>
                  <a:lnTo>
                    <a:pt x="498" y="69"/>
                  </a:lnTo>
                  <a:lnTo>
                    <a:pt x="515" y="65"/>
                  </a:lnTo>
                  <a:lnTo>
                    <a:pt x="517" y="65"/>
                  </a:lnTo>
                  <a:lnTo>
                    <a:pt x="520" y="64"/>
                  </a:lnTo>
                  <a:lnTo>
                    <a:pt x="531" y="62"/>
                  </a:lnTo>
                  <a:lnTo>
                    <a:pt x="535" y="62"/>
                  </a:lnTo>
                  <a:lnTo>
                    <a:pt x="536" y="61"/>
                  </a:lnTo>
                  <a:lnTo>
                    <a:pt x="538" y="61"/>
                  </a:lnTo>
                  <a:lnTo>
                    <a:pt x="544" y="59"/>
                  </a:lnTo>
                  <a:lnTo>
                    <a:pt x="545" y="59"/>
                  </a:lnTo>
                  <a:lnTo>
                    <a:pt x="559" y="57"/>
                  </a:lnTo>
                  <a:lnTo>
                    <a:pt x="565" y="56"/>
                  </a:lnTo>
                  <a:lnTo>
                    <a:pt x="566" y="55"/>
                  </a:lnTo>
                  <a:lnTo>
                    <a:pt x="567" y="55"/>
                  </a:lnTo>
                  <a:lnTo>
                    <a:pt x="568" y="55"/>
                  </a:lnTo>
                  <a:lnTo>
                    <a:pt x="579" y="52"/>
                  </a:lnTo>
                  <a:lnTo>
                    <a:pt x="587" y="51"/>
                  </a:lnTo>
                  <a:lnTo>
                    <a:pt x="587" y="51"/>
                  </a:lnTo>
                  <a:lnTo>
                    <a:pt x="598" y="49"/>
                  </a:lnTo>
                  <a:lnTo>
                    <a:pt x="607" y="47"/>
                  </a:lnTo>
                  <a:lnTo>
                    <a:pt x="608" y="47"/>
                  </a:lnTo>
                  <a:lnTo>
                    <a:pt x="621" y="44"/>
                  </a:lnTo>
                  <a:lnTo>
                    <a:pt x="623" y="44"/>
                  </a:lnTo>
                  <a:lnTo>
                    <a:pt x="624" y="43"/>
                  </a:lnTo>
                  <a:lnTo>
                    <a:pt x="635" y="41"/>
                  </a:lnTo>
                  <a:lnTo>
                    <a:pt x="682" y="31"/>
                  </a:lnTo>
                  <a:lnTo>
                    <a:pt x="686" y="30"/>
                  </a:lnTo>
                  <a:lnTo>
                    <a:pt x="695" y="29"/>
                  </a:lnTo>
                  <a:lnTo>
                    <a:pt x="720" y="24"/>
                  </a:lnTo>
                  <a:lnTo>
                    <a:pt x="731" y="20"/>
                  </a:lnTo>
                  <a:lnTo>
                    <a:pt x="733" y="20"/>
                  </a:lnTo>
                  <a:lnTo>
                    <a:pt x="758" y="15"/>
                  </a:lnTo>
                  <a:lnTo>
                    <a:pt x="762" y="14"/>
                  </a:lnTo>
                  <a:lnTo>
                    <a:pt x="780" y="10"/>
                  </a:lnTo>
                  <a:lnTo>
                    <a:pt x="799" y="6"/>
                  </a:lnTo>
                  <a:lnTo>
                    <a:pt x="808" y="3"/>
                  </a:lnTo>
                  <a:lnTo>
                    <a:pt x="808" y="3"/>
                  </a:lnTo>
                  <a:lnTo>
                    <a:pt x="815" y="2"/>
                  </a:lnTo>
                  <a:lnTo>
                    <a:pt x="816" y="2"/>
                  </a:lnTo>
                  <a:lnTo>
                    <a:pt x="819" y="1"/>
                  </a:lnTo>
                  <a:lnTo>
                    <a:pt x="820" y="1"/>
                  </a:lnTo>
                  <a:lnTo>
                    <a:pt x="821" y="1"/>
                  </a:lnTo>
                  <a:lnTo>
                    <a:pt x="822" y="1"/>
                  </a:lnTo>
                  <a:lnTo>
                    <a:pt x="823" y="0"/>
                  </a:lnTo>
                  <a:lnTo>
                    <a:pt x="825" y="0"/>
                  </a:lnTo>
                  <a:lnTo>
                    <a:pt x="827" y="6"/>
                  </a:lnTo>
                  <a:lnTo>
                    <a:pt x="831" y="16"/>
                  </a:lnTo>
                  <a:lnTo>
                    <a:pt x="835" y="24"/>
                  </a:lnTo>
                  <a:lnTo>
                    <a:pt x="839" y="32"/>
                  </a:lnTo>
                  <a:lnTo>
                    <a:pt x="843" y="40"/>
                  </a:lnTo>
                  <a:lnTo>
                    <a:pt x="846" y="43"/>
                  </a:lnTo>
                  <a:lnTo>
                    <a:pt x="849" y="49"/>
                  </a:lnTo>
                  <a:lnTo>
                    <a:pt x="852" y="53"/>
                  </a:lnTo>
                  <a:lnTo>
                    <a:pt x="856" y="58"/>
                  </a:lnTo>
                  <a:lnTo>
                    <a:pt x="861" y="64"/>
                  </a:lnTo>
                  <a:lnTo>
                    <a:pt x="875" y="83"/>
                  </a:lnTo>
                  <a:lnTo>
                    <a:pt x="878" y="88"/>
                  </a:lnTo>
                  <a:lnTo>
                    <a:pt x="880" y="91"/>
                  </a:lnTo>
                  <a:lnTo>
                    <a:pt x="880" y="92"/>
                  </a:lnTo>
                  <a:lnTo>
                    <a:pt x="880" y="93"/>
                  </a:lnTo>
                  <a:lnTo>
                    <a:pt x="880" y="93"/>
                  </a:lnTo>
                  <a:lnTo>
                    <a:pt x="880" y="92"/>
                  </a:lnTo>
                  <a:lnTo>
                    <a:pt x="878" y="91"/>
                  </a:lnTo>
                  <a:lnTo>
                    <a:pt x="876" y="90"/>
                  </a:lnTo>
                  <a:lnTo>
                    <a:pt x="875" y="88"/>
                  </a:lnTo>
                  <a:lnTo>
                    <a:pt x="874" y="86"/>
                  </a:lnTo>
                  <a:lnTo>
                    <a:pt x="871" y="83"/>
                  </a:lnTo>
                  <a:lnTo>
                    <a:pt x="869" y="80"/>
                  </a:lnTo>
                  <a:lnTo>
                    <a:pt x="869" y="79"/>
                  </a:lnTo>
                  <a:lnTo>
                    <a:pt x="869" y="78"/>
                  </a:lnTo>
                  <a:lnTo>
                    <a:pt x="868" y="76"/>
                  </a:lnTo>
                  <a:lnTo>
                    <a:pt x="866" y="75"/>
                  </a:lnTo>
                  <a:lnTo>
                    <a:pt x="864" y="71"/>
                  </a:lnTo>
                  <a:lnTo>
                    <a:pt x="861" y="70"/>
                  </a:lnTo>
                  <a:lnTo>
                    <a:pt x="861" y="69"/>
                  </a:lnTo>
                  <a:lnTo>
                    <a:pt x="860" y="69"/>
                  </a:lnTo>
                  <a:lnTo>
                    <a:pt x="855" y="69"/>
                  </a:lnTo>
                  <a:lnTo>
                    <a:pt x="854" y="68"/>
                  </a:lnTo>
                  <a:lnTo>
                    <a:pt x="854" y="66"/>
                  </a:lnTo>
                  <a:lnTo>
                    <a:pt x="854" y="64"/>
                  </a:lnTo>
                  <a:lnTo>
                    <a:pt x="854" y="63"/>
                  </a:lnTo>
                  <a:lnTo>
                    <a:pt x="853" y="63"/>
                  </a:lnTo>
                  <a:lnTo>
                    <a:pt x="852" y="63"/>
                  </a:lnTo>
                  <a:lnTo>
                    <a:pt x="852" y="63"/>
                  </a:lnTo>
                  <a:lnTo>
                    <a:pt x="852" y="62"/>
                  </a:lnTo>
                  <a:lnTo>
                    <a:pt x="852" y="60"/>
                  </a:lnTo>
                  <a:lnTo>
                    <a:pt x="852" y="59"/>
                  </a:lnTo>
                  <a:lnTo>
                    <a:pt x="849" y="53"/>
                  </a:lnTo>
                  <a:lnTo>
                    <a:pt x="848" y="52"/>
                  </a:lnTo>
                  <a:lnTo>
                    <a:pt x="848" y="51"/>
                  </a:lnTo>
                  <a:lnTo>
                    <a:pt x="847" y="49"/>
                  </a:lnTo>
                  <a:lnTo>
                    <a:pt x="844" y="43"/>
                  </a:lnTo>
                  <a:lnTo>
                    <a:pt x="842" y="41"/>
                  </a:lnTo>
                  <a:lnTo>
                    <a:pt x="841" y="41"/>
                  </a:lnTo>
                  <a:lnTo>
                    <a:pt x="841" y="41"/>
                  </a:lnTo>
                  <a:lnTo>
                    <a:pt x="840" y="40"/>
                  </a:lnTo>
                  <a:lnTo>
                    <a:pt x="839" y="39"/>
                  </a:lnTo>
                  <a:lnTo>
                    <a:pt x="839" y="38"/>
                  </a:lnTo>
                  <a:lnTo>
                    <a:pt x="839" y="36"/>
                  </a:lnTo>
                  <a:lnTo>
                    <a:pt x="837" y="34"/>
                  </a:lnTo>
                  <a:lnTo>
                    <a:pt x="836" y="33"/>
                  </a:lnTo>
                  <a:lnTo>
                    <a:pt x="836" y="33"/>
                  </a:lnTo>
                  <a:lnTo>
                    <a:pt x="835" y="33"/>
                  </a:lnTo>
                  <a:lnTo>
                    <a:pt x="834" y="31"/>
                  </a:lnTo>
                  <a:lnTo>
                    <a:pt x="834" y="29"/>
                  </a:lnTo>
                  <a:lnTo>
                    <a:pt x="834" y="27"/>
                  </a:lnTo>
                  <a:lnTo>
                    <a:pt x="834" y="26"/>
                  </a:lnTo>
                  <a:lnTo>
                    <a:pt x="833" y="24"/>
                  </a:lnTo>
                  <a:lnTo>
                    <a:pt x="832" y="23"/>
                  </a:lnTo>
                  <a:lnTo>
                    <a:pt x="831" y="22"/>
                  </a:lnTo>
                  <a:lnTo>
                    <a:pt x="830" y="21"/>
                  </a:lnTo>
                  <a:lnTo>
                    <a:pt x="830" y="17"/>
                  </a:lnTo>
                  <a:lnTo>
                    <a:pt x="828" y="15"/>
                  </a:lnTo>
                  <a:lnTo>
                    <a:pt x="826" y="15"/>
                  </a:lnTo>
                  <a:lnTo>
                    <a:pt x="825" y="14"/>
                  </a:lnTo>
                  <a:lnTo>
                    <a:pt x="825" y="12"/>
                  </a:lnTo>
                  <a:lnTo>
                    <a:pt x="823" y="9"/>
                  </a:lnTo>
                  <a:lnTo>
                    <a:pt x="822" y="9"/>
                  </a:lnTo>
                  <a:lnTo>
                    <a:pt x="821" y="9"/>
                  </a:lnTo>
                  <a:lnTo>
                    <a:pt x="821" y="10"/>
                  </a:lnTo>
                  <a:lnTo>
                    <a:pt x="820" y="10"/>
                  </a:lnTo>
                  <a:lnTo>
                    <a:pt x="819" y="9"/>
                  </a:lnTo>
                  <a:lnTo>
                    <a:pt x="817" y="9"/>
                  </a:lnTo>
                  <a:lnTo>
                    <a:pt x="815" y="9"/>
                  </a:lnTo>
                  <a:lnTo>
                    <a:pt x="812" y="8"/>
                  </a:lnTo>
                  <a:lnTo>
                    <a:pt x="811" y="9"/>
                  </a:lnTo>
                  <a:lnTo>
                    <a:pt x="810" y="10"/>
                  </a:lnTo>
                  <a:lnTo>
                    <a:pt x="810" y="11"/>
                  </a:lnTo>
                  <a:lnTo>
                    <a:pt x="810" y="13"/>
                  </a:lnTo>
                  <a:lnTo>
                    <a:pt x="812" y="15"/>
                  </a:lnTo>
                  <a:lnTo>
                    <a:pt x="813" y="17"/>
                  </a:lnTo>
                  <a:lnTo>
                    <a:pt x="814" y="17"/>
                  </a:lnTo>
                  <a:lnTo>
                    <a:pt x="815" y="18"/>
                  </a:lnTo>
                  <a:lnTo>
                    <a:pt x="817" y="18"/>
                  </a:lnTo>
                  <a:lnTo>
                    <a:pt x="819" y="19"/>
                  </a:lnTo>
                  <a:lnTo>
                    <a:pt x="821" y="19"/>
                  </a:lnTo>
                  <a:lnTo>
                    <a:pt x="821" y="18"/>
                  </a:lnTo>
                  <a:lnTo>
                    <a:pt x="822" y="18"/>
                  </a:lnTo>
                  <a:lnTo>
                    <a:pt x="822" y="17"/>
                  </a:lnTo>
                  <a:lnTo>
                    <a:pt x="823" y="18"/>
                  </a:lnTo>
                  <a:lnTo>
                    <a:pt x="825" y="22"/>
                  </a:lnTo>
                  <a:lnTo>
                    <a:pt x="825" y="23"/>
                  </a:lnTo>
                  <a:lnTo>
                    <a:pt x="825" y="25"/>
                  </a:lnTo>
                  <a:lnTo>
                    <a:pt x="825" y="26"/>
                  </a:lnTo>
                  <a:lnTo>
                    <a:pt x="825" y="27"/>
                  </a:lnTo>
                  <a:lnTo>
                    <a:pt x="829" y="30"/>
                  </a:lnTo>
                  <a:lnTo>
                    <a:pt x="830" y="34"/>
                  </a:lnTo>
                  <a:lnTo>
                    <a:pt x="830" y="35"/>
                  </a:lnTo>
                  <a:lnTo>
                    <a:pt x="832" y="35"/>
                  </a:lnTo>
                  <a:lnTo>
                    <a:pt x="833" y="35"/>
                  </a:lnTo>
                  <a:lnTo>
                    <a:pt x="833" y="37"/>
                  </a:lnTo>
                  <a:lnTo>
                    <a:pt x="833" y="39"/>
                  </a:lnTo>
                  <a:lnTo>
                    <a:pt x="834" y="41"/>
                  </a:lnTo>
                  <a:lnTo>
                    <a:pt x="835" y="42"/>
                  </a:lnTo>
                  <a:lnTo>
                    <a:pt x="836" y="43"/>
                  </a:lnTo>
                  <a:lnTo>
                    <a:pt x="838" y="45"/>
                  </a:lnTo>
                  <a:lnTo>
                    <a:pt x="837" y="46"/>
                  </a:lnTo>
                  <a:lnTo>
                    <a:pt x="838" y="48"/>
                  </a:lnTo>
                  <a:lnTo>
                    <a:pt x="841" y="50"/>
                  </a:lnTo>
                  <a:lnTo>
                    <a:pt x="841" y="52"/>
                  </a:lnTo>
                  <a:lnTo>
                    <a:pt x="842" y="52"/>
                  </a:lnTo>
                  <a:lnTo>
                    <a:pt x="844" y="56"/>
                  </a:lnTo>
                  <a:lnTo>
                    <a:pt x="846" y="59"/>
                  </a:lnTo>
                  <a:lnTo>
                    <a:pt x="846" y="61"/>
                  </a:lnTo>
                  <a:lnTo>
                    <a:pt x="841" y="59"/>
                  </a:lnTo>
                  <a:lnTo>
                    <a:pt x="840" y="58"/>
                  </a:lnTo>
                  <a:lnTo>
                    <a:pt x="837" y="55"/>
                  </a:lnTo>
                  <a:lnTo>
                    <a:pt x="836" y="53"/>
                  </a:lnTo>
                  <a:lnTo>
                    <a:pt x="836" y="52"/>
                  </a:lnTo>
                  <a:lnTo>
                    <a:pt x="836" y="52"/>
                  </a:lnTo>
                  <a:lnTo>
                    <a:pt x="834" y="52"/>
                  </a:lnTo>
                  <a:lnTo>
                    <a:pt x="832" y="52"/>
                  </a:lnTo>
                  <a:lnTo>
                    <a:pt x="830" y="52"/>
                  </a:lnTo>
                  <a:lnTo>
                    <a:pt x="829" y="52"/>
                  </a:lnTo>
                  <a:lnTo>
                    <a:pt x="823" y="52"/>
                  </a:lnTo>
                  <a:lnTo>
                    <a:pt x="820" y="51"/>
                  </a:lnTo>
                  <a:lnTo>
                    <a:pt x="819" y="51"/>
                  </a:lnTo>
                  <a:lnTo>
                    <a:pt x="817" y="52"/>
                  </a:lnTo>
                  <a:lnTo>
                    <a:pt x="817" y="52"/>
                  </a:lnTo>
                  <a:lnTo>
                    <a:pt x="816" y="53"/>
                  </a:lnTo>
                  <a:lnTo>
                    <a:pt x="816" y="54"/>
                  </a:lnTo>
                  <a:lnTo>
                    <a:pt x="816" y="55"/>
                  </a:lnTo>
                  <a:lnTo>
                    <a:pt x="817" y="56"/>
                  </a:lnTo>
                  <a:lnTo>
                    <a:pt x="817" y="57"/>
                  </a:lnTo>
                  <a:lnTo>
                    <a:pt x="817" y="58"/>
                  </a:lnTo>
                  <a:lnTo>
                    <a:pt x="816" y="58"/>
                  </a:lnTo>
                  <a:lnTo>
                    <a:pt x="814" y="59"/>
                  </a:lnTo>
                  <a:lnTo>
                    <a:pt x="806" y="63"/>
                  </a:lnTo>
                  <a:lnTo>
                    <a:pt x="805" y="63"/>
                  </a:lnTo>
                  <a:lnTo>
                    <a:pt x="805" y="64"/>
                  </a:lnTo>
                  <a:lnTo>
                    <a:pt x="805" y="65"/>
                  </a:lnTo>
                  <a:lnTo>
                    <a:pt x="803" y="68"/>
                  </a:lnTo>
                  <a:lnTo>
                    <a:pt x="801" y="68"/>
                  </a:lnTo>
                  <a:lnTo>
                    <a:pt x="797" y="67"/>
                  </a:lnTo>
                  <a:lnTo>
                    <a:pt x="796" y="68"/>
                  </a:lnTo>
                  <a:lnTo>
                    <a:pt x="794" y="69"/>
                  </a:lnTo>
                  <a:lnTo>
                    <a:pt x="794" y="69"/>
                  </a:lnTo>
                  <a:lnTo>
                    <a:pt x="792" y="71"/>
                  </a:lnTo>
                  <a:lnTo>
                    <a:pt x="792" y="71"/>
                  </a:lnTo>
                  <a:lnTo>
                    <a:pt x="791" y="71"/>
                  </a:lnTo>
                  <a:lnTo>
                    <a:pt x="789" y="72"/>
                  </a:lnTo>
                  <a:lnTo>
                    <a:pt x="784" y="74"/>
                  </a:lnTo>
                  <a:lnTo>
                    <a:pt x="784" y="75"/>
                  </a:lnTo>
                  <a:lnTo>
                    <a:pt x="783" y="76"/>
                  </a:lnTo>
                  <a:lnTo>
                    <a:pt x="781" y="80"/>
                  </a:lnTo>
                  <a:lnTo>
                    <a:pt x="780" y="80"/>
                  </a:lnTo>
                  <a:lnTo>
                    <a:pt x="780" y="81"/>
                  </a:lnTo>
                  <a:lnTo>
                    <a:pt x="780" y="82"/>
                  </a:lnTo>
                  <a:lnTo>
                    <a:pt x="777" y="84"/>
                  </a:lnTo>
                  <a:lnTo>
                    <a:pt x="775" y="86"/>
                  </a:lnTo>
                  <a:lnTo>
                    <a:pt x="772" y="86"/>
                  </a:lnTo>
                  <a:lnTo>
                    <a:pt x="770" y="86"/>
                  </a:lnTo>
                  <a:lnTo>
                    <a:pt x="769" y="87"/>
                  </a:lnTo>
                  <a:lnTo>
                    <a:pt x="769" y="87"/>
                  </a:lnTo>
                  <a:lnTo>
                    <a:pt x="768" y="86"/>
                  </a:lnTo>
                  <a:lnTo>
                    <a:pt x="766" y="84"/>
                  </a:lnTo>
                  <a:lnTo>
                    <a:pt x="764" y="84"/>
                  </a:lnTo>
                  <a:lnTo>
                    <a:pt x="763" y="84"/>
                  </a:lnTo>
                  <a:lnTo>
                    <a:pt x="761" y="85"/>
                  </a:lnTo>
                  <a:lnTo>
                    <a:pt x="759" y="87"/>
                  </a:lnTo>
                  <a:lnTo>
                    <a:pt x="758" y="89"/>
                  </a:lnTo>
                  <a:lnTo>
                    <a:pt x="758" y="90"/>
                  </a:lnTo>
                  <a:lnTo>
                    <a:pt x="759" y="91"/>
                  </a:lnTo>
                  <a:lnTo>
                    <a:pt x="759" y="92"/>
                  </a:lnTo>
                  <a:lnTo>
                    <a:pt x="758" y="94"/>
                  </a:lnTo>
                  <a:lnTo>
                    <a:pt x="758" y="95"/>
                  </a:lnTo>
                  <a:lnTo>
                    <a:pt x="758" y="97"/>
                  </a:lnTo>
                  <a:lnTo>
                    <a:pt x="759" y="97"/>
                  </a:lnTo>
                  <a:lnTo>
                    <a:pt x="762" y="98"/>
                  </a:lnTo>
                  <a:lnTo>
                    <a:pt x="764" y="98"/>
                  </a:lnTo>
                  <a:lnTo>
                    <a:pt x="768" y="97"/>
                  </a:lnTo>
                  <a:lnTo>
                    <a:pt x="769" y="97"/>
                  </a:lnTo>
                  <a:lnTo>
                    <a:pt x="770" y="96"/>
                  </a:lnTo>
                  <a:lnTo>
                    <a:pt x="775" y="94"/>
                  </a:lnTo>
                  <a:lnTo>
                    <a:pt x="778" y="93"/>
                  </a:lnTo>
                  <a:lnTo>
                    <a:pt x="779" y="92"/>
                  </a:lnTo>
                  <a:lnTo>
                    <a:pt x="780" y="91"/>
                  </a:lnTo>
                  <a:lnTo>
                    <a:pt x="782" y="89"/>
                  </a:lnTo>
                  <a:lnTo>
                    <a:pt x="788" y="86"/>
                  </a:lnTo>
                  <a:lnTo>
                    <a:pt x="789" y="86"/>
                  </a:lnTo>
                  <a:lnTo>
                    <a:pt x="790" y="87"/>
                  </a:lnTo>
                  <a:lnTo>
                    <a:pt x="790" y="88"/>
                  </a:lnTo>
                  <a:lnTo>
                    <a:pt x="792" y="91"/>
                  </a:lnTo>
                  <a:lnTo>
                    <a:pt x="795" y="90"/>
                  </a:lnTo>
                  <a:lnTo>
                    <a:pt x="797" y="89"/>
                  </a:lnTo>
                  <a:lnTo>
                    <a:pt x="801" y="85"/>
                  </a:lnTo>
                  <a:lnTo>
                    <a:pt x="806" y="81"/>
                  </a:lnTo>
                  <a:lnTo>
                    <a:pt x="810" y="80"/>
                  </a:lnTo>
                  <a:lnTo>
                    <a:pt x="818" y="78"/>
                  </a:lnTo>
                  <a:lnTo>
                    <a:pt x="819" y="78"/>
                  </a:lnTo>
                  <a:lnTo>
                    <a:pt x="821" y="77"/>
                  </a:lnTo>
                  <a:lnTo>
                    <a:pt x="825" y="80"/>
                  </a:lnTo>
                  <a:lnTo>
                    <a:pt x="827" y="80"/>
                  </a:lnTo>
                  <a:lnTo>
                    <a:pt x="827" y="81"/>
                  </a:lnTo>
                  <a:lnTo>
                    <a:pt x="827" y="84"/>
                  </a:lnTo>
                  <a:lnTo>
                    <a:pt x="829" y="86"/>
                  </a:lnTo>
                  <a:lnTo>
                    <a:pt x="830" y="87"/>
                  </a:lnTo>
                  <a:lnTo>
                    <a:pt x="830" y="87"/>
                  </a:lnTo>
                  <a:lnTo>
                    <a:pt x="833" y="88"/>
                  </a:lnTo>
                  <a:lnTo>
                    <a:pt x="834" y="87"/>
                  </a:lnTo>
                  <a:lnTo>
                    <a:pt x="835" y="84"/>
                  </a:lnTo>
                  <a:lnTo>
                    <a:pt x="836" y="83"/>
                  </a:lnTo>
                  <a:lnTo>
                    <a:pt x="836" y="82"/>
                  </a:lnTo>
                  <a:lnTo>
                    <a:pt x="836" y="81"/>
                  </a:lnTo>
                  <a:lnTo>
                    <a:pt x="835" y="80"/>
                  </a:lnTo>
                  <a:lnTo>
                    <a:pt x="834" y="80"/>
                  </a:lnTo>
                  <a:lnTo>
                    <a:pt x="834" y="79"/>
                  </a:lnTo>
                  <a:lnTo>
                    <a:pt x="835" y="78"/>
                  </a:lnTo>
                  <a:lnTo>
                    <a:pt x="838" y="75"/>
                  </a:lnTo>
                  <a:lnTo>
                    <a:pt x="840" y="75"/>
                  </a:lnTo>
                  <a:lnTo>
                    <a:pt x="842" y="75"/>
                  </a:lnTo>
                  <a:lnTo>
                    <a:pt x="843" y="75"/>
                  </a:lnTo>
                  <a:lnTo>
                    <a:pt x="847" y="76"/>
                  </a:lnTo>
                  <a:lnTo>
                    <a:pt x="848" y="76"/>
                  </a:lnTo>
                  <a:lnTo>
                    <a:pt x="849" y="78"/>
                  </a:lnTo>
                  <a:lnTo>
                    <a:pt x="851" y="79"/>
                  </a:lnTo>
                  <a:lnTo>
                    <a:pt x="852" y="80"/>
                  </a:lnTo>
                  <a:lnTo>
                    <a:pt x="852" y="80"/>
                  </a:lnTo>
                  <a:lnTo>
                    <a:pt x="853" y="83"/>
                  </a:lnTo>
                  <a:lnTo>
                    <a:pt x="856" y="86"/>
                  </a:lnTo>
                  <a:lnTo>
                    <a:pt x="856" y="86"/>
                  </a:lnTo>
                  <a:lnTo>
                    <a:pt x="857" y="89"/>
                  </a:lnTo>
                  <a:lnTo>
                    <a:pt x="858" y="90"/>
                  </a:lnTo>
                  <a:lnTo>
                    <a:pt x="860" y="92"/>
                  </a:lnTo>
                  <a:lnTo>
                    <a:pt x="860" y="93"/>
                  </a:lnTo>
                  <a:lnTo>
                    <a:pt x="860" y="97"/>
                  </a:lnTo>
                  <a:lnTo>
                    <a:pt x="860" y="98"/>
                  </a:lnTo>
                  <a:lnTo>
                    <a:pt x="860" y="99"/>
                  </a:lnTo>
                  <a:lnTo>
                    <a:pt x="861" y="99"/>
                  </a:lnTo>
                  <a:lnTo>
                    <a:pt x="863" y="102"/>
                  </a:lnTo>
                  <a:lnTo>
                    <a:pt x="864" y="106"/>
                  </a:lnTo>
                  <a:lnTo>
                    <a:pt x="864" y="107"/>
                  </a:lnTo>
                  <a:lnTo>
                    <a:pt x="865" y="108"/>
                  </a:lnTo>
                  <a:lnTo>
                    <a:pt x="865" y="108"/>
                  </a:lnTo>
                  <a:lnTo>
                    <a:pt x="863" y="112"/>
                  </a:lnTo>
                  <a:lnTo>
                    <a:pt x="864" y="114"/>
                  </a:lnTo>
                  <a:lnTo>
                    <a:pt x="864" y="116"/>
                  </a:lnTo>
                  <a:lnTo>
                    <a:pt x="865" y="118"/>
                  </a:lnTo>
                  <a:lnTo>
                    <a:pt x="864" y="120"/>
                  </a:lnTo>
                  <a:lnTo>
                    <a:pt x="863" y="121"/>
                  </a:lnTo>
                  <a:lnTo>
                    <a:pt x="862" y="124"/>
                  </a:lnTo>
                  <a:lnTo>
                    <a:pt x="863" y="125"/>
                  </a:lnTo>
                  <a:lnTo>
                    <a:pt x="860" y="126"/>
                  </a:lnTo>
                  <a:lnTo>
                    <a:pt x="857" y="128"/>
                  </a:lnTo>
                  <a:lnTo>
                    <a:pt x="855" y="127"/>
                  </a:lnTo>
                  <a:lnTo>
                    <a:pt x="853" y="126"/>
                  </a:lnTo>
                  <a:lnTo>
                    <a:pt x="852" y="127"/>
                  </a:lnTo>
                  <a:lnTo>
                    <a:pt x="851" y="129"/>
                  </a:lnTo>
                  <a:lnTo>
                    <a:pt x="850" y="130"/>
                  </a:lnTo>
                  <a:lnTo>
                    <a:pt x="850" y="131"/>
                  </a:lnTo>
                  <a:lnTo>
                    <a:pt x="850" y="132"/>
                  </a:lnTo>
                  <a:lnTo>
                    <a:pt x="849" y="134"/>
                  </a:lnTo>
                  <a:lnTo>
                    <a:pt x="847" y="135"/>
                  </a:lnTo>
                  <a:lnTo>
                    <a:pt x="847" y="135"/>
                  </a:lnTo>
                  <a:lnTo>
                    <a:pt x="846" y="136"/>
                  </a:lnTo>
                  <a:lnTo>
                    <a:pt x="846" y="138"/>
                  </a:lnTo>
                  <a:lnTo>
                    <a:pt x="846" y="139"/>
                  </a:lnTo>
                  <a:lnTo>
                    <a:pt x="846" y="140"/>
                  </a:lnTo>
                  <a:lnTo>
                    <a:pt x="846" y="141"/>
                  </a:lnTo>
                  <a:lnTo>
                    <a:pt x="844" y="142"/>
                  </a:lnTo>
                  <a:lnTo>
                    <a:pt x="843" y="144"/>
                  </a:lnTo>
                  <a:lnTo>
                    <a:pt x="844" y="145"/>
                  </a:lnTo>
                  <a:lnTo>
                    <a:pt x="843" y="147"/>
                  </a:lnTo>
                  <a:lnTo>
                    <a:pt x="842" y="148"/>
                  </a:lnTo>
                  <a:lnTo>
                    <a:pt x="842" y="150"/>
                  </a:lnTo>
                  <a:lnTo>
                    <a:pt x="843" y="151"/>
                  </a:lnTo>
                  <a:lnTo>
                    <a:pt x="843" y="152"/>
                  </a:lnTo>
                  <a:lnTo>
                    <a:pt x="842" y="152"/>
                  </a:lnTo>
                  <a:lnTo>
                    <a:pt x="842" y="153"/>
                  </a:lnTo>
                  <a:lnTo>
                    <a:pt x="841" y="152"/>
                  </a:lnTo>
                  <a:lnTo>
                    <a:pt x="840" y="152"/>
                  </a:lnTo>
                  <a:lnTo>
                    <a:pt x="839" y="153"/>
                  </a:lnTo>
                  <a:lnTo>
                    <a:pt x="838" y="154"/>
                  </a:lnTo>
                  <a:lnTo>
                    <a:pt x="839" y="155"/>
                  </a:lnTo>
                  <a:lnTo>
                    <a:pt x="839" y="156"/>
                  </a:lnTo>
                  <a:lnTo>
                    <a:pt x="839" y="157"/>
                  </a:lnTo>
                  <a:lnTo>
                    <a:pt x="839" y="159"/>
                  </a:lnTo>
                  <a:lnTo>
                    <a:pt x="836" y="161"/>
                  </a:lnTo>
                  <a:lnTo>
                    <a:pt x="834" y="163"/>
                  </a:lnTo>
                  <a:lnTo>
                    <a:pt x="833" y="163"/>
                  </a:lnTo>
                  <a:lnTo>
                    <a:pt x="832" y="165"/>
                  </a:lnTo>
                  <a:lnTo>
                    <a:pt x="832" y="166"/>
                  </a:lnTo>
                  <a:lnTo>
                    <a:pt x="832" y="167"/>
                  </a:lnTo>
                  <a:lnTo>
                    <a:pt x="830" y="167"/>
                  </a:lnTo>
                  <a:lnTo>
                    <a:pt x="830" y="166"/>
                  </a:lnTo>
                  <a:lnTo>
                    <a:pt x="828" y="166"/>
                  </a:lnTo>
                  <a:lnTo>
                    <a:pt x="826" y="167"/>
                  </a:lnTo>
                  <a:lnTo>
                    <a:pt x="823" y="165"/>
                  </a:lnTo>
                  <a:lnTo>
                    <a:pt x="820" y="166"/>
                  </a:lnTo>
                  <a:lnTo>
                    <a:pt x="820" y="167"/>
                  </a:lnTo>
                  <a:lnTo>
                    <a:pt x="819" y="167"/>
                  </a:lnTo>
                  <a:lnTo>
                    <a:pt x="818" y="167"/>
                  </a:lnTo>
                  <a:lnTo>
                    <a:pt x="815" y="166"/>
                  </a:lnTo>
                  <a:lnTo>
                    <a:pt x="813" y="167"/>
                  </a:lnTo>
                  <a:lnTo>
                    <a:pt x="812" y="167"/>
                  </a:lnTo>
                  <a:lnTo>
                    <a:pt x="812" y="169"/>
                  </a:lnTo>
                  <a:lnTo>
                    <a:pt x="811" y="169"/>
                  </a:lnTo>
                  <a:lnTo>
                    <a:pt x="809" y="169"/>
                  </a:lnTo>
                  <a:lnTo>
                    <a:pt x="808" y="168"/>
                  </a:lnTo>
                  <a:lnTo>
                    <a:pt x="808" y="168"/>
                  </a:lnTo>
                  <a:lnTo>
                    <a:pt x="807" y="168"/>
                  </a:lnTo>
                  <a:lnTo>
                    <a:pt x="806" y="169"/>
                  </a:lnTo>
                  <a:lnTo>
                    <a:pt x="805" y="169"/>
                  </a:lnTo>
                  <a:lnTo>
                    <a:pt x="805" y="169"/>
                  </a:lnTo>
                  <a:lnTo>
                    <a:pt x="803" y="169"/>
                  </a:lnTo>
                  <a:lnTo>
                    <a:pt x="803" y="169"/>
                  </a:lnTo>
                  <a:lnTo>
                    <a:pt x="802" y="166"/>
                  </a:lnTo>
                  <a:lnTo>
                    <a:pt x="800" y="166"/>
                  </a:lnTo>
                  <a:lnTo>
                    <a:pt x="799" y="166"/>
                  </a:lnTo>
                  <a:lnTo>
                    <a:pt x="798" y="167"/>
                  </a:lnTo>
                  <a:lnTo>
                    <a:pt x="798" y="168"/>
                  </a:lnTo>
                  <a:lnTo>
                    <a:pt x="797" y="169"/>
                  </a:lnTo>
                  <a:lnTo>
                    <a:pt x="795" y="167"/>
                  </a:lnTo>
                  <a:lnTo>
                    <a:pt x="792" y="166"/>
                  </a:lnTo>
                  <a:lnTo>
                    <a:pt x="790" y="167"/>
                  </a:lnTo>
                  <a:lnTo>
                    <a:pt x="786" y="169"/>
                  </a:lnTo>
                  <a:lnTo>
                    <a:pt x="784" y="169"/>
                  </a:lnTo>
                  <a:lnTo>
                    <a:pt x="782" y="170"/>
                  </a:lnTo>
                  <a:lnTo>
                    <a:pt x="782" y="172"/>
                  </a:lnTo>
                  <a:lnTo>
                    <a:pt x="784" y="174"/>
                  </a:lnTo>
                  <a:lnTo>
                    <a:pt x="786" y="175"/>
                  </a:lnTo>
                  <a:lnTo>
                    <a:pt x="787" y="175"/>
                  </a:lnTo>
                  <a:lnTo>
                    <a:pt x="791" y="174"/>
                  </a:lnTo>
                  <a:lnTo>
                    <a:pt x="792" y="175"/>
                  </a:lnTo>
                  <a:lnTo>
                    <a:pt x="797" y="175"/>
                  </a:lnTo>
                  <a:lnTo>
                    <a:pt x="798" y="175"/>
                  </a:lnTo>
                  <a:lnTo>
                    <a:pt x="800" y="178"/>
                  </a:lnTo>
                  <a:lnTo>
                    <a:pt x="801" y="180"/>
                  </a:lnTo>
                  <a:lnTo>
                    <a:pt x="802" y="182"/>
                  </a:lnTo>
                  <a:lnTo>
                    <a:pt x="801" y="185"/>
                  </a:lnTo>
                  <a:lnTo>
                    <a:pt x="801" y="185"/>
                  </a:lnTo>
                  <a:lnTo>
                    <a:pt x="800" y="186"/>
                  </a:lnTo>
                  <a:lnTo>
                    <a:pt x="800" y="188"/>
                  </a:lnTo>
                  <a:lnTo>
                    <a:pt x="800" y="189"/>
                  </a:lnTo>
                  <a:lnTo>
                    <a:pt x="799" y="190"/>
                  </a:lnTo>
                  <a:lnTo>
                    <a:pt x="798" y="192"/>
                  </a:lnTo>
                  <a:lnTo>
                    <a:pt x="797" y="195"/>
                  </a:lnTo>
                  <a:lnTo>
                    <a:pt x="797" y="196"/>
                  </a:lnTo>
                  <a:lnTo>
                    <a:pt x="797" y="198"/>
                  </a:lnTo>
                  <a:lnTo>
                    <a:pt x="798" y="199"/>
                  </a:lnTo>
                  <a:lnTo>
                    <a:pt x="797" y="202"/>
                  </a:lnTo>
                  <a:lnTo>
                    <a:pt x="797" y="203"/>
                  </a:lnTo>
                  <a:lnTo>
                    <a:pt x="797" y="204"/>
                  </a:lnTo>
                  <a:lnTo>
                    <a:pt x="796" y="206"/>
                  </a:lnTo>
                  <a:lnTo>
                    <a:pt x="795" y="207"/>
                  </a:lnTo>
                  <a:lnTo>
                    <a:pt x="794" y="207"/>
                  </a:lnTo>
                  <a:lnTo>
                    <a:pt x="794" y="208"/>
                  </a:lnTo>
                  <a:lnTo>
                    <a:pt x="794" y="209"/>
                  </a:lnTo>
                  <a:lnTo>
                    <a:pt x="793" y="211"/>
                  </a:lnTo>
                  <a:lnTo>
                    <a:pt x="792" y="212"/>
                  </a:lnTo>
                  <a:lnTo>
                    <a:pt x="792" y="212"/>
                  </a:lnTo>
                  <a:lnTo>
                    <a:pt x="791" y="213"/>
                  </a:lnTo>
                  <a:lnTo>
                    <a:pt x="790" y="213"/>
                  </a:lnTo>
                  <a:lnTo>
                    <a:pt x="790" y="215"/>
                  </a:lnTo>
                  <a:lnTo>
                    <a:pt x="790" y="217"/>
                  </a:lnTo>
                  <a:lnTo>
                    <a:pt x="791" y="218"/>
                  </a:lnTo>
                  <a:lnTo>
                    <a:pt x="791" y="219"/>
                  </a:lnTo>
                  <a:lnTo>
                    <a:pt x="792" y="221"/>
                  </a:lnTo>
                  <a:lnTo>
                    <a:pt x="797" y="220"/>
                  </a:lnTo>
                  <a:lnTo>
                    <a:pt x="799" y="219"/>
                  </a:lnTo>
                  <a:lnTo>
                    <a:pt x="802" y="218"/>
                  </a:lnTo>
                  <a:lnTo>
                    <a:pt x="805" y="216"/>
                  </a:lnTo>
                  <a:lnTo>
                    <a:pt x="806" y="215"/>
                  </a:lnTo>
                  <a:lnTo>
                    <a:pt x="806" y="213"/>
                  </a:lnTo>
                  <a:lnTo>
                    <a:pt x="806" y="210"/>
                  </a:lnTo>
                  <a:lnTo>
                    <a:pt x="806" y="207"/>
                  </a:lnTo>
                  <a:lnTo>
                    <a:pt x="807" y="207"/>
                  </a:lnTo>
                  <a:lnTo>
                    <a:pt x="808" y="207"/>
                  </a:lnTo>
                  <a:lnTo>
                    <a:pt x="810" y="208"/>
                  </a:lnTo>
                  <a:lnTo>
                    <a:pt x="811" y="209"/>
                  </a:lnTo>
                  <a:lnTo>
                    <a:pt x="812" y="212"/>
                  </a:lnTo>
                  <a:lnTo>
                    <a:pt x="814" y="215"/>
                  </a:lnTo>
                  <a:lnTo>
                    <a:pt x="815" y="217"/>
                  </a:lnTo>
                  <a:lnTo>
                    <a:pt x="817" y="218"/>
                  </a:lnTo>
                  <a:lnTo>
                    <a:pt x="824" y="217"/>
                  </a:lnTo>
                  <a:lnTo>
                    <a:pt x="824" y="215"/>
                  </a:lnTo>
                  <a:lnTo>
                    <a:pt x="820" y="212"/>
                  </a:lnTo>
                  <a:lnTo>
                    <a:pt x="819" y="211"/>
                  </a:lnTo>
                  <a:lnTo>
                    <a:pt x="819" y="210"/>
                  </a:lnTo>
                  <a:lnTo>
                    <a:pt x="819" y="209"/>
                  </a:lnTo>
                  <a:lnTo>
                    <a:pt x="819" y="209"/>
                  </a:lnTo>
                  <a:lnTo>
                    <a:pt x="824" y="210"/>
                  </a:lnTo>
                  <a:lnTo>
                    <a:pt x="826" y="211"/>
                  </a:lnTo>
                  <a:lnTo>
                    <a:pt x="827" y="212"/>
                  </a:lnTo>
                  <a:lnTo>
                    <a:pt x="827" y="213"/>
                  </a:lnTo>
                  <a:lnTo>
                    <a:pt x="827" y="213"/>
                  </a:lnTo>
                  <a:lnTo>
                    <a:pt x="827" y="214"/>
                  </a:lnTo>
                  <a:lnTo>
                    <a:pt x="827" y="216"/>
                  </a:lnTo>
                  <a:lnTo>
                    <a:pt x="828" y="217"/>
                  </a:lnTo>
                  <a:lnTo>
                    <a:pt x="830" y="218"/>
                  </a:lnTo>
                  <a:lnTo>
                    <a:pt x="830" y="219"/>
                  </a:lnTo>
                  <a:lnTo>
                    <a:pt x="830" y="220"/>
                  </a:lnTo>
                  <a:lnTo>
                    <a:pt x="830" y="220"/>
                  </a:lnTo>
                  <a:lnTo>
                    <a:pt x="827" y="224"/>
                  </a:lnTo>
                  <a:lnTo>
                    <a:pt x="827" y="226"/>
                  </a:lnTo>
                  <a:lnTo>
                    <a:pt x="826" y="229"/>
                  </a:lnTo>
                  <a:lnTo>
                    <a:pt x="825" y="230"/>
                  </a:lnTo>
                  <a:lnTo>
                    <a:pt x="823" y="231"/>
                  </a:lnTo>
                  <a:lnTo>
                    <a:pt x="822" y="232"/>
                  </a:lnTo>
                  <a:lnTo>
                    <a:pt x="820" y="234"/>
                  </a:lnTo>
                  <a:lnTo>
                    <a:pt x="819" y="236"/>
                  </a:lnTo>
                  <a:lnTo>
                    <a:pt x="819" y="238"/>
                  </a:lnTo>
                  <a:lnTo>
                    <a:pt x="819" y="240"/>
                  </a:lnTo>
                  <a:lnTo>
                    <a:pt x="821" y="241"/>
                  </a:lnTo>
                  <a:lnTo>
                    <a:pt x="823" y="241"/>
                  </a:lnTo>
                  <a:lnTo>
                    <a:pt x="823" y="240"/>
                  </a:lnTo>
                  <a:lnTo>
                    <a:pt x="824" y="238"/>
                  </a:lnTo>
                  <a:lnTo>
                    <a:pt x="825" y="237"/>
                  </a:lnTo>
                  <a:lnTo>
                    <a:pt x="826" y="235"/>
                  </a:lnTo>
                  <a:lnTo>
                    <a:pt x="828" y="231"/>
                  </a:lnTo>
                  <a:lnTo>
                    <a:pt x="831" y="225"/>
                  </a:lnTo>
                  <a:lnTo>
                    <a:pt x="835" y="221"/>
                  </a:lnTo>
                  <a:lnTo>
                    <a:pt x="838" y="215"/>
                  </a:lnTo>
                  <a:lnTo>
                    <a:pt x="841" y="211"/>
                  </a:lnTo>
                  <a:lnTo>
                    <a:pt x="844" y="204"/>
                  </a:lnTo>
                  <a:lnTo>
                    <a:pt x="846" y="202"/>
                  </a:lnTo>
                  <a:lnTo>
                    <a:pt x="847" y="197"/>
                  </a:lnTo>
                  <a:lnTo>
                    <a:pt x="850" y="197"/>
                  </a:lnTo>
                  <a:lnTo>
                    <a:pt x="851" y="198"/>
                  </a:lnTo>
                  <a:lnTo>
                    <a:pt x="852" y="199"/>
                  </a:lnTo>
                  <a:lnTo>
                    <a:pt x="848" y="203"/>
                  </a:lnTo>
                  <a:lnTo>
                    <a:pt x="843" y="211"/>
                  </a:lnTo>
                  <a:lnTo>
                    <a:pt x="836" y="224"/>
                  </a:lnTo>
                  <a:lnTo>
                    <a:pt x="830" y="232"/>
                  </a:lnTo>
                  <a:lnTo>
                    <a:pt x="824" y="243"/>
                  </a:lnTo>
                  <a:lnTo>
                    <a:pt x="819" y="253"/>
                  </a:lnTo>
                  <a:lnTo>
                    <a:pt x="816" y="262"/>
                  </a:lnTo>
                  <a:lnTo>
                    <a:pt x="814" y="268"/>
                  </a:lnTo>
                  <a:lnTo>
                    <a:pt x="814" y="272"/>
                  </a:lnTo>
                  <a:lnTo>
                    <a:pt x="811" y="268"/>
                  </a:lnTo>
                  <a:lnTo>
                    <a:pt x="811" y="267"/>
                  </a:lnTo>
                  <a:lnTo>
                    <a:pt x="811" y="265"/>
                  </a:lnTo>
                  <a:lnTo>
                    <a:pt x="808" y="263"/>
                  </a:lnTo>
                  <a:lnTo>
                    <a:pt x="803" y="263"/>
                  </a:lnTo>
                  <a:lnTo>
                    <a:pt x="800" y="263"/>
                  </a:lnTo>
                  <a:lnTo>
                    <a:pt x="798" y="262"/>
                  </a:lnTo>
                  <a:lnTo>
                    <a:pt x="797" y="262"/>
                  </a:lnTo>
                  <a:lnTo>
                    <a:pt x="795" y="262"/>
                  </a:lnTo>
                  <a:lnTo>
                    <a:pt x="791" y="262"/>
                  </a:lnTo>
                  <a:lnTo>
                    <a:pt x="786" y="263"/>
                  </a:lnTo>
                  <a:lnTo>
                    <a:pt x="782" y="264"/>
                  </a:lnTo>
                  <a:lnTo>
                    <a:pt x="773" y="268"/>
                  </a:lnTo>
                  <a:lnTo>
                    <a:pt x="764" y="271"/>
                  </a:lnTo>
                  <a:lnTo>
                    <a:pt x="761" y="274"/>
                  </a:lnTo>
                  <a:lnTo>
                    <a:pt x="753" y="278"/>
                  </a:lnTo>
                  <a:lnTo>
                    <a:pt x="751" y="280"/>
                  </a:lnTo>
                  <a:lnTo>
                    <a:pt x="747" y="281"/>
                  </a:lnTo>
                  <a:lnTo>
                    <a:pt x="744" y="285"/>
                  </a:lnTo>
                  <a:lnTo>
                    <a:pt x="742" y="287"/>
                  </a:lnTo>
                  <a:lnTo>
                    <a:pt x="735" y="296"/>
                  </a:lnTo>
                  <a:lnTo>
                    <a:pt x="722" y="307"/>
                  </a:lnTo>
                  <a:lnTo>
                    <a:pt x="719" y="310"/>
                  </a:lnTo>
                  <a:lnTo>
                    <a:pt x="717" y="313"/>
                  </a:lnTo>
                  <a:lnTo>
                    <a:pt x="714" y="317"/>
                  </a:lnTo>
                  <a:lnTo>
                    <a:pt x="711" y="319"/>
                  </a:lnTo>
                  <a:lnTo>
                    <a:pt x="707" y="326"/>
                  </a:lnTo>
                  <a:lnTo>
                    <a:pt x="704" y="329"/>
                  </a:lnTo>
                  <a:lnTo>
                    <a:pt x="703" y="332"/>
                  </a:lnTo>
                  <a:lnTo>
                    <a:pt x="701" y="336"/>
                  </a:lnTo>
                  <a:lnTo>
                    <a:pt x="700" y="336"/>
                  </a:lnTo>
                  <a:lnTo>
                    <a:pt x="698" y="340"/>
                  </a:lnTo>
                  <a:lnTo>
                    <a:pt x="697" y="344"/>
                  </a:lnTo>
                  <a:lnTo>
                    <a:pt x="692" y="356"/>
                  </a:lnTo>
                  <a:lnTo>
                    <a:pt x="692" y="359"/>
                  </a:lnTo>
                  <a:lnTo>
                    <a:pt x="690" y="368"/>
                  </a:lnTo>
                  <a:lnTo>
                    <a:pt x="690" y="368"/>
                  </a:lnTo>
                  <a:lnTo>
                    <a:pt x="690" y="369"/>
                  </a:lnTo>
                  <a:lnTo>
                    <a:pt x="688" y="383"/>
                  </a:lnTo>
                  <a:lnTo>
                    <a:pt x="687" y="386"/>
                  </a:lnTo>
                  <a:lnTo>
                    <a:pt x="687" y="389"/>
                  </a:lnTo>
                  <a:lnTo>
                    <a:pt x="686" y="391"/>
                  </a:lnTo>
                  <a:lnTo>
                    <a:pt x="686" y="396"/>
                  </a:lnTo>
                  <a:lnTo>
                    <a:pt x="686" y="399"/>
                  </a:lnTo>
                  <a:lnTo>
                    <a:pt x="686" y="401"/>
                  </a:lnTo>
                  <a:lnTo>
                    <a:pt x="681" y="400"/>
                  </a:lnTo>
                  <a:lnTo>
                    <a:pt x="681" y="399"/>
                  </a:lnTo>
                  <a:lnTo>
                    <a:pt x="681" y="398"/>
                  </a:lnTo>
                  <a:lnTo>
                    <a:pt x="680" y="396"/>
                  </a:lnTo>
                  <a:lnTo>
                    <a:pt x="671" y="395"/>
                  </a:lnTo>
                  <a:lnTo>
                    <a:pt x="667" y="396"/>
                  </a:lnTo>
                  <a:lnTo>
                    <a:pt x="663" y="396"/>
                  </a:lnTo>
                  <a:lnTo>
                    <a:pt x="653" y="398"/>
                  </a:lnTo>
                  <a:lnTo>
                    <a:pt x="642" y="401"/>
                  </a:lnTo>
                  <a:lnTo>
                    <a:pt x="629" y="409"/>
                  </a:lnTo>
                  <a:lnTo>
                    <a:pt x="626" y="412"/>
                  </a:lnTo>
                  <a:lnTo>
                    <a:pt x="613" y="401"/>
                  </a:lnTo>
                  <a:lnTo>
                    <a:pt x="605" y="396"/>
                  </a:lnTo>
                  <a:lnTo>
                    <a:pt x="560" y="363"/>
                  </a:lnTo>
                  <a:lnTo>
                    <a:pt x="551" y="357"/>
                  </a:lnTo>
                  <a:lnTo>
                    <a:pt x="550" y="356"/>
                  </a:lnTo>
                  <a:lnTo>
                    <a:pt x="545" y="352"/>
                  </a:lnTo>
                  <a:lnTo>
                    <a:pt x="545" y="352"/>
                  </a:lnTo>
                  <a:lnTo>
                    <a:pt x="544" y="352"/>
                  </a:lnTo>
                  <a:lnTo>
                    <a:pt x="529" y="340"/>
                  </a:lnTo>
                  <a:lnTo>
                    <a:pt x="528" y="340"/>
                  </a:lnTo>
                  <a:lnTo>
                    <a:pt x="527" y="339"/>
                  </a:lnTo>
                  <a:lnTo>
                    <a:pt x="524" y="336"/>
                  </a:lnTo>
                  <a:lnTo>
                    <a:pt x="513" y="328"/>
                  </a:lnTo>
                  <a:lnTo>
                    <a:pt x="512" y="327"/>
                  </a:lnTo>
                  <a:lnTo>
                    <a:pt x="511" y="327"/>
                  </a:lnTo>
                  <a:lnTo>
                    <a:pt x="510" y="326"/>
                  </a:lnTo>
                  <a:lnTo>
                    <a:pt x="509" y="325"/>
                  </a:lnTo>
                  <a:lnTo>
                    <a:pt x="508" y="324"/>
                  </a:lnTo>
                  <a:lnTo>
                    <a:pt x="504" y="322"/>
                  </a:lnTo>
                  <a:lnTo>
                    <a:pt x="500" y="318"/>
                  </a:lnTo>
                  <a:lnTo>
                    <a:pt x="499" y="318"/>
                  </a:lnTo>
                  <a:lnTo>
                    <a:pt x="491" y="312"/>
                  </a:lnTo>
                  <a:lnTo>
                    <a:pt x="490" y="312"/>
                  </a:lnTo>
                  <a:lnTo>
                    <a:pt x="484" y="308"/>
                  </a:lnTo>
                  <a:lnTo>
                    <a:pt x="483" y="308"/>
                  </a:lnTo>
                  <a:lnTo>
                    <a:pt x="478" y="309"/>
                  </a:lnTo>
                  <a:lnTo>
                    <a:pt x="475" y="309"/>
                  </a:lnTo>
                  <a:lnTo>
                    <a:pt x="459" y="313"/>
                  </a:lnTo>
                  <a:lnTo>
                    <a:pt x="448" y="314"/>
                  </a:lnTo>
                  <a:lnTo>
                    <a:pt x="447" y="314"/>
                  </a:lnTo>
                  <a:lnTo>
                    <a:pt x="444" y="314"/>
                  </a:lnTo>
                  <a:lnTo>
                    <a:pt x="443" y="314"/>
                  </a:lnTo>
                  <a:lnTo>
                    <a:pt x="442" y="315"/>
                  </a:lnTo>
                  <a:lnTo>
                    <a:pt x="419" y="318"/>
                  </a:lnTo>
                  <a:lnTo>
                    <a:pt x="410" y="319"/>
                  </a:lnTo>
                  <a:lnTo>
                    <a:pt x="409" y="320"/>
                  </a:lnTo>
                  <a:lnTo>
                    <a:pt x="408" y="320"/>
                  </a:lnTo>
                  <a:lnTo>
                    <a:pt x="407" y="320"/>
                  </a:lnTo>
                  <a:lnTo>
                    <a:pt x="405" y="320"/>
                  </a:lnTo>
                  <a:lnTo>
                    <a:pt x="404" y="320"/>
                  </a:lnTo>
                  <a:lnTo>
                    <a:pt x="401" y="321"/>
                  </a:lnTo>
                  <a:lnTo>
                    <a:pt x="393" y="323"/>
                  </a:lnTo>
                  <a:lnTo>
                    <a:pt x="387" y="324"/>
                  </a:lnTo>
                  <a:lnTo>
                    <a:pt x="387" y="324"/>
                  </a:lnTo>
                  <a:lnTo>
                    <a:pt x="385" y="324"/>
                  </a:lnTo>
                  <a:lnTo>
                    <a:pt x="371" y="326"/>
                  </a:lnTo>
                  <a:lnTo>
                    <a:pt x="369" y="325"/>
                  </a:lnTo>
                  <a:lnTo>
                    <a:pt x="368" y="311"/>
                  </a:lnTo>
                  <a:lnTo>
                    <a:pt x="365" y="307"/>
                  </a:lnTo>
                  <a:lnTo>
                    <a:pt x="360" y="303"/>
                  </a:lnTo>
                  <a:lnTo>
                    <a:pt x="352" y="294"/>
                  </a:lnTo>
                  <a:lnTo>
                    <a:pt x="349" y="291"/>
                  </a:lnTo>
                  <a:lnTo>
                    <a:pt x="347" y="293"/>
                  </a:lnTo>
                  <a:lnTo>
                    <a:pt x="339" y="301"/>
                  </a:lnTo>
                  <a:lnTo>
                    <a:pt x="337" y="298"/>
                  </a:lnTo>
                  <a:lnTo>
                    <a:pt x="337" y="297"/>
                  </a:lnTo>
                  <a:lnTo>
                    <a:pt x="337" y="296"/>
                  </a:lnTo>
                  <a:lnTo>
                    <a:pt x="337" y="294"/>
                  </a:lnTo>
                  <a:lnTo>
                    <a:pt x="338" y="293"/>
                  </a:lnTo>
                  <a:lnTo>
                    <a:pt x="338" y="293"/>
                  </a:lnTo>
                  <a:lnTo>
                    <a:pt x="338" y="292"/>
                  </a:lnTo>
                  <a:lnTo>
                    <a:pt x="337" y="287"/>
                  </a:lnTo>
                  <a:lnTo>
                    <a:pt x="332" y="287"/>
                  </a:lnTo>
                  <a:lnTo>
                    <a:pt x="316" y="289"/>
                  </a:lnTo>
                  <a:lnTo>
                    <a:pt x="315" y="289"/>
                  </a:lnTo>
                  <a:lnTo>
                    <a:pt x="313" y="289"/>
                  </a:lnTo>
                  <a:lnTo>
                    <a:pt x="307" y="290"/>
                  </a:lnTo>
                  <a:lnTo>
                    <a:pt x="303" y="291"/>
                  </a:lnTo>
                  <a:lnTo>
                    <a:pt x="294" y="291"/>
                  </a:lnTo>
                  <a:lnTo>
                    <a:pt x="293" y="291"/>
                  </a:lnTo>
                  <a:lnTo>
                    <a:pt x="290" y="291"/>
                  </a:lnTo>
                  <a:lnTo>
                    <a:pt x="289" y="291"/>
                  </a:lnTo>
                  <a:lnTo>
                    <a:pt x="261" y="295"/>
                  </a:lnTo>
                  <a:lnTo>
                    <a:pt x="252" y="296"/>
                  </a:lnTo>
                  <a:lnTo>
                    <a:pt x="250" y="296"/>
                  </a:lnTo>
                  <a:lnTo>
                    <a:pt x="240" y="297"/>
                  </a:lnTo>
                  <a:lnTo>
                    <a:pt x="220" y="299"/>
                  </a:lnTo>
                  <a:lnTo>
                    <a:pt x="219" y="300"/>
                  </a:lnTo>
                  <a:lnTo>
                    <a:pt x="218" y="300"/>
                  </a:lnTo>
                  <a:lnTo>
                    <a:pt x="217" y="300"/>
                  </a:lnTo>
                  <a:lnTo>
                    <a:pt x="215" y="300"/>
                  </a:lnTo>
                  <a:lnTo>
                    <a:pt x="213" y="300"/>
                  </a:lnTo>
                  <a:lnTo>
                    <a:pt x="210" y="300"/>
                  </a:lnTo>
                  <a:lnTo>
                    <a:pt x="207" y="301"/>
                  </a:lnTo>
                  <a:lnTo>
                    <a:pt x="200" y="301"/>
                  </a:lnTo>
                  <a:lnTo>
                    <a:pt x="197" y="301"/>
                  </a:lnTo>
                  <a:lnTo>
                    <a:pt x="188" y="307"/>
                  </a:lnTo>
                  <a:lnTo>
                    <a:pt x="184" y="309"/>
                  </a:lnTo>
                  <a:lnTo>
                    <a:pt x="183" y="310"/>
                  </a:lnTo>
                  <a:lnTo>
                    <a:pt x="179" y="313"/>
                  </a:lnTo>
                  <a:lnTo>
                    <a:pt x="178" y="313"/>
                  </a:lnTo>
                  <a:lnTo>
                    <a:pt x="168" y="317"/>
                  </a:lnTo>
                  <a:lnTo>
                    <a:pt x="160" y="325"/>
                  </a:lnTo>
                  <a:lnTo>
                    <a:pt x="159" y="326"/>
                  </a:lnTo>
                  <a:lnTo>
                    <a:pt x="159" y="325"/>
                  </a:lnTo>
                  <a:lnTo>
                    <a:pt x="159" y="324"/>
                  </a:lnTo>
                  <a:lnTo>
                    <a:pt x="160" y="324"/>
                  </a:lnTo>
                  <a:lnTo>
                    <a:pt x="159" y="324"/>
                  </a:lnTo>
                  <a:lnTo>
                    <a:pt x="147" y="329"/>
                  </a:lnTo>
                  <a:lnTo>
                    <a:pt x="137" y="335"/>
                  </a:lnTo>
                  <a:lnTo>
                    <a:pt x="127" y="340"/>
                  </a:lnTo>
                  <a:lnTo>
                    <a:pt x="88" y="346"/>
                  </a:lnTo>
                  <a:lnTo>
                    <a:pt x="81" y="346"/>
                  </a:lnTo>
                  <a:lnTo>
                    <a:pt x="74" y="348"/>
                  </a:lnTo>
                  <a:lnTo>
                    <a:pt x="68" y="349"/>
                  </a:lnTo>
                  <a:lnTo>
                    <a:pt x="41" y="353"/>
                  </a:lnTo>
                  <a:lnTo>
                    <a:pt x="34" y="354"/>
                  </a:lnTo>
                  <a:lnTo>
                    <a:pt x="33" y="354"/>
                  </a:lnTo>
                  <a:lnTo>
                    <a:pt x="32" y="354"/>
                  </a:lnTo>
                  <a:lnTo>
                    <a:pt x="22" y="356"/>
                  </a:lnTo>
                  <a:lnTo>
                    <a:pt x="21" y="356"/>
                  </a:lnTo>
                  <a:lnTo>
                    <a:pt x="1" y="358"/>
                  </a:lnTo>
                  <a:lnTo>
                    <a:pt x="0" y="344"/>
                  </a:lnTo>
                  <a:lnTo>
                    <a:pt x="0" y="329"/>
                  </a:lnTo>
                  <a:lnTo>
                    <a:pt x="0" y="326"/>
                  </a:lnTo>
                  <a:lnTo>
                    <a:pt x="6" y="319"/>
                  </a:lnTo>
                  <a:lnTo>
                    <a:pt x="8" y="319"/>
                  </a:lnTo>
                  <a:lnTo>
                    <a:pt x="9" y="321"/>
                  </a:lnTo>
                  <a:lnTo>
                    <a:pt x="17" y="321"/>
                  </a:lnTo>
                  <a:lnTo>
                    <a:pt x="17" y="320"/>
                  </a:lnTo>
                  <a:lnTo>
                    <a:pt x="18" y="320"/>
                  </a:lnTo>
                  <a:lnTo>
                    <a:pt x="20" y="320"/>
                  </a:lnTo>
                  <a:lnTo>
                    <a:pt x="24" y="318"/>
                  </a:lnTo>
                  <a:lnTo>
                    <a:pt x="26" y="314"/>
                  </a:lnTo>
                  <a:lnTo>
                    <a:pt x="27" y="313"/>
                  </a:lnTo>
                  <a:lnTo>
                    <a:pt x="27" y="313"/>
                  </a:lnTo>
                  <a:lnTo>
                    <a:pt x="25" y="309"/>
                  </a:lnTo>
                  <a:lnTo>
                    <a:pt x="24" y="307"/>
                  </a:lnTo>
                  <a:lnTo>
                    <a:pt x="24" y="306"/>
                  </a:lnTo>
                  <a:lnTo>
                    <a:pt x="26" y="306"/>
                  </a:lnTo>
                  <a:lnTo>
                    <a:pt x="27" y="296"/>
                  </a:lnTo>
                  <a:lnTo>
                    <a:pt x="30" y="291"/>
                  </a:lnTo>
                  <a:lnTo>
                    <a:pt x="30" y="290"/>
                  </a:lnTo>
                  <a:lnTo>
                    <a:pt x="31" y="291"/>
                  </a:lnTo>
                  <a:lnTo>
                    <a:pt x="33" y="288"/>
                  </a:lnTo>
                  <a:lnTo>
                    <a:pt x="38" y="281"/>
                  </a:lnTo>
                  <a:lnTo>
                    <a:pt x="50" y="274"/>
                  </a:lnTo>
                  <a:lnTo>
                    <a:pt x="57" y="272"/>
                  </a:lnTo>
                  <a:lnTo>
                    <a:pt x="59" y="272"/>
                  </a:lnTo>
                  <a:lnTo>
                    <a:pt x="61" y="272"/>
                  </a:lnTo>
                  <a:lnTo>
                    <a:pt x="76" y="270"/>
                  </a:lnTo>
                  <a:lnTo>
                    <a:pt x="77" y="269"/>
                  </a:lnTo>
                  <a:lnTo>
                    <a:pt x="77" y="268"/>
                  </a:lnTo>
                  <a:lnTo>
                    <a:pt x="77" y="268"/>
                  </a:lnTo>
                  <a:lnTo>
                    <a:pt x="80" y="263"/>
                  </a:lnTo>
                  <a:lnTo>
                    <a:pt x="88" y="258"/>
                  </a:lnTo>
                  <a:lnTo>
                    <a:pt x="94" y="255"/>
                  </a:lnTo>
                  <a:lnTo>
                    <a:pt x="99" y="249"/>
                  </a:lnTo>
                  <a:lnTo>
                    <a:pt x="99" y="247"/>
                  </a:lnTo>
                  <a:lnTo>
                    <a:pt x="98" y="246"/>
                  </a:lnTo>
                  <a:lnTo>
                    <a:pt x="99" y="246"/>
                  </a:lnTo>
                  <a:lnTo>
                    <a:pt x="100" y="245"/>
                  </a:lnTo>
                  <a:lnTo>
                    <a:pt x="106" y="240"/>
                  </a:lnTo>
                  <a:lnTo>
                    <a:pt x="113" y="236"/>
                  </a:lnTo>
                  <a:lnTo>
                    <a:pt x="123" y="235"/>
                  </a:lnTo>
                  <a:lnTo>
                    <a:pt x="125" y="235"/>
                  </a:lnTo>
                  <a:lnTo>
                    <a:pt x="127" y="232"/>
                  </a:lnTo>
                  <a:lnTo>
                    <a:pt x="130" y="224"/>
                  </a:lnTo>
                  <a:lnTo>
                    <a:pt x="132" y="219"/>
                  </a:lnTo>
                  <a:lnTo>
                    <a:pt x="129" y="213"/>
                  </a:lnTo>
                  <a:lnTo>
                    <a:pt x="130" y="211"/>
                  </a:lnTo>
                  <a:lnTo>
                    <a:pt x="133" y="209"/>
                  </a:lnTo>
                  <a:lnTo>
                    <a:pt x="135" y="209"/>
                  </a:lnTo>
                  <a:lnTo>
                    <a:pt x="138" y="212"/>
                  </a:lnTo>
                  <a:lnTo>
                    <a:pt x="142" y="205"/>
                  </a:lnTo>
                  <a:lnTo>
                    <a:pt x="144" y="201"/>
                  </a:lnTo>
                  <a:lnTo>
                    <a:pt x="147" y="197"/>
                  </a:lnTo>
                  <a:lnTo>
                    <a:pt x="150" y="194"/>
                  </a:lnTo>
                  <a:lnTo>
                    <a:pt x="155" y="191"/>
                  </a:lnTo>
                  <a:lnTo>
                    <a:pt x="156" y="192"/>
                  </a:lnTo>
                  <a:lnTo>
                    <a:pt x="158" y="194"/>
                  </a:lnTo>
                  <a:lnTo>
                    <a:pt x="158" y="199"/>
                  </a:lnTo>
                  <a:lnTo>
                    <a:pt x="159" y="202"/>
                  </a:lnTo>
                  <a:lnTo>
                    <a:pt x="160" y="203"/>
                  </a:lnTo>
                  <a:lnTo>
                    <a:pt x="165" y="204"/>
                  </a:lnTo>
                  <a:lnTo>
                    <a:pt x="169" y="201"/>
                  </a:lnTo>
                  <a:lnTo>
                    <a:pt x="170" y="201"/>
                  </a:lnTo>
                  <a:lnTo>
                    <a:pt x="171" y="198"/>
                  </a:lnTo>
                  <a:lnTo>
                    <a:pt x="173" y="196"/>
                  </a:lnTo>
                  <a:lnTo>
                    <a:pt x="177" y="186"/>
                  </a:lnTo>
                  <a:lnTo>
                    <a:pt x="177" y="185"/>
                  </a:lnTo>
                  <a:lnTo>
                    <a:pt x="180" y="181"/>
                  </a:lnTo>
                  <a:lnTo>
                    <a:pt x="181" y="181"/>
                  </a:lnTo>
                  <a:lnTo>
                    <a:pt x="182" y="180"/>
                  </a:lnTo>
                  <a:lnTo>
                    <a:pt x="183" y="180"/>
                  </a:lnTo>
                  <a:lnTo>
                    <a:pt x="185" y="180"/>
                  </a:lnTo>
                  <a:lnTo>
                    <a:pt x="185" y="179"/>
                  </a:lnTo>
                  <a:lnTo>
                    <a:pt x="194" y="175"/>
                  </a:lnTo>
                  <a:lnTo>
                    <a:pt x="194" y="174"/>
                  </a:lnTo>
                  <a:lnTo>
                    <a:pt x="194" y="173"/>
                  </a:lnTo>
                  <a:lnTo>
                    <a:pt x="196" y="172"/>
                  </a:lnTo>
                  <a:lnTo>
                    <a:pt x="202" y="172"/>
                  </a:lnTo>
                  <a:lnTo>
                    <a:pt x="204" y="174"/>
                  </a:lnTo>
                  <a:lnTo>
                    <a:pt x="204" y="176"/>
                  </a:lnTo>
                  <a:lnTo>
                    <a:pt x="205" y="178"/>
                  </a:lnTo>
                  <a:lnTo>
                    <a:pt x="210" y="177"/>
                  </a:lnTo>
                  <a:lnTo>
                    <a:pt x="215" y="173"/>
                  </a:lnTo>
                  <a:lnTo>
                    <a:pt x="220" y="159"/>
                  </a:lnTo>
                  <a:lnTo>
                    <a:pt x="221" y="153"/>
                  </a:lnTo>
                  <a:lnTo>
                    <a:pt x="223" y="151"/>
                  </a:lnTo>
                  <a:lnTo>
                    <a:pt x="224" y="148"/>
                  </a:lnTo>
                  <a:lnTo>
                    <a:pt x="228" y="143"/>
                  </a:lnTo>
                  <a:lnTo>
                    <a:pt x="233" y="139"/>
                  </a:lnTo>
                  <a:lnTo>
                    <a:pt x="234" y="139"/>
                  </a:lnTo>
                  <a:lnTo>
                    <a:pt x="235" y="141"/>
                  </a:lnTo>
                  <a:lnTo>
                    <a:pt x="238" y="141"/>
                  </a:lnTo>
                  <a:lnTo>
                    <a:pt x="239" y="141"/>
                  </a:lnTo>
                  <a:lnTo>
                    <a:pt x="241" y="141"/>
                  </a:lnTo>
                  <a:lnTo>
                    <a:pt x="241" y="134"/>
                  </a:lnTo>
                  <a:lnTo>
                    <a:pt x="240" y="125"/>
                  </a:lnTo>
                  <a:lnTo>
                    <a:pt x="241" y="121"/>
                  </a:lnTo>
                  <a:lnTo>
                    <a:pt x="241" y="119"/>
                  </a:lnTo>
                  <a:lnTo>
                    <a:pt x="240" y="119"/>
                  </a:lnTo>
                  <a:lnTo>
                    <a:pt x="241" y="119"/>
                  </a:lnTo>
                  <a:lnTo>
                    <a:pt x="241" y="118"/>
                  </a:lnTo>
                  <a:lnTo>
                    <a:pt x="240" y="117"/>
                  </a:lnTo>
                  <a:lnTo>
                    <a:pt x="239" y="114"/>
                  </a:lnTo>
                  <a:lnTo>
                    <a:pt x="239" y="113"/>
                  </a:lnTo>
                  <a:lnTo>
                    <a:pt x="241" y="107"/>
                  </a:lnTo>
                  <a:lnTo>
                    <a:pt x="248" y="106"/>
                  </a:lnTo>
                  <a:lnTo>
                    <a:pt x="257" y="105"/>
                  </a:lnTo>
                  <a:close/>
                </a:path>
              </a:pathLst>
            </a:custGeom>
            <a:solidFill>
              <a:srgbClr val="FFAA00"/>
            </a:solidFill>
            <a:ln w="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2" name="Freeform 294"/>
            <p:cNvSpPr>
              <a:spLocks/>
            </p:cNvSpPr>
            <p:nvPr/>
          </p:nvSpPr>
          <p:spPr bwMode="auto">
            <a:xfrm>
              <a:off x="3675120" y="1427553"/>
              <a:ext cx="918221" cy="613999"/>
            </a:xfrm>
            <a:custGeom>
              <a:avLst/>
              <a:gdLst>
                <a:gd name="T0" fmla="*/ 614 w 661"/>
                <a:gd name="T1" fmla="*/ 63 h 442"/>
                <a:gd name="T2" fmla="*/ 614 w 661"/>
                <a:gd name="T3" fmla="*/ 110 h 442"/>
                <a:gd name="T4" fmla="*/ 613 w 661"/>
                <a:gd name="T5" fmla="*/ 131 h 442"/>
                <a:gd name="T6" fmla="*/ 623 w 661"/>
                <a:gd name="T7" fmla="*/ 181 h 442"/>
                <a:gd name="T8" fmla="*/ 636 w 661"/>
                <a:gd name="T9" fmla="*/ 232 h 442"/>
                <a:gd name="T10" fmla="*/ 638 w 661"/>
                <a:gd name="T11" fmla="*/ 299 h 442"/>
                <a:gd name="T12" fmla="*/ 641 w 661"/>
                <a:gd name="T13" fmla="*/ 348 h 442"/>
                <a:gd name="T14" fmla="*/ 657 w 661"/>
                <a:gd name="T15" fmla="*/ 398 h 442"/>
                <a:gd name="T16" fmla="*/ 659 w 661"/>
                <a:gd name="T17" fmla="*/ 430 h 442"/>
                <a:gd name="T18" fmla="*/ 653 w 661"/>
                <a:gd name="T19" fmla="*/ 442 h 442"/>
                <a:gd name="T20" fmla="*/ 608 w 661"/>
                <a:gd name="T21" fmla="*/ 442 h 442"/>
                <a:gd name="T22" fmla="*/ 575 w 661"/>
                <a:gd name="T23" fmla="*/ 441 h 442"/>
                <a:gd name="T24" fmla="*/ 535 w 661"/>
                <a:gd name="T25" fmla="*/ 440 h 442"/>
                <a:gd name="T26" fmla="*/ 453 w 661"/>
                <a:gd name="T27" fmla="*/ 437 h 442"/>
                <a:gd name="T28" fmla="*/ 425 w 661"/>
                <a:gd name="T29" fmla="*/ 437 h 442"/>
                <a:gd name="T30" fmla="*/ 412 w 661"/>
                <a:gd name="T31" fmla="*/ 436 h 442"/>
                <a:gd name="T32" fmla="*/ 384 w 661"/>
                <a:gd name="T33" fmla="*/ 435 h 442"/>
                <a:gd name="T34" fmla="*/ 368 w 661"/>
                <a:gd name="T35" fmla="*/ 434 h 442"/>
                <a:gd name="T36" fmla="*/ 344 w 661"/>
                <a:gd name="T37" fmla="*/ 433 h 442"/>
                <a:gd name="T38" fmla="*/ 320 w 661"/>
                <a:gd name="T39" fmla="*/ 431 h 442"/>
                <a:gd name="T40" fmla="*/ 302 w 661"/>
                <a:gd name="T41" fmla="*/ 431 h 442"/>
                <a:gd name="T42" fmla="*/ 275 w 661"/>
                <a:gd name="T43" fmla="*/ 429 h 442"/>
                <a:gd name="T44" fmla="*/ 256 w 661"/>
                <a:gd name="T45" fmla="*/ 428 h 442"/>
                <a:gd name="T46" fmla="*/ 243 w 661"/>
                <a:gd name="T47" fmla="*/ 427 h 442"/>
                <a:gd name="T48" fmla="*/ 214 w 661"/>
                <a:gd name="T49" fmla="*/ 426 h 442"/>
                <a:gd name="T50" fmla="*/ 201 w 661"/>
                <a:gd name="T51" fmla="*/ 425 h 442"/>
                <a:gd name="T52" fmla="*/ 184 w 661"/>
                <a:gd name="T53" fmla="*/ 424 h 442"/>
                <a:gd name="T54" fmla="*/ 181 w 661"/>
                <a:gd name="T55" fmla="*/ 424 h 442"/>
                <a:gd name="T56" fmla="*/ 167 w 661"/>
                <a:gd name="T57" fmla="*/ 422 h 442"/>
                <a:gd name="T58" fmla="*/ 149 w 661"/>
                <a:gd name="T59" fmla="*/ 421 h 442"/>
                <a:gd name="T60" fmla="*/ 143 w 661"/>
                <a:gd name="T61" fmla="*/ 421 h 442"/>
                <a:gd name="T62" fmla="*/ 124 w 661"/>
                <a:gd name="T63" fmla="*/ 420 h 442"/>
                <a:gd name="T64" fmla="*/ 98 w 661"/>
                <a:gd name="T65" fmla="*/ 418 h 442"/>
                <a:gd name="T66" fmla="*/ 80 w 661"/>
                <a:gd name="T67" fmla="*/ 416 h 442"/>
                <a:gd name="T68" fmla="*/ 54 w 661"/>
                <a:gd name="T69" fmla="*/ 414 h 442"/>
                <a:gd name="T70" fmla="*/ 1 w 661"/>
                <a:gd name="T71" fmla="*/ 402 h 442"/>
                <a:gd name="T72" fmla="*/ 10 w 661"/>
                <a:gd name="T73" fmla="*/ 307 h 442"/>
                <a:gd name="T74" fmla="*/ 14 w 661"/>
                <a:gd name="T75" fmla="*/ 263 h 442"/>
                <a:gd name="T76" fmla="*/ 16 w 661"/>
                <a:gd name="T77" fmla="*/ 232 h 442"/>
                <a:gd name="T78" fmla="*/ 18 w 661"/>
                <a:gd name="T79" fmla="*/ 215 h 442"/>
                <a:gd name="T80" fmla="*/ 23 w 661"/>
                <a:gd name="T81" fmla="*/ 155 h 442"/>
                <a:gd name="T82" fmla="*/ 27 w 661"/>
                <a:gd name="T83" fmla="*/ 112 h 442"/>
                <a:gd name="T84" fmla="*/ 28 w 661"/>
                <a:gd name="T85" fmla="*/ 100 h 442"/>
                <a:gd name="T86" fmla="*/ 30 w 661"/>
                <a:gd name="T87" fmla="*/ 78 h 442"/>
                <a:gd name="T88" fmla="*/ 31 w 661"/>
                <a:gd name="T89" fmla="*/ 64 h 442"/>
                <a:gd name="T90" fmla="*/ 32 w 661"/>
                <a:gd name="T91" fmla="*/ 50 h 442"/>
                <a:gd name="T92" fmla="*/ 32 w 661"/>
                <a:gd name="T93" fmla="*/ 45 h 442"/>
                <a:gd name="T94" fmla="*/ 35 w 661"/>
                <a:gd name="T95" fmla="*/ 18 h 442"/>
                <a:gd name="T96" fmla="*/ 36 w 661"/>
                <a:gd name="T97" fmla="*/ 8 h 442"/>
                <a:gd name="T98" fmla="*/ 37 w 661"/>
                <a:gd name="T99" fmla="*/ 2 h 442"/>
                <a:gd name="T100" fmla="*/ 43 w 661"/>
                <a:gd name="T101" fmla="*/ 1 h 442"/>
                <a:gd name="T102" fmla="*/ 52 w 661"/>
                <a:gd name="T103" fmla="*/ 2 h 442"/>
                <a:gd name="T104" fmla="*/ 197 w 661"/>
                <a:gd name="T105" fmla="*/ 13 h 442"/>
                <a:gd name="T106" fmla="*/ 298 w 661"/>
                <a:gd name="T107" fmla="*/ 19 h 442"/>
                <a:gd name="T108" fmla="*/ 382 w 661"/>
                <a:gd name="T109" fmla="*/ 23 h 442"/>
                <a:gd name="T110" fmla="*/ 591 w 661"/>
                <a:gd name="T111" fmla="*/ 29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1" h="442">
                  <a:moveTo>
                    <a:pt x="607" y="29"/>
                  </a:moveTo>
                  <a:lnTo>
                    <a:pt x="607" y="30"/>
                  </a:lnTo>
                  <a:lnTo>
                    <a:pt x="606" y="32"/>
                  </a:lnTo>
                  <a:lnTo>
                    <a:pt x="606" y="34"/>
                  </a:lnTo>
                  <a:lnTo>
                    <a:pt x="607" y="37"/>
                  </a:lnTo>
                  <a:lnTo>
                    <a:pt x="609" y="45"/>
                  </a:lnTo>
                  <a:lnTo>
                    <a:pt x="613" y="58"/>
                  </a:lnTo>
                  <a:lnTo>
                    <a:pt x="614" y="63"/>
                  </a:lnTo>
                  <a:lnTo>
                    <a:pt x="618" y="72"/>
                  </a:lnTo>
                  <a:lnTo>
                    <a:pt x="612" y="91"/>
                  </a:lnTo>
                  <a:lnTo>
                    <a:pt x="612" y="91"/>
                  </a:lnTo>
                  <a:lnTo>
                    <a:pt x="612" y="91"/>
                  </a:lnTo>
                  <a:lnTo>
                    <a:pt x="613" y="92"/>
                  </a:lnTo>
                  <a:lnTo>
                    <a:pt x="614" y="94"/>
                  </a:lnTo>
                  <a:lnTo>
                    <a:pt x="615" y="107"/>
                  </a:lnTo>
                  <a:lnTo>
                    <a:pt x="614" y="110"/>
                  </a:lnTo>
                  <a:lnTo>
                    <a:pt x="613" y="110"/>
                  </a:lnTo>
                  <a:lnTo>
                    <a:pt x="613" y="116"/>
                  </a:lnTo>
                  <a:lnTo>
                    <a:pt x="614" y="118"/>
                  </a:lnTo>
                  <a:lnTo>
                    <a:pt x="615" y="121"/>
                  </a:lnTo>
                  <a:lnTo>
                    <a:pt x="615" y="127"/>
                  </a:lnTo>
                  <a:lnTo>
                    <a:pt x="614" y="131"/>
                  </a:lnTo>
                  <a:lnTo>
                    <a:pt x="613" y="131"/>
                  </a:lnTo>
                  <a:lnTo>
                    <a:pt x="613" y="131"/>
                  </a:lnTo>
                  <a:lnTo>
                    <a:pt x="613" y="132"/>
                  </a:lnTo>
                  <a:lnTo>
                    <a:pt x="613" y="138"/>
                  </a:lnTo>
                  <a:lnTo>
                    <a:pt x="613" y="141"/>
                  </a:lnTo>
                  <a:lnTo>
                    <a:pt x="613" y="141"/>
                  </a:lnTo>
                  <a:lnTo>
                    <a:pt x="614" y="149"/>
                  </a:lnTo>
                  <a:lnTo>
                    <a:pt x="616" y="154"/>
                  </a:lnTo>
                  <a:lnTo>
                    <a:pt x="617" y="156"/>
                  </a:lnTo>
                  <a:lnTo>
                    <a:pt x="623" y="181"/>
                  </a:lnTo>
                  <a:lnTo>
                    <a:pt x="624" y="183"/>
                  </a:lnTo>
                  <a:lnTo>
                    <a:pt x="626" y="189"/>
                  </a:lnTo>
                  <a:lnTo>
                    <a:pt x="634" y="209"/>
                  </a:lnTo>
                  <a:lnTo>
                    <a:pt x="634" y="210"/>
                  </a:lnTo>
                  <a:lnTo>
                    <a:pt x="637" y="218"/>
                  </a:lnTo>
                  <a:lnTo>
                    <a:pt x="637" y="231"/>
                  </a:lnTo>
                  <a:lnTo>
                    <a:pt x="636" y="231"/>
                  </a:lnTo>
                  <a:lnTo>
                    <a:pt x="636" y="232"/>
                  </a:lnTo>
                  <a:lnTo>
                    <a:pt x="635" y="242"/>
                  </a:lnTo>
                  <a:lnTo>
                    <a:pt x="636" y="249"/>
                  </a:lnTo>
                  <a:lnTo>
                    <a:pt x="638" y="267"/>
                  </a:lnTo>
                  <a:lnTo>
                    <a:pt x="638" y="267"/>
                  </a:lnTo>
                  <a:lnTo>
                    <a:pt x="638" y="278"/>
                  </a:lnTo>
                  <a:lnTo>
                    <a:pt x="639" y="282"/>
                  </a:lnTo>
                  <a:lnTo>
                    <a:pt x="639" y="298"/>
                  </a:lnTo>
                  <a:lnTo>
                    <a:pt x="638" y="299"/>
                  </a:lnTo>
                  <a:lnTo>
                    <a:pt x="638" y="303"/>
                  </a:lnTo>
                  <a:lnTo>
                    <a:pt x="641" y="308"/>
                  </a:lnTo>
                  <a:lnTo>
                    <a:pt x="642" y="309"/>
                  </a:lnTo>
                  <a:lnTo>
                    <a:pt x="643" y="311"/>
                  </a:lnTo>
                  <a:lnTo>
                    <a:pt x="640" y="324"/>
                  </a:lnTo>
                  <a:lnTo>
                    <a:pt x="641" y="341"/>
                  </a:lnTo>
                  <a:lnTo>
                    <a:pt x="641" y="348"/>
                  </a:lnTo>
                  <a:lnTo>
                    <a:pt x="641" y="348"/>
                  </a:lnTo>
                  <a:lnTo>
                    <a:pt x="641" y="348"/>
                  </a:lnTo>
                  <a:lnTo>
                    <a:pt x="646" y="360"/>
                  </a:lnTo>
                  <a:lnTo>
                    <a:pt x="647" y="374"/>
                  </a:lnTo>
                  <a:lnTo>
                    <a:pt x="646" y="374"/>
                  </a:lnTo>
                  <a:lnTo>
                    <a:pt x="652" y="382"/>
                  </a:lnTo>
                  <a:lnTo>
                    <a:pt x="654" y="386"/>
                  </a:lnTo>
                  <a:lnTo>
                    <a:pt x="657" y="392"/>
                  </a:lnTo>
                  <a:lnTo>
                    <a:pt x="657" y="398"/>
                  </a:lnTo>
                  <a:lnTo>
                    <a:pt x="658" y="409"/>
                  </a:lnTo>
                  <a:lnTo>
                    <a:pt x="659" y="410"/>
                  </a:lnTo>
                  <a:lnTo>
                    <a:pt x="661" y="420"/>
                  </a:lnTo>
                  <a:lnTo>
                    <a:pt x="661" y="422"/>
                  </a:lnTo>
                  <a:lnTo>
                    <a:pt x="661" y="425"/>
                  </a:lnTo>
                  <a:lnTo>
                    <a:pt x="661" y="426"/>
                  </a:lnTo>
                  <a:lnTo>
                    <a:pt x="660" y="426"/>
                  </a:lnTo>
                  <a:lnTo>
                    <a:pt x="659" y="430"/>
                  </a:lnTo>
                  <a:lnTo>
                    <a:pt x="659" y="431"/>
                  </a:lnTo>
                  <a:lnTo>
                    <a:pt x="659" y="438"/>
                  </a:lnTo>
                  <a:lnTo>
                    <a:pt x="660" y="442"/>
                  </a:lnTo>
                  <a:lnTo>
                    <a:pt x="659" y="442"/>
                  </a:lnTo>
                  <a:lnTo>
                    <a:pt x="657" y="442"/>
                  </a:lnTo>
                  <a:lnTo>
                    <a:pt x="657" y="442"/>
                  </a:lnTo>
                  <a:lnTo>
                    <a:pt x="655" y="442"/>
                  </a:lnTo>
                  <a:lnTo>
                    <a:pt x="653" y="442"/>
                  </a:lnTo>
                  <a:lnTo>
                    <a:pt x="652" y="442"/>
                  </a:lnTo>
                  <a:lnTo>
                    <a:pt x="650" y="442"/>
                  </a:lnTo>
                  <a:lnTo>
                    <a:pt x="648" y="442"/>
                  </a:lnTo>
                  <a:lnTo>
                    <a:pt x="640" y="442"/>
                  </a:lnTo>
                  <a:lnTo>
                    <a:pt x="622" y="442"/>
                  </a:lnTo>
                  <a:lnTo>
                    <a:pt x="620" y="442"/>
                  </a:lnTo>
                  <a:lnTo>
                    <a:pt x="611" y="442"/>
                  </a:lnTo>
                  <a:lnTo>
                    <a:pt x="608" y="442"/>
                  </a:lnTo>
                  <a:lnTo>
                    <a:pt x="602" y="442"/>
                  </a:lnTo>
                  <a:lnTo>
                    <a:pt x="602" y="442"/>
                  </a:lnTo>
                  <a:lnTo>
                    <a:pt x="602" y="442"/>
                  </a:lnTo>
                  <a:lnTo>
                    <a:pt x="594" y="442"/>
                  </a:lnTo>
                  <a:lnTo>
                    <a:pt x="593" y="442"/>
                  </a:lnTo>
                  <a:lnTo>
                    <a:pt x="579" y="441"/>
                  </a:lnTo>
                  <a:lnTo>
                    <a:pt x="578" y="441"/>
                  </a:lnTo>
                  <a:lnTo>
                    <a:pt x="575" y="441"/>
                  </a:lnTo>
                  <a:lnTo>
                    <a:pt x="575" y="441"/>
                  </a:lnTo>
                  <a:lnTo>
                    <a:pt x="574" y="441"/>
                  </a:lnTo>
                  <a:lnTo>
                    <a:pt x="560" y="441"/>
                  </a:lnTo>
                  <a:lnTo>
                    <a:pt x="553" y="441"/>
                  </a:lnTo>
                  <a:lnTo>
                    <a:pt x="552" y="441"/>
                  </a:lnTo>
                  <a:lnTo>
                    <a:pt x="537" y="440"/>
                  </a:lnTo>
                  <a:lnTo>
                    <a:pt x="535" y="440"/>
                  </a:lnTo>
                  <a:lnTo>
                    <a:pt x="535" y="440"/>
                  </a:lnTo>
                  <a:lnTo>
                    <a:pt x="533" y="440"/>
                  </a:lnTo>
                  <a:lnTo>
                    <a:pt x="533" y="440"/>
                  </a:lnTo>
                  <a:lnTo>
                    <a:pt x="527" y="440"/>
                  </a:lnTo>
                  <a:lnTo>
                    <a:pt x="517" y="440"/>
                  </a:lnTo>
                  <a:lnTo>
                    <a:pt x="517" y="440"/>
                  </a:lnTo>
                  <a:lnTo>
                    <a:pt x="469" y="438"/>
                  </a:lnTo>
                  <a:lnTo>
                    <a:pt x="453" y="437"/>
                  </a:lnTo>
                  <a:lnTo>
                    <a:pt x="453" y="437"/>
                  </a:lnTo>
                  <a:lnTo>
                    <a:pt x="445" y="437"/>
                  </a:lnTo>
                  <a:lnTo>
                    <a:pt x="445" y="437"/>
                  </a:lnTo>
                  <a:lnTo>
                    <a:pt x="437" y="437"/>
                  </a:lnTo>
                  <a:lnTo>
                    <a:pt x="436" y="437"/>
                  </a:lnTo>
                  <a:lnTo>
                    <a:pt x="426" y="437"/>
                  </a:lnTo>
                  <a:lnTo>
                    <a:pt x="426" y="437"/>
                  </a:lnTo>
                  <a:lnTo>
                    <a:pt x="425" y="437"/>
                  </a:lnTo>
                  <a:lnTo>
                    <a:pt x="425" y="437"/>
                  </a:lnTo>
                  <a:lnTo>
                    <a:pt x="422" y="437"/>
                  </a:lnTo>
                  <a:lnTo>
                    <a:pt x="420" y="437"/>
                  </a:lnTo>
                  <a:lnTo>
                    <a:pt x="420" y="437"/>
                  </a:lnTo>
                  <a:lnTo>
                    <a:pt x="419" y="437"/>
                  </a:lnTo>
                  <a:lnTo>
                    <a:pt x="417" y="437"/>
                  </a:lnTo>
                  <a:lnTo>
                    <a:pt x="414" y="436"/>
                  </a:lnTo>
                  <a:lnTo>
                    <a:pt x="414" y="436"/>
                  </a:lnTo>
                  <a:lnTo>
                    <a:pt x="412" y="436"/>
                  </a:lnTo>
                  <a:lnTo>
                    <a:pt x="411" y="436"/>
                  </a:lnTo>
                  <a:lnTo>
                    <a:pt x="409" y="436"/>
                  </a:lnTo>
                  <a:lnTo>
                    <a:pt x="402" y="436"/>
                  </a:lnTo>
                  <a:lnTo>
                    <a:pt x="402" y="436"/>
                  </a:lnTo>
                  <a:lnTo>
                    <a:pt x="393" y="435"/>
                  </a:lnTo>
                  <a:lnTo>
                    <a:pt x="392" y="435"/>
                  </a:lnTo>
                  <a:lnTo>
                    <a:pt x="386" y="435"/>
                  </a:lnTo>
                  <a:lnTo>
                    <a:pt x="384" y="435"/>
                  </a:lnTo>
                  <a:lnTo>
                    <a:pt x="381" y="435"/>
                  </a:lnTo>
                  <a:lnTo>
                    <a:pt x="381" y="435"/>
                  </a:lnTo>
                  <a:lnTo>
                    <a:pt x="379" y="435"/>
                  </a:lnTo>
                  <a:lnTo>
                    <a:pt x="379" y="435"/>
                  </a:lnTo>
                  <a:lnTo>
                    <a:pt x="379" y="435"/>
                  </a:lnTo>
                  <a:lnTo>
                    <a:pt x="379" y="435"/>
                  </a:lnTo>
                  <a:lnTo>
                    <a:pt x="371" y="434"/>
                  </a:lnTo>
                  <a:lnTo>
                    <a:pt x="368" y="434"/>
                  </a:lnTo>
                  <a:lnTo>
                    <a:pt x="368" y="434"/>
                  </a:lnTo>
                  <a:lnTo>
                    <a:pt x="360" y="434"/>
                  </a:lnTo>
                  <a:lnTo>
                    <a:pt x="356" y="433"/>
                  </a:lnTo>
                  <a:lnTo>
                    <a:pt x="351" y="433"/>
                  </a:lnTo>
                  <a:lnTo>
                    <a:pt x="349" y="433"/>
                  </a:lnTo>
                  <a:lnTo>
                    <a:pt x="347" y="433"/>
                  </a:lnTo>
                  <a:lnTo>
                    <a:pt x="347" y="433"/>
                  </a:lnTo>
                  <a:lnTo>
                    <a:pt x="344" y="433"/>
                  </a:lnTo>
                  <a:lnTo>
                    <a:pt x="343" y="433"/>
                  </a:lnTo>
                  <a:lnTo>
                    <a:pt x="342" y="433"/>
                  </a:lnTo>
                  <a:lnTo>
                    <a:pt x="332" y="432"/>
                  </a:lnTo>
                  <a:lnTo>
                    <a:pt x="332" y="432"/>
                  </a:lnTo>
                  <a:lnTo>
                    <a:pt x="331" y="432"/>
                  </a:lnTo>
                  <a:lnTo>
                    <a:pt x="331" y="432"/>
                  </a:lnTo>
                  <a:lnTo>
                    <a:pt x="331" y="432"/>
                  </a:lnTo>
                  <a:lnTo>
                    <a:pt x="320" y="431"/>
                  </a:lnTo>
                  <a:lnTo>
                    <a:pt x="320" y="431"/>
                  </a:lnTo>
                  <a:lnTo>
                    <a:pt x="320" y="431"/>
                  </a:lnTo>
                  <a:lnTo>
                    <a:pt x="319" y="431"/>
                  </a:lnTo>
                  <a:lnTo>
                    <a:pt x="316" y="431"/>
                  </a:lnTo>
                  <a:lnTo>
                    <a:pt x="313" y="431"/>
                  </a:lnTo>
                  <a:lnTo>
                    <a:pt x="312" y="431"/>
                  </a:lnTo>
                  <a:lnTo>
                    <a:pt x="312" y="431"/>
                  </a:lnTo>
                  <a:lnTo>
                    <a:pt x="302" y="431"/>
                  </a:lnTo>
                  <a:lnTo>
                    <a:pt x="299" y="431"/>
                  </a:lnTo>
                  <a:lnTo>
                    <a:pt x="293" y="431"/>
                  </a:lnTo>
                  <a:lnTo>
                    <a:pt x="291" y="430"/>
                  </a:lnTo>
                  <a:lnTo>
                    <a:pt x="290" y="430"/>
                  </a:lnTo>
                  <a:lnTo>
                    <a:pt x="290" y="430"/>
                  </a:lnTo>
                  <a:lnTo>
                    <a:pt x="289" y="430"/>
                  </a:lnTo>
                  <a:lnTo>
                    <a:pt x="278" y="430"/>
                  </a:lnTo>
                  <a:lnTo>
                    <a:pt x="275" y="429"/>
                  </a:lnTo>
                  <a:lnTo>
                    <a:pt x="274" y="429"/>
                  </a:lnTo>
                  <a:lnTo>
                    <a:pt x="272" y="429"/>
                  </a:lnTo>
                  <a:lnTo>
                    <a:pt x="270" y="429"/>
                  </a:lnTo>
                  <a:lnTo>
                    <a:pt x="270" y="429"/>
                  </a:lnTo>
                  <a:lnTo>
                    <a:pt x="259" y="428"/>
                  </a:lnTo>
                  <a:lnTo>
                    <a:pt x="259" y="428"/>
                  </a:lnTo>
                  <a:lnTo>
                    <a:pt x="256" y="428"/>
                  </a:lnTo>
                  <a:lnTo>
                    <a:pt x="256" y="428"/>
                  </a:lnTo>
                  <a:lnTo>
                    <a:pt x="254" y="428"/>
                  </a:lnTo>
                  <a:lnTo>
                    <a:pt x="253" y="428"/>
                  </a:lnTo>
                  <a:lnTo>
                    <a:pt x="253" y="428"/>
                  </a:lnTo>
                  <a:lnTo>
                    <a:pt x="253" y="428"/>
                  </a:lnTo>
                  <a:lnTo>
                    <a:pt x="251" y="428"/>
                  </a:lnTo>
                  <a:lnTo>
                    <a:pt x="249" y="428"/>
                  </a:lnTo>
                  <a:lnTo>
                    <a:pt x="245" y="427"/>
                  </a:lnTo>
                  <a:lnTo>
                    <a:pt x="243" y="427"/>
                  </a:lnTo>
                  <a:lnTo>
                    <a:pt x="241" y="427"/>
                  </a:lnTo>
                  <a:lnTo>
                    <a:pt x="239" y="427"/>
                  </a:lnTo>
                  <a:lnTo>
                    <a:pt x="237" y="427"/>
                  </a:lnTo>
                  <a:lnTo>
                    <a:pt x="236" y="427"/>
                  </a:lnTo>
                  <a:lnTo>
                    <a:pt x="236" y="427"/>
                  </a:lnTo>
                  <a:lnTo>
                    <a:pt x="220" y="426"/>
                  </a:lnTo>
                  <a:lnTo>
                    <a:pt x="219" y="426"/>
                  </a:lnTo>
                  <a:lnTo>
                    <a:pt x="214" y="426"/>
                  </a:lnTo>
                  <a:lnTo>
                    <a:pt x="211" y="426"/>
                  </a:lnTo>
                  <a:lnTo>
                    <a:pt x="209" y="426"/>
                  </a:lnTo>
                  <a:lnTo>
                    <a:pt x="209" y="426"/>
                  </a:lnTo>
                  <a:lnTo>
                    <a:pt x="206" y="426"/>
                  </a:lnTo>
                  <a:lnTo>
                    <a:pt x="205" y="426"/>
                  </a:lnTo>
                  <a:lnTo>
                    <a:pt x="204" y="425"/>
                  </a:lnTo>
                  <a:lnTo>
                    <a:pt x="202" y="425"/>
                  </a:lnTo>
                  <a:lnTo>
                    <a:pt x="201" y="425"/>
                  </a:lnTo>
                  <a:lnTo>
                    <a:pt x="201" y="425"/>
                  </a:lnTo>
                  <a:lnTo>
                    <a:pt x="201" y="425"/>
                  </a:lnTo>
                  <a:lnTo>
                    <a:pt x="199" y="425"/>
                  </a:lnTo>
                  <a:lnTo>
                    <a:pt x="198" y="425"/>
                  </a:lnTo>
                  <a:lnTo>
                    <a:pt x="195" y="425"/>
                  </a:lnTo>
                  <a:lnTo>
                    <a:pt x="193" y="425"/>
                  </a:lnTo>
                  <a:lnTo>
                    <a:pt x="191" y="424"/>
                  </a:lnTo>
                  <a:lnTo>
                    <a:pt x="184" y="424"/>
                  </a:lnTo>
                  <a:lnTo>
                    <a:pt x="183" y="424"/>
                  </a:lnTo>
                  <a:lnTo>
                    <a:pt x="181" y="424"/>
                  </a:lnTo>
                  <a:lnTo>
                    <a:pt x="181" y="424"/>
                  </a:lnTo>
                  <a:lnTo>
                    <a:pt x="181" y="424"/>
                  </a:lnTo>
                  <a:lnTo>
                    <a:pt x="181" y="424"/>
                  </a:lnTo>
                  <a:lnTo>
                    <a:pt x="181" y="424"/>
                  </a:lnTo>
                  <a:lnTo>
                    <a:pt x="181" y="424"/>
                  </a:lnTo>
                  <a:lnTo>
                    <a:pt x="181" y="424"/>
                  </a:lnTo>
                  <a:lnTo>
                    <a:pt x="176" y="423"/>
                  </a:lnTo>
                  <a:lnTo>
                    <a:pt x="173" y="423"/>
                  </a:lnTo>
                  <a:lnTo>
                    <a:pt x="173" y="423"/>
                  </a:lnTo>
                  <a:lnTo>
                    <a:pt x="170" y="423"/>
                  </a:lnTo>
                  <a:lnTo>
                    <a:pt x="170" y="423"/>
                  </a:lnTo>
                  <a:lnTo>
                    <a:pt x="169" y="423"/>
                  </a:lnTo>
                  <a:lnTo>
                    <a:pt x="168" y="423"/>
                  </a:lnTo>
                  <a:lnTo>
                    <a:pt x="167" y="422"/>
                  </a:lnTo>
                  <a:lnTo>
                    <a:pt x="167" y="422"/>
                  </a:lnTo>
                  <a:lnTo>
                    <a:pt x="166" y="422"/>
                  </a:lnTo>
                  <a:lnTo>
                    <a:pt x="165" y="422"/>
                  </a:lnTo>
                  <a:lnTo>
                    <a:pt x="165" y="422"/>
                  </a:lnTo>
                  <a:lnTo>
                    <a:pt x="161" y="422"/>
                  </a:lnTo>
                  <a:lnTo>
                    <a:pt x="152" y="421"/>
                  </a:lnTo>
                  <a:lnTo>
                    <a:pt x="149" y="421"/>
                  </a:lnTo>
                  <a:lnTo>
                    <a:pt x="149" y="421"/>
                  </a:lnTo>
                  <a:lnTo>
                    <a:pt x="146" y="421"/>
                  </a:lnTo>
                  <a:lnTo>
                    <a:pt x="146" y="421"/>
                  </a:lnTo>
                  <a:lnTo>
                    <a:pt x="146" y="421"/>
                  </a:lnTo>
                  <a:lnTo>
                    <a:pt x="146" y="421"/>
                  </a:lnTo>
                  <a:lnTo>
                    <a:pt x="145" y="421"/>
                  </a:lnTo>
                  <a:lnTo>
                    <a:pt x="144" y="421"/>
                  </a:lnTo>
                  <a:lnTo>
                    <a:pt x="143" y="421"/>
                  </a:lnTo>
                  <a:lnTo>
                    <a:pt x="143" y="421"/>
                  </a:lnTo>
                  <a:lnTo>
                    <a:pt x="143" y="420"/>
                  </a:lnTo>
                  <a:lnTo>
                    <a:pt x="142" y="420"/>
                  </a:lnTo>
                  <a:lnTo>
                    <a:pt x="140" y="420"/>
                  </a:lnTo>
                  <a:lnTo>
                    <a:pt x="139" y="420"/>
                  </a:lnTo>
                  <a:lnTo>
                    <a:pt x="138" y="420"/>
                  </a:lnTo>
                  <a:lnTo>
                    <a:pt x="132" y="420"/>
                  </a:lnTo>
                  <a:lnTo>
                    <a:pt x="131" y="420"/>
                  </a:lnTo>
                  <a:lnTo>
                    <a:pt x="124" y="420"/>
                  </a:lnTo>
                  <a:lnTo>
                    <a:pt x="123" y="420"/>
                  </a:lnTo>
                  <a:lnTo>
                    <a:pt x="122" y="420"/>
                  </a:lnTo>
                  <a:lnTo>
                    <a:pt x="121" y="420"/>
                  </a:lnTo>
                  <a:lnTo>
                    <a:pt x="121" y="420"/>
                  </a:lnTo>
                  <a:lnTo>
                    <a:pt x="119" y="419"/>
                  </a:lnTo>
                  <a:lnTo>
                    <a:pt x="103" y="418"/>
                  </a:lnTo>
                  <a:lnTo>
                    <a:pt x="99" y="418"/>
                  </a:lnTo>
                  <a:lnTo>
                    <a:pt x="98" y="418"/>
                  </a:lnTo>
                  <a:lnTo>
                    <a:pt x="93" y="417"/>
                  </a:lnTo>
                  <a:lnTo>
                    <a:pt x="93" y="417"/>
                  </a:lnTo>
                  <a:lnTo>
                    <a:pt x="93" y="417"/>
                  </a:lnTo>
                  <a:lnTo>
                    <a:pt x="90" y="417"/>
                  </a:lnTo>
                  <a:lnTo>
                    <a:pt x="88" y="417"/>
                  </a:lnTo>
                  <a:lnTo>
                    <a:pt x="86" y="416"/>
                  </a:lnTo>
                  <a:lnTo>
                    <a:pt x="84" y="416"/>
                  </a:lnTo>
                  <a:lnTo>
                    <a:pt x="80" y="416"/>
                  </a:lnTo>
                  <a:lnTo>
                    <a:pt x="78" y="416"/>
                  </a:lnTo>
                  <a:lnTo>
                    <a:pt x="74" y="415"/>
                  </a:lnTo>
                  <a:lnTo>
                    <a:pt x="73" y="415"/>
                  </a:lnTo>
                  <a:lnTo>
                    <a:pt x="68" y="415"/>
                  </a:lnTo>
                  <a:lnTo>
                    <a:pt x="67" y="415"/>
                  </a:lnTo>
                  <a:lnTo>
                    <a:pt x="56" y="415"/>
                  </a:lnTo>
                  <a:lnTo>
                    <a:pt x="56" y="415"/>
                  </a:lnTo>
                  <a:lnTo>
                    <a:pt x="54" y="414"/>
                  </a:lnTo>
                  <a:lnTo>
                    <a:pt x="54" y="414"/>
                  </a:lnTo>
                  <a:lnTo>
                    <a:pt x="43" y="413"/>
                  </a:lnTo>
                  <a:lnTo>
                    <a:pt x="42" y="413"/>
                  </a:lnTo>
                  <a:lnTo>
                    <a:pt x="34" y="413"/>
                  </a:lnTo>
                  <a:lnTo>
                    <a:pt x="34" y="413"/>
                  </a:lnTo>
                  <a:lnTo>
                    <a:pt x="34" y="412"/>
                  </a:lnTo>
                  <a:lnTo>
                    <a:pt x="0" y="409"/>
                  </a:lnTo>
                  <a:lnTo>
                    <a:pt x="1" y="402"/>
                  </a:lnTo>
                  <a:lnTo>
                    <a:pt x="4" y="365"/>
                  </a:lnTo>
                  <a:lnTo>
                    <a:pt x="5" y="359"/>
                  </a:lnTo>
                  <a:lnTo>
                    <a:pt x="5" y="356"/>
                  </a:lnTo>
                  <a:lnTo>
                    <a:pt x="8" y="330"/>
                  </a:lnTo>
                  <a:lnTo>
                    <a:pt x="9" y="316"/>
                  </a:lnTo>
                  <a:lnTo>
                    <a:pt x="9" y="316"/>
                  </a:lnTo>
                  <a:lnTo>
                    <a:pt x="10" y="307"/>
                  </a:lnTo>
                  <a:lnTo>
                    <a:pt x="10" y="307"/>
                  </a:lnTo>
                  <a:lnTo>
                    <a:pt x="10" y="305"/>
                  </a:lnTo>
                  <a:lnTo>
                    <a:pt x="10" y="305"/>
                  </a:lnTo>
                  <a:lnTo>
                    <a:pt x="10" y="305"/>
                  </a:lnTo>
                  <a:lnTo>
                    <a:pt x="12" y="277"/>
                  </a:lnTo>
                  <a:lnTo>
                    <a:pt x="12" y="277"/>
                  </a:lnTo>
                  <a:lnTo>
                    <a:pt x="12" y="276"/>
                  </a:lnTo>
                  <a:lnTo>
                    <a:pt x="14" y="263"/>
                  </a:lnTo>
                  <a:lnTo>
                    <a:pt x="14" y="263"/>
                  </a:lnTo>
                  <a:lnTo>
                    <a:pt x="14" y="261"/>
                  </a:lnTo>
                  <a:lnTo>
                    <a:pt x="14" y="260"/>
                  </a:lnTo>
                  <a:lnTo>
                    <a:pt x="14" y="260"/>
                  </a:lnTo>
                  <a:lnTo>
                    <a:pt x="14" y="258"/>
                  </a:lnTo>
                  <a:lnTo>
                    <a:pt x="14" y="257"/>
                  </a:lnTo>
                  <a:lnTo>
                    <a:pt x="15" y="256"/>
                  </a:lnTo>
                  <a:lnTo>
                    <a:pt x="16" y="233"/>
                  </a:lnTo>
                  <a:lnTo>
                    <a:pt x="16" y="232"/>
                  </a:lnTo>
                  <a:lnTo>
                    <a:pt x="16" y="232"/>
                  </a:lnTo>
                  <a:lnTo>
                    <a:pt x="16" y="232"/>
                  </a:lnTo>
                  <a:lnTo>
                    <a:pt x="16" y="232"/>
                  </a:lnTo>
                  <a:lnTo>
                    <a:pt x="16" y="232"/>
                  </a:lnTo>
                  <a:lnTo>
                    <a:pt x="17" y="224"/>
                  </a:lnTo>
                  <a:lnTo>
                    <a:pt x="17" y="224"/>
                  </a:lnTo>
                  <a:lnTo>
                    <a:pt x="17" y="222"/>
                  </a:lnTo>
                  <a:lnTo>
                    <a:pt x="18" y="215"/>
                  </a:lnTo>
                  <a:lnTo>
                    <a:pt x="18" y="210"/>
                  </a:lnTo>
                  <a:lnTo>
                    <a:pt x="19" y="207"/>
                  </a:lnTo>
                  <a:lnTo>
                    <a:pt x="22" y="168"/>
                  </a:lnTo>
                  <a:lnTo>
                    <a:pt x="22" y="168"/>
                  </a:lnTo>
                  <a:lnTo>
                    <a:pt x="23" y="160"/>
                  </a:lnTo>
                  <a:lnTo>
                    <a:pt x="23" y="160"/>
                  </a:lnTo>
                  <a:lnTo>
                    <a:pt x="23" y="160"/>
                  </a:lnTo>
                  <a:lnTo>
                    <a:pt x="23" y="155"/>
                  </a:lnTo>
                  <a:lnTo>
                    <a:pt x="24" y="153"/>
                  </a:lnTo>
                  <a:lnTo>
                    <a:pt x="24" y="149"/>
                  </a:lnTo>
                  <a:lnTo>
                    <a:pt x="25" y="141"/>
                  </a:lnTo>
                  <a:lnTo>
                    <a:pt x="25" y="140"/>
                  </a:lnTo>
                  <a:lnTo>
                    <a:pt x="25" y="138"/>
                  </a:lnTo>
                  <a:lnTo>
                    <a:pt x="25" y="135"/>
                  </a:lnTo>
                  <a:lnTo>
                    <a:pt x="25" y="135"/>
                  </a:lnTo>
                  <a:lnTo>
                    <a:pt x="27" y="112"/>
                  </a:lnTo>
                  <a:lnTo>
                    <a:pt x="27" y="110"/>
                  </a:lnTo>
                  <a:lnTo>
                    <a:pt x="27" y="109"/>
                  </a:lnTo>
                  <a:lnTo>
                    <a:pt x="27" y="109"/>
                  </a:lnTo>
                  <a:lnTo>
                    <a:pt x="28" y="102"/>
                  </a:lnTo>
                  <a:lnTo>
                    <a:pt x="28" y="102"/>
                  </a:lnTo>
                  <a:lnTo>
                    <a:pt x="28" y="101"/>
                  </a:lnTo>
                  <a:lnTo>
                    <a:pt x="28" y="100"/>
                  </a:lnTo>
                  <a:lnTo>
                    <a:pt x="28" y="100"/>
                  </a:lnTo>
                  <a:lnTo>
                    <a:pt x="29" y="88"/>
                  </a:lnTo>
                  <a:lnTo>
                    <a:pt x="29" y="84"/>
                  </a:lnTo>
                  <a:lnTo>
                    <a:pt x="29" y="84"/>
                  </a:lnTo>
                  <a:lnTo>
                    <a:pt x="30" y="82"/>
                  </a:lnTo>
                  <a:lnTo>
                    <a:pt x="30" y="82"/>
                  </a:lnTo>
                  <a:lnTo>
                    <a:pt x="30" y="82"/>
                  </a:lnTo>
                  <a:lnTo>
                    <a:pt x="30" y="79"/>
                  </a:lnTo>
                  <a:lnTo>
                    <a:pt x="30" y="78"/>
                  </a:lnTo>
                  <a:lnTo>
                    <a:pt x="30" y="75"/>
                  </a:lnTo>
                  <a:lnTo>
                    <a:pt x="30" y="74"/>
                  </a:lnTo>
                  <a:lnTo>
                    <a:pt x="30" y="74"/>
                  </a:lnTo>
                  <a:lnTo>
                    <a:pt x="30" y="74"/>
                  </a:lnTo>
                  <a:lnTo>
                    <a:pt x="31" y="71"/>
                  </a:lnTo>
                  <a:lnTo>
                    <a:pt x="31" y="68"/>
                  </a:lnTo>
                  <a:lnTo>
                    <a:pt x="31" y="65"/>
                  </a:lnTo>
                  <a:lnTo>
                    <a:pt x="31" y="64"/>
                  </a:lnTo>
                  <a:lnTo>
                    <a:pt x="31" y="63"/>
                  </a:lnTo>
                  <a:lnTo>
                    <a:pt x="31" y="63"/>
                  </a:lnTo>
                  <a:lnTo>
                    <a:pt x="32" y="62"/>
                  </a:lnTo>
                  <a:lnTo>
                    <a:pt x="32" y="59"/>
                  </a:lnTo>
                  <a:lnTo>
                    <a:pt x="32" y="55"/>
                  </a:lnTo>
                  <a:lnTo>
                    <a:pt x="32" y="54"/>
                  </a:lnTo>
                  <a:lnTo>
                    <a:pt x="32" y="51"/>
                  </a:lnTo>
                  <a:lnTo>
                    <a:pt x="32" y="50"/>
                  </a:lnTo>
                  <a:lnTo>
                    <a:pt x="32" y="50"/>
                  </a:lnTo>
                  <a:lnTo>
                    <a:pt x="32" y="49"/>
                  </a:lnTo>
                  <a:lnTo>
                    <a:pt x="32" y="49"/>
                  </a:lnTo>
                  <a:lnTo>
                    <a:pt x="32" y="48"/>
                  </a:lnTo>
                  <a:lnTo>
                    <a:pt x="32" y="47"/>
                  </a:lnTo>
                  <a:lnTo>
                    <a:pt x="32" y="46"/>
                  </a:lnTo>
                  <a:lnTo>
                    <a:pt x="32" y="46"/>
                  </a:lnTo>
                  <a:lnTo>
                    <a:pt x="32" y="45"/>
                  </a:lnTo>
                  <a:lnTo>
                    <a:pt x="32" y="45"/>
                  </a:lnTo>
                  <a:lnTo>
                    <a:pt x="33" y="34"/>
                  </a:lnTo>
                  <a:lnTo>
                    <a:pt x="33" y="33"/>
                  </a:lnTo>
                  <a:lnTo>
                    <a:pt x="34" y="29"/>
                  </a:lnTo>
                  <a:lnTo>
                    <a:pt x="34" y="27"/>
                  </a:lnTo>
                  <a:lnTo>
                    <a:pt x="35" y="21"/>
                  </a:lnTo>
                  <a:lnTo>
                    <a:pt x="35" y="18"/>
                  </a:lnTo>
                  <a:lnTo>
                    <a:pt x="35" y="18"/>
                  </a:lnTo>
                  <a:lnTo>
                    <a:pt x="35" y="17"/>
                  </a:lnTo>
                  <a:lnTo>
                    <a:pt x="35" y="17"/>
                  </a:lnTo>
                  <a:lnTo>
                    <a:pt x="35" y="16"/>
                  </a:lnTo>
                  <a:lnTo>
                    <a:pt x="36" y="13"/>
                  </a:lnTo>
                  <a:lnTo>
                    <a:pt x="36" y="13"/>
                  </a:lnTo>
                  <a:lnTo>
                    <a:pt x="36" y="12"/>
                  </a:lnTo>
                  <a:lnTo>
                    <a:pt x="36" y="10"/>
                  </a:lnTo>
                  <a:lnTo>
                    <a:pt x="36" y="8"/>
                  </a:lnTo>
                  <a:lnTo>
                    <a:pt x="36" y="8"/>
                  </a:lnTo>
                  <a:lnTo>
                    <a:pt x="36" y="7"/>
                  </a:lnTo>
                  <a:lnTo>
                    <a:pt x="36" y="7"/>
                  </a:lnTo>
                  <a:lnTo>
                    <a:pt x="36" y="6"/>
                  </a:lnTo>
                  <a:lnTo>
                    <a:pt x="36" y="6"/>
                  </a:lnTo>
                  <a:lnTo>
                    <a:pt x="36" y="5"/>
                  </a:lnTo>
                  <a:lnTo>
                    <a:pt x="37" y="5"/>
                  </a:lnTo>
                  <a:lnTo>
                    <a:pt x="37" y="2"/>
                  </a:lnTo>
                  <a:lnTo>
                    <a:pt x="37" y="0"/>
                  </a:lnTo>
                  <a:lnTo>
                    <a:pt x="41" y="1"/>
                  </a:lnTo>
                  <a:lnTo>
                    <a:pt x="42" y="1"/>
                  </a:lnTo>
                  <a:lnTo>
                    <a:pt x="42" y="1"/>
                  </a:lnTo>
                  <a:lnTo>
                    <a:pt x="42" y="1"/>
                  </a:lnTo>
                  <a:lnTo>
                    <a:pt x="43" y="1"/>
                  </a:lnTo>
                  <a:lnTo>
                    <a:pt x="43" y="1"/>
                  </a:lnTo>
                  <a:lnTo>
                    <a:pt x="43" y="1"/>
                  </a:lnTo>
                  <a:lnTo>
                    <a:pt x="43" y="1"/>
                  </a:lnTo>
                  <a:lnTo>
                    <a:pt x="47" y="1"/>
                  </a:lnTo>
                  <a:lnTo>
                    <a:pt x="47" y="1"/>
                  </a:lnTo>
                  <a:lnTo>
                    <a:pt x="48" y="1"/>
                  </a:lnTo>
                  <a:lnTo>
                    <a:pt x="48" y="1"/>
                  </a:lnTo>
                  <a:lnTo>
                    <a:pt x="51" y="2"/>
                  </a:lnTo>
                  <a:lnTo>
                    <a:pt x="52" y="2"/>
                  </a:lnTo>
                  <a:lnTo>
                    <a:pt x="52" y="2"/>
                  </a:lnTo>
                  <a:lnTo>
                    <a:pt x="53" y="2"/>
                  </a:lnTo>
                  <a:lnTo>
                    <a:pt x="53" y="2"/>
                  </a:lnTo>
                  <a:lnTo>
                    <a:pt x="53" y="2"/>
                  </a:lnTo>
                  <a:lnTo>
                    <a:pt x="129" y="8"/>
                  </a:lnTo>
                  <a:lnTo>
                    <a:pt x="190" y="12"/>
                  </a:lnTo>
                  <a:lnTo>
                    <a:pt x="190" y="13"/>
                  </a:lnTo>
                  <a:lnTo>
                    <a:pt x="195" y="13"/>
                  </a:lnTo>
                  <a:lnTo>
                    <a:pt x="197" y="13"/>
                  </a:lnTo>
                  <a:lnTo>
                    <a:pt x="206" y="14"/>
                  </a:lnTo>
                  <a:lnTo>
                    <a:pt x="250" y="16"/>
                  </a:lnTo>
                  <a:lnTo>
                    <a:pt x="272" y="17"/>
                  </a:lnTo>
                  <a:lnTo>
                    <a:pt x="272" y="17"/>
                  </a:lnTo>
                  <a:lnTo>
                    <a:pt x="273" y="18"/>
                  </a:lnTo>
                  <a:lnTo>
                    <a:pt x="273" y="18"/>
                  </a:lnTo>
                  <a:lnTo>
                    <a:pt x="297" y="19"/>
                  </a:lnTo>
                  <a:lnTo>
                    <a:pt x="298" y="19"/>
                  </a:lnTo>
                  <a:lnTo>
                    <a:pt x="298" y="19"/>
                  </a:lnTo>
                  <a:lnTo>
                    <a:pt x="299" y="19"/>
                  </a:lnTo>
                  <a:lnTo>
                    <a:pt x="339" y="21"/>
                  </a:lnTo>
                  <a:lnTo>
                    <a:pt x="338" y="21"/>
                  </a:lnTo>
                  <a:lnTo>
                    <a:pt x="339" y="21"/>
                  </a:lnTo>
                  <a:lnTo>
                    <a:pt x="339" y="21"/>
                  </a:lnTo>
                  <a:lnTo>
                    <a:pt x="359" y="22"/>
                  </a:lnTo>
                  <a:lnTo>
                    <a:pt x="382" y="23"/>
                  </a:lnTo>
                  <a:lnTo>
                    <a:pt x="382" y="23"/>
                  </a:lnTo>
                  <a:lnTo>
                    <a:pt x="386" y="23"/>
                  </a:lnTo>
                  <a:lnTo>
                    <a:pt x="386" y="23"/>
                  </a:lnTo>
                  <a:lnTo>
                    <a:pt x="414" y="25"/>
                  </a:lnTo>
                  <a:lnTo>
                    <a:pt x="458" y="26"/>
                  </a:lnTo>
                  <a:lnTo>
                    <a:pt x="547" y="28"/>
                  </a:lnTo>
                  <a:lnTo>
                    <a:pt x="561" y="28"/>
                  </a:lnTo>
                  <a:lnTo>
                    <a:pt x="591" y="29"/>
                  </a:lnTo>
                  <a:lnTo>
                    <a:pt x="607" y="29"/>
                  </a:lnTo>
                  <a:close/>
                </a:path>
              </a:pathLst>
            </a:custGeom>
            <a:solidFill>
              <a:srgbClr val="4C7300"/>
            </a:solidFill>
            <a:ln w="3">
              <a:solidFill>
                <a:schemeClr val="tx1">
                  <a:lumMod val="75000"/>
                  <a:lumOff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2400" dirty="0">
                <a:latin typeface="Tahoma" pitchFamily="34" charset="0"/>
                <a:ea typeface="Tahoma" pitchFamily="34" charset="0"/>
                <a:cs typeface="Tahoma" pitchFamily="34" charset="0"/>
              </a:endParaRPr>
            </a:p>
          </p:txBody>
        </p:sp>
        <p:sp>
          <p:nvSpPr>
            <p:cNvPr id="533" name="Freeform 295"/>
            <p:cNvSpPr>
              <a:spLocks noEditPoints="1"/>
            </p:cNvSpPr>
            <p:nvPr/>
          </p:nvSpPr>
          <p:spPr bwMode="auto">
            <a:xfrm>
              <a:off x="6126948" y="2608321"/>
              <a:ext cx="591773" cy="702904"/>
            </a:xfrm>
            <a:custGeom>
              <a:avLst/>
              <a:gdLst>
                <a:gd name="T0" fmla="*/ 198 w 426"/>
                <a:gd name="T1" fmla="*/ 80 h 506"/>
                <a:gd name="T2" fmla="*/ 188 w 426"/>
                <a:gd name="T3" fmla="*/ 75 h 506"/>
                <a:gd name="T4" fmla="*/ 188 w 426"/>
                <a:gd name="T5" fmla="*/ 72 h 506"/>
                <a:gd name="T6" fmla="*/ 186 w 426"/>
                <a:gd name="T7" fmla="*/ 69 h 506"/>
                <a:gd name="T8" fmla="*/ 401 w 426"/>
                <a:gd name="T9" fmla="*/ 37 h 506"/>
                <a:gd name="T10" fmla="*/ 409 w 426"/>
                <a:gd name="T11" fmla="*/ 80 h 506"/>
                <a:gd name="T12" fmla="*/ 412 w 426"/>
                <a:gd name="T13" fmla="*/ 99 h 506"/>
                <a:gd name="T14" fmla="*/ 415 w 426"/>
                <a:gd name="T15" fmla="*/ 118 h 506"/>
                <a:gd name="T16" fmla="*/ 420 w 426"/>
                <a:gd name="T17" fmla="*/ 149 h 506"/>
                <a:gd name="T18" fmla="*/ 413 w 426"/>
                <a:gd name="T19" fmla="*/ 186 h 506"/>
                <a:gd name="T20" fmla="*/ 425 w 426"/>
                <a:gd name="T21" fmla="*/ 223 h 506"/>
                <a:gd name="T22" fmla="*/ 419 w 426"/>
                <a:gd name="T23" fmla="*/ 259 h 506"/>
                <a:gd name="T24" fmla="*/ 417 w 426"/>
                <a:gd name="T25" fmla="*/ 304 h 506"/>
                <a:gd name="T26" fmla="*/ 387 w 426"/>
                <a:gd name="T27" fmla="*/ 354 h 506"/>
                <a:gd name="T28" fmla="*/ 370 w 426"/>
                <a:gd name="T29" fmla="*/ 362 h 506"/>
                <a:gd name="T30" fmla="*/ 342 w 426"/>
                <a:gd name="T31" fmla="*/ 385 h 506"/>
                <a:gd name="T32" fmla="*/ 340 w 426"/>
                <a:gd name="T33" fmla="*/ 411 h 506"/>
                <a:gd name="T34" fmla="*/ 327 w 426"/>
                <a:gd name="T35" fmla="*/ 421 h 506"/>
                <a:gd name="T36" fmla="*/ 308 w 426"/>
                <a:gd name="T37" fmla="*/ 438 h 506"/>
                <a:gd name="T38" fmla="*/ 309 w 426"/>
                <a:gd name="T39" fmla="*/ 471 h 506"/>
                <a:gd name="T40" fmla="*/ 298 w 426"/>
                <a:gd name="T41" fmla="*/ 479 h 506"/>
                <a:gd name="T42" fmla="*/ 276 w 426"/>
                <a:gd name="T43" fmla="*/ 506 h 506"/>
                <a:gd name="T44" fmla="*/ 247 w 426"/>
                <a:gd name="T45" fmla="*/ 487 h 506"/>
                <a:gd name="T46" fmla="*/ 237 w 426"/>
                <a:gd name="T47" fmla="*/ 464 h 506"/>
                <a:gd name="T48" fmla="*/ 215 w 426"/>
                <a:gd name="T49" fmla="*/ 484 h 506"/>
                <a:gd name="T50" fmla="*/ 175 w 426"/>
                <a:gd name="T51" fmla="*/ 479 h 506"/>
                <a:gd name="T52" fmla="*/ 162 w 426"/>
                <a:gd name="T53" fmla="*/ 491 h 506"/>
                <a:gd name="T54" fmla="*/ 131 w 426"/>
                <a:gd name="T55" fmla="*/ 473 h 506"/>
                <a:gd name="T56" fmla="*/ 104 w 426"/>
                <a:gd name="T57" fmla="*/ 468 h 506"/>
                <a:gd name="T58" fmla="*/ 73 w 426"/>
                <a:gd name="T59" fmla="*/ 440 h 506"/>
                <a:gd name="T60" fmla="*/ 49 w 426"/>
                <a:gd name="T61" fmla="*/ 435 h 506"/>
                <a:gd name="T62" fmla="*/ 39 w 426"/>
                <a:gd name="T63" fmla="*/ 420 h 506"/>
                <a:gd name="T64" fmla="*/ 33 w 426"/>
                <a:gd name="T65" fmla="*/ 373 h 506"/>
                <a:gd name="T66" fmla="*/ 30 w 426"/>
                <a:gd name="T67" fmla="*/ 343 h 506"/>
                <a:gd name="T68" fmla="*/ 26 w 426"/>
                <a:gd name="T69" fmla="*/ 306 h 506"/>
                <a:gd name="T70" fmla="*/ 20 w 426"/>
                <a:gd name="T71" fmla="*/ 246 h 506"/>
                <a:gd name="T72" fmla="*/ 16 w 426"/>
                <a:gd name="T73" fmla="*/ 221 h 506"/>
                <a:gd name="T74" fmla="*/ 6 w 426"/>
                <a:gd name="T75" fmla="*/ 141 h 506"/>
                <a:gd name="T76" fmla="*/ 1 w 426"/>
                <a:gd name="T77" fmla="*/ 100 h 506"/>
                <a:gd name="T78" fmla="*/ 114 w 426"/>
                <a:gd name="T79" fmla="*/ 78 h 506"/>
                <a:gd name="T80" fmla="*/ 137 w 426"/>
                <a:gd name="T81" fmla="*/ 80 h 506"/>
                <a:gd name="T82" fmla="*/ 149 w 426"/>
                <a:gd name="T83" fmla="*/ 84 h 506"/>
                <a:gd name="T84" fmla="*/ 171 w 426"/>
                <a:gd name="T85" fmla="*/ 94 h 506"/>
                <a:gd name="T86" fmla="*/ 185 w 426"/>
                <a:gd name="T87" fmla="*/ 93 h 506"/>
                <a:gd name="T88" fmla="*/ 192 w 426"/>
                <a:gd name="T89" fmla="*/ 91 h 506"/>
                <a:gd name="T90" fmla="*/ 199 w 426"/>
                <a:gd name="T91" fmla="*/ 93 h 506"/>
                <a:gd name="T92" fmla="*/ 217 w 426"/>
                <a:gd name="T93" fmla="*/ 108 h 506"/>
                <a:gd name="T94" fmla="*/ 242 w 426"/>
                <a:gd name="T95" fmla="*/ 100 h 506"/>
                <a:gd name="T96" fmla="*/ 267 w 426"/>
                <a:gd name="T97" fmla="*/ 84 h 506"/>
                <a:gd name="T98" fmla="*/ 283 w 426"/>
                <a:gd name="T99" fmla="*/ 86 h 506"/>
                <a:gd name="T100" fmla="*/ 293 w 426"/>
                <a:gd name="T101" fmla="*/ 82 h 506"/>
                <a:gd name="T102" fmla="*/ 303 w 426"/>
                <a:gd name="T103" fmla="*/ 73 h 506"/>
                <a:gd name="T104" fmla="*/ 312 w 426"/>
                <a:gd name="T105" fmla="*/ 61 h 506"/>
                <a:gd name="T106" fmla="*/ 318 w 426"/>
                <a:gd name="T107" fmla="*/ 52 h 506"/>
                <a:gd name="T108" fmla="*/ 326 w 426"/>
                <a:gd name="T109" fmla="*/ 43 h 506"/>
                <a:gd name="T110" fmla="*/ 337 w 426"/>
                <a:gd name="T111" fmla="*/ 36 h 506"/>
                <a:gd name="T112" fmla="*/ 353 w 426"/>
                <a:gd name="T113" fmla="*/ 25 h 506"/>
                <a:gd name="T114" fmla="*/ 369 w 426"/>
                <a:gd name="T115" fmla="*/ 16 h 506"/>
                <a:gd name="T116" fmla="*/ 377 w 426"/>
                <a:gd name="T117" fmla="*/ 11 h 506"/>
                <a:gd name="T118" fmla="*/ 392 w 426"/>
                <a:gd name="T119" fmla="*/ 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6" h="506">
                  <a:moveTo>
                    <a:pt x="199" y="81"/>
                  </a:moveTo>
                  <a:lnTo>
                    <a:pt x="200" y="81"/>
                  </a:lnTo>
                  <a:lnTo>
                    <a:pt x="201" y="80"/>
                  </a:lnTo>
                  <a:lnTo>
                    <a:pt x="201" y="80"/>
                  </a:lnTo>
                  <a:lnTo>
                    <a:pt x="202" y="83"/>
                  </a:lnTo>
                  <a:lnTo>
                    <a:pt x="201" y="85"/>
                  </a:lnTo>
                  <a:lnTo>
                    <a:pt x="199" y="85"/>
                  </a:lnTo>
                  <a:lnTo>
                    <a:pt x="198" y="84"/>
                  </a:lnTo>
                  <a:lnTo>
                    <a:pt x="196" y="83"/>
                  </a:lnTo>
                  <a:lnTo>
                    <a:pt x="198" y="80"/>
                  </a:lnTo>
                  <a:lnTo>
                    <a:pt x="199" y="80"/>
                  </a:lnTo>
                  <a:lnTo>
                    <a:pt x="199" y="80"/>
                  </a:lnTo>
                  <a:lnTo>
                    <a:pt x="199" y="81"/>
                  </a:lnTo>
                  <a:close/>
                  <a:moveTo>
                    <a:pt x="187" y="80"/>
                  </a:moveTo>
                  <a:lnTo>
                    <a:pt x="186" y="81"/>
                  </a:lnTo>
                  <a:lnTo>
                    <a:pt x="185" y="79"/>
                  </a:lnTo>
                  <a:lnTo>
                    <a:pt x="186" y="77"/>
                  </a:lnTo>
                  <a:lnTo>
                    <a:pt x="187" y="76"/>
                  </a:lnTo>
                  <a:lnTo>
                    <a:pt x="188" y="76"/>
                  </a:lnTo>
                  <a:lnTo>
                    <a:pt x="188" y="75"/>
                  </a:lnTo>
                  <a:lnTo>
                    <a:pt x="189" y="75"/>
                  </a:lnTo>
                  <a:lnTo>
                    <a:pt x="190" y="75"/>
                  </a:lnTo>
                  <a:lnTo>
                    <a:pt x="190" y="76"/>
                  </a:lnTo>
                  <a:lnTo>
                    <a:pt x="189" y="76"/>
                  </a:lnTo>
                  <a:lnTo>
                    <a:pt x="188" y="80"/>
                  </a:lnTo>
                  <a:lnTo>
                    <a:pt x="187" y="80"/>
                  </a:lnTo>
                  <a:close/>
                  <a:moveTo>
                    <a:pt x="188" y="74"/>
                  </a:moveTo>
                  <a:lnTo>
                    <a:pt x="188" y="75"/>
                  </a:lnTo>
                  <a:lnTo>
                    <a:pt x="186" y="74"/>
                  </a:lnTo>
                  <a:lnTo>
                    <a:pt x="188" y="72"/>
                  </a:lnTo>
                  <a:lnTo>
                    <a:pt x="188" y="72"/>
                  </a:lnTo>
                  <a:lnTo>
                    <a:pt x="190" y="71"/>
                  </a:lnTo>
                  <a:lnTo>
                    <a:pt x="189" y="72"/>
                  </a:lnTo>
                  <a:lnTo>
                    <a:pt x="188" y="73"/>
                  </a:lnTo>
                  <a:lnTo>
                    <a:pt x="188" y="74"/>
                  </a:lnTo>
                  <a:close/>
                  <a:moveTo>
                    <a:pt x="188" y="70"/>
                  </a:moveTo>
                  <a:lnTo>
                    <a:pt x="187" y="70"/>
                  </a:lnTo>
                  <a:lnTo>
                    <a:pt x="185" y="70"/>
                  </a:lnTo>
                  <a:lnTo>
                    <a:pt x="185" y="69"/>
                  </a:lnTo>
                  <a:lnTo>
                    <a:pt x="186" y="69"/>
                  </a:lnTo>
                  <a:lnTo>
                    <a:pt x="186" y="68"/>
                  </a:lnTo>
                  <a:lnTo>
                    <a:pt x="187" y="68"/>
                  </a:lnTo>
                  <a:lnTo>
                    <a:pt x="187" y="69"/>
                  </a:lnTo>
                  <a:lnTo>
                    <a:pt x="188" y="70"/>
                  </a:lnTo>
                  <a:close/>
                  <a:moveTo>
                    <a:pt x="396" y="7"/>
                  </a:moveTo>
                  <a:lnTo>
                    <a:pt x="398" y="17"/>
                  </a:lnTo>
                  <a:lnTo>
                    <a:pt x="400" y="29"/>
                  </a:lnTo>
                  <a:lnTo>
                    <a:pt x="400" y="30"/>
                  </a:lnTo>
                  <a:lnTo>
                    <a:pt x="400" y="32"/>
                  </a:lnTo>
                  <a:lnTo>
                    <a:pt x="401" y="37"/>
                  </a:lnTo>
                  <a:lnTo>
                    <a:pt x="402" y="41"/>
                  </a:lnTo>
                  <a:lnTo>
                    <a:pt x="405" y="58"/>
                  </a:lnTo>
                  <a:lnTo>
                    <a:pt x="405" y="60"/>
                  </a:lnTo>
                  <a:lnTo>
                    <a:pt x="406" y="63"/>
                  </a:lnTo>
                  <a:lnTo>
                    <a:pt x="406" y="65"/>
                  </a:lnTo>
                  <a:lnTo>
                    <a:pt x="407" y="69"/>
                  </a:lnTo>
                  <a:lnTo>
                    <a:pt x="408" y="72"/>
                  </a:lnTo>
                  <a:lnTo>
                    <a:pt x="408" y="74"/>
                  </a:lnTo>
                  <a:lnTo>
                    <a:pt x="409" y="80"/>
                  </a:lnTo>
                  <a:lnTo>
                    <a:pt x="409" y="80"/>
                  </a:lnTo>
                  <a:lnTo>
                    <a:pt x="409" y="82"/>
                  </a:lnTo>
                  <a:lnTo>
                    <a:pt x="409" y="83"/>
                  </a:lnTo>
                  <a:lnTo>
                    <a:pt x="409" y="85"/>
                  </a:lnTo>
                  <a:lnTo>
                    <a:pt x="409" y="86"/>
                  </a:lnTo>
                  <a:lnTo>
                    <a:pt x="410" y="88"/>
                  </a:lnTo>
                  <a:lnTo>
                    <a:pt x="410" y="89"/>
                  </a:lnTo>
                  <a:lnTo>
                    <a:pt x="411" y="94"/>
                  </a:lnTo>
                  <a:lnTo>
                    <a:pt x="411" y="95"/>
                  </a:lnTo>
                  <a:lnTo>
                    <a:pt x="412" y="97"/>
                  </a:lnTo>
                  <a:lnTo>
                    <a:pt x="412" y="99"/>
                  </a:lnTo>
                  <a:lnTo>
                    <a:pt x="412" y="101"/>
                  </a:lnTo>
                  <a:lnTo>
                    <a:pt x="413" y="102"/>
                  </a:lnTo>
                  <a:lnTo>
                    <a:pt x="414" y="107"/>
                  </a:lnTo>
                  <a:lnTo>
                    <a:pt x="414" y="110"/>
                  </a:lnTo>
                  <a:lnTo>
                    <a:pt x="415" y="112"/>
                  </a:lnTo>
                  <a:lnTo>
                    <a:pt x="415" y="113"/>
                  </a:lnTo>
                  <a:lnTo>
                    <a:pt x="415" y="114"/>
                  </a:lnTo>
                  <a:lnTo>
                    <a:pt x="415" y="116"/>
                  </a:lnTo>
                  <a:lnTo>
                    <a:pt x="415" y="116"/>
                  </a:lnTo>
                  <a:lnTo>
                    <a:pt x="415" y="118"/>
                  </a:lnTo>
                  <a:lnTo>
                    <a:pt x="415" y="119"/>
                  </a:lnTo>
                  <a:lnTo>
                    <a:pt x="415" y="119"/>
                  </a:lnTo>
                  <a:lnTo>
                    <a:pt x="415" y="120"/>
                  </a:lnTo>
                  <a:lnTo>
                    <a:pt x="416" y="122"/>
                  </a:lnTo>
                  <a:lnTo>
                    <a:pt x="417" y="128"/>
                  </a:lnTo>
                  <a:lnTo>
                    <a:pt x="417" y="130"/>
                  </a:lnTo>
                  <a:lnTo>
                    <a:pt x="418" y="131"/>
                  </a:lnTo>
                  <a:lnTo>
                    <a:pt x="419" y="140"/>
                  </a:lnTo>
                  <a:lnTo>
                    <a:pt x="420" y="143"/>
                  </a:lnTo>
                  <a:lnTo>
                    <a:pt x="420" y="149"/>
                  </a:lnTo>
                  <a:lnTo>
                    <a:pt x="420" y="150"/>
                  </a:lnTo>
                  <a:lnTo>
                    <a:pt x="422" y="156"/>
                  </a:lnTo>
                  <a:lnTo>
                    <a:pt x="422" y="158"/>
                  </a:lnTo>
                  <a:lnTo>
                    <a:pt x="426" y="178"/>
                  </a:lnTo>
                  <a:lnTo>
                    <a:pt x="422" y="180"/>
                  </a:lnTo>
                  <a:lnTo>
                    <a:pt x="420" y="181"/>
                  </a:lnTo>
                  <a:lnTo>
                    <a:pt x="419" y="180"/>
                  </a:lnTo>
                  <a:lnTo>
                    <a:pt x="418" y="180"/>
                  </a:lnTo>
                  <a:lnTo>
                    <a:pt x="415" y="182"/>
                  </a:lnTo>
                  <a:lnTo>
                    <a:pt x="413" y="186"/>
                  </a:lnTo>
                  <a:lnTo>
                    <a:pt x="413" y="187"/>
                  </a:lnTo>
                  <a:lnTo>
                    <a:pt x="413" y="189"/>
                  </a:lnTo>
                  <a:lnTo>
                    <a:pt x="420" y="198"/>
                  </a:lnTo>
                  <a:lnTo>
                    <a:pt x="421" y="200"/>
                  </a:lnTo>
                  <a:lnTo>
                    <a:pt x="421" y="206"/>
                  </a:lnTo>
                  <a:lnTo>
                    <a:pt x="421" y="211"/>
                  </a:lnTo>
                  <a:lnTo>
                    <a:pt x="422" y="213"/>
                  </a:lnTo>
                  <a:lnTo>
                    <a:pt x="423" y="216"/>
                  </a:lnTo>
                  <a:lnTo>
                    <a:pt x="426" y="221"/>
                  </a:lnTo>
                  <a:lnTo>
                    <a:pt x="425" y="223"/>
                  </a:lnTo>
                  <a:lnTo>
                    <a:pt x="425" y="226"/>
                  </a:lnTo>
                  <a:lnTo>
                    <a:pt x="423" y="230"/>
                  </a:lnTo>
                  <a:lnTo>
                    <a:pt x="422" y="231"/>
                  </a:lnTo>
                  <a:lnTo>
                    <a:pt x="422" y="232"/>
                  </a:lnTo>
                  <a:lnTo>
                    <a:pt x="420" y="240"/>
                  </a:lnTo>
                  <a:lnTo>
                    <a:pt x="419" y="244"/>
                  </a:lnTo>
                  <a:lnTo>
                    <a:pt x="419" y="245"/>
                  </a:lnTo>
                  <a:lnTo>
                    <a:pt x="418" y="253"/>
                  </a:lnTo>
                  <a:lnTo>
                    <a:pt x="418" y="257"/>
                  </a:lnTo>
                  <a:lnTo>
                    <a:pt x="419" y="259"/>
                  </a:lnTo>
                  <a:lnTo>
                    <a:pt x="419" y="261"/>
                  </a:lnTo>
                  <a:lnTo>
                    <a:pt x="420" y="269"/>
                  </a:lnTo>
                  <a:lnTo>
                    <a:pt x="420" y="270"/>
                  </a:lnTo>
                  <a:lnTo>
                    <a:pt x="418" y="272"/>
                  </a:lnTo>
                  <a:lnTo>
                    <a:pt x="415" y="278"/>
                  </a:lnTo>
                  <a:lnTo>
                    <a:pt x="415" y="279"/>
                  </a:lnTo>
                  <a:lnTo>
                    <a:pt x="415" y="279"/>
                  </a:lnTo>
                  <a:lnTo>
                    <a:pt x="415" y="280"/>
                  </a:lnTo>
                  <a:lnTo>
                    <a:pt x="415" y="287"/>
                  </a:lnTo>
                  <a:lnTo>
                    <a:pt x="417" y="304"/>
                  </a:lnTo>
                  <a:lnTo>
                    <a:pt x="417" y="305"/>
                  </a:lnTo>
                  <a:lnTo>
                    <a:pt x="417" y="306"/>
                  </a:lnTo>
                  <a:lnTo>
                    <a:pt x="414" y="318"/>
                  </a:lnTo>
                  <a:lnTo>
                    <a:pt x="413" y="318"/>
                  </a:lnTo>
                  <a:lnTo>
                    <a:pt x="408" y="321"/>
                  </a:lnTo>
                  <a:lnTo>
                    <a:pt x="402" y="329"/>
                  </a:lnTo>
                  <a:lnTo>
                    <a:pt x="400" y="331"/>
                  </a:lnTo>
                  <a:lnTo>
                    <a:pt x="398" y="335"/>
                  </a:lnTo>
                  <a:lnTo>
                    <a:pt x="393" y="343"/>
                  </a:lnTo>
                  <a:lnTo>
                    <a:pt x="387" y="354"/>
                  </a:lnTo>
                  <a:lnTo>
                    <a:pt x="386" y="355"/>
                  </a:lnTo>
                  <a:lnTo>
                    <a:pt x="383" y="355"/>
                  </a:lnTo>
                  <a:lnTo>
                    <a:pt x="381" y="356"/>
                  </a:lnTo>
                  <a:lnTo>
                    <a:pt x="379" y="357"/>
                  </a:lnTo>
                  <a:lnTo>
                    <a:pt x="375" y="362"/>
                  </a:lnTo>
                  <a:lnTo>
                    <a:pt x="374" y="363"/>
                  </a:lnTo>
                  <a:lnTo>
                    <a:pt x="373" y="363"/>
                  </a:lnTo>
                  <a:lnTo>
                    <a:pt x="372" y="363"/>
                  </a:lnTo>
                  <a:lnTo>
                    <a:pt x="371" y="363"/>
                  </a:lnTo>
                  <a:lnTo>
                    <a:pt x="370" y="362"/>
                  </a:lnTo>
                  <a:lnTo>
                    <a:pt x="368" y="357"/>
                  </a:lnTo>
                  <a:lnTo>
                    <a:pt x="367" y="357"/>
                  </a:lnTo>
                  <a:lnTo>
                    <a:pt x="365" y="355"/>
                  </a:lnTo>
                  <a:lnTo>
                    <a:pt x="364" y="355"/>
                  </a:lnTo>
                  <a:lnTo>
                    <a:pt x="363" y="355"/>
                  </a:lnTo>
                  <a:lnTo>
                    <a:pt x="362" y="357"/>
                  </a:lnTo>
                  <a:lnTo>
                    <a:pt x="356" y="364"/>
                  </a:lnTo>
                  <a:lnTo>
                    <a:pt x="351" y="375"/>
                  </a:lnTo>
                  <a:lnTo>
                    <a:pt x="343" y="381"/>
                  </a:lnTo>
                  <a:lnTo>
                    <a:pt x="342" y="385"/>
                  </a:lnTo>
                  <a:lnTo>
                    <a:pt x="340" y="389"/>
                  </a:lnTo>
                  <a:lnTo>
                    <a:pt x="339" y="390"/>
                  </a:lnTo>
                  <a:lnTo>
                    <a:pt x="339" y="390"/>
                  </a:lnTo>
                  <a:lnTo>
                    <a:pt x="342" y="401"/>
                  </a:lnTo>
                  <a:lnTo>
                    <a:pt x="336" y="404"/>
                  </a:lnTo>
                  <a:lnTo>
                    <a:pt x="336" y="406"/>
                  </a:lnTo>
                  <a:lnTo>
                    <a:pt x="336" y="407"/>
                  </a:lnTo>
                  <a:lnTo>
                    <a:pt x="337" y="408"/>
                  </a:lnTo>
                  <a:lnTo>
                    <a:pt x="338" y="409"/>
                  </a:lnTo>
                  <a:lnTo>
                    <a:pt x="340" y="411"/>
                  </a:lnTo>
                  <a:lnTo>
                    <a:pt x="342" y="412"/>
                  </a:lnTo>
                  <a:lnTo>
                    <a:pt x="344" y="423"/>
                  </a:lnTo>
                  <a:lnTo>
                    <a:pt x="343" y="424"/>
                  </a:lnTo>
                  <a:lnTo>
                    <a:pt x="333" y="432"/>
                  </a:lnTo>
                  <a:lnTo>
                    <a:pt x="330" y="433"/>
                  </a:lnTo>
                  <a:lnTo>
                    <a:pt x="328" y="431"/>
                  </a:lnTo>
                  <a:lnTo>
                    <a:pt x="328" y="430"/>
                  </a:lnTo>
                  <a:lnTo>
                    <a:pt x="330" y="426"/>
                  </a:lnTo>
                  <a:lnTo>
                    <a:pt x="330" y="424"/>
                  </a:lnTo>
                  <a:lnTo>
                    <a:pt x="327" y="421"/>
                  </a:lnTo>
                  <a:lnTo>
                    <a:pt x="326" y="418"/>
                  </a:lnTo>
                  <a:lnTo>
                    <a:pt x="318" y="414"/>
                  </a:lnTo>
                  <a:lnTo>
                    <a:pt x="316" y="414"/>
                  </a:lnTo>
                  <a:lnTo>
                    <a:pt x="315" y="415"/>
                  </a:lnTo>
                  <a:lnTo>
                    <a:pt x="315" y="416"/>
                  </a:lnTo>
                  <a:lnTo>
                    <a:pt x="315" y="418"/>
                  </a:lnTo>
                  <a:lnTo>
                    <a:pt x="314" y="419"/>
                  </a:lnTo>
                  <a:lnTo>
                    <a:pt x="310" y="424"/>
                  </a:lnTo>
                  <a:lnTo>
                    <a:pt x="310" y="425"/>
                  </a:lnTo>
                  <a:lnTo>
                    <a:pt x="308" y="438"/>
                  </a:lnTo>
                  <a:lnTo>
                    <a:pt x="304" y="445"/>
                  </a:lnTo>
                  <a:lnTo>
                    <a:pt x="304" y="446"/>
                  </a:lnTo>
                  <a:lnTo>
                    <a:pt x="302" y="448"/>
                  </a:lnTo>
                  <a:lnTo>
                    <a:pt x="302" y="450"/>
                  </a:lnTo>
                  <a:lnTo>
                    <a:pt x="302" y="451"/>
                  </a:lnTo>
                  <a:lnTo>
                    <a:pt x="304" y="453"/>
                  </a:lnTo>
                  <a:lnTo>
                    <a:pt x="306" y="456"/>
                  </a:lnTo>
                  <a:lnTo>
                    <a:pt x="307" y="459"/>
                  </a:lnTo>
                  <a:lnTo>
                    <a:pt x="309" y="470"/>
                  </a:lnTo>
                  <a:lnTo>
                    <a:pt x="309" y="471"/>
                  </a:lnTo>
                  <a:lnTo>
                    <a:pt x="309" y="473"/>
                  </a:lnTo>
                  <a:lnTo>
                    <a:pt x="309" y="473"/>
                  </a:lnTo>
                  <a:lnTo>
                    <a:pt x="308" y="475"/>
                  </a:lnTo>
                  <a:lnTo>
                    <a:pt x="306" y="475"/>
                  </a:lnTo>
                  <a:lnTo>
                    <a:pt x="303" y="475"/>
                  </a:lnTo>
                  <a:lnTo>
                    <a:pt x="301" y="475"/>
                  </a:lnTo>
                  <a:lnTo>
                    <a:pt x="300" y="476"/>
                  </a:lnTo>
                  <a:lnTo>
                    <a:pt x="299" y="478"/>
                  </a:lnTo>
                  <a:lnTo>
                    <a:pt x="298" y="478"/>
                  </a:lnTo>
                  <a:lnTo>
                    <a:pt x="298" y="479"/>
                  </a:lnTo>
                  <a:lnTo>
                    <a:pt x="299" y="480"/>
                  </a:lnTo>
                  <a:lnTo>
                    <a:pt x="299" y="484"/>
                  </a:lnTo>
                  <a:lnTo>
                    <a:pt x="299" y="493"/>
                  </a:lnTo>
                  <a:lnTo>
                    <a:pt x="298" y="495"/>
                  </a:lnTo>
                  <a:lnTo>
                    <a:pt x="298" y="496"/>
                  </a:lnTo>
                  <a:lnTo>
                    <a:pt x="298" y="496"/>
                  </a:lnTo>
                  <a:lnTo>
                    <a:pt x="297" y="497"/>
                  </a:lnTo>
                  <a:lnTo>
                    <a:pt x="282" y="504"/>
                  </a:lnTo>
                  <a:lnTo>
                    <a:pt x="280" y="504"/>
                  </a:lnTo>
                  <a:lnTo>
                    <a:pt x="276" y="506"/>
                  </a:lnTo>
                  <a:lnTo>
                    <a:pt x="272" y="503"/>
                  </a:lnTo>
                  <a:lnTo>
                    <a:pt x="264" y="493"/>
                  </a:lnTo>
                  <a:lnTo>
                    <a:pt x="260" y="490"/>
                  </a:lnTo>
                  <a:lnTo>
                    <a:pt x="260" y="489"/>
                  </a:lnTo>
                  <a:lnTo>
                    <a:pt x="257" y="487"/>
                  </a:lnTo>
                  <a:lnTo>
                    <a:pt x="256" y="487"/>
                  </a:lnTo>
                  <a:lnTo>
                    <a:pt x="250" y="488"/>
                  </a:lnTo>
                  <a:lnTo>
                    <a:pt x="249" y="488"/>
                  </a:lnTo>
                  <a:lnTo>
                    <a:pt x="248" y="487"/>
                  </a:lnTo>
                  <a:lnTo>
                    <a:pt x="247" y="487"/>
                  </a:lnTo>
                  <a:lnTo>
                    <a:pt x="245" y="485"/>
                  </a:lnTo>
                  <a:lnTo>
                    <a:pt x="244" y="484"/>
                  </a:lnTo>
                  <a:lnTo>
                    <a:pt x="243" y="482"/>
                  </a:lnTo>
                  <a:lnTo>
                    <a:pt x="240" y="473"/>
                  </a:lnTo>
                  <a:lnTo>
                    <a:pt x="239" y="469"/>
                  </a:lnTo>
                  <a:lnTo>
                    <a:pt x="239" y="468"/>
                  </a:lnTo>
                  <a:lnTo>
                    <a:pt x="239" y="467"/>
                  </a:lnTo>
                  <a:lnTo>
                    <a:pt x="239" y="465"/>
                  </a:lnTo>
                  <a:lnTo>
                    <a:pt x="238" y="464"/>
                  </a:lnTo>
                  <a:lnTo>
                    <a:pt x="237" y="464"/>
                  </a:lnTo>
                  <a:lnTo>
                    <a:pt x="237" y="463"/>
                  </a:lnTo>
                  <a:lnTo>
                    <a:pt x="233" y="465"/>
                  </a:lnTo>
                  <a:lnTo>
                    <a:pt x="232" y="466"/>
                  </a:lnTo>
                  <a:lnTo>
                    <a:pt x="230" y="468"/>
                  </a:lnTo>
                  <a:lnTo>
                    <a:pt x="228" y="468"/>
                  </a:lnTo>
                  <a:lnTo>
                    <a:pt x="226" y="468"/>
                  </a:lnTo>
                  <a:lnTo>
                    <a:pt x="224" y="469"/>
                  </a:lnTo>
                  <a:lnTo>
                    <a:pt x="215" y="482"/>
                  </a:lnTo>
                  <a:lnTo>
                    <a:pt x="215" y="484"/>
                  </a:lnTo>
                  <a:lnTo>
                    <a:pt x="215" y="484"/>
                  </a:lnTo>
                  <a:lnTo>
                    <a:pt x="213" y="485"/>
                  </a:lnTo>
                  <a:lnTo>
                    <a:pt x="203" y="489"/>
                  </a:lnTo>
                  <a:lnTo>
                    <a:pt x="201" y="490"/>
                  </a:lnTo>
                  <a:lnTo>
                    <a:pt x="197" y="487"/>
                  </a:lnTo>
                  <a:lnTo>
                    <a:pt x="197" y="485"/>
                  </a:lnTo>
                  <a:lnTo>
                    <a:pt x="195" y="484"/>
                  </a:lnTo>
                  <a:lnTo>
                    <a:pt x="192" y="483"/>
                  </a:lnTo>
                  <a:lnTo>
                    <a:pt x="177" y="479"/>
                  </a:lnTo>
                  <a:lnTo>
                    <a:pt x="176" y="479"/>
                  </a:lnTo>
                  <a:lnTo>
                    <a:pt x="175" y="479"/>
                  </a:lnTo>
                  <a:lnTo>
                    <a:pt x="171" y="481"/>
                  </a:lnTo>
                  <a:lnTo>
                    <a:pt x="167" y="483"/>
                  </a:lnTo>
                  <a:lnTo>
                    <a:pt x="166" y="484"/>
                  </a:lnTo>
                  <a:lnTo>
                    <a:pt x="165" y="485"/>
                  </a:lnTo>
                  <a:lnTo>
                    <a:pt x="165" y="489"/>
                  </a:lnTo>
                  <a:lnTo>
                    <a:pt x="165" y="490"/>
                  </a:lnTo>
                  <a:lnTo>
                    <a:pt x="165" y="490"/>
                  </a:lnTo>
                  <a:lnTo>
                    <a:pt x="164" y="490"/>
                  </a:lnTo>
                  <a:lnTo>
                    <a:pt x="163" y="491"/>
                  </a:lnTo>
                  <a:lnTo>
                    <a:pt x="162" y="491"/>
                  </a:lnTo>
                  <a:lnTo>
                    <a:pt x="159" y="490"/>
                  </a:lnTo>
                  <a:lnTo>
                    <a:pt x="153" y="489"/>
                  </a:lnTo>
                  <a:lnTo>
                    <a:pt x="152" y="488"/>
                  </a:lnTo>
                  <a:lnTo>
                    <a:pt x="151" y="486"/>
                  </a:lnTo>
                  <a:lnTo>
                    <a:pt x="143" y="477"/>
                  </a:lnTo>
                  <a:lnTo>
                    <a:pt x="142" y="477"/>
                  </a:lnTo>
                  <a:lnTo>
                    <a:pt x="141" y="476"/>
                  </a:lnTo>
                  <a:lnTo>
                    <a:pt x="138" y="475"/>
                  </a:lnTo>
                  <a:lnTo>
                    <a:pt x="133" y="474"/>
                  </a:lnTo>
                  <a:lnTo>
                    <a:pt x="131" y="473"/>
                  </a:lnTo>
                  <a:lnTo>
                    <a:pt x="130" y="474"/>
                  </a:lnTo>
                  <a:lnTo>
                    <a:pt x="123" y="477"/>
                  </a:lnTo>
                  <a:lnTo>
                    <a:pt x="122" y="477"/>
                  </a:lnTo>
                  <a:lnTo>
                    <a:pt x="121" y="478"/>
                  </a:lnTo>
                  <a:lnTo>
                    <a:pt x="107" y="475"/>
                  </a:lnTo>
                  <a:lnTo>
                    <a:pt x="106" y="474"/>
                  </a:lnTo>
                  <a:lnTo>
                    <a:pt x="105" y="473"/>
                  </a:lnTo>
                  <a:lnTo>
                    <a:pt x="105" y="472"/>
                  </a:lnTo>
                  <a:lnTo>
                    <a:pt x="104" y="472"/>
                  </a:lnTo>
                  <a:lnTo>
                    <a:pt x="104" y="468"/>
                  </a:lnTo>
                  <a:lnTo>
                    <a:pt x="103" y="466"/>
                  </a:lnTo>
                  <a:lnTo>
                    <a:pt x="103" y="465"/>
                  </a:lnTo>
                  <a:lnTo>
                    <a:pt x="103" y="463"/>
                  </a:lnTo>
                  <a:lnTo>
                    <a:pt x="94" y="449"/>
                  </a:lnTo>
                  <a:lnTo>
                    <a:pt x="93" y="448"/>
                  </a:lnTo>
                  <a:lnTo>
                    <a:pt x="92" y="447"/>
                  </a:lnTo>
                  <a:lnTo>
                    <a:pt x="91" y="446"/>
                  </a:lnTo>
                  <a:lnTo>
                    <a:pt x="80" y="439"/>
                  </a:lnTo>
                  <a:lnTo>
                    <a:pt x="74" y="439"/>
                  </a:lnTo>
                  <a:lnTo>
                    <a:pt x="73" y="440"/>
                  </a:lnTo>
                  <a:lnTo>
                    <a:pt x="72" y="440"/>
                  </a:lnTo>
                  <a:lnTo>
                    <a:pt x="64" y="444"/>
                  </a:lnTo>
                  <a:lnTo>
                    <a:pt x="62" y="444"/>
                  </a:lnTo>
                  <a:lnTo>
                    <a:pt x="61" y="444"/>
                  </a:lnTo>
                  <a:lnTo>
                    <a:pt x="60" y="444"/>
                  </a:lnTo>
                  <a:lnTo>
                    <a:pt x="55" y="441"/>
                  </a:lnTo>
                  <a:lnTo>
                    <a:pt x="55" y="440"/>
                  </a:lnTo>
                  <a:lnTo>
                    <a:pt x="51" y="437"/>
                  </a:lnTo>
                  <a:lnTo>
                    <a:pt x="49" y="436"/>
                  </a:lnTo>
                  <a:lnTo>
                    <a:pt x="49" y="435"/>
                  </a:lnTo>
                  <a:lnTo>
                    <a:pt x="48" y="436"/>
                  </a:lnTo>
                  <a:lnTo>
                    <a:pt x="47" y="437"/>
                  </a:lnTo>
                  <a:lnTo>
                    <a:pt x="45" y="440"/>
                  </a:lnTo>
                  <a:lnTo>
                    <a:pt x="42" y="442"/>
                  </a:lnTo>
                  <a:lnTo>
                    <a:pt x="41" y="436"/>
                  </a:lnTo>
                  <a:lnTo>
                    <a:pt x="41" y="435"/>
                  </a:lnTo>
                  <a:lnTo>
                    <a:pt x="39" y="424"/>
                  </a:lnTo>
                  <a:lnTo>
                    <a:pt x="39" y="423"/>
                  </a:lnTo>
                  <a:lnTo>
                    <a:pt x="39" y="421"/>
                  </a:lnTo>
                  <a:lnTo>
                    <a:pt x="39" y="420"/>
                  </a:lnTo>
                  <a:lnTo>
                    <a:pt x="38" y="416"/>
                  </a:lnTo>
                  <a:lnTo>
                    <a:pt x="38" y="415"/>
                  </a:lnTo>
                  <a:lnTo>
                    <a:pt x="38" y="404"/>
                  </a:lnTo>
                  <a:lnTo>
                    <a:pt x="36" y="392"/>
                  </a:lnTo>
                  <a:lnTo>
                    <a:pt x="36" y="388"/>
                  </a:lnTo>
                  <a:lnTo>
                    <a:pt x="35" y="386"/>
                  </a:lnTo>
                  <a:lnTo>
                    <a:pt x="35" y="383"/>
                  </a:lnTo>
                  <a:lnTo>
                    <a:pt x="35" y="381"/>
                  </a:lnTo>
                  <a:lnTo>
                    <a:pt x="35" y="380"/>
                  </a:lnTo>
                  <a:lnTo>
                    <a:pt x="33" y="373"/>
                  </a:lnTo>
                  <a:lnTo>
                    <a:pt x="33" y="367"/>
                  </a:lnTo>
                  <a:lnTo>
                    <a:pt x="33" y="366"/>
                  </a:lnTo>
                  <a:lnTo>
                    <a:pt x="33" y="359"/>
                  </a:lnTo>
                  <a:lnTo>
                    <a:pt x="31" y="351"/>
                  </a:lnTo>
                  <a:lnTo>
                    <a:pt x="31" y="350"/>
                  </a:lnTo>
                  <a:lnTo>
                    <a:pt x="31" y="348"/>
                  </a:lnTo>
                  <a:lnTo>
                    <a:pt x="31" y="347"/>
                  </a:lnTo>
                  <a:lnTo>
                    <a:pt x="31" y="346"/>
                  </a:lnTo>
                  <a:lnTo>
                    <a:pt x="30" y="344"/>
                  </a:lnTo>
                  <a:lnTo>
                    <a:pt x="30" y="343"/>
                  </a:lnTo>
                  <a:lnTo>
                    <a:pt x="30" y="342"/>
                  </a:lnTo>
                  <a:lnTo>
                    <a:pt x="30" y="340"/>
                  </a:lnTo>
                  <a:lnTo>
                    <a:pt x="30" y="337"/>
                  </a:lnTo>
                  <a:lnTo>
                    <a:pt x="29" y="334"/>
                  </a:lnTo>
                  <a:lnTo>
                    <a:pt x="29" y="333"/>
                  </a:lnTo>
                  <a:lnTo>
                    <a:pt x="28" y="322"/>
                  </a:lnTo>
                  <a:lnTo>
                    <a:pt x="27" y="318"/>
                  </a:lnTo>
                  <a:lnTo>
                    <a:pt x="27" y="316"/>
                  </a:lnTo>
                  <a:lnTo>
                    <a:pt x="27" y="308"/>
                  </a:lnTo>
                  <a:lnTo>
                    <a:pt x="26" y="306"/>
                  </a:lnTo>
                  <a:lnTo>
                    <a:pt x="26" y="299"/>
                  </a:lnTo>
                  <a:lnTo>
                    <a:pt x="25" y="297"/>
                  </a:lnTo>
                  <a:lnTo>
                    <a:pt x="25" y="296"/>
                  </a:lnTo>
                  <a:lnTo>
                    <a:pt x="25" y="293"/>
                  </a:lnTo>
                  <a:lnTo>
                    <a:pt x="24" y="283"/>
                  </a:lnTo>
                  <a:lnTo>
                    <a:pt x="23" y="281"/>
                  </a:lnTo>
                  <a:lnTo>
                    <a:pt x="23" y="276"/>
                  </a:lnTo>
                  <a:lnTo>
                    <a:pt x="21" y="261"/>
                  </a:lnTo>
                  <a:lnTo>
                    <a:pt x="20" y="252"/>
                  </a:lnTo>
                  <a:lnTo>
                    <a:pt x="20" y="246"/>
                  </a:lnTo>
                  <a:lnTo>
                    <a:pt x="18" y="237"/>
                  </a:lnTo>
                  <a:lnTo>
                    <a:pt x="18" y="235"/>
                  </a:lnTo>
                  <a:lnTo>
                    <a:pt x="18" y="233"/>
                  </a:lnTo>
                  <a:lnTo>
                    <a:pt x="17" y="231"/>
                  </a:lnTo>
                  <a:lnTo>
                    <a:pt x="17" y="230"/>
                  </a:lnTo>
                  <a:lnTo>
                    <a:pt x="17" y="230"/>
                  </a:lnTo>
                  <a:lnTo>
                    <a:pt x="17" y="227"/>
                  </a:lnTo>
                  <a:lnTo>
                    <a:pt x="16" y="226"/>
                  </a:lnTo>
                  <a:lnTo>
                    <a:pt x="16" y="224"/>
                  </a:lnTo>
                  <a:lnTo>
                    <a:pt x="16" y="221"/>
                  </a:lnTo>
                  <a:lnTo>
                    <a:pt x="14" y="200"/>
                  </a:lnTo>
                  <a:lnTo>
                    <a:pt x="12" y="191"/>
                  </a:lnTo>
                  <a:lnTo>
                    <a:pt x="10" y="178"/>
                  </a:lnTo>
                  <a:lnTo>
                    <a:pt x="10" y="177"/>
                  </a:lnTo>
                  <a:lnTo>
                    <a:pt x="10" y="168"/>
                  </a:lnTo>
                  <a:lnTo>
                    <a:pt x="10" y="167"/>
                  </a:lnTo>
                  <a:lnTo>
                    <a:pt x="10" y="166"/>
                  </a:lnTo>
                  <a:lnTo>
                    <a:pt x="8" y="156"/>
                  </a:lnTo>
                  <a:lnTo>
                    <a:pt x="8" y="153"/>
                  </a:lnTo>
                  <a:lnTo>
                    <a:pt x="6" y="141"/>
                  </a:lnTo>
                  <a:lnTo>
                    <a:pt x="5" y="135"/>
                  </a:lnTo>
                  <a:lnTo>
                    <a:pt x="5" y="135"/>
                  </a:lnTo>
                  <a:lnTo>
                    <a:pt x="5" y="133"/>
                  </a:lnTo>
                  <a:lnTo>
                    <a:pt x="5" y="131"/>
                  </a:lnTo>
                  <a:lnTo>
                    <a:pt x="4" y="124"/>
                  </a:lnTo>
                  <a:lnTo>
                    <a:pt x="4" y="123"/>
                  </a:lnTo>
                  <a:lnTo>
                    <a:pt x="4" y="119"/>
                  </a:lnTo>
                  <a:lnTo>
                    <a:pt x="2" y="108"/>
                  </a:lnTo>
                  <a:lnTo>
                    <a:pt x="1" y="105"/>
                  </a:lnTo>
                  <a:lnTo>
                    <a:pt x="1" y="100"/>
                  </a:lnTo>
                  <a:lnTo>
                    <a:pt x="0" y="97"/>
                  </a:lnTo>
                  <a:lnTo>
                    <a:pt x="35" y="91"/>
                  </a:lnTo>
                  <a:lnTo>
                    <a:pt x="38" y="91"/>
                  </a:lnTo>
                  <a:lnTo>
                    <a:pt x="42" y="90"/>
                  </a:lnTo>
                  <a:lnTo>
                    <a:pt x="87" y="82"/>
                  </a:lnTo>
                  <a:lnTo>
                    <a:pt x="98" y="80"/>
                  </a:lnTo>
                  <a:lnTo>
                    <a:pt x="105" y="79"/>
                  </a:lnTo>
                  <a:lnTo>
                    <a:pt x="107" y="79"/>
                  </a:lnTo>
                  <a:lnTo>
                    <a:pt x="110" y="78"/>
                  </a:lnTo>
                  <a:lnTo>
                    <a:pt x="114" y="78"/>
                  </a:lnTo>
                  <a:lnTo>
                    <a:pt x="115" y="77"/>
                  </a:lnTo>
                  <a:lnTo>
                    <a:pt x="122" y="76"/>
                  </a:lnTo>
                  <a:lnTo>
                    <a:pt x="127" y="75"/>
                  </a:lnTo>
                  <a:lnTo>
                    <a:pt x="127" y="76"/>
                  </a:lnTo>
                  <a:lnTo>
                    <a:pt x="127" y="78"/>
                  </a:lnTo>
                  <a:lnTo>
                    <a:pt x="127" y="79"/>
                  </a:lnTo>
                  <a:lnTo>
                    <a:pt x="132" y="80"/>
                  </a:lnTo>
                  <a:lnTo>
                    <a:pt x="133" y="80"/>
                  </a:lnTo>
                  <a:lnTo>
                    <a:pt x="135" y="80"/>
                  </a:lnTo>
                  <a:lnTo>
                    <a:pt x="137" y="80"/>
                  </a:lnTo>
                  <a:lnTo>
                    <a:pt x="138" y="79"/>
                  </a:lnTo>
                  <a:lnTo>
                    <a:pt x="138" y="78"/>
                  </a:lnTo>
                  <a:lnTo>
                    <a:pt x="139" y="78"/>
                  </a:lnTo>
                  <a:lnTo>
                    <a:pt x="142" y="80"/>
                  </a:lnTo>
                  <a:lnTo>
                    <a:pt x="143" y="80"/>
                  </a:lnTo>
                  <a:lnTo>
                    <a:pt x="143" y="80"/>
                  </a:lnTo>
                  <a:lnTo>
                    <a:pt x="143" y="80"/>
                  </a:lnTo>
                  <a:lnTo>
                    <a:pt x="144" y="81"/>
                  </a:lnTo>
                  <a:lnTo>
                    <a:pt x="149" y="83"/>
                  </a:lnTo>
                  <a:lnTo>
                    <a:pt x="149" y="84"/>
                  </a:lnTo>
                  <a:lnTo>
                    <a:pt x="153" y="86"/>
                  </a:lnTo>
                  <a:lnTo>
                    <a:pt x="155" y="86"/>
                  </a:lnTo>
                  <a:lnTo>
                    <a:pt x="158" y="86"/>
                  </a:lnTo>
                  <a:lnTo>
                    <a:pt x="161" y="86"/>
                  </a:lnTo>
                  <a:lnTo>
                    <a:pt x="164" y="87"/>
                  </a:lnTo>
                  <a:lnTo>
                    <a:pt x="165" y="88"/>
                  </a:lnTo>
                  <a:lnTo>
                    <a:pt x="167" y="91"/>
                  </a:lnTo>
                  <a:lnTo>
                    <a:pt x="168" y="91"/>
                  </a:lnTo>
                  <a:lnTo>
                    <a:pt x="170" y="93"/>
                  </a:lnTo>
                  <a:lnTo>
                    <a:pt x="171" y="94"/>
                  </a:lnTo>
                  <a:lnTo>
                    <a:pt x="173" y="95"/>
                  </a:lnTo>
                  <a:lnTo>
                    <a:pt x="176" y="97"/>
                  </a:lnTo>
                  <a:lnTo>
                    <a:pt x="177" y="97"/>
                  </a:lnTo>
                  <a:lnTo>
                    <a:pt x="179" y="97"/>
                  </a:lnTo>
                  <a:lnTo>
                    <a:pt x="182" y="97"/>
                  </a:lnTo>
                  <a:lnTo>
                    <a:pt x="183" y="96"/>
                  </a:lnTo>
                  <a:lnTo>
                    <a:pt x="184" y="95"/>
                  </a:lnTo>
                  <a:lnTo>
                    <a:pt x="185" y="95"/>
                  </a:lnTo>
                  <a:lnTo>
                    <a:pt x="185" y="94"/>
                  </a:lnTo>
                  <a:lnTo>
                    <a:pt x="185" y="93"/>
                  </a:lnTo>
                  <a:lnTo>
                    <a:pt x="186" y="92"/>
                  </a:lnTo>
                  <a:lnTo>
                    <a:pt x="186" y="91"/>
                  </a:lnTo>
                  <a:lnTo>
                    <a:pt x="186" y="90"/>
                  </a:lnTo>
                  <a:lnTo>
                    <a:pt x="186" y="89"/>
                  </a:lnTo>
                  <a:lnTo>
                    <a:pt x="185" y="88"/>
                  </a:lnTo>
                  <a:lnTo>
                    <a:pt x="186" y="87"/>
                  </a:lnTo>
                  <a:lnTo>
                    <a:pt x="186" y="86"/>
                  </a:lnTo>
                  <a:lnTo>
                    <a:pt x="188" y="86"/>
                  </a:lnTo>
                  <a:lnTo>
                    <a:pt x="189" y="88"/>
                  </a:lnTo>
                  <a:lnTo>
                    <a:pt x="192" y="91"/>
                  </a:lnTo>
                  <a:lnTo>
                    <a:pt x="193" y="91"/>
                  </a:lnTo>
                  <a:lnTo>
                    <a:pt x="194" y="91"/>
                  </a:lnTo>
                  <a:lnTo>
                    <a:pt x="196" y="91"/>
                  </a:lnTo>
                  <a:lnTo>
                    <a:pt x="197" y="91"/>
                  </a:lnTo>
                  <a:lnTo>
                    <a:pt x="198" y="91"/>
                  </a:lnTo>
                  <a:lnTo>
                    <a:pt x="199" y="91"/>
                  </a:lnTo>
                  <a:lnTo>
                    <a:pt x="199" y="91"/>
                  </a:lnTo>
                  <a:lnTo>
                    <a:pt x="200" y="91"/>
                  </a:lnTo>
                  <a:lnTo>
                    <a:pt x="200" y="92"/>
                  </a:lnTo>
                  <a:lnTo>
                    <a:pt x="199" y="93"/>
                  </a:lnTo>
                  <a:lnTo>
                    <a:pt x="199" y="94"/>
                  </a:lnTo>
                  <a:lnTo>
                    <a:pt x="199" y="95"/>
                  </a:lnTo>
                  <a:lnTo>
                    <a:pt x="200" y="96"/>
                  </a:lnTo>
                  <a:lnTo>
                    <a:pt x="201" y="97"/>
                  </a:lnTo>
                  <a:lnTo>
                    <a:pt x="202" y="97"/>
                  </a:lnTo>
                  <a:lnTo>
                    <a:pt x="203" y="97"/>
                  </a:lnTo>
                  <a:lnTo>
                    <a:pt x="206" y="101"/>
                  </a:lnTo>
                  <a:lnTo>
                    <a:pt x="210" y="104"/>
                  </a:lnTo>
                  <a:lnTo>
                    <a:pt x="211" y="104"/>
                  </a:lnTo>
                  <a:lnTo>
                    <a:pt x="217" y="108"/>
                  </a:lnTo>
                  <a:lnTo>
                    <a:pt x="221" y="109"/>
                  </a:lnTo>
                  <a:lnTo>
                    <a:pt x="223" y="109"/>
                  </a:lnTo>
                  <a:lnTo>
                    <a:pt x="225" y="108"/>
                  </a:lnTo>
                  <a:lnTo>
                    <a:pt x="226" y="108"/>
                  </a:lnTo>
                  <a:lnTo>
                    <a:pt x="229" y="106"/>
                  </a:lnTo>
                  <a:lnTo>
                    <a:pt x="232" y="103"/>
                  </a:lnTo>
                  <a:lnTo>
                    <a:pt x="235" y="101"/>
                  </a:lnTo>
                  <a:lnTo>
                    <a:pt x="236" y="101"/>
                  </a:lnTo>
                  <a:lnTo>
                    <a:pt x="237" y="100"/>
                  </a:lnTo>
                  <a:lnTo>
                    <a:pt x="242" y="100"/>
                  </a:lnTo>
                  <a:lnTo>
                    <a:pt x="243" y="99"/>
                  </a:lnTo>
                  <a:lnTo>
                    <a:pt x="245" y="98"/>
                  </a:lnTo>
                  <a:lnTo>
                    <a:pt x="250" y="94"/>
                  </a:lnTo>
                  <a:lnTo>
                    <a:pt x="250" y="93"/>
                  </a:lnTo>
                  <a:lnTo>
                    <a:pt x="250" y="92"/>
                  </a:lnTo>
                  <a:lnTo>
                    <a:pt x="251" y="92"/>
                  </a:lnTo>
                  <a:lnTo>
                    <a:pt x="253" y="92"/>
                  </a:lnTo>
                  <a:lnTo>
                    <a:pt x="259" y="88"/>
                  </a:lnTo>
                  <a:lnTo>
                    <a:pt x="265" y="85"/>
                  </a:lnTo>
                  <a:lnTo>
                    <a:pt x="267" y="84"/>
                  </a:lnTo>
                  <a:lnTo>
                    <a:pt x="271" y="85"/>
                  </a:lnTo>
                  <a:lnTo>
                    <a:pt x="271" y="86"/>
                  </a:lnTo>
                  <a:lnTo>
                    <a:pt x="271" y="86"/>
                  </a:lnTo>
                  <a:lnTo>
                    <a:pt x="273" y="86"/>
                  </a:lnTo>
                  <a:lnTo>
                    <a:pt x="274" y="86"/>
                  </a:lnTo>
                  <a:lnTo>
                    <a:pt x="279" y="86"/>
                  </a:lnTo>
                  <a:lnTo>
                    <a:pt x="281" y="86"/>
                  </a:lnTo>
                  <a:lnTo>
                    <a:pt x="282" y="86"/>
                  </a:lnTo>
                  <a:lnTo>
                    <a:pt x="282" y="86"/>
                  </a:lnTo>
                  <a:lnTo>
                    <a:pt x="283" y="86"/>
                  </a:lnTo>
                  <a:lnTo>
                    <a:pt x="285" y="84"/>
                  </a:lnTo>
                  <a:lnTo>
                    <a:pt x="286" y="84"/>
                  </a:lnTo>
                  <a:lnTo>
                    <a:pt x="287" y="84"/>
                  </a:lnTo>
                  <a:lnTo>
                    <a:pt x="287" y="84"/>
                  </a:lnTo>
                  <a:lnTo>
                    <a:pt x="289" y="84"/>
                  </a:lnTo>
                  <a:lnTo>
                    <a:pt x="290" y="84"/>
                  </a:lnTo>
                  <a:lnTo>
                    <a:pt x="292" y="84"/>
                  </a:lnTo>
                  <a:lnTo>
                    <a:pt x="293" y="83"/>
                  </a:lnTo>
                  <a:lnTo>
                    <a:pt x="293" y="83"/>
                  </a:lnTo>
                  <a:lnTo>
                    <a:pt x="293" y="82"/>
                  </a:lnTo>
                  <a:lnTo>
                    <a:pt x="294" y="82"/>
                  </a:lnTo>
                  <a:lnTo>
                    <a:pt x="294" y="81"/>
                  </a:lnTo>
                  <a:lnTo>
                    <a:pt x="296" y="80"/>
                  </a:lnTo>
                  <a:lnTo>
                    <a:pt x="298" y="77"/>
                  </a:lnTo>
                  <a:lnTo>
                    <a:pt x="299" y="76"/>
                  </a:lnTo>
                  <a:lnTo>
                    <a:pt x="300" y="76"/>
                  </a:lnTo>
                  <a:lnTo>
                    <a:pt x="301" y="75"/>
                  </a:lnTo>
                  <a:lnTo>
                    <a:pt x="301" y="74"/>
                  </a:lnTo>
                  <a:lnTo>
                    <a:pt x="302" y="74"/>
                  </a:lnTo>
                  <a:lnTo>
                    <a:pt x="303" y="73"/>
                  </a:lnTo>
                  <a:lnTo>
                    <a:pt x="304" y="72"/>
                  </a:lnTo>
                  <a:lnTo>
                    <a:pt x="304" y="71"/>
                  </a:lnTo>
                  <a:lnTo>
                    <a:pt x="305" y="70"/>
                  </a:lnTo>
                  <a:lnTo>
                    <a:pt x="305" y="69"/>
                  </a:lnTo>
                  <a:lnTo>
                    <a:pt x="306" y="68"/>
                  </a:lnTo>
                  <a:lnTo>
                    <a:pt x="309" y="64"/>
                  </a:lnTo>
                  <a:lnTo>
                    <a:pt x="309" y="63"/>
                  </a:lnTo>
                  <a:lnTo>
                    <a:pt x="310" y="63"/>
                  </a:lnTo>
                  <a:lnTo>
                    <a:pt x="311" y="63"/>
                  </a:lnTo>
                  <a:lnTo>
                    <a:pt x="312" y="61"/>
                  </a:lnTo>
                  <a:lnTo>
                    <a:pt x="313" y="61"/>
                  </a:lnTo>
                  <a:lnTo>
                    <a:pt x="313" y="60"/>
                  </a:lnTo>
                  <a:lnTo>
                    <a:pt x="314" y="58"/>
                  </a:lnTo>
                  <a:lnTo>
                    <a:pt x="315" y="57"/>
                  </a:lnTo>
                  <a:lnTo>
                    <a:pt x="315" y="56"/>
                  </a:lnTo>
                  <a:lnTo>
                    <a:pt x="315" y="55"/>
                  </a:lnTo>
                  <a:lnTo>
                    <a:pt x="316" y="55"/>
                  </a:lnTo>
                  <a:lnTo>
                    <a:pt x="316" y="54"/>
                  </a:lnTo>
                  <a:lnTo>
                    <a:pt x="317" y="54"/>
                  </a:lnTo>
                  <a:lnTo>
                    <a:pt x="318" y="52"/>
                  </a:lnTo>
                  <a:lnTo>
                    <a:pt x="319" y="52"/>
                  </a:lnTo>
                  <a:lnTo>
                    <a:pt x="319" y="51"/>
                  </a:lnTo>
                  <a:lnTo>
                    <a:pt x="320" y="50"/>
                  </a:lnTo>
                  <a:lnTo>
                    <a:pt x="320" y="49"/>
                  </a:lnTo>
                  <a:lnTo>
                    <a:pt x="321" y="48"/>
                  </a:lnTo>
                  <a:lnTo>
                    <a:pt x="321" y="47"/>
                  </a:lnTo>
                  <a:lnTo>
                    <a:pt x="322" y="47"/>
                  </a:lnTo>
                  <a:lnTo>
                    <a:pt x="323" y="47"/>
                  </a:lnTo>
                  <a:lnTo>
                    <a:pt x="325" y="45"/>
                  </a:lnTo>
                  <a:lnTo>
                    <a:pt x="326" y="43"/>
                  </a:lnTo>
                  <a:lnTo>
                    <a:pt x="327" y="43"/>
                  </a:lnTo>
                  <a:lnTo>
                    <a:pt x="327" y="42"/>
                  </a:lnTo>
                  <a:lnTo>
                    <a:pt x="328" y="41"/>
                  </a:lnTo>
                  <a:lnTo>
                    <a:pt x="328" y="41"/>
                  </a:lnTo>
                  <a:lnTo>
                    <a:pt x="329" y="41"/>
                  </a:lnTo>
                  <a:lnTo>
                    <a:pt x="331" y="41"/>
                  </a:lnTo>
                  <a:lnTo>
                    <a:pt x="332" y="41"/>
                  </a:lnTo>
                  <a:lnTo>
                    <a:pt x="332" y="41"/>
                  </a:lnTo>
                  <a:lnTo>
                    <a:pt x="336" y="37"/>
                  </a:lnTo>
                  <a:lnTo>
                    <a:pt x="337" y="36"/>
                  </a:lnTo>
                  <a:lnTo>
                    <a:pt x="337" y="36"/>
                  </a:lnTo>
                  <a:lnTo>
                    <a:pt x="339" y="35"/>
                  </a:lnTo>
                  <a:lnTo>
                    <a:pt x="343" y="31"/>
                  </a:lnTo>
                  <a:lnTo>
                    <a:pt x="343" y="30"/>
                  </a:lnTo>
                  <a:lnTo>
                    <a:pt x="344" y="30"/>
                  </a:lnTo>
                  <a:lnTo>
                    <a:pt x="345" y="30"/>
                  </a:lnTo>
                  <a:lnTo>
                    <a:pt x="348" y="27"/>
                  </a:lnTo>
                  <a:lnTo>
                    <a:pt x="351" y="25"/>
                  </a:lnTo>
                  <a:lnTo>
                    <a:pt x="352" y="25"/>
                  </a:lnTo>
                  <a:lnTo>
                    <a:pt x="353" y="25"/>
                  </a:lnTo>
                  <a:lnTo>
                    <a:pt x="354" y="24"/>
                  </a:lnTo>
                  <a:lnTo>
                    <a:pt x="355" y="23"/>
                  </a:lnTo>
                  <a:lnTo>
                    <a:pt x="356" y="23"/>
                  </a:lnTo>
                  <a:lnTo>
                    <a:pt x="357" y="23"/>
                  </a:lnTo>
                  <a:lnTo>
                    <a:pt x="359" y="22"/>
                  </a:lnTo>
                  <a:lnTo>
                    <a:pt x="360" y="21"/>
                  </a:lnTo>
                  <a:lnTo>
                    <a:pt x="362" y="20"/>
                  </a:lnTo>
                  <a:lnTo>
                    <a:pt x="366" y="18"/>
                  </a:lnTo>
                  <a:lnTo>
                    <a:pt x="368" y="16"/>
                  </a:lnTo>
                  <a:lnTo>
                    <a:pt x="369" y="16"/>
                  </a:lnTo>
                  <a:lnTo>
                    <a:pt x="370" y="15"/>
                  </a:lnTo>
                  <a:lnTo>
                    <a:pt x="370" y="14"/>
                  </a:lnTo>
                  <a:lnTo>
                    <a:pt x="370" y="14"/>
                  </a:lnTo>
                  <a:lnTo>
                    <a:pt x="371" y="14"/>
                  </a:lnTo>
                  <a:lnTo>
                    <a:pt x="372" y="14"/>
                  </a:lnTo>
                  <a:lnTo>
                    <a:pt x="373" y="14"/>
                  </a:lnTo>
                  <a:lnTo>
                    <a:pt x="373" y="13"/>
                  </a:lnTo>
                  <a:lnTo>
                    <a:pt x="374" y="13"/>
                  </a:lnTo>
                  <a:lnTo>
                    <a:pt x="375" y="13"/>
                  </a:lnTo>
                  <a:lnTo>
                    <a:pt x="377" y="11"/>
                  </a:lnTo>
                  <a:lnTo>
                    <a:pt x="378" y="11"/>
                  </a:lnTo>
                  <a:lnTo>
                    <a:pt x="379" y="10"/>
                  </a:lnTo>
                  <a:lnTo>
                    <a:pt x="380" y="10"/>
                  </a:lnTo>
                  <a:lnTo>
                    <a:pt x="385" y="7"/>
                  </a:lnTo>
                  <a:lnTo>
                    <a:pt x="387" y="6"/>
                  </a:lnTo>
                  <a:lnTo>
                    <a:pt x="387" y="5"/>
                  </a:lnTo>
                  <a:lnTo>
                    <a:pt x="390" y="4"/>
                  </a:lnTo>
                  <a:lnTo>
                    <a:pt x="390" y="3"/>
                  </a:lnTo>
                  <a:lnTo>
                    <a:pt x="391" y="3"/>
                  </a:lnTo>
                  <a:lnTo>
                    <a:pt x="392" y="2"/>
                  </a:lnTo>
                  <a:lnTo>
                    <a:pt x="393" y="1"/>
                  </a:lnTo>
                  <a:lnTo>
                    <a:pt x="394" y="1"/>
                  </a:lnTo>
                  <a:lnTo>
                    <a:pt x="395" y="1"/>
                  </a:lnTo>
                  <a:lnTo>
                    <a:pt x="395" y="0"/>
                  </a:lnTo>
                  <a:lnTo>
                    <a:pt x="395" y="1"/>
                  </a:lnTo>
                  <a:lnTo>
                    <a:pt x="396" y="5"/>
                  </a:lnTo>
                  <a:lnTo>
                    <a:pt x="396" y="7"/>
                  </a:lnTo>
                  <a:close/>
                </a:path>
              </a:pathLst>
            </a:custGeom>
            <a:solidFill>
              <a:srgbClr val="70A800"/>
            </a:solidFill>
            <a:ln w="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4" name="Freeform 296"/>
            <p:cNvSpPr>
              <a:spLocks/>
            </p:cNvSpPr>
            <p:nvPr/>
          </p:nvSpPr>
          <p:spPr bwMode="auto">
            <a:xfrm>
              <a:off x="3668174" y="3671011"/>
              <a:ext cx="1219663" cy="666786"/>
            </a:xfrm>
            <a:custGeom>
              <a:avLst/>
              <a:gdLst>
                <a:gd name="T0" fmla="*/ 356 w 878"/>
                <a:gd name="T1" fmla="*/ 20 h 480"/>
                <a:gd name="T2" fmla="*/ 410 w 878"/>
                <a:gd name="T3" fmla="*/ 23 h 480"/>
                <a:gd name="T4" fmla="*/ 469 w 878"/>
                <a:gd name="T5" fmla="*/ 24 h 480"/>
                <a:gd name="T6" fmla="*/ 501 w 878"/>
                <a:gd name="T7" fmla="*/ 25 h 480"/>
                <a:gd name="T8" fmla="*/ 552 w 878"/>
                <a:gd name="T9" fmla="*/ 26 h 480"/>
                <a:gd name="T10" fmla="*/ 601 w 878"/>
                <a:gd name="T11" fmla="*/ 27 h 480"/>
                <a:gd name="T12" fmla="*/ 621 w 878"/>
                <a:gd name="T13" fmla="*/ 27 h 480"/>
                <a:gd name="T14" fmla="*/ 640 w 878"/>
                <a:gd name="T15" fmla="*/ 27 h 480"/>
                <a:gd name="T16" fmla="*/ 696 w 878"/>
                <a:gd name="T17" fmla="*/ 28 h 480"/>
                <a:gd name="T18" fmla="*/ 728 w 878"/>
                <a:gd name="T19" fmla="*/ 28 h 480"/>
                <a:gd name="T20" fmla="*/ 745 w 878"/>
                <a:gd name="T21" fmla="*/ 27 h 480"/>
                <a:gd name="T22" fmla="*/ 764 w 878"/>
                <a:gd name="T23" fmla="*/ 27 h 480"/>
                <a:gd name="T24" fmla="*/ 812 w 878"/>
                <a:gd name="T25" fmla="*/ 27 h 480"/>
                <a:gd name="T26" fmla="*/ 839 w 878"/>
                <a:gd name="T27" fmla="*/ 27 h 480"/>
                <a:gd name="T28" fmla="*/ 856 w 878"/>
                <a:gd name="T29" fmla="*/ 35 h 480"/>
                <a:gd name="T30" fmla="*/ 856 w 878"/>
                <a:gd name="T31" fmla="*/ 71 h 480"/>
                <a:gd name="T32" fmla="*/ 856 w 878"/>
                <a:gd name="T33" fmla="*/ 96 h 480"/>
                <a:gd name="T34" fmla="*/ 861 w 878"/>
                <a:gd name="T35" fmla="*/ 127 h 480"/>
                <a:gd name="T36" fmla="*/ 862 w 878"/>
                <a:gd name="T37" fmla="*/ 140 h 480"/>
                <a:gd name="T38" fmla="*/ 867 w 878"/>
                <a:gd name="T39" fmla="*/ 168 h 480"/>
                <a:gd name="T40" fmla="*/ 870 w 878"/>
                <a:gd name="T41" fmla="*/ 188 h 480"/>
                <a:gd name="T42" fmla="*/ 878 w 878"/>
                <a:gd name="T43" fmla="*/ 241 h 480"/>
                <a:gd name="T44" fmla="*/ 878 w 878"/>
                <a:gd name="T45" fmla="*/ 262 h 480"/>
                <a:gd name="T46" fmla="*/ 878 w 878"/>
                <a:gd name="T47" fmla="*/ 279 h 480"/>
                <a:gd name="T48" fmla="*/ 877 w 878"/>
                <a:gd name="T49" fmla="*/ 355 h 480"/>
                <a:gd name="T50" fmla="*/ 876 w 878"/>
                <a:gd name="T51" fmla="*/ 434 h 480"/>
                <a:gd name="T52" fmla="*/ 876 w 878"/>
                <a:gd name="T53" fmla="*/ 462 h 480"/>
                <a:gd name="T54" fmla="*/ 857 w 878"/>
                <a:gd name="T55" fmla="*/ 474 h 480"/>
                <a:gd name="T56" fmla="*/ 814 w 878"/>
                <a:gd name="T57" fmla="*/ 440 h 480"/>
                <a:gd name="T58" fmla="*/ 794 w 878"/>
                <a:gd name="T59" fmla="*/ 444 h 480"/>
                <a:gd name="T60" fmla="*/ 762 w 878"/>
                <a:gd name="T61" fmla="*/ 445 h 480"/>
                <a:gd name="T62" fmla="*/ 734 w 878"/>
                <a:gd name="T63" fmla="*/ 451 h 480"/>
                <a:gd name="T64" fmla="*/ 694 w 878"/>
                <a:gd name="T65" fmla="*/ 463 h 480"/>
                <a:gd name="T66" fmla="*/ 662 w 878"/>
                <a:gd name="T67" fmla="*/ 460 h 480"/>
                <a:gd name="T68" fmla="*/ 646 w 878"/>
                <a:gd name="T69" fmla="*/ 444 h 480"/>
                <a:gd name="T70" fmla="*/ 640 w 878"/>
                <a:gd name="T71" fmla="*/ 451 h 480"/>
                <a:gd name="T72" fmla="*/ 618 w 878"/>
                <a:gd name="T73" fmla="*/ 435 h 480"/>
                <a:gd name="T74" fmla="*/ 598 w 878"/>
                <a:gd name="T75" fmla="*/ 466 h 480"/>
                <a:gd name="T76" fmla="*/ 587 w 878"/>
                <a:gd name="T77" fmla="*/ 452 h 480"/>
                <a:gd name="T78" fmla="*/ 585 w 878"/>
                <a:gd name="T79" fmla="*/ 440 h 480"/>
                <a:gd name="T80" fmla="*/ 560 w 878"/>
                <a:gd name="T81" fmla="*/ 448 h 480"/>
                <a:gd name="T82" fmla="*/ 549 w 878"/>
                <a:gd name="T83" fmla="*/ 442 h 480"/>
                <a:gd name="T84" fmla="*/ 535 w 878"/>
                <a:gd name="T85" fmla="*/ 430 h 480"/>
                <a:gd name="T86" fmla="*/ 507 w 878"/>
                <a:gd name="T87" fmla="*/ 436 h 480"/>
                <a:gd name="T88" fmla="*/ 473 w 878"/>
                <a:gd name="T89" fmla="*/ 409 h 480"/>
                <a:gd name="T90" fmla="*/ 450 w 878"/>
                <a:gd name="T91" fmla="*/ 417 h 480"/>
                <a:gd name="T92" fmla="*/ 423 w 878"/>
                <a:gd name="T93" fmla="*/ 407 h 480"/>
                <a:gd name="T94" fmla="*/ 376 w 878"/>
                <a:gd name="T95" fmla="*/ 384 h 480"/>
                <a:gd name="T96" fmla="*/ 351 w 878"/>
                <a:gd name="T97" fmla="*/ 371 h 480"/>
                <a:gd name="T98" fmla="*/ 319 w 878"/>
                <a:gd name="T99" fmla="*/ 364 h 480"/>
                <a:gd name="T100" fmla="*/ 299 w 878"/>
                <a:gd name="T101" fmla="*/ 343 h 480"/>
                <a:gd name="T102" fmla="*/ 303 w 878"/>
                <a:gd name="T103" fmla="*/ 145 h 480"/>
                <a:gd name="T104" fmla="*/ 264 w 878"/>
                <a:gd name="T105" fmla="*/ 84 h 480"/>
                <a:gd name="T106" fmla="*/ 246 w 878"/>
                <a:gd name="T107" fmla="*/ 83 h 480"/>
                <a:gd name="T108" fmla="*/ 219 w 878"/>
                <a:gd name="T109" fmla="*/ 81 h 480"/>
                <a:gd name="T110" fmla="*/ 141 w 878"/>
                <a:gd name="T111" fmla="*/ 77 h 480"/>
                <a:gd name="T112" fmla="*/ 98 w 878"/>
                <a:gd name="T113" fmla="*/ 74 h 480"/>
                <a:gd name="T114" fmla="*/ 5 w 878"/>
                <a:gd name="T115" fmla="*/ 0 h 480"/>
                <a:gd name="T116" fmla="*/ 101 w 878"/>
                <a:gd name="T117" fmla="*/ 8 h 480"/>
                <a:gd name="T118" fmla="*/ 165 w 878"/>
                <a:gd name="T119" fmla="*/ 12 h 480"/>
                <a:gd name="T120" fmla="*/ 217 w 878"/>
                <a:gd name="T121" fmla="*/ 14 h 480"/>
                <a:gd name="T122" fmla="*/ 249 w 878"/>
                <a:gd name="T123" fmla="*/ 15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8" h="480">
                  <a:moveTo>
                    <a:pt x="300" y="18"/>
                  </a:moveTo>
                  <a:lnTo>
                    <a:pt x="308" y="19"/>
                  </a:lnTo>
                  <a:lnTo>
                    <a:pt x="309" y="19"/>
                  </a:lnTo>
                  <a:lnTo>
                    <a:pt x="330" y="19"/>
                  </a:lnTo>
                  <a:lnTo>
                    <a:pt x="332" y="19"/>
                  </a:lnTo>
                  <a:lnTo>
                    <a:pt x="344" y="20"/>
                  </a:lnTo>
                  <a:lnTo>
                    <a:pt x="347" y="20"/>
                  </a:lnTo>
                  <a:lnTo>
                    <a:pt x="354" y="20"/>
                  </a:lnTo>
                  <a:lnTo>
                    <a:pt x="356" y="20"/>
                  </a:lnTo>
                  <a:lnTo>
                    <a:pt x="359" y="20"/>
                  </a:lnTo>
                  <a:lnTo>
                    <a:pt x="360" y="20"/>
                  </a:lnTo>
                  <a:lnTo>
                    <a:pt x="361" y="20"/>
                  </a:lnTo>
                  <a:lnTo>
                    <a:pt x="364" y="21"/>
                  </a:lnTo>
                  <a:lnTo>
                    <a:pt x="382" y="21"/>
                  </a:lnTo>
                  <a:lnTo>
                    <a:pt x="385" y="22"/>
                  </a:lnTo>
                  <a:lnTo>
                    <a:pt x="397" y="22"/>
                  </a:lnTo>
                  <a:lnTo>
                    <a:pt x="408" y="22"/>
                  </a:lnTo>
                  <a:lnTo>
                    <a:pt x="410" y="23"/>
                  </a:lnTo>
                  <a:lnTo>
                    <a:pt x="411" y="23"/>
                  </a:lnTo>
                  <a:lnTo>
                    <a:pt x="423" y="23"/>
                  </a:lnTo>
                  <a:lnTo>
                    <a:pt x="424" y="23"/>
                  </a:lnTo>
                  <a:lnTo>
                    <a:pt x="431" y="23"/>
                  </a:lnTo>
                  <a:lnTo>
                    <a:pt x="435" y="23"/>
                  </a:lnTo>
                  <a:lnTo>
                    <a:pt x="439" y="24"/>
                  </a:lnTo>
                  <a:lnTo>
                    <a:pt x="440" y="24"/>
                  </a:lnTo>
                  <a:lnTo>
                    <a:pt x="457" y="24"/>
                  </a:lnTo>
                  <a:lnTo>
                    <a:pt x="469" y="24"/>
                  </a:lnTo>
                  <a:lnTo>
                    <a:pt x="470" y="24"/>
                  </a:lnTo>
                  <a:lnTo>
                    <a:pt x="476" y="24"/>
                  </a:lnTo>
                  <a:lnTo>
                    <a:pt x="477" y="24"/>
                  </a:lnTo>
                  <a:lnTo>
                    <a:pt x="488" y="24"/>
                  </a:lnTo>
                  <a:lnTo>
                    <a:pt x="490" y="25"/>
                  </a:lnTo>
                  <a:lnTo>
                    <a:pt x="491" y="25"/>
                  </a:lnTo>
                  <a:lnTo>
                    <a:pt x="494" y="25"/>
                  </a:lnTo>
                  <a:lnTo>
                    <a:pt x="497" y="25"/>
                  </a:lnTo>
                  <a:lnTo>
                    <a:pt x="501" y="25"/>
                  </a:lnTo>
                  <a:lnTo>
                    <a:pt x="507" y="25"/>
                  </a:lnTo>
                  <a:lnTo>
                    <a:pt x="508" y="25"/>
                  </a:lnTo>
                  <a:lnTo>
                    <a:pt x="532" y="25"/>
                  </a:lnTo>
                  <a:lnTo>
                    <a:pt x="534" y="25"/>
                  </a:lnTo>
                  <a:lnTo>
                    <a:pt x="535" y="26"/>
                  </a:lnTo>
                  <a:lnTo>
                    <a:pt x="542" y="26"/>
                  </a:lnTo>
                  <a:lnTo>
                    <a:pt x="547" y="26"/>
                  </a:lnTo>
                  <a:lnTo>
                    <a:pt x="549" y="26"/>
                  </a:lnTo>
                  <a:lnTo>
                    <a:pt x="552" y="26"/>
                  </a:lnTo>
                  <a:lnTo>
                    <a:pt x="556" y="26"/>
                  </a:lnTo>
                  <a:lnTo>
                    <a:pt x="558" y="26"/>
                  </a:lnTo>
                  <a:lnTo>
                    <a:pt x="560" y="26"/>
                  </a:lnTo>
                  <a:lnTo>
                    <a:pt x="565" y="26"/>
                  </a:lnTo>
                  <a:lnTo>
                    <a:pt x="567" y="26"/>
                  </a:lnTo>
                  <a:lnTo>
                    <a:pt x="574" y="26"/>
                  </a:lnTo>
                  <a:lnTo>
                    <a:pt x="575" y="26"/>
                  </a:lnTo>
                  <a:lnTo>
                    <a:pt x="598" y="27"/>
                  </a:lnTo>
                  <a:lnTo>
                    <a:pt x="601" y="27"/>
                  </a:lnTo>
                  <a:lnTo>
                    <a:pt x="601" y="27"/>
                  </a:lnTo>
                  <a:lnTo>
                    <a:pt x="602" y="27"/>
                  </a:lnTo>
                  <a:lnTo>
                    <a:pt x="603" y="27"/>
                  </a:lnTo>
                  <a:lnTo>
                    <a:pt x="609" y="27"/>
                  </a:lnTo>
                  <a:lnTo>
                    <a:pt x="610" y="27"/>
                  </a:lnTo>
                  <a:lnTo>
                    <a:pt x="616" y="27"/>
                  </a:lnTo>
                  <a:lnTo>
                    <a:pt x="617" y="27"/>
                  </a:lnTo>
                  <a:lnTo>
                    <a:pt x="620" y="27"/>
                  </a:lnTo>
                  <a:lnTo>
                    <a:pt x="621" y="27"/>
                  </a:lnTo>
                  <a:lnTo>
                    <a:pt x="622" y="27"/>
                  </a:lnTo>
                  <a:lnTo>
                    <a:pt x="624" y="27"/>
                  </a:lnTo>
                  <a:lnTo>
                    <a:pt x="626" y="27"/>
                  </a:lnTo>
                  <a:lnTo>
                    <a:pt x="627" y="27"/>
                  </a:lnTo>
                  <a:lnTo>
                    <a:pt x="631" y="27"/>
                  </a:lnTo>
                  <a:lnTo>
                    <a:pt x="635" y="27"/>
                  </a:lnTo>
                  <a:lnTo>
                    <a:pt x="639" y="27"/>
                  </a:lnTo>
                  <a:lnTo>
                    <a:pt x="640" y="27"/>
                  </a:lnTo>
                  <a:lnTo>
                    <a:pt x="640" y="27"/>
                  </a:lnTo>
                  <a:lnTo>
                    <a:pt x="643" y="27"/>
                  </a:lnTo>
                  <a:lnTo>
                    <a:pt x="662" y="27"/>
                  </a:lnTo>
                  <a:lnTo>
                    <a:pt x="673" y="27"/>
                  </a:lnTo>
                  <a:lnTo>
                    <a:pt x="675" y="27"/>
                  </a:lnTo>
                  <a:lnTo>
                    <a:pt x="686" y="27"/>
                  </a:lnTo>
                  <a:lnTo>
                    <a:pt x="687" y="27"/>
                  </a:lnTo>
                  <a:lnTo>
                    <a:pt x="693" y="28"/>
                  </a:lnTo>
                  <a:lnTo>
                    <a:pt x="695" y="28"/>
                  </a:lnTo>
                  <a:lnTo>
                    <a:pt x="696" y="28"/>
                  </a:lnTo>
                  <a:lnTo>
                    <a:pt x="699" y="28"/>
                  </a:lnTo>
                  <a:lnTo>
                    <a:pt x="700" y="28"/>
                  </a:lnTo>
                  <a:lnTo>
                    <a:pt x="701" y="28"/>
                  </a:lnTo>
                  <a:lnTo>
                    <a:pt x="715" y="28"/>
                  </a:lnTo>
                  <a:lnTo>
                    <a:pt x="718" y="28"/>
                  </a:lnTo>
                  <a:lnTo>
                    <a:pt x="721" y="28"/>
                  </a:lnTo>
                  <a:lnTo>
                    <a:pt x="722" y="28"/>
                  </a:lnTo>
                  <a:lnTo>
                    <a:pt x="724" y="28"/>
                  </a:lnTo>
                  <a:lnTo>
                    <a:pt x="728" y="28"/>
                  </a:lnTo>
                  <a:lnTo>
                    <a:pt x="729" y="28"/>
                  </a:lnTo>
                  <a:lnTo>
                    <a:pt x="734" y="28"/>
                  </a:lnTo>
                  <a:lnTo>
                    <a:pt x="736" y="27"/>
                  </a:lnTo>
                  <a:lnTo>
                    <a:pt x="739" y="27"/>
                  </a:lnTo>
                  <a:lnTo>
                    <a:pt x="740" y="27"/>
                  </a:lnTo>
                  <a:lnTo>
                    <a:pt x="741" y="27"/>
                  </a:lnTo>
                  <a:lnTo>
                    <a:pt x="744" y="27"/>
                  </a:lnTo>
                  <a:lnTo>
                    <a:pt x="745" y="27"/>
                  </a:lnTo>
                  <a:lnTo>
                    <a:pt x="745" y="27"/>
                  </a:lnTo>
                  <a:lnTo>
                    <a:pt x="746" y="27"/>
                  </a:lnTo>
                  <a:lnTo>
                    <a:pt x="749" y="27"/>
                  </a:lnTo>
                  <a:lnTo>
                    <a:pt x="752" y="27"/>
                  </a:lnTo>
                  <a:lnTo>
                    <a:pt x="753" y="27"/>
                  </a:lnTo>
                  <a:lnTo>
                    <a:pt x="754" y="27"/>
                  </a:lnTo>
                  <a:lnTo>
                    <a:pt x="758" y="27"/>
                  </a:lnTo>
                  <a:lnTo>
                    <a:pt x="762" y="27"/>
                  </a:lnTo>
                  <a:lnTo>
                    <a:pt x="763" y="27"/>
                  </a:lnTo>
                  <a:lnTo>
                    <a:pt x="764" y="27"/>
                  </a:lnTo>
                  <a:lnTo>
                    <a:pt x="775" y="27"/>
                  </a:lnTo>
                  <a:lnTo>
                    <a:pt x="783" y="27"/>
                  </a:lnTo>
                  <a:lnTo>
                    <a:pt x="784" y="27"/>
                  </a:lnTo>
                  <a:lnTo>
                    <a:pt x="796" y="27"/>
                  </a:lnTo>
                  <a:lnTo>
                    <a:pt x="798" y="27"/>
                  </a:lnTo>
                  <a:lnTo>
                    <a:pt x="801" y="27"/>
                  </a:lnTo>
                  <a:lnTo>
                    <a:pt x="809" y="27"/>
                  </a:lnTo>
                  <a:lnTo>
                    <a:pt x="812" y="27"/>
                  </a:lnTo>
                  <a:lnTo>
                    <a:pt x="812" y="27"/>
                  </a:lnTo>
                  <a:lnTo>
                    <a:pt x="813" y="27"/>
                  </a:lnTo>
                  <a:lnTo>
                    <a:pt x="815" y="27"/>
                  </a:lnTo>
                  <a:lnTo>
                    <a:pt x="816" y="27"/>
                  </a:lnTo>
                  <a:lnTo>
                    <a:pt x="817" y="27"/>
                  </a:lnTo>
                  <a:lnTo>
                    <a:pt x="831" y="27"/>
                  </a:lnTo>
                  <a:lnTo>
                    <a:pt x="832" y="27"/>
                  </a:lnTo>
                  <a:lnTo>
                    <a:pt x="833" y="27"/>
                  </a:lnTo>
                  <a:lnTo>
                    <a:pt x="834" y="27"/>
                  </a:lnTo>
                  <a:lnTo>
                    <a:pt x="839" y="27"/>
                  </a:lnTo>
                  <a:lnTo>
                    <a:pt x="843" y="27"/>
                  </a:lnTo>
                  <a:lnTo>
                    <a:pt x="845" y="27"/>
                  </a:lnTo>
                  <a:lnTo>
                    <a:pt x="846" y="26"/>
                  </a:lnTo>
                  <a:lnTo>
                    <a:pt x="847" y="26"/>
                  </a:lnTo>
                  <a:lnTo>
                    <a:pt x="855" y="26"/>
                  </a:lnTo>
                  <a:lnTo>
                    <a:pt x="855" y="27"/>
                  </a:lnTo>
                  <a:lnTo>
                    <a:pt x="855" y="33"/>
                  </a:lnTo>
                  <a:lnTo>
                    <a:pt x="855" y="34"/>
                  </a:lnTo>
                  <a:lnTo>
                    <a:pt x="856" y="35"/>
                  </a:lnTo>
                  <a:lnTo>
                    <a:pt x="856" y="35"/>
                  </a:lnTo>
                  <a:lnTo>
                    <a:pt x="856" y="36"/>
                  </a:lnTo>
                  <a:lnTo>
                    <a:pt x="856" y="38"/>
                  </a:lnTo>
                  <a:lnTo>
                    <a:pt x="856" y="40"/>
                  </a:lnTo>
                  <a:lnTo>
                    <a:pt x="856" y="42"/>
                  </a:lnTo>
                  <a:lnTo>
                    <a:pt x="856" y="46"/>
                  </a:lnTo>
                  <a:lnTo>
                    <a:pt x="856" y="57"/>
                  </a:lnTo>
                  <a:lnTo>
                    <a:pt x="856" y="66"/>
                  </a:lnTo>
                  <a:lnTo>
                    <a:pt x="856" y="71"/>
                  </a:lnTo>
                  <a:lnTo>
                    <a:pt x="856" y="79"/>
                  </a:lnTo>
                  <a:lnTo>
                    <a:pt x="856" y="80"/>
                  </a:lnTo>
                  <a:lnTo>
                    <a:pt x="856" y="83"/>
                  </a:lnTo>
                  <a:lnTo>
                    <a:pt x="856" y="88"/>
                  </a:lnTo>
                  <a:lnTo>
                    <a:pt x="856" y="89"/>
                  </a:lnTo>
                  <a:lnTo>
                    <a:pt x="856" y="89"/>
                  </a:lnTo>
                  <a:lnTo>
                    <a:pt x="856" y="91"/>
                  </a:lnTo>
                  <a:lnTo>
                    <a:pt x="856" y="93"/>
                  </a:lnTo>
                  <a:lnTo>
                    <a:pt x="856" y="96"/>
                  </a:lnTo>
                  <a:lnTo>
                    <a:pt x="856" y="96"/>
                  </a:lnTo>
                  <a:lnTo>
                    <a:pt x="856" y="98"/>
                  </a:lnTo>
                  <a:lnTo>
                    <a:pt x="857" y="104"/>
                  </a:lnTo>
                  <a:lnTo>
                    <a:pt x="858" y="106"/>
                  </a:lnTo>
                  <a:lnTo>
                    <a:pt x="858" y="107"/>
                  </a:lnTo>
                  <a:lnTo>
                    <a:pt x="858" y="108"/>
                  </a:lnTo>
                  <a:lnTo>
                    <a:pt x="859" y="114"/>
                  </a:lnTo>
                  <a:lnTo>
                    <a:pt x="860" y="120"/>
                  </a:lnTo>
                  <a:lnTo>
                    <a:pt x="861" y="127"/>
                  </a:lnTo>
                  <a:lnTo>
                    <a:pt x="861" y="128"/>
                  </a:lnTo>
                  <a:lnTo>
                    <a:pt x="861" y="129"/>
                  </a:lnTo>
                  <a:lnTo>
                    <a:pt x="861" y="129"/>
                  </a:lnTo>
                  <a:lnTo>
                    <a:pt x="862" y="129"/>
                  </a:lnTo>
                  <a:lnTo>
                    <a:pt x="862" y="132"/>
                  </a:lnTo>
                  <a:lnTo>
                    <a:pt x="862" y="135"/>
                  </a:lnTo>
                  <a:lnTo>
                    <a:pt x="862" y="136"/>
                  </a:lnTo>
                  <a:lnTo>
                    <a:pt x="862" y="139"/>
                  </a:lnTo>
                  <a:lnTo>
                    <a:pt x="862" y="140"/>
                  </a:lnTo>
                  <a:lnTo>
                    <a:pt x="864" y="146"/>
                  </a:lnTo>
                  <a:lnTo>
                    <a:pt x="864" y="150"/>
                  </a:lnTo>
                  <a:lnTo>
                    <a:pt x="866" y="159"/>
                  </a:lnTo>
                  <a:lnTo>
                    <a:pt x="866" y="160"/>
                  </a:lnTo>
                  <a:lnTo>
                    <a:pt x="866" y="161"/>
                  </a:lnTo>
                  <a:lnTo>
                    <a:pt x="866" y="162"/>
                  </a:lnTo>
                  <a:lnTo>
                    <a:pt x="867" y="165"/>
                  </a:lnTo>
                  <a:lnTo>
                    <a:pt x="867" y="168"/>
                  </a:lnTo>
                  <a:lnTo>
                    <a:pt x="867" y="168"/>
                  </a:lnTo>
                  <a:lnTo>
                    <a:pt x="867" y="169"/>
                  </a:lnTo>
                  <a:lnTo>
                    <a:pt x="869" y="181"/>
                  </a:lnTo>
                  <a:lnTo>
                    <a:pt x="869" y="183"/>
                  </a:lnTo>
                  <a:lnTo>
                    <a:pt x="869" y="184"/>
                  </a:lnTo>
                  <a:lnTo>
                    <a:pt x="869" y="185"/>
                  </a:lnTo>
                  <a:lnTo>
                    <a:pt x="869" y="186"/>
                  </a:lnTo>
                  <a:lnTo>
                    <a:pt x="870" y="186"/>
                  </a:lnTo>
                  <a:lnTo>
                    <a:pt x="870" y="187"/>
                  </a:lnTo>
                  <a:lnTo>
                    <a:pt x="870" y="188"/>
                  </a:lnTo>
                  <a:lnTo>
                    <a:pt x="870" y="191"/>
                  </a:lnTo>
                  <a:lnTo>
                    <a:pt x="871" y="192"/>
                  </a:lnTo>
                  <a:lnTo>
                    <a:pt x="871" y="196"/>
                  </a:lnTo>
                  <a:lnTo>
                    <a:pt x="871" y="197"/>
                  </a:lnTo>
                  <a:lnTo>
                    <a:pt x="873" y="209"/>
                  </a:lnTo>
                  <a:lnTo>
                    <a:pt x="873" y="215"/>
                  </a:lnTo>
                  <a:lnTo>
                    <a:pt x="874" y="215"/>
                  </a:lnTo>
                  <a:lnTo>
                    <a:pt x="874" y="216"/>
                  </a:lnTo>
                  <a:lnTo>
                    <a:pt x="878" y="241"/>
                  </a:lnTo>
                  <a:lnTo>
                    <a:pt x="878" y="242"/>
                  </a:lnTo>
                  <a:lnTo>
                    <a:pt x="878" y="243"/>
                  </a:lnTo>
                  <a:lnTo>
                    <a:pt x="878" y="246"/>
                  </a:lnTo>
                  <a:lnTo>
                    <a:pt x="878" y="253"/>
                  </a:lnTo>
                  <a:lnTo>
                    <a:pt x="878" y="255"/>
                  </a:lnTo>
                  <a:lnTo>
                    <a:pt x="878" y="256"/>
                  </a:lnTo>
                  <a:lnTo>
                    <a:pt x="878" y="257"/>
                  </a:lnTo>
                  <a:lnTo>
                    <a:pt x="878" y="258"/>
                  </a:lnTo>
                  <a:lnTo>
                    <a:pt x="878" y="262"/>
                  </a:lnTo>
                  <a:lnTo>
                    <a:pt x="878" y="262"/>
                  </a:lnTo>
                  <a:lnTo>
                    <a:pt x="878" y="266"/>
                  </a:lnTo>
                  <a:lnTo>
                    <a:pt x="878" y="267"/>
                  </a:lnTo>
                  <a:lnTo>
                    <a:pt x="878" y="268"/>
                  </a:lnTo>
                  <a:lnTo>
                    <a:pt x="878" y="268"/>
                  </a:lnTo>
                  <a:lnTo>
                    <a:pt x="878" y="271"/>
                  </a:lnTo>
                  <a:lnTo>
                    <a:pt x="878" y="272"/>
                  </a:lnTo>
                  <a:lnTo>
                    <a:pt x="878" y="277"/>
                  </a:lnTo>
                  <a:lnTo>
                    <a:pt x="878" y="279"/>
                  </a:lnTo>
                  <a:lnTo>
                    <a:pt x="877" y="303"/>
                  </a:lnTo>
                  <a:lnTo>
                    <a:pt x="877" y="308"/>
                  </a:lnTo>
                  <a:lnTo>
                    <a:pt x="877" y="309"/>
                  </a:lnTo>
                  <a:lnTo>
                    <a:pt x="877" y="311"/>
                  </a:lnTo>
                  <a:lnTo>
                    <a:pt x="877" y="313"/>
                  </a:lnTo>
                  <a:lnTo>
                    <a:pt x="877" y="331"/>
                  </a:lnTo>
                  <a:lnTo>
                    <a:pt x="877" y="342"/>
                  </a:lnTo>
                  <a:lnTo>
                    <a:pt x="877" y="343"/>
                  </a:lnTo>
                  <a:lnTo>
                    <a:pt x="877" y="355"/>
                  </a:lnTo>
                  <a:lnTo>
                    <a:pt x="877" y="356"/>
                  </a:lnTo>
                  <a:lnTo>
                    <a:pt x="877" y="361"/>
                  </a:lnTo>
                  <a:lnTo>
                    <a:pt x="877" y="373"/>
                  </a:lnTo>
                  <a:lnTo>
                    <a:pt x="877" y="374"/>
                  </a:lnTo>
                  <a:lnTo>
                    <a:pt x="877" y="380"/>
                  </a:lnTo>
                  <a:lnTo>
                    <a:pt x="877" y="381"/>
                  </a:lnTo>
                  <a:lnTo>
                    <a:pt x="877" y="403"/>
                  </a:lnTo>
                  <a:lnTo>
                    <a:pt x="876" y="426"/>
                  </a:lnTo>
                  <a:lnTo>
                    <a:pt x="876" y="434"/>
                  </a:lnTo>
                  <a:lnTo>
                    <a:pt x="876" y="436"/>
                  </a:lnTo>
                  <a:lnTo>
                    <a:pt x="876" y="437"/>
                  </a:lnTo>
                  <a:lnTo>
                    <a:pt x="876" y="445"/>
                  </a:lnTo>
                  <a:lnTo>
                    <a:pt x="876" y="449"/>
                  </a:lnTo>
                  <a:lnTo>
                    <a:pt x="876" y="451"/>
                  </a:lnTo>
                  <a:lnTo>
                    <a:pt x="876" y="455"/>
                  </a:lnTo>
                  <a:lnTo>
                    <a:pt x="876" y="456"/>
                  </a:lnTo>
                  <a:lnTo>
                    <a:pt x="876" y="456"/>
                  </a:lnTo>
                  <a:lnTo>
                    <a:pt x="876" y="462"/>
                  </a:lnTo>
                  <a:lnTo>
                    <a:pt x="876" y="467"/>
                  </a:lnTo>
                  <a:lnTo>
                    <a:pt x="876" y="467"/>
                  </a:lnTo>
                  <a:lnTo>
                    <a:pt x="876" y="470"/>
                  </a:lnTo>
                  <a:lnTo>
                    <a:pt x="876" y="473"/>
                  </a:lnTo>
                  <a:lnTo>
                    <a:pt x="876" y="475"/>
                  </a:lnTo>
                  <a:lnTo>
                    <a:pt x="876" y="477"/>
                  </a:lnTo>
                  <a:lnTo>
                    <a:pt x="876" y="478"/>
                  </a:lnTo>
                  <a:lnTo>
                    <a:pt x="872" y="480"/>
                  </a:lnTo>
                  <a:lnTo>
                    <a:pt x="857" y="474"/>
                  </a:lnTo>
                  <a:lnTo>
                    <a:pt x="850" y="470"/>
                  </a:lnTo>
                  <a:lnTo>
                    <a:pt x="848" y="469"/>
                  </a:lnTo>
                  <a:lnTo>
                    <a:pt x="846" y="466"/>
                  </a:lnTo>
                  <a:lnTo>
                    <a:pt x="840" y="465"/>
                  </a:lnTo>
                  <a:lnTo>
                    <a:pt x="835" y="463"/>
                  </a:lnTo>
                  <a:lnTo>
                    <a:pt x="817" y="448"/>
                  </a:lnTo>
                  <a:lnTo>
                    <a:pt x="814" y="442"/>
                  </a:lnTo>
                  <a:lnTo>
                    <a:pt x="814" y="441"/>
                  </a:lnTo>
                  <a:lnTo>
                    <a:pt x="814" y="440"/>
                  </a:lnTo>
                  <a:lnTo>
                    <a:pt x="807" y="438"/>
                  </a:lnTo>
                  <a:lnTo>
                    <a:pt x="804" y="437"/>
                  </a:lnTo>
                  <a:lnTo>
                    <a:pt x="797" y="434"/>
                  </a:lnTo>
                  <a:lnTo>
                    <a:pt x="796" y="434"/>
                  </a:lnTo>
                  <a:lnTo>
                    <a:pt x="794" y="439"/>
                  </a:lnTo>
                  <a:lnTo>
                    <a:pt x="795" y="440"/>
                  </a:lnTo>
                  <a:lnTo>
                    <a:pt x="795" y="441"/>
                  </a:lnTo>
                  <a:lnTo>
                    <a:pt x="795" y="443"/>
                  </a:lnTo>
                  <a:lnTo>
                    <a:pt x="794" y="444"/>
                  </a:lnTo>
                  <a:lnTo>
                    <a:pt x="793" y="445"/>
                  </a:lnTo>
                  <a:lnTo>
                    <a:pt x="790" y="446"/>
                  </a:lnTo>
                  <a:lnTo>
                    <a:pt x="788" y="447"/>
                  </a:lnTo>
                  <a:lnTo>
                    <a:pt x="785" y="447"/>
                  </a:lnTo>
                  <a:lnTo>
                    <a:pt x="778" y="448"/>
                  </a:lnTo>
                  <a:lnTo>
                    <a:pt x="773" y="447"/>
                  </a:lnTo>
                  <a:lnTo>
                    <a:pt x="763" y="445"/>
                  </a:lnTo>
                  <a:lnTo>
                    <a:pt x="762" y="445"/>
                  </a:lnTo>
                  <a:lnTo>
                    <a:pt x="762" y="445"/>
                  </a:lnTo>
                  <a:lnTo>
                    <a:pt x="762" y="444"/>
                  </a:lnTo>
                  <a:lnTo>
                    <a:pt x="762" y="443"/>
                  </a:lnTo>
                  <a:lnTo>
                    <a:pt x="762" y="442"/>
                  </a:lnTo>
                  <a:lnTo>
                    <a:pt x="762" y="440"/>
                  </a:lnTo>
                  <a:lnTo>
                    <a:pt x="761" y="439"/>
                  </a:lnTo>
                  <a:lnTo>
                    <a:pt x="757" y="439"/>
                  </a:lnTo>
                  <a:lnTo>
                    <a:pt x="740" y="448"/>
                  </a:lnTo>
                  <a:lnTo>
                    <a:pt x="740" y="451"/>
                  </a:lnTo>
                  <a:lnTo>
                    <a:pt x="734" y="451"/>
                  </a:lnTo>
                  <a:lnTo>
                    <a:pt x="731" y="451"/>
                  </a:lnTo>
                  <a:lnTo>
                    <a:pt x="720" y="449"/>
                  </a:lnTo>
                  <a:lnTo>
                    <a:pt x="705" y="451"/>
                  </a:lnTo>
                  <a:lnTo>
                    <a:pt x="699" y="451"/>
                  </a:lnTo>
                  <a:lnTo>
                    <a:pt x="698" y="455"/>
                  </a:lnTo>
                  <a:lnTo>
                    <a:pt x="697" y="459"/>
                  </a:lnTo>
                  <a:lnTo>
                    <a:pt x="696" y="461"/>
                  </a:lnTo>
                  <a:lnTo>
                    <a:pt x="695" y="462"/>
                  </a:lnTo>
                  <a:lnTo>
                    <a:pt x="694" y="463"/>
                  </a:lnTo>
                  <a:lnTo>
                    <a:pt x="691" y="464"/>
                  </a:lnTo>
                  <a:lnTo>
                    <a:pt x="690" y="463"/>
                  </a:lnTo>
                  <a:lnTo>
                    <a:pt x="683" y="464"/>
                  </a:lnTo>
                  <a:lnTo>
                    <a:pt x="675" y="467"/>
                  </a:lnTo>
                  <a:lnTo>
                    <a:pt x="674" y="467"/>
                  </a:lnTo>
                  <a:lnTo>
                    <a:pt x="670" y="460"/>
                  </a:lnTo>
                  <a:lnTo>
                    <a:pt x="668" y="459"/>
                  </a:lnTo>
                  <a:lnTo>
                    <a:pt x="668" y="459"/>
                  </a:lnTo>
                  <a:lnTo>
                    <a:pt x="662" y="460"/>
                  </a:lnTo>
                  <a:lnTo>
                    <a:pt x="650" y="452"/>
                  </a:lnTo>
                  <a:lnTo>
                    <a:pt x="650" y="451"/>
                  </a:lnTo>
                  <a:lnTo>
                    <a:pt x="650" y="450"/>
                  </a:lnTo>
                  <a:lnTo>
                    <a:pt x="650" y="447"/>
                  </a:lnTo>
                  <a:lnTo>
                    <a:pt x="650" y="446"/>
                  </a:lnTo>
                  <a:lnTo>
                    <a:pt x="650" y="445"/>
                  </a:lnTo>
                  <a:lnTo>
                    <a:pt x="649" y="445"/>
                  </a:lnTo>
                  <a:lnTo>
                    <a:pt x="647" y="445"/>
                  </a:lnTo>
                  <a:lnTo>
                    <a:pt x="646" y="444"/>
                  </a:lnTo>
                  <a:lnTo>
                    <a:pt x="645" y="443"/>
                  </a:lnTo>
                  <a:lnTo>
                    <a:pt x="644" y="443"/>
                  </a:lnTo>
                  <a:lnTo>
                    <a:pt x="643" y="444"/>
                  </a:lnTo>
                  <a:lnTo>
                    <a:pt x="642" y="445"/>
                  </a:lnTo>
                  <a:lnTo>
                    <a:pt x="642" y="446"/>
                  </a:lnTo>
                  <a:lnTo>
                    <a:pt x="641" y="448"/>
                  </a:lnTo>
                  <a:lnTo>
                    <a:pt x="641" y="450"/>
                  </a:lnTo>
                  <a:lnTo>
                    <a:pt x="640" y="451"/>
                  </a:lnTo>
                  <a:lnTo>
                    <a:pt x="640" y="451"/>
                  </a:lnTo>
                  <a:lnTo>
                    <a:pt x="640" y="452"/>
                  </a:lnTo>
                  <a:lnTo>
                    <a:pt x="634" y="453"/>
                  </a:lnTo>
                  <a:lnTo>
                    <a:pt x="624" y="450"/>
                  </a:lnTo>
                  <a:lnTo>
                    <a:pt x="623" y="449"/>
                  </a:lnTo>
                  <a:lnTo>
                    <a:pt x="621" y="447"/>
                  </a:lnTo>
                  <a:lnTo>
                    <a:pt x="620" y="443"/>
                  </a:lnTo>
                  <a:lnTo>
                    <a:pt x="619" y="439"/>
                  </a:lnTo>
                  <a:lnTo>
                    <a:pt x="618" y="436"/>
                  </a:lnTo>
                  <a:lnTo>
                    <a:pt x="618" y="435"/>
                  </a:lnTo>
                  <a:lnTo>
                    <a:pt x="617" y="434"/>
                  </a:lnTo>
                  <a:lnTo>
                    <a:pt x="616" y="435"/>
                  </a:lnTo>
                  <a:lnTo>
                    <a:pt x="615" y="436"/>
                  </a:lnTo>
                  <a:lnTo>
                    <a:pt x="612" y="438"/>
                  </a:lnTo>
                  <a:lnTo>
                    <a:pt x="610" y="445"/>
                  </a:lnTo>
                  <a:lnTo>
                    <a:pt x="608" y="448"/>
                  </a:lnTo>
                  <a:lnTo>
                    <a:pt x="603" y="454"/>
                  </a:lnTo>
                  <a:lnTo>
                    <a:pt x="599" y="465"/>
                  </a:lnTo>
                  <a:lnTo>
                    <a:pt x="598" y="466"/>
                  </a:lnTo>
                  <a:lnTo>
                    <a:pt x="597" y="467"/>
                  </a:lnTo>
                  <a:lnTo>
                    <a:pt x="596" y="467"/>
                  </a:lnTo>
                  <a:lnTo>
                    <a:pt x="594" y="467"/>
                  </a:lnTo>
                  <a:lnTo>
                    <a:pt x="592" y="467"/>
                  </a:lnTo>
                  <a:lnTo>
                    <a:pt x="591" y="466"/>
                  </a:lnTo>
                  <a:lnTo>
                    <a:pt x="590" y="464"/>
                  </a:lnTo>
                  <a:lnTo>
                    <a:pt x="587" y="456"/>
                  </a:lnTo>
                  <a:lnTo>
                    <a:pt x="587" y="453"/>
                  </a:lnTo>
                  <a:lnTo>
                    <a:pt x="587" y="452"/>
                  </a:lnTo>
                  <a:lnTo>
                    <a:pt x="588" y="451"/>
                  </a:lnTo>
                  <a:lnTo>
                    <a:pt x="590" y="451"/>
                  </a:lnTo>
                  <a:lnTo>
                    <a:pt x="590" y="451"/>
                  </a:lnTo>
                  <a:lnTo>
                    <a:pt x="591" y="451"/>
                  </a:lnTo>
                  <a:lnTo>
                    <a:pt x="591" y="450"/>
                  </a:lnTo>
                  <a:lnTo>
                    <a:pt x="590" y="443"/>
                  </a:lnTo>
                  <a:lnTo>
                    <a:pt x="589" y="442"/>
                  </a:lnTo>
                  <a:lnTo>
                    <a:pt x="586" y="440"/>
                  </a:lnTo>
                  <a:lnTo>
                    <a:pt x="585" y="440"/>
                  </a:lnTo>
                  <a:lnTo>
                    <a:pt x="576" y="446"/>
                  </a:lnTo>
                  <a:lnTo>
                    <a:pt x="569" y="453"/>
                  </a:lnTo>
                  <a:lnTo>
                    <a:pt x="563" y="453"/>
                  </a:lnTo>
                  <a:lnTo>
                    <a:pt x="562" y="452"/>
                  </a:lnTo>
                  <a:lnTo>
                    <a:pt x="561" y="451"/>
                  </a:lnTo>
                  <a:lnTo>
                    <a:pt x="560" y="451"/>
                  </a:lnTo>
                  <a:lnTo>
                    <a:pt x="559" y="450"/>
                  </a:lnTo>
                  <a:lnTo>
                    <a:pt x="560" y="449"/>
                  </a:lnTo>
                  <a:lnTo>
                    <a:pt x="560" y="448"/>
                  </a:lnTo>
                  <a:lnTo>
                    <a:pt x="561" y="446"/>
                  </a:lnTo>
                  <a:lnTo>
                    <a:pt x="561" y="443"/>
                  </a:lnTo>
                  <a:lnTo>
                    <a:pt x="560" y="442"/>
                  </a:lnTo>
                  <a:lnTo>
                    <a:pt x="557" y="440"/>
                  </a:lnTo>
                  <a:lnTo>
                    <a:pt x="556" y="440"/>
                  </a:lnTo>
                  <a:lnTo>
                    <a:pt x="554" y="440"/>
                  </a:lnTo>
                  <a:lnTo>
                    <a:pt x="551" y="442"/>
                  </a:lnTo>
                  <a:lnTo>
                    <a:pt x="550" y="442"/>
                  </a:lnTo>
                  <a:lnTo>
                    <a:pt x="549" y="442"/>
                  </a:lnTo>
                  <a:lnTo>
                    <a:pt x="547" y="442"/>
                  </a:lnTo>
                  <a:lnTo>
                    <a:pt x="546" y="441"/>
                  </a:lnTo>
                  <a:lnTo>
                    <a:pt x="546" y="440"/>
                  </a:lnTo>
                  <a:lnTo>
                    <a:pt x="546" y="434"/>
                  </a:lnTo>
                  <a:lnTo>
                    <a:pt x="545" y="433"/>
                  </a:lnTo>
                  <a:lnTo>
                    <a:pt x="540" y="429"/>
                  </a:lnTo>
                  <a:lnTo>
                    <a:pt x="538" y="429"/>
                  </a:lnTo>
                  <a:lnTo>
                    <a:pt x="536" y="430"/>
                  </a:lnTo>
                  <a:lnTo>
                    <a:pt x="535" y="430"/>
                  </a:lnTo>
                  <a:lnTo>
                    <a:pt x="535" y="432"/>
                  </a:lnTo>
                  <a:lnTo>
                    <a:pt x="531" y="437"/>
                  </a:lnTo>
                  <a:lnTo>
                    <a:pt x="525" y="443"/>
                  </a:lnTo>
                  <a:lnTo>
                    <a:pt x="520" y="447"/>
                  </a:lnTo>
                  <a:lnTo>
                    <a:pt x="517" y="448"/>
                  </a:lnTo>
                  <a:lnTo>
                    <a:pt x="516" y="448"/>
                  </a:lnTo>
                  <a:lnTo>
                    <a:pt x="507" y="444"/>
                  </a:lnTo>
                  <a:lnTo>
                    <a:pt x="505" y="442"/>
                  </a:lnTo>
                  <a:lnTo>
                    <a:pt x="507" y="436"/>
                  </a:lnTo>
                  <a:lnTo>
                    <a:pt x="508" y="429"/>
                  </a:lnTo>
                  <a:lnTo>
                    <a:pt x="505" y="428"/>
                  </a:lnTo>
                  <a:lnTo>
                    <a:pt x="501" y="429"/>
                  </a:lnTo>
                  <a:lnTo>
                    <a:pt x="499" y="429"/>
                  </a:lnTo>
                  <a:lnTo>
                    <a:pt x="494" y="427"/>
                  </a:lnTo>
                  <a:lnTo>
                    <a:pt x="492" y="423"/>
                  </a:lnTo>
                  <a:lnTo>
                    <a:pt x="485" y="412"/>
                  </a:lnTo>
                  <a:lnTo>
                    <a:pt x="482" y="412"/>
                  </a:lnTo>
                  <a:lnTo>
                    <a:pt x="473" y="409"/>
                  </a:lnTo>
                  <a:lnTo>
                    <a:pt x="472" y="409"/>
                  </a:lnTo>
                  <a:lnTo>
                    <a:pt x="469" y="406"/>
                  </a:lnTo>
                  <a:lnTo>
                    <a:pt x="465" y="406"/>
                  </a:lnTo>
                  <a:lnTo>
                    <a:pt x="463" y="406"/>
                  </a:lnTo>
                  <a:lnTo>
                    <a:pt x="461" y="409"/>
                  </a:lnTo>
                  <a:lnTo>
                    <a:pt x="461" y="410"/>
                  </a:lnTo>
                  <a:lnTo>
                    <a:pt x="457" y="413"/>
                  </a:lnTo>
                  <a:lnTo>
                    <a:pt x="453" y="418"/>
                  </a:lnTo>
                  <a:lnTo>
                    <a:pt x="450" y="417"/>
                  </a:lnTo>
                  <a:lnTo>
                    <a:pt x="445" y="408"/>
                  </a:lnTo>
                  <a:lnTo>
                    <a:pt x="442" y="406"/>
                  </a:lnTo>
                  <a:lnTo>
                    <a:pt x="441" y="405"/>
                  </a:lnTo>
                  <a:lnTo>
                    <a:pt x="439" y="404"/>
                  </a:lnTo>
                  <a:lnTo>
                    <a:pt x="436" y="404"/>
                  </a:lnTo>
                  <a:lnTo>
                    <a:pt x="435" y="404"/>
                  </a:lnTo>
                  <a:lnTo>
                    <a:pt x="433" y="406"/>
                  </a:lnTo>
                  <a:lnTo>
                    <a:pt x="430" y="407"/>
                  </a:lnTo>
                  <a:lnTo>
                    <a:pt x="423" y="407"/>
                  </a:lnTo>
                  <a:lnTo>
                    <a:pt x="413" y="405"/>
                  </a:lnTo>
                  <a:lnTo>
                    <a:pt x="407" y="401"/>
                  </a:lnTo>
                  <a:lnTo>
                    <a:pt x="403" y="399"/>
                  </a:lnTo>
                  <a:lnTo>
                    <a:pt x="402" y="398"/>
                  </a:lnTo>
                  <a:lnTo>
                    <a:pt x="391" y="397"/>
                  </a:lnTo>
                  <a:lnTo>
                    <a:pt x="385" y="397"/>
                  </a:lnTo>
                  <a:lnTo>
                    <a:pt x="381" y="396"/>
                  </a:lnTo>
                  <a:lnTo>
                    <a:pt x="378" y="395"/>
                  </a:lnTo>
                  <a:lnTo>
                    <a:pt x="376" y="384"/>
                  </a:lnTo>
                  <a:lnTo>
                    <a:pt x="376" y="382"/>
                  </a:lnTo>
                  <a:lnTo>
                    <a:pt x="376" y="380"/>
                  </a:lnTo>
                  <a:lnTo>
                    <a:pt x="376" y="379"/>
                  </a:lnTo>
                  <a:lnTo>
                    <a:pt x="371" y="369"/>
                  </a:lnTo>
                  <a:lnTo>
                    <a:pt x="362" y="364"/>
                  </a:lnTo>
                  <a:lnTo>
                    <a:pt x="357" y="373"/>
                  </a:lnTo>
                  <a:lnTo>
                    <a:pt x="356" y="373"/>
                  </a:lnTo>
                  <a:lnTo>
                    <a:pt x="352" y="373"/>
                  </a:lnTo>
                  <a:lnTo>
                    <a:pt x="351" y="371"/>
                  </a:lnTo>
                  <a:lnTo>
                    <a:pt x="349" y="369"/>
                  </a:lnTo>
                  <a:lnTo>
                    <a:pt x="347" y="368"/>
                  </a:lnTo>
                  <a:lnTo>
                    <a:pt x="345" y="368"/>
                  </a:lnTo>
                  <a:lnTo>
                    <a:pt x="339" y="367"/>
                  </a:lnTo>
                  <a:lnTo>
                    <a:pt x="338" y="367"/>
                  </a:lnTo>
                  <a:lnTo>
                    <a:pt x="334" y="372"/>
                  </a:lnTo>
                  <a:lnTo>
                    <a:pt x="329" y="372"/>
                  </a:lnTo>
                  <a:lnTo>
                    <a:pt x="325" y="371"/>
                  </a:lnTo>
                  <a:lnTo>
                    <a:pt x="319" y="364"/>
                  </a:lnTo>
                  <a:lnTo>
                    <a:pt x="316" y="361"/>
                  </a:lnTo>
                  <a:lnTo>
                    <a:pt x="310" y="354"/>
                  </a:lnTo>
                  <a:lnTo>
                    <a:pt x="308" y="351"/>
                  </a:lnTo>
                  <a:lnTo>
                    <a:pt x="308" y="350"/>
                  </a:lnTo>
                  <a:lnTo>
                    <a:pt x="308" y="349"/>
                  </a:lnTo>
                  <a:lnTo>
                    <a:pt x="307" y="348"/>
                  </a:lnTo>
                  <a:lnTo>
                    <a:pt x="302" y="344"/>
                  </a:lnTo>
                  <a:lnTo>
                    <a:pt x="301" y="343"/>
                  </a:lnTo>
                  <a:lnTo>
                    <a:pt x="299" y="343"/>
                  </a:lnTo>
                  <a:lnTo>
                    <a:pt x="295" y="346"/>
                  </a:lnTo>
                  <a:lnTo>
                    <a:pt x="296" y="321"/>
                  </a:lnTo>
                  <a:lnTo>
                    <a:pt x="296" y="320"/>
                  </a:lnTo>
                  <a:lnTo>
                    <a:pt x="297" y="283"/>
                  </a:lnTo>
                  <a:lnTo>
                    <a:pt x="298" y="262"/>
                  </a:lnTo>
                  <a:lnTo>
                    <a:pt x="300" y="230"/>
                  </a:lnTo>
                  <a:lnTo>
                    <a:pt x="301" y="203"/>
                  </a:lnTo>
                  <a:lnTo>
                    <a:pt x="302" y="168"/>
                  </a:lnTo>
                  <a:lnTo>
                    <a:pt x="303" y="145"/>
                  </a:lnTo>
                  <a:lnTo>
                    <a:pt x="306" y="85"/>
                  </a:lnTo>
                  <a:lnTo>
                    <a:pt x="297" y="85"/>
                  </a:lnTo>
                  <a:lnTo>
                    <a:pt x="287" y="85"/>
                  </a:lnTo>
                  <a:lnTo>
                    <a:pt x="275" y="84"/>
                  </a:lnTo>
                  <a:lnTo>
                    <a:pt x="273" y="84"/>
                  </a:lnTo>
                  <a:lnTo>
                    <a:pt x="272" y="84"/>
                  </a:lnTo>
                  <a:lnTo>
                    <a:pt x="270" y="84"/>
                  </a:lnTo>
                  <a:lnTo>
                    <a:pt x="268" y="84"/>
                  </a:lnTo>
                  <a:lnTo>
                    <a:pt x="264" y="84"/>
                  </a:lnTo>
                  <a:lnTo>
                    <a:pt x="263" y="84"/>
                  </a:lnTo>
                  <a:lnTo>
                    <a:pt x="262" y="84"/>
                  </a:lnTo>
                  <a:lnTo>
                    <a:pt x="261" y="84"/>
                  </a:lnTo>
                  <a:lnTo>
                    <a:pt x="253" y="83"/>
                  </a:lnTo>
                  <a:lnTo>
                    <a:pt x="252" y="83"/>
                  </a:lnTo>
                  <a:lnTo>
                    <a:pt x="250" y="83"/>
                  </a:lnTo>
                  <a:lnTo>
                    <a:pt x="247" y="83"/>
                  </a:lnTo>
                  <a:lnTo>
                    <a:pt x="247" y="83"/>
                  </a:lnTo>
                  <a:lnTo>
                    <a:pt x="246" y="83"/>
                  </a:lnTo>
                  <a:lnTo>
                    <a:pt x="240" y="82"/>
                  </a:lnTo>
                  <a:lnTo>
                    <a:pt x="239" y="82"/>
                  </a:lnTo>
                  <a:lnTo>
                    <a:pt x="234" y="82"/>
                  </a:lnTo>
                  <a:lnTo>
                    <a:pt x="232" y="82"/>
                  </a:lnTo>
                  <a:lnTo>
                    <a:pt x="228" y="82"/>
                  </a:lnTo>
                  <a:lnTo>
                    <a:pt x="224" y="81"/>
                  </a:lnTo>
                  <a:lnTo>
                    <a:pt x="222" y="81"/>
                  </a:lnTo>
                  <a:lnTo>
                    <a:pt x="219" y="81"/>
                  </a:lnTo>
                  <a:lnTo>
                    <a:pt x="219" y="81"/>
                  </a:lnTo>
                  <a:lnTo>
                    <a:pt x="216" y="81"/>
                  </a:lnTo>
                  <a:lnTo>
                    <a:pt x="213" y="81"/>
                  </a:lnTo>
                  <a:lnTo>
                    <a:pt x="210" y="81"/>
                  </a:lnTo>
                  <a:lnTo>
                    <a:pt x="208" y="80"/>
                  </a:lnTo>
                  <a:lnTo>
                    <a:pt x="206" y="80"/>
                  </a:lnTo>
                  <a:lnTo>
                    <a:pt x="199" y="80"/>
                  </a:lnTo>
                  <a:lnTo>
                    <a:pt x="198" y="80"/>
                  </a:lnTo>
                  <a:lnTo>
                    <a:pt x="195" y="80"/>
                  </a:lnTo>
                  <a:lnTo>
                    <a:pt x="141" y="77"/>
                  </a:lnTo>
                  <a:lnTo>
                    <a:pt x="137" y="77"/>
                  </a:lnTo>
                  <a:lnTo>
                    <a:pt x="137" y="76"/>
                  </a:lnTo>
                  <a:lnTo>
                    <a:pt x="133" y="76"/>
                  </a:lnTo>
                  <a:lnTo>
                    <a:pt x="131" y="76"/>
                  </a:lnTo>
                  <a:lnTo>
                    <a:pt x="125" y="76"/>
                  </a:lnTo>
                  <a:lnTo>
                    <a:pt x="125" y="75"/>
                  </a:lnTo>
                  <a:lnTo>
                    <a:pt x="124" y="75"/>
                  </a:lnTo>
                  <a:lnTo>
                    <a:pt x="120" y="75"/>
                  </a:lnTo>
                  <a:lnTo>
                    <a:pt x="98" y="74"/>
                  </a:lnTo>
                  <a:lnTo>
                    <a:pt x="86" y="73"/>
                  </a:lnTo>
                  <a:lnTo>
                    <a:pt x="0" y="67"/>
                  </a:lnTo>
                  <a:lnTo>
                    <a:pt x="0" y="63"/>
                  </a:lnTo>
                  <a:lnTo>
                    <a:pt x="1" y="53"/>
                  </a:lnTo>
                  <a:lnTo>
                    <a:pt x="1" y="52"/>
                  </a:lnTo>
                  <a:lnTo>
                    <a:pt x="2" y="43"/>
                  </a:lnTo>
                  <a:lnTo>
                    <a:pt x="2" y="37"/>
                  </a:lnTo>
                  <a:lnTo>
                    <a:pt x="4" y="12"/>
                  </a:lnTo>
                  <a:lnTo>
                    <a:pt x="5" y="0"/>
                  </a:lnTo>
                  <a:lnTo>
                    <a:pt x="6" y="0"/>
                  </a:lnTo>
                  <a:lnTo>
                    <a:pt x="7" y="0"/>
                  </a:lnTo>
                  <a:lnTo>
                    <a:pt x="7" y="1"/>
                  </a:lnTo>
                  <a:lnTo>
                    <a:pt x="18" y="1"/>
                  </a:lnTo>
                  <a:lnTo>
                    <a:pt x="48" y="4"/>
                  </a:lnTo>
                  <a:lnTo>
                    <a:pt x="70" y="6"/>
                  </a:lnTo>
                  <a:lnTo>
                    <a:pt x="85" y="7"/>
                  </a:lnTo>
                  <a:lnTo>
                    <a:pt x="87" y="7"/>
                  </a:lnTo>
                  <a:lnTo>
                    <a:pt x="101" y="8"/>
                  </a:lnTo>
                  <a:lnTo>
                    <a:pt x="102" y="8"/>
                  </a:lnTo>
                  <a:lnTo>
                    <a:pt x="103" y="8"/>
                  </a:lnTo>
                  <a:lnTo>
                    <a:pt x="106" y="8"/>
                  </a:lnTo>
                  <a:lnTo>
                    <a:pt x="116" y="8"/>
                  </a:lnTo>
                  <a:lnTo>
                    <a:pt x="147" y="11"/>
                  </a:lnTo>
                  <a:lnTo>
                    <a:pt x="152" y="11"/>
                  </a:lnTo>
                  <a:lnTo>
                    <a:pt x="155" y="11"/>
                  </a:lnTo>
                  <a:lnTo>
                    <a:pt x="159" y="11"/>
                  </a:lnTo>
                  <a:lnTo>
                    <a:pt x="165" y="12"/>
                  </a:lnTo>
                  <a:lnTo>
                    <a:pt x="170" y="12"/>
                  </a:lnTo>
                  <a:lnTo>
                    <a:pt x="171" y="12"/>
                  </a:lnTo>
                  <a:lnTo>
                    <a:pt x="186" y="13"/>
                  </a:lnTo>
                  <a:lnTo>
                    <a:pt x="201" y="13"/>
                  </a:lnTo>
                  <a:lnTo>
                    <a:pt x="203" y="13"/>
                  </a:lnTo>
                  <a:lnTo>
                    <a:pt x="207" y="13"/>
                  </a:lnTo>
                  <a:lnTo>
                    <a:pt x="208" y="13"/>
                  </a:lnTo>
                  <a:lnTo>
                    <a:pt x="214" y="14"/>
                  </a:lnTo>
                  <a:lnTo>
                    <a:pt x="217" y="14"/>
                  </a:lnTo>
                  <a:lnTo>
                    <a:pt x="219" y="14"/>
                  </a:lnTo>
                  <a:lnTo>
                    <a:pt x="222" y="14"/>
                  </a:lnTo>
                  <a:lnTo>
                    <a:pt x="226" y="14"/>
                  </a:lnTo>
                  <a:lnTo>
                    <a:pt x="227" y="14"/>
                  </a:lnTo>
                  <a:lnTo>
                    <a:pt x="231" y="15"/>
                  </a:lnTo>
                  <a:lnTo>
                    <a:pt x="232" y="15"/>
                  </a:lnTo>
                  <a:lnTo>
                    <a:pt x="241" y="15"/>
                  </a:lnTo>
                  <a:lnTo>
                    <a:pt x="245" y="15"/>
                  </a:lnTo>
                  <a:lnTo>
                    <a:pt x="249" y="15"/>
                  </a:lnTo>
                  <a:lnTo>
                    <a:pt x="253" y="16"/>
                  </a:lnTo>
                  <a:lnTo>
                    <a:pt x="289" y="17"/>
                  </a:lnTo>
                  <a:lnTo>
                    <a:pt x="290" y="17"/>
                  </a:lnTo>
                  <a:lnTo>
                    <a:pt x="290" y="18"/>
                  </a:lnTo>
                  <a:lnTo>
                    <a:pt x="297" y="18"/>
                  </a:lnTo>
                  <a:lnTo>
                    <a:pt x="300" y="18"/>
                  </a:lnTo>
                  <a:close/>
                </a:path>
              </a:pathLst>
            </a:custGeom>
            <a:solidFill>
              <a:srgbClr val="FFAA00"/>
            </a:solidFill>
            <a:ln w="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5" name="Freeform 297"/>
            <p:cNvSpPr>
              <a:spLocks/>
            </p:cNvSpPr>
            <p:nvPr/>
          </p:nvSpPr>
          <p:spPr bwMode="auto">
            <a:xfrm>
              <a:off x="1020477" y="1463671"/>
              <a:ext cx="1137704" cy="996012"/>
            </a:xfrm>
            <a:custGeom>
              <a:avLst/>
              <a:gdLst>
                <a:gd name="T0" fmla="*/ 286 w 819"/>
                <a:gd name="T1" fmla="*/ 48 h 717"/>
                <a:gd name="T2" fmla="*/ 285 w 819"/>
                <a:gd name="T3" fmla="*/ 94 h 717"/>
                <a:gd name="T4" fmla="*/ 289 w 819"/>
                <a:gd name="T5" fmla="*/ 116 h 717"/>
                <a:gd name="T6" fmla="*/ 326 w 819"/>
                <a:gd name="T7" fmla="*/ 133 h 717"/>
                <a:gd name="T8" fmla="*/ 354 w 819"/>
                <a:gd name="T9" fmla="*/ 128 h 717"/>
                <a:gd name="T10" fmla="*/ 380 w 819"/>
                <a:gd name="T11" fmla="*/ 129 h 717"/>
                <a:gd name="T12" fmla="*/ 404 w 819"/>
                <a:gd name="T13" fmla="*/ 136 h 717"/>
                <a:gd name="T14" fmla="*/ 438 w 819"/>
                <a:gd name="T15" fmla="*/ 155 h 717"/>
                <a:gd name="T16" fmla="*/ 470 w 819"/>
                <a:gd name="T17" fmla="*/ 149 h 717"/>
                <a:gd name="T18" fmla="*/ 509 w 819"/>
                <a:gd name="T19" fmla="*/ 156 h 717"/>
                <a:gd name="T20" fmla="*/ 563 w 819"/>
                <a:gd name="T21" fmla="*/ 150 h 717"/>
                <a:gd name="T22" fmla="*/ 595 w 819"/>
                <a:gd name="T23" fmla="*/ 157 h 717"/>
                <a:gd name="T24" fmla="*/ 643 w 819"/>
                <a:gd name="T25" fmla="*/ 160 h 717"/>
                <a:gd name="T26" fmla="*/ 668 w 819"/>
                <a:gd name="T27" fmla="*/ 166 h 717"/>
                <a:gd name="T28" fmla="*/ 734 w 819"/>
                <a:gd name="T29" fmla="*/ 183 h 717"/>
                <a:gd name="T30" fmla="*/ 798 w 819"/>
                <a:gd name="T31" fmla="*/ 217 h 717"/>
                <a:gd name="T32" fmla="*/ 816 w 819"/>
                <a:gd name="T33" fmla="*/ 245 h 717"/>
                <a:gd name="T34" fmla="*/ 792 w 819"/>
                <a:gd name="T35" fmla="*/ 290 h 717"/>
                <a:gd name="T36" fmla="*/ 766 w 819"/>
                <a:gd name="T37" fmla="*/ 334 h 717"/>
                <a:gd name="T38" fmla="*/ 743 w 819"/>
                <a:gd name="T39" fmla="*/ 357 h 717"/>
                <a:gd name="T40" fmla="*/ 720 w 819"/>
                <a:gd name="T41" fmla="*/ 389 h 717"/>
                <a:gd name="T42" fmla="*/ 715 w 819"/>
                <a:gd name="T43" fmla="*/ 416 h 717"/>
                <a:gd name="T44" fmla="*/ 738 w 819"/>
                <a:gd name="T45" fmla="*/ 438 h 717"/>
                <a:gd name="T46" fmla="*/ 720 w 819"/>
                <a:gd name="T47" fmla="*/ 474 h 717"/>
                <a:gd name="T48" fmla="*/ 711 w 819"/>
                <a:gd name="T49" fmla="*/ 498 h 717"/>
                <a:gd name="T50" fmla="*/ 708 w 819"/>
                <a:gd name="T51" fmla="*/ 509 h 717"/>
                <a:gd name="T52" fmla="*/ 499 w 819"/>
                <a:gd name="T53" fmla="*/ 679 h 717"/>
                <a:gd name="T54" fmla="*/ 326 w 819"/>
                <a:gd name="T55" fmla="*/ 633 h 717"/>
                <a:gd name="T56" fmla="*/ 258 w 819"/>
                <a:gd name="T57" fmla="*/ 613 h 717"/>
                <a:gd name="T58" fmla="*/ 193 w 819"/>
                <a:gd name="T59" fmla="*/ 593 h 717"/>
                <a:gd name="T60" fmla="*/ 97 w 819"/>
                <a:gd name="T61" fmla="*/ 564 h 717"/>
                <a:gd name="T62" fmla="*/ 9 w 819"/>
                <a:gd name="T63" fmla="*/ 537 h 717"/>
                <a:gd name="T64" fmla="*/ 1 w 819"/>
                <a:gd name="T65" fmla="*/ 516 h 717"/>
                <a:gd name="T66" fmla="*/ 2 w 819"/>
                <a:gd name="T67" fmla="*/ 508 h 717"/>
                <a:gd name="T68" fmla="*/ 3 w 819"/>
                <a:gd name="T69" fmla="*/ 495 h 717"/>
                <a:gd name="T70" fmla="*/ 9 w 819"/>
                <a:gd name="T71" fmla="*/ 472 h 717"/>
                <a:gd name="T72" fmla="*/ 17 w 819"/>
                <a:gd name="T73" fmla="*/ 451 h 717"/>
                <a:gd name="T74" fmla="*/ 12 w 819"/>
                <a:gd name="T75" fmla="*/ 434 h 717"/>
                <a:gd name="T76" fmla="*/ 24 w 819"/>
                <a:gd name="T77" fmla="*/ 407 h 717"/>
                <a:gd name="T78" fmla="*/ 40 w 819"/>
                <a:gd name="T79" fmla="*/ 379 h 717"/>
                <a:gd name="T80" fmla="*/ 48 w 819"/>
                <a:gd name="T81" fmla="*/ 361 h 717"/>
                <a:gd name="T82" fmla="*/ 74 w 819"/>
                <a:gd name="T83" fmla="*/ 330 h 717"/>
                <a:gd name="T84" fmla="*/ 94 w 819"/>
                <a:gd name="T85" fmla="*/ 288 h 717"/>
                <a:gd name="T86" fmla="*/ 110 w 819"/>
                <a:gd name="T87" fmla="*/ 250 h 717"/>
                <a:gd name="T88" fmla="*/ 116 w 819"/>
                <a:gd name="T89" fmla="*/ 236 h 717"/>
                <a:gd name="T90" fmla="*/ 122 w 819"/>
                <a:gd name="T91" fmla="*/ 223 h 717"/>
                <a:gd name="T92" fmla="*/ 129 w 819"/>
                <a:gd name="T93" fmla="*/ 204 h 717"/>
                <a:gd name="T94" fmla="*/ 135 w 819"/>
                <a:gd name="T95" fmla="*/ 182 h 717"/>
                <a:gd name="T96" fmla="*/ 145 w 819"/>
                <a:gd name="T97" fmla="*/ 164 h 717"/>
                <a:gd name="T98" fmla="*/ 158 w 819"/>
                <a:gd name="T99" fmla="*/ 140 h 717"/>
                <a:gd name="T100" fmla="*/ 166 w 819"/>
                <a:gd name="T101" fmla="*/ 114 h 717"/>
                <a:gd name="T102" fmla="*/ 177 w 819"/>
                <a:gd name="T103" fmla="*/ 88 h 717"/>
                <a:gd name="T104" fmla="*/ 182 w 819"/>
                <a:gd name="T105" fmla="*/ 62 h 717"/>
                <a:gd name="T106" fmla="*/ 188 w 819"/>
                <a:gd name="T107" fmla="*/ 37 h 717"/>
                <a:gd name="T108" fmla="*/ 199 w 819"/>
                <a:gd name="T109" fmla="*/ 13 h 717"/>
                <a:gd name="T110" fmla="*/ 200 w 819"/>
                <a:gd name="T111" fmla="*/ 2 h 717"/>
                <a:gd name="T112" fmla="*/ 206 w 819"/>
                <a:gd name="T113" fmla="*/ 12 h 717"/>
                <a:gd name="T114" fmla="*/ 216 w 819"/>
                <a:gd name="T115" fmla="*/ 11 h 717"/>
                <a:gd name="T116" fmla="*/ 230 w 819"/>
                <a:gd name="T117" fmla="*/ 12 h 717"/>
                <a:gd name="T118" fmla="*/ 238 w 819"/>
                <a:gd name="T119" fmla="*/ 9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9" h="717">
                  <a:moveTo>
                    <a:pt x="248" y="16"/>
                  </a:moveTo>
                  <a:lnTo>
                    <a:pt x="245" y="22"/>
                  </a:lnTo>
                  <a:lnTo>
                    <a:pt x="249" y="29"/>
                  </a:lnTo>
                  <a:lnTo>
                    <a:pt x="257" y="31"/>
                  </a:lnTo>
                  <a:lnTo>
                    <a:pt x="264" y="29"/>
                  </a:lnTo>
                  <a:lnTo>
                    <a:pt x="268" y="28"/>
                  </a:lnTo>
                  <a:lnTo>
                    <a:pt x="272" y="29"/>
                  </a:lnTo>
                  <a:lnTo>
                    <a:pt x="286" y="48"/>
                  </a:lnTo>
                  <a:lnTo>
                    <a:pt x="287" y="51"/>
                  </a:lnTo>
                  <a:lnTo>
                    <a:pt x="288" y="67"/>
                  </a:lnTo>
                  <a:lnTo>
                    <a:pt x="288" y="79"/>
                  </a:lnTo>
                  <a:lnTo>
                    <a:pt x="287" y="81"/>
                  </a:lnTo>
                  <a:lnTo>
                    <a:pt x="285" y="84"/>
                  </a:lnTo>
                  <a:lnTo>
                    <a:pt x="284" y="86"/>
                  </a:lnTo>
                  <a:lnTo>
                    <a:pt x="286" y="90"/>
                  </a:lnTo>
                  <a:lnTo>
                    <a:pt x="285" y="94"/>
                  </a:lnTo>
                  <a:lnTo>
                    <a:pt x="284" y="97"/>
                  </a:lnTo>
                  <a:lnTo>
                    <a:pt x="284" y="98"/>
                  </a:lnTo>
                  <a:lnTo>
                    <a:pt x="282" y="101"/>
                  </a:lnTo>
                  <a:lnTo>
                    <a:pt x="281" y="103"/>
                  </a:lnTo>
                  <a:lnTo>
                    <a:pt x="281" y="106"/>
                  </a:lnTo>
                  <a:lnTo>
                    <a:pt x="282" y="109"/>
                  </a:lnTo>
                  <a:lnTo>
                    <a:pt x="288" y="114"/>
                  </a:lnTo>
                  <a:lnTo>
                    <a:pt x="289" y="116"/>
                  </a:lnTo>
                  <a:lnTo>
                    <a:pt x="301" y="123"/>
                  </a:lnTo>
                  <a:lnTo>
                    <a:pt x="310" y="127"/>
                  </a:lnTo>
                  <a:lnTo>
                    <a:pt x="313" y="128"/>
                  </a:lnTo>
                  <a:lnTo>
                    <a:pt x="314" y="132"/>
                  </a:lnTo>
                  <a:lnTo>
                    <a:pt x="316" y="134"/>
                  </a:lnTo>
                  <a:lnTo>
                    <a:pt x="319" y="134"/>
                  </a:lnTo>
                  <a:lnTo>
                    <a:pt x="321" y="134"/>
                  </a:lnTo>
                  <a:lnTo>
                    <a:pt x="326" y="133"/>
                  </a:lnTo>
                  <a:lnTo>
                    <a:pt x="327" y="132"/>
                  </a:lnTo>
                  <a:lnTo>
                    <a:pt x="332" y="132"/>
                  </a:lnTo>
                  <a:lnTo>
                    <a:pt x="332" y="133"/>
                  </a:lnTo>
                  <a:lnTo>
                    <a:pt x="333" y="133"/>
                  </a:lnTo>
                  <a:lnTo>
                    <a:pt x="335" y="133"/>
                  </a:lnTo>
                  <a:lnTo>
                    <a:pt x="346" y="131"/>
                  </a:lnTo>
                  <a:lnTo>
                    <a:pt x="353" y="129"/>
                  </a:lnTo>
                  <a:lnTo>
                    <a:pt x="354" y="128"/>
                  </a:lnTo>
                  <a:lnTo>
                    <a:pt x="354" y="128"/>
                  </a:lnTo>
                  <a:lnTo>
                    <a:pt x="355" y="127"/>
                  </a:lnTo>
                  <a:lnTo>
                    <a:pt x="359" y="125"/>
                  </a:lnTo>
                  <a:lnTo>
                    <a:pt x="363" y="124"/>
                  </a:lnTo>
                  <a:lnTo>
                    <a:pt x="364" y="124"/>
                  </a:lnTo>
                  <a:lnTo>
                    <a:pt x="370" y="128"/>
                  </a:lnTo>
                  <a:lnTo>
                    <a:pt x="372" y="128"/>
                  </a:lnTo>
                  <a:lnTo>
                    <a:pt x="380" y="129"/>
                  </a:lnTo>
                  <a:lnTo>
                    <a:pt x="388" y="128"/>
                  </a:lnTo>
                  <a:lnTo>
                    <a:pt x="389" y="129"/>
                  </a:lnTo>
                  <a:lnTo>
                    <a:pt x="393" y="134"/>
                  </a:lnTo>
                  <a:lnTo>
                    <a:pt x="395" y="134"/>
                  </a:lnTo>
                  <a:lnTo>
                    <a:pt x="397" y="135"/>
                  </a:lnTo>
                  <a:lnTo>
                    <a:pt x="398" y="136"/>
                  </a:lnTo>
                  <a:lnTo>
                    <a:pt x="401" y="136"/>
                  </a:lnTo>
                  <a:lnTo>
                    <a:pt x="404" y="136"/>
                  </a:lnTo>
                  <a:lnTo>
                    <a:pt x="406" y="138"/>
                  </a:lnTo>
                  <a:lnTo>
                    <a:pt x="414" y="144"/>
                  </a:lnTo>
                  <a:lnTo>
                    <a:pt x="414" y="147"/>
                  </a:lnTo>
                  <a:lnTo>
                    <a:pt x="414" y="150"/>
                  </a:lnTo>
                  <a:lnTo>
                    <a:pt x="424" y="150"/>
                  </a:lnTo>
                  <a:lnTo>
                    <a:pt x="426" y="150"/>
                  </a:lnTo>
                  <a:lnTo>
                    <a:pt x="436" y="152"/>
                  </a:lnTo>
                  <a:lnTo>
                    <a:pt x="438" y="155"/>
                  </a:lnTo>
                  <a:lnTo>
                    <a:pt x="443" y="153"/>
                  </a:lnTo>
                  <a:lnTo>
                    <a:pt x="444" y="152"/>
                  </a:lnTo>
                  <a:lnTo>
                    <a:pt x="450" y="152"/>
                  </a:lnTo>
                  <a:lnTo>
                    <a:pt x="460" y="151"/>
                  </a:lnTo>
                  <a:lnTo>
                    <a:pt x="462" y="149"/>
                  </a:lnTo>
                  <a:lnTo>
                    <a:pt x="464" y="149"/>
                  </a:lnTo>
                  <a:lnTo>
                    <a:pt x="465" y="148"/>
                  </a:lnTo>
                  <a:lnTo>
                    <a:pt x="470" y="149"/>
                  </a:lnTo>
                  <a:lnTo>
                    <a:pt x="472" y="151"/>
                  </a:lnTo>
                  <a:lnTo>
                    <a:pt x="474" y="156"/>
                  </a:lnTo>
                  <a:lnTo>
                    <a:pt x="475" y="157"/>
                  </a:lnTo>
                  <a:lnTo>
                    <a:pt x="476" y="158"/>
                  </a:lnTo>
                  <a:lnTo>
                    <a:pt x="484" y="160"/>
                  </a:lnTo>
                  <a:lnTo>
                    <a:pt x="501" y="161"/>
                  </a:lnTo>
                  <a:lnTo>
                    <a:pt x="506" y="156"/>
                  </a:lnTo>
                  <a:lnTo>
                    <a:pt x="509" y="156"/>
                  </a:lnTo>
                  <a:lnTo>
                    <a:pt x="522" y="154"/>
                  </a:lnTo>
                  <a:lnTo>
                    <a:pt x="534" y="154"/>
                  </a:lnTo>
                  <a:lnTo>
                    <a:pt x="540" y="154"/>
                  </a:lnTo>
                  <a:lnTo>
                    <a:pt x="542" y="155"/>
                  </a:lnTo>
                  <a:lnTo>
                    <a:pt x="552" y="156"/>
                  </a:lnTo>
                  <a:lnTo>
                    <a:pt x="558" y="151"/>
                  </a:lnTo>
                  <a:lnTo>
                    <a:pt x="560" y="150"/>
                  </a:lnTo>
                  <a:lnTo>
                    <a:pt x="563" y="150"/>
                  </a:lnTo>
                  <a:lnTo>
                    <a:pt x="566" y="152"/>
                  </a:lnTo>
                  <a:lnTo>
                    <a:pt x="570" y="154"/>
                  </a:lnTo>
                  <a:lnTo>
                    <a:pt x="574" y="154"/>
                  </a:lnTo>
                  <a:lnTo>
                    <a:pt x="579" y="154"/>
                  </a:lnTo>
                  <a:lnTo>
                    <a:pt x="584" y="154"/>
                  </a:lnTo>
                  <a:lnTo>
                    <a:pt x="590" y="155"/>
                  </a:lnTo>
                  <a:lnTo>
                    <a:pt x="592" y="156"/>
                  </a:lnTo>
                  <a:lnTo>
                    <a:pt x="595" y="157"/>
                  </a:lnTo>
                  <a:lnTo>
                    <a:pt x="598" y="158"/>
                  </a:lnTo>
                  <a:lnTo>
                    <a:pt x="601" y="158"/>
                  </a:lnTo>
                  <a:lnTo>
                    <a:pt x="604" y="158"/>
                  </a:lnTo>
                  <a:lnTo>
                    <a:pt x="611" y="156"/>
                  </a:lnTo>
                  <a:lnTo>
                    <a:pt x="613" y="155"/>
                  </a:lnTo>
                  <a:lnTo>
                    <a:pt x="615" y="153"/>
                  </a:lnTo>
                  <a:lnTo>
                    <a:pt x="642" y="159"/>
                  </a:lnTo>
                  <a:lnTo>
                    <a:pt x="643" y="160"/>
                  </a:lnTo>
                  <a:lnTo>
                    <a:pt x="645" y="160"/>
                  </a:lnTo>
                  <a:lnTo>
                    <a:pt x="650" y="162"/>
                  </a:lnTo>
                  <a:lnTo>
                    <a:pt x="651" y="162"/>
                  </a:lnTo>
                  <a:lnTo>
                    <a:pt x="653" y="162"/>
                  </a:lnTo>
                  <a:lnTo>
                    <a:pt x="657" y="163"/>
                  </a:lnTo>
                  <a:lnTo>
                    <a:pt x="659" y="164"/>
                  </a:lnTo>
                  <a:lnTo>
                    <a:pt x="667" y="166"/>
                  </a:lnTo>
                  <a:lnTo>
                    <a:pt x="668" y="166"/>
                  </a:lnTo>
                  <a:lnTo>
                    <a:pt x="673" y="167"/>
                  </a:lnTo>
                  <a:lnTo>
                    <a:pt x="678" y="168"/>
                  </a:lnTo>
                  <a:lnTo>
                    <a:pt x="680" y="169"/>
                  </a:lnTo>
                  <a:lnTo>
                    <a:pt x="688" y="171"/>
                  </a:lnTo>
                  <a:lnTo>
                    <a:pt x="689" y="171"/>
                  </a:lnTo>
                  <a:lnTo>
                    <a:pt x="700" y="174"/>
                  </a:lnTo>
                  <a:lnTo>
                    <a:pt x="702" y="174"/>
                  </a:lnTo>
                  <a:lnTo>
                    <a:pt x="734" y="183"/>
                  </a:lnTo>
                  <a:lnTo>
                    <a:pt x="742" y="184"/>
                  </a:lnTo>
                  <a:lnTo>
                    <a:pt x="744" y="185"/>
                  </a:lnTo>
                  <a:lnTo>
                    <a:pt x="767" y="190"/>
                  </a:lnTo>
                  <a:lnTo>
                    <a:pt x="792" y="197"/>
                  </a:lnTo>
                  <a:lnTo>
                    <a:pt x="794" y="205"/>
                  </a:lnTo>
                  <a:lnTo>
                    <a:pt x="794" y="208"/>
                  </a:lnTo>
                  <a:lnTo>
                    <a:pt x="795" y="210"/>
                  </a:lnTo>
                  <a:lnTo>
                    <a:pt x="798" y="217"/>
                  </a:lnTo>
                  <a:lnTo>
                    <a:pt x="799" y="219"/>
                  </a:lnTo>
                  <a:lnTo>
                    <a:pt x="810" y="230"/>
                  </a:lnTo>
                  <a:lnTo>
                    <a:pt x="813" y="232"/>
                  </a:lnTo>
                  <a:lnTo>
                    <a:pt x="817" y="236"/>
                  </a:lnTo>
                  <a:lnTo>
                    <a:pt x="817" y="239"/>
                  </a:lnTo>
                  <a:lnTo>
                    <a:pt x="816" y="241"/>
                  </a:lnTo>
                  <a:lnTo>
                    <a:pt x="816" y="245"/>
                  </a:lnTo>
                  <a:lnTo>
                    <a:pt x="816" y="245"/>
                  </a:lnTo>
                  <a:lnTo>
                    <a:pt x="817" y="248"/>
                  </a:lnTo>
                  <a:lnTo>
                    <a:pt x="819" y="250"/>
                  </a:lnTo>
                  <a:lnTo>
                    <a:pt x="819" y="254"/>
                  </a:lnTo>
                  <a:lnTo>
                    <a:pt x="819" y="256"/>
                  </a:lnTo>
                  <a:lnTo>
                    <a:pt x="819" y="257"/>
                  </a:lnTo>
                  <a:lnTo>
                    <a:pt x="817" y="260"/>
                  </a:lnTo>
                  <a:lnTo>
                    <a:pt x="808" y="269"/>
                  </a:lnTo>
                  <a:lnTo>
                    <a:pt x="792" y="290"/>
                  </a:lnTo>
                  <a:lnTo>
                    <a:pt x="790" y="296"/>
                  </a:lnTo>
                  <a:lnTo>
                    <a:pt x="789" y="298"/>
                  </a:lnTo>
                  <a:lnTo>
                    <a:pt x="786" y="305"/>
                  </a:lnTo>
                  <a:lnTo>
                    <a:pt x="782" y="312"/>
                  </a:lnTo>
                  <a:lnTo>
                    <a:pt x="775" y="320"/>
                  </a:lnTo>
                  <a:lnTo>
                    <a:pt x="769" y="327"/>
                  </a:lnTo>
                  <a:lnTo>
                    <a:pt x="766" y="331"/>
                  </a:lnTo>
                  <a:lnTo>
                    <a:pt x="766" y="334"/>
                  </a:lnTo>
                  <a:lnTo>
                    <a:pt x="767" y="335"/>
                  </a:lnTo>
                  <a:lnTo>
                    <a:pt x="767" y="337"/>
                  </a:lnTo>
                  <a:lnTo>
                    <a:pt x="767" y="338"/>
                  </a:lnTo>
                  <a:lnTo>
                    <a:pt x="764" y="343"/>
                  </a:lnTo>
                  <a:lnTo>
                    <a:pt x="759" y="349"/>
                  </a:lnTo>
                  <a:lnTo>
                    <a:pt x="754" y="354"/>
                  </a:lnTo>
                  <a:lnTo>
                    <a:pt x="746" y="357"/>
                  </a:lnTo>
                  <a:lnTo>
                    <a:pt x="743" y="357"/>
                  </a:lnTo>
                  <a:lnTo>
                    <a:pt x="743" y="358"/>
                  </a:lnTo>
                  <a:lnTo>
                    <a:pt x="741" y="360"/>
                  </a:lnTo>
                  <a:lnTo>
                    <a:pt x="736" y="367"/>
                  </a:lnTo>
                  <a:lnTo>
                    <a:pt x="733" y="372"/>
                  </a:lnTo>
                  <a:lnTo>
                    <a:pt x="728" y="382"/>
                  </a:lnTo>
                  <a:lnTo>
                    <a:pt x="727" y="383"/>
                  </a:lnTo>
                  <a:lnTo>
                    <a:pt x="726" y="384"/>
                  </a:lnTo>
                  <a:lnTo>
                    <a:pt x="720" y="389"/>
                  </a:lnTo>
                  <a:lnTo>
                    <a:pt x="719" y="391"/>
                  </a:lnTo>
                  <a:lnTo>
                    <a:pt x="718" y="408"/>
                  </a:lnTo>
                  <a:lnTo>
                    <a:pt x="717" y="409"/>
                  </a:lnTo>
                  <a:lnTo>
                    <a:pt x="716" y="411"/>
                  </a:lnTo>
                  <a:lnTo>
                    <a:pt x="716" y="412"/>
                  </a:lnTo>
                  <a:lnTo>
                    <a:pt x="715" y="413"/>
                  </a:lnTo>
                  <a:lnTo>
                    <a:pt x="715" y="415"/>
                  </a:lnTo>
                  <a:lnTo>
                    <a:pt x="715" y="416"/>
                  </a:lnTo>
                  <a:lnTo>
                    <a:pt x="717" y="419"/>
                  </a:lnTo>
                  <a:lnTo>
                    <a:pt x="728" y="423"/>
                  </a:lnTo>
                  <a:lnTo>
                    <a:pt x="729" y="423"/>
                  </a:lnTo>
                  <a:lnTo>
                    <a:pt x="732" y="424"/>
                  </a:lnTo>
                  <a:lnTo>
                    <a:pt x="733" y="425"/>
                  </a:lnTo>
                  <a:lnTo>
                    <a:pt x="738" y="435"/>
                  </a:lnTo>
                  <a:lnTo>
                    <a:pt x="738" y="436"/>
                  </a:lnTo>
                  <a:lnTo>
                    <a:pt x="738" y="438"/>
                  </a:lnTo>
                  <a:lnTo>
                    <a:pt x="738" y="439"/>
                  </a:lnTo>
                  <a:lnTo>
                    <a:pt x="737" y="439"/>
                  </a:lnTo>
                  <a:lnTo>
                    <a:pt x="733" y="444"/>
                  </a:lnTo>
                  <a:lnTo>
                    <a:pt x="729" y="459"/>
                  </a:lnTo>
                  <a:lnTo>
                    <a:pt x="725" y="467"/>
                  </a:lnTo>
                  <a:lnTo>
                    <a:pt x="722" y="472"/>
                  </a:lnTo>
                  <a:lnTo>
                    <a:pt x="721" y="473"/>
                  </a:lnTo>
                  <a:lnTo>
                    <a:pt x="720" y="474"/>
                  </a:lnTo>
                  <a:lnTo>
                    <a:pt x="715" y="481"/>
                  </a:lnTo>
                  <a:lnTo>
                    <a:pt x="714" y="490"/>
                  </a:lnTo>
                  <a:lnTo>
                    <a:pt x="714" y="491"/>
                  </a:lnTo>
                  <a:lnTo>
                    <a:pt x="713" y="493"/>
                  </a:lnTo>
                  <a:lnTo>
                    <a:pt x="713" y="494"/>
                  </a:lnTo>
                  <a:lnTo>
                    <a:pt x="712" y="497"/>
                  </a:lnTo>
                  <a:lnTo>
                    <a:pt x="712" y="498"/>
                  </a:lnTo>
                  <a:lnTo>
                    <a:pt x="711" y="498"/>
                  </a:lnTo>
                  <a:lnTo>
                    <a:pt x="711" y="500"/>
                  </a:lnTo>
                  <a:lnTo>
                    <a:pt x="710" y="504"/>
                  </a:lnTo>
                  <a:lnTo>
                    <a:pt x="710" y="505"/>
                  </a:lnTo>
                  <a:lnTo>
                    <a:pt x="709" y="505"/>
                  </a:lnTo>
                  <a:lnTo>
                    <a:pt x="709" y="506"/>
                  </a:lnTo>
                  <a:lnTo>
                    <a:pt x="709" y="508"/>
                  </a:lnTo>
                  <a:lnTo>
                    <a:pt x="709" y="509"/>
                  </a:lnTo>
                  <a:lnTo>
                    <a:pt x="708" y="509"/>
                  </a:lnTo>
                  <a:lnTo>
                    <a:pt x="708" y="511"/>
                  </a:lnTo>
                  <a:lnTo>
                    <a:pt x="708" y="511"/>
                  </a:lnTo>
                  <a:lnTo>
                    <a:pt x="692" y="583"/>
                  </a:lnTo>
                  <a:lnTo>
                    <a:pt x="685" y="611"/>
                  </a:lnTo>
                  <a:lnTo>
                    <a:pt x="660" y="717"/>
                  </a:lnTo>
                  <a:lnTo>
                    <a:pt x="553" y="692"/>
                  </a:lnTo>
                  <a:lnTo>
                    <a:pt x="500" y="679"/>
                  </a:lnTo>
                  <a:lnTo>
                    <a:pt x="499" y="679"/>
                  </a:lnTo>
                  <a:lnTo>
                    <a:pt x="450" y="666"/>
                  </a:lnTo>
                  <a:lnTo>
                    <a:pt x="447" y="665"/>
                  </a:lnTo>
                  <a:lnTo>
                    <a:pt x="408" y="655"/>
                  </a:lnTo>
                  <a:lnTo>
                    <a:pt x="390" y="649"/>
                  </a:lnTo>
                  <a:lnTo>
                    <a:pt x="388" y="649"/>
                  </a:lnTo>
                  <a:lnTo>
                    <a:pt x="362" y="643"/>
                  </a:lnTo>
                  <a:lnTo>
                    <a:pt x="359" y="642"/>
                  </a:lnTo>
                  <a:lnTo>
                    <a:pt x="326" y="633"/>
                  </a:lnTo>
                  <a:lnTo>
                    <a:pt x="309" y="627"/>
                  </a:lnTo>
                  <a:lnTo>
                    <a:pt x="294" y="623"/>
                  </a:lnTo>
                  <a:lnTo>
                    <a:pt x="284" y="620"/>
                  </a:lnTo>
                  <a:lnTo>
                    <a:pt x="267" y="616"/>
                  </a:lnTo>
                  <a:lnTo>
                    <a:pt x="265" y="615"/>
                  </a:lnTo>
                  <a:lnTo>
                    <a:pt x="264" y="615"/>
                  </a:lnTo>
                  <a:lnTo>
                    <a:pt x="259" y="613"/>
                  </a:lnTo>
                  <a:lnTo>
                    <a:pt x="258" y="613"/>
                  </a:lnTo>
                  <a:lnTo>
                    <a:pt x="257" y="612"/>
                  </a:lnTo>
                  <a:lnTo>
                    <a:pt x="251" y="610"/>
                  </a:lnTo>
                  <a:lnTo>
                    <a:pt x="245" y="609"/>
                  </a:lnTo>
                  <a:lnTo>
                    <a:pt x="237" y="606"/>
                  </a:lnTo>
                  <a:lnTo>
                    <a:pt x="236" y="605"/>
                  </a:lnTo>
                  <a:lnTo>
                    <a:pt x="234" y="605"/>
                  </a:lnTo>
                  <a:lnTo>
                    <a:pt x="208" y="597"/>
                  </a:lnTo>
                  <a:lnTo>
                    <a:pt x="193" y="593"/>
                  </a:lnTo>
                  <a:lnTo>
                    <a:pt x="182" y="588"/>
                  </a:lnTo>
                  <a:lnTo>
                    <a:pt x="174" y="586"/>
                  </a:lnTo>
                  <a:lnTo>
                    <a:pt x="162" y="583"/>
                  </a:lnTo>
                  <a:lnTo>
                    <a:pt x="150" y="580"/>
                  </a:lnTo>
                  <a:lnTo>
                    <a:pt x="117" y="570"/>
                  </a:lnTo>
                  <a:lnTo>
                    <a:pt x="113" y="569"/>
                  </a:lnTo>
                  <a:lnTo>
                    <a:pt x="104" y="566"/>
                  </a:lnTo>
                  <a:lnTo>
                    <a:pt x="97" y="564"/>
                  </a:lnTo>
                  <a:lnTo>
                    <a:pt x="86" y="561"/>
                  </a:lnTo>
                  <a:lnTo>
                    <a:pt x="72" y="556"/>
                  </a:lnTo>
                  <a:lnTo>
                    <a:pt x="71" y="556"/>
                  </a:lnTo>
                  <a:lnTo>
                    <a:pt x="61" y="553"/>
                  </a:lnTo>
                  <a:lnTo>
                    <a:pt x="44" y="548"/>
                  </a:lnTo>
                  <a:lnTo>
                    <a:pt x="20" y="540"/>
                  </a:lnTo>
                  <a:lnTo>
                    <a:pt x="18" y="540"/>
                  </a:lnTo>
                  <a:lnTo>
                    <a:pt x="9" y="537"/>
                  </a:lnTo>
                  <a:lnTo>
                    <a:pt x="9" y="536"/>
                  </a:lnTo>
                  <a:lnTo>
                    <a:pt x="5" y="529"/>
                  </a:lnTo>
                  <a:lnTo>
                    <a:pt x="4" y="528"/>
                  </a:lnTo>
                  <a:lnTo>
                    <a:pt x="3" y="527"/>
                  </a:lnTo>
                  <a:lnTo>
                    <a:pt x="2" y="525"/>
                  </a:lnTo>
                  <a:lnTo>
                    <a:pt x="0" y="521"/>
                  </a:lnTo>
                  <a:lnTo>
                    <a:pt x="0" y="517"/>
                  </a:lnTo>
                  <a:lnTo>
                    <a:pt x="1" y="516"/>
                  </a:lnTo>
                  <a:lnTo>
                    <a:pt x="1" y="515"/>
                  </a:lnTo>
                  <a:lnTo>
                    <a:pt x="1" y="514"/>
                  </a:lnTo>
                  <a:lnTo>
                    <a:pt x="1" y="512"/>
                  </a:lnTo>
                  <a:lnTo>
                    <a:pt x="1" y="511"/>
                  </a:lnTo>
                  <a:lnTo>
                    <a:pt x="1" y="512"/>
                  </a:lnTo>
                  <a:lnTo>
                    <a:pt x="2" y="511"/>
                  </a:lnTo>
                  <a:lnTo>
                    <a:pt x="3" y="509"/>
                  </a:lnTo>
                  <a:lnTo>
                    <a:pt x="2" y="508"/>
                  </a:lnTo>
                  <a:lnTo>
                    <a:pt x="2" y="507"/>
                  </a:lnTo>
                  <a:lnTo>
                    <a:pt x="2" y="506"/>
                  </a:lnTo>
                  <a:lnTo>
                    <a:pt x="2" y="505"/>
                  </a:lnTo>
                  <a:lnTo>
                    <a:pt x="3" y="504"/>
                  </a:lnTo>
                  <a:lnTo>
                    <a:pt x="2" y="502"/>
                  </a:lnTo>
                  <a:lnTo>
                    <a:pt x="1" y="499"/>
                  </a:lnTo>
                  <a:lnTo>
                    <a:pt x="1" y="498"/>
                  </a:lnTo>
                  <a:lnTo>
                    <a:pt x="3" y="495"/>
                  </a:lnTo>
                  <a:lnTo>
                    <a:pt x="4" y="491"/>
                  </a:lnTo>
                  <a:lnTo>
                    <a:pt x="3" y="488"/>
                  </a:lnTo>
                  <a:lnTo>
                    <a:pt x="4" y="485"/>
                  </a:lnTo>
                  <a:lnTo>
                    <a:pt x="5" y="482"/>
                  </a:lnTo>
                  <a:lnTo>
                    <a:pt x="5" y="480"/>
                  </a:lnTo>
                  <a:lnTo>
                    <a:pt x="6" y="477"/>
                  </a:lnTo>
                  <a:lnTo>
                    <a:pt x="6" y="474"/>
                  </a:lnTo>
                  <a:lnTo>
                    <a:pt x="9" y="472"/>
                  </a:lnTo>
                  <a:lnTo>
                    <a:pt x="10" y="469"/>
                  </a:lnTo>
                  <a:lnTo>
                    <a:pt x="10" y="467"/>
                  </a:lnTo>
                  <a:lnTo>
                    <a:pt x="14" y="462"/>
                  </a:lnTo>
                  <a:lnTo>
                    <a:pt x="16" y="459"/>
                  </a:lnTo>
                  <a:lnTo>
                    <a:pt x="16" y="458"/>
                  </a:lnTo>
                  <a:lnTo>
                    <a:pt x="16" y="455"/>
                  </a:lnTo>
                  <a:lnTo>
                    <a:pt x="17" y="452"/>
                  </a:lnTo>
                  <a:lnTo>
                    <a:pt x="17" y="451"/>
                  </a:lnTo>
                  <a:lnTo>
                    <a:pt x="17" y="446"/>
                  </a:lnTo>
                  <a:lnTo>
                    <a:pt x="15" y="443"/>
                  </a:lnTo>
                  <a:lnTo>
                    <a:pt x="16" y="442"/>
                  </a:lnTo>
                  <a:lnTo>
                    <a:pt x="16" y="441"/>
                  </a:lnTo>
                  <a:lnTo>
                    <a:pt x="16" y="435"/>
                  </a:lnTo>
                  <a:lnTo>
                    <a:pt x="14" y="433"/>
                  </a:lnTo>
                  <a:lnTo>
                    <a:pt x="13" y="433"/>
                  </a:lnTo>
                  <a:lnTo>
                    <a:pt x="12" y="434"/>
                  </a:lnTo>
                  <a:lnTo>
                    <a:pt x="12" y="433"/>
                  </a:lnTo>
                  <a:lnTo>
                    <a:pt x="12" y="432"/>
                  </a:lnTo>
                  <a:lnTo>
                    <a:pt x="13" y="427"/>
                  </a:lnTo>
                  <a:lnTo>
                    <a:pt x="13" y="423"/>
                  </a:lnTo>
                  <a:lnTo>
                    <a:pt x="13" y="422"/>
                  </a:lnTo>
                  <a:lnTo>
                    <a:pt x="13" y="419"/>
                  </a:lnTo>
                  <a:lnTo>
                    <a:pt x="21" y="411"/>
                  </a:lnTo>
                  <a:lnTo>
                    <a:pt x="24" y="407"/>
                  </a:lnTo>
                  <a:lnTo>
                    <a:pt x="24" y="406"/>
                  </a:lnTo>
                  <a:lnTo>
                    <a:pt x="27" y="402"/>
                  </a:lnTo>
                  <a:lnTo>
                    <a:pt x="28" y="401"/>
                  </a:lnTo>
                  <a:lnTo>
                    <a:pt x="33" y="393"/>
                  </a:lnTo>
                  <a:lnTo>
                    <a:pt x="34" y="390"/>
                  </a:lnTo>
                  <a:lnTo>
                    <a:pt x="34" y="388"/>
                  </a:lnTo>
                  <a:lnTo>
                    <a:pt x="36" y="386"/>
                  </a:lnTo>
                  <a:lnTo>
                    <a:pt x="40" y="379"/>
                  </a:lnTo>
                  <a:lnTo>
                    <a:pt x="42" y="377"/>
                  </a:lnTo>
                  <a:lnTo>
                    <a:pt x="43" y="375"/>
                  </a:lnTo>
                  <a:lnTo>
                    <a:pt x="45" y="369"/>
                  </a:lnTo>
                  <a:lnTo>
                    <a:pt x="46" y="367"/>
                  </a:lnTo>
                  <a:lnTo>
                    <a:pt x="46" y="365"/>
                  </a:lnTo>
                  <a:lnTo>
                    <a:pt x="45" y="365"/>
                  </a:lnTo>
                  <a:lnTo>
                    <a:pt x="45" y="364"/>
                  </a:lnTo>
                  <a:lnTo>
                    <a:pt x="48" y="361"/>
                  </a:lnTo>
                  <a:lnTo>
                    <a:pt x="50" y="361"/>
                  </a:lnTo>
                  <a:lnTo>
                    <a:pt x="51" y="361"/>
                  </a:lnTo>
                  <a:lnTo>
                    <a:pt x="53" y="360"/>
                  </a:lnTo>
                  <a:lnTo>
                    <a:pt x="56" y="356"/>
                  </a:lnTo>
                  <a:lnTo>
                    <a:pt x="61" y="350"/>
                  </a:lnTo>
                  <a:lnTo>
                    <a:pt x="66" y="343"/>
                  </a:lnTo>
                  <a:lnTo>
                    <a:pt x="71" y="337"/>
                  </a:lnTo>
                  <a:lnTo>
                    <a:pt x="74" y="330"/>
                  </a:lnTo>
                  <a:lnTo>
                    <a:pt x="77" y="323"/>
                  </a:lnTo>
                  <a:lnTo>
                    <a:pt x="77" y="322"/>
                  </a:lnTo>
                  <a:lnTo>
                    <a:pt x="79" y="321"/>
                  </a:lnTo>
                  <a:lnTo>
                    <a:pt x="80" y="319"/>
                  </a:lnTo>
                  <a:lnTo>
                    <a:pt x="87" y="306"/>
                  </a:lnTo>
                  <a:lnTo>
                    <a:pt x="89" y="300"/>
                  </a:lnTo>
                  <a:lnTo>
                    <a:pt x="92" y="294"/>
                  </a:lnTo>
                  <a:lnTo>
                    <a:pt x="94" y="288"/>
                  </a:lnTo>
                  <a:lnTo>
                    <a:pt x="99" y="278"/>
                  </a:lnTo>
                  <a:lnTo>
                    <a:pt x="103" y="270"/>
                  </a:lnTo>
                  <a:lnTo>
                    <a:pt x="103" y="267"/>
                  </a:lnTo>
                  <a:lnTo>
                    <a:pt x="105" y="261"/>
                  </a:lnTo>
                  <a:lnTo>
                    <a:pt x="107" y="258"/>
                  </a:lnTo>
                  <a:lnTo>
                    <a:pt x="107" y="256"/>
                  </a:lnTo>
                  <a:lnTo>
                    <a:pt x="109" y="253"/>
                  </a:lnTo>
                  <a:lnTo>
                    <a:pt x="110" y="250"/>
                  </a:lnTo>
                  <a:lnTo>
                    <a:pt x="110" y="249"/>
                  </a:lnTo>
                  <a:lnTo>
                    <a:pt x="110" y="248"/>
                  </a:lnTo>
                  <a:lnTo>
                    <a:pt x="110" y="246"/>
                  </a:lnTo>
                  <a:lnTo>
                    <a:pt x="112" y="245"/>
                  </a:lnTo>
                  <a:lnTo>
                    <a:pt x="112" y="244"/>
                  </a:lnTo>
                  <a:lnTo>
                    <a:pt x="112" y="243"/>
                  </a:lnTo>
                  <a:lnTo>
                    <a:pt x="114" y="241"/>
                  </a:lnTo>
                  <a:lnTo>
                    <a:pt x="116" y="236"/>
                  </a:lnTo>
                  <a:lnTo>
                    <a:pt x="119" y="231"/>
                  </a:lnTo>
                  <a:lnTo>
                    <a:pt x="119" y="230"/>
                  </a:lnTo>
                  <a:lnTo>
                    <a:pt x="120" y="230"/>
                  </a:lnTo>
                  <a:lnTo>
                    <a:pt x="121" y="230"/>
                  </a:lnTo>
                  <a:lnTo>
                    <a:pt x="121" y="228"/>
                  </a:lnTo>
                  <a:lnTo>
                    <a:pt x="120" y="229"/>
                  </a:lnTo>
                  <a:lnTo>
                    <a:pt x="120" y="228"/>
                  </a:lnTo>
                  <a:lnTo>
                    <a:pt x="122" y="223"/>
                  </a:lnTo>
                  <a:lnTo>
                    <a:pt x="122" y="222"/>
                  </a:lnTo>
                  <a:lnTo>
                    <a:pt x="122" y="220"/>
                  </a:lnTo>
                  <a:lnTo>
                    <a:pt x="124" y="217"/>
                  </a:lnTo>
                  <a:lnTo>
                    <a:pt x="128" y="206"/>
                  </a:lnTo>
                  <a:lnTo>
                    <a:pt x="127" y="206"/>
                  </a:lnTo>
                  <a:lnTo>
                    <a:pt x="127" y="206"/>
                  </a:lnTo>
                  <a:lnTo>
                    <a:pt x="128" y="205"/>
                  </a:lnTo>
                  <a:lnTo>
                    <a:pt x="129" y="204"/>
                  </a:lnTo>
                  <a:lnTo>
                    <a:pt x="131" y="200"/>
                  </a:lnTo>
                  <a:lnTo>
                    <a:pt x="131" y="199"/>
                  </a:lnTo>
                  <a:lnTo>
                    <a:pt x="131" y="197"/>
                  </a:lnTo>
                  <a:lnTo>
                    <a:pt x="133" y="195"/>
                  </a:lnTo>
                  <a:lnTo>
                    <a:pt x="134" y="190"/>
                  </a:lnTo>
                  <a:lnTo>
                    <a:pt x="134" y="187"/>
                  </a:lnTo>
                  <a:lnTo>
                    <a:pt x="134" y="185"/>
                  </a:lnTo>
                  <a:lnTo>
                    <a:pt x="135" y="182"/>
                  </a:lnTo>
                  <a:lnTo>
                    <a:pt x="137" y="178"/>
                  </a:lnTo>
                  <a:lnTo>
                    <a:pt x="138" y="178"/>
                  </a:lnTo>
                  <a:lnTo>
                    <a:pt x="138" y="178"/>
                  </a:lnTo>
                  <a:lnTo>
                    <a:pt x="139" y="176"/>
                  </a:lnTo>
                  <a:lnTo>
                    <a:pt x="143" y="170"/>
                  </a:lnTo>
                  <a:lnTo>
                    <a:pt x="144" y="167"/>
                  </a:lnTo>
                  <a:lnTo>
                    <a:pt x="145" y="166"/>
                  </a:lnTo>
                  <a:lnTo>
                    <a:pt x="145" y="164"/>
                  </a:lnTo>
                  <a:lnTo>
                    <a:pt x="148" y="160"/>
                  </a:lnTo>
                  <a:lnTo>
                    <a:pt x="151" y="152"/>
                  </a:lnTo>
                  <a:lnTo>
                    <a:pt x="150" y="151"/>
                  </a:lnTo>
                  <a:lnTo>
                    <a:pt x="151" y="150"/>
                  </a:lnTo>
                  <a:lnTo>
                    <a:pt x="152" y="148"/>
                  </a:lnTo>
                  <a:lnTo>
                    <a:pt x="153" y="147"/>
                  </a:lnTo>
                  <a:lnTo>
                    <a:pt x="155" y="146"/>
                  </a:lnTo>
                  <a:lnTo>
                    <a:pt x="158" y="140"/>
                  </a:lnTo>
                  <a:lnTo>
                    <a:pt x="160" y="134"/>
                  </a:lnTo>
                  <a:lnTo>
                    <a:pt x="160" y="131"/>
                  </a:lnTo>
                  <a:lnTo>
                    <a:pt x="164" y="123"/>
                  </a:lnTo>
                  <a:lnTo>
                    <a:pt x="166" y="119"/>
                  </a:lnTo>
                  <a:lnTo>
                    <a:pt x="166" y="116"/>
                  </a:lnTo>
                  <a:lnTo>
                    <a:pt x="163" y="115"/>
                  </a:lnTo>
                  <a:lnTo>
                    <a:pt x="166" y="114"/>
                  </a:lnTo>
                  <a:lnTo>
                    <a:pt x="166" y="114"/>
                  </a:lnTo>
                  <a:lnTo>
                    <a:pt x="168" y="110"/>
                  </a:lnTo>
                  <a:lnTo>
                    <a:pt x="171" y="104"/>
                  </a:lnTo>
                  <a:lnTo>
                    <a:pt x="171" y="102"/>
                  </a:lnTo>
                  <a:lnTo>
                    <a:pt x="171" y="99"/>
                  </a:lnTo>
                  <a:lnTo>
                    <a:pt x="171" y="96"/>
                  </a:lnTo>
                  <a:lnTo>
                    <a:pt x="172" y="96"/>
                  </a:lnTo>
                  <a:lnTo>
                    <a:pt x="174" y="94"/>
                  </a:lnTo>
                  <a:lnTo>
                    <a:pt x="177" y="88"/>
                  </a:lnTo>
                  <a:lnTo>
                    <a:pt x="177" y="86"/>
                  </a:lnTo>
                  <a:lnTo>
                    <a:pt x="177" y="84"/>
                  </a:lnTo>
                  <a:lnTo>
                    <a:pt x="182" y="75"/>
                  </a:lnTo>
                  <a:lnTo>
                    <a:pt x="183" y="69"/>
                  </a:lnTo>
                  <a:lnTo>
                    <a:pt x="184" y="67"/>
                  </a:lnTo>
                  <a:lnTo>
                    <a:pt x="184" y="66"/>
                  </a:lnTo>
                  <a:lnTo>
                    <a:pt x="183" y="62"/>
                  </a:lnTo>
                  <a:lnTo>
                    <a:pt x="182" y="62"/>
                  </a:lnTo>
                  <a:lnTo>
                    <a:pt x="182" y="61"/>
                  </a:lnTo>
                  <a:lnTo>
                    <a:pt x="184" y="59"/>
                  </a:lnTo>
                  <a:lnTo>
                    <a:pt x="187" y="52"/>
                  </a:lnTo>
                  <a:lnTo>
                    <a:pt x="188" y="48"/>
                  </a:lnTo>
                  <a:lnTo>
                    <a:pt x="189" y="43"/>
                  </a:lnTo>
                  <a:lnTo>
                    <a:pt x="189" y="40"/>
                  </a:lnTo>
                  <a:lnTo>
                    <a:pt x="188" y="39"/>
                  </a:lnTo>
                  <a:lnTo>
                    <a:pt x="188" y="37"/>
                  </a:lnTo>
                  <a:lnTo>
                    <a:pt x="192" y="35"/>
                  </a:lnTo>
                  <a:lnTo>
                    <a:pt x="193" y="34"/>
                  </a:lnTo>
                  <a:lnTo>
                    <a:pt x="194" y="35"/>
                  </a:lnTo>
                  <a:lnTo>
                    <a:pt x="197" y="31"/>
                  </a:lnTo>
                  <a:lnTo>
                    <a:pt x="198" y="27"/>
                  </a:lnTo>
                  <a:lnTo>
                    <a:pt x="199" y="23"/>
                  </a:lnTo>
                  <a:lnTo>
                    <a:pt x="199" y="17"/>
                  </a:lnTo>
                  <a:lnTo>
                    <a:pt x="199" y="13"/>
                  </a:lnTo>
                  <a:lnTo>
                    <a:pt x="199" y="9"/>
                  </a:lnTo>
                  <a:lnTo>
                    <a:pt x="199" y="4"/>
                  </a:lnTo>
                  <a:lnTo>
                    <a:pt x="199" y="1"/>
                  </a:lnTo>
                  <a:lnTo>
                    <a:pt x="198" y="1"/>
                  </a:lnTo>
                  <a:lnTo>
                    <a:pt x="199" y="0"/>
                  </a:lnTo>
                  <a:lnTo>
                    <a:pt x="200" y="0"/>
                  </a:lnTo>
                  <a:lnTo>
                    <a:pt x="200" y="1"/>
                  </a:lnTo>
                  <a:lnTo>
                    <a:pt x="200" y="2"/>
                  </a:lnTo>
                  <a:lnTo>
                    <a:pt x="200" y="3"/>
                  </a:lnTo>
                  <a:lnTo>
                    <a:pt x="200" y="4"/>
                  </a:lnTo>
                  <a:lnTo>
                    <a:pt x="202" y="5"/>
                  </a:lnTo>
                  <a:lnTo>
                    <a:pt x="203" y="6"/>
                  </a:lnTo>
                  <a:lnTo>
                    <a:pt x="205" y="7"/>
                  </a:lnTo>
                  <a:lnTo>
                    <a:pt x="205" y="10"/>
                  </a:lnTo>
                  <a:lnTo>
                    <a:pt x="205" y="12"/>
                  </a:lnTo>
                  <a:lnTo>
                    <a:pt x="206" y="12"/>
                  </a:lnTo>
                  <a:lnTo>
                    <a:pt x="209" y="14"/>
                  </a:lnTo>
                  <a:lnTo>
                    <a:pt x="210" y="14"/>
                  </a:lnTo>
                  <a:lnTo>
                    <a:pt x="210" y="12"/>
                  </a:lnTo>
                  <a:lnTo>
                    <a:pt x="210" y="11"/>
                  </a:lnTo>
                  <a:lnTo>
                    <a:pt x="210" y="10"/>
                  </a:lnTo>
                  <a:lnTo>
                    <a:pt x="212" y="10"/>
                  </a:lnTo>
                  <a:lnTo>
                    <a:pt x="213" y="11"/>
                  </a:lnTo>
                  <a:lnTo>
                    <a:pt x="216" y="11"/>
                  </a:lnTo>
                  <a:lnTo>
                    <a:pt x="219" y="10"/>
                  </a:lnTo>
                  <a:lnTo>
                    <a:pt x="221" y="12"/>
                  </a:lnTo>
                  <a:lnTo>
                    <a:pt x="222" y="12"/>
                  </a:lnTo>
                  <a:lnTo>
                    <a:pt x="223" y="12"/>
                  </a:lnTo>
                  <a:lnTo>
                    <a:pt x="227" y="12"/>
                  </a:lnTo>
                  <a:lnTo>
                    <a:pt x="227" y="12"/>
                  </a:lnTo>
                  <a:lnTo>
                    <a:pt x="228" y="12"/>
                  </a:lnTo>
                  <a:lnTo>
                    <a:pt x="230" y="12"/>
                  </a:lnTo>
                  <a:lnTo>
                    <a:pt x="231" y="12"/>
                  </a:lnTo>
                  <a:lnTo>
                    <a:pt x="232" y="10"/>
                  </a:lnTo>
                  <a:lnTo>
                    <a:pt x="232" y="10"/>
                  </a:lnTo>
                  <a:lnTo>
                    <a:pt x="233" y="10"/>
                  </a:lnTo>
                  <a:lnTo>
                    <a:pt x="233" y="11"/>
                  </a:lnTo>
                  <a:lnTo>
                    <a:pt x="234" y="12"/>
                  </a:lnTo>
                  <a:lnTo>
                    <a:pt x="238" y="11"/>
                  </a:lnTo>
                  <a:lnTo>
                    <a:pt x="238" y="9"/>
                  </a:lnTo>
                  <a:lnTo>
                    <a:pt x="244" y="9"/>
                  </a:lnTo>
                  <a:lnTo>
                    <a:pt x="245" y="10"/>
                  </a:lnTo>
                  <a:lnTo>
                    <a:pt x="246" y="11"/>
                  </a:lnTo>
                  <a:lnTo>
                    <a:pt x="247" y="13"/>
                  </a:lnTo>
                  <a:lnTo>
                    <a:pt x="248" y="16"/>
                  </a:lnTo>
                  <a:close/>
                </a:path>
              </a:pathLst>
            </a:custGeom>
            <a:solidFill>
              <a:srgbClr val="4C7300"/>
            </a:solidFill>
            <a:ln w="3">
              <a:solidFill>
                <a:schemeClr val="tx1">
                  <a:lumMod val="75000"/>
                  <a:lumOff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6" name="Freeform 298"/>
            <p:cNvSpPr>
              <a:spLocks/>
            </p:cNvSpPr>
            <p:nvPr/>
          </p:nvSpPr>
          <p:spPr bwMode="auto">
            <a:xfrm>
              <a:off x="6675658" y="2472185"/>
              <a:ext cx="820981" cy="551488"/>
            </a:xfrm>
            <a:custGeom>
              <a:avLst/>
              <a:gdLst>
                <a:gd name="T0" fmla="*/ 89 w 591"/>
                <a:gd name="T1" fmla="*/ 79 h 397"/>
                <a:gd name="T2" fmla="*/ 204 w 591"/>
                <a:gd name="T3" fmla="*/ 57 h 397"/>
                <a:gd name="T4" fmla="*/ 256 w 591"/>
                <a:gd name="T5" fmla="*/ 47 h 397"/>
                <a:gd name="T6" fmla="*/ 328 w 591"/>
                <a:gd name="T7" fmla="*/ 32 h 397"/>
                <a:gd name="T8" fmla="*/ 341 w 591"/>
                <a:gd name="T9" fmla="*/ 29 h 397"/>
                <a:gd name="T10" fmla="*/ 403 w 591"/>
                <a:gd name="T11" fmla="*/ 16 h 397"/>
                <a:gd name="T12" fmla="*/ 464 w 591"/>
                <a:gd name="T13" fmla="*/ 2 h 397"/>
                <a:gd name="T14" fmla="*/ 485 w 591"/>
                <a:gd name="T15" fmla="*/ 6 h 397"/>
                <a:gd name="T16" fmla="*/ 515 w 591"/>
                <a:gd name="T17" fmla="*/ 41 h 397"/>
                <a:gd name="T18" fmla="*/ 535 w 591"/>
                <a:gd name="T19" fmla="*/ 62 h 397"/>
                <a:gd name="T20" fmla="*/ 557 w 591"/>
                <a:gd name="T21" fmla="*/ 69 h 397"/>
                <a:gd name="T22" fmla="*/ 545 w 591"/>
                <a:gd name="T23" fmla="*/ 90 h 397"/>
                <a:gd name="T24" fmla="*/ 540 w 591"/>
                <a:gd name="T25" fmla="*/ 110 h 397"/>
                <a:gd name="T26" fmla="*/ 530 w 591"/>
                <a:gd name="T27" fmla="*/ 123 h 397"/>
                <a:gd name="T28" fmla="*/ 529 w 591"/>
                <a:gd name="T29" fmla="*/ 130 h 397"/>
                <a:gd name="T30" fmla="*/ 534 w 591"/>
                <a:gd name="T31" fmla="*/ 155 h 397"/>
                <a:gd name="T32" fmla="*/ 533 w 591"/>
                <a:gd name="T33" fmla="*/ 178 h 397"/>
                <a:gd name="T34" fmla="*/ 546 w 591"/>
                <a:gd name="T35" fmla="*/ 184 h 397"/>
                <a:gd name="T36" fmla="*/ 554 w 591"/>
                <a:gd name="T37" fmla="*/ 201 h 397"/>
                <a:gd name="T38" fmla="*/ 591 w 591"/>
                <a:gd name="T39" fmla="*/ 227 h 397"/>
                <a:gd name="T40" fmla="*/ 571 w 591"/>
                <a:gd name="T41" fmla="*/ 246 h 397"/>
                <a:gd name="T42" fmla="*/ 556 w 591"/>
                <a:gd name="T43" fmla="*/ 272 h 397"/>
                <a:gd name="T44" fmla="*/ 539 w 591"/>
                <a:gd name="T45" fmla="*/ 286 h 397"/>
                <a:gd name="T46" fmla="*/ 520 w 591"/>
                <a:gd name="T47" fmla="*/ 287 h 397"/>
                <a:gd name="T48" fmla="*/ 512 w 591"/>
                <a:gd name="T49" fmla="*/ 291 h 397"/>
                <a:gd name="T50" fmla="*/ 482 w 591"/>
                <a:gd name="T51" fmla="*/ 311 h 397"/>
                <a:gd name="T52" fmla="*/ 447 w 591"/>
                <a:gd name="T53" fmla="*/ 320 h 397"/>
                <a:gd name="T54" fmla="*/ 429 w 591"/>
                <a:gd name="T55" fmla="*/ 323 h 397"/>
                <a:gd name="T56" fmla="*/ 407 w 591"/>
                <a:gd name="T57" fmla="*/ 328 h 397"/>
                <a:gd name="T58" fmla="*/ 368 w 591"/>
                <a:gd name="T59" fmla="*/ 337 h 397"/>
                <a:gd name="T60" fmla="*/ 337 w 591"/>
                <a:gd name="T61" fmla="*/ 343 h 397"/>
                <a:gd name="T62" fmla="*/ 285 w 591"/>
                <a:gd name="T63" fmla="*/ 353 h 397"/>
                <a:gd name="T64" fmla="*/ 267 w 591"/>
                <a:gd name="T65" fmla="*/ 357 h 397"/>
                <a:gd name="T66" fmla="*/ 260 w 591"/>
                <a:gd name="T67" fmla="*/ 358 h 397"/>
                <a:gd name="T68" fmla="*/ 139 w 591"/>
                <a:gd name="T69" fmla="*/ 382 h 397"/>
                <a:gd name="T70" fmla="*/ 71 w 591"/>
                <a:gd name="T71" fmla="*/ 394 h 397"/>
                <a:gd name="T72" fmla="*/ 46 w 591"/>
                <a:gd name="T73" fmla="*/ 365 h 397"/>
                <a:gd name="T74" fmla="*/ 41 w 591"/>
                <a:gd name="T75" fmla="*/ 337 h 397"/>
                <a:gd name="T76" fmla="*/ 31 w 591"/>
                <a:gd name="T77" fmla="*/ 282 h 397"/>
                <a:gd name="T78" fmla="*/ 25 w 591"/>
                <a:gd name="T79" fmla="*/ 248 h 397"/>
                <a:gd name="T80" fmla="*/ 22 w 591"/>
                <a:gd name="T81" fmla="*/ 228 h 397"/>
                <a:gd name="T82" fmla="*/ 20 w 591"/>
                <a:gd name="T83" fmla="*/ 216 h 397"/>
                <a:gd name="T84" fmla="*/ 20 w 591"/>
                <a:gd name="T85" fmla="*/ 211 h 397"/>
                <a:gd name="T86" fmla="*/ 17 w 591"/>
                <a:gd name="T87" fmla="*/ 199 h 397"/>
                <a:gd name="T88" fmla="*/ 15 w 591"/>
                <a:gd name="T89" fmla="*/ 186 h 397"/>
                <a:gd name="T90" fmla="*/ 14 w 591"/>
                <a:gd name="T91" fmla="*/ 183 h 397"/>
                <a:gd name="T92" fmla="*/ 13 w 591"/>
                <a:gd name="T93" fmla="*/ 172 h 397"/>
                <a:gd name="T94" fmla="*/ 10 w 591"/>
                <a:gd name="T95" fmla="*/ 156 h 397"/>
                <a:gd name="T96" fmla="*/ 3 w 591"/>
                <a:gd name="T97" fmla="*/ 115 h 397"/>
                <a:gd name="T98" fmla="*/ 9 w 591"/>
                <a:gd name="T99" fmla="*/ 92 h 397"/>
                <a:gd name="T100" fmla="*/ 25 w 591"/>
                <a:gd name="T101" fmla="*/ 80 h 397"/>
                <a:gd name="T102" fmla="*/ 36 w 591"/>
                <a:gd name="T103" fmla="*/ 66 h 397"/>
                <a:gd name="T104" fmla="*/ 37 w 591"/>
                <a:gd name="T105" fmla="*/ 69 h 397"/>
                <a:gd name="T106" fmla="*/ 54 w 591"/>
                <a:gd name="T107" fmla="*/ 54 h 397"/>
                <a:gd name="T108" fmla="*/ 65 w 591"/>
                <a:gd name="T109" fmla="*/ 5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1" h="397">
                  <a:moveTo>
                    <a:pt x="66" y="63"/>
                  </a:moveTo>
                  <a:lnTo>
                    <a:pt x="67" y="66"/>
                  </a:lnTo>
                  <a:lnTo>
                    <a:pt x="69" y="83"/>
                  </a:lnTo>
                  <a:lnTo>
                    <a:pt x="82" y="81"/>
                  </a:lnTo>
                  <a:lnTo>
                    <a:pt x="82" y="81"/>
                  </a:lnTo>
                  <a:lnTo>
                    <a:pt x="84" y="80"/>
                  </a:lnTo>
                  <a:lnTo>
                    <a:pt x="89" y="79"/>
                  </a:lnTo>
                  <a:lnTo>
                    <a:pt x="91" y="79"/>
                  </a:lnTo>
                  <a:lnTo>
                    <a:pt x="135" y="71"/>
                  </a:lnTo>
                  <a:lnTo>
                    <a:pt x="136" y="71"/>
                  </a:lnTo>
                  <a:lnTo>
                    <a:pt x="147" y="69"/>
                  </a:lnTo>
                  <a:lnTo>
                    <a:pt x="152" y="68"/>
                  </a:lnTo>
                  <a:lnTo>
                    <a:pt x="177" y="62"/>
                  </a:lnTo>
                  <a:lnTo>
                    <a:pt x="204" y="57"/>
                  </a:lnTo>
                  <a:lnTo>
                    <a:pt x="213" y="56"/>
                  </a:lnTo>
                  <a:lnTo>
                    <a:pt x="221" y="54"/>
                  </a:lnTo>
                  <a:lnTo>
                    <a:pt x="230" y="52"/>
                  </a:lnTo>
                  <a:lnTo>
                    <a:pt x="230" y="52"/>
                  </a:lnTo>
                  <a:lnTo>
                    <a:pt x="248" y="49"/>
                  </a:lnTo>
                  <a:lnTo>
                    <a:pt x="249" y="49"/>
                  </a:lnTo>
                  <a:lnTo>
                    <a:pt x="256" y="47"/>
                  </a:lnTo>
                  <a:lnTo>
                    <a:pt x="269" y="45"/>
                  </a:lnTo>
                  <a:lnTo>
                    <a:pt x="278" y="43"/>
                  </a:lnTo>
                  <a:lnTo>
                    <a:pt x="313" y="35"/>
                  </a:lnTo>
                  <a:lnTo>
                    <a:pt x="324" y="33"/>
                  </a:lnTo>
                  <a:lnTo>
                    <a:pt x="324" y="33"/>
                  </a:lnTo>
                  <a:lnTo>
                    <a:pt x="328" y="32"/>
                  </a:lnTo>
                  <a:lnTo>
                    <a:pt x="328" y="32"/>
                  </a:lnTo>
                  <a:lnTo>
                    <a:pt x="330" y="32"/>
                  </a:lnTo>
                  <a:lnTo>
                    <a:pt x="330" y="31"/>
                  </a:lnTo>
                  <a:lnTo>
                    <a:pt x="331" y="31"/>
                  </a:lnTo>
                  <a:lnTo>
                    <a:pt x="332" y="31"/>
                  </a:lnTo>
                  <a:lnTo>
                    <a:pt x="332" y="31"/>
                  </a:lnTo>
                  <a:lnTo>
                    <a:pt x="340" y="29"/>
                  </a:lnTo>
                  <a:lnTo>
                    <a:pt x="341" y="29"/>
                  </a:lnTo>
                  <a:lnTo>
                    <a:pt x="365" y="24"/>
                  </a:lnTo>
                  <a:lnTo>
                    <a:pt x="365" y="24"/>
                  </a:lnTo>
                  <a:lnTo>
                    <a:pt x="374" y="23"/>
                  </a:lnTo>
                  <a:lnTo>
                    <a:pt x="374" y="23"/>
                  </a:lnTo>
                  <a:lnTo>
                    <a:pt x="385" y="20"/>
                  </a:lnTo>
                  <a:lnTo>
                    <a:pt x="385" y="20"/>
                  </a:lnTo>
                  <a:lnTo>
                    <a:pt x="403" y="16"/>
                  </a:lnTo>
                  <a:lnTo>
                    <a:pt x="405" y="16"/>
                  </a:lnTo>
                  <a:lnTo>
                    <a:pt x="406" y="16"/>
                  </a:lnTo>
                  <a:lnTo>
                    <a:pt x="407" y="15"/>
                  </a:lnTo>
                  <a:lnTo>
                    <a:pt x="418" y="12"/>
                  </a:lnTo>
                  <a:lnTo>
                    <a:pt x="418" y="12"/>
                  </a:lnTo>
                  <a:lnTo>
                    <a:pt x="464" y="2"/>
                  </a:lnTo>
                  <a:lnTo>
                    <a:pt x="464" y="2"/>
                  </a:lnTo>
                  <a:lnTo>
                    <a:pt x="465" y="2"/>
                  </a:lnTo>
                  <a:lnTo>
                    <a:pt x="468" y="1"/>
                  </a:lnTo>
                  <a:lnTo>
                    <a:pt x="468" y="1"/>
                  </a:lnTo>
                  <a:lnTo>
                    <a:pt x="475" y="0"/>
                  </a:lnTo>
                  <a:lnTo>
                    <a:pt x="477" y="0"/>
                  </a:lnTo>
                  <a:lnTo>
                    <a:pt x="483" y="4"/>
                  </a:lnTo>
                  <a:lnTo>
                    <a:pt x="485" y="6"/>
                  </a:lnTo>
                  <a:lnTo>
                    <a:pt x="488" y="12"/>
                  </a:lnTo>
                  <a:lnTo>
                    <a:pt x="500" y="14"/>
                  </a:lnTo>
                  <a:lnTo>
                    <a:pt x="500" y="14"/>
                  </a:lnTo>
                  <a:lnTo>
                    <a:pt x="502" y="15"/>
                  </a:lnTo>
                  <a:lnTo>
                    <a:pt x="506" y="18"/>
                  </a:lnTo>
                  <a:lnTo>
                    <a:pt x="511" y="25"/>
                  </a:lnTo>
                  <a:lnTo>
                    <a:pt x="515" y="41"/>
                  </a:lnTo>
                  <a:lnTo>
                    <a:pt x="515" y="43"/>
                  </a:lnTo>
                  <a:lnTo>
                    <a:pt x="516" y="45"/>
                  </a:lnTo>
                  <a:lnTo>
                    <a:pt x="518" y="49"/>
                  </a:lnTo>
                  <a:lnTo>
                    <a:pt x="525" y="56"/>
                  </a:lnTo>
                  <a:lnTo>
                    <a:pt x="529" y="58"/>
                  </a:lnTo>
                  <a:lnTo>
                    <a:pt x="533" y="58"/>
                  </a:lnTo>
                  <a:lnTo>
                    <a:pt x="535" y="62"/>
                  </a:lnTo>
                  <a:lnTo>
                    <a:pt x="537" y="62"/>
                  </a:lnTo>
                  <a:lnTo>
                    <a:pt x="545" y="62"/>
                  </a:lnTo>
                  <a:lnTo>
                    <a:pt x="549" y="62"/>
                  </a:lnTo>
                  <a:lnTo>
                    <a:pt x="549" y="62"/>
                  </a:lnTo>
                  <a:lnTo>
                    <a:pt x="557" y="67"/>
                  </a:lnTo>
                  <a:lnTo>
                    <a:pt x="557" y="68"/>
                  </a:lnTo>
                  <a:lnTo>
                    <a:pt x="557" y="69"/>
                  </a:lnTo>
                  <a:lnTo>
                    <a:pt x="551" y="73"/>
                  </a:lnTo>
                  <a:lnTo>
                    <a:pt x="548" y="77"/>
                  </a:lnTo>
                  <a:lnTo>
                    <a:pt x="546" y="81"/>
                  </a:lnTo>
                  <a:lnTo>
                    <a:pt x="545" y="83"/>
                  </a:lnTo>
                  <a:lnTo>
                    <a:pt x="545" y="88"/>
                  </a:lnTo>
                  <a:lnTo>
                    <a:pt x="545" y="89"/>
                  </a:lnTo>
                  <a:lnTo>
                    <a:pt x="545" y="90"/>
                  </a:lnTo>
                  <a:lnTo>
                    <a:pt x="545" y="92"/>
                  </a:lnTo>
                  <a:lnTo>
                    <a:pt x="545" y="96"/>
                  </a:lnTo>
                  <a:lnTo>
                    <a:pt x="542" y="103"/>
                  </a:lnTo>
                  <a:lnTo>
                    <a:pt x="538" y="108"/>
                  </a:lnTo>
                  <a:lnTo>
                    <a:pt x="539" y="109"/>
                  </a:lnTo>
                  <a:lnTo>
                    <a:pt x="540" y="110"/>
                  </a:lnTo>
                  <a:lnTo>
                    <a:pt x="540" y="110"/>
                  </a:lnTo>
                  <a:lnTo>
                    <a:pt x="540" y="111"/>
                  </a:lnTo>
                  <a:lnTo>
                    <a:pt x="539" y="112"/>
                  </a:lnTo>
                  <a:lnTo>
                    <a:pt x="535" y="117"/>
                  </a:lnTo>
                  <a:lnTo>
                    <a:pt x="534" y="119"/>
                  </a:lnTo>
                  <a:lnTo>
                    <a:pt x="534" y="120"/>
                  </a:lnTo>
                  <a:lnTo>
                    <a:pt x="532" y="122"/>
                  </a:lnTo>
                  <a:lnTo>
                    <a:pt x="530" y="123"/>
                  </a:lnTo>
                  <a:lnTo>
                    <a:pt x="529" y="124"/>
                  </a:lnTo>
                  <a:lnTo>
                    <a:pt x="527" y="127"/>
                  </a:lnTo>
                  <a:lnTo>
                    <a:pt x="528" y="129"/>
                  </a:lnTo>
                  <a:lnTo>
                    <a:pt x="528" y="129"/>
                  </a:lnTo>
                  <a:lnTo>
                    <a:pt x="529" y="129"/>
                  </a:lnTo>
                  <a:lnTo>
                    <a:pt x="529" y="129"/>
                  </a:lnTo>
                  <a:lnTo>
                    <a:pt x="529" y="130"/>
                  </a:lnTo>
                  <a:lnTo>
                    <a:pt x="529" y="130"/>
                  </a:lnTo>
                  <a:lnTo>
                    <a:pt x="529" y="131"/>
                  </a:lnTo>
                  <a:lnTo>
                    <a:pt x="538" y="140"/>
                  </a:lnTo>
                  <a:lnTo>
                    <a:pt x="539" y="141"/>
                  </a:lnTo>
                  <a:lnTo>
                    <a:pt x="539" y="142"/>
                  </a:lnTo>
                  <a:lnTo>
                    <a:pt x="535" y="152"/>
                  </a:lnTo>
                  <a:lnTo>
                    <a:pt x="534" y="155"/>
                  </a:lnTo>
                  <a:lnTo>
                    <a:pt x="532" y="156"/>
                  </a:lnTo>
                  <a:lnTo>
                    <a:pt x="530" y="155"/>
                  </a:lnTo>
                  <a:lnTo>
                    <a:pt x="530" y="156"/>
                  </a:lnTo>
                  <a:lnTo>
                    <a:pt x="529" y="159"/>
                  </a:lnTo>
                  <a:lnTo>
                    <a:pt x="529" y="167"/>
                  </a:lnTo>
                  <a:lnTo>
                    <a:pt x="532" y="177"/>
                  </a:lnTo>
                  <a:lnTo>
                    <a:pt x="533" y="178"/>
                  </a:lnTo>
                  <a:lnTo>
                    <a:pt x="534" y="180"/>
                  </a:lnTo>
                  <a:lnTo>
                    <a:pt x="534" y="180"/>
                  </a:lnTo>
                  <a:lnTo>
                    <a:pt x="539" y="182"/>
                  </a:lnTo>
                  <a:lnTo>
                    <a:pt x="540" y="181"/>
                  </a:lnTo>
                  <a:lnTo>
                    <a:pt x="541" y="181"/>
                  </a:lnTo>
                  <a:lnTo>
                    <a:pt x="543" y="181"/>
                  </a:lnTo>
                  <a:lnTo>
                    <a:pt x="546" y="184"/>
                  </a:lnTo>
                  <a:lnTo>
                    <a:pt x="547" y="184"/>
                  </a:lnTo>
                  <a:lnTo>
                    <a:pt x="547" y="186"/>
                  </a:lnTo>
                  <a:lnTo>
                    <a:pt x="548" y="187"/>
                  </a:lnTo>
                  <a:lnTo>
                    <a:pt x="549" y="195"/>
                  </a:lnTo>
                  <a:lnTo>
                    <a:pt x="551" y="200"/>
                  </a:lnTo>
                  <a:lnTo>
                    <a:pt x="551" y="200"/>
                  </a:lnTo>
                  <a:lnTo>
                    <a:pt x="554" y="201"/>
                  </a:lnTo>
                  <a:lnTo>
                    <a:pt x="555" y="201"/>
                  </a:lnTo>
                  <a:lnTo>
                    <a:pt x="565" y="207"/>
                  </a:lnTo>
                  <a:lnTo>
                    <a:pt x="574" y="213"/>
                  </a:lnTo>
                  <a:lnTo>
                    <a:pt x="584" y="220"/>
                  </a:lnTo>
                  <a:lnTo>
                    <a:pt x="586" y="222"/>
                  </a:lnTo>
                  <a:lnTo>
                    <a:pt x="591" y="226"/>
                  </a:lnTo>
                  <a:lnTo>
                    <a:pt x="591" y="227"/>
                  </a:lnTo>
                  <a:lnTo>
                    <a:pt x="591" y="228"/>
                  </a:lnTo>
                  <a:lnTo>
                    <a:pt x="591" y="228"/>
                  </a:lnTo>
                  <a:lnTo>
                    <a:pt x="590" y="230"/>
                  </a:lnTo>
                  <a:lnTo>
                    <a:pt x="582" y="237"/>
                  </a:lnTo>
                  <a:lnTo>
                    <a:pt x="577" y="241"/>
                  </a:lnTo>
                  <a:lnTo>
                    <a:pt x="571" y="246"/>
                  </a:lnTo>
                  <a:lnTo>
                    <a:pt x="571" y="246"/>
                  </a:lnTo>
                  <a:lnTo>
                    <a:pt x="568" y="251"/>
                  </a:lnTo>
                  <a:lnTo>
                    <a:pt x="565" y="256"/>
                  </a:lnTo>
                  <a:lnTo>
                    <a:pt x="563" y="257"/>
                  </a:lnTo>
                  <a:lnTo>
                    <a:pt x="562" y="260"/>
                  </a:lnTo>
                  <a:lnTo>
                    <a:pt x="560" y="267"/>
                  </a:lnTo>
                  <a:lnTo>
                    <a:pt x="558" y="269"/>
                  </a:lnTo>
                  <a:lnTo>
                    <a:pt x="556" y="272"/>
                  </a:lnTo>
                  <a:lnTo>
                    <a:pt x="554" y="276"/>
                  </a:lnTo>
                  <a:lnTo>
                    <a:pt x="554" y="276"/>
                  </a:lnTo>
                  <a:lnTo>
                    <a:pt x="552" y="278"/>
                  </a:lnTo>
                  <a:lnTo>
                    <a:pt x="549" y="279"/>
                  </a:lnTo>
                  <a:lnTo>
                    <a:pt x="545" y="280"/>
                  </a:lnTo>
                  <a:lnTo>
                    <a:pt x="540" y="284"/>
                  </a:lnTo>
                  <a:lnTo>
                    <a:pt x="539" y="286"/>
                  </a:lnTo>
                  <a:lnTo>
                    <a:pt x="536" y="289"/>
                  </a:lnTo>
                  <a:lnTo>
                    <a:pt x="535" y="288"/>
                  </a:lnTo>
                  <a:lnTo>
                    <a:pt x="532" y="287"/>
                  </a:lnTo>
                  <a:lnTo>
                    <a:pt x="528" y="286"/>
                  </a:lnTo>
                  <a:lnTo>
                    <a:pt x="523" y="286"/>
                  </a:lnTo>
                  <a:lnTo>
                    <a:pt x="520" y="287"/>
                  </a:lnTo>
                  <a:lnTo>
                    <a:pt x="520" y="287"/>
                  </a:lnTo>
                  <a:lnTo>
                    <a:pt x="518" y="288"/>
                  </a:lnTo>
                  <a:lnTo>
                    <a:pt x="518" y="288"/>
                  </a:lnTo>
                  <a:lnTo>
                    <a:pt x="518" y="288"/>
                  </a:lnTo>
                  <a:lnTo>
                    <a:pt x="518" y="288"/>
                  </a:lnTo>
                  <a:lnTo>
                    <a:pt x="515" y="289"/>
                  </a:lnTo>
                  <a:lnTo>
                    <a:pt x="514" y="289"/>
                  </a:lnTo>
                  <a:lnTo>
                    <a:pt x="512" y="291"/>
                  </a:lnTo>
                  <a:lnTo>
                    <a:pt x="511" y="293"/>
                  </a:lnTo>
                  <a:lnTo>
                    <a:pt x="508" y="296"/>
                  </a:lnTo>
                  <a:lnTo>
                    <a:pt x="507" y="300"/>
                  </a:lnTo>
                  <a:lnTo>
                    <a:pt x="503" y="307"/>
                  </a:lnTo>
                  <a:lnTo>
                    <a:pt x="502" y="307"/>
                  </a:lnTo>
                  <a:lnTo>
                    <a:pt x="501" y="307"/>
                  </a:lnTo>
                  <a:lnTo>
                    <a:pt x="482" y="311"/>
                  </a:lnTo>
                  <a:lnTo>
                    <a:pt x="481" y="312"/>
                  </a:lnTo>
                  <a:lnTo>
                    <a:pt x="470" y="314"/>
                  </a:lnTo>
                  <a:lnTo>
                    <a:pt x="462" y="317"/>
                  </a:lnTo>
                  <a:lnTo>
                    <a:pt x="461" y="317"/>
                  </a:lnTo>
                  <a:lnTo>
                    <a:pt x="461" y="317"/>
                  </a:lnTo>
                  <a:lnTo>
                    <a:pt x="461" y="317"/>
                  </a:lnTo>
                  <a:lnTo>
                    <a:pt x="447" y="320"/>
                  </a:lnTo>
                  <a:lnTo>
                    <a:pt x="447" y="320"/>
                  </a:lnTo>
                  <a:lnTo>
                    <a:pt x="446" y="320"/>
                  </a:lnTo>
                  <a:lnTo>
                    <a:pt x="444" y="320"/>
                  </a:lnTo>
                  <a:lnTo>
                    <a:pt x="444" y="321"/>
                  </a:lnTo>
                  <a:lnTo>
                    <a:pt x="436" y="322"/>
                  </a:lnTo>
                  <a:lnTo>
                    <a:pt x="435" y="322"/>
                  </a:lnTo>
                  <a:lnTo>
                    <a:pt x="429" y="323"/>
                  </a:lnTo>
                  <a:lnTo>
                    <a:pt x="429" y="323"/>
                  </a:lnTo>
                  <a:lnTo>
                    <a:pt x="416" y="327"/>
                  </a:lnTo>
                  <a:lnTo>
                    <a:pt x="415" y="327"/>
                  </a:lnTo>
                  <a:lnTo>
                    <a:pt x="408" y="328"/>
                  </a:lnTo>
                  <a:lnTo>
                    <a:pt x="408" y="328"/>
                  </a:lnTo>
                  <a:lnTo>
                    <a:pt x="407" y="328"/>
                  </a:lnTo>
                  <a:lnTo>
                    <a:pt x="407" y="328"/>
                  </a:lnTo>
                  <a:lnTo>
                    <a:pt x="399" y="330"/>
                  </a:lnTo>
                  <a:lnTo>
                    <a:pt x="398" y="330"/>
                  </a:lnTo>
                  <a:lnTo>
                    <a:pt x="388" y="333"/>
                  </a:lnTo>
                  <a:lnTo>
                    <a:pt x="384" y="333"/>
                  </a:lnTo>
                  <a:lnTo>
                    <a:pt x="383" y="333"/>
                  </a:lnTo>
                  <a:lnTo>
                    <a:pt x="383" y="333"/>
                  </a:lnTo>
                  <a:lnTo>
                    <a:pt x="368" y="337"/>
                  </a:lnTo>
                  <a:lnTo>
                    <a:pt x="368" y="337"/>
                  </a:lnTo>
                  <a:lnTo>
                    <a:pt x="365" y="337"/>
                  </a:lnTo>
                  <a:lnTo>
                    <a:pt x="365" y="338"/>
                  </a:lnTo>
                  <a:lnTo>
                    <a:pt x="345" y="342"/>
                  </a:lnTo>
                  <a:lnTo>
                    <a:pt x="343" y="342"/>
                  </a:lnTo>
                  <a:lnTo>
                    <a:pt x="337" y="343"/>
                  </a:lnTo>
                  <a:lnTo>
                    <a:pt x="337" y="343"/>
                  </a:lnTo>
                  <a:lnTo>
                    <a:pt x="324" y="345"/>
                  </a:lnTo>
                  <a:lnTo>
                    <a:pt x="324" y="345"/>
                  </a:lnTo>
                  <a:lnTo>
                    <a:pt x="319" y="347"/>
                  </a:lnTo>
                  <a:lnTo>
                    <a:pt x="319" y="347"/>
                  </a:lnTo>
                  <a:lnTo>
                    <a:pt x="318" y="347"/>
                  </a:lnTo>
                  <a:lnTo>
                    <a:pt x="315" y="348"/>
                  </a:lnTo>
                  <a:lnTo>
                    <a:pt x="285" y="353"/>
                  </a:lnTo>
                  <a:lnTo>
                    <a:pt x="285" y="353"/>
                  </a:lnTo>
                  <a:lnTo>
                    <a:pt x="283" y="354"/>
                  </a:lnTo>
                  <a:lnTo>
                    <a:pt x="274" y="355"/>
                  </a:lnTo>
                  <a:lnTo>
                    <a:pt x="273" y="355"/>
                  </a:lnTo>
                  <a:lnTo>
                    <a:pt x="269" y="356"/>
                  </a:lnTo>
                  <a:lnTo>
                    <a:pt x="269" y="356"/>
                  </a:lnTo>
                  <a:lnTo>
                    <a:pt x="267" y="357"/>
                  </a:lnTo>
                  <a:lnTo>
                    <a:pt x="267" y="357"/>
                  </a:lnTo>
                  <a:lnTo>
                    <a:pt x="261" y="358"/>
                  </a:lnTo>
                  <a:lnTo>
                    <a:pt x="260" y="358"/>
                  </a:lnTo>
                  <a:lnTo>
                    <a:pt x="260" y="358"/>
                  </a:lnTo>
                  <a:lnTo>
                    <a:pt x="260" y="358"/>
                  </a:lnTo>
                  <a:lnTo>
                    <a:pt x="260" y="358"/>
                  </a:lnTo>
                  <a:lnTo>
                    <a:pt x="260" y="358"/>
                  </a:lnTo>
                  <a:lnTo>
                    <a:pt x="257" y="359"/>
                  </a:lnTo>
                  <a:lnTo>
                    <a:pt x="215" y="366"/>
                  </a:lnTo>
                  <a:lnTo>
                    <a:pt x="203" y="369"/>
                  </a:lnTo>
                  <a:lnTo>
                    <a:pt x="203" y="369"/>
                  </a:lnTo>
                  <a:lnTo>
                    <a:pt x="159" y="377"/>
                  </a:lnTo>
                  <a:lnTo>
                    <a:pt x="152" y="379"/>
                  </a:lnTo>
                  <a:lnTo>
                    <a:pt x="139" y="382"/>
                  </a:lnTo>
                  <a:lnTo>
                    <a:pt x="139" y="382"/>
                  </a:lnTo>
                  <a:lnTo>
                    <a:pt x="124" y="384"/>
                  </a:lnTo>
                  <a:lnTo>
                    <a:pt x="115" y="386"/>
                  </a:lnTo>
                  <a:lnTo>
                    <a:pt x="115" y="386"/>
                  </a:lnTo>
                  <a:lnTo>
                    <a:pt x="109" y="387"/>
                  </a:lnTo>
                  <a:lnTo>
                    <a:pt x="71" y="394"/>
                  </a:lnTo>
                  <a:lnTo>
                    <a:pt x="71" y="394"/>
                  </a:lnTo>
                  <a:lnTo>
                    <a:pt x="61" y="395"/>
                  </a:lnTo>
                  <a:lnTo>
                    <a:pt x="52" y="397"/>
                  </a:lnTo>
                  <a:lnTo>
                    <a:pt x="47" y="368"/>
                  </a:lnTo>
                  <a:lnTo>
                    <a:pt x="47" y="368"/>
                  </a:lnTo>
                  <a:lnTo>
                    <a:pt x="46" y="366"/>
                  </a:lnTo>
                  <a:lnTo>
                    <a:pt x="46" y="366"/>
                  </a:lnTo>
                  <a:lnTo>
                    <a:pt x="46" y="365"/>
                  </a:lnTo>
                  <a:lnTo>
                    <a:pt x="46" y="365"/>
                  </a:lnTo>
                  <a:lnTo>
                    <a:pt x="46" y="365"/>
                  </a:lnTo>
                  <a:lnTo>
                    <a:pt x="45" y="358"/>
                  </a:lnTo>
                  <a:lnTo>
                    <a:pt x="43" y="350"/>
                  </a:lnTo>
                  <a:lnTo>
                    <a:pt x="43" y="350"/>
                  </a:lnTo>
                  <a:lnTo>
                    <a:pt x="42" y="339"/>
                  </a:lnTo>
                  <a:lnTo>
                    <a:pt x="41" y="337"/>
                  </a:lnTo>
                  <a:lnTo>
                    <a:pt x="41" y="337"/>
                  </a:lnTo>
                  <a:lnTo>
                    <a:pt x="36" y="307"/>
                  </a:lnTo>
                  <a:lnTo>
                    <a:pt x="36" y="307"/>
                  </a:lnTo>
                  <a:lnTo>
                    <a:pt x="34" y="297"/>
                  </a:lnTo>
                  <a:lnTo>
                    <a:pt x="33" y="291"/>
                  </a:lnTo>
                  <a:lnTo>
                    <a:pt x="33" y="291"/>
                  </a:lnTo>
                  <a:lnTo>
                    <a:pt x="31" y="282"/>
                  </a:lnTo>
                  <a:lnTo>
                    <a:pt x="31" y="282"/>
                  </a:lnTo>
                  <a:lnTo>
                    <a:pt x="31" y="278"/>
                  </a:lnTo>
                  <a:lnTo>
                    <a:pt x="31" y="278"/>
                  </a:lnTo>
                  <a:lnTo>
                    <a:pt x="31" y="276"/>
                  </a:lnTo>
                  <a:lnTo>
                    <a:pt x="27" y="256"/>
                  </a:lnTo>
                  <a:lnTo>
                    <a:pt x="27" y="254"/>
                  </a:lnTo>
                  <a:lnTo>
                    <a:pt x="25" y="248"/>
                  </a:lnTo>
                  <a:lnTo>
                    <a:pt x="25" y="248"/>
                  </a:lnTo>
                  <a:lnTo>
                    <a:pt x="25" y="247"/>
                  </a:lnTo>
                  <a:lnTo>
                    <a:pt x="25" y="241"/>
                  </a:lnTo>
                  <a:lnTo>
                    <a:pt x="25" y="241"/>
                  </a:lnTo>
                  <a:lnTo>
                    <a:pt x="24" y="238"/>
                  </a:lnTo>
                  <a:lnTo>
                    <a:pt x="23" y="229"/>
                  </a:lnTo>
                  <a:lnTo>
                    <a:pt x="22" y="228"/>
                  </a:lnTo>
                  <a:lnTo>
                    <a:pt x="22" y="226"/>
                  </a:lnTo>
                  <a:lnTo>
                    <a:pt x="21" y="220"/>
                  </a:lnTo>
                  <a:lnTo>
                    <a:pt x="20" y="218"/>
                  </a:lnTo>
                  <a:lnTo>
                    <a:pt x="20" y="218"/>
                  </a:lnTo>
                  <a:lnTo>
                    <a:pt x="20" y="217"/>
                  </a:lnTo>
                  <a:lnTo>
                    <a:pt x="20" y="217"/>
                  </a:lnTo>
                  <a:lnTo>
                    <a:pt x="20" y="216"/>
                  </a:lnTo>
                  <a:lnTo>
                    <a:pt x="20" y="214"/>
                  </a:lnTo>
                  <a:lnTo>
                    <a:pt x="20" y="214"/>
                  </a:lnTo>
                  <a:lnTo>
                    <a:pt x="20" y="212"/>
                  </a:lnTo>
                  <a:lnTo>
                    <a:pt x="20" y="211"/>
                  </a:lnTo>
                  <a:lnTo>
                    <a:pt x="20" y="211"/>
                  </a:lnTo>
                  <a:lnTo>
                    <a:pt x="20" y="211"/>
                  </a:lnTo>
                  <a:lnTo>
                    <a:pt x="20" y="211"/>
                  </a:lnTo>
                  <a:lnTo>
                    <a:pt x="20" y="210"/>
                  </a:lnTo>
                  <a:lnTo>
                    <a:pt x="20" y="210"/>
                  </a:lnTo>
                  <a:lnTo>
                    <a:pt x="19" y="208"/>
                  </a:lnTo>
                  <a:lnTo>
                    <a:pt x="19" y="205"/>
                  </a:lnTo>
                  <a:lnTo>
                    <a:pt x="18" y="200"/>
                  </a:lnTo>
                  <a:lnTo>
                    <a:pt x="17" y="199"/>
                  </a:lnTo>
                  <a:lnTo>
                    <a:pt x="17" y="199"/>
                  </a:lnTo>
                  <a:lnTo>
                    <a:pt x="17" y="197"/>
                  </a:lnTo>
                  <a:lnTo>
                    <a:pt x="17" y="195"/>
                  </a:lnTo>
                  <a:lnTo>
                    <a:pt x="16" y="193"/>
                  </a:lnTo>
                  <a:lnTo>
                    <a:pt x="16" y="192"/>
                  </a:lnTo>
                  <a:lnTo>
                    <a:pt x="16" y="192"/>
                  </a:lnTo>
                  <a:lnTo>
                    <a:pt x="15" y="187"/>
                  </a:lnTo>
                  <a:lnTo>
                    <a:pt x="15" y="186"/>
                  </a:lnTo>
                  <a:lnTo>
                    <a:pt x="14" y="184"/>
                  </a:lnTo>
                  <a:lnTo>
                    <a:pt x="14" y="184"/>
                  </a:lnTo>
                  <a:lnTo>
                    <a:pt x="14" y="183"/>
                  </a:lnTo>
                  <a:lnTo>
                    <a:pt x="14" y="183"/>
                  </a:lnTo>
                  <a:lnTo>
                    <a:pt x="14" y="183"/>
                  </a:lnTo>
                  <a:lnTo>
                    <a:pt x="14" y="183"/>
                  </a:lnTo>
                  <a:lnTo>
                    <a:pt x="14" y="183"/>
                  </a:lnTo>
                  <a:lnTo>
                    <a:pt x="14" y="183"/>
                  </a:lnTo>
                  <a:lnTo>
                    <a:pt x="14" y="183"/>
                  </a:lnTo>
                  <a:lnTo>
                    <a:pt x="14" y="181"/>
                  </a:lnTo>
                  <a:lnTo>
                    <a:pt x="14" y="180"/>
                  </a:lnTo>
                  <a:lnTo>
                    <a:pt x="14" y="178"/>
                  </a:lnTo>
                  <a:lnTo>
                    <a:pt x="14" y="178"/>
                  </a:lnTo>
                  <a:lnTo>
                    <a:pt x="13" y="172"/>
                  </a:lnTo>
                  <a:lnTo>
                    <a:pt x="13" y="172"/>
                  </a:lnTo>
                  <a:lnTo>
                    <a:pt x="13" y="170"/>
                  </a:lnTo>
                  <a:lnTo>
                    <a:pt x="12" y="167"/>
                  </a:lnTo>
                  <a:lnTo>
                    <a:pt x="11" y="163"/>
                  </a:lnTo>
                  <a:lnTo>
                    <a:pt x="11" y="161"/>
                  </a:lnTo>
                  <a:lnTo>
                    <a:pt x="10" y="158"/>
                  </a:lnTo>
                  <a:lnTo>
                    <a:pt x="10" y="156"/>
                  </a:lnTo>
                  <a:lnTo>
                    <a:pt x="7" y="139"/>
                  </a:lnTo>
                  <a:lnTo>
                    <a:pt x="7" y="139"/>
                  </a:lnTo>
                  <a:lnTo>
                    <a:pt x="6" y="135"/>
                  </a:lnTo>
                  <a:lnTo>
                    <a:pt x="5" y="130"/>
                  </a:lnTo>
                  <a:lnTo>
                    <a:pt x="5" y="128"/>
                  </a:lnTo>
                  <a:lnTo>
                    <a:pt x="5" y="127"/>
                  </a:lnTo>
                  <a:lnTo>
                    <a:pt x="3" y="115"/>
                  </a:lnTo>
                  <a:lnTo>
                    <a:pt x="1" y="105"/>
                  </a:lnTo>
                  <a:lnTo>
                    <a:pt x="1" y="103"/>
                  </a:lnTo>
                  <a:lnTo>
                    <a:pt x="0" y="99"/>
                  </a:lnTo>
                  <a:lnTo>
                    <a:pt x="0" y="98"/>
                  </a:lnTo>
                  <a:lnTo>
                    <a:pt x="0" y="98"/>
                  </a:lnTo>
                  <a:lnTo>
                    <a:pt x="7" y="93"/>
                  </a:lnTo>
                  <a:lnTo>
                    <a:pt x="9" y="92"/>
                  </a:lnTo>
                  <a:lnTo>
                    <a:pt x="13" y="89"/>
                  </a:lnTo>
                  <a:lnTo>
                    <a:pt x="13" y="89"/>
                  </a:lnTo>
                  <a:lnTo>
                    <a:pt x="14" y="89"/>
                  </a:lnTo>
                  <a:lnTo>
                    <a:pt x="14" y="89"/>
                  </a:lnTo>
                  <a:lnTo>
                    <a:pt x="16" y="88"/>
                  </a:lnTo>
                  <a:lnTo>
                    <a:pt x="19" y="85"/>
                  </a:lnTo>
                  <a:lnTo>
                    <a:pt x="25" y="80"/>
                  </a:lnTo>
                  <a:lnTo>
                    <a:pt x="28" y="78"/>
                  </a:lnTo>
                  <a:lnTo>
                    <a:pt x="30" y="76"/>
                  </a:lnTo>
                  <a:lnTo>
                    <a:pt x="31" y="74"/>
                  </a:lnTo>
                  <a:lnTo>
                    <a:pt x="31" y="69"/>
                  </a:lnTo>
                  <a:lnTo>
                    <a:pt x="32" y="68"/>
                  </a:lnTo>
                  <a:lnTo>
                    <a:pt x="33" y="67"/>
                  </a:lnTo>
                  <a:lnTo>
                    <a:pt x="36" y="66"/>
                  </a:lnTo>
                  <a:lnTo>
                    <a:pt x="36" y="66"/>
                  </a:lnTo>
                  <a:lnTo>
                    <a:pt x="37" y="66"/>
                  </a:lnTo>
                  <a:lnTo>
                    <a:pt x="36" y="67"/>
                  </a:lnTo>
                  <a:lnTo>
                    <a:pt x="37" y="67"/>
                  </a:lnTo>
                  <a:lnTo>
                    <a:pt x="36" y="68"/>
                  </a:lnTo>
                  <a:lnTo>
                    <a:pt x="37" y="68"/>
                  </a:lnTo>
                  <a:lnTo>
                    <a:pt x="37" y="69"/>
                  </a:lnTo>
                  <a:lnTo>
                    <a:pt x="39" y="68"/>
                  </a:lnTo>
                  <a:lnTo>
                    <a:pt x="44" y="63"/>
                  </a:lnTo>
                  <a:lnTo>
                    <a:pt x="49" y="58"/>
                  </a:lnTo>
                  <a:lnTo>
                    <a:pt x="50" y="58"/>
                  </a:lnTo>
                  <a:lnTo>
                    <a:pt x="52" y="56"/>
                  </a:lnTo>
                  <a:lnTo>
                    <a:pt x="53" y="56"/>
                  </a:lnTo>
                  <a:lnTo>
                    <a:pt x="54" y="54"/>
                  </a:lnTo>
                  <a:lnTo>
                    <a:pt x="57" y="53"/>
                  </a:lnTo>
                  <a:lnTo>
                    <a:pt x="60" y="50"/>
                  </a:lnTo>
                  <a:lnTo>
                    <a:pt x="64" y="47"/>
                  </a:lnTo>
                  <a:lnTo>
                    <a:pt x="64" y="50"/>
                  </a:lnTo>
                  <a:lnTo>
                    <a:pt x="64" y="51"/>
                  </a:lnTo>
                  <a:lnTo>
                    <a:pt x="65" y="59"/>
                  </a:lnTo>
                  <a:lnTo>
                    <a:pt x="65" y="59"/>
                  </a:lnTo>
                  <a:lnTo>
                    <a:pt x="65" y="60"/>
                  </a:lnTo>
                  <a:lnTo>
                    <a:pt x="66" y="62"/>
                  </a:lnTo>
                  <a:lnTo>
                    <a:pt x="66" y="63"/>
                  </a:lnTo>
                  <a:close/>
                </a:path>
              </a:pathLst>
            </a:custGeom>
            <a:solidFill>
              <a:srgbClr val="FFAA00"/>
            </a:solidFill>
            <a:ln w="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7" name="Freeform 299"/>
            <p:cNvSpPr>
              <a:spLocks noEditPoints="1"/>
            </p:cNvSpPr>
            <p:nvPr/>
          </p:nvSpPr>
          <p:spPr bwMode="auto">
            <a:xfrm>
              <a:off x="7786968" y="2340217"/>
              <a:ext cx="111131" cy="163918"/>
            </a:xfrm>
            <a:custGeom>
              <a:avLst/>
              <a:gdLst>
                <a:gd name="T0" fmla="*/ 47 w 80"/>
                <a:gd name="T1" fmla="*/ 114 h 118"/>
                <a:gd name="T2" fmla="*/ 48 w 80"/>
                <a:gd name="T3" fmla="*/ 107 h 118"/>
                <a:gd name="T4" fmla="*/ 50 w 80"/>
                <a:gd name="T5" fmla="*/ 112 h 118"/>
                <a:gd name="T6" fmla="*/ 53 w 80"/>
                <a:gd name="T7" fmla="*/ 117 h 118"/>
                <a:gd name="T8" fmla="*/ 61 w 80"/>
                <a:gd name="T9" fmla="*/ 68 h 118"/>
                <a:gd name="T10" fmla="*/ 56 w 80"/>
                <a:gd name="T11" fmla="*/ 66 h 118"/>
                <a:gd name="T12" fmla="*/ 55 w 80"/>
                <a:gd name="T13" fmla="*/ 57 h 118"/>
                <a:gd name="T14" fmla="*/ 57 w 80"/>
                <a:gd name="T15" fmla="*/ 72 h 118"/>
                <a:gd name="T16" fmla="*/ 60 w 80"/>
                <a:gd name="T17" fmla="*/ 46 h 118"/>
                <a:gd name="T18" fmla="*/ 58 w 80"/>
                <a:gd name="T19" fmla="*/ 56 h 118"/>
                <a:gd name="T20" fmla="*/ 56 w 80"/>
                <a:gd name="T21" fmla="*/ 50 h 118"/>
                <a:gd name="T22" fmla="*/ 55 w 80"/>
                <a:gd name="T23" fmla="*/ 46 h 118"/>
                <a:gd name="T24" fmla="*/ 57 w 80"/>
                <a:gd name="T25" fmla="*/ 48 h 118"/>
                <a:gd name="T26" fmla="*/ 67 w 80"/>
                <a:gd name="T27" fmla="*/ 40 h 118"/>
                <a:gd name="T28" fmla="*/ 71 w 80"/>
                <a:gd name="T29" fmla="*/ 40 h 118"/>
                <a:gd name="T30" fmla="*/ 74 w 80"/>
                <a:gd name="T31" fmla="*/ 43 h 118"/>
                <a:gd name="T32" fmla="*/ 78 w 80"/>
                <a:gd name="T33" fmla="*/ 62 h 118"/>
                <a:gd name="T34" fmla="*/ 74 w 80"/>
                <a:gd name="T35" fmla="*/ 67 h 118"/>
                <a:gd name="T36" fmla="*/ 72 w 80"/>
                <a:gd name="T37" fmla="*/ 61 h 118"/>
                <a:gd name="T38" fmla="*/ 67 w 80"/>
                <a:gd name="T39" fmla="*/ 46 h 118"/>
                <a:gd name="T40" fmla="*/ 68 w 80"/>
                <a:gd name="T41" fmla="*/ 59 h 118"/>
                <a:gd name="T42" fmla="*/ 69 w 80"/>
                <a:gd name="T43" fmla="*/ 63 h 118"/>
                <a:gd name="T44" fmla="*/ 70 w 80"/>
                <a:gd name="T45" fmla="*/ 67 h 118"/>
                <a:gd name="T46" fmla="*/ 69 w 80"/>
                <a:gd name="T47" fmla="*/ 66 h 118"/>
                <a:gd name="T48" fmla="*/ 65 w 80"/>
                <a:gd name="T49" fmla="*/ 67 h 118"/>
                <a:gd name="T50" fmla="*/ 65 w 80"/>
                <a:gd name="T51" fmla="*/ 70 h 118"/>
                <a:gd name="T52" fmla="*/ 64 w 80"/>
                <a:gd name="T53" fmla="*/ 72 h 118"/>
                <a:gd name="T54" fmla="*/ 63 w 80"/>
                <a:gd name="T55" fmla="*/ 71 h 118"/>
                <a:gd name="T56" fmla="*/ 60 w 80"/>
                <a:gd name="T57" fmla="*/ 72 h 118"/>
                <a:gd name="T58" fmla="*/ 60 w 80"/>
                <a:gd name="T59" fmla="*/ 72 h 118"/>
                <a:gd name="T60" fmla="*/ 59 w 80"/>
                <a:gd name="T61" fmla="*/ 71 h 118"/>
                <a:gd name="T62" fmla="*/ 62 w 80"/>
                <a:gd name="T63" fmla="*/ 67 h 118"/>
                <a:gd name="T64" fmla="*/ 61 w 80"/>
                <a:gd name="T65" fmla="*/ 59 h 118"/>
                <a:gd name="T66" fmla="*/ 62 w 80"/>
                <a:gd name="T67" fmla="*/ 49 h 118"/>
                <a:gd name="T68" fmla="*/ 67 w 80"/>
                <a:gd name="T69" fmla="*/ 40 h 118"/>
                <a:gd name="T70" fmla="*/ 44 w 80"/>
                <a:gd name="T71" fmla="*/ 15 h 118"/>
                <a:gd name="T72" fmla="*/ 48 w 80"/>
                <a:gd name="T73" fmla="*/ 23 h 118"/>
                <a:gd name="T74" fmla="*/ 58 w 80"/>
                <a:gd name="T75" fmla="*/ 31 h 118"/>
                <a:gd name="T76" fmla="*/ 62 w 80"/>
                <a:gd name="T77" fmla="*/ 46 h 118"/>
                <a:gd name="T78" fmla="*/ 59 w 80"/>
                <a:gd name="T79" fmla="*/ 44 h 118"/>
                <a:gd name="T80" fmla="*/ 57 w 80"/>
                <a:gd name="T81" fmla="*/ 41 h 118"/>
                <a:gd name="T82" fmla="*/ 50 w 80"/>
                <a:gd name="T83" fmla="*/ 37 h 118"/>
                <a:gd name="T84" fmla="*/ 50 w 80"/>
                <a:gd name="T85" fmla="*/ 46 h 118"/>
                <a:gd name="T86" fmla="*/ 46 w 80"/>
                <a:gd name="T87" fmla="*/ 44 h 118"/>
                <a:gd name="T88" fmla="*/ 44 w 80"/>
                <a:gd name="T89" fmla="*/ 47 h 118"/>
                <a:gd name="T90" fmla="*/ 47 w 80"/>
                <a:gd name="T91" fmla="*/ 58 h 118"/>
                <a:gd name="T92" fmla="*/ 53 w 80"/>
                <a:gd name="T93" fmla="*/ 68 h 118"/>
                <a:gd name="T94" fmla="*/ 53 w 80"/>
                <a:gd name="T95" fmla="*/ 72 h 118"/>
                <a:gd name="T96" fmla="*/ 53 w 80"/>
                <a:gd name="T97" fmla="*/ 76 h 118"/>
                <a:gd name="T98" fmla="*/ 51 w 80"/>
                <a:gd name="T99" fmla="*/ 86 h 118"/>
                <a:gd name="T100" fmla="*/ 33 w 80"/>
                <a:gd name="T101" fmla="*/ 96 h 118"/>
                <a:gd name="T102" fmla="*/ 19 w 80"/>
                <a:gd name="T103" fmla="*/ 104 h 118"/>
                <a:gd name="T104" fmla="*/ 21 w 80"/>
                <a:gd name="T105" fmla="*/ 98 h 118"/>
                <a:gd name="T106" fmla="*/ 17 w 80"/>
                <a:gd name="T107" fmla="*/ 90 h 118"/>
                <a:gd name="T108" fmla="*/ 14 w 80"/>
                <a:gd name="T109" fmla="*/ 59 h 118"/>
                <a:gd name="T110" fmla="*/ 6 w 80"/>
                <a:gd name="T111" fmla="*/ 33 h 118"/>
                <a:gd name="T112" fmla="*/ 22 w 80"/>
                <a:gd name="T113" fmla="*/ 5 h 118"/>
                <a:gd name="T114" fmla="*/ 31 w 80"/>
                <a:gd name="T115" fmla="*/ 2 h 118"/>
                <a:gd name="T116" fmla="*/ 41 w 80"/>
                <a:gd name="T117" fmla="*/ 1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 h="118">
                  <a:moveTo>
                    <a:pt x="53" y="117"/>
                  </a:moveTo>
                  <a:lnTo>
                    <a:pt x="50" y="118"/>
                  </a:lnTo>
                  <a:lnTo>
                    <a:pt x="49" y="118"/>
                  </a:lnTo>
                  <a:lnTo>
                    <a:pt x="47" y="118"/>
                  </a:lnTo>
                  <a:lnTo>
                    <a:pt x="47" y="117"/>
                  </a:lnTo>
                  <a:lnTo>
                    <a:pt x="47" y="114"/>
                  </a:lnTo>
                  <a:lnTo>
                    <a:pt x="48" y="112"/>
                  </a:lnTo>
                  <a:lnTo>
                    <a:pt x="48" y="112"/>
                  </a:lnTo>
                  <a:lnTo>
                    <a:pt x="49" y="110"/>
                  </a:lnTo>
                  <a:lnTo>
                    <a:pt x="49" y="109"/>
                  </a:lnTo>
                  <a:lnTo>
                    <a:pt x="48" y="107"/>
                  </a:lnTo>
                  <a:lnTo>
                    <a:pt x="48" y="107"/>
                  </a:lnTo>
                  <a:lnTo>
                    <a:pt x="50" y="107"/>
                  </a:lnTo>
                  <a:lnTo>
                    <a:pt x="50" y="108"/>
                  </a:lnTo>
                  <a:lnTo>
                    <a:pt x="50" y="108"/>
                  </a:lnTo>
                  <a:lnTo>
                    <a:pt x="50" y="110"/>
                  </a:lnTo>
                  <a:lnTo>
                    <a:pt x="50" y="111"/>
                  </a:lnTo>
                  <a:lnTo>
                    <a:pt x="50" y="112"/>
                  </a:lnTo>
                  <a:lnTo>
                    <a:pt x="51" y="113"/>
                  </a:lnTo>
                  <a:lnTo>
                    <a:pt x="53" y="114"/>
                  </a:lnTo>
                  <a:lnTo>
                    <a:pt x="53" y="114"/>
                  </a:lnTo>
                  <a:lnTo>
                    <a:pt x="54" y="115"/>
                  </a:lnTo>
                  <a:lnTo>
                    <a:pt x="53" y="116"/>
                  </a:lnTo>
                  <a:lnTo>
                    <a:pt x="53" y="117"/>
                  </a:lnTo>
                  <a:close/>
                  <a:moveTo>
                    <a:pt x="61" y="68"/>
                  </a:moveTo>
                  <a:lnTo>
                    <a:pt x="61" y="68"/>
                  </a:lnTo>
                  <a:lnTo>
                    <a:pt x="60" y="67"/>
                  </a:lnTo>
                  <a:lnTo>
                    <a:pt x="60" y="66"/>
                  </a:lnTo>
                  <a:lnTo>
                    <a:pt x="61" y="67"/>
                  </a:lnTo>
                  <a:lnTo>
                    <a:pt x="61" y="68"/>
                  </a:lnTo>
                  <a:close/>
                  <a:moveTo>
                    <a:pt x="57" y="73"/>
                  </a:moveTo>
                  <a:lnTo>
                    <a:pt x="56" y="74"/>
                  </a:lnTo>
                  <a:lnTo>
                    <a:pt x="55" y="73"/>
                  </a:lnTo>
                  <a:lnTo>
                    <a:pt x="55" y="68"/>
                  </a:lnTo>
                  <a:lnTo>
                    <a:pt x="56" y="68"/>
                  </a:lnTo>
                  <a:lnTo>
                    <a:pt x="56" y="66"/>
                  </a:lnTo>
                  <a:lnTo>
                    <a:pt x="55" y="65"/>
                  </a:lnTo>
                  <a:lnTo>
                    <a:pt x="55" y="64"/>
                  </a:lnTo>
                  <a:lnTo>
                    <a:pt x="54" y="60"/>
                  </a:lnTo>
                  <a:lnTo>
                    <a:pt x="54" y="58"/>
                  </a:lnTo>
                  <a:lnTo>
                    <a:pt x="55" y="57"/>
                  </a:lnTo>
                  <a:lnTo>
                    <a:pt x="55" y="57"/>
                  </a:lnTo>
                  <a:lnTo>
                    <a:pt x="55" y="57"/>
                  </a:lnTo>
                  <a:lnTo>
                    <a:pt x="56" y="59"/>
                  </a:lnTo>
                  <a:lnTo>
                    <a:pt x="58" y="66"/>
                  </a:lnTo>
                  <a:lnTo>
                    <a:pt x="59" y="68"/>
                  </a:lnTo>
                  <a:lnTo>
                    <a:pt x="57" y="70"/>
                  </a:lnTo>
                  <a:lnTo>
                    <a:pt x="57" y="72"/>
                  </a:lnTo>
                  <a:lnTo>
                    <a:pt x="57" y="73"/>
                  </a:lnTo>
                  <a:lnTo>
                    <a:pt x="57" y="73"/>
                  </a:lnTo>
                  <a:close/>
                  <a:moveTo>
                    <a:pt x="61" y="46"/>
                  </a:moveTo>
                  <a:lnTo>
                    <a:pt x="60" y="46"/>
                  </a:lnTo>
                  <a:lnTo>
                    <a:pt x="60" y="46"/>
                  </a:lnTo>
                  <a:lnTo>
                    <a:pt x="60" y="46"/>
                  </a:lnTo>
                  <a:lnTo>
                    <a:pt x="60" y="46"/>
                  </a:lnTo>
                  <a:lnTo>
                    <a:pt x="61" y="46"/>
                  </a:lnTo>
                  <a:lnTo>
                    <a:pt x="61" y="46"/>
                  </a:lnTo>
                  <a:close/>
                  <a:moveTo>
                    <a:pt x="59" y="55"/>
                  </a:moveTo>
                  <a:lnTo>
                    <a:pt x="58" y="56"/>
                  </a:lnTo>
                  <a:lnTo>
                    <a:pt x="58" y="56"/>
                  </a:lnTo>
                  <a:lnTo>
                    <a:pt x="57" y="55"/>
                  </a:lnTo>
                  <a:lnTo>
                    <a:pt x="57" y="54"/>
                  </a:lnTo>
                  <a:lnTo>
                    <a:pt x="56" y="52"/>
                  </a:lnTo>
                  <a:lnTo>
                    <a:pt x="57" y="51"/>
                  </a:lnTo>
                  <a:lnTo>
                    <a:pt x="57" y="51"/>
                  </a:lnTo>
                  <a:lnTo>
                    <a:pt x="56" y="50"/>
                  </a:lnTo>
                  <a:lnTo>
                    <a:pt x="55" y="49"/>
                  </a:lnTo>
                  <a:lnTo>
                    <a:pt x="55" y="49"/>
                  </a:lnTo>
                  <a:lnTo>
                    <a:pt x="52" y="47"/>
                  </a:lnTo>
                  <a:lnTo>
                    <a:pt x="52" y="46"/>
                  </a:lnTo>
                  <a:lnTo>
                    <a:pt x="53" y="45"/>
                  </a:lnTo>
                  <a:lnTo>
                    <a:pt x="55" y="46"/>
                  </a:lnTo>
                  <a:lnTo>
                    <a:pt x="55" y="46"/>
                  </a:lnTo>
                  <a:lnTo>
                    <a:pt x="55" y="47"/>
                  </a:lnTo>
                  <a:lnTo>
                    <a:pt x="55" y="47"/>
                  </a:lnTo>
                  <a:lnTo>
                    <a:pt x="55" y="48"/>
                  </a:lnTo>
                  <a:lnTo>
                    <a:pt x="56" y="48"/>
                  </a:lnTo>
                  <a:lnTo>
                    <a:pt x="57" y="48"/>
                  </a:lnTo>
                  <a:lnTo>
                    <a:pt x="59" y="49"/>
                  </a:lnTo>
                  <a:lnTo>
                    <a:pt x="60" y="51"/>
                  </a:lnTo>
                  <a:lnTo>
                    <a:pt x="60" y="52"/>
                  </a:lnTo>
                  <a:lnTo>
                    <a:pt x="59" y="55"/>
                  </a:lnTo>
                  <a:close/>
                  <a:moveTo>
                    <a:pt x="67" y="40"/>
                  </a:moveTo>
                  <a:lnTo>
                    <a:pt x="67" y="40"/>
                  </a:lnTo>
                  <a:lnTo>
                    <a:pt x="67" y="40"/>
                  </a:lnTo>
                  <a:lnTo>
                    <a:pt x="68" y="40"/>
                  </a:lnTo>
                  <a:lnTo>
                    <a:pt x="69" y="40"/>
                  </a:lnTo>
                  <a:lnTo>
                    <a:pt x="69" y="40"/>
                  </a:lnTo>
                  <a:lnTo>
                    <a:pt x="69" y="40"/>
                  </a:lnTo>
                  <a:lnTo>
                    <a:pt x="71" y="40"/>
                  </a:lnTo>
                  <a:lnTo>
                    <a:pt x="72" y="40"/>
                  </a:lnTo>
                  <a:lnTo>
                    <a:pt x="72" y="40"/>
                  </a:lnTo>
                  <a:lnTo>
                    <a:pt x="73" y="40"/>
                  </a:lnTo>
                  <a:lnTo>
                    <a:pt x="73" y="42"/>
                  </a:lnTo>
                  <a:lnTo>
                    <a:pt x="73" y="42"/>
                  </a:lnTo>
                  <a:lnTo>
                    <a:pt x="74" y="43"/>
                  </a:lnTo>
                  <a:lnTo>
                    <a:pt x="74" y="44"/>
                  </a:lnTo>
                  <a:lnTo>
                    <a:pt x="74" y="44"/>
                  </a:lnTo>
                  <a:lnTo>
                    <a:pt x="80" y="61"/>
                  </a:lnTo>
                  <a:lnTo>
                    <a:pt x="78" y="62"/>
                  </a:lnTo>
                  <a:lnTo>
                    <a:pt x="78" y="62"/>
                  </a:lnTo>
                  <a:lnTo>
                    <a:pt x="78" y="62"/>
                  </a:lnTo>
                  <a:lnTo>
                    <a:pt x="77" y="65"/>
                  </a:lnTo>
                  <a:lnTo>
                    <a:pt x="77" y="66"/>
                  </a:lnTo>
                  <a:lnTo>
                    <a:pt x="75" y="68"/>
                  </a:lnTo>
                  <a:lnTo>
                    <a:pt x="75" y="68"/>
                  </a:lnTo>
                  <a:lnTo>
                    <a:pt x="74" y="68"/>
                  </a:lnTo>
                  <a:lnTo>
                    <a:pt x="74" y="67"/>
                  </a:lnTo>
                  <a:lnTo>
                    <a:pt x="74" y="65"/>
                  </a:lnTo>
                  <a:lnTo>
                    <a:pt x="74" y="64"/>
                  </a:lnTo>
                  <a:lnTo>
                    <a:pt x="73" y="63"/>
                  </a:lnTo>
                  <a:lnTo>
                    <a:pt x="73" y="63"/>
                  </a:lnTo>
                  <a:lnTo>
                    <a:pt x="72" y="62"/>
                  </a:lnTo>
                  <a:lnTo>
                    <a:pt x="72" y="61"/>
                  </a:lnTo>
                  <a:lnTo>
                    <a:pt x="70" y="57"/>
                  </a:lnTo>
                  <a:lnTo>
                    <a:pt x="69" y="53"/>
                  </a:lnTo>
                  <a:lnTo>
                    <a:pt x="68" y="50"/>
                  </a:lnTo>
                  <a:lnTo>
                    <a:pt x="67" y="48"/>
                  </a:lnTo>
                  <a:lnTo>
                    <a:pt x="67" y="47"/>
                  </a:lnTo>
                  <a:lnTo>
                    <a:pt x="67" y="46"/>
                  </a:lnTo>
                  <a:lnTo>
                    <a:pt x="67" y="46"/>
                  </a:lnTo>
                  <a:lnTo>
                    <a:pt x="65" y="48"/>
                  </a:lnTo>
                  <a:lnTo>
                    <a:pt x="66" y="52"/>
                  </a:lnTo>
                  <a:lnTo>
                    <a:pt x="67" y="54"/>
                  </a:lnTo>
                  <a:lnTo>
                    <a:pt x="68" y="58"/>
                  </a:lnTo>
                  <a:lnTo>
                    <a:pt x="68" y="59"/>
                  </a:lnTo>
                  <a:lnTo>
                    <a:pt x="69" y="59"/>
                  </a:lnTo>
                  <a:lnTo>
                    <a:pt x="69" y="60"/>
                  </a:lnTo>
                  <a:lnTo>
                    <a:pt x="69" y="62"/>
                  </a:lnTo>
                  <a:lnTo>
                    <a:pt x="69" y="62"/>
                  </a:lnTo>
                  <a:lnTo>
                    <a:pt x="69" y="62"/>
                  </a:lnTo>
                  <a:lnTo>
                    <a:pt x="69" y="63"/>
                  </a:lnTo>
                  <a:lnTo>
                    <a:pt x="70" y="65"/>
                  </a:lnTo>
                  <a:lnTo>
                    <a:pt x="70" y="65"/>
                  </a:lnTo>
                  <a:lnTo>
                    <a:pt x="70" y="66"/>
                  </a:lnTo>
                  <a:lnTo>
                    <a:pt x="70" y="66"/>
                  </a:lnTo>
                  <a:lnTo>
                    <a:pt x="70" y="66"/>
                  </a:lnTo>
                  <a:lnTo>
                    <a:pt x="70" y="67"/>
                  </a:lnTo>
                  <a:lnTo>
                    <a:pt x="70" y="67"/>
                  </a:lnTo>
                  <a:lnTo>
                    <a:pt x="70" y="67"/>
                  </a:lnTo>
                  <a:lnTo>
                    <a:pt x="70" y="68"/>
                  </a:lnTo>
                  <a:lnTo>
                    <a:pt x="69" y="68"/>
                  </a:lnTo>
                  <a:lnTo>
                    <a:pt x="69" y="66"/>
                  </a:lnTo>
                  <a:lnTo>
                    <a:pt x="69" y="66"/>
                  </a:lnTo>
                  <a:lnTo>
                    <a:pt x="68" y="66"/>
                  </a:lnTo>
                  <a:lnTo>
                    <a:pt x="67" y="66"/>
                  </a:lnTo>
                  <a:lnTo>
                    <a:pt x="67" y="66"/>
                  </a:lnTo>
                  <a:lnTo>
                    <a:pt x="66" y="66"/>
                  </a:lnTo>
                  <a:lnTo>
                    <a:pt x="66" y="66"/>
                  </a:lnTo>
                  <a:lnTo>
                    <a:pt x="65" y="67"/>
                  </a:lnTo>
                  <a:lnTo>
                    <a:pt x="65" y="68"/>
                  </a:lnTo>
                  <a:lnTo>
                    <a:pt x="65" y="69"/>
                  </a:lnTo>
                  <a:lnTo>
                    <a:pt x="65" y="70"/>
                  </a:lnTo>
                  <a:lnTo>
                    <a:pt x="65" y="70"/>
                  </a:lnTo>
                  <a:lnTo>
                    <a:pt x="65" y="70"/>
                  </a:lnTo>
                  <a:lnTo>
                    <a:pt x="65" y="70"/>
                  </a:lnTo>
                  <a:lnTo>
                    <a:pt x="65" y="71"/>
                  </a:lnTo>
                  <a:lnTo>
                    <a:pt x="65" y="71"/>
                  </a:lnTo>
                  <a:lnTo>
                    <a:pt x="65" y="71"/>
                  </a:lnTo>
                  <a:lnTo>
                    <a:pt x="65" y="71"/>
                  </a:lnTo>
                  <a:lnTo>
                    <a:pt x="65" y="72"/>
                  </a:lnTo>
                  <a:lnTo>
                    <a:pt x="64" y="72"/>
                  </a:lnTo>
                  <a:lnTo>
                    <a:pt x="64" y="72"/>
                  </a:lnTo>
                  <a:lnTo>
                    <a:pt x="64" y="72"/>
                  </a:lnTo>
                  <a:lnTo>
                    <a:pt x="64" y="72"/>
                  </a:lnTo>
                  <a:lnTo>
                    <a:pt x="64" y="72"/>
                  </a:lnTo>
                  <a:lnTo>
                    <a:pt x="64" y="71"/>
                  </a:lnTo>
                  <a:lnTo>
                    <a:pt x="63" y="71"/>
                  </a:lnTo>
                  <a:lnTo>
                    <a:pt x="62" y="73"/>
                  </a:lnTo>
                  <a:lnTo>
                    <a:pt x="62" y="73"/>
                  </a:lnTo>
                  <a:lnTo>
                    <a:pt x="61" y="73"/>
                  </a:lnTo>
                  <a:lnTo>
                    <a:pt x="61" y="73"/>
                  </a:lnTo>
                  <a:lnTo>
                    <a:pt x="60" y="72"/>
                  </a:lnTo>
                  <a:lnTo>
                    <a:pt x="60" y="72"/>
                  </a:lnTo>
                  <a:lnTo>
                    <a:pt x="60" y="72"/>
                  </a:lnTo>
                  <a:lnTo>
                    <a:pt x="60" y="72"/>
                  </a:lnTo>
                  <a:lnTo>
                    <a:pt x="60" y="72"/>
                  </a:lnTo>
                  <a:lnTo>
                    <a:pt x="60" y="72"/>
                  </a:lnTo>
                  <a:lnTo>
                    <a:pt x="60" y="72"/>
                  </a:lnTo>
                  <a:lnTo>
                    <a:pt x="60" y="72"/>
                  </a:lnTo>
                  <a:lnTo>
                    <a:pt x="60" y="72"/>
                  </a:lnTo>
                  <a:lnTo>
                    <a:pt x="60" y="72"/>
                  </a:lnTo>
                  <a:lnTo>
                    <a:pt x="59" y="72"/>
                  </a:lnTo>
                  <a:lnTo>
                    <a:pt x="59" y="72"/>
                  </a:lnTo>
                  <a:lnTo>
                    <a:pt x="59" y="72"/>
                  </a:lnTo>
                  <a:lnTo>
                    <a:pt x="59" y="71"/>
                  </a:lnTo>
                  <a:lnTo>
                    <a:pt x="59" y="71"/>
                  </a:lnTo>
                  <a:lnTo>
                    <a:pt x="59" y="71"/>
                  </a:lnTo>
                  <a:lnTo>
                    <a:pt x="61" y="70"/>
                  </a:lnTo>
                  <a:lnTo>
                    <a:pt x="61" y="70"/>
                  </a:lnTo>
                  <a:lnTo>
                    <a:pt x="63" y="68"/>
                  </a:lnTo>
                  <a:lnTo>
                    <a:pt x="62" y="67"/>
                  </a:lnTo>
                  <a:lnTo>
                    <a:pt x="61" y="65"/>
                  </a:lnTo>
                  <a:lnTo>
                    <a:pt x="61" y="65"/>
                  </a:lnTo>
                  <a:lnTo>
                    <a:pt x="61" y="65"/>
                  </a:lnTo>
                  <a:lnTo>
                    <a:pt x="60" y="63"/>
                  </a:lnTo>
                  <a:lnTo>
                    <a:pt x="61" y="61"/>
                  </a:lnTo>
                  <a:lnTo>
                    <a:pt x="61" y="59"/>
                  </a:lnTo>
                  <a:lnTo>
                    <a:pt x="61" y="57"/>
                  </a:lnTo>
                  <a:lnTo>
                    <a:pt x="61" y="56"/>
                  </a:lnTo>
                  <a:lnTo>
                    <a:pt x="62" y="55"/>
                  </a:lnTo>
                  <a:lnTo>
                    <a:pt x="62" y="55"/>
                  </a:lnTo>
                  <a:lnTo>
                    <a:pt x="62" y="51"/>
                  </a:lnTo>
                  <a:lnTo>
                    <a:pt x="62" y="49"/>
                  </a:lnTo>
                  <a:lnTo>
                    <a:pt x="61" y="49"/>
                  </a:lnTo>
                  <a:lnTo>
                    <a:pt x="61" y="48"/>
                  </a:lnTo>
                  <a:lnTo>
                    <a:pt x="63" y="46"/>
                  </a:lnTo>
                  <a:lnTo>
                    <a:pt x="67" y="45"/>
                  </a:lnTo>
                  <a:lnTo>
                    <a:pt x="67" y="40"/>
                  </a:lnTo>
                  <a:lnTo>
                    <a:pt x="67" y="40"/>
                  </a:lnTo>
                  <a:close/>
                  <a:moveTo>
                    <a:pt x="41" y="13"/>
                  </a:moveTo>
                  <a:lnTo>
                    <a:pt x="43" y="16"/>
                  </a:lnTo>
                  <a:lnTo>
                    <a:pt x="43" y="16"/>
                  </a:lnTo>
                  <a:lnTo>
                    <a:pt x="43" y="16"/>
                  </a:lnTo>
                  <a:lnTo>
                    <a:pt x="44" y="15"/>
                  </a:lnTo>
                  <a:lnTo>
                    <a:pt x="44" y="15"/>
                  </a:lnTo>
                  <a:lnTo>
                    <a:pt x="44" y="15"/>
                  </a:lnTo>
                  <a:lnTo>
                    <a:pt x="44" y="15"/>
                  </a:lnTo>
                  <a:lnTo>
                    <a:pt x="44" y="15"/>
                  </a:lnTo>
                  <a:lnTo>
                    <a:pt x="46" y="15"/>
                  </a:lnTo>
                  <a:lnTo>
                    <a:pt x="46" y="15"/>
                  </a:lnTo>
                  <a:lnTo>
                    <a:pt x="48" y="23"/>
                  </a:lnTo>
                  <a:lnTo>
                    <a:pt x="48" y="23"/>
                  </a:lnTo>
                  <a:lnTo>
                    <a:pt x="49" y="26"/>
                  </a:lnTo>
                  <a:lnTo>
                    <a:pt x="51" y="29"/>
                  </a:lnTo>
                  <a:lnTo>
                    <a:pt x="52" y="29"/>
                  </a:lnTo>
                  <a:lnTo>
                    <a:pt x="52" y="29"/>
                  </a:lnTo>
                  <a:lnTo>
                    <a:pt x="58" y="31"/>
                  </a:lnTo>
                  <a:lnTo>
                    <a:pt x="63" y="35"/>
                  </a:lnTo>
                  <a:lnTo>
                    <a:pt x="63" y="36"/>
                  </a:lnTo>
                  <a:lnTo>
                    <a:pt x="61" y="38"/>
                  </a:lnTo>
                  <a:lnTo>
                    <a:pt x="63" y="40"/>
                  </a:lnTo>
                  <a:lnTo>
                    <a:pt x="63" y="42"/>
                  </a:lnTo>
                  <a:lnTo>
                    <a:pt x="62" y="46"/>
                  </a:lnTo>
                  <a:lnTo>
                    <a:pt x="61" y="46"/>
                  </a:lnTo>
                  <a:lnTo>
                    <a:pt x="61" y="45"/>
                  </a:lnTo>
                  <a:lnTo>
                    <a:pt x="61" y="44"/>
                  </a:lnTo>
                  <a:lnTo>
                    <a:pt x="59" y="42"/>
                  </a:lnTo>
                  <a:lnTo>
                    <a:pt x="59" y="42"/>
                  </a:lnTo>
                  <a:lnTo>
                    <a:pt x="59" y="44"/>
                  </a:lnTo>
                  <a:lnTo>
                    <a:pt x="58" y="46"/>
                  </a:lnTo>
                  <a:lnTo>
                    <a:pt x="58" y="46"/>
                  </a:lnTo>
                  <a:lnTo>
                    <a:pt x="58" y="45"/>
                  </a:lnTo>
                  <a:lnTo>
                    <a:pt x="57" y="43"/>
                  </a:lnTo>
                  <a:lnTo>
                    <a:pt x="57" y="41"/>
                  </a:lnTo>
                  <a:lnTo>
                    <a:pt x="57" y="41"/>
                  </a:lnTo>
                  <a:lnTo>
                    <a:pt x="57" y="40"/>
                  </a:lnTo>
                  <a:lnTo>
                    <a:pt x="57" y="39"/>
                  </a:lnTo>
                  <a:lnTo>
                    <a:pt x="55" y="37"/>
                  </a:lnTo>
                  <a:lnTo>
                    <a:pt x="54" y="36"/>
                  </a:lnTo>
                  <a:lnTo>
                    <a:pt x="51" y="36"/>
                  </a:lnTo>
                  <a:lnTo>
                    <a:pt x="50" y="37"/>
                  </a:lnTo>
                  <a:lnTo>
                    <a:pt x="50" y="37"/>
                  </a:lnTo>
                  <a:lnTo>
                    <a:pt x="50" y="37"/>
                  </a:lnTo>
                  <a:lnTo>
                    <a:pt x="50" y="40"/>
                  </a:lnTo>
                  <a:lnTo>
                    <a:pt x="50" y="41"/>
                  </a:lnTo>
                  <a:lnTo>
                    <a:pt x="50" y="45"/>
                  </a:lnTo>
                  <a:lnTo>
                    <a:pt x="50" y="46"/>
                  </a:lnTo>
                  <a:lnTo>
                    <a:pt x="50" y="46"/>
                  </a:lnTo>
                  <a:lnTo>
                    <a:pt x="50" y="45"/>
                  </a:lnTo>
                  <a:lnTo>
                    <a:pt x="49" y="44"/>
                  </a:lnTo>
                  <a:lnTo>
                    <a:pt x="49" y="44"/>
                  </a:lnTo>
                  <a:lnTo>
                    <a:pt x="49" y="43"/>
                  </a:lnTo>
                  <a:lnTo>
                    <a:pt x="46" y="44"/>
                  </a:lnTo>
                  <a:lnTo>
                    <a:pt x="44" y="45"/>
                  </a:lnTo>
                  <a:lnTo>
                    <a:pt x="44" y="44"/>
                  </a:lnTo>
                  <a:lnTo>
                    <a:pt x="44" y="44"/>
                  </a:lnTo>
                  <a:lnTo>
                    <a:pt x="44" y="44"/>
                  </a:lnTo>
                  <a:lnTo>
                    <a:pt x="44" y="45"/>
                  </a:lnTo>
                  <a:lnTo>
                    <a:pt x="44" y="47"/>
                  </a:lnTo>
                  <a:lnTo>
                    <a:pt x="45" y="46"/>
                  </a:lnTo>
                  <a:lnTo>
                    <a:pt x="46" y="46"/>
                  </a:lnTo>
                  <a:lnTo>
                    <a:pt x="48" y="46"/>
                  </a:lnTo>
                  <a:lnTo>
                    <a:pt x="48" y="48"/>
                  </a:lnTo>
                  <a:lnTo>
                    <a:pt x="51" y="56"/>
                  </a:lnTo>
                  <a:lnTo>
                    <a:pt x="47" y="58"/>
                  </a:lnTo>
                  <a:lnTo>
                    <a:pt x="48" y="60"/>
                  </a:lnTo>
                  <a:lnTo>
                    <a:pt x="51" y="63"/>
                  </a:lnTo>
                  <a:lnTo>
                    <a:pt x="51" y="63"/>
                  </a:lnTo>
                  <a:lnTo>
                    <a:pt x="52" y="65"/>
                  </a:lnTo>
                  <a:lnTo>
                    <a:pt x="52" y="66"/>
                  </a:lnTo>
                  <a:lnTo>
                    <a:pt x="53" y="68"/>
                  </a:lnTo>
                  <a:lnTo>
                    <a:pt x="53" y="70"/>
                  </a:lnTo>
                  <a:lnTo>
                    <a:pt x="54" y="70"/>
                  </a:lnTo>
                  <a:lnTo>
                    <a:pt x="54" y="71"/>
                  </a:lnTo>
                  <a:lnTo>
                    <a:pt x="54" y="72"/>
                  </a:lnTo>
                  <a:lnTo>
                    <a:pt x="54" y="72"/>
                  </a:lnTo>
                  <a:lnTo>
                    <a:pt x="53" y="72"/>
                  </a:lnTo>
                  <a:lnTo>
                    <a:pt x="53" y="72"/>
                  </a:lnTo>
                  <a:lnTo>
                    <a:pt x="53" y="73"/>
                  </a:lnTo>
                  <a:lnTo>
                    <a:pt x="53" y="74"/>
                  </a:lnTo>
                  <a:lnTo>
                    <a:pt x="54" y="74"/>
                  </a:lnTo>
                  <a:lnTo>
                    <a:pt x="53" y="75"/>
                  </a:lnTo>
                  <a:lnTo>
                    <a:pt x="53" y="76"/>
                  </a:lnTo>
                  <a:lnTo>
                    <a:pt x="53" y="76"/>
                  </a:lnTo>
                  <a:lnTo>
                    <a:pt x="52" y="77"/>
                  </a:lnTo>
                  <a:lnTo>
                    <a:pt x="52" y="78"/>
                  </a:lnTo>
                  <a:lnTo>
                    <a:pt x="53" y="81"/>
                  </a:lnTo>
                  <a:lnTo>
                    <a:pt x="51" y="85"/>
                  </a:lnTo>
                  <a:lnTo>
                    <a:pt x="51" y="86"/>
                  </a:lnTo>
                  <a:lnTo>
                    <a:pt x="49" y="86"/>
                  </a:lnTo>
                  <a:lnTo>
                    <a:pt x="47" y="87"/>
                  </a:lnTo>
                  <a:lnTo>
                    <a:pt x="44" y="88"/>
                  </a:lnTo>
                  <a:lnTo>
                    <a:pt x="39" y="91"/>
                  </a:lnTo>
                  <a:lnTo>
                    <a:pt x="33" y="95"/>
                  </a:lnTo>
                  <a:lnTo>
                    <a:pt x="33" y="96"/>
                  </a:lnTo>
                  <a:lnTo>
                    <a:pt x="31" y="97"/>
                  </a:lnTo>
                  <a:lnTo>
                    <a:pt x="30" y="98"/>
                  </a:lnTo>
                  <a:lnTo>
                    <a:pt x="27" y="99"/>
                  </a:lnTo>
                  <a:lnTo>
                    <a:pt x="25" y="100"/>
                  </a:lnTo>
                  <a:lnTo>
                    <a:pt x="22" y="102"/>
                  </a:lnTo>
                  <a:lnTo>
                    <a:pt x="19" y="104"/>
                  </a:lnTo>
                  <a:lnTo>
                    <a:pt x="19" y="104"/>
                  </a:lnTo>
                  <a:lnTo>
                    <a:pt x="19" y="103"/>
                  </a:lnTo>
                  <a:lnTo>
                    <a:pt x="19" y="102"/>
                  </a:lnTo>
                  <a:lnTo>
                    <a:pt x="20" y="100"/>
                  </a:lnTo>
                  <a:lnTo>
                    <a:pt x="21" y="99"/>
                  </a:lnTo>
                  <a:lnTo>
                    <a:pt x="21" y="98"/>
                  </a:lnTo>
                  <a:lnTo>
                    <a:pt x="20" y="95"/>
                  </a:lnTo>
                  <a:lnTo>
                    <a:pt x="19" y="93"/>
                  </a:lnTo>
                  <a:lnTo>
                    <a:pt x="17" y="92"/>
                  </a:lnTo>
                  <a:lnTo>
                    <a:pt x="17" y="90"/>
                  </a:lnTo>
                  <a:lnTo>
                    <a:pt x="17" y="90"/>
                  </a:lnTo>
                  <a:lnTo>
                    <a:pt x="17" y="90"/>
                  </a:lnTo>
                  <a:lnTo>
                    <a:pt x="19" y="89"/>
                  </a:lnTo>
                  <a:lnTo>
                    <a:pt x="21" y="88"/>
                  </a:lnTo>
                  <a:lnTo>
                    <a:pt x="21" y="88"/>
                  </a:lnTo>
                  <a:lnTo>
                    <a:pt x="16" y="65"/>
                  </a:lnTo>
                  <a:lnTo>
                    <a:pt x="16" y="65"/>
                  </a:lnTo>
                  <a:lnTo>
                    <a:pt x="14" y="59"/>
                  </a:lnTo>
                  <a:lnTo>
                    <a:pt x="11" y="48"/>
                  </a:lnTo>
                  <a:lnTo>
                    <a:pt x="11" y="48"/>
                  </a:lnTo>
                  <a:lnTo>
                    <a:pt x="8" y="38"/>
                  </a:lnTo>
                  <a:lnTo>
                    <a:pt x="7" y="37"/>
                  </a:lnTo>
                  <a:lnTo>
                    <a:pt x="6" y="34"/>
                  </a:lnTo>
                  <a:lnTo>
                    <a:pt x="6" y="33"/>
                  </a:lnTo>
                  <a:lnTo>
                    <a:pt x="4" y="25"/>
                  </a:lnTo>
                  <a:lnTo>
                    <a:pt x="3" y="22"/>
                  </a:lnTo>
                  <a:lnTo>
                    <a:pt x="0" y="12"/>
                  </a:lnTo>
                  <a:lnTo>
                    <a:pt x="19" y="6"/>
                  </a:lnTo>
                  <a:lnTo>
                    <a:pt x="20" y="6"/>
                  </a:lnTo>
                  <a:lnTo>
                    <a:pt x="22" y="5"/>
                  </a:lnTo>
                  <a:lnTo>
                    <a:pt x="24" y="4"/>
                  </a:lnTo>
                  <a:lnTo>
                    <a:pt x="24" y="4"/>
                  </a:lnTo>
                  <a:lnTo>
                    <a:pt x="27" y="3"/>
                  </a:lnTo>
                  <a:lnTo>
                    <a:pt x="27" y="3"/>
                  </a:lnTo>
                  <a:lnTo>
                    <a:pt x="27" y="3"/>
                  </a:lnTo>
                  <a:lnTo>
                    <a:pt x="31" y="2"/>
                  </a:lnTo>
                  <a:lnTo>
                    <a:pt x="38" y="0"/>
                  </a:lnTo>
                  <a:lnTo>
                    <a:pt x="39" y="4"/>
                  </a:lnTo>
                  <a:lnTo>
                    <a:pt x="39" y="7"/>
                  </a:lnTo>
                  <a:lnTo>
                    <a:pt x="39" y="7"/>
                  </a:lnTo>
                  <a:lnTo>
                    <a:pt x="41" y="13"/>
                  </a:lnTo>
                  <a:lnTo>
                    <a:pt x="41" y="13"/>
                  </a:lnTo>
                  <a:close/>
                </a:path>
              </a:pathLst>
            </a:custGeom>
            <a:solidFill>
              <a:srgbClr val="4C7300"/>
            </a:solidFill>
            <a:ln w="3">
              <a:solidFill>
                <a:schemeClr val="tx1">
                  <a:lumMod val="75000"/>
                  <a:lumOff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8" name="Freeform 300"/>
            <p:cNvSpPr>
              <a:spLocks/>
            </p:cNvSpPr>
            <p:nvPr/>
          </p:nvSpPr>
          <p:spPr bwMode="auto">
            <a:xfrm>
              <a:off x="6496459" y="3876603"/>
              <a:ext cx="722352" cy="568158"/>
            </a:xfrm>
            <a:custGeom>
              <a:avLst/>
              <a:gdLst>
                <a:gd name="T0" fmla="*/ 111 w 520"/>
                <a:gd name="T1" fmla="*/ 13 h 409"/>
                <a:gd name="T2" fmla="*/ 155 w 520"/>
                <a:gd name="T3" fmla="*/ 8 h 409"/>
                <a:gd name="T4" fmla="*/ 201 w 520"/>
                <a:gd name="T5" fmla="*/ 3 h 409"/>
                <a:gd name="T6" fmla="*/ 232 w 520"/>
                <a:gd name="T7" fmla="*/ 5 h 409"/>
                <a:gd name="T8" fmla="*/ 233 w 520"/>
                <a:gd name="T9" fmla="*/ 14 h 409"/>
                <a:gd name="T10" fmla="*/ 259 w 520"/>
                <a:gd name="T11" fmla="*/ 20 h 409"/>
                <a:gd name="T12" fmla="*/ 281 w 520"/>
                <a:gd name="T13" fmla="*/ 37 h 409"/>
                <a:gd name="T14" fmla="*/ 299 w 520"/>
                <a:gd name="T15" fmla="*/ 33 h 409"/>
                <a:gd name="T16" fmla="*/ 313 w 520"/>
                <a:gd name="T17" fmla="*/ 31 h 409"/>
                <a:gd name="T18" fmla="*/ 353 w 520"/>
                <a:gd name="T19" fmla="*/ 26 h 409"/>
                <a:gd name="T20" fmla="*/ 378 w 520"/>
                <a:gd name="T21" fmla="*/ 21 h 409"/>
                <a:gd name="T22" fmla="*/ 402 w 520"/>
                <a:gd name="T23" fmla="*/ 37 h 409"/>
                <a:gd name="T24" fmla="*/ 407 w 520"/>
                <a:gd name="T25" fmla="*/ 41 h 409"/>
                <a:gd name="T26" fmla="*/ 439 w 520"/>
                <a:gd name="T27" fmla="*/ 65 h 409"/>
                <a:gd name="T28" fmla="*/ 520 w 520"/>
                <a:gd name="T29" fmla="*/ 125 h 409"/>
                <a:gd name="T30" fmla="*/ 491 w 520"/>
                <a:gd name="T31" fmla="*/ 150 h 409"/>
                <a:gd name="T32" fmla="*/ 471 w 520"/>
                <a:gd name="T33" fmla="*/ 187 h 409"/>
                <a:gd name="T34" fmla="*/ 469 w 520"/>
                <a:gd name="T35" fmla="*/ 218 h 409"/>
                <a:gd name="T36" fmla="*/ 460 w 520"/>
                <a:gd name="T37" fmla="*/ 237 h 409"/>
                <a:gd name="T38" fmla="*/ 451 w 520"/>
                <a:gd name="T39" fmla="*/ 253 h 409"/>
                <a:gd name="T40" fmla="*/ 437 w 520"/>
                <a:gd name="T41" fmla="*/ 252 h 409"/>
                <a:gd name="T42" fmla="*/ 430 w 520"/>
                <a:gd name="T43" fmla="*/ 265 h 409"/>
                <a:gd name="T44" fmla="*/ 436 w 520"/>
                <a:gd name="T45" fmla="*/ 267 h 409"/>
                <a:gd name="T46" fmla="*/ 422 w 520"/>
                <a:gd name="T47" fmla="*/ 283 h 409"/>
                <a:gd name="T48" fmla="*/ 408 w 520"/>
                <a:gd name="T49" fmla="*/ 295 h 409"/>
                <a:gd name="T50" fmla="*/ 405 w 520"/>
                <a:gd name="T51" fmla="*/ 308 h 409"/>
                <a:gd name="T52" fmla="*/ 393 w 520"/>
                <a:gd name="T53" fmla="*/ 318 h 409"/>
                <a:gd name="T54" fmla="*/ 378 w 520"/>
                <a:gd name="T55" fmla="*/ 328 h 409"/>
                <a:gd name="T56" fmla="*/ 364 w 520"/>
                <a:gd name="T57" fmla="*/ 339 h 409"/>
                <a:gd name="T58" fmla="*/ 356 w 520"/>
                <a:gd name="T59" fmla="*/ 342 h 409"/>
                <a:gd name="T60" fmla="*/ 349 w 520"/>
                <a:gd name="T61" fmla="*/ 342 h 409"/>
                <a:gd name="T62" fmla="*/ 356 w 520"/>
                <a:gd name="T63" fmla="*/ 353 h 409"/>
                <a:gd name="T64" fmla="*/ 349 w 520"/>
                <a:gd name="T65" fmla="*/ 368 h 409"/>
                <a:gd name="T66" fmla="*/ 336 w 520"/>
                <a:gd name="T67" fmla="*/ 377 h 409"/>
                <a:gd name="T68" fmla="*/ 321 w 520"/>
                <a:gd name="T69" fmla="*/ 398 h 409"/>
                <a:gd name="T70" fmla="*/ 315 w 520"/>
                <a:gd name="T71" fmla="*/ 408 h 409"/>
                <a:gd name="T72" fmla="*/ 287 w 520"/>
                <a:gd name="T73" fmla="*/ 397 h 409"/>
                <a:gd name="T74" fmla="*/ 278 w 520"/>
                <a:gd name="T75" fmla="*/ 370 h 409"/>
                <a:gd name="T76" fmla="*/ 249 w 520"/>
                <a:gd name="T77" fmla="*/ 344 h 409"/>
                <a:gd name="T78" fmla="*/ 245 w 520"/>
                <a:gd name="T79" fmla="*/ 324 h 409"/>
                <a:gd name="T80" fmla="*/ 224 w 520"/>
                <a:gd name="T81" fmla="*/ 286 h 409"/>
                <a:gd name="T82" fmla="*/ 180 w 520"/>
                <a:gd name="T83" fmla="*/ 255 h 409"/>
                <a:gd name="T84" fmla="*/ 162 w 520"/>
                <a:gd name="T85" fmla="*/ 229 h 409"/>
                <a:gd name="T86" fmla="*/ 150 w 520"/>
                <a:gd name="T87" fmla="*/ 225 h 409"/>
                <a:gd name="T88" fmla="*/ 116 w 520"/>
                <a:gd name="T89" fmla="*/ 192 h 409"/>
                <a:gd name="T90" fmla="*/ 87 w 520"/>
                <a:gd name="T91" fmla="*/ 166 h 409"/>
                <a:gd name="T92" fmla="*/ 82 w 520"/>
                <a:gd name="T93" fmla="*/ 161 h 409"/>
                <a:gd name="T94" fmla="*/ 73 w 520"/>
                <a:gd name="T95" fmla="*/ 149 h 409"/>
                <a:gd name="T96" fmla="*/ 54 w 520"/>
                <a:gd name="T97" fmla="*/ 118 h 409"/>
                <a:gd name="T98" fmla="*/ 41 w 520"/>
                <a:gd name="T99" fmla="*/ 120 h 409"/>
                <a:gd name="T100" fmla="*/ 21 w 520"/>
                <a:gd name="T101" fmla="*/ 107 h 409"/>
                <a:gd name="T102" fmla="*/ 1 w 520"/>
                <a:gd name="T103" fmla="*/ 96 h 409"/>
                <a:gd name="T104" fmla="*/ 6 w 520"/>
                <a:gd name="T105" fmla="*/ 79 h 409"/>
                <a:gd name="T106" fmla="*/ 53 w 520"/>
                <a:gd name="T107" fmla="*/ 37 h 409"/>
                <a:gd name="T108" fmla="*/ 62 w 520"/>
                <a:gd name="T109" fmla="*/ 30 h 409"/>
                <a:gd name="T110" fmla="*/ 78 w 520"/>
                <a:gd name="T111" fmla="*/ 2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0" h="409">
                  <a:moveTo>
                    <a:pt x="94" y="14"/>
                  </a:moveTo>
                  <a:lnTo>
                    <a:pt x="101" y="14"/>
                  </a:lnTo>
                  <a:lnTo>
                    <a:pt x="104" y="13"/>
                  </a:lnTo>
                  <a:lnTo>
                    <a:pt x="107" y="13"/>
                  </a:lnTo>
                  <a:lnTo>
                    <a:pt x="107" y="13"/>
                  </a:lnTo>
                  <a:lnTo>
                    <a:pt x="109" y="13"/>
                  </a:lnTo>
                  <a:lnTo>
                    <a:pt x="111" y="13"/>
                  </a:lnTo>
                  <a:lnTo>
                    <a:pt x="112" y="13"/>
                  </a:lnTo>
                  <a:lnTo>
                    <a:pt x="113" y="13"/>
                  </a:lnTo>
                  <a:lnTo>
                    <a:pt x="114" y="12"/>
                  </a:lnTo>
                  <a:lnTo>
                    <a:pt x="134" y="10"/>
                  </a:lnTo>
                  <a:lnTo>
                    <a:pt x="144" y="9"/>
                  </a:lnTo>
                  <a:lnTo>
                    <a:pt x="146" y="9"/>
                  </a:lnTo>
                  <a:lnTo>
                    <a:pt x="155" y="8"/>
                  </a:lnTo>
                  <a:lnTo>
                    <a:pt x="183" y="4"/>
                  </a:lnTo>
                  <a:lnTo>
                    <a:pt x="184" y="4"/>
                  </a:lnTo>
                  <a:lnTo>
                    <a:pt x="187" y="4"/>
                  </a:lnTo>
                  <a:lnTo>
                    <a:pt x="188" y="4"/>
                  </a:lnTo>
                  <a:lnTo>
                    <a:pt x="197" y="4"/>
                  </a:lnTo>
                  <a:lnTo>
                    <a:pt x="197" y="4"/>
                  </a:lnTo>
                  <a:lnTo>
                    <a:pt x="201" y="3"/>
                  </a:lnTo>
                  <a:lnTo>
                    <a:pt x="207" y="2"/>
                  </a:lnTo>
                  <a:lnTo>
                    <a:pt x="209" y="2"/>
                  </a:lnTo>
                  <a:lnTo>
                    <a:pt x="210" y="2"/>
                  </a:lnTo>
                  <a:lnTo>
                    <a:pt x="226" y="0"/>
                  </a:lnTo>
                  <a:lnTo>
                    <a:pt x="231" y="0"/>
                  </a:lnTo>
                  <a:lnTo>
                    <a:pt x="231" y="0"/>
                  </a:lnTo>
                  <a:lnTo>
                    <a:pt x="232" y="5"/>
                  </a:lnTo>
                  <a:lnTo>
                    <a:pt x="232" y="6"/>
                  </a:lnTo>
                  <a:lnTo>
                    <a:pt x="232" y="6"/>
                  </a:lnTo>
                  <a:lnTo>
                    <a:pt x="231" y="7"/>
                  </a:lnTo>
                  <a:lnTo>
                    <a:pt x="231" y="9"/>
                  </a:lnTo>
                  <a:lnTo>
                    <a:pt x="231" y="10"/>
                  </a:lnTo>
                  <a:lnTo>
                    <a:pt x="231" y="11"/>
                  </a:lnTo>
                  <a:lnTo>
                    <a:pt x="233" y="14"/>
                  </a:lnTo>
                  <a:lnTo>
                    <a:pt x="241" y="6"/>
                  </a:lnTo>
                  <a:lnTo>
                    <a:pt x="243" y="4"/>
                  </a:lnTo>
                  <a:lnTo>
                    <a:pt x="246" y="7"/>
                  </a:lnTo>
                  <a:lnTo>
                    <a:pt x="246" y="7"/>
                  </a:lnTo>
                  <a:lnTo>
                    <a:pt x="254" y="16"/>
                  </a:lnTo>
                  <a:lnTo>
                    <a:pt x="259" y="20"/>
                  </a:lnTo>
                  <a:lnTo>
                    <a:pt x="259" y="20"/>
                  </a:lnTo>
                  <a:lnTo>
                    <a:pt x="262" y="24"/>
                  </a:lnTo>
                  <a:lnTo>
                    <a:pt x="263" y="38"/>
                  </a:lnTo>
                  <a:lnTo>
                    <a:pt x="265" y="39"/>
                  </a:lnTo>
                  <a:lnTo>
                    <a:pt x="265" y="39"/>
                  </a:lnTo>
                  <a:lnTo>
                    <a:pt x="279" y="37"/>
                  </a:lnTo>
                  <a:lnTo>
                    <a:pt x="279" y="37"/>
                  </a:lnTo>
                  <a:lnTo>
                    <a:pt x="281" y="37"/>
                  </a:lnTo>
                  <a:lnTo>
                    <a:pt x="281" y="37"/>
                  </a:lnTo>
                  <a:lnTo>
                    <a:pt x="281" y="37"/>
                  </a:lnTo>
                  <a:lnTo>
                    <a:pt x="287" y="36"/>
                  </a:lnTo>
                  <a:lnTo>
                    <a:pt x="287" y="36"/>
                  </a:lnTo>
                  <a:lnTo>
                    <a:pt x="295" y="34"/>
                  </a:lnTo>
                  <a:lnTo>
                    <a:pt x="298" y="33"/>
                  </a:lnTo>
                  <a:lnTo>
                    <a:pt x="299" y="33"/>
                  </a:lnTo>
                  <a:lnTo>
                    <a:pt x="301" y="33"/>
                  </a:lnTo>
                  <a:lnTo>
                    <a:pt x="302" y="33"/>
                  </a:lnTo>
                  <a:lnTo>
                    <a:pt x="302" y="33"/>
                  </a:lnTo>
                  <a:lnTo>
                    <a:pt x="303" y="33"/>
                  </a:lnTo>
                  <a:lnTo>
                    <a:pt x="303" y="33"/>
                  </a:lnTo>
                  <a:lnTo>
                    <a:pt x="304" y="32"/>
                  </a:lnTo>
                  <a:lnTo>
                    <a:pt x="313" y="31"/>
                  </a:lnTo>
                  <a:lnTo>
                    <a:pt x="336" y="28"/>
                  </a:lnTo>
                  <a:lnTo>
                    <a:pt x="336" y="28"/>
                  </a:lnTo>
                  <a:lnTo>
                    <a:pt x="337" y="27"/>
                  </a:lnTo>
                  <a:lnTo>
                    <a:pt x="338" y="27"/>
                  </a:lnTo>
                  <a:lnTo>
                    <a:pt x="341" y="27"/>
                  </a:lnTo>
                  <a:lnTo>
                    <a:pt x="342" y="27"/>
                  </a:lnTo>
                  <a:lnTo>
                    <a:pt x="353" y="26"/>
                  </a:lnTo>
                  <a:lnTo>
                    <a:pt x="369" y="22"/>
                  </a:lnTo>
                  <a:lnTo>
                    <a:pt x="369" y="22"/>
                  </a:lnTo>
                  <a:lnTo>
                    <a:pt x="372" y="22"/>
                  </a:lnTo>
                  <a:lnTo>
                    <a:pt x="372" y="22"/>
                  </a:lnTo>
                  <a:lnTo>
                    <a:pt x="377" y="21"/>
                  </a:lnTo>
                  <a:lnTo>
                    <a:pt x="377" y="21"/>
                  </a:lnTo>
                  <a:lnTo>
                    <a:pt x="378" y="21"/>
                  </a:lnTo>
                  <a:lnTo>
                    <a:pt x="384" y="25"/>
                  </a:lnTo>
                  <a:lnTo>
                    <a:pt x="385" y="25"/>
                  </a:lnTo>
                  <a:lnTo>
                    <a:pt x="393" y="31"/>
                  </a:lnTo>
                  <a:lnTo>
                    <a:pt x="394" y="31"/>
                  </a:lnTo>
                  <a:lnTo>
                    <a:pt x="398" y="35"/>
                  </a:lnTo>
                  <a:lnTo>
                    <a:pt x="398" y="35"/>
                  </a:lnTo>
                  <a:lnTo>
                    <a:pt x="402" y="37"/>
                  </a:lnTo>
                  <a:lnTo>
                    <a:pt x="403" y="38"/>
                  </a:lnTo>
                  <a:lnTo>
                    <a:pt x="404" y="39"/>
                  </a:lnTo>
                  <a:lnTo>
                    <a:pt x="404" y="39"/>
                  </a:lnTo>
                  <a:lnTo>
                    <a:pt x="405" y="40"/>
                  </a:lnTo>
                  <a:lnTo>
                    <a:pt x="405" y="40"/>
                  </a:lnTo>
                  <a:lnTo>
                    <a:pt x="406" y="40"/>
                  </a:lnTo>
                  <a:lnTo>
                    <a:pt x="407" y="41"/>
                  </a:lnTo>
                  <a:lnTo>
                    <a:pt x="418" y="49"/>
                  </a:lnTo>
                  <a:lnTo>
                    <a:pt x="421" y="52"/>
                  </a:lnTo>
                  <a:lnTo>
                    <a:pt x="422" y="53"/>
                  </a:lnTo>
                  <a:lnTo>
                    <a:pt x="423" y="53"/>
                  </a:lnTo>
                  <a:lnTo>
                    <a:pt x="438" y="65"/>
                  </a:lnTo>
                  <a:lnTo>
                    <a:pt x="439" y="65"/>
                  </a:lnTo>
                  <a:lnTo>
                    <a:pt x="439" y="65"/>
                  </a:lnTo>
                  <a:lnTo>
                    <a:pt x="444" y="69"/>
                  </a:lnTo>
                  <a:lnTo>
                    <a:pt x="445" y="70"/>
                  </a:lnTo>
                  <a:lnTo>
                    <a:pt x="454" y="76"/>
                  </a:lnTo>
                  <a:lnTo>
                    <a:pt x="499" y="109"/>
                  </a:lnTo>
                  <a:lnTo>
                    <a:pt x="499" y="109"/>
                  </a:lnTo>
                  <a:lnTo>
                    <a:pt x="507" y="114"/>
                  </a:lnTo>
                  <a:lnTo>
                    <a:pt x="520" y="125"/>
                  </a:lnTo>
                  <a:lnTo>
                    <a:pt x="519" y="125"/>
                  </a:lnTo>
                  <a:lnTo>
                    <a:pt x="516" y="126"/>
                  </a:lnTo>
                  <a:lnTo>
                    <a:pt x="508" y="131"/>
                  </a:lnTo>
                  <a:lnTo>
                    <a:pt x="503" y="135"/>
                  </a:lnTo>
                  <a:lnTo>
                    <a:pt x="498" y="140"/>
                  </a:lnTo>
                  <a:lnTo>
                    <a:pt x="495" y="144"/>
                  </a:lnTo>
                  <a:lnTo>
                    <a:pt x="491" y="150"/>
                  </a:lnTo>
                  <a:lnTo>
                    <a:pt x="484" y="160"/>
                  </a:lnTo>
                  <a:lnTo>
                    <a:pt x="479" y="170"/>
                  </a:lnTo>
                  <a:lnTo>
                    <a:pt x="479" y="171"/>
                  </a:lnTo>
                  <a:lnTo>
                    <a:pt x="477" y="176"/>
                  </a:lnTo>
                  <a:lnTo>
                    <a:pt x="476" y="178"/>
                  </a:lnTo>
                  <a:lnTo>
                    <a:pt x="473" y="184"/>
                  </a:lnTo>
                  <a:lnTo>
                    <a:pt x="471" y="187"/>
                  </a:lnTo>
                  <a:lnTo>
                    <a:pt x="470" y="195"/>
                  </a:lnTo>
                  <a:lnTo>
                    <a:pt x="469" y="199"/>
                  </a:lnTo>
                  <a:lnTo>
                    <a:pt x="469" y="203"/>
                  </a:lnTo>
                  <a:lnTo>
                    <a:pt x="469" y="205"/>
                  </a:lnTo>
                  <a:lnTo>
                    <a:pt x="469" y="206"/>
                  </a:lnTo>
                  <a:lnTo>
                    <a:pt x="469" y="216"/>
                  </a:lnTo>
                  <a:lnTo>
                    <a:pt x="469" y="218"/>
                  </a:lnTo>
                  <a:lnTo>
                    <a:pt x="470" y="222"/>
                  </a:lnTo>
                  <a:lnTo>
                    <a:pt x="470" y="226"/>
                  </a:lnTo>
                  <a:lnTo>
                    <a:pt x="469" y="228"/>
                  </a:lnTo>
                  <a:lnTo>
                    <a:pt x="467" y="230"/>
                  </a:lnTo>
                  <a:lnTo>
                    <a:pt x="465" y="232"/>
                  </a:lnTo>
                  <a:lnTo>
                    <a:pt x="464" y="234"/>
                  </a:lnTo>
                  <a:lnTo>
                    <a:pt x="460" y="237"/>
                  </a:lnTo>
                  <a:lnTo>
                    <a:pt x="460" y="237"/>
                  </a:lnTo>
                  <a:lnTo>
                    <a:pt x="457" y="241"/>
                  </a:lnTo>
                  <a:lnTo>
                    <a:pt x="456" y="243"/>
                  </a:lnTo>
                  <a:lnTo>
                    <a:pt x="457" y="244"/>
                  </a:lnTo>
                  <a:lnTo>
                    <a:pt x="457" y="246"/>
                  </a:lnTo>
                  <a:lnTo>
                    <a:pt x="455" y="252"/>
                  </a:lnTo>
                  <a:lnTo>
                    <a:pt x="451" y="253"/>
                  </a:lnTo>
                  <a:lnTo>
                    <a:pt x="449" y="253"/>
                  </a:lnTo>
                  <a:lnTo>
                    <a:pt x="448" y="253"/>
                  </a:lnTo>
                  <a:lnTo>
                    <a:pt x="445" y="254"/>
                  </a:lnTo>
                  <a:lnTo>
                    <a:pt x="442" y="255"/>
                  </a:lnTo>
                  <a:lnTo>
                    <a:pt x="442" y="253"/>
                  </a:lnTo>
                  <a:lnTo>
                    <a:pt x="439" y="252"/>
                  </a:lnTo>
                  <a:lnTo>
                    <a:pt x="437" y="252"/>
                  </a:lnTo>
                  <a:lnTo>
                    <a:pt x="434" y="254"/>
                  </a:lnTo>
                  <a:lnTo>
                    <a:pt x="432" y="256"/>
                  </a:lnTo>
                  <a:lnTo>
                    <a:pt x="432" y="258"/>
                  </a:lnTo>
                  <a:lnTo>
                    <a:pt x="431" y="260"/>
                  </a:lnTo>
                  <a:lnTo>
                    <a:pt x="431" y="261"/>
                  </a:lnTo>
                  <a:lnTo>
                    <a:pt x="430" y="264"/>
                  </a:lnTo>
                  <a:lnTo>
                    <a:pt x="430" y="265"/>
                  </a:lnTo>
                  <a:lnTo>
                    <a:pt x="431" y="266"/>
                  </a:lnTo>
                  <a:lnTo>
                    <a:pt x="431" y="268"/>
                  </a:lnTo>
                  <a:lnTo>
                    <a:pt x="434" y="267"/>
                  </a:lnTo>
                  <a:lnTo>
                    <a:pt x="434" y="266"/>
                  </a:lnTo>
                  <a:lnTo>
                    <a:pt x="435" y="266"/>
                  </a:lnTo>
                  <a:lnTo>
                    <a:pt x="435" y="266"/>
                  </a:lnTo>
                  <a:lnTo>
                    <a:pt x="436" y="267"/>
                  </a:lnTo>
                  <a:lnTo>
                    <a:pt x="435" y="270"/>
                  </a:lnTo>
                  <a:lnTo>
                    <a:pt x="430" y="273"/>
                  </a:lnTo>
                  <a:lnTo>
                    <a:pt x="427" y="275"/>
                  </a:lnTo>
                  <a:lnTo>
                    <a:pt x="424" y="279"/>
                  </a:lnTo>
                  <a:lnTo>
                    <a:pt x="424" y="281"/>
                  </a:lnTo>
                  <a:lnTo>
                    <a:pt x="424" y="281"/>
                  </a:lnTo>
                  <a:lnTo>
                    <a:pt x="422" y="283"/>
                  </a:lnTo>
                  <a:lnTo>
                    <a:pt x="422" y="285"/>
                  </a:lnTo>
                  <a:lnTo>
                    <a:pt x="421" y="286"/>
                  </a:lnTo>
                  <a:lnTo>
                    <a:pt x="414" y="291"/>
                  </a:lnTo>
                  <a:lnTo>
                    <a:pt x="413" y="292"/>
                  </a:lnTo>
                  <a:lnTo>
                    <a:pt x="411" y="294"/>
                  </a:lnTo>
                  <a:lnTo>
                    <a:pt x="410" y="295"/>
                  </a:lnTo>
                  <a:lnTo>
                    <a:pt x="408" y="295"/>
                  </a:lnTo>
                  <a:lnTo>
                    <a:pt x="408" y="296"/>
                  </a:lnTo>
                  <a:lnTo>
                    <a:pt x="408" y="297"/>
                  </a:lnTo>
                  <a:lnTo>
                    <a:pt x="409" y="297"/>
                  </a:lnTo>
                  <a:lnTo>
                    <a:pt x="409" y="298"/>
                  </a:lnTo>
                  <a:lnTo>
                    <a:pt x="407" y="303"/>
                  </a:lnTo>
                  <a:lnTo>
                    <a:pt x="408" y="305"/>
                  </a:lnTo>
                  <a:lnTo>
                    <a:pt x="405" y="308"/>
                  </a:lnTo>
                  <a:lnTo>
                    <a:pt x="400" y="312"/>
                  </a:lnTo>
                  <a:lnTo>
                    <a:pt x="399" y="313"/>
                  </a:lnTo>
                  <a:lnTo>
                    <a:pt x="398" y="314"/>
                  </a:lnTo>
                  <a:lnTo>
                    <a:pt x="398" y="316"/>
                  </a:lnTo>
                  <a:lnTo>
                    <a:pt x="398" y="316"/>
                  </a:lnTo>
                  <a:lnTo>
                    <a:pt x="396" y="317"/>
                  </a:lnTo>
                  <a:lnTo>
                    <a:pt x="393" y="318"/>
                  </a:lnTo>
                  <a:lnTo>
                    <a:pt x="389" y="319"/>
                  </a:lnTo>
                  <a:lnTo>
                    <a:pt x="385" y="321"/>
                  </a:lnTo>
                  <a:lnTo>
                    <a:pt x="382" y="324"/>
                  </a:lnTo>
                  <a:lnTo>
                    <a:pt x="381" y="326"/>
                  </a:lnTo>
                  <a:lnTo>
                    <a:pt x="381" y="328"/>
                  </a:lnTo>
                  <a:lnTo>
                    <a:pt x="379" y="328"/>
                  </a:lnTo>
                  <a:lnTo>
                    <a:pt x="378" y="328"/>
                  </a:lnTo>
                  <a:lnTo>
                    <a:pt x="376" y="328"/>
                  </a:lnTo>
                  <a:lnTo>
                    <a:pt x="373" y="331"/>
                  </a:lnTo>
                  <a:lnTo>
                    <a:pt x="373" y="332"/>
                  </a:lnTo>
                  <a:lnTo>
                    <a:pt x="370" y="334"/>
                  </a:lnTo>
                  <a:lnTo>
                    <a:pt x="364" y="341"/>
                  </a:lnTo>
                  <a:lnTo>
                    <a:pt x="364" y="341"/>
                  </a:lnTo>
                  <a:lnTo>
                    <a:pt x="364" y="339"/>
                  </a:lnTo>
                  <a:lnTo>
                    <a:pt x="361" y="339"/>
                  </a:lnTo>
                  <a:lnTo>
                    <a:pt x="359" y="340"/>
                  </a:lnTo>
                  <a:lnTo>
                    <a:pt x="359" y="342"/>
                  </a:lnTo>
                  <a:lnTo>
                    <a:pt x="359" y="342"/>
                  </a:lnTo>
                  <a:lnTo>
                    <a:pt x="356" y="343"/>
                  </a:lnTo>
                  <a:lnTo>
                    <a:pt x="356" y="342"/>
                  </a:lnTo>
                  <a:lnTo>
                    <a:pt x="356" y="342"/>
                  </a:lnTo>
                  <a:lnTo>
                    <a:pt x="355" y="341"/>
                  </a:lnTo>
                  <a:lnTo>
                    <a:pt x="354" y="340"/>
                  </a:lnTo>
                  <a:lnTo>
                    <a:pt x="353" y="339"/>
                  </a:lnTo>
                  <a:lnTo>
                    <a:pt x="352" y="340"/>
                  </a:lnTo>
                  <a:lnTo>
                    <a:pt x="350" y="341"/>
                  </a:lnTo>
                  <a:lnTo>
                    <a:pt x="349" y="341"/>
                  </a:lnTo>
                  <a:lnTo>
                    <a:pt x="349" y="342"/>
                  </a:lnTo>
                  <a:lnTo>
                    <a:pt x="349" y="343"/>
                  </a:lnTo>
                  <a:lnTo>
                    <a:pt x="349" y="346"/>
                  </a:lnTo>
                  <a:lnTo>
                    <a:pt x="350" y="347"/>
                  </a:lnTo>
                  <a:lnTo>
                    <a:pt x="352" y="350"/>
                  </a:lnTo>
                  <a:lnTo>
                    <a:pt x="354" y="350"/>
                  </a:lnTo>
                  <a:lnTo>
                    <a:pt x="356" y="351"/>
                  </a:lnTo>
                  <a:lnTo>
                    <a:pt x="356" y="353"/>
                  </a:lnTo>
                  <a:lnTo>
                    <a:pt x="357" y="354"/>
                  </a:lnTo>
                  <a:lnTo>
                    <a:pt x="356" y="356"/>
                  </a:lnTo>
                  <a:lnTo>
                    <a:pt x="356" y="359"/>
                  </a:lnTo>
                  <a:lnTo>
                    <a:pt x="355" y="361"/>
                  </a:lnTo>
                  <a:lnTo>
                    <a:pt x="355" y="363"/>
                  </a:lnTo>
                  <a:lnTo>
                    <a:pt x="354" y="364"/>
                  </a:lnTo>
                  <a:lnTo>
                    <a:pt x="349" y="368"/>
                  </a:lnTo>
                  <a:lnTo>
                    <a:pt x="348" y="369"/>
                  </a:lnTo>
                  <a:lnTo>
                    <a:pt x="347" y="370"/>
                  </a:lnTo>
                  <a:lnTo>
                    <a:pt x="344" y="372"/>
                  </a:lnTo>
                  <a:lnTo>
                    <a:pt x="342" y="372"/>
                  </a:lnTo>
                  <a:lnTo>
                    <a:pt x="339" y="375"/>
                  </a:lnTo>
                  <a:lnTo>
                    <a:pt x="337" y="375"/>
                  </a:lnTo>
                  <a:lnTo>
                    <a:pt x="336" y="377"/>
                  </a:lnTo>
                  <a:lnTo>
                    <a:pt x="335" y="381"/>
                  </a:lnTo>
                  <a:lnTo>
                    <a:pt x="333" y="384"/>
                  </a:lnTo>
                  <a:lnTo>
                    <a:pt x="331" y="390"/>
                  </a:lnTo>
                  <a:lnTo>
                    <a:pt x="328" y="392"/>
                  </a:lnTo>
                  <a:lnTo>
                    <a:pt x="324" y="396"/>
                  </a:lnTo>
                  <a:lnTo>
                    <a:pt x="322" y="397"/>
                  </a:lnTo>
                  <a:lnTo>
                    <a:pt x="321" y="398"/>
                  </a:lnTo>
                  <a:lnTo>
                    <a:pt x="320" y="397"/>
                  </a:lnTo>
                  <a:lnTo>
                    <a:pt x="320" y="397"/>
                  </a:lnTo>
                  <a:lnTo>
                    <a:pt x="319" y="398"/>
                  </a:lnTo>
                  <a:lnTo>
                    <a:pt x="317" y="400"/>
                  </a:lnTo>
                  <a:lnTo>
                    <a:pt x="315" y="403"/>
                  </a:lnTo>
                  <a:lnTo>
                    <a:pt x="314" y="407"/>
                  </a:lnTo>
                  <a:lnTo>
                    <a:pt x="315" y="408"/>
                  </a:lnTo>
                  <a:lnTo>
                    <a:pt x="315" y="409"/>
                  </a:lnTo>
                  <a:lnTo>
                    <a:pt x="302" y="406"/>
                  </a:lnTo>
                  <a:lnTo>
                    <a:pt x="298" y="405"/>
                  </a:lnTo>
                  <a:lnTo>
                    <a:pt x="296" y="405"/>
                  </a:lnTo>
                  <a:lnTo>
                    <a:pt x="290" y="402"/>
                  </a:lnTo>
                  <a:lnTo>
                    <a:pt x="289" y="402"/>
                  </a:lnTo>
                  <a:lnTo>
                    <a:pt x="287" y="397"/>
                  </a:lnTo>
                  <a:lnTo>
                    <a:pt x="286" y="388"/>
                  </a:lnTo>
                  <a:lnTo>
                    <a:pt x="285" y="381"/>
                  </a:lnTo>
                  <a:lnTo>
                    <a:pt x="285" y="380"/>
                  </a:lnTo>
                  <a:lnTo>
                    <a:pt x="284" y="377"/>
                  </a:lnTo>
                  <a:lnTo>
                    <a:pt x="282" y="373"/>
                  </a:lnTo>
                  <a:lnTo>
                    <a:pt x="281" y="372"/>
                  </a:lnTo>
                  <a:lnTo>
                    <a:pt x="278" y="370"/>
                  </a:lnTo>
                  <a:lnTo>
                    <a:pt x="273" y="358"/>
                  </a:lnTo>
                  <a:lnTo>
                    <a:pt x="263" y="349"/>
                  </a:lnTo>
                  <a:lnTo>
                    <a:pt x="262" y="348"/>
                  </a:lnTo>
                  <a:lnTo>
                    <a:pt x="258" y="347"/>
                  </a:lnTo>
                  <a:lnTo>
                    <a:pt x="257" y="347"/>
                  </a:lnTo>
                  <a:lnTo>
                    <a:pt x="254" y="347"/>
                  </a:lnTo>
                  <a:lnTo>
                    <a:pt x="249" y="344"/>
                  </a:lnTo>
                  <a:lnTo>
                    <a:pt x="249" y="344"/>
                  </a:lnTo>
                  <a:lnTo>
                    <a:pt x="247" y="342"/>
                  </a:lnTo>
                  <a:lnTo>
                    <a:pt x="246" y="340"/>
                  </a:lnTo>
                  <a:lnTo>
                    <a:pt x="246" y="339"/>
                  </a:lnTo>
                  <a:lnTo>
                    <a:pt x="246" y="339"/>
                  </a:lnTo>
                  <a:lnTo>
                    <a:pt x="245" y="325"/>
                  </a:lnTo>
                  <a:lnTo>
                    <a:pt x="245" y="324"/>
                  </a:lnTo>
                  <a:lnTo>
                    <a:pt x="242" y="316"/>
                  </a:lnTo>
                  <a:lnTo>
                    <a:pt x="230" y="297"/>
                  </a:lnTo>
                  <a:lnTo>
                    <a:pt x="231" y="295"/>
                  </a:lnTo>
                  <a:lnTo>
                    <a:pt x="230" y="292"/>
                  </a:lnTo>
                  <a:lnTo>
                    <a:pt x="229" y="291"/>
                  </a:lnTo>
                  <a:lnTo>
                    <a:pt x="227" y="289"/>
                  </a:lnTo>
                  <a:lnTo>
                    <a:pt x="224" y="286"/>
                  </a:lnTo>
                  <a:lnTo>
                    <a:pt x="215" y="282"/>
                  </a:lnTo>
                  <a:lnTo>
                    <a:pt x="215" y="281"/>
                  </a:lnTo>
                  <a:lnTo>
                    <a:pt x="206" y="280"/>
                  </a:lnTo>
                  <a:lnTo>
                    <a:pt x="197" y="273"/>
                  </a:lnTo>
                  <a:lnTo>
                    <a:pt x="187" y="265"/>
                  </a:lnTo>
                  <a:lnTo>
                    <a:pt x="187" y="265"/>
                  </a:lnTo>
                  <a:lnTo>
                    <a:pt x="180" y="255"/>
                  </a:lnTo>
                  <a:lnTo>
                    <a:pt x="177" y="245"/>
                  </a:lnTo>
                  <a:lnTo>
                    <a:pt x="171" y="237"/>
                  </a:lnTo>
                  <a:lnTo>
                    <a:pt x="170" y="236"/>
                  </a:lnTo>
                  <a:lnTo>
                    <a:pt x="165" y="231"/>
                  </a:lnTo>
                  <a:lnTo>
                    <a:pt x="165" y="231"/>
                  </a:lnTo>
                  <a:lnTo>
                    <a:pt x="164" y="231"/>
                  </a:lnTo>
                  <a:lnTo>
                    <a:pt x="162" y="229"/>
                  </a:lnTo>
                  <a:lnTo>
                    <a:pt x="160" y="226"/>
                  </a:lnTo>
                  <a:lnTo>
                    <a:pt x="157" y="225"/>
                  </a:lnTo>
                  <a:lnTo>
                    <a:pt x="154" y="225"/>
                  </a:lnTo>
                  <a:lnTo>
                    <a:pt x="152" y="225"/>
                  </a:lnTo>
                  <a:lnTo>
                    <a:pt x="151" y="224"/>
                  </a:lnTo>
                  <a:lnTo>
                    <a:pt x="150" y="225"/>
                  </a:lnTo>
                  <a:lnTo>
                    <a:pt x="150" y="225"/>
                  </a:lnTo>
                  <a:lnTo>
                    <a:pt x="144" y="222"/>
                  </a:lnTo>
                  <a:lnTo>
                    <a:pt x="143" y="220"/>
                  </a:lnTo>
                  <a:lnTo>
                    <a:pt x="139" y="213"/>
                  </a:lnTo>
                  <a:lnTo>
                    <a:pt x="135" y="205"/>
                  </a:lnTo>
                  <a:lnTo>
                    <a:pt x="128" y="199"/>
                  </a:lnTo>
                  <a:lnTo>
                    <a:pt x="126" y="197"/>
                  </a:lnTo>
                  <a:lnTo>
                    <a:pt x="116" y="192"/>
                  </a:lnTo>
                  <a:lnTo>
                    <a:pt x="115" y="192"/>
                  </a:lnTo>
                  <a:lnTo>
                    <a:pt x="114" y="192"/>
                  </a:lnTo>
                  <a:lnTo>
                    <a:pt x="114" y="192"/>
                  </a:lnTo>
                  <a:lnTo>
                    <a:pt x="98" y="183"/>
                  </a:lnTo>
                  <a:lnTo>
                    <a:pt x="98" y="183"/>
                  </a:lnTo>
                  <a:lnTo>
                    <a:pt x="93" y="175"/>
                  </a:lnTo>
                  <a:lnTo>
                    <a:pt x="87" y="166"/>
                  </a:lnTo>
                  <a:lnTo>
                    <a:pt x="87" y="166"/>
                  </a:lnTo>
                  <a:lnTo>
                    <a:pt x="85" y="165"/>
                  </a:lnTo>
                  <a:lnTo>
                    <a:pt x="85" y="165"/>
                  </a:lnTo>
                  <a:lnTo>
                    <a:pt x="85" y="164"/>
                  </a:lnTo>
                  <a:lnTo>
                    <a:pt x="85" y="164"/>
                  </a:lnTo>
                  <a:lnTo>
                    <a:pt x="83" y="163"/>
                  </a:lnTo>
                  <a:lnTo>
                    <a:pt x="82" y="161"/>
                  </a:lnTo>
                  <a:lnTo>
                    <a:pt x="79" y="160"/>
                  </a:lnTo>
                  <a:lnTo>
                    <a:pt x="77" y="159"/>
                  </a:lnTo>
                  <a:lnTo>
                    <a:pt x="76" y="156"/>
                  </a:lnTo>
                  <a:lnTo>
                    <a:pt x="74" y="152"/>
                  </a:lnTo>
                  <a:lnTo>
                    <a:pt x="74" y="152"/>
                  </a:lnTo>
                  <a:lnTo>
                    <a:pt x="73" y="150"/>
                  </a:lnTo>
                  <a:lnTo>
                    <a:pt x="73" y="149"/>
                  </a:lnTo>
                  <a:lnTo>
                    <a:pt x="73" y="149"/>
                  </a:lnTo>
                  <a:lnTo>
                    <a:pt x="71" y="143"/>
                  </a:lnTo>
                  <a:lnTo>
                    <a:pt x="70" y="141"/>
                  </a:lnTo>
                  <a:lnTo>
                    <a:pt x="59" y="125"/>
                  </a:lnTo>
                  <a:lnTo>
                    <a:pt x="55" y="120"/>
                  </a:lnTo>
                  <a:lnTo>
                    <a:pt x="55" y="119"/>
                  </a:lnTo>
                  <a:lnTo>
                    <a:pt x="54" y="118"/>
                  </a:lnTo>
                  <a:lnTo>
                    <a:pt x="52" y="118"/>
                  </a:lnTo>
                  <a:lnTo>
                    <a:pt x="48" y="118"/>
                  </a:lnTo>
                  <a:lnTo>
                    <a:pt x="43" y="120"/>
                  </a:lnTo>
                  <a:lnTo>
                    <a:pt x="43" y="120"/>
                  </a:lnTo>
                  <a:lnTo>
                    <a:pt x="43" y="120"/>
                  </a:lnTo>
                  <a:lnTo>
                    <a:pt x="43" y="120"/>
                  </a:lnTo>
                  <a:lnTo>
                    <a:pt x="41" y="120"/>
                  </a:lnTo>
                  <a:lnTo>
                    <a:pt x="38" y="120"/>
                  </a:lnTo>
                  <a:lnTo>
                    <a:pt x="36" y="119"/>
                  </a:lnTo>
                  <a:lnTo>
                    <a:pt x="33" y="118"/>
                  </a:lnTo>
                  <a:lnTo>
                    <a:pt x="32" y="116"/>
                  </a:lnTo>
                  <a:lnTo>
                    <a:pt x="30" y="114"/>
                  </a:lnTo>
                  <a:lnTo>
                    <a:pt x="22" y="108"/>
                  </a:lnTo>
                  <a:lnTo>
                    <a:pt x="21" y="107"/>
                  </a:lnTo>
                  <a:lnTo>
                    <a:pt x="22" y="106"/>
                  </a:lnTo>
                  <a:lnTo>
                    <a:pt x="14" y="104"/>
                  </a:lnTo>
                  <a:lnTo>
                    <a:pt x="14" y="104"/>
                  </a:lnTo>
                  <a:lnTo>
                    <a:pt x="8" y="101"/>
                  </a:lnTo>
                  <a:lnTo>
                    <a:pt x="3" y="98"/>
                  </a:lnTo>
                  <a:lnTo>
                    <a:pt x="3" y="98"/>
                  </a:lnTo>
                  <a:lnTo>
                    <a:pt x="1" y="96"/>
                  </a:lnTo>
                  <a:lnTo>
                    <a:pt x="1" y="94"/>
                  </a:lnTo>
                  <a:lnTo>
                    <a:pt x="1" y="94"/>
                  </a:lnTo>
                  <a:lnTo>
                    <a:pt x="0" y="93"/>
                  </a:lnTo>
                  <a:lnTo>
                    <a:pt x="0" y="93"/>
                  </a:lnTo>
                  <a:lnTo>
                    <a:pt x="1" y="90"/>
                  </a:lnTo>
                  <a:lnTo>
                    <a:pt x="2" y="84"/>
                  </a:lnTo>
                  <a:lnTo>
                    <a:pt x="6" y="79"/>
                  </a:lnTo>
                  <a:lnTo>
                    <a:pt x="7" y="77"/>
                  </a:lnTo>
                  <a:lnTo>
                    <a:pt x="9" y="70"/>
                  </a:lnTo>
                  <a:lnTo>
                    <a:pt x="18" y="63"/>
                  </a:lnTo>
                  <a:lnTo>
                    <a:pt x="21" y="53"/>
                  </a:lnTo>
                  <a:lnTo>
                    <a:pt x="31" y="48"/>
                  </a:lnTo>
                  <a:lnTo>
                    <a:pt x="41" y="42"/>
                  </a:lnTo>
                  <a:lnTo>
                    <a:pt x="53" y="37"/>
                  </a:lnTo>
                  <a:lnTo>
                    <a:pt x="53" y="37"/>
                  </a:lnTo>
                  <a:lnTo>
                    <a:pt x="54" y="37"/>
                  </a:lnTo>
                  <a:lnTo>
                    <a:pt x="53" y="37"/>
                  </a:lnTo>
                  <a:lnTo>
                    <a:pt x="53" y="38"/>
                  </a:lnTo>
                  <a:lnTo>
                    <a:pt x="53" y="39"/>
                  </a:lnTo>
                  <a:lnTo>
                    <a:pt x="54" y="38"/>
                  </a:lnTo>
                  <a:lnTo>
                    <a:pt x="62" y="30"/>
                  </a:lnTo>
                  <a:lnTo>
                    <a:pt x="62" y="30"/>
                  </a:lnTo>
                  <a:lnTo>
                    <a:pt x="72" y="26"/>
                  </a:lnTo>
                  <a:lnTo>
                    <a:pt x="72" y="26"/>
                  </a:lnTo>
                  <a:lnTo>
                    <a:pt x="73" y="26"/>
                  </a:lnTo>
                  <a:lnTo>
                    <a:pt x="77" y="23"/>
                  </a:lnTo>
                  <a:lnTo>
                    <a:pt x="77" y="23"/>
                  </a:lnTo>
                  <a:lnTo>
                    <a:pt x="78" y="22"/>
                  </a:lnTo>
                  <a:lnTo>
                    <a:pt x="78" y="22"/>
                  </a:lnTo>
                  <a:lnTo>
                    <a:pt x="82" y="20"/>
                  </a:lnTo>
                  <a:lnTo>
                    <a:pt x="91" y="14"/>
                  </a:lnTo>
                  <a:lnTo>
                    <a:pt x="94" y="14"/>
                  </a:lnTo>
                  <a:close/>
                </a:path>
              </a:pathLst>
            </a:custGeom>
            <a:solidFill>
              <a:srgbClr val="FFAA00"/>
            </a:solidFill>
            <a:ln w="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9" name="Freeform 301"/>
            <p:cNvSpPr>
              <a:spLocks/>
            </p:cNvSpPr>
            <p:nvPr/>
          </p:nvSpPr>
          <p:spPr bwMode="auto">
            <a:xfrm>
              <a:off x="3626500" y="1995710"/>
              <a:ext cx="977953" cy="691791"/>
            </a:xfrm>
            <a:custGeom>
              <a:avLst/>
              <a:gdLst>
                <a:gd name="T0" fmla="*/ 178 w 704"/>
                <a:gd name="T1" fmla="*/ 11 h 498"/>
                <a:gd name="T2" fmla="*/ 200 w 704"/>
                <a:gd name="T3" fmla="*/ 13 h 498"/>
                <a:gd name="T4" fmla="*/ 216 w 704"/>
                <a:gd name="T5" fmla="*/ 15 h 498"/>
                <a:gd name="T6" fmla="*/ 234 w 704"/>
                <a:gd name="T7" fmla="*/ 16 h 498"/>
                <a:gd name="T8" fmla="*/ 249 w 704"/>
                <a:gd name="T9" fmla="*/ 17 h 498"/>
                <a:gd name="T10" fmla="*/ 280 w 704"/>
                <a:gd name="T11" fmla="*/ 18 h 498"/>
                <a:gd name="T12" fmla="*/ 305 w 704"/>
                <a:gd name="T13" fmla="*/ 20 h 498"/>
                <a:gd name="T14" fmla="*/ 328 w 704"/>
                <a:gd name="T15" fmla="*/ 22 h 498"/>
                <a:gd name="T16" fmla="*/ 355 w 704"/>
                <a:gd name="T17" fmla="*/ 22 h 498"/>
                <a:gd name="T18" fmla="*/ 384 w 704"/>
                <a:gd name="T19" fmla="*/ 24 h 498"/>
                <a:gd name="T20" fmla="*/ 419 w 704"/>
                <a:gd name="T21" fmla="*/ 26 h 498"/>
                <a:gd name="T22" fmla="*/ 449 w 704"/>
                <a:gd name="T23" fmla="*/ 27 h 498"/>
                <a:gd name="T24" fmla="*/ 472 w 704"/>
                <a:gd name="T25" fmla="*/ 28 h 498"/>
                <a:gd name="T26" fmla="*/ 570 w 704"/>
                <a:gd name="T27" fmla="*/ 31 h 498"/>
                <a:gd name="T28" fmla="*/ 614 w 704"/>
                <a:gd name="T29" fmla="*/ 32 h 498"/>
                <a:gd name="T30" fmla="*/ 675 w 704"/>
                <a:gd name="T31" fmla="*/ 33 h 498"/>
                <a:gd name="T32" fmla="*/ 694 w 704"/>
                <a:gd name="T33" fmla="*/ 33 h 498"/>
                <a:gd name="T34" fmla="*/ 694 w 704"/>
                <a:gd name="T35" fmla="*/ 43 h 498"/>
                <a:gd name="T36" fmla="*/ 670 w 704"/>
                <a:gd name="T37" fmla="*/ 72 h 498"/>
                <a:gd name="T38" fmla="*/ 679 w 704"/>
                <a:gd name="T39" fmla="*/ 94 h 498"/>
                <a:gd name="T40" fmla="*/ 704 w 704"/>
                <a:gd name="T41" fmla="*/ 118 h 498"/>
                <a:gd name="T42" fmla="*/ 704 w 704"/>
                <a:gd name="T43" fmla="*/ 143 h 498"/>
                <a:gd name="T44" fmla="*/ 704 w 704"/>
                <a:gd name="T45" fmla="*/ 173 h 498"/>
                <a:gd name="T46" fmla="*/ 704 w 704"/>
                <a:gd name="T47" fmla="*/ 209 h 498"/>
                <a:gd name="T48" fmla="*/ 703 w 704"/>
                <a:gd name="T49" fmla="*/ 241 h 498"/>
                <a:gd name="T50" fmla="*/ 703 w 704"/>
                <a:gd name="T51" fmla="*/ 253 h 498"/>
                <a:gd name="T52" fmla="*/ 703 w 704"/>
                <a:gd name="T53" fmla="*/ 290 h 498"/>
                <a:gd name="T54" fmla="*/ 703 w 704"/>
                <a:gd name="T55" fmla="*/ 300 h 498"/>
                <a:gd name="T56" fmla="*/ 703 w 704"/>
                <a:gd name="T57" fmla="*/ 346 h 498"/>
                <a:gd name="T58" fmla="*/ 689 w 704"/>
                <a:gd name="T59" fmla="*/ 367 h 498"/>
                <a:gd name="T60" fmla="*/ 697 w 704"/>
                <a:gd name="T61" fmla="*/ 386 h 498"/>
                <a:gd name="T62" fmla="*/ 700 w 704"/>
                <a:gd name="T63" fmla="*/ 398 h 498"/>
                <a:gd name="T64" fmla="*/ 698 w 704"/>
                <a:gd name="T65" fmla="*/ 435 h 498"/>
                <a:gd name="T66" fmla="*/ 686 w 704"/>
                <a:gd name="T67" fmla="*/ 459 h 498"/>
                <a:gd name="T68" fmla="*/ 700 w 704"/>
                <a:gd name="T69" fmla="*/ 487 h 498"/>
                <a:gd name="T70" fmla="*/ 700 w 704"/>
                <a:gd name="T71" fmla="*/ 498 h 498"/>
                <a:gd name="T72" fmla="*/ 679 w 704"/>
                <a:gd name="T73" fmla="*/ 477 h 498"/>
                <a:gd name="T74" fmla="*/ 650 w 704"/>
                <a:gd name="T75" fmla="*/ 460 h 498"/>
                <a:gd name="T76" fmla="*/ 621 w 704"/>
                <a:gd name="T77" fmla="*/ 446 h 498"/>
                <a:gd name="T78" fmla="*/ 575 w 704"/>
                <a:gd name="T79" fmla="*/ 443 h 498"/>
                <a:gd name="T80" fmla="*/ 564 w 704"/>
                <a:gd name="T81" fmla="*/ 457 h 498"/>
                <a:gd name="T82" fmla="*/ 531 w 704"/>
                <a:gd name="T83" fmla="*/ 441 h 498"/>
                <a:gd name="T84" fmla="*/ 499 w 704"/>
                <a:gd name="T85" fmla="*/ 424 h 498"/>
                <a:gd name="T86" fmla="*/ 475 w 704"/>
                <a:gd name="T87" fmla="*/ 423 h 498"/>
                <a:gd name="T88" fmla="*/ 449 w 704"/>
                <a:gd name="T89" fmla="*/ 422 h 498"/>
                <a:gd name="T90" fmla="*/ 431 w 704"/>
                <a:gd name="T91" fmla="*/ 422 h 498"/>
                <a:gd name="T92" fmla="*/ 399 w 704"/>
                <a:gd name="T93" fmla="*/ 421 h 498"/>
                <a:gd name="T94" fmla="*/ 387 w 704"/>
                <a:gd name="T95" fmla="*/ 421 h 498"/>
                <a:gd name="T96" fmla="*/ 363 w 704"/>
                <a:gd name="T97" fmla="*/ 419 h 498"/>
                <a:gd name="T98" fmla="*/ 323 w 704"/>
                <a:gd name="T99" fmla="*/ 417 h 498"/>
                <a:gd name="T100" fmla="*/ 201 w 704"/>
                <a:gd name="T101" fmla="*/ 410 h 498"/>
                <a:gd name="T102" fmla="*/ 60 w 704"/>
                <a:gd name="T103" fmla="*/ 399 h 498"/>
                <a:gd name="T104" fmla="*/ 4 w 704"/>
                <a:gd name="T105" fmla="*/ 351 h 498"/>
                <a:gd name="T106" fmla="*/ 9 w 704"/>
                <a:gd name="T107" fmla="*/ 294 h 498"/>
                <a:gd name="T108" fmla="*/ 20 w 704"/>
                <a:gd name="T109" fmla="*/ 168 h 498"/>
                <a:gd name="T110" fmla="*/ 29 w 704"/>
                <a:gd name="T111" fmla="*/ 81 h 498"/>
                <a:gd name="T112" fmla="*/ 35 w 704"/>
                <a:gd name="T113" fmla="*/ 11 h 498"/>
                <a:gd name="T114" fmla="*/ 91 w 704"/>
                <a:gd name="T115" fmla="*/ 6 h 498"/>
                <a:gd name="T116" fmla="*/ 121 w 704"/>
                <a:gd name="T117" fmla="*/ 7 h 498"/>
                <a:gd name="T118" fmla="*/ 154 w 704"/>
                <a:gd name="T119" fmla="*/ 1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4" h="498">
                  <a:moveTo>
                    <a:pt x="159" y="11"/>
                  </a:moveTo>
                  <a:lnTo>
                    <a:pt x="166" y="11"/>
                  </a:lnTo>
                  <a:lnTo>
                    <a:pt x="167" y="11"/>
                  </a:lnTo>
                  <a:lnTo>
                    <a:pt x="173" y="11"/>
                  </a:lnTo>
                  <a:lnTo>
                    <a:pt x="174" y="11"/>
                  </a:lnTo>
                  <a:lnTo>
                    <a:pt x="175" y="11"/>
                  </a:lnTo>
                  <a:lnTo>
                    <a:pt x="177" y="11"/>
                  </a:lnTo>
                  <a:lnTo>
                    <a:pt x="178" y="11"/>
                  </a:lnTo>
                  <a:lnTo>
                    <a:pt x="178" y="12"/>
                  </a:lnTo>
                  <a:lnTo>
                    <a:pt x="179" y="12"/>
                  </a:lnTo>
                  <a:lnTo>
                    <a:pt x="180" y="12"/>
                  </a:lnTo>
                  <a:lnTo>
                    <a:pt x="181" y="12"/>
                  </a:lnTo>
                  <a:lnTo>
                    <a:pt x="184" y="12"/>
                  </a:lnTo>
                  <a:lnTo>
                    <a:pt x="187" y="12"/>
                  </a:lnTo>
                  <a:lnTo>
                    <a:pt x="196" y="13"/>
                  </a:lnTo>
                  <a:lnTo>
                    <a:pt x="200" y="13"/>
                  </a:lnTo>
                  <a:lnTo>
                    <a:pt x="201" y="13"/>
                  </a:lnTo>
                  <a:lnTo>
                    <a:pt x="202" y="13"/>
                  </a:lnTo>
                  <a:lnTo>
                    <a:pt x="203" y="14"/>
                  </a:lnTo>
                  <a:lnTo>
                    <a:pt x="204" y="14"/>
                  </a:lnTo>
                  <a:lnTo>
                    <a:pt x="205" y="14"/>
                  </a:lnTo>
                  <a:lnTo>
                    <a:pt x="208" y="14"/>
                  </a:lnTo>
                  <a:lnTo>
                    <a:pt x="211" y="14"/>
                  </a:lnTo>
                  <a:lnTo>
                    <a:pt x="216" y="15"/>
                  </a:lnTo>
                  <a:lnTo>
                    <a:pt x="216" y="15"/>
                  </a:lnTo>
                  <a:lnTo>
                    <a:pt x="218" y="15"/>
                  </a:lnTo>
                  <a:lnTo>
                    <a:pt x="219" y="15"/>
                  </a:lnTo>
                  <a:lnTo>
                    <a:pt x="226" y="15"/>
                  </a:lnTo>
                  <a:lnTo>
                    <a:pt x="228" y="16"/>
                  </a:lnTo>
                  <a:lnTo>
                    <a:pt x="230" y="16"/>
                  </a:lnTo>
                  <a:lnTo>
                    <a:pt x="233" y="16"/>
                  </a:lnTo>
                  <a:lnTo>
                    <a:pt x="234" y="16"/>
                  </a:lnTo>
                  <a:lnTo>
                    <a:pt x="236" y="16"/>
                  </a:lnTo>
                  <a:lnTo>
                    <a:pt x="237" y="16"/>
                  </a:lnTo>
                  <a:lnTo>
                    <a:pt x="239" y="16"/>
                  </a:lnTo>
                  <a:lnTo>
                    <a:pt x="240" y="17"/>
                  </a:lnTo>
                  <a:lnTo>
                    <a:pt x="241" y="17"/>
                  </a:lnTo>
                  <a:lnTo>
                    <a:pt x="244" y="17"/>
                  </a:lnTo>
                  <a:lnTo>
                    <a:pt x="246" y="17"/>
                  </a:lnTo>
                  <a:lnTo>
                    <a:pt x="249" y="17"/>
                  </a:lnTo>
                  <a:lnTo>
                    <a:pt x="254" y="17"/>
                  </a:lnTo>
                  <a:lnTo>
                    <a:pt x="255" y="17"/>
                  </a:lnTo>
                  <a:lnTo>
                    <a:pt x="271" y="18"/>
                  </a:lnTo>
                  <a:lnTo>
                    <a:pt x="272" y="18"/>
                  </a:lnTo>
                  <a:lnTo>
                    <a:pt x="274" y="18"/>
                  </a:lnTo>
                  <a:lnTo>
                    <a:pt x="276" y="18"/>
                  </a:lnTo>
                  <a:lnTo>
                    <a:pt x="278" y="18"/>
                  </a:lnTo>
                  <a:lnTo>
                    <a:pt x="280" y="18"/>
                  </a:lnTo>
                  <a:lnTo>
                    <a:pt x="284" y="19"/>
                  </a:lnTo>
                  <a:lnTo>
                    <a:pt x="286" y="19"/>
                  </a:lnTo>
                  <a:lnTo>
                    <a:pt x="288" y="19"/>
                  </a:lnTo>
                  <a:lnTo>
                    <a:pt x="288" y="19"/>
                  </a:lnTo>
                  <a:lnTo>
                    <a:pt x="289" y="19"/>
                  </a:lnTo>
                  <a:lnTo>
                    <a:pt x="291" y="19"/>
                  </a:lnTo>
                  <a:lnTo>
                    <a:pt x="294" y="19"/>
                  </a:lnTo>
                  <a:lnTo>
                    <a:pt x="305" y="20"/>
                  </a:lnTo>
                  <a:lnTo>
                    <a:pt x="307" y="20"/>
                  </a:lnTo>
                  <a:lnTo>
                    <a:pt x="309" y="20"/>
                  </a:lnTo>
                  <a:lnTo>
                    <a:pt x="310" y="20"/>
                  </a:lnTo>
                  <a:lnTo>
                    <a:pt x="313" y="21"/>
                  </a:lnTo>
                  <a:lnTo>
                    <a:pt x="324" y="21"/>
                  </a:lnTo>
                  <a:lnTo>
                    <a:pt x="325" y="21"/>
                  </a:lnTo>
                  <a:lnTo>
                    <a:pt x="326" y="21"/>
                  </a:lnTo>
                  <a:lnTo>
                    <a:pt x="328" y="22"/>
                  </a:lnTo>
                  <a:lnTo>
                    <a:pt x="334" y="22"/>
                  </a:lnTo>
                  <a:lnTo>
                    <a:pt x="337" y="22"/>
                  </a:lnTo>
                  <a:lnTo>
                    <a:pt x="347" y="22"/>
                  </a:lnTo>
                  <a:lnTo>
                    <a:pt x="348" y="22"/>
                  </a:lnTo>
                  <a:lnTo>
                    <a:pt x="351" y="22"/>
                  </a:lnTo>
                  <a:lnTo>
                    <a:pt x="354" y="22"/>
                  </a:lnTo>
                  <a:lnTo>
                    <a:pt x="355" y="22"/>
                  </a:lnTo>
                  <a:lnTo>
                    <a:pt x="355" y="22"/>
                  </a:lnTo>
                  <a:lnTo>
                    <a:pt x="366" y="23"/>
                  </a:lnTo>
                  <a:lnTo>
                    <a:pt x="366" y="23"/>
                  </a:lnTo>
                  <a:lnTo>
                    <a:pt x="367" y="23"/>
                  </a:lnTo>
                  <a:lnTo>
                    <a:pt x="377" y="24"/>
                  </a:lnTo>
                  <a:lnTo>
                    <a:pt x="378" y="24"/>
                  </a:lnTo>
                  <a:lnTo>
                    <a:pt x="379" y="24"/>
                  </a:lnTo>
                  <a:lnTo>
                    <a:pt x="382" y="24"/>
                  </a:lnTo>
                  <a:lnTo>
                    <a:pt x="384" y="24"/>
                  </a:lnTo>
                  <a:lnTo>
                    <a:pt x="386" y="24"/>
                  </a:lnTo>
                  <a:lnTo>
                    <a:pt x="391" y="24"/>
                  </a:lnTo>
                  <a:lnTo>
                    <a:pt x="395" y="25"/>
                  </a:lnTo>
                  <a:lnTo>
                    <a:pt x="403" y="25"/>
                  </a:lnTo>
                  <a:lnTo>
                    <a:pt x="406" y="25"/>
                  </a:lnTo>
                  <a:lnTo>
                    <a:pt x="414" y="26"/>
                  </a:lnTo>
                  <a:lnTo>
                    <a:pt x="416" y="26"/>
                  </a:lnTo>
                  <a:lnTo>
                    <a:pt x="419" y="26"/>
                  </a:lnTo>
                  <a:lnTo>
                    <a:pt x="421" y="26"/>
                  </a:lnTo>
                  <a:lnTo>
                    <a:pt x="427" y="26"/>
                  </a:lnTo>
                  <a:lnTo>
                    <a:pt x="428" y="26"/>
                  </a:lnTo>
                  <a:lnTo>
                    <a:pt x="437" y="27"/>
                  </a:lnTo>
                  <a:lnTo>
                    <a:pt x="444" y="27"/>
                  </a:lnTo>
                  <a:lnTo>
                    <a:pt x="446" y="27"/>
                  </a:lnTo>
                  <a:lnTo>
                    <a:pt x="447" y="27"/>
                  </a:lnTo>
                  <a:lnTo>
                    <a:pt x="449" y="27"/>
                  </a:lnTo>
                  <a:lnTo>
                    <a:pt x="452" y="28"/>
                  </a:lnTo>
                  <a:lnTo>
                    <a:pt x="454" y="28"/>
                  </a:lnTo>
                  <a:lnTo>
                    <a:pt x="455" y="28"/>
                  </a:lnTo>
                  <a:lnTo>
                    <a:pt x="457" y="28"/>
                  </a:lnTo>
                  <a:lnTo>
                    <a:pt x="460" y="28"/>
                  </a:lnTo>
                  <a:lnTo>
                    <a:pt x="461" y="28"/>
                  </a:lnTo>
                  <a:lnTo>
                    <a:pt x="471" y="28"/>
                  </a:lnTo>
                  <a:lnTo>
                    <a:pt x="472" y="28"/>
                  </a:lnTo>
                  <a:lnTo>
                    <a:pt x="480" y="28"/>
                  </a:lnTo>
                  <a:lnTo>
                    <a:pt x="488" y="28"/>
                  </a:lnTo>
                  <a:lnTo>
                    <a:pt x="504" y="29"/>
                  </a:lnTo>
                  <a:lnTo>
                    <a:pt x="552" y="31"/>
                  </a:lnTo>
                  <a:lnTo>
                    <a:pt x="562" y="31"/>
                  </a:lnTo>
                  <a:lnTo>
                    <a:pt x="568" y="31"/>
                  </a:lnTo>
                  <a:lnTo>
                    <a:pt x="570" y="31"/>
                  </a:lnTo>
                  <a:lnTo>
                    <a:pt x="570" y="31"/>
                  </a:lnTo>
                  <a:lnTo>
                    <a:pt x="572" y="31"/>
                  </a:lnTo>
                  <a:lnTo>
                    <a:pt x="587" y="32"/>
                  </a:lnTo>
                  <a:lnTo>
                    <a:pt x="588" y="32"/>
                  </a:lnTo>
                  <a:lnTo>
                    <a:pt x="595" y="32"/>
                  </a:lnTo>
                  <a:lnTo>
                    <a:pt x="609" y="32"/>
                  </a:lnTo>
                  <a:lnTo>
                    <a:pt x="610" y="32"/>
                  </a:lnTo>
                  <a:lnTo>
                    <a:pt x="613" y="32"/>
                  </a:lnTo>
                  <a:lnTo>
                    <a:pt x="614" y="32"/>
                  </a:lnTo>
                  <a:lnTo>
                    <a:pt x="628" y="33"/>
                  </a:lnTo>
                  <a:lnTo>
                    <a:pt x="629" y="33"/>
                  </a:lnTo>
                  <a:lnTo>
                    <a:pt x="637" y="33"/>
                  </a:lnTo>
                  <a:lnTo>
                    <a:pt x="643" y="33"/>
                  </a:lnTo>
                  <a:lnTo>
                    <a:pt x="646" y="33"/>
                  </a:lnTo>
                  <a:lnTo>
                    <a:pt x="655" y="33"/>
                  </a:lnTo>
                  <a:lnTo>
                    <a:pt x="657" y="33"/>
                  </a:lnTo>
                  <a:lnTo>
                    <a:pt x="675" y="33"/>
                  </a:lnTo>
                  <a:lnTo>
                    <a:pt x="683" y="33"/>
                  </a:lnTo>
                  <a:lnTo>
                    <a:pt x="685" y="33"/>
                  </a:lnTo>
                  <a:lnTo>
                    <a:pt x="687" y="33"/>
                  </a:lnTo>
                  <a:lnTo>
                    <a:pt x="688" y="33"/>
                  </a:lnTo>
                  <a:lnTo>
                    <a:pt x="690" y="33"/>
                  </a:lnTo>
                  <a:lnTo>
                    <a:pt x="692" y="33"/>
                  </a:lnTo>
                  <a:lnTo>
                    <a:pt x="692" y="33"/>
                  </a:lnTo>
                  <a:lnTo>
                    <a:pt x="694" y="33"/>
                  </a:lnTo>
                  <a:lnTo>
                    <a:pt x="695" y="33"/>
                  </a:lnTo>
                  <a:lnTo>
                    <a:pt x="695" y="34"/>
                  </a:lnTo>
                  <a:lnTo>
                    <a:pt x="695" y="35"/>
                  </a:lnTo>
                  <a:lnTo>
                    <a:pt x="694" y="36"/>
                  </a:lnTo>
                  <a:lnTo>
                    <a:pt x="695" y="38"/>
                  </a:lnTo>
                  <a:lnTo>
                    <a:pt x="695" y="39"/>
                  </a:lnTo>
                  <a:lnTo>
                    <a:pt x="694" y="39"/>
                  </a:lnTo>
                  <a:lnTo>
                    <a:pt x="694" y="43"/>
                  </a:lnTo>
                  <a:lnTo>
                    <a:pt x="694" y="46"/>
                  </a:lnTo>
                  <a:lnTo>
                    <a:pt x="693" y="48"/>
                  </a:lnTo>
                  <a:lnTo>
                    <a:pt x="693" y="49"/>
                  </a:lnTo>
                  <a:lnTo>
                    <a:pt x="687" y="58"/>
                  </a:lnTo>
                  <a:lnTo>
                    <a:pt x="685" y="61"/>
                  </a:lnTo>
                  <a:lnTo>
                    <a:pt x="681" y="62"/>
                  </a:lnTo>
                  <a:lnTo>
                    <a:pt x="679" y="64"/>
                  </a:lnTo>
                  <a:lnTo>
                    <a:pt x="670" y="72"/>
                  </a:lnTo>
                  <a:lnTo>
                    <a:pt x="670" y="72"/>
                  </a:lnTo>
                  <a:lnTo>
                    <a:pt x="669" y="78"/>
                  </a:lnTo>
                  <a:lnTo>
                    <a:pt x="670" y="78"/>
                  </a:lnTo>
                  <a:lnTo>
                    <a:pt x="670" y="80"/>
                  </a:lnTo>
                  <a:lnTo>
                    <a:pt x="675" y="86"/>
                  </a:lnTo>
                  <a:lnTo>
                    <a:pt x="676" y="89"/>
                  </a:lnTo>
                  <a:lnTo>
                    <a:pt x="679" y="93"/>
                  </a:lnTo>
                  <a:lnTo>
                    <a:pt x="679" y="94"/>
                  </a:lnTo>
                  <a:lnTo>
                    <a:pt x="680" y="97"/>
                  </a:lnTo>
                  <a:lnTo>
                    <a:pt x="683" y="103"/>
                  </a:lnTo>
                  <a:lnTo>
                    <a:pt x="684" y="104"/>
                  </a:lnTo>
                  <a:lnTo>
                    <a:pt x="690" y="104"/>
                  </a:lnTo>
                  <a:lnTo>
                    <a:pt x="698" y="108"/>
                  </a:lnTo>
                  <a:lnTo>
                    <a:pt x="701" y="111"/>
                  </a:lnTo>
                  <a:lnTo>
                    <a:pt x="703" y="115"/>
                  </a:lnTo>
                  <a:lnTo>
                    <a:pt x="704" y="118"/>
                  </a:lnTo>
                  <a:lnTo>
                    <a:pt x="704" y="119"/>
                  </a:lnTo>
                  <a:lnTo>
                    <a:pt x="704" y="121"/>
                  </a:lnTo>
                  <a:lnTo>
                    <a:pt x="704" y="122"/>
                  </a:lnTo>
                  <a:lnTo>
                    <a:pt x="704" y="131"/>
                  </a:lnTo>
                  <a:lnTo>
                    <a:pt x="704" y="132"/>
                  </a:lnTo>
                  <a:lnTo>
                    <a:pt x="704" y="135"/>
                  </a:lnTo>
                  <a:lnTo>
                    <a:pt x="704" y="142"/>
                  </a:lnTo>
                  <a:lnTo>
                    <a:pt x="704" y="143"/>
                  </a:lnTo>
                  <a:lnTo>
                    <a:pt x="704" y="146"/>
                  </a:lnTo>
                  <a:lnTo>
                    <a:pt x="704" y="152"/>
                  </a:lnTo>
                  <a:lnTo>
                    <a:pt x="704" y="153"/>
                  </a:lnTo>
                  <a:lnTo>
                    <a:pt x="704" y="162"/>
                  </a:lnTo>
                  <a:lnTo>
                    <a:pt x="704" y="164"/>
                  </a:lnTo>
                  <a:lnTo>
                    <a:pt x="704" y="171"/>
                  </a:lnTo>
                  <a:lnTo>
                    <a:pt x="704" y="172"/>
                  </a:lnTo>
                  <a:lnTo>
                    <a:pt x="704" y="173"/>
                  </a:lnTo>
                  <a:lnTo>
                    <a:pt x="704" y="185"/>
                  </a:lnTo>
                  <a:lnTo>
                    <a:pt x="704" y="186"/>
                  </a:lnTo>
                  <a:lnTo>
                    <a:pt x="704" y="187"/>
                  </a:lnTo>
                  <a:lnTo>
                    <a:pt x="704" y="189"/>
                  </a:lnTo>
                  <a:lnTo>
                    <a:pt x="704" y="191"/>
                  </a:lnTo>
                  <a:lnTo>
                    <a:pt x="704" y="199"/>
                  </a:lnTo>
                  <a:lnTo>
                    <a:pt x="704" y="208"/>
                  </a:lnTo>
                  <a:lnTo>
                    <a:pt x="704" y="209"/>
                  </a:lnTo>
                  <a:lnTo>
                    <a:pt x="704" y="220"/>
                  </a:lnTo>
                  <a:lnTo>
                    <a:pt x="704" y="222"/>
                  </a:lnTo>
                  <a:lnTo>
                    <a:pt x="704" y="224"/>
                  </a:lnTo>
                  <a:lnTo>
                    <a:pt x="704" y="225"/>
                  </a:lnTo>
                  <a:lnTo>
                    <a:pt x="704" y="230"/>
                  </a:lnTo>
                  <a:lnTo>
                    <a:pt x="704" y="232"/>
                  </a:lnTo>
                  <a:lnTo>
                    <a:pt x="704" y="234"/>
                  </a:lnTo>
                  <a:lnTo>
                    <a:pt x="703" y="241"/>
                  </a:lnTo>
                  <a:lnTo>
                    <a:pt x="703" y="242"/>
                  </a:lnTo>
                  <a:lnTo>
                    <a:pt x="703" y="244"/>
                  </a:lnTo>
                  <a:lnTo>
                    <a:pt x="703" y="245"/>
                  </a:lnTo>
                  <a:lnTo>
                    <a:pt x="703" y="247"/>
                  </a:lnTo>
                  <a:lnTo>
                    <a:pt x="703" y="248"/>
                  </a:lnTo>
                  <a:lnTo>
                    <a:pt x="703" y="250"/>
                  </a:lnTo>
                  <a:lnTo>
                    <a:pt x="703" y="251"/>
                  </a:lnTo>
                  <a:lnTo>
                    <a:pt x="703" y="253"/>
                  </a:lnTo>
                  <a:lnTo>
                    <a:pt x="703" y="255"/>
                  </a:lnTo>
                  <a:lnTo>
                    <a:pt x="703" y="255"/>
                  </a:lnTo>
                  <a:lnTo>
                    <a:pt x="703" y="256"/>
                  </a:lnTo>
                  <a:lnTo>
                    <a:pt x="703" y="257"/>
                  </a:lnTo>
                  <a:lnTo>
                    <a:pt x="703" y="259"/>
                  </a:lnTo>
                  <a:lnTo>
                    <a:pt x="703" y="266"/>
                  </a:lnTo>
                  <a:lnTo>
                    <a:pt x="703" y="288"/>
                  </a:lnTo>
                  <a:lnTo>
                    <a:pt x="703" y="290"/>
                  </a:lnTo>
                  <a:lnTo>
                    <a:pt x="703" y="292"/>
                  </a:lnTo>
                  <a:lnTo>
                    <a:pt x="703" y="293"/>
                  </a:lnTo>
                  <a:lnTo>
                    <a:pt x="703" y="294"/>
                  </a:lnTo>
                  <a:lnTo>
                    <a:pt x="703" y="294"/>
                  </a:lnTo>
                  <a:lnTo>
                    <a:pt x="703" y="296"/>
                  </a:lnTo>
                  <a:lnTo>
                    <a:pt x="703" y="298"/>
                  </a:lnTo>
                  <a:lnTo>
                    <a:pt x="703" y="299"/>
                  </a:lnTo>
                  <a:lnTo>
                    <a:pt x="703" y="300"/>
                  </a:lnTo>
                  <a:lnTo>
                    <a:pt x="703" y="310"/>
                  </a:lnTo>
                  <a:lnTo>
                    <a:pt x="703" y="313"/>
                  </a:lnTo>
                  <a:lnTo>
                    <a:pt x="703" y="320"/>
                  </a:lnTo>
                  <a:lnTo>
                    <a:pt x="703" y="322"/>
                  </a:lnTo>
                  <a:lnTo>
                    <a:pt x="703" y="335"/>
                  </a:lnTo>
                  <a:lnTo>
                    <a:pt x="703" y="337"/>
                  </a:lnTo>
                  <a:lnTo>
                    <a:pt x="703" y="345"/>
                  </a:lnTo>
                  <a:lnTo>
                    <a:pt x="703" y="346"/>
                  </a:lnTo>
                  <a:lnTo>
                    <a:pt x="703" y="349"/>
                  </a:lnTo>
                  <a:lnTo>
                    <a:pt x="703" y="360"/>
                  </a:lnTo>
                  <a:lnTo>
                    <a:pt x="691" y="360"/>
                  </a:lnTo>
                  <a:lnTo>
                    <a:pt x="690" y="360"/>
                  </a:lnTo>
                  <a:lnTo>
                    <a:pt x="691" y="362"/>
                  </a:lnTo>
                  <a:lnTo>
                    <a:pt x="691" y="365"/>
                  </a:lnTo>
                  <a:lnTo>
                    <a:pt x="690" y="366"/>
                  </a:lnTo>
                  <a:lnTo>
                    <a:pt x="689" y="367"/>
                  </a:lnTo>
                  <a:lnTo>
                    <a:pt x="690" y="369"/>
                  </a:lnTo>
                  <a:lnTo>
                    <a:pt x="693" y="373"/>
                  </a:lnTo>
                  <a:lnTo>
                    <a:pt x="695" y="374"/>
                  </a:lnTo>
                  <a:lnTo>
                    <a:pt x="696" y="374"/>
                  </a:lnTo>
                  <a:lnTo>
                    <a:pt x="697" y="375"/>
                  </a:lnTo>
                  <a:lnTo>
                    <a:pt x="697" y="376"/>
                  </a:lnTo>
                  <a:lnTo>
                    <a:pt x="697" y="377"/>
                  </a:lnTo>
                  <a:lnTo>
                    <a:pt x="697" y="386"/>
                  </a:lnTo>
                  <a:lnTo>
                    <a:pt x="696" y="388"/>
                  </a:lnTo>
                  <a:lnTo>
                    <a:pt x="694" y="388"/>
                  </a:lnTo>
                  <a:lnTo>
                    <a:pt x="692" y="388"/>
                  </a:lnTo>
                  <a:lnTo>
                    <a:pt x="691" y="391"/>
                  </a:lnTo>
                  <a:lnTo>
                    <a:pt x="691" y="392"/>
                  </a:lnTo>
                  <a:lnTo>
                    <a:pt x="692" y="394"/>
                  </a:lnTo>
                  <a:lnTo>
                    <a:pt x="693" y="398"/>
                  </a:lnTo>
                  <a:lnTo>
                    <a:pt x="700" y="398"/>
                  </a:lnTo>
                  <a:lnTo>
                    <a:pt x="701" y="398"/>
                  </a:lnTo>
                  <a:lnTo>
                    <a:pt x="704" y="411"/>
                  </a:lnTo>
                  <a:lnTo>
                    <a:pt x="704" y="412"/>
                  </a:lnTo>
                  <a:lnTo>
                    <a:pt x="703" y="416"/>
                  </a:lnTo>
                  <a:lnTo>
                    <a:pt x="702" y="419"/>
                  </a:lnTo>
                  <a:lnTo>
                    <a:pt x="698" y="424"/>
                  </a:lnTo>
                  <a:lnTo>
                    <a:pt x="698" y="432"/>
                  </a:lnTo>
                  <a:lnTo>
                    <a:pt x="698" y="435"/>
                  </a:lnTo>
                  <a:lnTo>
                    <a:pt x="696" y="440"/>
                  </a:lnTo>
                  <a:lnTo>
                    <a:pt x="694" y="447"/>
                  </a:lnTo>
                  <a:lnTo>
                    <a:pt x="694" y="449"/>
                  </a:lnTo>
                  <a:lnTo>
                    <a:pt x="693" y="449"/>
                  </a:lnTo>
                  <a:lnTo>
                    <a:pt x="692" y="450"/>
                  </a:lnTo>
                  <a:lnTo>
                    <a:pt x="691" y="450"/>
                  </a:lnTo>
                  <a:lnTo>
                    <a:pt x="686" y="458"/>
                  </a:lnTo>
                  <a:lnTo>
                    <a:pt x="686" y="459"/>
                  </a:lnTo>
                  <a:lnTo>
                    <a:pt x="686" y="463"/>
                  </a:lnTo>
                  <a:lnTo>
                    <a:pt x="687" y="467"/>
                  </a:lnTo>
                  <a:lnTo>
                    <a:pt x="688" y="469"/>
                  </a:lnTo>
                  <a:lnTo>
                    <a:pt x="689" y="468"/>
                  </a:lnTo>
                  <a:lnTo>
                    <a:pt x="692" y="470"/>
                  </a:lnTo>
                  <a:lnTo>
                    <a:pt x="694" y="473"/>
                  </a:lnTo>
                  <a:lnTo>
                    <a:pt x="697" y="477"/>
                  </a:lnTo>
                  <a:lnTo>
                    <a:pt x="700" y="487"/>
                  </a:lnTo>
                  <a:lnTo>
                    <a:pt x="700" y="488"/>
                  </a:lnTo>
                  <a:lnTo>
                    <a:pt x="700" y="490"/>
                  </a:lnTo>
                  <a:lnTo>
                    <a:pt x="700" y="492"/>
                  </a:lnTo>
                  <a:lnTo>
                    <a:pt x="700" y="493"/>
                  </a:lnTo>
                  <a:lnTo>
                    <a:pt x="700" y="493"/>
                  </a:lnTo>
                  <a:lnTo>
                    <a:pt x="701" y="495"/>
                  </a:lnTo>
                  <a:lnTo>
                    <a:pt x="703" y="496"/>
                  </a:lnTo>
                  <a:lnTo>
                    <a:pt x="700" y="498"/>
                  </a:lnTo>
                  <a:lnTo>
                    <a:pt x="699" y="498"/>
                  </a:lnTo>
                  <a:lnTo>
                    <a:pt x="687" y="493"/>
                  </a:lnTo>
                  <a:lnTo>
                    <a:pt x="687" y="493"/>
                  </a:lnTo>
                  <a:lnTo>
                    <a:pt x="686" y="492"/>
                  </a:lnTo>
                  <a:lnTo>
                    <a:pt x="679" y="481"/>
                  </a:lnTo>
                  <a:lnTo>
                    <a:pt x="679" y="480"/>
                  </a:lnTo>
                  <a:lnTo>
                    <a:pt x="679" y="478"/>
                  </a:lnTo>
                  <a:lnTo>
                    <a:pt x="679" y="477"/>
                  </a:lnTo>
                  <a:lnTo>
                    <a:pt x="678" y="475"/>
                  </a:lnTo>
                  <a:lnTo>
                    <a:pt x="677" y="472"/>
                  </a:lnTo>
                  <a:lnTo>
                    <a:pt x="670" y="467"/>
                  </a:lnTo>
                  <a:lnTo>
                    <a:pt x="669" y="466"/>
                  </a:lnTo>
                  <a:lnTo>
                    <a:pt x="660" y="463"/>
                  </a:lnTo>
                  <a:lnTo>
                    <a:pt x="659" y="463"/>
                  </a:lnTo>
                  <a:lnTo>
                    <a:pt x="655" y="462"/>
                  </a:lnTo>
                  <a:lnTo>
                    <a:pt x="650" y="460"/>
                  </a:lnTo>
                  <a:lnTo>
                    <a:pt x="649" y="459"/>
                  </a:lnTo>
                  <a:lnTo>
                    <a:pt x="647" y="458"/>
                  </a:lnTo>
                  <a:lnTo>
                    <a:pt x="639" y="456"/>
                  </a:lnTo>
                  <a:lnTo>
                    <a:pt x="637" y="455"/>
                  </a:lnTo>
                  <a:lnTo>
                    <a:pt x="634" y="453"/>
                  </a:lnTo>
                  <a:lnTo>
                    <a:pt x="631" y="449"/>
                  </a:lnTo>
                  <a:lnTo>
                    <a:pt x="628" y="447"/>
                  </a:lnTo>
                  <a:lnTo>
                    <a:pt x="621" y="446"/>
                  </a:lnTo>
                  <a:lnTo>
                    <a:pt x="613" y="445"/>
                  </a:lnTo>
                  <a:lnTo>
                    <a:pt x="607" y="446"/>
                  </a:lnTo>
                  <a:lnTo>
                    <a:pt x="603" y="447"/>
                  </a:lnTo>
                  <a:lnTo>
                    <a:pt x="593" y="447"/>
                  </a:lnTo>
                  <a:lnTo>
                    <a:pt x="588" y="448"/>
                  </a:lnTo>
                  <a:lnTo>
                    <a:pt x="580" y="446"/>
                  </a:lnTo>
                  <a:lnTo>
                    <a:pt x="576" y="444"/>
                  </a:lnTo>
                  <a:lnTo>
                    <a:pt x="575" y="443"/>
                  </a:lnTo>
                  <a:lnTo>
                    <a:pt x="574" y="443"/>
                  </a:lnTo>
                  <a:lnTo>
                    <a:pt x="571" y="444"/>
                  </a:lnTo>
                  <a:lnTo>
                    <a:pt x="570" y="445"/>
                  </a:lnTo>
                  <a:lnTo>
                    <a:pt x="570" y="448"/>
                  </a:lnTo>
                  <a:lnTo>
                    <a:pt x="570" y="450"/>
                  </a:lnTo>
                  <a:lnTo>
                    <a:pt x="567" y="454"/>
                  </a:lnTo>
                  <a:lnTo>
                    <a:pt x="565" y="456"/>
                  </a:lnTo>
                  <a:lnTo>
                    <a:pt x="564" y="457"/>
                  </a:lnTo>
                  <a:lnTo>
                    <a:pt x="559" y="457"/>
                  </a:lnTo>
                  <a:lnTo>
                    <a:pt x="557" y="458"/>
                  </a:lnTo>
                  <a:lnTo>
                    <a:pt x="555" y="457"/>
                  </a:lnTo>
                  <a:lnTo>
                    <a:pt x="554" y="456"/>
                  </a:lnTo>
                  <a:lnTo>
                    <a:pt x="544" y="448"/>
                  </a:lnTo>
                  <a:lnTo>
                    <a:pt x="543" y="447"/>
                  </a:lnTo>
                  <a:lnTo>
                    <a:pt x="540" y="446"/>
                  </a:lnTo>
                  <a:lnTo>
                    <a:pt x="531" y="441"/>
                  </a:lnTo>
                  <a:lnTo>
                    <a:pt x="529" y="440"/>
                  </a:lnTo>
                  <a:lnTo>
                    <a:pt x="518" y="433"/>
                  </a:lnTo>
                  <a:lnTo>
                    <a:pt x="516" y="432"/>
                  </a:lnTo>
                  <a:lnTo>
                    <a:pt x="514" y="427"/>
                  </a:lnTo>
                  <a:lnTo>
                    <a:pt x="514" y="426"/>
                  </a:lnTo>
                  <a:lnTo>
                    <a:pt x="514" y="425"/>
                  </a:lnTo>
                  <a:lnTo>
                    <a:pt x="507" y="425"/>
                  </a:lnTo>
                  <a:lnTo>
                    <a:pt x="499" y="424"/>
                  </a:lnTo>
                  <a:lnTo>
                    <a:pt x="498" y="424"/>
                  </a:lnTo>
                  <a:lnTo>
                    <a:pt x="491" y="424"/>
                  </a:lnTo>
                  <a:lnTo>
                    <a:pt x="489" y="424"/>
                  </a:lnTo>
                  <a:lnTo>
                    <a:pt x="486" y="424"/>
                  </a:lnTo>
                  <a:lnTo>
                    <a:pt x="483" y="424"/>
                  </a:lnTo>
                  <a:lnTo>
                    <a:pt x="476" y="424"/>
                  </a:lnTo>
                  <a:lnTo>
                    <a:pt x="476" y="424"/>
                  </a:lnTo>
                  <a:lnTo>
                    <a:pt x="475" y="423"/>
                  </a:lnTo>
                  <a:lnTo>
                    <a:pt x="471" y="423"/>
                  </a:lnTo>
                  <a:lnTo>
                    <a:pt x="467" y="423"/>
                  </a:lnTo>
                  <a:lnTo>
                    <a:pt x="465" y="423"/>
                  </a:lnTo>
                  <a:lnTo>
                    <a:pt x="460" y="423"/>
                  </a:lnTo>
                  <a:lnTo>
                    <a:pt x="454" y="423"/>
                  </a:lnTo>
                  <a:lnTo>
                    <a:pt x="453" y="423"/>
                  </a:lnTo>
                  <a:lnTo>
                    <a:pt x="452" y="423"/>
                  </a:lnTo>
                  <a:lnTo>
                    <a:pt x="449" y="422"/>
                  </a:lnTo>
                  <a:lnTo>
                    <a:pt x="445" y="422"/>
                  </a:lnTo>
                  <a:lnTo>
                    <a:pt x="443" y="422"/>
                  </a:lnTo>
                  <a:lnTo>
                    <a:pt x="443" y="422"/>
                  </a:lnTo>
                  <a:lnTo>
                    <a:pt x="440" y="422"/>
                  </a:lnTo>
                  <a:lnTo>
                    <a:pt x="435" y="422"/>
                  </a:lnTo>
                  <a:lnTo>
                    <a:pt x="433" y="422"/>
                  </a:lnTo>
                  <a:lnTo>
                    <a:pt x="432" y="422"/>
                  </a:lnTo>
                  <a:lnTo>
                    <a:pt x="431" y="422"/>
                  </a:lnTo>
                  <a:lnTo>
                    <a:pt x="423" y="421"/>
                  </a:lnTo>
                  <a:lnTo>
                    <a:pt x="421" y="421"/>
                  </a:lnTo>
                  <a:lnTo>
                    <a:pt x="417" y="421"/>
                  </a:lnTo>
                  <a:lnTo>
                    <a:pt x="415" y="421"/>
                  </a:lnTo>
                  <a:lnTo>
                    <a:pt x="402" y="421"/>
                  </a:lnTo>
                  <a:lnTo>
                    <a:pt x="400" y="421"/>
                  </a:lnTo>
                  <a:lnTo>
                    <a:pt x="399" y="421"/>
                  </a:lnTo>
                  <a:lnTo>
                    <a:pt x="399" y="421"/>
                  </a:lnTo>
                  <a:lnTo>
                    <a:pt x="396" y="421"/>
                  </a:lnTo>
                  <a:lnTo>
                    <a:pt x="394" y="421"/>
                  </a:lnTo>
                  <a:lnTo>
                    <a:pt x="393" y="421"/>
                  </a:lnTo>
                  <a:lnTo>
                    <a:pt x="392" y="421"/>
                  </a:lnTo>
                  <a:lnTo>
                    <a:pt x="391" y="421"/>
                  </a:lnTo>
                  <a:lnTo>
                    <a:pt x="388" y="421"/>
                  </a:lnTo>
                  <a:lnTo>
                    <a:pt x="388" y="421"/>
                  </a:lnTo>
                  <a:lnTo>
                    <a:pt x="387" y="421"/>
                  </a:lnTo>
                  <a:lnTo>
                    <a:pt x="386" y="421"/>
                  </a:lnTo>
                  <a:lnTo>
                    <a:pt x="382" y="420"/>
                  </a:lnTo>
                  <a:lnTo>
                    <a:pt x="381" y="420"/>
                  </a:lnTo>
                  <a:lnTo>
                    <a:pt x="379" y="420"/>
                  </a:lnTo>
                  <a:lnTo>
                    <a:pt x="378" y="420"/>
                  </a:lnTo>
                  <a:lnTo>
                    <a:pt x="374" y="420"/>
                  </a:lnTo>
                  <a:lnTo>
                    <a:pt x="371" y="420"/>
                  </a:lnTo>
                  <a:lnTo>
                    <a:pt x="363" y="419"/>
                  </a:lnTo>
                  <a:lnTo>
                    <a:pt x="356" y="419"/>
                  </a:lnTo>
                  <a:lnTo>
                    <a:pt x="349" y="419"/>
                  </a:lnTo>
                  <a:lnTo>
                    <a:pt x="349" y="418"/>
                  </a:lnTo>
                  <a:lnTo>
                    <a:pt x="342" y="418"/>
                  </a:lnTo>
                  <a:lnTo>
                    <a:pt x="331" y="417"/>
                  </a:lnTo>
                  <a:lnTo>
                    <a:pt x="325" y="417"/>
                  </a:lnTo>
                  <a:lnTo>
                    <a:pt x="324" y="417"/>
                  </a:lnTo>
                  <a:lnTo>
                    <a:pt x="323" y="417"/>
                  </a:lnTo>
                  <a:lnTo>
                    <a:pt x="293" y="416"/>
                  </a:lnTo>
                  <a:lnTo>
                    <a:pt x="290" y="416"/>
                  </a:lnTo>
                  <a:lnTo>
                    <a:pt x="286" y="416"/>
                  </a:lnTo>
                  <a:lnTo>
                    <a:pt x="285" y="416"/>
                  </a:lnTo>
                  <a:lnTo>
                    <a:pt x="261" y="414"/>
                  </a:lnTo>
                  <a:lnTo>
                    <a:pt x="260" y="414"/>
                  </a:lnTo>
                  <a:lnTo>
                    <a:pt x="224" y="412"/>
                  </a:lnTo>
                  <a:lnTo>
                    <a:pt x="201" y="410"/>
                  </a:lnTo>
                  <a:lnTo>
                    <a:pt x="182" y="409"/>
                  </a:lnTo>
                  <a:lnTo>
                    <a:pt x="149" y="406"/>
                  </a:lnTo>
                  <a:lnTo>
                    <a:pt x="144" y="406"/>
                  </a:lnTo>
                  <a:lnTo>
                    <a:pt x="117" y="405"/>
                  </a:lnTo>
                  <a:lnTo>
                    <a:pt x="97" y="403"/>
                  </a:lnTo>
                  <a:lnTo>
                    <a:pt x="85" y="402"/>
                  </a:lnTo>
                  <a:lnTo>
                    <a:pt x="66" y="400"/>
                  </a:lnTo>
                  <a:lnTo>
                    <a:pt x="60" y="399"/>
                  </a:lnTo>
                  <a:lnTo>
                    <a:pt x="50" y="399"/>
                  </a:lnTo>
                  <a:lnTo>
                    <a:pt x="44" y="399"/>
                  </a:lnTo>
                  <a:lnTo>
                    <a:pt x="22" y="396"/>
                  </a:lnTo>
                  <a:lnTo>
                    <a:pt x="0" y="394"/>
                  </a:lnTo>
                  <a:lnTo>
                    <a:pt x="3" y="356"/>
                  </a:lnTo>
                  <a:lnTo>
                    <a:pt x="3" y="355"/>
                  </a:lnTo>
                  <a:lnTo>
                    <a:pt x="3" y="354"/>
                  </a:lnTo>
                  <a:lnTo>
                    <a:pt x="4" y="351"/>
                  </a:lnTo>
                  <a:lnTo>
                    <a:pt x="5" y="343"/>
                  </a:lnTo>
                  <a:lnTo>
                    <a:pt x="5" y="338"/>
                  </a:lnTo>
                  <a:lnTo>
                    <a:pt x="6" y="331"/>
                  </a:lnTo>
                  <a:lnTo>
                    <a:pt x="6" y="327"/>
                  </a:lnTo>
                  <a:lnTo>
                    <a:pt x="6" y="320"/>
                  </a:lnTo>
                  <a:lnTo>
                    <a:pt x="6" y="317"/>
                  </a:lnTo>
                  <a:lnTo>
                    <a:pt x="6" y="316"/>
                  </a:lnTo>
                  <a:lnTo>
                    <a:pt x="9" y="294"/>
                  </a:lnTo>
                  <a:lnTo>
                    <a:pt x="10" y="281"/>
                  </a:lnTo>
                  <a:lnTo>
                    <a:pt x="11" y="269"/>
                  </a:lnTo>
                  <a:lnTo>
                    <a:pt x="13" y="242"/>
                  </a:lnTo>
                  <a:lnTo>
                    <a:pt x="14" y="237"/>
                  </a:lnTo>
                  <a:lnTo>
                    <a:pt x="17" y="192"/>
                  </a:lnTo>
                  <a:lnTo>
                    <a:pt x="18" y="188"/>
                  </a:lnTo>
                  <a:lnTo>
                    <a:pt x="18" y="184"/>
                  </a:lnTo>
                  <a:lnTo>
                    <a:pt x="20" y="168"/>
                  </a:lnTo>
                  <a:lnTo>
                    <a:pt x="20" y="167"/>
                  </a:lnTo>
                  <a:lnTo>
                    <a:pt x="20" y="164"/>
                  </a:lnTo>
                  <a:lnTo>
                    <a:pt x="21" y="158"/>
                  </a:lnTo>
                  <a:lnTo>
                    <a:pt x="23" y="128"/>
                  </a:lnTo>
                  <a:lnTo>
                    <a:pt x="25" y="127"/>
                  </a:lnTo>
                  <a:lnTo>
                    <a:pt x="28" y="99"/>
                  </a:lnTo>
                  <a:lnTo>
                    <a:pt x="28" y="82"/>
                  </a:lnTo>
                  <a:lnTo>
                    <a:pt x="29" y="81"/>
                  </a:lnTo>
                  <a:lnTo>
                    <a:pt x="29" y="77"/>
                  </a:lnTo>
                  <a:lnTo>
                    <a:pt x="29" y="74"/>
                  </a:lnTo>
                  <a:lnTo>
                    <a:pt x="30" y="61"/>
                  </a:lnTo>
                  <a:lnTo>
                    <a:pt x="31" y="60"/>
                  </a:lnTo>
                  <a:lnTo>
                    <a:pt x="31" y="55"/>
                  </a:lnTo>
                  <a:lnTo>
                    <a:pt x="31" y="53"/>
                  </a:lnTo>
                  <a:lnTo>
                    <a:pt x="31" y="52"/>
                  </a:lnTo>
                  <a:lnTo>
                    <a:pt x="35" y="11"/>
                  </a:lnTo>
                  <a:lnTo>
                    <a:pt x="35" y="9"/>
                  </a:lnTo>
                  <a:lnTo>
                    <a:pt x="35" y="0"/>
                  </a:lnTo>
                  <a:lnTo>
                    <a:pt x="69" y="3"/>
                  </a:lnTo>
                  <a:lnTo>
                    <a:pt x="69" y="4"/>
                  </a:lnTo>
                  <a:lnTo>
                    <a:pt x="77" y="4"/>
                  </a:lnTo>
                  <a:lnTo>
                    <a:pt x="78" y="4"/>
                  </a:lnTo>
                  <a:lnTo>
                    <a:pt x="89" y="5"/>
                  </a:lnTo>
                  <a:lnTo>
                    <a:pt x="91" y="6"/>
                  </a:lnTo>
                  <a:lnTo>
                    <a:pt x="102" y="6"/>
                  </a:lnTo>
                  <a:lnTo>
                    <a:pt x="103" y="6"/>
                  </a:lnTo>
                  <a:lnTo>
                    <a:pt x="108" y="6"/>
                  </a:lnTo>
                  <a:lnTo>
                    <a:pt x="109" y="6"/>
                  </a:lnTo>
                  <a:lnTo>
                    <a:pt x="113" y="7"/>
                  </a:lnTo>
                  <a:lnTo>
                    <a:pt x="115" y="7"/>
                  </a:lnTo>
                  <a:lnTo>
                    <a:pt x="119" y="7"/>
                  </a:lnTo>
                  <a:lnTo>
                    <a:pt x="121" y="7"/>
                  </a:lnTo>
                  <a:lnTo>
                    <a:pt x="123" y="8"/>
                  </a:lnTo>
                  <a:lnTo>
                    <a:pt x="125" y="8"/>
                  </a:lnTo>
                  <a:lnTo>
                    <a:pt x="128" y="8"/>
                  </a:lnTo>
                  <a:lnTo>
                    <a:pt x="128" y="8"/>
                  </a:lnTo>
                  <a:lnTo>
                    <a:pt x="133" y="9"/>
                  </a:lnTo>
                  <a:lnTo>
                    <a:pt x="134" y="9"/>
                  </a:lnTo>
                  <a:lnTo>
                    <a:pt x="138" y="9"/>
                  </a:lnTo>
                  <a:lnTo>
                    <a:pt x="154" y="10"/>
                  </a:lnTo>
                  <a:lnTo>
                    <a:pt x="156" y="11"/>
                  </a:lnTo>
                  <a:lnTo>
                    <a:pt x="157" y="11"/>
                  </a:lnTo>
                  <a:lnTo>
                    <a:pt x="158" y="11"/>
                  </a:lnTo>
                  <a:lnTo>
                    <a:pt x="159" y="11"/>
                  </a:lnTo>
                  <a:close/>
                </a:path>
              </a:pathLst>
            </a:custGeom>
            <a:solidFill>
              <a:srgbClr val="4C7300"/>
            </a:solidFill>
            <a:ln w="3">
              <a:solidFill>
                <a:schemeClr val="tx1">
                  <a:lumMod val="75000"/>
                  <a:lumOff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0" name="Freeform 302"/>
            <p:cNvSpPr>
              <a:spLocks/>
            </p:cNvSpPr>
            <p:nvPr/>
          </p:nvSpPr>
          <p:spPr bwMode="auto">
            <a:xfrm>
              <a:off x="5486556" y="3621002"/>
              <a:ext cx="1201605" cy="436189"/>
            </a:xfrm>
            <a:custGeom>
              <a:avLst/>
              <a:gdLst>
                <a:gd name="T0" fmla="*/ 279 w 865"/>
                <a:gd name="T1" fmla="*/ 71 h 314"/>
                <a:gd name="T2" fmla="*/ 299 w 865"/>
                <a:gd name="T3" fmla="*/ 68 h 314"/>
                <a:gd name="T4" fmla="*/ 347 w 865"/>
                <a:gd name="T5" fmla="*/ 63 h 314"/>
                <a:gd name="T6" fmla="*/ 402 w 865"/>
                <a:gd name="T7" fmla="*/ 58 h 314"/>
                <a:gd name="T8" fmla="*/ 470 w 865"/>
                <a:gd name="T9" fmla="*/ 54 h 314"/>
                <a:gd name="T10" fmla="*/ 528 w 865"/>
                <a:gd name="T11" fmla="*/ 47 h 314"/>
                <a:gd name="T12" fmla="*/ 659 w 865"/>
                <a:gd name="T13" fmla="*/ 34 h 314"/>
                <a:gd name="T14" fmla="*/ 726 w 865"/>
                <a:gd name="T15" fmla="*/ 23 h 314"/>
                <a:gd name="T16" fmla="*/ 804 w 865"/>
                <a:gd name="T17" fmla="*/ 11 h 314"/>
                <a:gd name="T18" fmla="*/ 815 w 865"/>
                <a:gd name="T19" fmla="*/ 10 h 314"/>
                <a:gd name="T20" fmla="*/ 861 w 865"/>
                <a:gd name="T21" fmla="*/ 14 h 314"/>
                <a:gd name="T22" fmla="*/ 862 w 865"/>
                <a:gd name="T23" fmla="*/ 38 h 314"/>
                <a:gd name="T24" fmla="*/ 844 w 865"/>
                <a:gd name="T25" fmla="*/ 48 h 314"/>
                <a:gd name="T26" fmla="*/ 823 w 865"/>
                <a:gd name="T27" fmla="*/ 69 h 314"/>
                <a:gd name="T28" fmla="*/ 803 w 865"/>
                <a:gd name="T29" fmla="*/ 77 h 314"/>
                <a:gd name="T30" fmla="*/ 790 w 865"/>
                <a:gd name="T31" fmla="*/ 98 h 314"/>
                <a:gd name="T32" fmla="*/ 771 w 865"/>
                <a:gd name="T33" fmla="*/ 91 h 314"/>
                <a:gd name="T34" fmla="*/ 750 w 865"/>
                <a:gd name="T35" fmla="*/ 110 h 314"/>
                <a:gd name="T36" fmla="*/ 721 w 865"/>
                <a:gd name="T37" fmla="*/ 142 h 314"/>
                <a:gd name="T38" fmla="*/ 698 w 865"/>
                <a:gd name="T39" fmla="*/ 165 h 314"/>
                <a:gd name="T40" fmla="*/ 659 w 865"/>
                <a:gd name="T41" fmla="*/ 178 h 314"/>
                <a:gd name="T42" fmla="*/ 645 w 865"/>
                <a:gd name="T43" fmla="*/ 204 h 314"/>
                <a:gd name="T44" fmla="*/ 638 w 865"/>
                <a:gd name="T45" fmla="*/ 217 h 314"/>
                <a:gd name="T46" fmla="*/ 622 w 865"/>
                <a:gd name="T47" fmla="*/ 255 h 314"/>
                <a:gd name="T48" fmla="*/ 571 w 865"/>
                <a:gd name="T49" fmla="*/ 262 h 314"/>
                <a:gd name="T50" fmla="*/ 533 w 865"/>
                <a:gd name="T51" fmla="*/ 266 h 314"/>
                <a:gd name="T52" fmla="*/ 523 w 865"/>
                <a:gd name="T53" fmla="*/ 268 h 314"/>
                <a:gd name="T54" fmla="*/ 466 w 865"/>
                <a:gd name="T55" fmla="*/ 274 h 314"/>
                <a:gd name="T56" fmla="*/ 390 w 865"/>
                <a:gd name="T57" fmla="*/ 282 h 314"/>
                <a:gd name="T58" fmla="*/ 366 w 865"/>
                <a:gd name="T59" fmla="*/ 284 h 314"/>
                <a:gd name="T60" fmla="*/ 344 w 865"/>
                <a:gd name="T61" fmla="*/ 286 h 314"/>
                <a:gd name="T62" fmla="*/ 308 w 865"/>
                <a:gd name="T63" fmla="*/ 288 h 314"/>
                <a:gd name="T64" fmla="*/ 274 w 865"/>
                <a:gd name="T65" fmla="*/ 292 h 314"/>
                <a:gd name="T66" fmla="*/ 221 w 865"/>
                <a:gd name="T67" fmla="*/ 296 h 314"/>
                <a:gd name="T68" fmla="*/ 155 w 865"/>
                <a:gd name="T69" fmla="*/ 303 h 314"/>
                <a:gd name="T70" fmla="*/ 61 w 865"/>
                <a:gd name="T71" fmla="*/ 309 h 314"/>
                <a:gd name="T72" fmla="*/ 12 w 865"/>
                <a:gd name="T73" fmla="*/ 304 h 314"/>
                <a:gd name="T74" fmla="*/ 24 w 865"/>
                <a:gd name="T75" fmla="*/ 293 h 314"/>
                <a:gd name="T76" fmla="*/ 15 w 865"/>
                <a:gd name="T77" fmla="*/ 278 h 314"/>
                <a:gd name="T78" fmla="*/ 20 w 865"/>
                <a:gd name="T79" fmla="*/ 262 h 314"/>
                <a:gd name="T80" fmla="*/ 11 w 865"/>
                <a:gd name="T81" fmla="*/ 255 h 314"/>
                <a:gd name="T82" fmla="*/ 24 w 865"/>
                <a:gd name="T83" fmla="*/ 247 h 314"/>
                <a:gd name="T84" fmla="*/ 38 w 865"/>
                <a:gd name="T85" fmla="*/ 222 h 314"/>
                <a:gd name="T86" fmla="*/ 30 w 865"/>
                <a:gd name="T87" fmla="*/ 212 h 314"/>
                <a:gd name="T88" fmla="*/ 55 w 865"/>
                <a:gd name="T89" fmla="*/ 198 h 314"/>
                <a:gd name="T90" fmla="*/ 48 w 865"/>
                <a:gd name="T91" fmla="*/ 190 h 314"/>
                <a:gd name="T92" fmla="*/ 51 w 865"/>
                <a:gd name="T93" fmla="*/ 175 h 314"/>
                <a:gd name="T94" fmla="*/ 64 w 865"/>
                <a:gd name="T95" fmla="*/ 155 h 314"/>
                <a:gd name="T96" fmla="*/ 62 w 865"/>
                <a:gd name="T97" fmla="*/ 143 h 314"/>
                <a:gd name="T98" fmla="*/ 60 w 865"/>
                <a:gd name="T99" fmla="*/ 133 h 314"/>
                <a:gd name="T100" fmla="*/ 67 w 865"/>
                <a:gd name="T101" fmla="*/ 129 h 314"/>
                <a:gd name="T102" fmla="*/ 70 w 865"/>
                <a:gd name="T103" fmla="*/ 107 h 314"/>
                <a:gd name="T104" fmla="*/ 77 w 865"/>
                <a:gd name="T105" fmla="*/ 109 h 314"/>
                <a:gd name="T106" fmla="*/ 99 w 865"/>
                <a:gd name="T107" fmla="*/ 104 h 314"/>
                <a:gd name="T108" fmla="*/ 119 w 865"/>
                <a:gd name="T109" fmla="*/ 103 h 314"/>
                <a:gd name="T110" fmla="*/ 141 w 865"/>
                <a:gd name="T111" fmla="*/ 101 h 314"/>
                <a:gd name="T112" fmla="*/ 174 w 865"/>
                <a:gd name="T113" fmla="*/ 99 h 314"/>
                <a:gd name="T114" fmla="*/ 219 w 865"/>
                <a:gd name="T115" fmla="*/ 89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5" h="314">
                  <a:moveTo>
                    <a:pt x="236" y="71"/>
                  </a:moveTo>
                  <a:lnTo>
                    <a:pt x="236" y="76"/>
                  </a:lnTo>
                  <a:lnTo>
                    <a:pt x="252" y="73"/>
                  </a:lnTo>
                  <a:lnTo>
                    <a:pt x="257" y="73"/>
                  </a:lnTo>
                  <a:lnTo>
                    <a:pt x="265" y="71"/>
                  </a:lnTo>
                  <a:lnTo>
                    <a:pt x="266" y="71"/>
                  </a:lnTo>
                  <a:lnTo>
                    <a:pt x="278" y="71"/>
                  </a:lnTo>
                  <a:lnTo>
                    <a:pt x="279" y="71"/>
                  </a:lnTo>
                  <a:lnTo>
                    <a:pt x="280" y="70"/>
                  </a:lnTo>
                  <a:lnTo>
                    <a:pt x="287" y="70"/>
                  </a:lnTo>
                  <a:lnTo>
                    <a:pt x="288" y="70"/>
                  </a:lnTo>
                  <a:lnTo>
                    <a:pt x="289" y="70"/>
                  </a:lnTo>
                  <a:lnTo>
                    <a:pt x="294" y="69"/>
                  </a:lnTo>
                  <a:lnTo>
                    <a:pt x="294" y="69"/>
                  </a:lnTo>
                  <a:lnTo>
                    <a:pt x="297" y="68"/>
                  </a:lnTo>
                  <a:lnTo>
                    <a:pt x="299" y="68"/>
                  </a:lnTo>
                  <a:lnTo>
                    <a:pt x="311" y="67"/>
                  </a:lnTo>
                  <a:lnTo>
                    <a:pt x="316" y="66"/>
                  </a:lnTo>
                  <a:lnTo>
                    <a:pt x="332" y="65"/>
                  </a:lnTo>
                  <a:lnTo>
                    <a:pt x="337" y="64"/>
                  </a:lnTo>
                  <a:lnTo>
                    <a:pt x="339" y="64"/>
                  </a:lnTo>
                  <a:lnTo>
                    <a:pt x="341" y="63"/>
                  </a:lnTo>
                  <a:lnTo>
                    <a:pt x="346" y="63"/>
                  </a:lnTo>
                  <a:lnTo>
                    <a:pt x="347" y="63"/>
                  </a:lnTo>
                  <a:lnTo>
                    <a:pt x="362" y="60"/>
                  </a:lnTo>
                  <a:lnTo>
                    <a:pt x="366" y="63"/>
                  </a:lnTo>
                  <a:lnTo>
                    <a:pt x="376" y="60"/>
                  </a:lnTo>
                  <a:lnTo>
                    <a:pt x="376" y="59"/>
                  </a:lnTo>
                  <a:lnTo>
                    <a:pt x="382" y="59"/>
                  </a:lnTo>
                  <a:lnTo>
                    <a:pt x="390" y="58"/>
                  </a:lnTo>
                  <a:lnTo>
                    <a:pt x="401" y="58"/>
                  </a:lnTo>
                  <a:lnTo>
                    <a:pt x="402" y="58"/>
                  </a:lnTo>
                  <a:lnTo>
                    <a:pt x="403" y="58"/>
                  </a:lnTo>
                  <a:lnTo>
                    <a:pt x="404" y="58"/>
                  </a:lnTo>
                  <a:lnTo>
                    <a:pt x="416" y="57"/>
                  </a:lnTo>
                  <a:lnTo>
                    <a:pt x="420" y="57"/>
                  </a:lnTo>
                  <a:lnTo>
                    <a:pt x="421" y="57"/>
                  </a:lnTo>
                  <a:lnTo>
                    <a:pt x="427" y="57"/>
                  </a:lnTo>
                  <a:lnTo>
                    <a:pt x="445" y="55"/>
                  </a:lnTo>
                  <a:lnTo>
                    <a:pt x="470" y="54"/>
                  </a:lnTo>
                  <a:lnTo>
                    <a:pt x="474" y="54"/>
                  </a:lnTo>
                  <a:lnTo>
                    <a:pt x="477" y="53"/>
                  </a:lnTo>
                  <a:lnTo>
                    <a:pt x="482" y="52"/>
                  </a:lnTo>
                  <a:lnTo>
                    <a:pt x="495" y="49"/>
                  </a:lnTo>
                  <a:lnTo>
                    <a:pt x="498" y="49"/>
                  </a:lnTo>
                  <a:lnTo>
                    <a:pt x="516" y="48"/>
                  </a:lnTo>
                  <a:lnTo>
                    <a:pt x="516" y="48"/>
                  </a:lnTo>
                  <a:lnTo>
                    <a:pt x="528" y="47"/>
                  </a:lnTo>
                  <a:lnTo>
                    <a:pt x="540" y="47"/>
                  </a:lnTo>
                  <a:lnTo>
                    <a:pt x="548" y="46"/>
                  </a:lnTo>
                  <a:lnTo>
                    <a:pt x="549" y="46"/>
                  </a:lnTo>
                  <a:lnTo>
                    <a:pt x="601" y="41"/>
                  </a:lnTo>
                  <a:lnTo>
                    <a:pt x="604" y="40"/>
                  </a:lnTo>
                  <a:lnTo>
                    <a:pt x="628" y="38"/>
                  </a:lnTo>
                  <a:lnTo>
                    <a:pt x="634" y="37"/>
                  </a:lnTo>
                  <a:lnTo>
                    <a:pt x="659" y="34"/>
                  </a:lnTo>
                  <a:lnTo>
                    <a:pt x="660" y="32"/>
                  </a:lnTo>
                  <a:lnTo>
                    <a:pt x="660" y="32"/>
                  </a:lnTo>
                  <a:lnTo>
                    <a:pt x="660" y="32"/>
                  </a:lnTo>
                  <a:lnTo>
                    <a:pt x="681" y="29"/>
                  </a:lnTo>
                  <a:lnTo>
                    <a:pt x="700" y="27"/>
                  </a:lnTo>
                  <a:lnTo>
                    <a:pt x="703" y="27"/>
                  </a:lnTo>
                  <a:lnTo>
                    <a:pt x="704" y="27"/>
                  </a:lnTo>
                  <a:lnTo>
                    <a:pt x="726" y="23"/>
                  </a:lnTo>
                  <a:lnTo>
                    <a:pt x="730" y="23"/>
                  </a:lnTo>
                  <a:lnTo>
                    <a:pt x="745" y="21"/>
                  </a:lnTo>
                  <a:lnTo>
                    <a:pt x="759" y="19"/>
                  </a:lnTo>
                  <a:lnTo>
                    <a:pt x="760" y="18"/>
                  </a:lnTo>
                  <a:lnTo>
                    <a:pt x="768" y="17"/>
                  </a:lnTo>
                  <a:lnTo>
                    <a:pt x="773" y="16"/>
                  </a:lnTo>
                  <a:lnTo>
                    <a:pt x="799" y="12"/>
                  </a:lnTo>
                  <a:lnTo>
                    <a:pt x="804" y="11"/>
                  </a:lnTo>
                  <a:lnTo>
                    <a:pt x="806" y="11"/>
                  </a:lnTo>
                  <a:lnTo>
                    <a:pt x="807" y="11"/>
                  </a:lnTo>
                  <a:lnTo>
                    <a:pt x="808" y="11"/>
                  </a:lnTo>
                  <a:lnTo>
                    <a:pt x="810" y="10"/>
                  </a:lnTo>
                  <a:lnTo>
                    <a:pt x="811" y="10"/>
                  </a:lnTo>
                  <a:lnTo>
                    <a:pt x="812" y="10"/>
                  </a:lnTo>
                  <a:lnTo>
                    <a:pt x="814" y="10"/>
                  </a:lnTo>
                  <a:lnTo>
                    <a:pt x="815" y="10"/>
                  </a:lnTo>
                  <a:lnTo>
                    <a:pt x="836" y="7"/>
                  </a:lnTo>
                  <a:lnTo>
                    <a:pt x="837" y="4"/>
                  </a:lnTo>
                  <a:lnTo>
                    <a:pt x="847" y="3"/>
                  </a:lnTo>
                  <a:lnTo>
                    <a:pt x="865" y="0"/>
                  </a:lnTo>
                  <a:lnTo>
                    <a:pt x="862" y="4"/>
                  </a:lnTo>
                  <a:lnTo>
                    <a:pt x="860" y="10"/>
                  </a:lnTo>
                  <a:lnTo>
                    <a:pt x="860" y="11"/>
                  </a:lnTo>
                  <a:lnTo>
                    <a:pt x="861" y="14"/>
                  </a:lnTo>
                  <a:lnTo>
                    <a:pt x="862" y="15"/>
                  </a:lnTo>
                  <a:lnTo>
                    <a:pt x="862" y="16"/>
                  </a:lnTo>
                  <a:lnTo>
                    <a:pt x="861" y="16"/>
                  </a:lnTo>
                  <a:lnTo>
                    <a:pt x="862" y="16"/>
                  </a:lnTo>
                  <a:lnTo>
                    <a:pt x="862" y="18"/>
                  </a:lnTo>
                  <a:lnTo>
                    <a:pt x="861" y="22"/>
                  </a:lnTo>
                  <a:lnTo>
                    <a:pt x="862" y="31"/>
                  </a:lnTo>
                  <a:lnTo>
                    <a:pt x="862" y="38"/>
                  </a:lnTo>
                  <a:lnTo>
                    <a:pt x="860" y="38"/>
                  </a:lnTo>
                  <a:lnTo>
                    <a:pt x="859" y="38"/>
                  </a:lnTo>
                  <a:lnTo>
                    <a:pt x="856" y="38"/>
                  </a:lnTo>
                  <a:lnTo>
                    <a:pt x="855" y="36"/>
                  </a:lnTo>
                  <a:lnTo>
                    <a:pt x="854" y="36"/>
                  </a:lnTo>
                  <a:lnTo>
                    <a:pt x="849" y="40"/>
                  </a:lnTo>
                  <a:lnTo>
                    <a:pt x="845" y="45"/>
                  </a:lnTo>
                  <a:lnTo>
                    <a:pt x="844" y="48"/>
                  </a:lnTo>
                  <a:lnTo>
                    <a:pt x="842" y="50"/>
                  </a:lnTo>
                  <a:lnTo>
                    <a:pt x="841" y="56"/>
                  </a:lnTo>
                  <a:lnTo>
                    <a:pt x="836" y="70"/>
                  </a:lnTo>
                  <a:lnTo>
                    <a:pt x="831" y="74"/>
                  </a:lnTo>
                  <a:lnTo>
                    <a:pt x="826" y="75"/>
                  </a:lnTo>
                  <a:lnTo>
                    <a:pt x="825" y="73"/>
                  </a:lnTo>
                  <a:lnTo>
                    <a:pt x="825" y="71"/>
                  </a:lnTo>
                  <a:lnTo>
                    <a:pt x="823" y="69"/>
                  </a:lnTo>
                  <a:lnTo>
                    <a:pt x="817" y="69"/>
                  </a:lnTo>
                  <a:lnTo>
                    <a:pt x="815" y="70"/>
                  </a:lnTo>
                  <a:lnTo>
                    <a:pt x="815" y="71"/>
                  </a:lnTo>
                  <a:lnTo>
                    <a:pt x="815" y="72"/>
                  </a:lnTo>
                  <a:lnTo>
                    <a:pt x="806" y="76"/>
                  </a:lnTo>
                  <a:lnTo>
                    <a:pt x="806" y="77"/>
                  </a:lnTo>
                  <a:lnTo>
                    <a:pt x="804" y="77"/>
                  </a:lnTo>
                  <a:lnTo>
                    <a:pt x="803" y="77"/>
                  </a:lnTo>
                  <a:lnTo>
                    <a:pt x="802" y="78"/>
                  </a:lnTo>
                  <a:lnTo>
                    <a:pt x="801" y="78"/>
                  </a:lnTo>
                  <a:lnTo>
                    <a:pt x="798" y="82"/>
                  </a:lnTo>
                  <a:lnTo>
                    <a:pt x="798" y="83"/>
                  </a:lnTo>
                  <a:lnTo>
                    <a:pt x="794" y="93"/>
                  </a:lnTo>
                  <a:lnTo>
                    <a:pt x="792" y="95"/>
                  </a:lnTo>
                  <a:lnTo>
                    <a:pt x="791" y="98"/>
                  </a:lnTo>
                  <a:lnTo>
                    <a:pt x="790" y="98"/>
                  </a:lnTo>
                  <a:lnTo>
                    <a:pt x="786" y="101"/>
                  </a:lnTo>
                  <a:lnTo>
                    <a:pt x="781" y="100"/>
                  </a:lnTo>
                  <a:lnTo>
                    <a:pt x="780" y="99"/>
                  </a:lnTo>
                  <a:lnTo>
                    <a:pt x="779" y="96"/>
                  </a:lnTo>
                  <a:lnTo>
                    <a:pt x="779" y="91"/>
                  </a:lnTo>
                  <a:lnTo>
                    <a:pt x="777" y="89"/>
                  </a:lnTo>
                  <a:lnTo>
                    <a:pt x="776" y="88"/>
                  </a:lnTo>
                  <a:lnTo>
                    <a:pt x="771" y="91"/>
                  </a:lnTo>
                  <a:lnTo>
                    <a:pt x="768" y="94"/>
                  </a:lnTo>
                  <a:lnTo>
                    <a:pt x="765" y="98"/>
                  </a:lnTo>
                  <a:lnTo>
                    <a:pt x="763" y="102"/>
                  </a:lnTo>
                  <a:lnTo>
                    <a:pt x="759" y="109"/>
                  </a:lnTo>
                  <a:lnTo>
                    <a:pt x="756" y="106"/>
                  </a:lnTo>
                  <a:lnTo>
                    <a:pt x="754" y="106"/>
                  </a:lnTo>
                  <a:lnTo>
                    <a:pt x="751" y="108"/>
                  </a:lnTo>
                  <a:lnTo>
                    <a:pt x="750" y="110"/>
                  </a:lnTo>
                  <a:lnTo>
                    <a:pt x="753" y="116"/>
                  </a:lnTo>
                  <a:lnTo>
                    <a:pt x="751" y="121"/>
                  </a:lnTo>
                  <a:lnTo>
                    <a:pt x="748" y="129"/>
                  </a:lnTo>
                  <a:lnTo>
                    <a:pt x="746" y="132"/>
                  </a:lnTo>
                  <a:lnTo>
                    <a:pt x="744" y="132"/>
                  </a:lnTo>
                  <a:lnTo>
                    <a:pt x="734" y="133"/>
                  </a:lnTo>
                  <a:lnTo>
                    <a:pt x="727" y="137"/>
                  </a:lnTo>
                  <a:lnTo>
                    <a:pt x="721" y="142"/>
                  </a:lnTo>
                  <a:lnTo>
                    <a:pt x="720" y="143"/>
                  </a:lnTo>
                  <a:lnTo>
                    <a:pt x="719" y="143"/>
                  </a:lnTo>
                  <a:lnTo>
                    <a:pt x="720" y="144"/>
                  </a:lnTo>
                  <a:lnTo>
                    <a:pt x="720" y="146"/>
                  </a:lnTo>
                  <a:lnTo>
                    <a:pt x="715" y="152"/>
                  </a:lnTo>
                  <a:lnTo>
                    <a:pt x="709" y="155"/>
                  </a:lnTo>
                  <a:lnTo>
                    <a:pt x="701" y="160"/>
                  </a:lnTo>
                  <a:lnTo>
                    <a:pt x="698" y="165"/>
                  </a:lnTo>
                  <a:lnTo>
                    <a:pt x="698" y="165"/>
                  </a:lnTo>
                  <a:lnTo>
                    <a:pt x="698" y="166"/>
                  </a:lnTo>
                  <a:lnTo>
                    <a:pt x="697" y="167"/>
                  </a:lnTo>
                  <a:lnTo>
                    <a:pt x="682" y="169"/>
                  </a:lnTo>
                  <a:lnTo>
                    <a:pt x="680" y="169"/>
                  </a:lnTo>
                  <a:lnTo>
                    <a:pt x="678" y="169"/>
                  </a:lnTo>
                  <a:lnTo>
                    <a:pt x="671" y="171"/>
                  </a:lnTo>
                  <a:lnTo>
                    <a:pt x="659" y="178"/>
                  </a:lnTo>
                  <a:lnTo>
                    <a:pt x="654" y="185"/>
                  </a:lnTo>
                  <a:lnTo>
                    <a:pt x="652" y="188"/>
                  </a:lnTo>
                  <a:lnTo>
                    <a:pt x="651" y="187"/>
                  </a:lnTo>
                  <a:lnTo>
                    <a:pt x="651" y="188"/>
                  </a:lnTo>
                  <a:lnTo>
                    <a:pt x="648" y="193"/>
                  </a:lnTo>
                  <a:lnTo>
                    <a:pt x="647" y="203"/>
                  </a:lnTo>
                  <a:lnTo>
                    <a:pt x="645" y="203"/>
                  </a:lnTo>
                  <a:lnTo>
                    <a:pt x="645" y="204"/>
                  </a:lnTo>
                  <a:lnTo>
                    <a:pt x="646" y="206"/>
                  </a:lnTo>
                  <a:lnTo>
                    <a:pt x="648" y="210"/>
                  </a:lnTo>
                  <a:lnTo>
                    <a:pt x="648" y="210"/>
                  </a:lnTo>
                  <a:lnTo>
                    <a:pt x="647" y="211"/>
                  </a:lnTo>
                  <a:lnTo>
                    <a:pt x="645" y="215"/>
                  </a:lnTo>
                  <a:lnTo>
                    <a:pt x="641" y="217"/>
                  </a:lnTo>
                  <a:lnTo>
                    <a:pt x="639" y="217"/>
                  </a:lnTo>
                  <a:lnTo>
                    <a:pt x="638" y="217"/>
                  </a:lnTo>
                  <a:lnTo>
                    <a:pt x="638" y="218"/>
                  </a:lnTo>
                  <a:lnTo>
                    <a:pt x="630" y="218"/>
                  </a:lnTo>
                  <a:lnTo>
                    <a:pt x="629" y="216"/>
                  </a:lnTo>
                  <a:lnTo>
                    <a:pt x="627" y="216"/>
                  </a:lnTo>
                  <a:lnTo>
                    <a:pt x="621" y="223"/>
                  </a:lnTo>
                  <a:lnTo>
                    <a:pt x="621" y="226"/>
                  </a:lnTo>
                  <a:lnTo>
                    <a:pt x="621" y="241"/>
                  </a:lnTo>
                  <a:lnTo>
                    <a:pt x="622" y="255"/>
                  </a:lnTo>
                  <a:lnTo>
                    <a:pt x="615" y="256"/>
                  </a:lnTo>
                  <a:lnTo>
                    <a:pt x="603" y="258"/>
                  </a:lnTo>
                  <a:lnTo>
                    <a:pt x="591" y="259"/>
                  </a:lnTo>
                  <a:lnTo>
                    <a:pt x="580" y="260"/>
                  </a:lnTo>
                  <a:lnTo>
                    <a:pt x="575" y="261"/>
                  </a:lnTo>
                  <a:lnTo>
                    <a:pt x="571" y="261"/>
                  </a:lnTo>
                  <a:lnTo>
                    <a:pt x="571" y="261"/>
                  </a:lnTo>
                  <a:lnTo>
                    <a:pt x="571" y="262"/>
                  </a:lnTo>
                  <a:lnTo>
                    <a:pt x="570" y="262"/>
                  </a:lnTo>
                  <a:lnTo>
                    <a:pt x="566" y="262"/>
                  </a:lnTo>
                  <a:lnTo>
                    <a:pt x="558" y="263"/>
                  </a:lnTo>
                  <a:lnTo>
                    <a:pt x="556" y="264"/>
                  </a:lnTo>
                  <a:lnTo>
                    <a:pt x="555" y="264"/>
                  </a:lnTo>
                  <a:lnTo>
                    <a:pt x="554" y="264"/>
                  </a:lnTo>
                  <a:lnTo>
                    <a:pt x="547" y="265"/>
                  </a:lnTo>
                  <a:lnTo>
                    <a:pt x="533" y="266"/>
                  </a:lnTo>
                  <a:lnTo>
                    <a:pt x="532" y="266"/>
                  </a:lnTo>
                  <a:lnTo>
                    <a:pt x="530" y="267"/>
                  </a:lnTo>
                  <a:lnTo>
                    <a:pt x="529" y="267"/>
                  </a:lnTo>
                  <a:lnTo>
                    <a:pt x="528" y="267"/>
                  </a:lnTo>
                  <a:lnTo>
                    <a:pt x="527" y="267"/>
                  </a:lnTo>
                  <a:lnTo>
                    <a:pt x="526" y="267"/>
                  </a:lnTo>
                  <a:lnTo>
                    <a:pt x="525" y="268"/>
                  </a:lnTo>
                  <a:lnTo>
                    <a:pt x="523" y="268"/>
                  </a:lnTo>
                  <a:lnTo>
                    <a:pt x="521" y="268"/>
                  </a:lnTo>
                  <a:lnTo>
                    <a:pt x="521" y="268"/>
                  </a:lnTo>
                  <a:lnTo>
                    <a:pt x="520" y="268"/>
                  </a:lnTo>
                  <a:lnTo>
                    <a:pt x="515" y="269"/>
                  </a:lnTo>
                  <a:lnTo>
                    <a:pt x="503" y="271"/>
                  </a:lnTo>
                  <a:lnTo>
                    <a:pt x="489" y="271"/>
                  </a:lnTo>
                  <a:lnTo>
                    <a:pt x="466" y="274"/>
                  </a:lnTo>
                  <a:lnTo>
                    <a:pt x="466" y="274"/>
                  </a:lnTo>
                  <a:lnTo>
                    <a:pt x="462" y="274"/>
                  </a:lnTo>
                  <a:lnTo>
                    <a:pt x="416" y="279"/>
                  </a:lnTo>
                  <a:lnTo>
                    <a:pt x="415" y="279"/>
                  </a:lnTo>
                  <a:lnTo>
                    <a:pt x="407" y="280"/>
                  </a:lnTo>
                  <a:lnTo>
                    <a:pt x="403" y="281"/>
                  </a:lnTo>
                  <a:lnTo>
                    <a:pt x="400" y="281"/>
                  </a:lnTo>
                  <a:lnTo>
                    <a:pt x="394" y="282"/>
                  </a:lnTo>
                  <a:lnTo>
                    <a:pt x="390" y="282"/>
                  </a:lnTo>
                  <a:lnTo>
                    <a:pt x="388" y="282"/>
                  </a:lnTo>
                  <a:lnTo>
                    <a:pt x="387" y="282"/>
                  </a:lnTo>
                  <a:lnTo>
                    <a:pt x="386" y="282"/>
                  </a:lnTo>
                  <a:lnTo>
                    <a:pt x="382" y="282"/>
                  </a:lnTo>
                  <a:lnTo>
                    <a:pt x="380" y="282"/>
                  </a:lnTo>
                  <a:lnTo>
                    <a:pt x="378" y="283"/>
                  </a:lnTo>
                  <a:lnTo>
                    <a:pt x="377" y="283"/>
                  </a:lnTo>
                  <a:lnTo>
                    <a:pt x="366" y="284"/>
                  </a:lnTo>
                  <a:lnTo>
                    <a:pt x="363" y="284"/>
                  </a:lnTo>
                  <a:lnTo>
                    <a:pt x="361" y="285"/>
                  </a:lnTo>
                  <a:lnTo>
                    <a:pt x="361" y="285"/>
                  </a:lnTo>
                  <a:lnTo>
                    <a:pt x="360" y="285"/>
                  </a:lnTo>
                  <a:lnTo>
                    <a:pt x="359" y="285"/>
                  </a:lnTo>
                  <a:lnTo>
                    <a:pt x="348" y="286"/>
                  </a:lnTo>
                  <a:lnTo>
                    <a:pt x="347" y="286"/>
                  </a:lnTo>
                  <a:lnTo>
                    <a:pt x="344" y="286"/>
                  </a:lnTo>
                  <a:lnTo>
                    <a:pt x="343" y="286"/>
                  </a:lnTo>
                  <a:lnTo>
                    <a:pt x="322" y="287"/>
                  </a:lnTo>
                  <a:lnTo>
                    <a:pt x="322" y="287"/>
                  </a:lnTo>
                  <a:lnTo>
                    <a:pt x="321" y="287"/>
                  </a:lnTo>
                  <a:lnTo>
                    <a:pt x="320" y="287"/>
                  </a:lnTo>
                  <a:lnTo>
                    <a:pt x="316" y="288"/>
                  </a:lnTo>
                  <a:lnTo>
                    <a:pt x="313" y="288"/>
                  </a:lnTo>
                  <a:lnTo>
                    <a:pt x="308" y="288"/>
                  </a:lnTo>
                  <a:lnTo>
                    <a:pt x="307" y="288"/>
                  </a:lnTo>
                  <a:lnTo>
                    <a:pt x="305" y="289"/>
                  </a:lnTo>
                  <a:lnTo>
                    <a:pt x="304" y="289"/>
                  </a:lnTo>
                  <a:lnTo>
                    <a:pt x="300" y="289"/>
                  </a:lnTo>
                  <a:lnTo>
                    <a:pt x="300" y="289"/>
                  </a:lnTo>
                  <a:lnTo>
                    <a:pt x="281" y="291"/>
                  </a:lnTo>
                  <a:lnTo>
                    <a:pt x="275" y="292"/>
                  </a:lnTo>
                  <a:lnTo>
                    <a:pt x="274" y="292"/>
                  </a:lnTo>
                  <a:lnTo>
                    <a:pt x="272" y="292"/>
                  </a:lnTo>
                  <a:lnTo>
                    <a:pt x="271" y="292"/>
                  </a:lnTo>
                  <a:lnTo>
                    <a:pt x="265" y="292"/>
                  </a:lnTo>
                  <a:lnTo>
                    <a:pt x="264" y="293"/>
                  </a:lnTo>
                  <a:lnTo>
                    <a:pt x="256" y="293"/>
                  </a:lnTo>
                  <a:lnTo>
                    <a:pt x="253" y="293"/>
                  </a:lnTo>
                  <a:lnTo>
                    <a:pt x="242" y="294"/>
                  </a:lnTo>
                  <a:lnTo>
                    <a:pt x="221" y="296"/>
                  </a:lnTo>
                  <a:lnTo>
                    <a:pt x="219" y="298"/>
                  </a:lnTo>
                  <a:lnTo>
                    <a:pt x="214" y="298"/>
                  </a:lnTo>
                  <a:lnTo>
                    <a:pt x="213" y="298"/>
                  </a:lnTo>
                  <a:lnTo>
                    <a:pt x="202" y="298"/>
                  </a:lnTo>
                  <a:lnTo>
                    <a:pt x="200" y="299"/>
                  </a:lnTo>
                  <a:lnTo>
                    <a:pt x="191" y="299"/>
                  </a:lnTo>
                  <a:lnTo>
                    <a:pt x="158" y="303"/>
                  </a:lnTo>
                  <a:lnTo>
                    <a:pt x="155" y="303"/>
                  </a:lnTo>
                  <a:lnTo>
                    <a:pt x="134" y="304"/>
                  </a:lnTo>
                  <a:lnTo>
                    <a:pt x="122" y="305"/>
                  </a:lnTo>
                  <a:lnTo>
                    <a:pt x="116" y="306"/>
                  </a:lnTo>
                  <a:lnTo>
                    <a:pt x="100" y="307"/>
                  </a:lnTo>
                  <a:lnTo>
                    <a:pt x="84" y="308"/>
                  </a:lnTo>
                  <a:lnTo>
                    <a:pt x="83" y="309"/>
                  </a:lnTo>
                  <a:lnTo>
                    <a:pt x="69" y="309"/>
                  </a:lnTo>
                  <a:lnTo>
                    <a:pt x="61" y="309"/>
                  </a:lnTo>
                  <a:lnTo>
                    <a:pt x="53" y="310"/>
                  </a:lnTo>
                  <a:lnTo>
                    <a:pt x="48" y="310"/>
                  </a:lnTo>
                  <a:lnTo>
                    <a:pt x="44" y="311"/>
                  </a:lnTo>
                  <a:lnTo>
                    <a:pt x="43" y="311"/>
                  </a:lnTo>
                  <a:lnTo>
                    <a:pt x="0" y="314"/>
                  </a:lnTo>
                  <a:lnTo>
                    <a:pt x="0" y="312"/>
                  </a:lnTo>
                  <a:lnTo>
                    <a:pt x="1" y="308"/>
                  </a:lnTo>
                  <a:lnTo>
                    <a:pt x="12" y="304"/>
                  </a:lnTo>
                  <a:lnTo>
                    <a:pt x="12" y="297"/>
                  </a:lnTo>
                  <a:lnTo>
                    <a:pt x="14" y="295"/>
                  </a:lnTo>
                  <a:lnTo>
                    <a:pt x="16" y="294"/>
                  </a:lnTo>
                  <a:lnTo>
                    <a:pt x="19" y="296"/>
                  </a:lnTo>
                  <a:lnTo>
                    <a:pt x="20" y="296"/>
                  </a:lnTo>
                  <a:lnTo>
                    <a:pt x="22" y="296"/>
                  </a:lnTo>
                  <a:lnTo>
                    <a:pt x="23" y="295"/>
                  </a:lnTo>
                  <a:lnTo>
                    <a:pt x="24" y="293"/>
                  </a:lnTo>
                  <a:lnTo>
                    <a:pt x="24" y="293"/>
                  </a:lnTo>
                  <a:lnTo>
                    <a:pt x="23" y="283"/>
                  </a:lnTo>
                  <a:lnTo>
                    <a:pt x="23" y="282"/>
                  </a:lnTo>
                  <a:lnTo>
                    <a:pt x="22" y="282"/>
                  </a:lnTo>
                  <a:lnTo>
                    <a:pt x="19" y="278"/>
                  </a:lnTo>
                  <a:lnTo>
                    <a:pt x="19" y="277"/>
                  </a:lnTo>
                  <a:lnTo>
                    <a:pt x="18" y="277"/>
                  </a:lnTo>
                  <a:lnTo>
                    <a:pt x="15" y="278"/>
                  </a:lnTo>
                  <a:lnTo>
                    <a:pt x="14" y="278"/>
                  </a:lnTo>
                  <a:lnTo>
                    <a:pt x="13" y="277"/>
                  </a:lnTo>
                  <a:lnTo>
                    <a:pt x="12" y="276"/>
                  </a:lnTo>
                  <a:lnTo>
                    <a:pt x="12" y="275"/>
                  </a:lnTo>
                  <a:lnTo>
                    <a:pt x="12" y="272"/>
                  </a:lnTo>
                  <a:lnTo>
                    <a:pt x="13" y="271"/>
                  </a:lnTo>
                  <a:lnTo>
                    <a:pt x="18" y="271"/>
                  </a:lnTo>
                  <a:lnTo>
                    <a:pt x="20" y="262"/>
                  </a:lnTo>
                  <a:lnTo>
                    <a:pt x="19" y="261"/>
                  </a:lnTo>
                  <a:lnTo>
                    <a:pt x="18" y="259"/>
                  </a:lnTo>
                  <a:lnTo>
                    <a:pt x="15" y="261"/>
                  </a:lnTo>
                  <a:lnTo>
                    <a:pt x="14" y="262"/>
                  </a:lnTo>
                  <a:lnTo>
                    <a:pt x="12" y="262"/>
                  </a:lnTo>
                  <a:lnTo>
                    <a:pt x="10" y="261"/>
                  </a:lnTo>
                  <a:lnTo>
                    <a:pt x="10" y="260"/>
                  </a:lnTo>
                  <a:lnTo>
                    <a:pt x="11" y="255"/>
                  </a:lnTo>
                  <a:lnTo>
                    <a:pt x="12" y="254"/>
                  </a:lnTo>
                  <a:lnTo>
                    <a:pt x="17" y="248"/>
                  </a:lnTo>
                  <a:lnTo>
                    <a:pt x="20" y="249"/>
                  </a:lnTo>
                  <a:lnTo>
                    <a:pt x="21" y="249"/>
                  </a:lnTo>
                  <a:lnTo>
                    <a:pt x="22" y="250"/>
                  </a:lnTo>
                  <a:lnTo>
                    <a:pt x="23" y="250"/>
                  </a:lnTo>
                  <a:lnTo>
                    <a:pt x="24" y="249"/>
                  </a:lnTo>
                  <a:lnTo>
                    <a:pt x="24" y="247"/>
                  </a:lnTo>
                  <a:lnTo>
                    <a:pt x="23" y="238"/>
                  </a:lnTo>
                  <a:lnTo>
                    <a:pt x="23" y="237"/>
                  </a:lnTo>
                  <a:lnTo>
                    <a:pt x="24" y="237"/>
                  </a:lnTo>
                  <a:lnTo>
                    <a:pt x="25" y="237"/>
                  </a:lnTo>
                  <a:lnTo>
                    <a:pt x="32" y="240"/>
                  </a:lnTo>
                  <a:lnTo>
                    <a:pt x="34" y="239"/>
                  </a:lnTo>
                  <a:lnTo>
                    <a:pt x="36" y="238"/>
                  </a:lnTo>
                  <a:lnTo>
                    <a:pt x="38" y="222"/>
                  </a:lnTo>
                  <a:lnTo>
                    <a:pt x="38" y="223"/>
                  </a:lnTo>
                  <a:lnTo>
                    <a:pt x="36" y="223"/>
                  </a:lnTo>
                  <a:lnTo>
                    <a:pt x="34" y="223"/>
                  </a:lnTo>
                  <a:lnTo>
                    <a:pt x="33" y="221"/>
                  </a:lnTo>
                  <a:lnTo>
                    <a:pt x="30" y="218"/>
                  </a:lnTo>
                  <a:lnTo>
                    <a:pt x="29" y="214"/>
                  </a:lnTo>
                  <a:lnTo>
                    <a:pt x="30" y="213"/>
                  </a:lnTo>
                  <a:lnTo>
                    <a:pt x="30" y="212"/>
                  </a:lnTo>
                  <a:lnTo>
                    <a:pt x="34" y="209"/>
                  </a:lnTo>
                  <a:lnTo>
                    <a:pt x="35" y="209"/>
                  </a:lnTo>
                  <a:lnTo>
                    <a:pt x="37" y="210"/>
                  </a:lnTo>
                  <a:lnTo>
                    <a:pt x="40" y="210"/>
                  </a:lnTo>
                  <a:lnTo>
                    <a:pt x="44" y="209"/>
                  </a:lnTo>
                  <a:lnTo>
                    <a:pt x="55" y="199"/>
                  </a:lnTo>
                  <a:lnTo>
                    <a:pt x="56" y="198"/>
                  </a:lnTo>
                  <a:lnTo>
                    <a:pt x="55" y="198"/>
                  </a:lnTo>
                  <a:lnTo>
                    <a:pt x="55" y="197"/>
                  </a:lnTo>
                  <a:lnTo>
                    <a:pt x="52" y="196"/>
                  </a:lnTo>
                  <a:lnTo>
                    <a:pt x="51" y="195"/>
                  </a:lnTo>
                  <a:lnTo>
                    <a:pt x="48" y="194"/>
                  </a:lnTo>
                  <a:lnTo>
                    <a:pt x="48" y="193"/>
                  </a:lnTo>
                  <a:lnTo>
                    <a:pt x="47" y="193"/>
                  </a:lnTo>
                  <a:lnTo>
                    <a:pt x="48" y="192"/>
                  </a:lnTo>
                  <a:lnTo>
                    <a:pt x="48" y="190"/>
                  </a:lnTo>
                  <a:lnTo>
                    <a:pt x="49" y="189"/>
                  </a:lnTo>
                  <a:lnTo>
                    <a:pt x="51" y="188"/>
                  </a:lnTo>
                  <a:lnTo>
                    <a:pt x="53" y="188"/>
                  </a:lnTo>
                  <a:lnTo>
                    <a:pt x="56" y="188"/>
                  </a:lnTo>
                  <a:lnTo>
                    <a:pt x="56" y="188"/>
                  </a:lnTo>
                  <a:lnTo>
                    <a:pt x="56" y="182"/>
                  </a:lnTo>
                  <a:lnTo>
                    <a:pt x="52" y="178"/>
                  </a:lnTo>
                  <a:lnTo>
                    <a:pt x="51" y="175"/>
                  </a:lnTo>
                  <a:lnTo>
                    <a:pt x="53" y="175"/>
                  </a:lnTo>
                  <a:lnTo>
                    <a:pt x="55" y="171"/>
                  </a:lnTo>
                  <a:lnTo>
                    <a:pt x="55" y="171"/>
                  </a:lnTo>
                  <a:lnTo>
                    <a:pt x="55" y="168"/>
                  </a:lnTo>
                  <a:lnTo>
                    <a:pt x="61" y="160"/>
                  </a:lnTo>
                  <a:lnTo>
                    <a:pt x="63" y="159"/>
                  </a:lnTo>
                  <a:lnTo>
                    <a:pt x="63" y="157"/>
                  </a:lnTo>
                  <a:lnTo>
                    <a:pt x="64" y="155"/>
                  </a:lnTo>
                  <a:lnTo>
                    <a:pt x="63" y="154"/>
                  </a:lnTo>
                  <a:lnTo>
                    <a:pt x="62" y="151"/>
                  </a:lnTo>
                  <a:lnTo>
                    <a:pt x="61" y="150"/>
                  </a:lnTo>
                  <a:lnTo>
                    <a:pt x="59" y="149"/>
                  </a:lnTo>
                  <a:lnTo>
                    <a:pt x="51" y="142"/>
                  </a:lnTo>
                  <a:lnTo>
                    <a:pt x="52" y="141"/>
                  </a:lnTo>
                  <a:lnTo>
                    <a:pt x="54" y="142"/>
                  </a:lnTo>
                  <a:lnTo>
                    <a:pt x="62" y="143"/>
                  </a:lnTo>
                  <a:lnTo>
                    <a:pt x="63" y="143"/>
                  </a:lnTo>
                  <a:lnTo>
                    <a:pt x="67" y="141"/>
                  </a:lnTo>
                  <a:lnTo>
                    <a:pt x="68" y="140"/>
                  </a:lnTo>
                  <a:lnTo>
                    <a:pt x="68" y="138"/>
                  </a:lnTo>
                  <a:lnTo>
                    <a:pt x="67" y="137"/>
                  </a:lnTo>
                  <a:lnTo>
                    <a:pt x="67" y="137"/>
                  </a:lnTo>
                  <a:lnTo>
                    <a:pt x="63" y="136"/>
                  </a:lnTo>
                  <a:lnTo>
                    <a:pt x="60" y="133"/>
                  </a:lnTo>
                  <a:lnTo>
                    <a:pt x="59" y="132"/>
                  </a:lnTo>
                  <a:lnTo>
                    <a:pt x="59" y="131"/>
                  </a:lnTo>
                  <a:lnTo>
                    <a:pt x="59" y="129"/>
                  </a:lnTo>
                  <a:lnTo>
                    <a:pt x="60" y="129"/>
                  </a:lnTo>
                  <a:lnTo>
                    <a:pt x="61" y="128"/>
                  </a:lnTo>
                  <a:lnTo>
                    <a:pt x="63" y="128"/>
                  </a:lnTo>
                  <a:lnTo>
                    <a:pt x="65" y="129"/>
                  </a:lnTo>
                  <a:lnTo>
                    <a:pt x="67" y="129"/>
                  </a:lnTo>
                  <a:lnTo>
                    <a:pt x="68" y="128"/>
                  </a:lnTo>
                  <a:lnTo>
                    <a:pt x="69" y="127"/>
                  </a:lnTo>
                  <a:lnTo>
                    <a:pt x="70" y="126"/>
                  </a:lnTo>
                  <a:lnTo>
                    <a:pt x="70" y="123"/>
                  </a:lnTo>
                  <a:lnTo>
                    <a:pt x="68" y="110"/>
                  </a:lnTo>
                  <a:lnTo>
                    <a:pt x="67" y="110"/>
                  </a:lnTo>
                  <a:lnTo>
                    <a:pt x="66" y="107"/>
                  </a:lnTo>
                  <a:lnTo>
                    <a:pt x="70" y="107"/>
                  </a:lnTo>
                  <a:lnTo>
                    <a:pt x="71" y="107"/>
                  </a:lnTo>
                  <a:lnTo>
                    <a:pt x="71" y="110"/>
                  </a:lnTo>
                  <a:lnTo>
                    <a:pt x="71" y="110"/>
                  </a:lnTo>
                  <a:lnTo>
                    <a:pt x="72" y="112"/>
                  </a:lnTo>
                  <a:lnTo>
                    <a:pt x="73" y="112"/>
                  </a:lnTo>
                  <a:lnTo>
                    <a:pt x="74" y="112"/>
                  </a:lnTo>
                  <a:lnTo>
                    <a:pt x="75" y="111"/>
                  </a:lnTo>
                  <a:lnTo>
                    <a:pt x="77" y="109"/>
                  </a:lnTo>
                  <a:lnTo>
                    <a:pt x="78" y="106"/>
                  </a:lnTo>
                  <a:lnTo>
                    <a:pt x="79" y="106"/>
                  </a:lnTo>
                  <a:lnTo>
                    <a:pt x="82" y="106"/>
                  </a:lnTo>
                  <a:lnTo>
                    <a:pt x="82" y="105"/>
                  </a:lnTo>
                  <a:lnTo>
                    <a:pt x="84" y="105"/>
                  </a:lnTo>
                  <a:lnTo>
                    <a:pt x="85" y="105"/>
                  </a:lnTo>
                  <a:lnTo>
                    <a:pt x="92" y="104"/>
                  </a:lnTo>
                  <a:lnTo>
                    <a:pt x="99" y="104"/>
                  </a:lnTo>
                  <a:lnTo>
                    <a:pt x="104" y="104"/>
                  </a:lnTo>
                  <a:lnTo>
                    <a:pt x="108" y="104"/>
                  </a:lnTo>
                  <a:lnTo>
                    <a:pt x="109" y="104"/>
                  </a:lnTo>
                  <a:lnTo>
                    <a:pt x="112" y="103"/>
                  </a:lnTo>
                  <a:lnTo>
                    <a:pt x="113" y="103"/>
                  </a:lnTo>
                  <a:lnTo>
                    <a:pt x="115" y="103"/>
                  </a:lnTo>
                  <a:lnTo>
                    <a:pt x="117" y="103"/>
                  </a:lnTo>
                  <a:lnTo>
                    <a:pt x="119" y="103"/>
                  </a:lnTo>
                  <a:lnTo>
                    <a:pt x="120" y="103"/>
                  </a:lnTo>
                  <a:lnTo>
                    <a:pt x="121" y="103"/>
                  </a:lnTo>
                  <a:lnTo>
                    <a:pt x="124" y="102"/>
                  </a:lnTo>
                  <a:lnTo>
                    <a:pt x="134" y="102"/>
                  </a:lnTo>
                  <a:lnTo>
                    <a:pt x="138" y="101"/>
                  </a:lnTo>
                  <a:lnTo>
                    <a:pt x="139" y="101"/>
                  </a:lnTo>
                  <a:lnTo>
                    <a:pt x="139" y="101"/>
                  </a:lnTo>
                  <a:lnTo>
                    <a:pt x="141" y="101"/>
                  </a:lnTo>
                  <a:lnTo>
                    <a:pt x="146" y="100"/>
                  </a:lnTo>
                  <a:lnTo>
                    <a:pt x="150" y="100"/>
                  </a:lnTo>
                  <a:lnTo>
                    <a:pt x="155" y="100"/>
                  </a:lnTo>
                  <a:lnTo>
                    <a:pt x="164" y="99"/>
                  </a:lnTo>
                  <a:lnTo>
                    <a:pt x="167" y="99"/>
                  </a:lnTo>
                  <a:lnTo>
                    <a:pt x="170" y="99"/>
                  </a:lnTo>
                  <a:lnTo>
                    <a:pt x="173" y="99"/>
                  </a:lnTo>
                  <a:lnTo>
                    <a:pt x="174" y="99"/>
                  </a:lnTo>
                  <a:lnTo>
                    <a:pt x="177" y="99"/>
                  </a:lnTo>
                  <a:lnTo>
                    <a:pt x="180" y="98"/>
                  </a:lnTo>
                  <a:lnTo>
                    <a:pt x="189" y="98"/>
                  </a:lnTo>
                  <a:lnTo>
                    <a:pt x="189" y="97"/>
                  </a:lnTo>
                  <a:lnTo>
                    <a:pt x="217" y="95"/>
                  </a:lnTo>
                  <a:lnTo>
                    <a:pt x="218" y="93"/>
                  </a:lnTo>
                  <a:lnTo>
                    <a:pt x="218" y="93"/>
                  </a:lnTo>
                  <a:lnTo>
                    <a:pt x="219" y="89"/>
                  </a:lnTo>
                  <a:lnTo>
                    <a:pt x="218" y="87"/>
                  </a:lnTo>
                  <a:lnTo>
                    <a:pt x="217" y="81"/>
                  </a:lnTo>
                  <a:lnTo>
                    <a:pt x="215" y="77"/>
                  </a:lnTo>
                  <a:lnTo>
                    <a:pt x="214" y="74"/>
                  </a:lnTo>
                  <a:lnTo>
                    <a:pt x="213" y="71"/>
                  </a:lnTo>
                  <a:lnTo>
                    <a:pt x="219" y="71"/>
                  </a:lnTo>
                  <a:lnTo>
                    <a:pt x="236" y="71"/>
                  </a:lnTo>
                  <a:close/>
                </a:path>
              </a:pathLst>
            </a:custGeom>
            <a:solidFill>
              <a:srgbClr val="FFAA00"/>
            </a:solidFill>
            <a:ln w="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1" name="Freeform 303"/>
            <p:cNvSpPr>
              <a:spLocks noEditPoints="1"/>
            </p:cNvSpPr>
            <p:nvPr/>
          </p:nvSpPr>
          <p:spPr bwMode="auto">
            <a:xfrm>
              <a:off x="3054175" y="3764083"/>
              <a:ext cx="1986467" cy="2018418"/>
            </a:xfrm>
            <a:custGeom>
              <a:avLst/>
              <a:gdLst>
                <a:gd name="T0" fmla="*/ 997 w 1430"/>
                <a:gd name="T1" fmla="*/ 1301 h 1453"/>
                <a:gd name="T2" fmla="*/ 1011 w 1430"/>
                <a:gd name="T3" fmla="*/ 1380 h 1453"/>
                <a:gd name="T4" fmla="*/ 998 w 1430"/>
                <a:gd name="T5" fmla="*/ 1327 h 1453"/>
                <a:gd name="T6" fmla="*/ 1001 w 1430"/>
                <a:gd name="T7" fmla="*/ 1248 h 1453"/>
                <a:gd name="T8" fmla="*/ 1018 w 1430"/>
                <a:gd name="T9" fmla="*/ 1209 h 1453"/>
                <a:gd name="T10" fmla="*/ 1043 w 1430"/>
                <a:gd name="T11" fmla="*/ 1170 h 1453"/>
                <a:gd name="T12" fmla="*/ 1063 w 1430"/>
                <a:gd name="T13" fmla="*/ 1145 h 1453"/>
                <a:gd name="T14" fmla="*/ 1110 w 1430"/>
                <a:gd name="T15" fmla="*/ 1119 h 1453"/>
                <a:gd name="T16" fmla="*/ 652 w 1430"/>
                <a:gd name="T17" fmla="*/ 14 h 1453"/>
                <a:gd name="T18" fmla="*/ 715 w 1430"/>
                <a:gd name="T19" fmla="*/ 17 h 1453"/>
                <a:gd name="T20" fmla="*/ 771 w 1430"/>
                <a:gd name="T21" fmla="*/ 305 h 1453"/>
                <a:gd name="T22" fmla="*/ 865 w 1430"/>
                <a:gd name="T23" fmla="*/ 340 h 1453"/>
                <a:gd name="T24" fmla="*/ 947 w 1430"/>
                <a:gd name="T25" fmla="*/ 361 h 1453"/>
                <a:gd name="T26" fmla="*/ 999 w 1430"/>
                <a:gd name="T27" fmla="*/ 373 h 1453"/>
                <a:gd name="T28" fmla="*/ 1032 w 1430"/>
                <a:gd name="T29" fmla="*/ 397 h 1453"/>
                <a:gd name="T30" fmla="*/ 1082 w 1430"/>
                <a:gd name="T31" fmla="*/ 384 h 1453"/>
                <a:gd name="T32" fmla="*/ 1133 w 1430"/>
                <a:gd name="T33" fmla="*/ 397 h 1453"/>
                <a:gd name="T34" fmla="*/ 1230 w 1430"/>
                <a:gd name="T35" fmla="*/ 380 h 1453"/>
                <a:gd name="T36" fmla="*/ 1319 w 1430"/>
                <a:gd name="T37" fmla="*/ 412 h 1453"/>
                <a:gd name="T38" fmla="*/ 1366 w 1430"/>
                <a:gd name="T39" fmla="*/ 461 h 1453"/>
                <a:gd name="T40" fmla="*/ 1368 w 1430"/>
                <a:gd name="T41" fmla="*/ 545 h 1453"/>
                <a:gd name="T42" fmla="*/ 1370 w 1430"/>
                <a:gd name="T43" fmla="*/ 629 h 1453"/>
                <a:gd name="T44" fmla="*/ 1421 w 1430"/>
                <a:gd name="T45" fmla="*/ 738 h 1453"/>
                <a:gd name="T46" fmla="*/ 1410 w 1430"/>
                <a:gd name="T47" fmla="*/ 856 h 1453"/>
                <a:gd name="T48" fmla="*/ 1311 w 1430"/>
                <a:gd name="T49" fmla="*/ 971 h 1453"/>
                <a:gd name="T50" fmla="*/ 1315 w 1430"/>
                <a:gd name="T51" fmla="*/ 963 h 1453"/>
                <a:gd name="T52" fmla="*/ 1301 w 1430"/>
                <a:gd name="T53" fmla="*/ 960 h 1453"/>
                <a:gd name="T54" fmla="*/ 1286 w 1430"/>
                <a:gd name="T55" fmla="*/ 936 h 1453"/>
                <a:gd name="T56" fmla="*/ 1269 w 1430"/>
                <a:gd name="T57" fmla="*/ 955 h 1453"/>
                <a:gd name="T58" fmla="*/ 1290 w 1430"/>
                <a:gd name="T59" fmla="*/ 989 h 1453"/>
                <a:gd name="T60" fmla="*/ 1227 w 1430"/>
                <a:gd name="T61" fmla="*/ 1051 h 1453"/>
                <a:gd name="T62" fmla="*/ 1119 w 1430"/>
                <a:gd name="T63" fmla="*/ 1109 h 1453"/>
                <a:gd name="T64" fmla="*/ 1134 w 1430"/>
                <a:gd name="T65" fmla="*/ 1088 h 1453"/>
                <a:gd name="T66" fmla="*/ 1114 w 1430"/>
                <a:gd name="T67" fmla="*/ 1084 h 1453"/>
                <a:gd name="T68" fmla="*/ 1089 w 1430"/>
                <a:gd name="T69" fmla="*/ 1070 h 1453"/>
                <a:gd name="T70" fmla="*/ 1099 w 1430"/>
                <a:gd name="T71" fmla="*/ 1097 h 1453"/>
                <a:gd name="T72" fmla="*/ 1071 w 1430"/>
                <a:gd name="T73" fmla="*/ 1112 h 1453"/>
                <a:gd name="T74" fmla="*/ 1047 w 1430"/>
                <a:gd name="T75" fmla="*/ 1150 h 1453"/>
                <a:gd name="T76" fmla="*/ 1019 w 1430"/>
                <a:gd name="T77" fmla="*/ 1190 h 1453"/>
                <a:gd name="T78" fmla="*/ 997 w 1430"/>
                <a:gd name="T79" fmla="*/ 1191 h 1453"/>
                <a:gd name="T80" fmla="*/ 994 w 1430"/>
                <a:gd name="T81" fmla="*/ 1255 h 1453"/>
                <a:gd name="T82" fmla="*/ 979 w 1430"/>
                <a:gd name="T83" fmla="*/ 1255 h 1453"/>
                <a:gd name="T84" fmla="*/ 992 w 1430"/>
                <a:gd name="T85" fmla="*/ 1265 h 1453"/>
                <a:gd name="T86" fmla="*/ 977 w 1430"/>
                <a:gd name="T87" fmla="*/ 1303 h 1453"/>
                <a:gd name="T88" fmla="*/ 990 w 1430"/>
                <a:gd name="T89" fmla="*/ 1364 h 1453"/>
                <a:gd name="T90" fmla="*/ 994 w 1430"/>
                <a:gd name="T91" fmla="*/ 1390 h 1453"/>
                <a:gd name="T92" fmla="*/ 1004 w 1430"/>
                <a:gd name="T93" fmla="*/ 1413 h 1453"/>
                <a:gd name="T94" fmla="*/ 1019 w 1430"/>
                <a:gd name="T95" fmla="*/ 1428 h 1453"/>
                <a:gd name="T96" fmla="*/ 916 w 1430"/>
                <a:gd name="T97" fmla="*/ 1426 h 1453"/>
                <a:gd name="T98" fmla="*/ 756 w 1430"/>
                <a:gd name="T99" fmla="*/ 1286 h 1453"/>
                <a:gd name="T100" fmla="*/ 711 w 1430"/>
                <a:gd name="T101" fmla="*/ 1184 h 1453"/>
                <a:gd name="T102" fmla="*/ 644 w 1430"/>
                <a:gd name="T103" fmla="*/ 1060 h 1453"/>
                <a:gd name="T104" fmla="*/ 561 w 1430"/>
                <a:gd name="T105" fmla="*/ 927 h 1453"/>
                <a:gd name="T106" fmla="*/ 422 w 1430"/>
                <a:gd name="T107" fmla="*/ 906 h 1453"/>
                <a:gd name="T108" fmla="*/ 313 w 1430"/>
                <a:gd name="T109" fmla="*/ 988 h 1453"/>
                <a:gd name="T110" fmla="*/ 199 w 1430"/>
                <a:gd name="T111" fmla="*/ 891 h 1453"/>
                <a:gd name="T112" fmla="*/ 102 w 1430"/>
                <a:gd name="T113" fmla="*/ 707 h 1453"/>
                <a:gd name="T114" fmla="*/ 19 w 1430"/>
                <a:gd name="T115" fmla="*/ 599 h 1453"/>
                <a:gd name="T116" fmla="*/ 49 w 1430"/>
                <a:gd name="T117" fmla="*/ 568 h 1453"/>
                <a:gd name="T118" fmla="*/ 386 w 1430"/>
                <a:gd name="T119" fmla="*/ 601 h 1453"/>
                <a:gd name="T120" fmla="*/ 399 w 1430"/>
                <a:gd name="T121" fmla="*/ 467 h 1453"/>
                <a:gd name="T122" fmla="*/ 412 w 1430"/>
                <a:gd name="T123" fmla="*/ 326 h 1453"/>
                <a:gd name="T124" fmla="*/ 423 w 1430"/>
                <a:gd name="T125" fmla="*/ 179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0" h="1453">
                  <a:moveTo>
                    <a:pt x="1070" y="1148"/>
                  </a:moveTo>
                  <a:lnTo>
                    <a:pt x="1060" y="1158"/>
                  </a:lnTo>
                  <a:lnTo>
                    <a:pt x="1059" y="1159"/>
                  </a:lnTo>
                  <a:lnTo>
                    <a:pt x="1050" y="1168"/>
                  </a:lnTo>
                  <a:lnTo>
                    <a:pt x="1046" y="1173"/>
                  </a:lnTo>
                  <a:lnTo>
                    <a:pt x="1042" y="1179"/>
                  </a:lnTo>
                  <a:lnTo>
                    <a:pt x="1038" y="1184"/>
                  </a:lnTo>
                  <a:lnTo>
                    <a:pt x="1037" y="1187"/>
                  </a:lnTo>
                  <a:lnTo>
                    <a:pt x="1037" y="1188"/>
                  </a:lnTo>
                  <a:lnTo>
                    <a:pt x="1037" y="1189"/>
                  </a:lnTo>
                  <a:lnTo>
                    <a:pt x="1032" y="1194"/>
                  </a:lnTo>
                  <a:lnTo>
                    <a:pt x="1028" y="1199"/>
                  </a:lnTo>
                  <a:lnTo>
                    <a:pt x="1022" y="1209"/>
                  </a:lnTo>
                  <a:lnTo>
                    <a:pt x="1018" y="1218"/>
                  </a:lnTo>
                  <a:lnTo>
                    <a:pt x="1016" y="1223"/>
                  </a:lnTo>
                  <a:lnTo>
                    <a:pt x="1010" y="1237"/>
                  </a:lnTo>
                  <a:lnTo>
                    <a:pt x="1006" y="1246"/>
                  </a:lnTo>
                  <a:lnTo>
                    <a:pt x="1004" y="1254"/>
                  </a:lnTo>
                  <a:lnTo>
                    <a:pt x="1001" y="1263"/>
                  </a:lnTo>
                  <a:lnTo>
                    <a:pt x="1000" y="1265"/>
                  </a:lnTo>
                  <a:lnTo>
                    <a:pt x="999" y="1272"/>
                  </a:lnTo>
                  <a:lnTo>
                    <a:pt x="998" y="1279"/>
                  </a:lnTo>
                  <a:lnTo>
                    <a:pt x="997" y="1287"/>
                  </a:lnTo>
                  <a:lnTo>
                    <a:pt x="997" y="1293"/>
                  </a:lnTo>
                  <a:lnTo>
                    <a:pt x="997" y="1301"/>
                  </a:lnTo>
                  <a:lnTo>
                    <a:pt x="998" y="1312"/>
                  </a:lnTo>
                  <a:lnTo>
                    <a:pt x="998" y="1317"/>
                  </a:lnTo>
                  <a:lnTo>
                    <a:pt x="999" y="1326"/>
                  </a:lnTo>
                  <a:lnTo>
                    <a:pt x="1001" y="1336"/>
                  </a:lnTo>
                  <a:lnTo>
                    <a:pt x="1005" y="1349"/>
                  </a:lnTo>
                  <a:lnTo>
                    <a:pt x="1006" y="1353"/>
                  </a:lnTo>
                  <a:lnTo>
                    <a:pt x="1008" y="1359"/>
                  </a:lnTo>
                  <a:lnTo>
                    <a:pt x="1009" y="1360"/>
                  </a:lnTo>
                  <a:lnTo>
                    <a:pt x="1013" y="1376"/>
                  </a:lnTo>
                  <a:lnTo>
                    <a:pt x="1014" y="1379"/>
                  </a:lnTo>
                  <a:lnTo>
                    <a:pt x="1016" y="1393"/>
                  </a:lnTo>
                  <a:lnTo>
                    <a:pt x="1018" y="1398"/>
                  </a:lnTo>
                  <a:lnTo>
                    <a:pt x="1019" y="1409"/>
                  </a:lnTo>
                  <a:lnTo>
                    <a:pt x="1021" y="1423"/>
                  </a:lnTo>
                  <a:lnTo>
                    <a:pt x="1021" y="1425"/>
                  </a:lnTo>
                  <a:lnTo>
                    <a:pt x="1021" y="1425"/>
                  </a:lnTo>
                  <a:lnTo>
                    <a:pt x="1019" y="1424"/>
                  </a:lnTo>
                  <a:lnTo>
                    <a:pt x="1019" y="1420"/>
                  </a:lnTo>
                  <a:lnTo>
                    <a:pt x="1018" y="1414"/>
                  </a:lnTo>
                  <a:lnTo>
                    <a:pt x="1018" y="1411"/>
                  </a:lnTo>
                  <a:lnTo>
                    <a:pt x="1018" y="1406"/>
                  </a:lnTo>
                  <a:lnTo>
                    <a:pt x="1016" y="1398"/>
                  </a:lnTo>
                  <a:lnTo>
                    <a:pt x="1015" y="1387"/>
                  </a:lnTo>
                  <a:lnTo>
                    <a:pt x="1013" y="1382"/>
                  </a:lnTo>
                  <a:lnTo>
                    <a:pt x="1011" y="1380"/>
                  </a:lnTo>
                  <a:lnTo>
                    <a:pt x="1011" y="1379"/>
                  </a:lnTo>
                  <a:lnTo>
                    <a:pt x="1011" y="1376"/>
                  </a:lnTo>
                  <a:lnTo>
                    <a:pt x="1010" y="1373"/>
                  </a:lnTo>
                  <a:lnTo>
                    <a:pt x="1010" y="1371"/>
                  </a:lnTo>
                  <a:lnTo>
                    <a:pt x="1009" y="1370"/>
                  </a:lnTo>
                  <a:lnTo>
                    <a:pt x="1008" y="1364"/>
                  </a:lnTo>
                  <a:lnTo>
                    <a:pt x="1005" y="1364"/>
                  </a:lnTo>
                  <a:lnTo>
                    <a:pt x="1004" y="1359"/>
                  </a:lnTo>
                  <a:lnTo>
                    <a:pt x="1004" y="1358"/>
                  </a:lnTo>
                  <a:lnTo>
                    <a:pt x="1004" y="1357"/>
                  </a:lnTo>
                  <a:lnTo>
                    <a:pt x="1003" y="1354"/>
                  </a:lnTo>
                  <a:lnTo>
                    <a:pt x="1003" y="1353"/>
                  </a:lnTo>
                  <a:lnTo>
                    <a:pt x="1002" y="1353"/>
                  </a:lnTo>
                  <a:lnTo>
                    <a:pt x="1000" y="1348"/>
                  </a:lnTo>
                  <a:lnTo>
                    <a:pt x="1001" y="1345"/>
                  </a:lnTo>
                  <a:lnTo>
                    <a:pt x="999" y="1340"/>
                  </a:lnTo>
                  <a:lnTo>
                    <a:pt x="998" y="1339"/>
                  </a:lnTo>
                  <a:lnTo>
                    <a:pt x="997" y="1337"/>
                  </a:lnTo>
                  <a:lnTo>
                    <a:pt x="997" y="1336"/>
                  </a:lnTo>
                  <a:lnTo>
                    <a:pt x="998" y="1335"/>
                  </a:lnTo>
                  <a:lnTo>
                    <a:pt x="998" y="1332"/>
                  </a:lnTo>
                  <a:lnTo>
                    <a:pt x="998" y="1331"/>
                  </a:lnTo>
                  <a:lnTo>
                    <a:pt x="997" y="1331"/>
                  </a:lnTo>
                  <a:lnTo>
                    <a:pt x="997" y="1330"/>
                  </a:lnTo>
                  <a:lnTo>
                    <a:pt x="998" y="1327"/>
                  </a:lnTo>
                  <a:lnTo>
                    <a:pt x="997" y="1326"/>
                  </a:lnTo>
                  <a:lnTo>
                    <a:pt x="995" y="1324"/>
                  </a:lnTo>
                  <a:lnTo>
                    <a:pt x="996" y="1317"/>
                  </a:lnTo>
                  <a:lnTo>
                    <a:pt x="995" y="1315"/>
                  </a:lnTo>
                  <a:lnTo>
                    <a:pt x="995" y="1313"/>
                  </a:lnTo>
                  <a:lnTo>
                    <a:pt x="995" y="1308"/>
                  </a:lnTo>
                  <a:lnTo>
                    <a:pt x="995" y="1293"/>
                  </a:lnTo>
                  <a:lnTo>
                    <a:pt x="995" y="1291"/>
                  </a:lnTo>
                  <a:lnTo>
                    <a:pt x="996" y="1289"/>
                  </a:lnTo>
                  <a:lnTo>
                    <a:pt x="996" y="1288"/>
                  </a:lnTo>
                  <a:lnTo>
                    <a:pt x="995" y="1287"/>
                  </a:lnTo>
                  <a:lnTo>
                    <a:pt x="995" y="1279"/>
                  </a:lnTo>
                  <a:lnTo>
                    <a:pt x="997" y="1273"/>
                  </a:lnTo>
                  <a:lnTo>
                    <a:pt x="996" y="1273"/>
                  </a:lnTo>
                  <a:lnTo>
                    <a:pt x="997" y="1270"/>
                  </a:lnTo>
                  <a:lnTo>
                    <a:pt x="998" y="1266"/>
                  </a:lnTo>
                  <a:lnTo>
                    <a:pt x="998" y="1263"/>
                  </a:lnTo>
                  <a:lnTo>
                    <a:pt x="999" y="1260"/>
                  </a:lnTo>
                  <a:lnTo>
                    <a:pt x="999" y="1259"/>
                  </a:lnTo>
                  <a:lnTo>
                    <a:pt x="999" y="1259"/>
                  </a:lnTo>
                  <a:lnTo>
                    <a:pt x="999" y="1259"/>
                  </a:lnTo>
                  <a:lnTo>
                    <a:pt x="999" y="1256"/>
                  </a:lnTo>
                  <a:lnTo>
                    <a:pt x="999" y="1255"/>
                  </a:lnTo>
                  <a:lnTo>
                    <a:pt x="999" y="1252"/>
                  </a:lnTo>
                  <a:lnTo>
                    <a:pt x="1001" y="1248"/>
                  </a:lnTo>
                  <a:lnTo>
                    <a:pt x="1002" y="1246"/>
                  </a:lnTo>
                  <a:lnTo>
                    <a:pt x="1003" y="1245"/>
                  </a:lnTo>
                  <a:lnTo>
                    <a:pt x="1003" y="1244"/>
                  </a:lnTo>
                  <a:lnTo>
                    <a:pt x="1003" y="1243"/>
                  </a:lnTo>
                  <a:lnTo>
                    <a:pt x="1003" y="1242"/>
                  </a:lnTo>
                  <a:lnTo>
                    <a:pt x="1005" y="1238"/>
                  </a:lnTo>
                  <a:lnTo>
                    <a:pt x="1007" y="1234"/>
                  </a:lnTo>
                  <a:lnTo>
                    <a:pt x="1009" y="1231"/>
                  </a:lnTo>
                  <a:lnTo>
                    <a:pt x="1010" y="1227"/>
                  </a:lnTo>
                  <a:lnTo>
                    <a:pt x="1011" y="1226"/>
                  </a:lnTo>
                  <a:lnTo>
                    <a:pt x="1011" y="1225"/>
                  </a:lnTo>
                  <a:lnTo>
                    <a:pt x="1011" y="1224"/>
                  </a:lnTo>
                  <a:lnTo>
                    <a:pt x="1012" y="1223"/>
                  </a:lnTo>
                  <a:lnTo>
                    <a:pt x="1013" y="1222"/>
                  </a:lnTo>
                  <a:lnTo>
                    <a:pt x="1014" y="1220"/>
                  </a:lnTo>
                  <a:lnTo>
                    <a:pt x="1014" y="1220"/>
                  </a:lnTo>
                  <a:lnTo>
                    <a:pt x="1014" y="1219"/>
                  </a:lnTo>
                  <a:lnTo>
                    <a:pt x="1015" y="1215"/>
                  </a:lnTo>
                  <a:lnTo>
                    <a:pt x="1016" y="1215"/>
                  </a:lnTo>
                  <a:lnTo>
                    <a:pt x="1016" y="1216"/>
                  </a:lnTo>
                  <a:lnTo>
                    <a:pt x="1017" y="1215"/>
                  </a:lnTo>
                  <a:lnTo>
                    <a:pt x="1018" y="1214"/>
                  </a:lnTo>
                  <a:lnTo>
                    <a:pt x="1019" y="1211"/>
                  </a:lnTo>
                  <a:lnTo>
                    <a:pt x="1019" y="1209"/>
                  </a:lnTo>
                  <a:lnTo>
                    <a:pt x="1018" y="1209"/>
                  </a:lnTo>
                  <a:lnTo>
                    <a:pt x="1020" y="1208"/>
                  </a:lnTo>
                  <a:lnTo>
                    <a:pt x="1022" y="1204"/>
                  </a:lnTo>
                  <a:lnTo>
                    <a:pt x="1022" y="1203"/>
                  </a:lnTo>
                  <a:lnTo>
                    <a:pt x="1023" y="1202"/>
                  </a:lnTo>
                  <a:lnTo>
                    <a:pt x="1024" y="1202"/>
                  </a:lnTo>
                  <a:lnTo>
                    <a:pt x="1025" y="1202"/>
                  </a:lnTo>
                  <a:lnTo>
                    <a:pt x="1027" y="1200"/>
                  </a:lnTo>
                  <a:lnTo>
                    <a:pt x="1027" y="1199"/>
                  </a:lnTo>
                  <a:lnTo>
                    <a:pt x="1027" y="1198"/>
                  </a:lnTo>
                  <a:lnTo>
                    <a:pt x="1030" y="1195"/>
                  </a:lnTo>
                  <a:lnTo>
                    <a:pt x="1030" y="1193"/>
                  </a:lnTo>
                  <a:lnTo>
                    <a:pt x="1031" y="1193"/>
                  </a:lnTo>
                  <a:lnTo>
                    <a:pt x="1031" y="1192"/>
                  </a:lnTo>
                  <a:lnTo>
                    <a:pt x="1031" y="1191"/>
                  </a:lnTo>
                  <a:lnTo>
                    <a:pt x="1031" y="1190"/>
                  </a:lnTo>
                  <a:lnTo>
                    <a:pt x="1027" y="1191"/>
                  </a:lnTo>
                  <a:lnTo>
                    <a:pt x="1027" y="1191"/>
                  </a:lnTo>
                  <a:lnTo>
                    <a:pt x="1027" y="1190"/>
                  </a:lnTo>
                  <a:lnTo>
                    <a:pt x="1035" y="1187"/>
                  </a:lnTo>
                  <a:lnTo>
                    <a:pt x="1037" y="1186"/>
                  </a:lnTo>
                  <a:lnTo>
                    <a:pt x="1040" y="1179"/>
                  </a:lnTo>
                  <a:lnTo>
                    <a:pt x="1040" y="1178"/>
                  </a:lnTo>
                  <a:lnTo>
                    <a:pt x="1043" y="1173"/>
                  </a:lnTo>
                  <a:lnTo>
                    <a:pt x="1044" y="1170"/>
                  </a:lnTo>
                  <a:lnTo>
                    <a:pt x="1043" y="1170"/>
                  </a:lnTo>
                  <a:lnTo>
                    <a:pt x="1044" y="1166"/>
                  </a:lnTo>
                  <a:lnTo>
                    <a:pt x="1046" y="1164"/>
                  </a:lnTo>
                  <a:lnTo>
                    <a:pt x="1046" y="1165"/>
                  </a:lnTo>
                  <a:lnTo>
                    <a:pt x="1046" y="1165"/>
                  </a:lnTo>
                  <a:lnTo>
                    <a:pt x="1048" y="1165"/>
                  </a:lnTo>
                  <a:lnTo>
                    <a:pt x="1049" y="1163"/>
                  </a:lnTo>
                  <a:lnTo>
                    <a:pt x="1050" y="1162"/>
                  </a:lnTo>
                  <a:lnTo>
                    <a:pt x="1050" y="1161"/>
                  </a:lnTo>
                  <a:lnTo>
                    <a:pt x="1050" y="1159"/>
                  </a:lnTo>
                  <a:lnTo>
                    <a:pt x="1053" y="1157"/>
                  </a:lnTo>
                  <a:lnTo>
                    <a:pt x="1054" y="1157"/>
                  </a:lnTo>
                  <a:lnTo>
                    <a:pt x="1055" y="1155"/>
                  </a:lnTo>
                  <a:lnTo>
                    <a:pt x="1055" y="1154"/>
                  </a:lnTo>
                  <a:lnTo>
                    <a:pt x="1055" y="1151"/>
                  </a:lnTo>
                  <a:lnTo>
                    <a:pt x="1056" y="1149"/>
                  </a:lnTo>
                  <a:lnTo>
                    <a:pt x="1057" y="1149"/>
                  </a:lnTo>
                  <a:lnTo>
                    <a:pt x="1058" y="1150"/>
                  </a:lnTo>
                  <a:lnTo>
                    <a:pt x="1059" y="1151"/>
                  </a:lnTo>
                  <a:lnTo>
                    <a:pt x="1060" y="1152"/>
                  </a:lnTo>
                  <a:lnTo>
                    <a:pt x="1062" y="1152"/>
                  </a:lnTo>
                  <a:lnTo>
                    <a:pt x="1063" y="1151"/>
                  </a:lnTo>
                  <a:lnTo>
                    <a:pt x="1064" y="1150"/>
                  </a:lnTo>
                  <a:lnTo>
                    <a:pt x="1064" y="1148"/>
                  </a:lnTo>
                  <a:lnTo>
                    <a:pt x="1063" y="1146"/>
                  </a:lnTo>
                  <a:lnTo>
                    <a:pt x="1063" y="1145"/>
                  </a:lnTo>
                  <a:lnTo>
                    <a:pt x="1063" y="1144"/>
                  </a:lnTo>
                  <a:lnTo>
                    <a:pt x="1063" y="1143"/>
                  </a:lnTo>
                  <a:lnTo>
                    <a:pt x="1066" y="1142"/>
                  </a:lnTo>
                  <a:lnTo>
                    <a:pt x="1073" y="1142"/>
                  </a:lnTo>
                  <a:lnTo>
                    <a:pt x="1077" y="1141"/>
                  </a:lnTo>
                  <a:lnTo>
                    <a:pt x="1077" y="1140"/>
                  </a:lnTo>
                  <a:lnTo>
                    <a:pt x="1077" y="1138"/>
                  </a:lnTo>
                  <a:lnTo>
                    <a:pt x="1078" y="1137"/>
                  </a:lnTo>
                  <a:lnTo>
                    <a:pt x="1081" y="1137"/>
                  </a:lnTo>
                  <a:lnTo>
                    <a:pt x="1082" y="1137"/>
                  </a:lnTo>
                  <a:lnTo>
                    <a:pt x="1081" y="1136"/>
                  </a:lnTo>
                  <a:lnTo>
                    <a:pt x="1082" y="1133"/>
                  </a:lnTo>
                  <a:lnTo>
                    <a:pt x="1088" y="1130"/>
                  </a:lnTo>
                  <a:lnTo>
                    <a:pt x="1087" y="1129"/>
                  </a:lnTo>
                  <a:lnTo>
                    <a:pt x="1089" y="1127"/>
                  </a:lnTo>
                  <a:lnTo>
                    <a:pt x="1090" y="1126"/>
                  </a:lnTo>
                  <a:lnTo>
                    <a:pt x="1093" y="1126"/>
                  </a:lnTo>
                  <a:lnTo>
                    <a:pt x="1094" y="1126"/>
                  </a:lnTo>
                  <a:lnTo>
                    <a:pt x="1095" y="1125"/>
                  </a:lnTo>
                  <a:lnTo>
                    <a:pt x="1096" y="1124"/>
                  </a:lnTo>
                  <a:lnTo>
                    <a:pt x="1103" y="1123"/>
                  </a:lnTo>
                  <a:lnTo>
                    <a:pt x="1105" y="1122"/>
                  </a:lnTo>
                  <a:lnTo>
                    <a:pt x="1107" y="1121"/>
                  </a:lnTo>
                  <a:lnTo>
                    <a:pt x="1109" y="1120"/>
                  </a:lnTo>
                  <a:lnTo>
                    <a:pt x="1110" y="1119"/>
                  </a:lnTo>
                  <a:lnTo>
                    <a:pt x="1110" y="1118"/>
                  </a:lnTo>
                  <a:lnTo>
                    <a:pt x="1110" y="1117"/>
                  </a:lnTo>
                  <a:lnTo>
                    <a:pt x="1111" y="1118"/>
                  </a:lnTo>
                  <a:lnTo>
                    <a:pt x="1111" y="1121"/>
                  </a:lnTo>
                  <a:lnTo>
                    <a:pt x="1110" y="1123"/>
                  </a:lnTo>
                  <a:lnTo>
                    <a:pt x="1107" y="1125"/>
                  </a:lnTo>
                  <a:lnTo>
                    <a:pt x="1094" y="1131"/>
                  </a:lnTo>
                  <a:lnTo>
                    <a:pt x="1086" y="1137"/>
                  </a:lnTo>
                  <a:lnTo>
                    <a:pt x="1077" y="1143"/>
                  </a:lnTo>
                  <a:lnTo>
                    <a:pt x="1070" y="1148"/>
                  </a:lnTo>
                  <a:close/>
                  <a:moveTo>
                    <a:pt x="562" y="8"/>
                  </a:moveTo>
                  <a:lnTo>
                    <a:pt x="566" y="8"/>
                  </a:lnTo>
                  <a:lnTo>
                    <a:pt x="567" y="8"/>
                  </a:lnTo>
                  <a:lnTo>
                    <a:pt x="567" y="9"/>
                  </a:lnTo>
                  <a:lnTo>
                    <a:pt x="573" y="9"/>
                  </a:lnTo>
                  <a:lnTo>
                    <a:pt x="575" y="9"/>
                  </a:lnTo>
                  <a:lnTo>
                    <a:pt x="579" y="9"/>
                  </a:lnTo>
                  <a:lnTo>
                    <a:pt x="579" y="10"/>
                  </a:lnTo>
                  <a:lnTo>
                    <a:pt x="583" y="10"/>
                  </a:lnTo>
                  <a:lnTo>
                    <a:pt x="637" y="13"/>
                  </a:lnTo>
                  <a:lnTo>
                    <a:pt x="640" y="13"/>
                  </a:lnTo>
                  <a:lnTo>
                    <a:pt x="641" y="13"/>
                  </a:lnTo>
                  <a:lnTo>
                    <a:pt x="648" y="13"/>
                  </a:lnTo>
                  <a:lnTo>
                    <a:pt x="650" y="13"/>
                  </a:lnTo>
                  <a:lnTo>
                    <a:pt x="652" y="14"/>
                  </a:lnTo>
                  <a:lnTo>
                    <a:pt x="655" y="14"/>
                  </a:lnTo>
                  <a:lnTo>
                    <a:pt x="658" y="14"/>
                  </a:lnTo>
                  <a:lnTo>
                    <a:pt x="661" y="14"/>
                  </a:lnTo>
                  <a:lnTo>
                    <a:pt x="661" y="14"/>
                  </a:lnTo>
                  <a:lnTo>
                    <a:pt x="664" y="14"/>
                  </a:lnTo>
                  <a:lnTo>
                    <a:pt x="666" y="14"/>
                  </a:lnTo>
                  <a:lnTo>
                    <a:pt x="670" y="15"/>
                  </a:lnTo>
                  <a:lnTo>
                    <a:pt x="674" y="15"/>
                  </a:lnTo>
                  <a:lnTo>
                    <a:pt x="676" y="15"/>
                  </a:lnTo>
                  <a:lnTo>
                    <a:pt x="681" y="15"/>
                  </a:lnTo>
                  <a:lnTo>
                    <a:pt x="682" y="15"/>
                  </a:lnTo>
                  <a:lnTo>
                    <a:pt x="688" y="16"/>
                  </a:lnTo>
                  <a:lnTo>
                    <a:pt x="689" y="16"/>
                  </a:lnTo>
                  <a:lnTo>
                    <a:pt x="689" y="16"/>
                  </a:lnTo>
                  <a:lnTo>
                    <a:pt x="692" y="16"/>
                  </a:lnTo>
                  <a:lnTo>
                    <a:pt x="694" y="16"/>
                  </a:lnTo>
                  <a:lnTo>
                    <a:pt x="695" y="16"/>
                  </a:lnTo>
                  <a:lnTo>
                    <a:pt x="703" y="17"/>
                  </a:lnTo>
                  <a:lnTo>
                    <a:pt x="704" y="17"/>
                  </a:lnTo>
                  <a:lnTo>
                    <a:pt x="705" y="17"/>
                  </a:lnTo>
                  <a:lnTo>
                    <a:pt x="706" y="17"/>
                  </a:lnTo>
                  <a:lnTo>
                    <a:pt x="710" y="17"/>
                  </a:lnTo>
                  <a:lnTo>
                    <a:pt x="712" y="17"/>
                  </a:lnTo>
                  <a:lnTo>
                    <a:pt x="714" y="17"/>
                  </a:lnTo>
                  <a:lnTo>
                    <a:pt x="715" y="17"/>
                  </a:lnTo>
                  <a:lnTo>
                    <a:pt x="717" y="17"/>
                  </a:lnTo>
                  <a:lnTo>
                    <a:pt x="729" y="18"/>
                  </a:lnTo>
                  <a:lnTo>
                    <a:pt x="739" y="18"/>
                  </a:lnTo>
                  <a:lnTo>
                    <a:pt x="748" y="18"/>
                  </a:lnTo>
                  <a:lnTo>
                    <a:pt x="745" y="78"/>
                  </a:lnTo>
                  <a:lnTo>
                    <a:pt x="744" y="101"/>
                  </a:lnTo>
                  <a:lnTo>
                    <a:pt x="743" y="136"/>
                  </a:lnTo>
                  <a:lnTo>
                    <a:pt x="742" y="163"/>
                  </a:lnTo>
                  <a:lnTo>
                    <a:pt x="740" y="195"/>
                  </a:lnTo>
                  <a:lnTo>
                    <a:pt x="739" y="216"/>
                  </a:lnTo>
                  <a:lnTo>
                    <a:pt x="738" y="253"/>
                  </a:lnTo>
                  <a:lnTo>
                    <a:pt x="738" y="254"/>
                  </a:lnTo>
                  <a:lnTo>
                    <a:pt x="737" y="279"/>
                  </a:lnTo>
                  <a:lnTo>
                    <a:pt x="741" y="276"/>
                  </a:lnTo>
                  <a:lnTo>
                    <a:pt x="743" y="276"/>
                  </a:lnTo>
                  <a:lnTo>
                    <a:pt x="744" y="277"/>
                  </a:lnTo>
                  <a:lnTo>
                    <a:pt x="749" y="281"/>
                  </a:lnTo>
                  <a:lnTo>
                    <a:pt x="750" y="282"/>
                  </a:lnTo>
                  <a:lnTo>
                    <a:pt x="750" y="283"/>
                  </a:lnTo>
                  <a:lnTo>
                    <a:pt x="750" y="284"/>
                  </a:lnTo>
                  <a:lnTo>
                    <a:pt x="752" y="287"/>
                  </a:lnTo>
                  <a:lnTo>
                    <a:pt x="758" y="294"/>
                  </a:lnTo>
                  <a:lnTo>
                    <a:pt x="761" y="297"/>
                  </a:lnTo>
                  <a:lnTo>
                    <a:pt x="767" y="304"/>
                  </a:lnTo>
                  <a:lnTo>
                    <a:pt x="771" y="305"/>
                  </a:lnTo>
                  <a:lnTo>
                    <a:pt x="776" y="305"/>
                  </a:lnTo>
                  <a:lnTo>
                    <a:pt x="780" y="300"/>
                  </a:lnTo>
                  <a:lnTo>
                    <a:pt x="781" y="300"/>
                  </a:lnTo>
                  <a:lnTo>
                    <a:pt x="787" y="301"/>
                  </a:lnTo>
                  <a:lnTo>
                    <a:pt x="789" y="301"/>
                  </a:lnTo>
                  <a:lnTo>
                    <a:pt x="791" y="302"/>
                  </a:lnTo>
                  <a:lnTo>
                    <a:pt x="793" y="304"/>
                  </a:lnTo>
                  <a:lnTo>
                    <a:pt x="794" y="306"/>
                  </a:lnTo>
                  <a:lnTo>
                    <a:pt x="798" y="306"/>
                  </a:lnTo>
                  <a:lnTo>
                    <a:pt x="799" y="306"/>
                  </a:lnTo>
                  <a:lnTo>
                    <a:pt x="804" y="297"/>
                  </a:lnTo>
                  <a:lnTo>
                    <a:pt x="813" y="302"/>
                  </a:lnTo>
                  <a:lnTo>
                    <a:pt x="818" y="312"/>
                  </a:lnTo>
                  <a:lnTo>
                    <a:pt x="818" y="313"/>
                  </a:lnTo>
                  <a:lnTo>
                    <a:pt x="818" y="315"/>
                  </a:lnTo>
                  <a:lnTo>
                    <a:pt x="818" y="317"/>
                  </a:lnTo>
                  <a:lnTo>
                    <a:pt x="820" y="328"/>
                  </a:lnTo>
                  <a:lnTo>
                    <a:pt x="823" y="329"/>
                  </a:lnTo>
                  <a:lnTo>
                    <a:pt x="827" y="330"/>
                  </a:lnTo>
                  <a:lnTo>
                    <a:pt x="833" y="330"/>
                  </a:lnTo>
                  <a:lnTo>
                    <a:pt x="844" y="331"/>
                  </a:lnTo>
                  <a:lnTo>
                    <a:pt x="845" y="332"/>
                  </a:lnTo>
                  <a:lnTo>
                    <a:pt x="849" y="334"/>
                  </a:lnTo>
                  <a:lnTo>
                    <a:pt x="855" y="338"/>
                  </a:lnTo>
                  <a:lnTo>
                    <a:pt x="865" y="340"/>
                  </a:lnTo>
                  <a:lnTo>
                    <a:pt x="872" y="340"/>
                  </a:lnTo>
                  <a:lnTo>
                    <a:pt x="875" y="339"/>
                  </a:lnTo>
                  <a:lnTo>
                    <a:pt x="877" y="337"/>
                  </a:lnTo>
                  <a:lnTo>
                    <a:pt x="878" y="337"/>
                  </a:lnTo>
                  <a:lnTo>
                    <a:pt x="881" y="337"/>
                  </a:lnTo>
                  <a:lnTo>
                    <a:pt x="883" y="338"/>
                  </a:lnTo>
                  <a:lnTo>
                    <a:pt x="884" y="339"/>
                  </a:lnTo>
                  <a:lnTo>
                    <a:pt x="887" y="341"/>
                  </a:lnTo>
                  <a:lnTo>
                    <a:pt x="892" y="350"/>
                  </a:lnTo>
                  <a:lnTo>
                    <a:pt x="895" y="351"/>
                  </a:lnTo>
                  <a:lnTo>
                    <a:pt x="899" y="346"/>
                  </a:lnTo>
                  <a:lnTo>
                    <a:pt x="903" y="343"/>
                  </a:lnTo>
                  <a:lnTo>
                    <a:pt x="903" y="342"/>
                  </a:lnTo>
                  <a:lnTo>
                    <a:pt x="905" y="339"/>
                  </a:lnTo>
                  <a:lnTo>
                    <a:pt x="907" y="339"/>
                  </a:lnTo>
                  <a:lnTo>
                    <a:pt x="911" y="339"/>
                  </a:lnTo>
                  <a:lnTo>
                    <a:pt x="914" y="342"/>
                  </a:lnTo>
                  <a:lnTo>
                    <a:pt x="915" y="342"/>
                  </a:lnTo>
                  <a:lnTo>
                    <a:pt x="924" y="345"/>
                  </a:lnTo>
                  <a:lnTo>
                    <a:pt x="927" y="345"/>
                  </a:lnTo>
                  <a:lnTo>
                    <a:pt x="934" y="356"/>
                  </a:lnTo>
                  <a:lnTo>
                    <a:pt x="936" y="360"/>
                  </a:lnTo>
                  <a:lnTo>
                    <a:pt x="941" y="362"/>
                  </a:lnTo>
                  <a:lnTo>
                    <a:pt x="943" y="362"/>
                  </a:lnTo>
                  <a:lnTo>
                    <a:pt x="947" y="361"/>
                  </a:lnTo>
                  <a:lnTo>
                    <a:pt x="950" y="362"/>
                  </a:lnTo>
                  <a:lnTo>
                    <a:pt x="949" y="369"/>
                  </a:lnTo>
                  <a:lnTo>
                    <a:pt x="947" y="375"/>
                  </a:lnTo>
                  <a:lnTo>
                    <a:pt x="949" y="377"/>
                  </a:lnTo>
                  <a:lnTo>
                    <a:pt x="958" y="381"/>
                  </a:lnTo>
                  <a:lnTo>
                    <a:pt x="959" y="381"/>
                  </a:lnTo>
                  <a:lnTo>
                    <a:pt x="962" y="380"/>
                  </a:lnTo>
                  <a:lnTo>
                    <a:pt x="967" y="376"/>
                  </a:lnTo>
                  <a:lnTo>
                    <a:pt x="973" y="370"/>
                  </a:lnTo>
                  <a:lnTo>
                    <a:pt x="977" y="365"/>
                  </a:lnTo>
                  <a:lnTo>
                    <a:pt x="977" y="363"/>
                  </a:lnTo>
                  <a:lnTo>
                    <a:pt x="978" y="363"/>
                  </a:lnTo>
                  <a:lnTo>
                    <a:pt x="980" y="362"/>
                  </a:lnTo>
                  <a:lnTo>
                    <a:pt x="982" y="362"/>
                  </a:lnTo>
                  <a:lnTo>
                    <a:pt x="987" y="366"/>
                  </a:lnTo>
                  <a:lnTo>
                    <a:pt x="988" y="367"/>
                  </a:lnTo>
                  <a:lnTo>
                    <a:pt x="988" y="373"/>
                  </a:lnTo>
                  <a:lnTo>
                    <a:pt x="988" y="374"/>
                  </a:lnTo>
                  <a:lnTo>
                    <a:pt x="989" y="375"/>
                  </a:lnTo>
                  <a:lnTo>
                    <a:pt x="991" y="375"/>
                  </a:lnTo>
                  <a:lnTo>
                    <a:pt x="992" y="375"/>
                  </a:lnTo>
                  <a:lnTo>
                    <a:pt x="993" y="375"/>
                  </a:lnTo>
                  <a:lnTo>
                    <a:pt x="996" y="373"/>
                  </a:lnTo>
                  <a:lnTo>
                    <a:pt x="998" y="373"/>
                  </a:lnTo>
                  <a:lnTo>
                    <a:pt x="999" y="373"/>
                  </a:lnTo>
                  <a:lnTo>
                    <a:pt x="1002" y="375"/>
                  </a:lnTo>
                  <a:lnTo>
                    <a:pt x="1003" y="376"/>
                  </a:lnTo>
                  <a:lnTo>
                    <a:pt x="1003" y="379"/>
                  </a:lnTo>
                  <a:lnTo>
                    <a:pt x="1002" y="381"/>
                  </a:lnTo>
                  <a:lnTo>
                    <a:pt x="1002" y="382"/>
                  </a:lnTo>
                  <a:lnTo>
                    <a:pt x="1001" y="383"/>
                  </a:lnTo>
                  <a:lnTo>
                    <a:pt x="1002" y="384"/>
                  </a:lnTo>
                  <a:lnTo>
                    <a:pt x="1003" y="384"/>
                  </a:lnTo>
                  <a:lnTo>
                    <a:pt x="1004" y="385"/>
                  </a:lnTo>
                  <a:lnTo>
                    <a:pt x="1005" y="386"/>
                  </a:lnTo>
                  <a:lnTo>
                    <a:pt x="1011" y="386"/>
                  </a:lnTo>
                  <a:lnTo>
                    <a:pt x="1018" y="379"/>
                  </a:lnTo>
                  <a:lnTo>
                    <a:pt x="1027" y="373"/>
                  </a:lnTo>
                  <a:lnTo>
                    <a:pt x="1028" y="373"/>
                  </a:lnTo>
                  <a:lnTo>
                    <a:pt x="1031" y="375"/>
                  </a:lnTo>
                  <a:lnTo>
                    <a:pt x="1032" y="376"/>
                  </a:lnTo>
                  <a:lnTo>
                    <a:pt x="1033" y="383"/>
                  </a:lnTo>
                  <a:lnTo>
                    <a:pt x="1033" y="384"/>
                  </a:lnTo>
                  <a:lnTo>
                    <a:pt x="1032" y="384"/>
                  </a:lnTo>
                  <a:lnTo>
                    <a:pt x="1032" y="384"/>
                  </a:lnTo>
                  <a:lnTo>
                    <a:pt x="1030" y="384"/>
                  </a:lnTo>
                  <a:lnTo>
                    <a:pt x="1029" y="385"/>
                  </a:lnTo>
                  <a:lnTo>
                    <a:pt x="1029" y="386"/>
                  </a:lnTo>
                  <a:lnTo>
                    <a:pt x="1029" y="389"/>
                  </a:lnTo>
                  <a:lnTo>
                    <a:pt x="1032" y="397"/>
                  </a:lnTo>
                  <a:lnTo>
                    <a:pt x="1033" y="399"/>
                  </a:lnTo>
                  <a:lnTo>
                    <a:pt x="1034" y="400"/>
                  </a:lnTo>
                  <a:lnTo>
                    <a:pt x="1036" y="400"/>
                  </a:lnTo>
                  <a:lnTo>
                    <a:pt x="1038" y="400"/>
                  </a:lnTo>
                  <a:lnTo>
                    <a:pt x="1039" y="400"/>
                  </a:lnTo>
                  <a:lnTo>
                    <a:pt x="1040" y="399"/>
                  </a:lnTo>
                  <a:lnTo>
                    <a:pt x="1041" y="398"/>
                  </a:lnTo>
                  <a:lnTo>
                    <a:pt x="1045" y="387"/>
                  </a:lnTo>
                  <a:lnTo>
                    <a:pt x="1050" y="381"/>
                  </a:lnTo>
                  <a:lnTo>
                    <a:pt x="1052" y="378"/>
                  </a:lnTo>
                  <a:lnTo>
                    <a:pt x="1054" y="371"/>
                  </a:lnTo>
                  <a:lnTo>
                    <a:pt x="1057" y="369"/>
                  </a:lnTo>
                  <a:lnTo>
                    <a:pt x="1058" y="368"/>
                  </a:lnTo>
                  <a:lnTo>
                    <a:pt x="1059" y="367"/>
                  </a:lnTo>
                  <a:lnTo>
                    <a:pt x="1060" y="368"/>
                  </a:lnTo>
                  <a:lnTo>
                    <a:pt x="1060" y="369"/>
                  </a:lnTo>
                  <a:lnTo>
                    <a:pt x="1061" y="372"/>
                  </a:lnTo>
                  <a:lnTo>
                    <a:pt x="1062" y="376"/>
                  </a:lnTo>
                  <a:lnTo>
                    <a:pt x="1063" y="380"/>
                  </a:lnTo>
                  <a:lnTo>
                    <a:pt x="1065" y="382"/>
                  </a:lnTo>
                  <a:lnTo>
                    <a:pt x="1066" y="383"/>
                  </a:lnTo>
                  <a:lnTo>
                    <a:pt x="1076" y="386"/>
                  </a:lnTo>
                  <a:lnTo>
                    <a:pt x="1082" y="385"/>
                  </a:lnTo>
                  <a:lnTo>
                    <a:pt x="1082" y="384"/>
                  </a:lnTo>
                  <a:lnTo>
                    <a:pt x="1082" y="384"/>
                  </a:lnTo>
                  <a:lnTo>
                    <a:pt x="1083" y="383"/>
                  </a:lnTo>
                  <a:lnTo>
                    <a:pt x="1083" y="381"/>
                  </a:lnTo>
                  <a:lnTo>
                    <a:pt x="1084" y="379"/>
                  </a:lnTo>
                  <a:lnTo>
                    <a:pt x="1084" y="378"/>
                  </a:lnTo>
                  <a:lnTo>
                    <a:pt x="1085" y="377"/>
                  </a:lnTo>
                  <a:lnTo>
                    <a:pt x="1086" y="376"/>
                  </a:lnTo>
                  <a:lnTo>
                    <a:pt x="1087" y="376"/>
                  </a:lnTo>
                  <a:lnTo>
                    <a:pt x="1088" y="377"/>
                  </a:lnTo>
                  <a:lnTo>
                    <a:pt x="1089" y="378"/>
                  </a:lnTo>
                  <a:lnTo>
                    <a:pt x="1091" y="378"/>
                  </a:lnTo>
                  <a:lnTo>
                    <a:pt x="1092" y="378"/>
                  </a:lnTo>
                  <a:lnTo>
                    <a:pt x="1092" y="379"/>
                  </a:lnTo>
                  <a:lnTo>
                    <a:pt x="1092" y="380"/>
                  </a:lnTo>
                  <a:lnTo>
                    <a:pt x="1092" y="383"/>
                  </a:lnTo>
                  <a:lnTo>
                    <a:pt x="1092" y="384"/>
                  </a:lnTo>
                  <a:lnTo>
                    <a:pt x="1092" y="385"/>
                  </a:lnTo>
                  <a:lnTo>
                    <a:pt x="1104" y="393"/>
                  </a:lnTo>
                  <a:lnTo>
                    <a:pt x="1110" y="392"/>
                  </a:lnTo>
                  <a:lnTo>
                    <a:pt x="1110" y="392"/>
                  </a:lnTo>
                  <a:lnTo>
                    <a:pt x="1112" y="393"/>
                  </a:lnTo>
                  <a:lnTo>
                    <a:pt x="1116" y="400"/>
                  </a:lnTo>
                  <a:lnTo>
                    <a:pt x="1117" y="400"/>
                  </a:lnTo>
                  <a:lnTo>
                    <a:pt x="1125" y="397"/>
                  </a:lnTo>
                  <a:lnTo>
                    <a:pt x="1132" y="396"/>
                  </a:lnTo>
                  <a:lnTo>
                    <a:pt x="1133" y="397"/>
                  </a:lnTo>
                  <a:lnTo>
                    <a:pt x="1136" y="396"/>
                  </a:lnTo>
                  <a:lnTo>
                    <a:pt x="1137" y="395"/>
                  </a:lnTo>
                  <a:lnTo>
                    <a:pt x="1138" y="394"/>
                  </a:lnTo>
                  <a:lnTo>
                    <a:pt x="1139" y="392"/>
                  </a:lnTo>
                  <a:lnTo>
                    <a:pt x="1140" y="388"/>
                  </a:lnTo>
                  <a:lnTo>
                    <a:pt x="1141" y="384"/>
                  </a:lnTo>
                  <a:lnTo>
                    <a:pt x="1147" y="384"/>
                  </a:lnTo>
                  <a:lnTo>
                    <a:pt x="1162" y="382"/>
                  </a:lnTo>
                  <a:lnTo>
                    <a:pt x="1173" y="384"/>
                  </a:lnTo>
                  <a:lnTo>
                    <a:pt x="1176" y="384"/>
                  </a:lnTo>
                  <a:lnTo>
                    <a:pt x="1182" y="384"/>
                  </a:lnTo>
                  <a:lnTo>
                    <a:pt x="1182" y="381"/>
                  </a:lnTo>
                  <a:lnTo>
                    <a:pt x="1199" y="372"/>
                  </a:lnTo>
                  <a:lnTo>
                    <a:pt x="1203" y="372"/>
                  </a:lnTo>
                  <a:lnTo>
                    <a:pt x="1204" y="373"/>
                  </a:lnTo>
                  <a:lnTo>
                    <a:pt x="1204" y="375"/>
                  </a:lnTo>
                  <a:lnTo>
                    <a:pt x="1204" y="376"/>
                  </a:lnTo>
                  <a:lnTo>
                    <a:pt x="1204" y="377"/>
                  </a:lnTo>
                  <a:lnTo>
                    <a:pt x="1204" y="378"/>
                  </a:lnTo>
                  <a:lnTo>
                    <a:pt x="1204" y="378"/>
                  </a:lnTo>
                  <a:lnTo>
                    <a:pt x="1205" y="378"/>
                  </a:lnTo>
                  <a:lnTo>
                    <a:pt x="1215" y="380"/>
                  </a:lnTo>
                  <a:lnTo>
                    <a:pt x="1220" y="381"/>
                  </a:lnTo>
                  <a:lnTo>
                    <a:pt x="1227" y="380"/>
                  </a:lnTo>
                  <a:lnTo>
                    <a:pt x="1230" y="380"/>
                  </a:lnTo>
                  <a:lnTo>
                    <a:pt x="1232" y="379"/>
                  </a:lnTo>
                  <a:lnTo>
                    <a:pt x="1235" y="378"/>
                  </a:lnTo>
                  <a:lnTo>
                    <a:pt x="1236" y="377"/>
                  </a:lnTo>
                  <a:lnTo>
                    <a:pt x="1237" y="376"/>
                  </a:lnTo>
                  <a:lnTo>
                    <a:pt x="1237" y="374"/>
                  </a:lnTo>
                  <a:lnTo>
                    <a:pt x="1237" y="373"/>
                  </a:lnTo>
                  <a:lnTo>
                    <a:pt x="1236" y="372"/>
                  </a:lnTo>
                  <a:lnTo>
                    <a:pt x="1238" y="367"/>
                  </a:lnTo>
                  <a:lnTo>
                    <a:pt x="1239" y="367"/>
                  </a:lnTo>
                  <a:lnTo>
                    <a:pt x="1246" y="370"/>
                  </a:lnTo>
                  <a:lnTo>
                    <a:pt x="1249" y="371"/>
                  </a:lnTo>
                  <a:lnTo>
                    <a:pt x="1256" y="373"/>
                  </a:lnTo>
                  <a:lnTo>
                    <a:pt x="1256" y="374"/>
                  </a:lnTo>
                  <a:lnTo>
                    <a:pt x="1256" y="375"/>
                  </a:lnTo>
                  <a:lnTo>
                    <a:pt x="1259" y="381"/>
                  </a:lnTo>
                  <a:lnTo>
                    <a:pt x="1277" y="396"/>
                  </a:lnTo>
                  <a:lnTo>
                    <a:pt x="1282" y="398"/>
                  </a:lnTo>
                  <a:lnTo>
                    <a:pt x="1288" y="399"/>
                  </a:lnTo>
                  <a:lnTo>
                    <a:pt x="1290" y="402"/>
                  </a:lnTo>
                  <a:lnTo>
                    <a:pt x="1292" y="403"/>
                  </a:lnTo>
                  <a:lnTo>
                    <a:pt x="1299" y="407"/>
                  </a:lnTo>
                  <a:lnTo>
                    <a:pt x="1314" y="413"/>
                  </a:lnTo>
                  <a:lnTo>
                    <a:pt x="1318" y="411"/>
                  </a:lnTo>
                  <a:lnTo>
                    <a:pt x="1318" y="410"/>
                  </a:lnTo>
                  <a:lnTo>
                    <a:pt x="1319" y="412"/>
                  </a:lnTo>
                  <a:lnTo>
                    <a:pt x="1320" y="414"/>
                  </a:lnTo>
                  <a:lnTo>
                    <a:pt x="1320" y="415"/>
                  </a:lnTo>
                  <a:lnTo>
                    <a:pt x="1326" y="419"/>
                  </a:lnTo>
                  <a:lnTo>
                    <a:pt x="1332" y="423"/>
                  </a:lnTo>
                  <a:lnTo>
                    <a:pt x="1342" y="417"/>
                  </a:lnTo>
                  <a:lnTo>
                    <a:pt x="1343" y="417"/>
                  </a:lnTo>
                  <a:lnTo>
                    <a:pt x="1350" y="416"/>
                  </a:lnTo>
                  <a:lnTo>
                    <a:pt x="1361" y="417"/>
                  </a:lnTo>
                  <a:lnTo>
                    <a:pt x="1363" y="418"/>
                  </a:lnTo>
                  <a:lnTo>
                    <a:pt x="1365" y="421"/>
                  </a:lnTo>
                  <a:lnTo>
                    <a:pt x="1365" y="422"/>
                  </a:lnTo>
                  <a:lnTo>
                    <a:pt x="1365" y="428"/>
                  </a:lnTo>
                  <a:lnTo>
                    <a:pt x="1365" y="429"/>
                  </a:lnTo>
                  <a:lnTo>
                    <a:pt x="1365" y="432"/>
                  </a:lnTo>
                  <a:lnTo>
                    <a:pt x="1365" y="436"/>
                  </a:lnTo>
                  <a:lnTo>
                    <a:pt x="1365" y="437"/>
                  </a:lnTo>
                  <a:lnTo>
                    <a:pt x="1365" y="439"/>
                  </a:lnTo>
                  <a:lnTo>
                    <a:pt x="1366" y="444"/>
                  </a:lnTo>
                  <a:lnTo>
                    <a:pt x="1366" y="445"/>
                  </a:lnTo>
                  <a:lnTo>
                    <a:pt x="1366" y="446"/>
                  </a:lnTo>
                  <a:lnTo>
                    <a:pt x="1366" y="448"/>
                  </a:lnTo>
                  <a:lnTo>
                    <a:pt x="1366" y="450"/>
                  </a:lnTo>
                  <a:lnTo>
                    <a:pt x="1366" y="458"/>
                  </a:lnTo>
                  <a:lnTo>
                    <a:pt x="1366" y="460"/>
                  </a:lnTo>
                  <a:lnTo>
                    <a:pt x="1366" y="461"/>
                  </a:lnTo>
                  <a:lnTo>
                    <a:pt x="1366" y="462"/>
                  </a:lnTo>
                  <a:lnTo>
                    <a:pt x="1366" y="466"/>
                  </a:lnTo>
                  <a:lnTo>
                    <a:pt x="1366" y="467"/>
                  </a:lnTo>
                  <a:lnTo>
                    <a:pt x="1366" y="468"/>
                  </a:lnTo>
                  <a:lnTo>
                    <a:pt x="1366" y="476"/>
                  </a:lnTo>
                  <a:lnTo>
                    <a:pt x="1366" y="477"/>
                  </a:lnTo>
                  <a:lnTo>
                    <a:pt x="1367" y="483"/>
                  </a:lnTo>
                  <a:lnTo>
                    <a:pt x="1367" y="484"/>
                  </a:lnTo>
                  <a:lnTo>
                    <a:pt x="1367" y="492"/>
                  </a:lnTo>
                  <a:lnTo>
                    <a:pt x="1367" y="500"/>
                  </a:lnTo>
                  <a:lnTo>
                    <a:pt x="1367" y="503"/>
                  </a:lnTo>
                  <a:lnTo>
                    <a:pt x="1367" y="506"/>
                  </a:lnTo>
                  <a:lnTo>
                    <a:pt x="1367" y="508"/>
                  </a:lnTo>
                  <a:lnTo>
                    <a:pt x="1367" y="509"/>
                  </a:lnTo>
                  <a:lnTo>
                    <a:pt x="1367" y="511"/>
                  </a:lnTo>
                  <a:lnTo>
                    <a:pt x="1367" y="512"/>
                  </a:lnTo>
                  <a:lnTo>
                    <a:pt x="1368" y="522"/>
                  </a:lnTo>
                  <a:lnTo>
                    <a:pt x="1368" y="523"/>
                  </a:lnTo>
                  <a:lnTo>
                    <a:pt x="1368" y="524"/>
                  </a:lnTo>
                  <a:lnTo>
                    <a:pt x="1368" y="525"/>
                  </a:lnTo>
                  <a:lnTo>
                    <a:pt x="1368" y="526"/>
                  </a:lnTo>
                  <a:lnTo>
                    <a:pt x="1368" y="536"/>
                  </a:lnTo>
                  <a:lnTo>
                    <a:pt x="1368" y="541"/>
                  </a:lnTo>
                  <a:lnTo>
                    <a:pt x="1368" y="543"/>
                  </a:lnTo>
                  <a:lnTo>
                    <a:pt x="1368" y="545"/>
                  </a:lnTo>
                  <a:lnTo>
                    <a:pt x="1368" y="546"/>
                  </a:lnTo>
                  <a:lnTo>
                    <a:pt x="1368" y="547"/>
                  </a:lnTo>
                  <a:lnTo>
                    <a:pt x="1368" y="553"/>
                  </a:lnTo>
                  <a:lnTo>
                    <a:pt x="1368" y="554"/>
                  </a:lnTo>
                  <a:lnTo>
                    <a:pt x="1369" y="560"/>
                  </a:lnTo>
                  <a:lnTo>
                    <a:pt x="1369" y="561"/>
                  </a:lnTo>
                  <a:lnTo>
                    <a:pt x="1369" y="563"/>
                  </a:lnTo>
                  <a:lnTo>
                    <a:pt x="1369" y="564"/>
                  </a:lnTo>
                  <a:lnTo>
                    <a:pt x="1369" y="565"/>
                  </a:lnTo>
                  <a:lnTo>
                    <a:pt x="1369" y="566"/>
                  </a:lnTo>
                  <a:lnTo>
                    <a:pt x="1369" y="570"/>
                  </a:lnTo>
                  <a:lnTo>
                    <a:pt x="1369" y="571"/>
                  </a:lnTo>
                  <a:lnTo>
                    <a:pt x="1369" y="575"/>
                  </a:lnTo>
                  <a:lnTo>
                    <a:pt x="1369" y="576"/>
                  </a:lnTo>
                  <a:lnTo>
                    <a:pt x="1369" y="578"/>
                  </a:lnTo>
                  <a:lnTo>
                    <a:pt x="1369" y="580"/>
                  </a:lnTo>
                  <a:lnTo>
                    <a:pt x="1369" y="593"/>
                  </a:lnTo>
                  <a:lnTo>
                    <a:pt x="1370" y="600"/>
                  </a:lnTo>
                  <a:lnTo>
                    <a:pt x="1370" y="603"/>
                  </a:lnTo>
                  <a:lnTo>
                    <a:pt x="1370" y="606"/>
                  </a:lnTo>
                  <a:lnTo>
                    <a:pt x="1370" y="608"/>
                  </a:lnTo>
                  <a:lnTo>
                    <a:pt x="1370" y="611"/>
                  </a:lnTo>
                  <a:lnTo>
                    <a:pt x="1370" y="613"/>
                  </a:lnTo>
                  <a:lnTo>
                    <a:pt x="1370" y="622"/>
                  </a:lnTo>
                  <a:lnTo>
                    <a:pt x="1370" y="629"/>
                  </a:lnTo>
                  <a:lnTo>
                    <a:pt x="1373" y="632"/>
                  </a:lnTo>
                  <a:lnTo>
                    <a:pt x="1377" y="639"/>
                  </a:lnTo>
                  <a:lnTo>
                    <a:pt x="1382" y="643"/>
                  </a:lnTo>
                  <a:lnTo>
                    <a:pt x="1383" y="644"/>
                  </a:lnTo>
                  <a:lnTo>
                    <a:pt x="1387" y="648"/>
                  </a:lnTo>
                  <a:lnTo>
                    <a:pt x="1388" y="650"/>
                  </a:lnTo>
                  <a:lnTo>
                    <a:pt x="1392" y="655"/>
                  </a:lnTo>
                  <a:lnTo>
                    <a:pt x="1396" y="666"/>
                  </a:lnTo>
                  <a:lnTo>
                    <a:pt x="1396" y="672"/>
                  </a:lnTo>
                  <a:lnTo>
                    <a:pt x="1395" y="680"/>
                  </a:lnTo>
                  <a:lnTo>
                    <a:pt x="1394" y="683"/>
                  </a:lnTo>
                  <a:lnTo>
                    <a:pt x="1396" y="688"/>
                  </a:lnTo>
                  <a:lnTo>
                    <a:pt x="1398" y="691"/>
                  </a:lnTo>
                  <a:lnTo>
                    <a:pt x="1406" y="697"/>
                  </a:lnTo>
                  <a:lnTo>
                    <a:pt x="1409" y="707"/>
                  </a:lnTo>
                  <a:lnTo>
                    <a:pt x="1413" y="710"/>
                  </a:lnTo>
                  <a:lnTo>
                    <a:pt x="1416" y="712"/>
                  </a:lnTo>
                  <a:lnTo>
                    <a:pt x="1413" y="722"/>
                  </a:lnTo>
                  <a:lnTo>
                    <a:pt x="1415" y="725"/>
                  </a:lnTo>
                  <a:lnTo>
                    <a:pt x="1419" y="726"/>
                  </a:lnTo>
                  <a:lnTo>
                    <a:pt x="1419" y="727"/>
                  </a:lnTo>
                  <a:lnTo>
                    <a:pt x="1420" y="731"/>
                  </a:lnTo>
                  <a:lnTo>
                    <a:pt x="1420" y="734"/>
                  </a:lnTo>
                  <a:lnTo>
                    <a:pt x="1420" y="738"/>
                  </a:lnTo>
                  <a:lnTo>
                    <a:pt x="1421" y="738"/>
                  </a:lnTo>
                  <a:lnTo>
                    <a:pt x="1421" y="738"/>
                  </a:lnTo>
                  <a:lnTo>
                    <a:pt x="1422" y="739"/>
                  </a:lnTo>
                  <a:lnTo>
                    <a:pt x="1423" y="739"/>
                  </a:lnTo>
                  <a:lnTo>
                    <a:pt x="1426" y="737"/>
                  </a:lnTo>
                  <a:lnTo>
                    <a:pt x="1428" y="737"/>
                  </a:lnTo>
                  <a:lnTo>
                    <a:pt x="1429" y="738"/>
                  </a:lnTo>
                  <a:lnTo>
                    <a:pt x="1429" y="751"/>
                  </a:lnTo>
                  <a:lnTo>
                    <a:pt x="1428" y="761"/>
                  </a:lnTo>
                  <a:lnTo>
                    <a:pt x="1430" y="772"/>
                  </a:lnTo>
                  <a:lnTo>
                    <a:pt x="1427" y="778"/>
                  </a:lnTo>
                  <a:lnTo>
                    <a:pt x="1426" y="779"/>
                  </a:lnTo>
                  <a:lnTo>
                    <a:pt x="1426" y="786"/>
                  </a:lnTo>
                  <a:lnTo>
                    <a:pt x="1425" y="788"/>
                  </a:lnTo>
                  <a:lnTo>
                    <a:pt x="1409" y="819"/>
                  </a:lnTo>
                  <a:lnTo>
                    <a:pt x="1408" y="824"/>
                  </a:lnTo>
                  <a:lnTo>
                    <a:pt x="1411" y="828"/>
                  </a:lnTo>
                  <a:lnTo>
                    <a:pt x="1413" y="837"/>
                  </a:lnTo>
                  <a:lnTo>
                    <a:pt x="1413" y="838"/>
                  </a:lnTo>
                  <a:lnTo>
                    <a:pt x="1412" y="838"/>
                  </a:lnTo>
                  <a:lnTo>
                    <a:pt x="1408" y="842"/>
                  </a:lnTo>
                  <a:lnTo>
                    <a:pt x="1407" y="843"/>
                  </a:lnTo>
                  <a:lnTo>
                    <a:pt x="1406" y="844"/>
                  </a:lnTo>
                  <a:lnTo>
                    <a:pt x="1405" y="851"/>
                  </a:lnTo>
                  <a:lnTo>
                    <a:pt x="1409" y="856"/>
                  </a:lnTo>
                  <a:lnTo>
                    <a:pt x="1410" y="856"/>
                  </a:lnTo>
                  <a:lnTo>
                    <a:pt x="1411" y="863"/>
                  </a:lnTo>
                  <a:lnTo>
                    <a:pt x="1412" y="870"/>
                  </a:lnTo>
                  <a:lnTo>
                    <a:pt x="1414" y="877"/>
                  </a:lnTo>
                  <a:lnTo>
                    <a:pt x="1414" y="877"/>
                  </a:lnTo>
                  <a:lnTo>
                    <a:pt x="1413" y="887"/>
                  </a:lnTo>
                  <a:lnTo>
                    <a:pt x="1411" y="889"/>
                  </a:lnTo>
                  <a:lnTo>
                    <a:pt x="1408" y="894"/>
                  </a:lnTo>
                  <a:lnTo>
                    <a:pt x="1404" y="898"/>
                  </a:lnTo>
                  <a:lnTo>
                    <a:pt x="1398" y="908"/>
                  </a:lnTo>
                  <a:lnTo>
                    <a:pt x="1393" y="917"/>
                  </a:lnTo>
                  <a:lnTo>
                    <a:pt x="1392" y="927"/>
                  </a:lnTo>
                  <a:lnTo>
                    <a:pt x="1393" y="928"/>
                  </a:lnTo>
                  <a:lnTo>
                    <a:pt x="1399" y="938"/>
                  </a:lnTo>
                  <a:lnTo>
                    <a:pt x="1398" y="940"/>
                  </a:lnTo>
                  <a:lnTo>
                    <a:pt x="1397" y="940"/>
                  </a:lnTo>
                  <a:lnTo>
                    <a:pt x="1394" y="940"/>
                  </a:lnTo>
                  <a:lnTo>
                    <a:pt x="1389" y="939"/>
                  </a:lnTo>
                  <a:lnTo>
                    <a:pt x="1381" y="939"/>
                  </a:lnTo>
                  <a:lnTo>
                    <a:pt x="1375" y="941"/>
                  </a:lnTo>
                  <a:lnTo>
                    <a:pt x="1366" y="944"/>
                  </a:lnTo>
                  <a:lnTo>
                    <a:pt x="1342" y="956"/>
                  </a:lnTo>
                  <a:lnTo>
                    <a:pt x="1340" y="957"/>
                  </a:lnTo>
                  <a:lnTo>
                    <a:pt x="1326" y="964"/>
                  </a:lnTo>
                  <a:lnTo>
                    <a:pt x="1315" y="970"/>
                  </a:lnTo>
                  <a:lnTo>
                    <a:pt x="1311" y="971"/>
                  </a:lnTo>
                  <a:lnTo>
                    <a:pt x="1307" y="975"/>
                  </a:lnTo>
                  <a:lnTo>
                    <a:pt x="1304" y="977"/>
                  </a:lnTo>
                  <a:lnTo>
                    <a:pt x="1303" y="978"/>
                  </a:lnTo>
                  <a:lnTo>
                    <a:pt x="1301" y="981"/>
                  </a:lnTo>
                  <a:lnTo>
                    <a:pt x="1300" y="982"/>
                  </a:lnTo>
                  <a:lnTo>
                    <a:pt x="1298" y="982"/>
                  </a:lnTo>
                  <a:lnTo>
                    <a:pt x="1297" y="984"/>
                  </a:lnTo>
                  <a:lnTo>
                    <a:pt x="1294" y="984"/>
                  </a:lnTo>
                  <a:lnTo>
                    <a:pt x="1294" y="983"/>
                  </a:lnTo>
                  <a:lnTo>
                    <a:pt x="1294" y="982"/>
                  </a:lnTo>
                  <a:lnTo>
                    <a:pt x="1296" y="980"/>
                  </a:lnTo>
                  <a:lnTo>
                    <a:pt x="1298" y="978"/>
                  </a:lnTo>
                  <a:lnTo>
                    <a:pt x="1301" y="975"/>
                  </a:lnTo>
                  <a:lnTo>
                    <a:pt x="1303" y="974"/>
                  </a:lnTo>
                  <a:lnTo>
                    <a:pt x="1304" y="970"/>
                  </a:lnTo>
                  <a:lnTo>
                    <a:pt x="1305" y="969"/>
                  </a:lnTo>
                  <a:lnTo>
                    <a:pt x="1306" y="968"/>
                  </a:lnTo>
                  <a:lnTo>
                    <a:pt x="1307" y="968"/>
                  </a:lnTo>
                  <a:lnTo>
                    <a:pt x="1308" y="968"/>
                  </a:lnTo>
                  <a:lnTo>
                    <a:pt x="1309" y="969"/>
                  </a:lnTo>
                  <a:lnTo>
                    <a:pt x="1311" y="968"/>
                  </a:lnTo>
                  <a:lnTo>
                    <a:pt x="1314" y="967"/>
                  </a:lnTo>
                  <a:lnTo>
                    <a:pt x="1315" y="966"/>
                  </a:lnTo>
                  <a:lnTo>
                    <a:pt x="1315" y="964"/>
                  </a:lnTo>
                  <a:lnTo>
                    <a:pt x="1315" y="963"/>
                  </a:lnTo>
                  <a:lnTo>
                    <a:pt x="1316" y="961"/>
                  </a:lnTo>
                  <a:lnTo>
                    <a:pt x="1318" y="960"/>
                  </a:lnTo>
                  <a:lnTo>
                    <a:pt x="1320" y="961"/>
                  </a:lnTo>
                  <a:lnTo>
                    <a:pt x="1320" y="962"/>
                  </a:lnTo>
                  <a:lnTo>
                    <a:pt x="1322" y="963"/>
                  </a:lnTo>
                  <a:lnTo>
                    <a:pt x="1325" y="962"/>
                  </a:lnTo>
                  <a:lnTo>
                    <a:pt x="1326" y="961"/>
                  </a:lnTo>
                  <a:lnTo>
                    <a:pt x="1326" y="959"/>
                  </a:lnTo>
                  <a:lnTo>
                    <a:pt x="1325" y="960"/>
                  </a:lnTo>
                  <a:lnTo>
                    <a:pt x="1325" y="959"/>
                  </a:lnTo>
                  <a:lnTo>
                    <a:pt x="1323" y="959"/>
                  </a:lnTo>
                  <a:lnTo>
                    <a:pt x="1322" y="958"/>
                  </a:lnTo>
                  <a:lnTo>
                    <a:pt x="1322" y="957"/>
                  </a:lnTo>
                  <a:lnTo>
                    <a:pt x="1320" y="956"/>
                  </a:lnTo>
                  <a:lnTo>
                    <a:pt x="1320" y="955"/>
                  </a:lnTo>
                  <a:lnTo>
                    <a:pt x="1320" y="955"/>
                  </a:lnTo>
                  <a:lnTo>
                    <a:pt x="1318" y="955"/>
                  </a:lnTo>
                  <a:lnTo>
                    <a:pt x="1317" y="956"/>
                  </a:lnTo>
                  <a:lnTo>
                    <a:pt x="1315" y="957"/>
                  </a:lnTo>
                  <a:lnTo>
                    <a:pt x="1313" y="957"/>
                  </a:lnTo>
                  <a:lnTo>
                    <a:pt x="1312" y="958"/>
                  </a:lnTo>
                  <a:lnTo>
                    <a:pt x="1311" y="958"/>
                  </a:lnTo>
                  <a:lnTo>
                    <a:pt x="1305" y="960"/>
                  </a:lnTo>
                  <a:lnTo>
                    <a:pt x="1304" y="960"/>
                  </a:lnTo>
                  <a:lnTo>
                    <a:pt x="1301" y="960"/>
                  </a:lnTo>
                  <a:lnTo>
                    <a:pt x="1298" y="962"/>
                  </a:lnTo>
                  <a:lnTo>
                    <a:pt x="1297" y="962"/>
                  </a:lnTo>
                  <a:lnTo>
                    <a:pt x="1296" y="962"/>
                  </a:lnTo>
                  <a:lnTo>
                    <a:pt x="1295" y="962"/>
                  </a:lnTo>
                  <a:lnTo>
                    <a:pt x="1295" y="961"/>
                  </a:lnTo>
                  <a:lnTo>
                    <a:pt x="1294" y="961"/>
                  </a:lnTo>
                  <a:lnTo>
                    <a:pt x="1293" y="960"/>
                  </a:lnTo>
                  <a:lnTo>
                    <a:pt x="1293" y="960"/>
                  </a:lnTo>
                  <a:lnTo>
                    <a:pt x="1293" y="959"/>
                  </a:lnTo>
                  <a:lnTo>
                    <a:pt x="1292" y="959"/>
                  </a:lnTo>
                  <a:lnTo>
                    <a:pt x="1294" y="959"/>
                  </a:lnTo>
                  <a:lnTo>
                    <a:pt x="1295" y="959"/>
                  </a:lnTo>
                  <a:lnTo>
                    <a:pt x="1297" y="957"/>
                  </a:lnTo>
                  <a:lnTo>
                    <a:pt x="1299" y="954"/>
                  </a:lnTo>
                  <a:lnTo>
                    <a:pt x="1302" y="949"/>
                  </a:lnTo>
                  <a:lnTo>
                    <a:pt x="1304" y="939"/>
                  </a:lnTo>
                  <a:lnTo>
                    <a:pt x="1304" y="938"/>
                  </a:lnTo>
                  <a:lnTo>
                    <a:pt x="1304" y="935"/>
                  </a:lnTo>
                  <a:lnTo>
                    <a:pt x="1300" y="928"/>
                  </a:lnTo>
                  <a:lnTo>
                    <a:pt x="1298" y="927"/>
                  </a:lnTo>
                  <a:lnTo>
                    <a:pt x="1298" y="927"/>
                  </a:lnTo>
                  <a:lnTo>
                    <a:pt x="1294" y="928"/>
                  </a:lnTo>
                  <a:lnTo>
                    <a:pt x="1292" y="930"/>
                  </a:lnTo>
                  <a:lnTo>
                    <a:pt x="1290" y="931"/>
                  </a:lnTo>
                  <a:lnTo>
                    <a:pt x="1286" y="936"/>
                  </a:lnTo>
                  <a:lnTo>
                    <a:pt x="1284" y="939"/>
                  </a:lnTo>
                  <a:lnTo>
                    <a:pt x="1284" y="942"/>
                  </a:lnTo>
                  <a:lnTo>
                    <a:pt x="1283" y="943"/>
                  </a:lnTo>
                  <a:lnTo>
                    <a:pt x="1281" y="943"/>
                  </a:lnTo>
                  <a:lnTo>
                    <a:pt x="1279" y="944"/>
                  </a:lnTo>
                  <a:lnTo>
                    <a:pt x="1278" y="944"/>
                  </a:lnTo>
                  <a:lnTo>
                    <a:pt x="1276" y="943"/>
                  </a:lnTo>
                  <a:lnTo>
                    <a:pt x="1276" y="942"/>
                  </a:lnTo>
                  <a:lnTo>
                    <a:pt x="1276" y="940"/>
                  </a:lnTo>
                  <a:lnTo>
                    <a:pt x="1276" y="939"/>
                  </a:lnTo>
                  <a:lnTo>
                    <a:pt x="1273" y="938"/>
                  </a:lnTo>
                  <a:lnTo>
                    <a:pt x="1272" y="941"/>
                  </a:lnTo>
                  <a:lnTo>
                    <a:pt x="1270" y="943"/>
                  </a:lnTo>
                  <a:lnTo>
                    <a:pt x="1269" y="944"/>
                  </a:lnTo>
                  <a:lnTo>
                    <a:pt x="1268" y="945"/>
                  </a:lnTo>
                  <a:lnTo>
                    <a:pt x="1268" y="946"/>
                  </a:lnTo>
                  <a:lnTo>
                    <a:pt x="1267" y="947"/>
                  </a:lnTo>
                  <a:lnTo>
                    <a:pt x="1268" y="949"/>
                  </a:lnTo>
                  <a:lnTo>
                    <a:pt x="1269" y="949"/>
                  </a:lnTo>
                  <a:lnTo>
                    <a:pt x="1270" y="949"/>
                  </a:lnTo>
                  <a:lnTo>
                    <a:pt x="1270" y="950"/>
                  </a:lnTo>
                  <a:lnTo>
                    <a:pt x="1270" y="951"/>
                  </a:lnTo>
                  <a:lnTo>
                    <a:pt x="1271" y="952"/>
                  </a:lnTo>
                  <a:lnTo>
                    <a:pt x="1270" y="954"/>
                  </a:lnTo>
                  <a:lnTo>
                    <a:pt x="1269" y="955"/>
                  </a:lnTo>
                  <a:lnTo>
                    <a:pt x="1267" y="958"/>
                  </a:lnTo>
                  <a:lnTo>
                    <a:pt x="1267" y="959"/>
                  </a:lnTo>
                  <a:lnTo>
                    <a:pt x="1267" y="960"/>
                  </a:lnTo>
                  <a:lnTo>
                    <a:pt x="1268" y="960"/>
                  </a:lnTo>
                  <a:lnTo>
                    <a:pt x="1270" y="963"/>
                  </a:lnTo>
                  <a:lnTo>
                    <a:pt x="1271" y="964"/>
                  </a:lnTo>
                  <a:lnTo>
                    <a:pt x="1274" y="965"/>
                  </a:lnTo>
                  <a:lnTo>
                    <a:pt x="1276" y="965"/>
                  </a:lnTo>
                  <a:lnTo>
                    <a:pt x="1277" y="965"/>
                  </a:lnTo>
                  <a:lnTo>
                    <a:pt x="1280" y="966"/>
                  </a:lnTo>
                  <a:lnTo>
                    <a:pt x="1279" y="967"/>
                  </a:lnTo>
                  <a:lnTo>
                    <a:pt x="1278" y="970"/>
                  </a:lnTo>
                  <a:lnTo>
                    <a:pt x="1277" y="972"/>
                  </a:lnTo>
                  <a:lnTo>
                    <a:pt x="1278" y="972"/>
                  </a:lnTo>
                  <a:lnTo>
                    <a:pt x="1281" y="975"/>
                  </a:lnTo>
                  <a:lnTo>
                    <a:pt x="1282" y="977"/>
                  </a:lnTo>
                  <a:lnTo>
                    <a:pt x="1282" y="983"/>
                  </a:lnTo>
                  <a:lnTo>
                    <a:pt x="1281" y="988"/>
                  </a:lnTo>
                  <a:lnTo>
                    <a:pt x="1281" y="991"/>
                  </a:lnTo>
                  <a:lnTo>
                    <a:pt x="1282" y="993"/>
                  </a:lnTo>
                  <a:lnTo>
                    <a:pt x="1284" y="993"/>
                  </a:lnTo>
                  <a:lnTo>
                    <a:pt x="1285" y="993"/>
                  </a:lnTo>
                  <a:lnTo>
                    <a:pt x="1287" y="993"/>
                  </a:lnTo>
                  <a:lnTo>
                    <a:pt x="1289" y="992"/>
                  </a:lnTo>
                  <a:lnTo>
                    <a:pt x="1290" y="989"/>
                  </a:lnTo>
                  <a:lnTo>
                    <a:pt x="1290" y="987"/>
                  </a:lnTo>
                  <a:lnTo>
                    <a:pt x="1291" y="985"/>
                  </a:lnTo>
                  <a:lnTo>
                    <a:pt x="1294" y="988"/>
                  </a:lnTo>
                  <a:lnTo>
                    <a:pt x="1295" y="988"/>
                  </a:lnTo>
                  <a:lnTo>
                    <a:pt x="1298" y="988"/>
                  </a:lnTo>
                  <a:lnTo>
                    <a:pt x="1300" y="987"/>
                  </a:lnTo>
                  <a:lnTo>
                    <a:pt x="1301" y="988"/>
                  </a:lnTo>
                  <a:lnTo>
                    <a:pt x="1300" y="988"/>
                  </a:lnTo>
                  <a:lnTo>
                    <a:pt x="1296" y="992"/>
                  </a:lnTo>
                  <a:lnTo>
                    <a:pt x="1294" y="993"/>
                  </a:lnTo>
                  <a:lnTo>
                    <a:pt x="1292" y="995"/>
                  </a:lnTo>
                  <a:lnTo>
                    <a:pt x="1267" y="1013"/>
                  </a:lnTo>
                  <a:lnTo>
                    <a:pt x="1260" y="1018"/>
                  </a:lnTo>
                  <a:lnTo>
                    <a:pt x="1258" y="1021"/>
                  </a:lnTo>
                  <a:lnTo>
                    <a:pt x="1256" y="1022"/>
                  </a:lnTo>
                  <a:lnTo>
                    <a:pt x="1256" y="1023"/>
                  </a:lnTo>
                  <a:lnTo>
                    <a:pt x="1256" y="1024"/>
                  </a:lnTo>
                  <a:lnTo>
                    <a:pt x="1248" y="1030"/>
                  </a:lnTo>
                  <a:lnTo>
                    <a:pt x="1243" y="1034"/>
                  </a:lnTo>
                  <a:lnTo>
                    <a:pt x="1239" y="1038"/>
                  </a:lnTo>
                  <a:lnTo>
                    <a:pt x="1237" y="1042"/>
                  </a:lnTo>
                  <a:lnTo>
                    <a:pt x="1235" y="1043"/>
                  </a:lnTo>
                  <a:lnTo>
                    <a:pt x="1230" y="1047"/>
                  </a:lnTo>
                  <a:lnTo>
                    <a:pt x="1227" y="1049"/>
                  </a:lnTo>
                  <a:lnTo>
                    <a:pt x="1227" y="1051"/>
                  </a:lnTo>
                  <a:lnTo>
                    <a:pt x="1223" y="1052"/>
                  </a:lnTo>
                  <a:lnTo>
                    <a:pt x="1221" y="1052"/>
                  </a:lnTo>
                  <a:lnTo>
                    <a:pt x="1215" y="1055"/>
                  </a:lnTo>
                  <a:lnTo>
                    <a:pt x="1213" y="1057"/>
                  </a:lnTo>
                  <a:lnTo>
                    <a:pt x="1206" y="1061"/>
                  </a:lnTo>
                  <a:lnTo>
                    <a:pt x="1178" y="1078"/>
                  </a:lnTo>
                  <a:lnTo>
                    <a:pt x="1170" y="1082"/>
                  </a:lnTo>
                  <a:lnTo>
                    <a:pt x="1157" y="1088"/>
                  </a:lnTo>
                  <a:lnTo>
                    <a:pt x="1148" y="1093"/>
                  </a:lnTo>
                  <a:lnTo>
                    <a:pt x="1135" y="1100"/>
                  </a:lnTo>
                  <a:lnTo>
                    <a:pt x="1132" y="1101"/>
                  </a:lnTo>
                  <a:lnTo>
                    <a:pt x="1129" y="1104"/>
                  </a:lnTo>
                  <a:lnTo>
                    <a:pt x="1126" y="1105"/>
                  </a:lnTo>
                  <a:lnTo>
                    <a:pt x="1122" y="1108"/>
                  </a:lnTo>
                  <a:lnTo>
                    <a:pt x="1120" y="1110"/>
                  </a:lnTo>
                  <a:lnTo>
                    <a:pt x="1119" y="1110"/>
                  </a:lnTo>
                  <a:lnTo>
                    <a:pt x="1118" y="1111"/>
                  </a:lnTo>
                  <a:lnTo>
                    <a:pt x="1115" y="1114"/>
                  </a:lnTo>
                  <a:lnTo>
                    <a:pt x="1115" y="1115"/>
                  </a:lnTo>
                  <a:lnTo>
                    <a:pt x="1115" y="1115"/>
                  </a:lnTo>
                  <a:lnTo>
                    <a:pt x="1114" y="1115"/>
                  </a:lnTo>
                  <a:lnTo>
                    <a:pt x="1113" y="1115"/>
                  </a:lnTo>
                  <a:lnTo>
                    <a:pt x="1114" y="1114"/>
                  </a:lnTo>
                  <a:lnTo>
                    <a:pt x="1114" y="1113"/>
                  </a:lnTo>
                  <a:lnTo>
                    <a:pt x="1119" y="1109"/>
                  </a:lnTo>
                  <a:lnTo>
                    <a:pt x="1126" y="1104"/>
                  </a:lnTo>
                  <a:lnTo>
                    <a:pt x="1132" y="1101"/>
                  </a:lnTo>
                  <a:lnTo>
                    <a:pt x="1132" y="1100"/>
                  </a:lnTo>
                  <a:lnTo>
                    <a:pt x="1132" y="1099"/>
                  </a:lnTo>
                  <a:lnTo>
                    <a:pt x="1140" y="1094"/>
                  </a:lnTo>
                  <a:lnTo>
                    <a:pt x="1145" y="1093"/>
                  </a:lnTo>
                  <a:lnTo>
                    <a:pt x="1152" y="1088"/>
                  </a:lnTo>
                  <a:lnTo>
                    <a:pt x="1153" y="1088"/>
                  </a:lnTo>
                  <a:lnTo>
                    <a:pt x="1156" y="1087"/>
                  </a:lnTo>
                  <a:lnTo>
                    <a:pt x="1159" y="1086"/>
                  </a:lnTo>
                  <a:lnTo>
                    <a:pt x="1159" y="1085"/>
                  </a:lnTo>
                  <a:lnTo>
                    <a:pt x="1159" y="1084"/>
                  </a:lnTo>
                  <a:lnTo>
                    <a:pt x="1159" y="1082"/>
                  </a:lnTo>
                  <a:lnTo>
                    <a:pt x="1160" y="1080"/>
                  </a:lnTo>
                  <a:lnTo>
                    <a:pt x="1159" y="1080"/>
                  </a:lnTo>
                  <a:lnTo>
                    <a:pt x="1157" y="1079"/>
                  </a:lnTo>
                  <a:lnTo>
                    <a:pt x="1156" y="1079"/>
                  </a:lnTo>
                  <a:lnTo>
                    <a:pt x="1156" y="1081"/>
                  </a:lnTo>
                  <a:lnTo>
                    <a:pt x="1153" y="1080"/>
                  </a:lnTo>
                  <a:lnTo>
                    <a:pt x="1151" y="1081"/>
                  </a:lnTo>
                  <a:lnTo>
                    <a:pt x="1149" y="1082"/>
                  </a:lnTo>
                  <a:lnTo>
                    <a:pt x="1145" y="1083"/>
                  </a:lnTo>
                  <a:lnTo>
                    <a:pt x="1140" y="1085"/>
                  </a:lnTo>
                  <a:lnTo>
                    <a:pt x="1136" y="1087"/>
                  </a:lnTo>
                  <a:lnTo>
                    <a:pt x="1134" y="1088"/>
                  </a:lnTo>
                  <a:lnTo>
                    <a:pt x="1132" y="1089"/>
                  </a:lnTo>
                  <a:lnTo>
                    <a:pt x="1131" y="1089"/>
                  </a:lnTo>
                  <a:lnTo>
                    <a:pt x="1130" y="1087"/>
                  </a:lnTo>
                  <a:lnTo>
                    <a:pt x="1130" y="1087"/>
                  </a:lnTo>
                  <a:lnTo>
                    <a:pt x="1132" y="1086"/>
                  </a:lnTo>
                  <a:lnTo>
                    <a:pt x="1132" y="1085"/>
                  </a:lnTo>
                  <a:lnTo>
                    <a:pt x="1132" y="1084"/>
                  </a:lnTo>
                  <a:lnTo>
                    <a:pt x="1131" y="1082"/>
                  </a:lnTo>
                  <a:lnTo>
                    <a:pt x="1133" y="1078"/>
                  </a:lnTo>
                  <a:lnTo>
                    <a:pt x="1132" y="1078"/>
                  </a:lnTo>
                  <a:lnTo>
                    <a:pt x="1135" y="1075"/>
                  </a:lnTo>
                  <a:lnTo>
                    <a:pt x="1135" y="1074"/>
                  </a:lnTo>
                  <a:lnTo>
                    <a:pt x="1134" y="1073"/>
                  </a:lnTo>
                  <a:lnTo>
                    <a:pt x="1132" y="1074"/>
                  </a:lnTo>
                  <a:lnTo>
                    <a:pt x="1131" y="1074"/>
                  </a:lnTo>
                  <a:lnTo>
                    <a:pt x="1127" y="1076"/>
                  </a:lnTo>
                  <a:lnTo>
                    <a:pt x="1126" y="1076"/>
                  </a:lnTo>
                  <a:lnTo>
                    <a:pt x="1126" y="1075"/>
                  </a:lnTo>
                  <a:lnTo>
                    <a:pt x="1124" y="1076"/>
                  </a:lnTo>
                  <a:lnTo>
                    <a:pt x="1122" y="1077"/>
                  </a:lnTo>
                  <a:lnTo>
                    <a:pt x="1122" y="1079"/>
                  </a:lnTo>
                  <a:lnTo>
                    <a:pt x="1122" y="1081"/>
                  </a:lnTo>
                  <a:lnTo>
                    <a:pt x="1120" y="1082"/>
                  </a:lnTo>
                  <a:lnTo>
                    <a:pt x="1115" y="1083"/>
                  </a:lnTo>
                  <a:lnTo>
                    <a:pt x="1114" y="1084"/>
                  </a:lnTo>
                  <a:lnTo>
                    <a:pt x="1113" y="1085"/>
                  </a:lnTo>
                  <a:lnTo>
                    <a:pt x="1103" y="1090"/>
                  </a:lnTo>
                  <a:lnTo>
                    <a:pt x="1101" y="1091"/>
                  </a:lnTo>
                  <a:lnTo>
                    <a:pt x="1102" y="1089"/>
                  </a:lnTo>
                  <a:lnTo>
                    <a:pt x="1102" y="1087"/>
                  </a:lnTo>
                  <a:lnTo>
                    <a:pt x="1101" y="1086"/>
                  </a:lnTo>
                  <a:lnTo>
                    <a:pt x="1101" y="1085"/>
                  </a:lnTo>
                  <a:lnTo>
                    <a:pt x="1099" y="1085"/>
                  </a:lnTo>
                  <a:lnTo>
                    <a:pt x="1099" y="1084"/>
                  </a:lnTo>
                  <a:lnTo>
                    <a:pt x="1100" y="1083"/>
                  </a:lnTo>
                  <a:lnTo>
                    <a:pt x="1100" y="1082"/>
                  </a:lnTo>
                  <a:lnTo>
                    <a:pt x="1100" y="1082"/>
                  </a:lnTo>
                  <a:lnTo>
                    <a:pt x="1099" y="1082"/>
                  </a:lnTo>
                  <a:lnTo>
                    <a:pt x="1095" y="1081"/>
                  </a:lnTo>
                  <a:lnTo>
                    <a:pt x="1093" y="1081"/>
                  </a:lnTo>
                  <a:lnTo>
                    <a:pt x="1093" y="1081"/>
                  </a:lnTo>
                  <a:lnTo>
                    <a:pt x="1092" y="1077"/>
                  </a:lnTo>
                  <a:lnTo>
                    <a:pt x="1092" y="1076"/>
                  </a:lnTo>
                  <a:lnTo>
                    <a:pt x="1093" y="1075"/>
                  </a:lnTo>
                  <a:lnTo>
                    <a:pt x="1093" y="1074"/>
                  </a:lnTo>
                  <a:lnTo>
                    <a:pt x="1092" y="1073"/>
                  </a:lnTo>
                  <a:lnTo>
                    <a:pt x="1091" y="1073"/>
                  </a:lnTo>
                  <a:lnTo>
                    <a:pt x="1091" y="1071"/>
                  </a:lnTo>
                  <a:lnTo>
                    <a:pt x="1090" y="1071"/>
                  </a:lnTo>
                  <a:lnTo>
                    <a:pt x="1089" y="1070"/>
                  </a:lnTo>
                  <a:lnTo>
                    <a:pt x="1088" y="1071"/>
                  </a:lnTo>
                  <a:lnTo>
                    <a:pt x="1085" y="1071"/>
                  </a:lnTo>
                  <a:lnTo>
                    <a:pt x="1083" y="1072"/>
                  </a:lnTo>
                  <a:lnTo>
                    <a:pt x="1082" y="1073"/>
                  </a:lnTo>
                  <a:lnTo>
                    <a:pt x="1082" y="1074"/>
                  </a:lnTo>
                  <a:lnTo>
                    <a:pt x="1082" y="1075"/>
                  </a:lnTo>
                  <a:lnTo>
                    <a:pt x="1085" y="1077"/>
                  </a:lnTo>
                  <a:lnTo>
                    <a:pt x="1085" y="1079"/>
                  </a:lnTo>
                  <a:lnTo>
                    <a:pt x="1085" y="1080"/>
                  </a:lnTo>
                  <a:lnTo>
                    <a:pt x="1086" y="1080"/>
                  </a:lnTo>
                  <a:lnTo>
                    <a:pt x="1087" y="1081"/>
                  </a:lnTo>
                  <a:lnTo>
                    <a:pt x="1088" y="1082"/>
                  </a:lnTo>
                  <a:lnTo>
                    <a:pt x="1087" y="1083"/>
                  </a:lnTo>
                  <a:lnTo>
                    <a:pt x="1086" y="1084"/>
                  </a:lnTo>
                  <a:lnTo>
                    <a:pt x="1088" y="1088"/>
                  </a:lnTo>
                  <a:lnTo>
                    <a:pt x="1088" y="1089"/>
                  </a:lnTo>
                  <a:lnTo>
                    <a:pt x="1092" y="1089"/>
                  </a:lnTo>
                  <a:lnTo>
                    <a:pt x="1093" y="1089"/>
                  </a:lnTo>
                  <a:lnTo>
                    <a:pt x="1093" y="1090"/>
                  </a:lnTo>
                  <a:lnTo>
                    <a:pt x="1093" y="1091"/>
                  </a:lnTo>
                  <a:lnTo>
                    <a:pt x="1096" y="1093"/>
                  </a:lnTo>
                  <a:lnTo>
                    <a:pt x="1097" y="1093"/>
                  </a:lnTo>
                  <a:lnTo>
                    <a:pt x="1098" y="1093"/>
                  </a:lnTo>
                  <a:lnTo>
                    <a:pt x="1099" y="1095"/>
                  </a:lnTo>
                  <a:lnTo>
                    <a:pt x="1099" y="1097"/>
                  </a:lnTo>
                  <a:lnTo>
                    <a:pt x="1105" y="1101"/>
                  </a:lnTo>
                  <a:lnTo>
                    <a:pt x="1109" y="1104"/>
                  </a:lnTo>
                  <a:lnTo>
                    <a:pt x="1110" y="1105"/>
                  </a:lnTo>
                  <a:lnTo>
                    <a:pt x="1111" y="1107"/>
                  </a:lnTo>
                  <a:lnTo>
                    <a:pt x="1110" y="1108"/>
                  </a:lnTo>
                  <a:lnTo>
                    <a:pt x="1104" y="1110"/>
                  </a:lnTo>
                  <a:lnTo>
                    <a:pt x="1102" y="1113"/>
                  </a:lnTo>
                  <a:lnTo>
                    <a:pt x="1099" y="1114"/>
                  </a:lnTo>
                  <a:lnTo>
                    <a:pt x="1098" y="1115"/>
                  </a:lnTo>
                  <a:lnTo>
                    <a:pt x="1095" y="1115"/>
                  </a:lnTo>
                  <a:lnTo>
                    <a:pt x="1093" y="1116"/>
                  </a:lnTo>
                  <a:lnTo>
                    <a:pt x="1092" y="1118"/>
                  </a:lnTo>
                  <a:lnTo>
                    <a:pt x="1089" y="1119"/>
                  </a:lnTo>
                  <a:lnTo>
                    <a:pt x="1088" y="1120"/>
                  </a:lnTo>
                  <a:lnTo>
                    <a:pt x="1082" y="1121"/>
                  </a:lnTo>
                  <a:lnTo>
                    <a:pt x="1080" y="1122"/>
                  </a:lnTo>
                  <a:lnTo>
                    <a:pt x="1078" y="1121"/>
                  </a:lnTo>
                  <a:lnTo>
                    <a:pt x="1077" y="1121"/>
                  </a:lnTo>
                  <a:lnTo>
                    <a:pt x="1077" y="1121"/>
                  </a:lnTo>
                  <a:lnTo>
                    <a:pt x="1077" y="1121"/>
                  </a:lnTo>
                  <a:lnTo>
                    <a:pt x="1077" y="1117"/>
                  </a:lnTo>
                  <a:lnTo>
                    <a:pt x="1077" y="1114"/>
                  </a:lnTo>
                  <a:lnTo>
                    <a:pt x="1076" y="1113"/>
                  </a:lnTo>
                  <a:lnTo>
                    <a:pt x="1074" y="1112"/>
                  </a:lnTo>
                  <a:lnTo>
                    <a:pt x="1071" y="1112"/>
                  </a:lnTo>
                  <a:lnTo>
                    <a:pt x="1070" y="1112"/>
                  </a:lnTo>
                  <a:lnTo>
                    <a:pt x="1069" y="1112"/>
                  </a:lnTo>
                  <a:lnTo>
                    <a:pt x="1068" y="1113"/>
                  </a:lnTo>
                  <a:lnTo>
                    <a:pt x="1068" y="1114"/>
                  </a:lnTo>
                  <a:lnTo>
                    <a:pt x="1066" y="1115"/>
                  </a:lnTo>
                  <a:lnTo>
                    <a:pt x="1066" y="1118"/>
                  </a:lnTo>
                  <a:lnTo>
                    <a:pt x="1066" y="1120"/>
                  </a:lnTo>
                  <a:lnTo>
                    <a:pt x="1066" y="1121"/>
                  </a:lnTo>
                  <a:lnTo>
                    <a:pt x="1066" y="1122"/>
                  </a:lnTo>
                  <a:lnTo>
                    <a:pt x="1066" y="1124"/>
                  </a:lnTo>
                  <a:lnTo>
                    <a:pt x="1066" y="1125"/>
                  </a:lnTo>
                  <a:lnTo>
                    <a:pt x="1065" y="1127"/>
                  </a:lnTo>
                  <a:lnTo>
                    <a:pt x="1065" y="1128"/>
                  </a:lnTo>
                  <a:lnTo>
                    <a:pt x="1065" y="1129"/>
                  </a:lnTo>
                  <a:lnTo>
                    <a:pt x="1066" y="1131"/>
                  </a:lnTo>
                  <a:lnTo>
                    <a:pt x="1067" y="1132"/>
                  </a:lnTo>
                  <a:lnTo>
                    <a:pt x="1066" y="1133"/>
                  </a:lnTo>
                  <a:lnTo>
                    <a:pt x="1066" y="1137"/>
                  </a:lnTo>
                  <a:lnTo>
                    <a:pt x="1064" y="1137"/>
                  </a:lnTo>
                  <a:lnTo>
                    <a:pt x="1060" y="1141"/>
                  </a:lnTo>
                  <a:lnTo>
                    <a:pt x="1057" y="1143"/>
                  </a:lnTo>
                  <a:lnTo>
                    <a:pt x="1054" y="1146"/>
                  </a:lnTo>
                  <a:lnTo>
                    <a:pt x="1053" y="1147"/>
                  </a:lnTo>
                  <a:lnTo>
                    <a:pt x="1049" y="1150"/>
                  </a:lnTo>
                  <a:lnTo>
                    <a:pt x="1047" y="1150"/>
                  </a:lnTo>
                  <a:lnTo>
                    <a:pt x="1043" y="1148"/>
                  </a:lnTo>
                  <a:lnTo>
                    <a:pt x="1042" y="1148"/>
                  </a:lnTo>
                  <a:lnTo>
                    <a:pt x="1039" y="1150"/>
                  </a:lnTo>
                  <a:lnTo>
                    <a:pt x="1039" y="1151"/>
                  </a:lnTo>
                  <a:lnTo>
                    <a:pt x="1039" y="1152"/>
                  </a:lnTo>
                  <a:lnTo>
                    <a:pt x="1039" y="1153"/>
                  </a:lnTo>
                  <a:lnTo>
                    <a:pt x="1038" y="1154"/>
                  </a:lnTo>
                  <a:lnTo>
                    <a:pt x="1038" y="1155"/>
                  </a:lnTo>
                  <a:lnTo>
                    <a:pt x="1038" y="1157"/>
                  </a:lnTo>
                  <a:lnTo>
                    <a:pt x="1038" y="1159"/>
                  </a:lnTo>
                  <a:lnTo>
                    <a:pt x="1039" y="1161"/>
                  </a:lnTo>
                  <a:lnTo>
                    <a:pt x="1038" y="1162"/>
                  </a:lnTo>
                  <a:lnTo>
                    <a:pt x="1038" y="1163"/>
                  </a:lnTo>
                  <a:lnTo>
                    <a:pt x="1037" y="1164"/>
                  </a:lnTo>
                  <a:lnTo>
                    <a:pt x="1035" y="1167"/>
                  </a:lnTo>
                  <a:lnTo>
                    <a:pt x="1033" y="1168"/>
                  </a:lnTo>
                  <a:lnTo>
                    <a:pt x="1028" y="1176"/>
                  </a:lnTo>
                  <a:lnTo>
                    <a:pt x="1027" y="1177"/>
                  </a:lnTo>
                  <a:lnTo>
                    <a:pt x="1027" y="1180"/>
                  </a:lnTo>
                  <a:lnTo>
                    <a:pt x="1026" y="1181"/>
                  </a:lnTo>
                  <a:lnTo>
                    <a:pt x="1024" y="1182"/>
                  </a:lnTo>
                  <a:lnTo>
                    <a:pt x="1021" y="1189"/>
                  </a:lnTo>
                  <a:lnTo>
                    <a:pt x="1021" y="1190"/>
                  </a:lnTo>
                  <a:lnTo>
                    <a:pt x="1020" y="1190"/>
                  </a:lnTo>
                  <a:lnTo>
                    <a:pt x="1019" y="1190"/>
                  </a:lnTo>
                  <a:lnTo>
                    <a:pt x="1018" y="1190"/>
                  </a:lnTo>
                  <a:lnTo>
                    <a:pt x="1017" y="1190"/>
                  </a:lnTo>
                  <a:lnTo>
                    <a:pt x="1016" y="1190"/>
                  </a:lnTo>
                  <a:lnTo>
                    <a:pt x="1016" y="1190"/>
                  </a:lnTo>
                  <a:lnTo>
                    <a:pt x="1016" y="1189"/>
                  </a:lnTo>
                  <a:lnTo>
                    <a:pt x="1016" y="1188"/>
                  </a:lnTo>
                  <a:lnTo>
                    <a:pt x="1016" y="1187"/>
                  </a:lnTo>
                  <a:lnTo>
                    <a:pt x="1015" y="1187"/>
                  </a:lnTo>
                  <a:lnTo>
                    <a:pt x="1014" y="1186"/>
                  </a:lnTo>
                  <a:lnTo>
                    <a:pt x="1014" y="1185"/>
                  </a:lnTo>
                  <a:lnTo>
                    <a:pt x="1014" y="1184"/>
                  </a:lnTo>
                  <a:lnTo>
                    <a:pt x="1013" y="1183"/>
                  </a:lnTo>
                  <a:lnTo>
                    <a:pt x="1012" y="1182"/>
                  </a:lnTo>
                  <a:lnTo>
                    <a:pt x="1011" y="1182"/>
                  </a:lnTo>
                  <a:lnTo>
                    <a:pt x="1010" y="1182"/>
                  </a:lnTo>
                  <a:lnTo>
                    <a:pt x="1009" y="1182"/>
                  </a:lnTo>
                  <a:lnTo>
                    <a:pt x="1008" y="1182"/>
                  </a:lnTo>
                  <a:lnTo>
                    <a:pt x="1007" y="1183"/>
                  </a:lnTo>
                  <a:lnTo>
                    <a:pt x="1005" y="1183"/>
                  </a:lnTo>
                  <a:lnTo>
                    <a:pt x="1005" y="1184"/>
                  </a:lnTo>
                  <a:lnTo>
                    <a:pt x="1001" y="1187"/>
                  </a:lnTo>
                  <a:lnTo>
                    <a:pt x="1000" y="1186"/>
                  </a:lnTo>
                  <a:lnTo>
                    <a:pt x="1000" y="1187"/>
                  </a:lnTo>
                  <a:lnTo>
                    <a:pt x="999" y="1187"/>
                  </a:lnTo>
                  <a:lnTo>
                    <a:pt x="997" y="1191"/>
                  </a:lnTo>
                  <a:lnTo>
                    <a:pt x="997" y="1195"/>
                  </a:lnTo>
                  <a:lnTo>
                    <a:pt x="997" y="1198"/>
                  </a:lnTo>
                  <a:lnTo>
                    <a:pt x="999" y="1201"/>
                  </a:lnTo>
                  <a:lnTo>
                    <a:pt x="1002" y="1203"/>
                  </a:lnTo>
                  <a:lnTo>
                    <a:pt x="1005" y="1204"/>
                  </a:lnTo>
                  <a:lnTo>
                    <a:pt x="1012" y="1207"/>
                  </a:lnTo>
                  <a:lnTo>
                    <a:pt x="1011" y="1209"/>
                  </a:lnTo>
                  <a:lnTo>
                    <a:pt x="1007" y="1218"/>
                  </a:lnTo>
                  <a:lnTo>
                    <a:pt x="1007" y="1220"/>
                  </a:lnTo>
                  <a:lnTo>
                    <a:pt x="1008" y="1220"/>
                  </a:lnTo>
                  <a:lnTo>
                    <a:pt x="1006" y="1221"/>
                  </a:lnTo>
                  <a:lnTo>
                    <a:pt x="1005" y="1224"/>
                  </a:lnTo>
                  <a:lnTo>
                    <a:pt x="1004" y="1225"/>
                  </a:lnTo>
                  <a:lnTo>
                    <a:pt x="1003" y="1230"/>
                  </a:lnTo>
                  <a:lnTo>
                    <a:pt x="1002" y="1231"/>
                  </a:lnTo>
                  <a:lnTo>
                    <a:pt x="1001" y="1233"/>
                  </a:lnTo>
                  <a:lnTo>
                    <a:pt x="1001" y="1236"/>
                  </a:lnTo>
                  <a:lnTo>
                    <a:pt x="999" y="1239"/>
                  </a:lnTo>
                  <a:lnTo>
                    <a:pt x="999" y="1240"/>
                  </a:lnTo>
                  <a:lnTo>
                    <a:pt x="999" y="1243"/>
                  </a:lnTo>
                  <a:lnTo>
                    <a:pt x="999" y="1245"/>
                  </a:lnTo>
                  <a:lnTo>
                    <a:pt x="998" y="1247"/>
                  </a:lnTo>
                  <a:lnTo>
                    <a:pt x="997" y="1248"/>
                  </a:lnTo>
                  <a:lnTo>
                    <a:pt x="995" y="1254"/>
                  </a:lnTo>
                  <a:lnTo>
                    <a:pt x="994" y="1255"/>
                  </a:lnTo>
                  <a:lnTo>
                    <a:pt x="994" y="1256"/>
                  </a:lnTo>
                  <a:lnTo>
                    <a:pt x="994" y="1257"/>
                  </a:lnTo>
                  <a:lnTo>
                    <a:pt x="993" y="1258"/>
                  </a:lnTo>
                  <a:lnTo>
                    <a:pt x="991" y="1258"/>
                  </a:lnTo>
                  <a:lnTo>
                    <a:pt x="989" y="1258"/>
                  </a:lnTo>
                  <a:lnTo>
                    <a:pt x="985" y="1260"/>
                  </a:lnTo>
                  <a:lnTo>
                    <a:pt x="982" y="1263"/>
                  </a:lnTo>
                  <a:lnTo>
                    <a:pt x="979" y="1263"/>
                  </a:lnTo>
                  <a:lnTo>
                    <a:pt x="978" y="1262"/>
                  </a:lnTo>
                  <a:lnTo>
                    <a:pt x="977" y="1261"/>
                  </a:lnTo>
                  <a:lnTo>
                    <a:pt x="979" y="1261"/>
                  </a:lnTo>
                  <a:lnTo>
                    <a:pt x="980" y="1261"/>
                  </a:lnTo>
                  <a:lnTo>
                    <a:pt x="980" y="1260"/>
                  </a:lnTo>
                  <a:lnTo>
                    <a:pt x="981" y="1259"/>
                  </a:lnTo>
                  <a:lnTo>
                    <a:pt x="982" y="1259"/>
                  </a:lnTo>
                  <a:lnTo>
                    <a:pt x="983" y="1259"/>
                  </a:lnTo>
                  <a:lnTo>
                    <a:pt x="982" y="1257"/>
                  </a:lnTo>
                  <a:lnTo>
                    <a:pt x="983" y="1256"/>
                  </a:lnTo>
                  <a:lnTo>
                    <a:pt x="985" y="1254"/>
                  </a:lnTo>
                  <a:lnTo>
                    <a:pt x="985" y="1253"/>
                  </a:lnTo>
                  <a:lnTo>
                    <a:pt x="985" y="1252"/>
                  </a:lnTo>
                  <a:lnTo>
                    <a:pt x="983" y="1251"/>
                  </a:lnTo>
                  <a:lnTo>
                    <a:pt x="982" y="1252"/>
                  </a:lnTo>
                  <a:lnTo>
                    <a:pt x="981" y="1253"/>
                  </a:lnTo>
                  <a:lnTo>
                    <a:pt x="979" y="1255"/>
                  </a:lnTo>
                  <a:lnTo>
                    <a:pt x="975" y="1258"/>
                  </a:lnTo>
                  <a:lnTo>
                    <a:pt x="973" y="1259"/>
                  </a:lnTo>
                  <a:lnTo>
                    <a:pt x="971" y="1261"/>
                  </a:lnTo>
                  <a:lnTo>
                    <a:pt x="969" y="1261"/>
                  </a:lnTo>
                  <a:lnTo>
                    <a:pt x="968" y="1261"/>
                  </a:lnTo>
                  <a:lnTo>
                    <a:pt x="967" y="1262"/>
                  </a:lnTo>
                  <a:lnTo>
                    <a:pt x="967" y="1264"/>
                  </a:lnTo>
                  <a:lnTo>
                    <a:pt x="967" y="1265"/>
                  </a:lnTo>
                  <a:lnTo>
                    <a:pt x="967" y="1266"/>
                  </a:lnTo>
                  <a:lnTo>
                    <a:pt x="968" y="1267"/>
                  </a:lnTo>
                  <a:lnTo>
                    <a:pt x="971" y="1267"/>
                  </a:lnTo>
                  <a:lnTo>
                    <a:pt x="973" y="1268"/>
                  </a:lnTo>
                  <a:lnTo>
                    <a:pt x="974" y="1268"/>
                  </a:lnTo>
                  <a:lnTo>
                    <a:pt x="976" y="1269"/>
                  </a:lnTo>
                  <a:lnTo>
                    <a:pt x="978" y="1269"/>
                  </a:lnTo>
                  <a:lnTo>
                    <a:pt x="981" y="1269"/>
                  </a:lnTo>
                  <a:lnTo>
                    <a:pt x="982" y="1268"/>
                  </a:lnTo>
                  <a:lnTo>
                    <a:pt x="982" y="1268"/>
                  </a:lnTo>
                  <a:lnTo>
                    <a:pt x="983" y="1267"/>
                  </a:lnTo>
                  <a:lnTo>
                    <a:pt x="985" y="1266"/>
                  </a:lnTo>
                  <a:lnTo>
                    <a:pt x="987" y="1266"/>
                  </a:lnTo>
                  <a:lnTo>
                    <a:pt x="988" y="1265"/>
                  </a:lnTo>
                  <a:lnTo>
                    <a:pt x="988" y="1265"/>
                  </a:lnTo>
                  <a:lnTo>
                    <a:pt x="992" y="1265"/>
                  </a:lnTo>
                  <a:lnTo>
                    <a:pt x="992" y="1265"/>
                  </a:lnTo>
                  <a:lnTo>
                    <a:pt x="990" y="1273"/>
                  </a:lnTo>
                  <a:lnTo>
                    <a:pt x="989" y="1281"/>
                  </a:lnTo>
                  <a:lnTo>
                    <a:pt x="989" y="1284"/>
                  </a:lnTo>
                  <a:lnTo>
                    <a:pt x="988" y="1285"/>
                  </a:lnTo>
                  <a:lnTo>
                    <a:pt x="988" y="1285"/>
                  </a:lnTo>
                  <a:lnTo>
                    <a:pt x="988" y="1287"/>
                  </a:lnTo>
                  <a:lnTo>
                    <a:pt x="987" y="1287"/>
                  </a:lnTo>
                  <a:lnTo>
                    <a:pt x="986" y="1287"/>
                  </a:lnTo>
                  <a:lnTo>
                    <a:pt x="985" y="1287"/>
                  </a:lnTo>
                  <a:lnTo>
                    <a:pt x="983" y="1287"/>
                  </a:lnTo>
                  <a:lnTo>
                    <a:pt x="983" y="1287"/>
                  </a:lnTo>
                  <a:lnTo>
                    <a:pt x="983" y="1289"/>
                  </a:lnTo>
                  <a:lnTo>
                    <a:pt x="985" y="1291"/>
                  </a:lnTo>
                  <a:lnTo>
                    <a:pt x="985" y="1292"/>
                  </a:lnTo>
                  <a:lnTo>
                    <a:pt x="984" y="1292"/>
                  </a:lnTo>
                  <a:lnTo>
                    <a:pt x="984" y="1295"/>
                  </a:lnTo>
                  <a:lnTo>
                    <a:pt x="985" y="1296"/>
                  </a:lnTo>
                  <a:lnTo>
                    <a:pt x="986" y="1296"/>
                  </a:lnTo>
                  <a:lnTo>
                    <a:pt x="986" y="1297"/>
                  </a:lnTo>
                  <a:lnTo>
                    <a:pt x="985" y="1300"/>
                  </a:lnTo>
                  <a:lnTo>
                    <a:pt x="984" y="1300"/>
                  </a:lnTo>
                  <a:lnTo>
                    <a:pt x="978" y="1300"/>
                  </a:lnTo>
                  <a:lnTo>
                    <a:pt x="977" y="1300"/>
                  </a:lnTo>
                  <a:lnTo>
                    <a:pt x="976" y="1301"/>
                  </a:lnTo>
                  <a:lnTo>
                    <a:pt x="977" y="1303"/>
                  </a:lnTo>
                  <a:lnTo>
                    <a:pt x="977" y="1304"/>
                  </a:lnTo>
                  <a:lnTo>
                    <a:pt x="977" y="1306"/>
                  </a:lnTo>
                  <a:lnTo>
                    <a:pt x="976" y="1307"/>
                  </a:lnTo>
                  <a:lnTo>
                    <a:pt x="976" y="1308"/>
                  </a:lnTo>
                  <a:lnTo>
                    <a:pt x="977" y="1312"/>
                  </a:lnTo>
                  <a:lnTo>
                    <a:pt x="977" y="1313"/>
                  </a:lnTo>
                  <a:lnTo>
                    <a:pt x="977" y="1314"/>
                  </a:lnTo>
                  <a:lnTo>
                    <a:pt x="976" y="1315"/>
                  </a:lnTo>
                  <a:lnTo>
                    <a:pt x="976" y="1318"/>
                  </a:lnTo>
                  <a:lnTo>
                    <a:pt x="975" y="1321"/>
                  </a:lnTo>
                  <a:lnTo>
                    <a:pt x="976" y="1323"/>
                  </a:lnTo>
                  <a:lnTo>
                    <a:pt x="977" y="1323"/>
                  </a:lnTo>
                  <a:lnTo>
                    <a:pt x="977" y="1323"/>
                  </a:lnTo>
                  <a:lnTo>
                    <a:pt x="981" y="1326"/>
                  </a:lnTo>
                  <a:lnTo>
                    <a:pt x="984" y="1331"/>
                  </a:lnTo>
                  <a:lnTo>
                    <a:pt x="984" y="1332"/>
                  </a:lnTo>
                  <a:lnTo>
                    <a:pt x="985" y="1332"/>
                  </a:lnTo>
                  <a:lnTo>
                    <a:pt x="986" y="1335"/>
                  </a:lnTo>
                  <a:lnTo>
                    <a:pt x="986" y="1339"/>
                  </a:lnTo>
                  <a:lnTo>
                    <a:pt x="988" y="1349"/>
                  </a:lnTo>
                  <a:lnTo>
                    <a:pt x="988" y="1353"/>
                  </a:lnTo>
                  <a:lnTo>
                    <a:pt x="988" y="1353"/>
                  </a:lnTo>
                  <a:lnTo>
                    <a:pt x="990" y="1358"/>
                  </a:lnTo>
                  <a:lnTo>
                    <a:pt x="991" y="1360"/>
                  </a:lnTo>
                  <a:lnTo>
                    <a:pt x="990" y="1364"/>
                  </a:lnTo>
                  <a:lnTo>
                    <a:pt x="989" y="1366"/>
                  </a:lnTo>
                  <a:lnTo>
                    <a:pt x="989" y="1368"/>
                  </a:lnTo>
                  <a:lnTo>
                    <a:pt x="990" y="1369"/>
                  </a:lnTo>
                  <a:lnTo>
                    <a:pt x="989" y="1370"/>
                  </a:lnTo>
                  <a:lnTo>
                    <a:pt x="989" y="1371"/>
                  </a:lnTo>
                  <a:lnTo>
                    <a:pt x="988" y="1371"/>
                  </a:lnTo>
                  <a:lnTo>
                    <a:pt x="988" y="1373"/>
                  </a:lnTo>
                  <a:lnTo>
                    <a:pt x="988" y="1374"/>
                  </a:lnTo>
                  <a:lnTo>
                    <a:pt x="990" y="1375"/>
                  </a:lnTo>
                  <a:lnTo>
                    <a:pt x="990" y="1374"/>
                  </a:lnTo>
                  <a:lnTo>
                    <a:pt x="991" y="1374"/>
                  </a:lnTo>
                  <a:lnTo>
                    <a:pt x="992" y="1374"/>
                  </a:lnTo>
                  <a:lnTo>
                    <a:pt x="992" y="1376"/>
                  </a:lnTo>
                  <a:lnTo>
                    <a:pt x="990" y="1378"/>
                  </a:lnTo>
                  <a:lnTo>
                    <a:pt x="991" y="1379"/>
                  </a:lnTo>
                  <a:lnTo>
                    <a:pt x="992" y="1379"/>
                  </a:lnTo>
                  <a:lnTo>
                    <a:pt x="994" y="1379"/>
                  </a:lnTo>
                  <a:lnTo>
                    <a:pt x="994" y="1378"/>
                  </a:lnTo>
                  <a:lnTo>
                    <a:pt x="995" y="1379"/>
                  </a:lnTo>
                  <a:lnTo>
                    <a:pt x="996" y="1381"/>
                  </a:lnTo>
                  <a:lnTo>
                    <a:pt x="996" y="1383"/>
                  </a:lnTo>
                  <a:lnTo>
                    <a:pt x="994" y="1385"/>
                  </a:lnTo>
                  <a:lnTo>
                    <a:pt x="994" y="1388"/>
                  </a:lnTo>
                  <a:lnTo>
                    <a:pt x="994" y="1390"/>
                  </a:lnTo>
                  <a:lnTo>
                    <a:pt x="994" y="1390"/>
                  </a:lnTo>
                  <a:lnTo>
                    <a:pt x="995" y="1389"/>
                  </a:lnTo>
                  <a:lnTo>
                    <a:pt x="996" y="1388"/>
                  </a:lnTo>
                  <a:lnTo>
                    <a:pt x="996" y="1387"/>
                  </a:lnTo>
                  <a:lnTo>
                    <a:pt x="998" y="1387"/>
                  </a:lnTo>
                  <a:lnTo>
                    <a:pt x="999" y="1386"/>
                  </a:lnTo>
                  <a:lnTo>
                    <a:pt x="1000" y="1387"/>
                  </a:lnTo>
                  <a:lnTo>
                    <a:pt x="1001" y="1387"/>
                  </a:lnTo>
                  <a:lnTo>
                    <a:pt x="1000" y="1390"/>
                  </a:lnTo>
                  <a:lnTo>
                    <a:pt x="999" y="1392"/>
                  </a:lnTo>
                  <a:lnTo>
                    <a:pt x="998" y="1392"/>
                  </a:lnTo>
                  <a:lnTo>
                    <a:pt x="999" y="1392"/>
                  </a:lnTo>
                  <a:lnTo>
                    <a:pt x="999" y="1395"/>
                  </a:lnTo>
                  <a:lnTo>
                    <a:pt x="999" y="1398"/>
                  </a:lnTo>
                  <a:lnTo>
                    <a:pt x="1000" y="1398"/>
                  </a:lnTo>
                  <a:lnTo>
                    <a:pt x="1002" y="1398"/>
                  </a:lnTo>
                  <a:lnTo>
                    <a:pt x="1003" y="1398"/>
                  </a:lnTo>
                  <a:lnTo>
                    <a:pt x="1004" y="1400"/>
                  </a:lnTo>
                  <a:lnTo>
                    <a:pt x="1004" y="1401"/>
                  </a:lnTo>
                  <a:lnTo>
                    <a:pt x="1002" y="1403"/>
                  </a:lnTo>
                  <a:lnTo>
                    <a:pt x="1002" y="1403"/>
                  </a:lnTo>
                  <a:lnTo>
                    <a:pt x="1004" y="1407"/>
                  </a:lnTo>
                  <a:lnTo>
                    <a:pt x="1005" y="1408"/>
                  </a:lnTo>
                  <a:lnTo>
                    <a:pt x="1005" y="1409"/>
                  </a:lnTo>
                  <a:lnTo>
                    <a:pt x="1005" y="1409"/>
                  </a:lnTo>
                  <a:lnTo>
                    <a:pt x="1004" y="1413"/>
                  </a:lnTo>
                  <a:lnTo>
                    <a:pt x="1005" y="1415"/>
                  </a:lnTo>
                  <a:lnTo>
                    <a:pt x="1005" y="1417"/>
                  </a:lnTo>
                  <a:lnTo>
                    <a:pt x="1006" y="1418"/>
                  </a:lnTo>
                  <a:lnTo>
                    <a:pt x="1006" y="1419"/>
                  </a:lnTo>
                  <a:lnTo>
                    <a:pt x="1005" y="1419"/>
                  </a:lnTo>
                  <a:lnTo>
                    <a:pt x="1005" y="1420"/>
                  </a:lnTo>
                  <a:lnTo>
                    <a:pt x="1006" y="1422"/>
                  </a:lnTo>
                  <a:lnTo>
                    <a:pt x="1007" y="1423"/>
                  </a:lnTo>
                  <a:lnTo>
                    <a:pt x="1010" y="1424"/>
                  </a:lnTo>
                  <a:lnTo>
                    <a:pt x="1015" y="1424"/>
                  </a:lnTo>
                  <a:lnTo>
                    <a:pt x="1016" y="1424"/>
                  </a:lnTo>
                  <a:lnTo>
                    <a:pt x="1016" y="1429"/>
                  </a:lnTo>
                  <a:lnTo>
                    <a:pt x="1015" y="1431"/>
                  </a:lnTo>
                  <a:lnTo>
                    <a:pt x="1014" y="1431"/>
                  </a:lnTo>
                  <a:lnTo>
                    <a:pt x="1013" y="1431"/>
                  </a:lnTo>
                  <a:lnTo>
                    <a:pt x="1012" y="1431"/>
                  </a:lnTo>
                  <a:lnTo>
                    <a:pt x="1013" y="1435"/>
                  </a:lnTo>
                  <a:lnTo>
                    <a:pt x="1014" y="1435"/>
                  </a:lnTo>
                  <a:lnTo>
                    <a:pt x="1015" y="1436"/>
                  </a:lnTo>
                  <a:lnTo>
                    <a:pt x="1016" y="1436"/>
                  </a:lnTo>
                  <a:lnTo>
                    <a:pt x="1019" y="1435"/>
                  </a:lnTo>
                  <a:lnTo>
                    <a:pt x="1020" y="1433"/>
                  </a:lnTo>
                  <a:lnTo>
                    <a:pt x="1020" y="1432"/>
                  </a:lnTo>
                  <a:lnTo>
                    <a:pt x="1020" y="1431"/>
                  </a:lnTo>
                  <a:lnTo>
                    <a:pt x="1019" y="1428"/>
                  </a:lnTo>
                  <a:lnTo>
                    <a:pt x="1018" y="1428"/>
                  </a:lnTo>
                  <a:lnTo>
                    <a:pt x="1018" y="1427"/>
                  </a:lnTo>
                  <a:lnTo>
                    <a:pt x="1020" y="1425"/>
                  </a:lnTo>
                  <a:lnTo>
                    <a:pt x="1021" y="1426"/>
                  </a:lnTo>
                  <a:lnTo>
                    <a:pt x="1021" y="1429"/>
                  </a:lnTo>
                  <a:lnTo>
                    <a:pt x="1021" y="1432"/>
                  </a:lnTo>
                  <a:lnTo>
                    <a:pt x="1022" y="1438"/>
                  </a:lnTo>
                  <a:lnTo>
                    <a:pt x="1019" y="1439"/>
                  </a:lnTo>
                  <a:lnTo>
                    <a:pt x="1012" y="1440"/>
                  </a:lnTo>
                  <a:lnTo>
                    <a:pt x="1007" y="1441"/>
                  </a:lnTo>
                  <a:lnTo>
                    <a:pt x="998" y="1443"/>
                  </a:lnTo>
                  <a:lnTo>
                    <a:pt x="996" y="1446"/>
                  </a:lnTo>
                  <a:lnTo>
                    <a:pt x="996" y="1447"/>
                  </a:lnTo>
                  <a:lnTo>
                    <a:pt x="996" y="1449"/>
                  </a:lnTo>
                  <a:lnTo>
                    <a:pt x="991" y="1453"/>
                  </a:lnTo>
                  <a:lnTo>
                    <a:pt x="980" y="1450"/>
                  </a:lnTo>
                  <a:lnTo>
                    <a:pt x="979" y="1449"/>
                  </a:lnTo>
                  <a:lnTo>
                    <a:pt x="971" y="1442"/>
                  </a:lnTo>
                  <a:lnTo>
                    <a:pt x="960" y="1431"/>
                  </a:lnTo>
                  <a:lnTo>
                    <a:pt x="960" y="1429"/>
                  </a:lnTo>
                  <a:lnTo>
                    <a:pt x="938" y="1425"/>
                  </a:lnTo>
                  <a:lnTo>
                    <a:pt x="935" y="1425"/>
                  </a:lnTo>
                  <a:lnTo>
                    <a:pt x="921" y="1425"/>
                  </a:lnTo>
                  <a:lnTo>
                    <a:pt x="920" y="1425"/>
                  </a:lnTo>
                  <a:lnTo>
                    <a:pt x="916" y="1426"/>
                  </a:lnTo>
                  <a:lnTo>
                    <a:pt x="906" y="1425"/>
                  </a:lnTo>
                  <a:lnTo>
                    <a:pt x="894" y="1422"/>
                  </a:lnTo>
                  <a:lnTo>
                    <a:pt x="890" y="1420"/>
                  </a:lnTo>
                  <a:lnTo>
                    <a:pt x="877" y="1410"/>
                  </a:lnTo>
                  <a:lnTo>
                    <a:pt x="871" y="1403"/>
                  </a:lnTo>
                  <a:lnTo>
                    <a:pt x="867" y="1402"/>
                  </a:lnTo>
                  <a:lnTo>
                    <a:pt x="854" y="1397"/>
                  </a:lnTo>
                  <a:lnTo>
                    <a:pt x="849" y="1396"/>
                  </a:lnTo>
                  <a:lnTo>
                    <a:pt x="848" y="1398"/>
                  </a:lnTo>
                  <a:lnTo>
                    <a:pt x="839" y="1393"/>
                  </a:lnTo>
                  <a:lnTo>
                    <a:pt x="834" y="1386"/>
                  </a:lnTo>
                  <a:lnTo>
                    <a:pt x="828" y="1381"/>
                  </a:lnTo>
                  <a:lnTo>
                    <a:pt x="826" y="1381"/>
                  </a:lnTo>
                  <a:lnTo>
                    <a:pt x="822" y="1381"/>
                  </a:lnTo>
                  <a:lnTo>
                    <a:pt x="800" y="1375"/>
                  </a:lnTo>
                  <a:lnTo>
                    <a:pt x="794" y="1370"/>
                  </a:lnTo>
                  <a:lnTo>
                    <a:pt x="787" y="1354"/>
                  </a:lnTo>
                  <a:lnTo>
                    <a:pt x="786" y="1353"/>
                  </a:lnTo>
                  <a:lnTo>
                    <a:pt x="783" y="1337"/>
                  </a:lnTo>
                  <a:lnTo>
                    <a:pt x="779" y="1323"/>
                  </a:lnTo>
                  <a:lnTo>
                    <a:pt x="776" y="1315"/>
                  </a:lnTo>
                  <a:lnTo>
                    <a:pt x="771" y="1307"/>
                  </a:lnTo>
                  <a:lnTo>
                    <a:pt x="764" y="1303"/>
                  </a:lnTo>
                  <a:lnTo>
                    <a:pt x="756" y="1291"/>
                  </a:lnTo>
                  <a:lnTo>
                    <a:pt x="756" y="1286"/>
                  </a:lnTo>
                  <a:lnTo>
                    <a:pt x="756" y="1285"/>
                  </a:lnTo>
                  <a:lnTo>
                    <a:pt x="756" y="1284"/>
                  </a:lnTo>
                  <a:lnTo>
                    <a:pt x="759" y="1281"/>
                  </a:lnTo>
                  <a:lnTo>
                    <a:pt x="760" y="1270"/>
                  </a:lnTo>
                  <a:lnTo>
                    <a:pt x="758" y="1260"/>
                  </a:lnTo>
                  <a:lnTo>
                    <a:pt x="757" y="1259"/>
                  </a:lnTo>
                  <a:lnTo>
                    <a:pt x="756" y="1258"/>
                  </a:lnTo>
                  <a:lnTo>
                    <a:pt x="755" y="1258"/>
                  </a:lnTo>
                  <a:lnTo>
                    <a:pt x="752" y="1256"/>
                  </a:lnTo>
                  <a:lnTo>
                    <a:pt x="748" y="1253"/>
                  </a:lnTo>
                  <a:lnTo>
                    <a:pt x="748" y="1252"/>
                  </a:lnTo>
                  <a:lnTo>
                    <a:pt x="747" y="1251"/>
                  </a:lnTo>
                  <a:lnTo>
                    <a:pt x="751" y="1246"/>
                  </a:lnTo>
                  <a:lnTo>
                    <a:pt x="753" y="1242"/>
                  </a:lnTo>
                  <a:lnTo>
                    <a:pt x="754" y="1238"/>
                  </a:lnTo>
                  <a:lnTo>
                    <a:pt x="755" y="1229"/>
                  </a:lnTo>
                  <a:lnTo>
                    <a:pt x="750" y="1216"/>
                  </a:lnTo>
                  <a:lnTo>
                    <a:pt x="749" y="1212"/>
                  </a:lnTo>
                  <a:lnTo>
                    <a:pt x="742" y="1207"/>
                  </a:lnTo>
                  <a:lnTo>
                    <a:pt x="739" y="1207"/>
                  </a:lnTo>
                  <a:lnTo>
                    <a:pt x="739" y="1207"/>
                  </a:lnTo>
                  <a:lnTo>
                    <a:pt x="739" y="1208"/>
                  </a:lnTo>
                  <a:lnTo>
                    <a:pt x="734" y="1207"/>
                  </a:lnTo>
                  <a:lnTo>
                    <a:pt x="715" y="1188"/>
                  </a:lnTo>
                  <a:lnTo>
                    <a:pt x="711" y="1184"/>
                  </a:lnTo>
                  <a:lnTo>
                    <a:pt x="708" y="1176"/>
                  </a:lnTo>
                  <a:lnTo>
                    <a:pt x="708" y="1175"/>
                  </a:lnTo>
                  <a:lnTo>
                    <a:pt x="710" y="1170"/>
                  </a:lnTo>
                  <a:lnTo>
                    <a:pt x="706" y="1168"/>
                  </a:lnTo>
                  <a:lnTo>
                    <a:pt x="699" y="1158"/>
                  </a:lnTo>
                  <a:lnTo>
                    <a:pt x="692" y="1144"/>
                  </a:lnTo>
                  <a:lnTo>
                    <a:pt x="689" y="1138"/>
                  </a:lnTo>
                  <a:lnTo>
                    <a:pt x="689" y="1137"/>
                  </a:lnTo>
                  <a:lnTo>
                    <a:pt x="689" y="1137"/>
                  </a:lnTo>
                  <a:lnTo>
                    <a:pt x="683" y="1134"/>
                  </a:lnTo>
                  <a:lnTo>
                    <a:pt x="679" y="1132"/>
                  </a:lnTo>
                  <a:lnTo>
                    <a:pt x="676" y="1131"/>
                  </a:lnTo>
                  <a:lnTo>
                    <a:pt x="675" y="1130"/>
                  </a:lnTo>
                  <a:lnTo>
                    <a:pt x="670" y="1124"/>
                  </a:lnTo>
                  <a:lnTo>
                    <a:pt x="667" y="1119"/>
                  </a:lnTo>
                  <a:lnTo>
                    <a:pt x="661" y="1101"/>
                  </a:lnTo>
                  <a:lnTo>
                    <a:pt x="663" y="1088"/>
                  </a:lnTo>
                  <a:lnTo>
                    <a:pt x="662" y="1088"/>
                  </a:lnTo>
                  <a:lnTo>
                    <a:pt x="657" y="1087"/>
                  </a:lnTo>
                  <a:lnTo>
                    <a:pt x="655" y="1083"/>
                  </a:lnTo>
                  <a:lnTo>
                    <a:pt x="652" y="1075"/>
                  </a:lnTo>
                  <a:lnTo>
                    <a:pt x="650" y="1073"/>
                  </a:lnTo>
                  <a:lnTo>
                    <a:pt x="645" y="1066"/>
                  </a:lnTo>
                  <a:lnTo>
                    <a:pt x="644" y="1062"/>
                  </a:lnTo>
                  <a:lnTo>
                    <a:pt x="644" y="1060"/>
                  </a:lnTo>
                  <a:lnTo>
                    <a:pt x="645" y="1059"/>
                  </a:lnTo>
                  <a:lnTo>
                    <a:pt x="645" y="1055"/>
                  </a:lnTo>
                  <a:lnTo>
                    <a:pt x="642" y="1047"/>
                  </a:lnTo>
                  <a:lnTo>
                    <a:pt x="641" y="1043"/>
                  </a:lnTo>
                  <a:lnTo>
                    <a:pt x="636" y="1038"/>
                  </a:lnTo>
                  <a:lnTo>
                    <a:pt x="631" y="1031"/>
                  </a:lnTo>
                  <a:lnTo>
                    <a:pt x="630" y="1027"/>
                  </a:lnTo>
                  <a:lnTo>
                    <a:pt x="630" y="1022"/>
                  </a:lnTo>
                  <a:lnTo>
                    <a:pt x="631" y="1021"/>
                  </a:lnTo>
                  <a:lnTo>
                    <a:pt x="629" y="1010"/>
                  </a:lnTo>
                  <a:lnTo>
                    <a:pt x="628" y="1009"/>
                  </a:lnTo>
                  <a:lnTo>
                    <a:pt x="628" y="1006"/>
                  </a:lnTo>
                  <a:lnTo>
                    <a:pt x="616" y="987"/>
                  </a:lnTo>
                  <a:lnTo>
                    <a:pt x="616" y="986"/>
                  </a:lnTo>
                  <a:lnTo>
                    <a:pt x="599" y="971"/>
                  </a:lnTo>
                  <a:lnTo>
                    <a:pt x="594" y="969"/>
                  </a:lnTo>
                  <a:lnTo>
                    <a:pt x="589" y="962"/>
                  </a:lnTo>
                  <a:lnTo>
                    <a:pt x="589" y="960"/>
                  </a:lnTo>
                  <a:lnTo>
                    <a:pt x="587" y="956"/>
                  </a:lnTo>
                  <a:lnTo>
                    <a:pt x="584" y="954"/>
                  </a:lnTo>
                  <a:lnTo>
                    <a:pt x="578" y="954"/>
                  </a:lnTo>
                  <a:lnTo>
                    <a:pt x="568" y="946"/>
                  </a:lnTo>
                  <a:lnTo>
                    <a:pt x="567" y="933"/>
                  </a:lnTo>
                  <a:lnTo>
                    <a:pt x="567" y="932"/>
                  </a:lnTo>
                  <a:lnTo>
                    <a:pt x="561" y="927"/>
                  </a:lnTo>
                  <a:lnTo>
                    <a:pt x="557" y="927"/>
                  </a:lnTo>
                  <a:lnTo>
                    <a:pt x="551" y="914"/>
                  </a:lnTo>
                  <a:lnTo>
                    <a:pt x="545" y="911"/>
                  </a:lnTo>
                  <a:lnTo>
                    <a:pt x="526" y="910"/>
                  </a:lnTo>
                  <a:lnTo>
                    <a:pt x="525" y="912"/>
                  </a:lnTo>
                  <a:lnTo>
                    <a:pt x="524" y="912"/>
                  </a:lnTo>
                  <a:lnTo>
                    <a:pt x="512" y="909"/>
                  </a:lnTo>
                  <a:lnTo>
                    <a:pt x="508" y="908"/>
                  </a:lnTo>
                  <a:lnTo>
                    <a:pt x="498" y="905"/>
                  </a:lnTo>
                  <a:lnTo>
                    <a:pt x="491" y="904"/>
                  </a:lnTo>
                  <a:lnTo>
                    <a:pt x="480" y="905"/>
                  </a:lnTo>
                  <a:lnTo>
                    <a:pt x="479" y="905"/>
                  </a:lnTo>
                  <a:lnTo>
                    <a:pt x="472" y="904"/>
                  </a:lnTo>
                  <a:lnTo>
                    <a:pt x="456" y="894"/>
                  </a:lnTo>
                  <a:lnTo>
                    <a:pt x="454" y="893"/>
                  </a:lnTo>
                  <a:lnTo>
                    <a:pt x="452" y="892"/>
                  </a:lnTo>
                  <a:lnTo>
                    <a:pt x="450" y="892"/>
                  </a:lnTo>
                  <a:lnTo>
                    <a:pt x="449" y="891"/>
                  </a:lnTo>
                  <a:lnTo>
                    <a:pt x="445" y="895"/>
                  </a:lnTo>
                  <a:lnTo>
                    <a:pt x="441" y="906"/>
                  </a:lnTo>
                  <a:lnTo>
                    <a:pt x="439" y="905"/>
                  </a:lnTo>
                  <a:lnTo>
                    <a:pt x="436" y="904"/>
                  </a:lnTo>
                  <a:lnTo>
                    <a:pt x="430" y="902"/>
                  </a:lnTo>
                  <a:lnTo>
                    <a:pt x="429" y="903"/>
                  </a:lnTo>
                  <a:lnTo>
                    <a:pt x="422" y="906"/>
                  </a:lnTo>
                  <a:lnTo>
                    <a:pt x="416" y="906"/>
                  </a:lnTo>
                  <a:lnTo>
                    <a:pt x="410" y="907"/>
                  </a:lnTo>
                  <a:lnTo>
                    <a:pt x="407" y="909"/>
                  </a:lnTo>
                  <a:lnTo>
                    <a:pt x="406" y="912"/>
                  </a:lnTo>
                  <a:lnTo>
                    <a:pt x="399" y="926"/>
                  </a:lnTo>
                  <a:lnTo>
                    <a:pt x="395" y="932"/>
                  </a:lnTo>
                  <a:lnTo>
                    <a:pt x="391" y="935"/>
                  </a:lnTo>
                  <a:lnTo>
                    <a:pt x="388" y="946"/>
                  </a:lnTo>
                  <a:lnTo>
                    <a:pt x="388" y="949"/>
                  </a:lnTo>
                  <a:lnTo>
                    <a:pt x="382" y="956"/>
                  </a:lnTo>
                  <a:lnTo>
                    <a:pt x="379" y="965"/>
                  </a:lnTo>
                  <a:lnTo>
                    <a:pt x="380" y="971"/>
                  </a:lnTo>
                  <a:lnTo>
                    <a:pt x="382" y="971"/>
                  </a:lnTo>
                  <a:lnTo>
                    <a:pt x="382" y="974"/>
                  </a:lnTo>
                  <a:lnTo>
                    <a:pt x="380" y="975"/>
                  </a:lnTo>
                  <a:lnTo>
                    <a:pt x="372" y="980"/>
                  </a:lnTo>
                  <a:lnTo>
                    <a:pt x="367" y="982"/>
                  </a:lnTo>
                  <a:lnTo>
                    <a:pt x="353" y="998"/>
                  </a:lnTo>
                  <a:lnTo>
                    <a:pt x="351" y="1004"/>
                  </a:lnTo>
                  <a:lnTo>
                    <a:pt x="346" y="1005"/>
                  </a:lnTo>
                  <a:lnTo>
                    <a:pt x="346" y="1005"/>
                  </a:lnTo>
                  <a:lnTo>
                    <a:pt x="333" y="1002"/>
                  </a:lnTo>
                  <a:lnTo>
                    <a:pt x="322" y="996"/>
                  </a:lnTo>
                  <a:lnTo>
                    <a:pt x="313" y="988"/>
                  </a:lnTo>
                  <a:lnTo>
                    <a:pt x="313" y="988"/>
                  </a:lnTo>
                  <a:lnTo>
                    <a:pt x="309" y="982"/>
                  </a:lnTo>
                  <a:lnTo>
                    <a:pt x="307" y="980"/>
                  </a:lnTo>
                  <a:lnTo>
                    <a:pt x="303" y="977"/>
                  </a:lnTo>
                  <a:lnTo>
                    <a:pt x="297" y="975"/>
                  </a:lnTo>
                  <a:lnTo>
                    <a:pt x="296" y="976"/>
                  </a:lnTo>
                  <a:lnTo>
                    <a:pt x="286" y="971"/>
                  </a:lnTo>
                  <a:lnTo>
                    <a:pt x="280" y="965"/>
                  </a:lnTo>
                  <a:lnTo>
                    <a:pt x="279" y="960"/>
                  </a:lnTo>
                  <a:lnTo>
                    <a:pt x="278" y="960"/>
                  </a:lnTo>
                  <a:lnTo>
                    <a:pt x="274" y="958"/>
                  </a:lnTo>
                  <a:lnTo>
                    <a:pt x="263" y="955"/>
                  </a:lnTo>
                  <a:lnTo>
                    <a:pt x="259" y="954"/>
                  </a:lnTo>
                  <a:lnTo>
                    <a:pt x="252" y="951"/>
                  </a:lnTo>
                  <a:lnTo>
                    <a:pt x="241" y="941"/>
                  </a:lnTo>
                  <a:lnTo>
                    <a:pt x="238" y="938"/>
                  </a:lnTo>
                  <a:lnTo>
                    <a:pt x="233" y="930"/>
                  </a:lnTo>
                  <a:lnTo>
                    <a:pt x="231" y="925"/>
                  </a:lnTo>
                  <a:lnTo>
                    <a:pt x="228" y="922"/>
                  </a:lnTo>
                  <a:lnTo>
                    <a:pt x="225" y="921"/>
                  </a:lnTo>
                  <a:lnTo>
                    <a:pt x="222" y="920"/>
                  </a:lnTo>
                  <a:lnTo>
                    <a:pt x="214" y="915"/>
                  </a:lnTo>
                  <a:lnTo>
                    <a:pt x="202" y="903"/>
                  </a:lnTo>
                  <a:lnTo>
                    <a:pt x="200" y="898"/>
                  </a:lnTo>
                  <a:lnTo>
                    <a:pt x="199" y="892"/>
                  </a:lnTo>
                  <a:lnTo>
                    <a:pt x="199" y="891"/>
                  </a:lnTo>
                  <a:lnTo>
                    <a:pt x="197" y="885"/>
                  </a:lnTo>
                  <a:lnTo>
                    <a:pt x="191" y="871"/>
                  </a:lnTo>
                  <a:lnTo>
                    <a:pt x="188" y="865"/>
                  </a:lnTo>
                  <a:lnTo>
                    <a:pt x="187" y="865"/>
                  </a:lnTo>
                  <a:lnTo>
                    <a:pt x="187" y="864"/>
                  </a:lnTo>
                  <a:lnTo>
                    <a:pt x="186" y="850"/>
                  </a:lnTo>
                  <a:lnTo>
                    <a:pt x="188" y="840"/>
                  </a:lnTo>
                  <a:lnTo>
                    <a:pt x="190" y="829"/>
                  </a:lnTo>
                  <a:lnTo>
                    <a:pt x="188" y="821"/>
                  </a:lnTo>
                  <a:lnTo>
                    <a:pt x="183" y="812"/>
                  </a:lnTo>
                  <a:lnTo>
                    <a:pt x="180" y="810"/>
                  </a:lnTo>
                  <a:lnTo>
                    <a:pt x="173" y="799"/>
                  </a:lnTo>
                  <a:lnTo>
                    <a:pt x="173" y="784"/>
                  </a:lnTo>
                  <a:lnTo>
                    <a:pt x="168" y="771"/>
                  </a:lnTo>
                  <a:lnTo>
                    <a:pt x="163" y="768"/>
                  </a:lnTo>
                  <a:lnTo>
                    <a:pt x="162" y="766"/>
                  </a:lnTo>
                  <a:lnTo>
                    <a:pt x="157" y="758"/>
                  </a:lnTo>
                  <a:lnTo>
                    <a:pt x="148" y="748"/>
                  </a:lnTo>
                  <a:lnTo>
                    <a:pt x="140" y="740"/>
                  </a:lnTo>
                  <a:lnTo>
                    <a:pt x="136" y="740"/>
                  </a:lnTo>
                  <a:lnTo>
                    <a:pt x="134" y="739"/>
                  </a:lnTo>
                  <a:lnTo>
                    <a:pt x="120" y="731"/>
                  </a:lnTo>
                  <a:lnTo>
                    <a:pt x="119" y="726"/>
                  </a:lnTo>
                  <a:lnTo>
                    <a:pt x="104" y="711"/>
                  </a:lnTo>
                  <a:lnTo>
                    <a:pt x="102" y="707"/>
                  </a:lnTo>
                  <a:lnTo>
                    <a:pt x="102" y="705"/>
                  </a:lnTo>
                  <a:lnTo>
                    <a:pt x="102" y="702"/>
                  </a:lnTo>
                  <a:lnTo>
                    <a:pt x="101" y="699"/>
                  </a:lnTo>
                  <a:lnTo>
                    <a:pt x="96" y="694"/>
                  </a:lnTo>
                  <a:lnTo>
                    <a:pt x="90" y="690"/>
                  </a:lnTo>
                  <a:lnTo>
                    <a:pt x="86" y="686"/>
                  </a:lnTo>
                  <a:lnTo>
                    <a:pt x="81" y="680"/>
                  </a:lnTo>
                  <a:lnTo>
                    <a:pt x="75" y="667"/>
                  </a:lnTo>
                  <a:lnTo>
                    <a:pt x="71" y="666"/>
                  </a:lnTo>
                  <a:lnTo>
                    <a:pt x="69" y="664"/>
                  </a:lnTo>
                  <a:lnTo>
                    <a:pt x="64" y="655"/>
                  </a:lnTo>
                  <a:lnTo>
                    <a:pt x="62" y="653"/>
                  </a:lnTo>
                  <a:lnTo>
                    <a:pt x="61" y="652"/>
                  </a:lnTo>
                  <a:lnTo>
                    <a:pt x="51" y="648"/>
                  </a:lnTo>
                  <a:lnTo>
                    <a:pt x="47" y="646"/>
                  </a:lnTo>
                  <a:lnTo>
                    <a:pt x="41" y="640"/>
                  </a:lnTo>
                  <a:lnTo>
                    <a:pt x="40" y="640"/>
                  </a:lnTo>
                  <a:lnTo>
                    <a:pt x="40" y="639"/>
                  </a:lnTo>
                  <a:lnTo>
                    <a:pt x="40" y="639"/>
                  </a:lnTo>
                  <a:lnTo>
                    <a:pt x="39" y="638"/>
                  </a:lnTo>
                  <a:lnTo>
                    <a:pt x="36" y="628"/>
                  </a:lnTo>
                  <a:lnTo>
                    <a:pt x="27" y="606"/>
                  </a:lnTo>
                  <a:lnTo>
                    <a:pt x="25" y="602"/>
                  </a:lnTo>
                  <a:lnTo>
                    <a:pt x="21" y="600"/>
                  </a:lnTo>
                  <a:lnTo>
                    <a:pt x="19" y="599"/>
                  </a:lnTo>
                  <a:lnTo>
                    <a:pt x="15" y="599"/>
                  </a:lnTo>
                  <a:lnTo>
                    <a:pt x="10" y="594"/>
                  </a:lnTo>
                  <a:lnTo>
                    <a:pt x="10" y="593"/>
                  </a:lnTo>
                  <a:lnTo>
                    <a:pt x="9" y="593"/>
                  </a:lnTo>
                  <a:lnTo>
                    <a:pt x="9" y="592"/>
                  </a:lnTo>
                  <a:lnTo>
                    <a:pt x="8" y="591"/>
                  </a:lnTo>
                  <a:lnTo>
                    <a:pt x="8" y="590"/>
                  </a:lnTo>
                  <a:lnTo>
                    <a:pt x="7" y="589"/>
                  </a:lnTo>
                  <a:lnTo>
                    <a:pt x="6" y="589"/>
                  </a:lnTo>
                  <a:lnTo>
                    <a:pt x="3" y="584"/>
                  </a:lnTo>
                  <a:lnTo>
                    <a:pt x="2" y="584"/>
                  </a:lnTo>
                  <a:lnTo>
                    <a:pt x="1" y="583"/>
                  </a:lnTo>
                  <a:lnTo>
                    <a:pt x="1" y="583"/>
                  </a:lnTo>
                  <a:lnTo>
                    <a:pt x="0" y="582"/>
                  </a:lnTo>
                  <a:lnTo>
                    <a:pt x="3" y="571"/>
                  </a:lnTo>
                  <a:lnTo>
                    <a:pt x="3" y="570"/>
                  </a:lnTo>
                  <a:lnTo>
                    <a:pt x="6" y="564"/>
                  </a:lnTo>
                  <a:lnTo>
                    <a:pt x="7" y="564"/>
                  </a:lnTo>
                  <a:lnTo>
                    <a:pt x="9" y="564"/>
                  </a:lnTo>
                  <a:lnTo>
                    <a:pt x="26" y="567"/>
                  </a:lnTo>
                  <a:lnTo>
                    <a:pt x="28" y="567"/>
                  </a:lnTo>
                  <a:lnTo>
                    <a:pt x="30" y="567"/>
                  </a:lnTo>
                  <a:lnTo>
                    <a:pt x="36" y="567"/>
                  </a:lnTo>
                  <a:lnTo>
                    <a:pt x="48" y="568"/>
                  </a:lnTo>
                  <a:lnTo>
                    <a:pt x="49" y="568"/>
                  </a:lnTo>
                  <a:lnTo>
                    <a:pt x="51" y="569"/>
                  </a:lnTo>
                  <a:lnTo>
                    <a:pt x="59" y="570"/>
                  </a:lnTo>
                  <a:lnTo>
                    <a:pt x="70" y="571"/>
                  </a:lnTo>
                  <a:lnTo>
                    <a:pt x="81" y="572"/>
                  </a:lnTo>
                  <a:lnTo>
                    <a:pt x="83" y="572"/>
                  </a:lnTo>
                  <a:lnTo>
                    <a:pt x="132" y="578"/>
                  </a:lnTo>
                  <a:lnTo>
                    <a:pt x="136" y="578"/>
                  </a:lnTo>
                  <a:lnTo>
                    <a:pt x="162" y="581"/>
                  </a:lnTo>
                  <a:lnTo>
                    <a:pt x="163" y="581"/>
                  </a:lnTo>
                  <a:lnTo>
                    <a:pt x="164" y="581"/>
                  </a:lnTo>
                  <a:lnTo>
                    <a:pt x="166" y="581"/>
                  </a:lnTo>
                  <a:lnTo>
                    <a:pt x="170" y="582"/>
                  </a:lnTo>
                  <a:lnTo>
                    <a:pt x="187" y="583"/>
                  </a:lnTo>
                  <a:lnTo>
                    <a:pt x="195" y="584"/>
                  </a:lnTo>
                  <a:lnTo>
                    <a:pt x="218" y="586"/>
                  </a:lnTo>
                  <a:lnTo>
                    <a:pt x="230" y="588"/>
                  </a:lnTo>
                  <a:lnTo>
                    <a:pt x="285" y="593"/>
                  </a:lnTo>
                  <a:lnTo>
                    <a:pt x="290" y="593"/>
                  </a:lnTo>
                  <a:lnTo>
                    <a:pt x="317" y="595"/>
                  </a:lnTo>
                  <a:lnTo>
                    <a:pt x="360" y="599"/>
                  </a:lnTo>
                  <a:lnTo>
                    <a:pt x="365" y="600"/>
                  </a:lnTo>
                  <a:lnTo>
                    <a:pt x="366" y="600"/>
                  </a:lnTo>
                  <a:lnTo>
                    <a:pt x="367" y="600"/>
                  </a:lnTo>
                  <a:lnTo>
                    <a:pt x="372" y="600"/>
                  </a:lnTo>
                  <a:lnTo>
                    <a:pt x="386" y="601"/>
                  </a:lnTo>
                  <a:lnTo>
                    <a:pt x="389" y="601"/>
                  </a:lnTo>
                  <a:lnTo>
                    <a:pt x="390" y="589"/>
                  </a:lnTo>
                  <a:lnTo>
                    <a:pt x="390" y="585"/>
                  </a:lnTo>
                  <a:lnTo>
                    <a:pt x="390" y="582"/>
                  </a:lnTo>
                  <a:lnTo>
                    <a:pt x="394" y="532"/>
                  </a:lnTo>
                  <a:lnTo>
                    <a:pt x="395" y="522"/>
                  </a:lnTo>
                  <a:lnTo>
                    <a:pt x="395" y="521"/>
                  </a:lnTo>
                  <a:lnTo>
                    <a:pt x="395" y="517"/>
                  </a:lnTo>
                  <a:lnTo>
                    <a:pt x="396" y="515"/>
                  </a:lnTo>
                  <a:lnTo>
                    <a:pt x="396" y="510"/>
                  </a:lnTo>
                  <a:lnTo>
                    <a:pt x="396" y="509"/>
                  </a:lnTo>
                  <a:lnTo>
                    <a:pt x="396" y="506"/>
                  </a:lnTo>
                  <a:lnTo>
                    <a:pt x="396" y="504"/>
                  </a:lnTo>
                  <a:lnTo>
                    <a:pt x="396" y="497"/>
                  </a:lnTo>
                  <a:lnTo>
                    <a:pt x="396" y="496"/>
                  </a:lnTo>
                  <a:lnTo>
                    <a:pt x="397" y="490"/>
                  </a:lnTo>
                  <a:lnTo>
                    <a:pt x="397" y="488"/>
                  </a:lnTo>
                  <a:lnTo>
                    <a:pt x="397" y="487"/>
                  </a:lnTo>
                  <a:lnTo>
                    <a:pt x="397" y="485"/>
                  </a:lnTo>
                  <a:lnTo>
                    <a:pt x="398" y="483"/>
                  </a:lnTo>
                  <a:lnTo>
                    <a:pt x="398" y="481"/>
                  </a:lnTo>
                  <a:lnTo>
                    <a:pt x="399" y="473"/>
                  </a:lnTo>
                  <a:lnTo>
                    <a:pt x="399" y="472"/>
                  </a:lnTo>
                  <a:lnTo>
                    <a:pt x="399" y="467"/>
                  </a:lnTo>
                  <a:lnTo>
                    <a:pt x="399" y="467"/>
                  </a:lnTo>
                  <a:lnTo>
                    <a:pt x="400" y="462"/>
                  </a:lnTo>
                  <a:lnTo>
                    <a:pt x="401" y="439"/>
                  </a:lnTo>
                  <a:lnTo>
                    <a:pt x="403" y="425"/>
                  </a:lnTo>
                  <a:lnTo>
                    <a:pt x="403" y="423"/>
                  </a:lnTo>
                  <a:lnTo>
                    <a:pt x="404" y="416"/>
                  </a:lnTo>
                  <a:lnTo>
                    <a:pt x="407" y="391"/>
                  </a:lnTo>
                  <a:lnTo>
                    <a:pt x="407" y="384"/>
                  </a:lnTo>
                  <a:lnTo>
                    <a:pt x="407" y="382"/>
                  </a:lnTo>
                  <a:lnTo>
                    <a:pt x="407" y="381"/>
                  </a:lnTo>
                  <a:lnTo>
                    <a:pt x="407" y="379"/>
                  </a:lnTo>
                  <a:lnTo>
                    <a:pt x="407" y="378"/>
                  </a:lnTo>
                  <a:lnTo>
                    <a:pt x="407" y="373"/>
                  </a:lnTo>
                  <a:lnTo>
                    <a:pt x="408" y="367"/>
                  </a:lnTo>
                  <a:lnTo>
                    <a:pt x="409" y="357"/>
                  </a:lnTo>
                  <a:lnTo>
                    <a:pt x="410" y="354"/>
                  </a:lnTo>
                  <a:lnTo>
                    <a:pt x="411" y="347"/>
                  </a:lnTo>
                  <a:lnTo>
                    <a:pt x="411" y="346"/>
                  </a:lnTo>
                  <a:lnTo>
                    <a:pt x="411" y="341"/>
                  </a:lnTo>
                  <a:lnTo>
                    <a:pt x="412" y="337"/>
                  </a:lnTo>
                  <a:lnTo>
                    <a:pt x="412" y="334"/>
                  </a:lnTo>
                  <a:lnTo>
                    <a:pt x="412" y="332"/>
                  </a:lnTo>
                  <a:lnTo>
                    <a:pt x="412" y="329"/>
                  </a:lnTo>
                  <a:lnTo>
                    <a:pt x="412" y="328"/>
                  </a:lnTo>
                  <a:lnTo>
                    <a:pt x="412" y="328"/>
                  </a:lnTo>
                  <a:lnTo>
                    <a:pt x="412" y="326"/>
                  </a:lnTo>
                  <a:lnTo>
                    <a:pt x="412" y="323"/>
                  </a:lnTo>
                  <a:lnTo>
                    <a:pt x="412" y="323"/>
                  </a:lnTo>
                  <a:lnTo>
                    <a:pt x="414" y="300"/>
                  </a:lnTo>
                  <a:lnTo>
                    <a:pt x="414" y="295"/>
                  </a:lnTo>
                  <a:lnTo>
                    <a:pt x="415" y="294"/>
                  </a:lnTo>
                  <a:lnTo>
                    <a:pt x="415" y="292"/>
                  </a:lnTo>
                  <a:lnTo>
                    <a:pt x="416" y="284"/>
                  </a:lnTo>
                  <a:lnTo>
                    <a:pt x="416" y="283"/>
                  </a:lnTo>
                  <a:lnTo>
                    <a:pt x="416" y="282"/>
                  </a:lnTo>
                  <a:lnTo>
                    <a:pt x="416" y="281"/>
                  </a:lnTo>
                  <a:lnTo>
                    <a:pt x="416" y="280"/>
                  </a:lnTo>
                  <a:lnTo>
                    <a:pt x="416" y="279"/>
                  </a:lnTo>
                  <a:lnTo>
                    <a:pt x="417" y="273"/>
                  </a:lnTo>
                  <a:lnTo>
                    <a:pt x="417" y="273"/>
                  </a:lnTo>
                  <a:lnTo>
                    <a:pt x="417" y="272"/>
                  </a:lnTo>
                  <a:lnTo>
                    <a:pt x="418" y="251"/>
                  </a:lnTo>
                  <a:lnTo>
                    <a:pt x="418" y="245"/>
                  </a:lnTo>
                  <a:lnTo>
                    <a:pt x="419" y="234"/>
                  </a:lnTo>
                  <a:lnTo>
                    <a:pt x="420" y="228"/>
                  </a:lnTo>
                  <a:lnTo>
                    <a:pt x="420" y="220"/>
                  </a:lnTo>
                  <a:lnTo>
                    <a:pt x="421" y="213"/>
                  </a:lnTo>
                  <a:lnTo>
                    <a:pt x="422" y="206"/>
                  </a:lnTo>
                  <a:lnTo>
                    <a:pt x="423" y="182"/>
                  </a:lnTo>
                  <a:lnTo>
                    <a:pt x="423" y="181"/>
                  </a:lnTo>
                  <a:lnTo>
                    <a:pt x="423" y="179"/>
                  </a:lnTo>
                  <a:lnTo>
                    <a:pt x="424" y="176"/>
                  </a:lnTo>
                  <a:lnTo>
                    <a:pt x="424" y="172"/>
                  </a:lnTo>
                  <a:lnTo>
                    <a:pt x="429" y="117"/>
                  </a:lnTo>
                  <a:lnTo>
                    <a:pt x="430" y="101"/>
                  </a:lnTo>
                  <a:lnTo>
                    <a:pt x="433" y="59"/>
                  </a:lnTo>
                  <a:lnTo>
                    <a:pt x="436" y="24"/>
                  </a:lnTo>
                  <a:lnTo>
                    <a:pt x="436" y="24"/>
                  </a:lnTo>
                  <a:lnTo>
                    <a:pt x="438" y="2"/>
                  </a:lnTo>
                  <a:lnTo>
                    <a:pt x="442" y="0"/>
                  </a:lnTo>
                  <a:lnTo>
                    <a:pt x="528" y="6"/>
                  </a:lnTo>
                  <a:lnTo>
                    <a:pt x="540" y="7"/>
                  </a:lnTo>
                  <a:lnTo>
                    <a:pt x="562" y="8"/>
                  </a:lnTo>
                  <a:close/>
                </a:path>
              </a:pathLst>
            </a:custGeom>
            <a:solidFill>
              <a:srgbClr val="FF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2" name="Freeform 304"/>
            <p:cNvSpPr>
              <a:spLocks/>
            </p:cNvSpPr>
            <p:nvPr/>
          </p:nvSpPr>
          <p:spPr bwMode="auto">
            <a:xfrm>
              <a:off x="4436368" y="5315750"/>
              <a:ext cx="161140" cy="427854"/>
            </a:xfrm>
            <a:custGeom>
              <a:avLst/>
              <a:gdLst>
                <a:gd name="T0" fmla="*/ 55 w 116"/>
                <a:gd name="T1" fmla="*/ 51 h 308"/>
                <a:gd name="T2" fmla="*/ 42 w 116"/>
                <a:gd name="T3" fmla="*/ 70 h 308"/>
                <a:gd name="T4" fmla="*/ 33 w 116"/>
                <a:gd name="T5" fmla="*/ 82 h 308"/>
                <a:gd name="T6" fmla="*/ 15 w 116"/>
                <a:gd name="T7" fmla="*/ 120 h 308"/>
                <a:gd name="T8" fmla="*/ 5 w 116"/>
                <a:gd name="T9" fmla="*/ 148 h 308"/>
                <a:gd name="T10" fmla="*/ 2 w 116"/>
                <a:gd name="T11" fmla="*/ 176 h 308"/>
                <a:gd name="T12" fmla="*/ 4 w 116"/>
                <a:gd name="T13" fmla="*/ 209 h 308"/>
                <a:gd name="T14" fmla="*/ 13 w 116"/>
                <a:gd name="T15" fmla="*/ 242 h 308"/>
                <a:gd name="T16" fmla="*/ 21 w 116"/>
                <a:gd name="T17" fmla="*/ 276 h 308"/>
                <a:gd name="T18" fmla="*/ 26 w 116"/>
                <a:gd name="T19" fmla="*/ 308 h 308"/>
                <a:gd name="T20" fmla="*/ 23 w 116"/>
                <a:gd name="T21" fmla="*/ 297 h 308"/>
                <a:gd name="T22" fmla="*/ 20 w 116"/>
                <a:gd name="T23" fmla="*/ 270 h 308"/>
                <a:gd name="T24" fmla="*/ 16 w 116"/>
                <a:gd name="T25" fmla="*/ 259 h 308"/>
                <a:gd name="T26" fmla="*/ 13 w 116"/>
                <a:gd name="T27" fmla="*/ 247 h 308"/>
                <a:gd name="T28" fmla="*/ 9 w 116"/>
                <a:gd name="T29" fmla="*/ 240 h 308"/>
                <a:gd name="T30" fmla="*/ 5 w 116"/>
                <a:gd name="T31" fmla="*/ 231 h 308"/>
                <a:gd name="T32" fmla="*/ 2 w 116"/>
                <a:gd name="T33" fmla="*/ 220 h 308"/>
                <a:gd name="T34" fmla="*/ 3 w 116"/>
                <a:gd name="T35" fmla="*/ 214 h 308"/>
                <a:gd name="T36" fmla="*/ 2 w 116"/>
                <a:gd name="T37" fmla="*/ 209 h 308"/>
                <a:gd name="T38" fmla="*/ 0 w 116"/>
                <a:gd name="T39" fmla="*/ 196 h 308"/>
                <a:gd name="T40" fmla="*/ 1 w 116"/>
                <a:gd name="T41" fmla="*/ 172 h 308"/>
                <a:gd name="T42" fmla="*/ 2 w 116"/>
                <a:gd name="T43" fmla="*/ 156 h 308"/>
                <a:gd name="T44" fmla="*/ 3 w 116"/>
                <a:gd name="T45" fmla="*/ 146 h 308"/>
                <a:gd name="T46" fmla="*/ 4 w 116"/>
                <a:gd name="T47" fmla="*/ 142 h 308"/>
                <a:gd name="T48" fmla="*/ 6 w 116"/>
                <a:gd name="T49" fmla="*/ 131 h 308"/>
                <a:gd name="T50" fmla="*/ 8 w 116"/>
                <a:gd name="T51" fmla="*/ 126 h 308"/>
                <a:gd name="T52" fmla="*/ 14 w 116"/>
                <a:gd name="T53" fmla="*/ 114 h 308"/>
                <a:gd name="T54" fmla="*/ 16 w 116"/>
                <a:gd name="T55" fmla="*/ 107 h 308"/>
                <a:gd name="T56" fmla="*/ 19 w 116"/>
                <a:gd name="T57" fmla="*/ 103 h 308"/>
                <a:gd name="T58" fmla="*/ 21 w 116"/>
                <a:gd name="T59" fmla="*/ 99 h 308"/>
                <a:gd name="T60" fmla="*/ 24 w 116"/>
                <a:gd name="T61" fmla="*/ 92 h 308"/>
                <a:gd name="T62" fmla="*/ 27 w 116"/>
                <a:gd name="T63" fmla="*/ 86 h 308"/>
                <a:gd name="T64" fmla="*/ 32 w 116"/>
                <a:gd name="T65" fmla="*/ 83 h 308"/>
                <a:gd name="T66" fmla="*/ 35 w 116"/>
                <a:gd name="T67" fmla="*/ 76 h 308"/>
                <a:gd name="T68" fmla="*/ 36 w 116"/>
                <a:gd name="T69" fmla="*/ 73 h 308"/>
                <a:gd name="T70" fmla="*/ 40 w 116"/>
                <a:gd name="T71" fmla="*/ 70 h 308"/>
                <a:gd name="T72" fmla="*/ 48 w 116"/>
                <a:gd name="T73" fmla="*/ 56 h 308"/>
                <a:gd name="T74" fmla="*/ 51 w 116"/>
                <a:gd name="T75" fmla="*/ 47 h 308"/>
                <a:gd name="T76" fmla="*/ 54 w 116"/>
                <a:gd name="T77" fmla="*/ 46 h 308"/>
                <a:gd name="T78" fmla="*/ 58 w 116"/>
                <a:gd name="T79" fmla="*/ 40 h 308"/>
                <a:gd name="T80" fmla="*/ 60 w 116"/>
                <a:gd name="T81" fmla="*/ 34 h 308"/>
                <a:gd name="T82" fmla="*/ 64 w 116"/>
                <a:gd name="T83" fmla="*/ 34 h 308"/>
                <a:gd name="T84" fmla="*/ 69 w 116"/>
                <a:gd name="T85" fmla="*/ 33 h 308"/>
                <a:gd name="T86" fmla="*/ 68 w 116"/>
                <a:gd name="T87" fmla="*/ 27 h 308"/>
                <a:gd name="T88" fmla="*/ 82 w 116"/>
                <a:gd name="T89" fmla="*/ 24 h 308"/>
                <a:gd name="T90" fmla="*/ 86 w 116"/>
                <a:gd name="T91" fmla="*/ 20 h 308"/>
                <a:gd name="T92" fmla="*/ 93 w 116"/>
                <a:gd name="T93" fmla="*/ 13 h 308"/>
                <a:gd name="T94" fmla="*/ 98 w 116"/>
                <a:gd name="T95" fmla="*/ 9 h 308"/>
                <a:gd name="T96" fmla="*/ 108 w 116"/>
                <a:gd name="T97" fmla="*/ 6 h 308"/>
                <a:gd name="T98" fmla="*/ 115 w 116"/>
                <a:gd name="T99" fmla="*/ 2 h 308"/>
                <a:gd name="T100" fmla="*/ 116 w 116"/>
                <a:gd name="T101" fmla="*/ 4 h 308"/>
                <a:gd name="T102" fmla="*/ 91 w 116"/>
                <a:gd name="T103" fmla="*/ 2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308">
                  <a:moveTo>
                    <a:pt x="75" y="31"/>
                  </a:moveTo>
                  <a:lnTo>
                    <a:pt x="65" y="41"/>
                  </a:lnTo>
                  <a:lnTo>
                    <a:pt x="64" y="42"/>
                  </a:lnTo>
                  <a:lnTo>
                    <a:pt x="55" y="51"/>
                  </a:lnTo>
                  <a:lnTo>
                    <a:pt x="51" y="56"/>
                  </a:lnTo>
                  <a:lnTo>
                    <a:pt x="47" y="62"/>
                  </a:lnTo>
                  <a:lnTo>
                    <a:pt x="43" y="67"/>
                  </a:lnTo>
                  <a:lnTo>
                    <a:pt x="42" y="70"/>
                  </a:lnTo>
                  <a:lnTo>
                    <a:pt x="42" y="71"/>
                  </a:lnTo>
                  <a:lnTo>
                    <a:pt x="42" y="72"/>
                  </a:lnTo>
                  <a:lnTo>
                    <a:pt x="37" y="77"/>
                  </a:lnTo>
                  <a:lnTo>
                    <a:pt x="33" y="82"/>
                  </a:lnTo>
                  <a:lnTo>
                    <a:pt x="27" y="92"/>
                  </a:lnTo>
                  <a:lnTo>
                    <a:pt x="23" y="101"/>
                  </a:lnTo>
                  <a:lnTo>
                    <a:pt x="21" y="106"/>
                  </a:lnTo>
                  <a:lnTo>
                    <a:pt x="15" y="120"/>
                  </a:lnTo>
                  <a:lnTo>
                    <a:pt x="11" y="129"/>
                  </a:lnTo>
                  <a:lnTo>
                    <a:pt x="9" y="137"/>
                  </a:lnTo>
                  <a:lnTo>
                    <a:pt x="6" y="146"/>
                  </a:lnTo>
                  <a:lnTo>
                    <a:pt x="5" y="148"/>
                  </a:lnTo>
                  <a:lnTo>
                    <a:pt x="4" y="155"/>
                  </a:lnTo>
                  <a:lnTo>
                    <a:pt x="3" y="162"/>
                  </a:lnTo>
                  <a:lnTo>
                    <a:pt x="2" y="170"/>
                  </a:lnTo>
                  <a:lnTo>
                    <a:pt x="2" y="176"/>
                  </a:lnTo>
                  <a:lnTo>
                    <a:pt x="2" y="184"/>
                  </a:lnTo>
                  <a:lnTo>
                    <a:pt x="3" y="195"/>
                  </a:lnTo>
                  <a:lnTo>
                    <a:pt x="3" y="200"/>
                  </a:lnTo>
                  <a:lnTo>
                    <a:pt x="4" y="209"/>
                  </a:lnTo>
                  <a:lnTo>
                    <a:pt x="6" y="219"/>
                  </a:lnTo>
                  <a:lnTo>
                    <a:pt x="10" y="232"/>
                  </a:lnTo>
                  <a:lnTo>
                    <a:pt x="11" y="236"/>
                  </a:lnTo>
                  <a:lnTo>
                    <a:pt x="13" y="242"/>
                  </a:lnTo>
                  <a:lnTo>
                    <a:pt x="14" y="243"/>
                  </a:lnTo>
                  <a:lnTo>
                    <a:pt x="18" y="259"/>
                  </a:lnTo>
                  <a:lnTo>
                    <a:pt x="19" y="262"/>
                  </a:lnTo>
                  <a:lnTo>
                    <a:pt x="21" y="276"/>
                  </a:lnTo>
                  <a:lnTo>
                    <a:pt x="23" y="281"/>
                  </a:lnTo>
                  <a:lnTo>
                    <a:pt x="24" y="292"/>
                  </a:lnTo>
                  <a:lnTo>
                    <a:pt x="26" y="306"/>
                  </a:lnTo>
                  <a:lnTo>
                    <a:pt x="26" y="308"/>
                  </a:lnTo>
                  <a:lnTo>
                    <a:pt x="26" y="308"/>
                  </a:lnTo>
                  <a:lnTo>
                    <a:pt x="24" y="307"/>
                  </a:lnTo>
                  <a:lnTo>
                    <a:pt x="24" y="303"/>
                  </a:lnTo>
                  <a:lnTo>
                    <a:pt x="23" y="297"/>
                  </a:lnTo>
                  <a:lnTo>
                    <a:pt x="23" y="294"/>
                  </a:lnTo>
                  <a:lnTo>
                    <a:pt x="23" y="289"/>
                  </a:lnTo>
                  <a:lnTo>
                    <a:pt x="21" y="281"/>
                  </a:lnTo>
                  <a:lnTo>
                    <a:pt x="20" y="270"/>
                  </a:lnTo>
                  <a:lnTo>
                    <a:pt x="18" y="265"/>
                  </a:lnTo>
                  <a:lnTo>
                    <a:pt x="16" y="263"/>
                  </a:lnTo>
                  <a:lnTo>
                    <a:pt x="16" y="262"/>
                  </a:lnTo>
                  <a:lnTo>
                    <a:pt x="16" y="259"/>
                  </a:lnTo>
                  <a:lnTo>
                    <a:pt x="15" y="256"/>
                  </a:lnTo>
                  <a:lnTo>
                    <a:pt x="15" y="254"/>
                  </a:lnTo>
                  <a:lnTo>
                    <a:pt x="14" y="253"/>
                  </a:lnTo>
                  <a:lnTo>
                    <a:pt x="13" y="247"/>
                  </a:lnTo>
                  <a:lnTo>
                    <a:pt x="10" y="247"/>
                  </a:lnTo>
                  <a:lnTo>
                    <a:pt x="9" y="242"/>
                  </a:lnTo>
                  <a:lnTo>
                    <a:pt x="9" y="241"/>
                  </a:lnTo>
                  <a:lnTo>
                    <a:pt x="9" y="240"/>
                  </a:lnTo>
                  <a:lnTo>
                    <a:pt x="8" y="237"/>
                  </a:lnTo>
                  <a:lnTo>
                    <a:pt x="8" y="236"/>
                  </a:lnTo>
                  <a:lnTo>
                    <a:pt x="7" y="236"/>
                  </a:lnTo>
                  <a:lnTo>
                    <a:pt x="5" y="231"/>
                  </a:lnTo>
                  <a:lnTo>
                    <a:pt x="6" y="228"/>
                  </a:lnTo>
                  <a:lnTo>
                    <a:pt x="4" y="223"/>
                  </a:lnTo>
                  <a:lnTo>
                    <a:pt x="3" y="222"/>
                  </a:lnTo>
                  <a:lnTo>
                    <a:pt x="2" y="220"/>
                  </a:lnTo>
                  <a:lnTo>
                    <a:pt x="2" y="219"/>
                  </a:lnTo>
                  <a:lnTo>
                    <a:pt x="3" y="218"/>
                  </a:lnTo>
                  <a:lnTo>
                    <a:pt x="3" y="215"/>
                  </a:lnTo>
                  <a:lnTo>
                    <a:pt x="3" y="214"/>
                  </a:lnTo>
                  <a:lnTo>
                    <a:pt x="2" y="214"/>
                  </a:lnTo>
                  <a:lnTo>
                    <a:pt x="2" y="213"/>
                  </a:lnTo>
                  <a:lnTo>
                    <a:pt x="3" y="210"/>
                  </a:lnTo>
                  <a:lnTo>
                    <a:pt x="2" y="209"/>
                  </a:lnTo>
                  <a:lnTo>
                    <a:pt x="0" y="207"/>
                  </a:lnTo>
                  <a:lnTo>
                    <a:pt x="1" y="200"/>
                  </a:lnTo>
                  <a:lnTo>
                    <a:pt x="0" y="198"/>
                  </a:lnTo>
                  <a:lnTo>
                    <a:pt x="0" y="196"/>
                  </a:lnTo>
                  <a:lnTo>
                    <a:pt x="0" y="191"/>
                  </a:lnTo>
                  <a:lnTo>
                    <a:pt x="0" y="176"/>
                  </a:lnTo>
                  <a:lnTo>
                    <a:pt x="0" y="174"/>
                  </a:lnTo>
                  <a:lnTo>
                    <a:pt x="1" y="172"/>
                  </a:lnTo>
                  <a:lnTo>
                    <a:pt x="1" y="171"/>
                  </a:lnTo>
                  <a:lnTo>
                    <a:pt x="0" y="170"/>
                  </a:lnTo>
                  <a:lnTo>
                    <a:pt x="0" y="162"/>
                  </a:lnTo>
                  <a:lnTo>
                    <a:pt x="2" y="156"/>
                  </a:lnTo>
                  <a:lnTo>
                    <a:pt x="1" y="156"/>
                  </a:lnTo>
                  <a:lnTo>
                    <a:pt x="2" y="153"/>
                  </a:lnTo>
                  <a:lnTo>
                    <a:pt x="3" y="149"/>
                  </a:lnTo>
                  <a:lnTo>
                    <a:pt x="3" y="146"/>
                  </a:lnTo>
                  <a:lnTo>
                    <a:pt x="4" y="143"/>
                  </a:lnTo>
                  <a:lnTo>
                    <a:pt x="4" y="142"/>
                  </a:lnTo>
                  <a:lnTo>
                    <a:pt x="4" y="142"/>
                  </a:lnTo>
                  <a:lnTo>
                    <a:pt x="4" y="142"/>
                  </a:lnTo>
                  <a:lnTo>
                    <a:pt x="4" y="139"/>
                  </a:lnTo>
                  <a:lnTo>
                    <a:pt x="4" y="138"/>
                  </a:lnTo>
                  <a:lnTo>
                    <a:pt x="4" y="135"/>
                  </a:lnTo>
                  <a:lnTo>
                    <a:pt x="6" y="131"/>
                  </a:lnTo>
                  <a:lnTo>
                    <a:pt x="7" y="129"/>
                  </a:lnTo>
                  <a:lnTo>
                    <a:pt x="8" y="128"/>
                  </a:lnTo>
                  <a:lnTo>
                    <a:pt x="8" y="127"/>
                  </a:lnTo>
                  <a:lnTo>
                    <a:pt x="8" y="126"/>
                  </a:lnTo>
                  <a:lnTo>
                    <a:pt x="8" y="125"/>
                  </a:lnTo>
                  <a:lnTo>
                    <a:pt x="10" y="121"/>
                  </a:lnTo>
                  <a:lnTo>
                    <a:pt x="12" y="117"/>
                  </a:lnTo>
                  <a:lnTo>
                    <a:pt x="14" y="114"/>
                  </a:lnTo>
                  <a:lnTo>
                    <a:pt x="15" y="110"/>
                  </a:lnTo>
                  <a:lnTo>
                    <a:pt x="16" y="109"/>
                  </a:lnTo>
                  <a:lnTo>
                    <a:pt x="16" y="108"/>
                  </a:lnTo>
                  <a:lnTo>
                    <a:pt x="16" y="107"/>
                  </a:lnTo>
                  <a:lnTo>
                    <a:pt x="17" y="106"/>
                  </a:lnTo>
                  <a:lnTo>
                    <a:pt x="18" y="105"/>
                  </a:lnTo>
                  <a:lnTo>
                    <a:pt x="19" y="103"/>
                  </a:lnTo>
                  <a:lnTo>
                    <a:pt x="19" y="103"/>
                  </a:lnTo>
                  <a:lnTo>
                    <a:pt x="19" y="102"/>
                  </a:lnTo>
                  <a:lnTo>
                    <a:pt x="20" y="98"/>
                  </a:lnTo>
                  <a:lnTo>
                    <a:pt x="21" y="98"/>
                  </a:lnTo>
                  <a:lnTo>
                    <a:pt x="21" y="99"/>
                  </a:lnTo>
                  <a:lnTo>
                    <a:pt x="22" y="98"/>
                  </a:lnTo>
                  <a:lnTo>
                    <a:pt x="23" y="97"/>
                  </a:lnTo>
                  <a:lnTo>
                    <a:pt x="24" y="94"/>
                  </a:lnTo>
                  <a:lnTo>
                    <a:pt x="24" y="92"/>
                  </a:lnTo>
                  <a:lnTo>
                    <a:pt x="23" y="92"/>
                  </a:lnTo>
                  <a:lnTo>
                    <a:pt x="25" y="91"/>
                  </a:lnTo>
                  <a:lnTo>
                    <a:pt x="27" y="87"/>
                  </a:lnTo>
                  <a:lnTo>
                    <a:pt x="27" y="86"/>
                  </a:lnTo>
                  <a:lnTo>
                    <a:pt x="28" y="85"/>
                  </a:lnTo>
                  <a:lnTo>
                    <a:pt x="29" y="85"/>
                  </a:lnTo>
                  <a:lnTo>
                    <a:pt x="30" y="85"/>
                  </a:lnTo>
                  <a:lnTo>
                    <a:pt x="32" y="83"/>
                  </a:lnTo>
                  <a:lnTo>
                    <a:pt x="32" y="82"/>
                  </a:lnTo>
                  <a:lnTo>
                    <a:pt x="32" y="81"/>
                  </a:lnTo>
                  <a:lnTo>
                    <a:pt x="35" y="78"/>
                  </a:lnTo>
                  <a:lnTo>
                    <a:pt x="35" y="76"/>
                  </a:lnTo>
                  <a:lnTo>
                    <a:pt x="36" y="76"/>
                  </a:lnTo>
                  <a:lnTo>
                    <a:pt x="36" y="75"/>
                  </a:lnTo>
                  <a:lnTo>
                    <a:pt x="36" y="74"/>
                  </a:lnTo>
                  <a:lnTo>
                    <a:pt x="36" y="73"/>
                  </a:lnTo>
                  <a:lnTo>
                    <a:pt x="32" y="74"/>
                  </a:lnTo>
                  <a:lnTo>
                    <a:pt x="32" y="74"/>
                  </a:lnTo>
                  <a:lnTo>
                    <a:pt x="32" y="73"/>
                  </a:lnTo>
                  <a:lnTo>
                    <a:pt x="40" y="70"/>
                  </a:lnTo>
                  <a:lnTo>
                    <a:pt x="42" y="69"/>
                  </a:lnTo>
                  <a:lnTo>
                    <a:pt x="45" y="62"/>
                  </a:lnTo>
                  <a:lnTo>
                    <a:pt x="45" y="61"/>
                  </a:lnTo>
                  <a:lnTo>
                    <a:pt x="48" y="56"/>
                  </a:lnTo>
                  <a:lnTo>
                    <a:pt x="49" y="53"/>
                  </a:lnTo>
                  <a:lnTo>
                    <a:pt x="48" y="53"/>
                  </a:lnTo>
                  <a:lnTo>
                    <a:pt x="49" y="49"/>
                  </a:lnTo>
                  <a:lnTo>
                    <a:pt x="51" y="47"/>
                  </a:lnTo>
                  <a:lnTo>
                    <a:pt x="51" y="48"/>
                  </a:lnTo>
                  <a:lnTo>
                    <a:pt x="51" y="48"/>
                  </a:lnTo>
                  <a:lnTo>
                    <a:pt x="53" y="48"/>
                  </a:lnTo>
                  <a:lnTo>
                    <a:pt x="54" y="46"/>
                  </a:lnTo>
                  <a:lnTo>
                    <a:pt x="55" y="45"/>
                  </a:lnTo>
                  <a:lnTo>
                    <a:pt x="55" y="44"/>
                  </a:lnTo>
                  <a:lnTo>
                    <a:pt x="55" y="42"/>
                  </a:lnTo>
                  <a:lnTo>
                    <a:pt x="58" y="40"/>
                  </a:lnTo>
                  <a:lnTo>
                    <a:pt x="59" y="40"/>
                  </a:lnTo>
                  <a:lnTo>
                    <a:pt x="60" y="38"/>
                  </a:lnTo>
                  <a:lnTo>
                    <a:pt x="60" y="37"/>
                  </a:lnTo>
                  <a:lnTo>
                    <a:pt x="60" y="34"/>
                  </a:lnTo>
                  <a:lnTo>
                    <a:pt x="61" y="32"/>
                  </a:lnTo>
                  <a:lnTo>
                    <a:pt x="62" y="32"/>
                  </a:lnTo>
                  <a:lnTo>
                    <a:pt x="63" y="33"/>
                  </a:lnTo>
                  <a:lnTo>
                    <a:pt x="64" y="34"/>
                  </a:lnTo>
                  <a:lnTo>
                    <a:pt x="65" y="35"/>
                  </a:lnTo>
                  <a:lnTo>
                    <a:pt x="67" y="35"/>
                  </a:lnTo>
                  <a:lnTo>
                    <a:pt x="68" y="34"/>
                  </a:lnTo>
                  <a:lnTo>
                    <a:pt x="69" y="33"/>
                  </a:lnTo>
                  <a:lnTo>
                    <a:pt x="69" y="31"/>
                  </a:lnTo>
                  <a:lnTo>
                    <a:pt x="68" y="29"/>
                  </a:lnTo>
                  <a:lnTo>
                    <a:pt x="68" y="28"/>
                  </a:lnTo>
                  <a:lnTo>
                    <a:pt x="68" y="27"/>
                  </a:lnTo>
                  <a:lnTo>
                    <a:pt x="68" y="26"/>
                  </a:lnTo>
                  <a:lnTo>
                    <a:pt x="71" y="25"/>
                  </a:lnTo>
                  <a:lnTo>
                    <a:pt x="78" y="25"/>
                  </a:lnTo>
                  <a:lnTo>
                    <a:pt x="82" y="24"/>
                  </a:lnTo>
                  <a:lnTo>
                    <a:pt x="82" y="23"/>
                  </a:lnTo>
                  <a:lnTo>
                    <a:pt x="82" y="21"/>
                  </a:lnTo>
                  <a:lnTo>
                    <a:pt x="83" y="20"/>
                  </a:lnTo>
                  <a:lnTo>
                    <a:pt x="86" y="20"/>
                  </a:lnTo>
                  <a:lnTo>
                    <a:pt x="87" y="20"/>
                  </a:lnTo>
                  <a:lnTo>
                    <a:pt x="86" y="19"/>
                  </a:lnTo>
                  <a:lnTo>
                    <a:pt x="87" y="16"/>
                  </a:lnTo>
                  <a:lnTo>
                    <a:pt x="93" y="13"/>
                  </a:lnTo>
                  <a:lnTo>
                    <a:pt x="92" y="12"/>
                  </a:lnTo>
                  <a:lnTo>
                    <a:pt x="94" y="10"/>
                  </a:lnTo>
                  <a:lnTo>
                    <a:pt x="95" y="9"/>
                  </a:lnTo>
                  <a:lnTo>
                    <a:pt x="98" y="9"/>
                  </a:lnTo>
                  <a:lnTo>
                    <a:pt x="99" y="9"/>
                  </a:lnTo>
                  <a:lnTo>
                    <a:pt x="100" y="8"/>
                  </a:lnTo>
                  <a:lnTo>
                    <a:pt x="101" y="7"/>
                  </a:lnTo>
                  <a:lnTo>
                    <a:pt x="108" y="6"/>
                  </a:lnTo>
                  <a:lnTo>
                    <a:pt x="110" y="5"/>
                  </a:lnTo>
                  <a:lnTo>
                    <a:pt x="112" y="4"/>
                  </a:lnTo>
                  <a:lnTo>
                    <a:pt x="114" y="3"/>
                  </a:lnTo>
                  <a:lnTo>
                    <a:pt x="115" y="2"/>
                  </a:lnTo>
                  <a:lnTo>
                    <a:pt x="115" y="1"/>
                  </a:lnTo>
                  <a:lnTo>
                    <a:pt x="115" y="0"/>
                  </a:lnTo>
                  <a:lnTo>
                    <a:pt x="116" y="1"/>
                  </a:lnTo>
                  <a:lnTo>
                    <a:pt x="116" y="4"/>
                  </a:lnTo>
                  <a:lnTo>
                    <a:pt x="115" y="6"/>
                  </a:lnTo>
                  <a:lnTo>
                    <a:pt x="112" y="8"/>
                  </a:lnTo>
                  <a:lnTo>
                    <a:pt x="99" y="14"/>
                  </a:lnTo>
                  <a:lnTo>
                    <a:pt x="91" y="20"/>
                  </a:lnTo>
                  <a:lnTo>
                    <a:pt x="82" y="26"/>
                  </a:lnTo>
                  <a:lnTo>
                    <a:pt x="75" y="31"/>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3" name="Freeform 305"/>
            <p:cNvSpPr>
              <a:spLocks/>
            </p:cNvSpPr>
            <p:nvPr/>
          </p:nvSpPr>
          <p:spPr bwMode="auto">
            <a:xfrm>
              <a:off x="3834870" y="3775196"/>
              <a:ext cx="1205772" cy="2007305"/>
            </a:xfrm>
            <a:custGeom>
              <a:avLst/>
              <a:gdLst>
                <a:gd name="T0" fmla="*/ 96 w 868"/>
                <a:gd name="T1" fmla="*/ 6 h 1445"/>
                <a:gd name="T2" fmla="*/ 142 w 868"/>
                <a:gd name="T3" fmla="*/ 9 h 1445"/>
                <a:gd name="T4" fmla="*/ 176 w 868"/>
                <a:gd name="T5" fmla="*/ 245 h 1445"/>
                <a:gd name="T6" fmla="*/ 219 w 868"/>
                <a:gd name="T7" fmla="*/ 292 h 1445"/>
                <a:gd name="T8" fmla="*/ 271 w 868"/>
                <a:gd name="T9" fmla="*/ 322 h 1445"/>
                <a:gd name="T10" fmla="*/ 341 w 868"/>
                <a:gd name="T11" fmla="*/ 335 h 1445"/>
                <a:gd name="T12" fmla="*/ 387 w 868"/>
                <a:gd name="T13" fmla="*/ 369 h 1445"/>
                <a:gd name="T14" fmla="*/ 430 w 868"/>
                <a:gd name="T15" fmla="*/ 367 h 1445"/>
                <a:gd name="T16" fmla="*/ 465 w 868"/>
                <a:gd name="T17" fmla="*/ 365 h 1445"/>
                <a:gd name="T18" fmla="*/ 477 w 868"/>
                <a:gd name="T19" fmla="*/ 392 h 1445"/>
                <a:gd name="T20" fmla="*/ 514 w 868"/>
                <a:gd name="T21" fmla="*/ 378 h 1445"/>
                <a:gd name="T22" fmla="*/ 530 w 868"/>
                <a:gd name="T23" fmla="*/ 375 h 1445"/>
                <a:gd name="T24" fmla="*/ 579 w 868"/>
                <a:gd name="T25" fmla="*/ 376 h 1445"/>
                <a:gd name="T26" fmla="*/ 658 w 868"/>
                <a:gd name="T27" fmla="*/ 373 h 1445"/>
                <a:gd name="T28" fmla="*/ 697 w 868"/>
                <a:gd name="T29" fmla="*/ 373 h 1445"/>
                <a:gd name="T30" fmla="*/ 788 w 868"/>
                <a:gd name="T31" fmla="*/ 408 h 1445"/>
                <a:gd name="T32" fmla="*/ 804 w 868"/>
                <a:gd name="T33" fmla="*/ 452 h 1445"/>
                <a:gd name="T34" fmla="*/ 805 w 868"/>
                <a:gd name="T35" fmla="*/ 504 h 1445"/>
                <a:gd name="T36" fmla="*/ 807 w 868"/>
                <a:gd name="T37" fmla="*/ 556 h 1445"/>
                <a:gd name="T38" fmla="*/ 808 w 868"/>
                <a:gd name="T39" fmla="*/ 621 h 1445"/>
                <a:gd name="T40" fmla="*/ 854 w 868"/>
                <a:gd name="T41" fmla="*/ 704 h 1445"/>
                <a:gd name="T42" fmla="*/ 868 w 868"/>
                <a:gd name="T43" fmla="*/ 764 h 1445"/>
                <a:gd name="T44" fmla="*/ 849 w 868"/>
                <a:gd name="T45" fmla="*/ 855 h 1445"/>
                <a:gd name="T46" fmla="*/ 819 w 868"/>
                <a:gd name="T47" fmla="*/ 931 h 1445"/>
                <a:gd name="T48" fmla="*/ 732 w 868"/>
                <a:gd name="T49" fmla="*/ 974 h 1445"/>
                <a:gd name="T50" fmla="*/ 756 w 868"/>
                <a:gd name="T51" fmla="*/ 952 h 1445"/>
                <a:gd name="T52" fmla="*/ 753 w 868"/>
                <a:gd name="T53" fmla="*/ 949 h 1445"/>
                <a:gd name="T54" fmla="*/ 732 w 868"/>
                <a:gd name="T55" fmla="*/ 951 h 1445"/>
                <a:gd name="T56" fmla="*/ 721 w 868"/>
                <a:gd name="T57" fmla="*/ 935 h 1445"/>
                <a:gd name="T58" fmla="*/ 708 w 868"/>
                <a:gd name="T59" fmla="*/ 941 h 1445"/>
                <a:gd name="T60" fmla="*/ 716 w 868"/>
                <a:gd name="T61" fmla="*/ 962 h 1445"/>
                <a:gd name="T62" fmla="*/ 733 w 868"/>
                <a:gd name="T63" fmla="*/ 980 h 1445"/>
                <a:gd name="T64" fmla="*/ 675 w 868"/>
                <a:gd name="T65" fmla="*/ 1034 h 1445"/>
                <a:gd name="T66" fmla="*/ 564 w 868"/>
                <a:gd name="T67" fmla="*/ 1097 h 1445"/>
                <a:gd name="T68" fmla="*/ 578 w 868"/>
                <a:gd name="T69" fmla="*/ 1086 h 1445"/>
                <a:gd name="T70" fmla="*/ 583 w 868"/>
                <a:gd name="T71" fmla="*/ 1075 h 1445"/>
                <a:gd name="T72" fmla="*/ 570 w 868"/>
                <a:gd name="T73" fmla="*/ 1066 h 1445"/>
                <a:gd name="T74" fmla="*/ 539 w 868"/>
                <a:gd name="T75" fmla="*/ 1078 h 1445"/>
                <a:gd name="T76" fmla="*/ 529 w 868"/>
                <a:gd name="T77" fmla="*/ 1063 h 1445"/>
                <a:gd name="T78" fmla="*/ 526 w 868"/>
                <a:gd name="T79" fmla="*/ 1080 h 1445"/>
                <a:gd name="T80" fmla="*/ 540 w 868"/>
                <a:gd name="T81" fmla="*/ 1105 h 1445"/>
                <a:gd name="T82" fmla="*/ 512 w 868"/>
                <a:gd name="T83" fmla="*/ 1104 h 1445"/>
                <a:gd name="T84" fmla="*/ 505 w 868"/>
                <a:gd name="T85" fmla="*/ 1124 h 1445"/>
                <a:gd name="T86" fmla="*/ 476 w 868"/>
                <a:gd name="T87" fmla="*/ 1147 h 1445"/>
                <a:gd name="T88" fmla="*/ 457 w 868"/>
                <a:gd name="T89" fmla="*/ 1182 h 1445"/>
                <a:gd name="T90" fmla="*/ 446 w 868"/>
                <a:gd name="T91" fmla="*/ 1174 h 1445"/>
                <a:gd name="T92" fmla="*/ 445 w 868"/>
                <a:gd name="T93" fmla="*/ 1212 h 1445"/>
                <a:gd name="T94" fmla="*/ 432 w 868"/>
                <a:gd name="T95" fmla="*/ 1248 h 1445"/>
                <a:gd name="T96" fmla="*/ 421 w 868"/>
                <a:gd name="T97" fmla="*/ 1248 h 1445"/>
                <a:gd name="T98" fmla="*/ 406 w 868"/>
                <a:gd name="T99" fmla="*/ 1259 h 1445"/>
                <a:gd name="T100" fmla="*/ 427 w 868"/>
                <a:gd name="T101" fmla="*/ 1273 h 1445"/>
                <a:gd name="T102" fmla="*/ 424 w 868"/>
                <a:gd name="T103" fmla="*/ 1289 h 1445"/>
                <a:gd name="T104" fmla="*/ 414 w 868"/>
                <a:gd name="T105" fmla="*/ 1315 h 1445"/>
                <a:gd name="T106" fmla="*/ 428 w 868"/>
                <a:gd name="T107" fmla="*/ 1361 h 1445"/>
                <a:gd name="T108" fmla="*/ 434 w 868"/>
                <a:gd name="T109" fmla="*/ 1373 h 1445"/>
                <a:gd name="T110" fmla="*/ 437 w 868"/>
                <a:gd name="T111" fmla="*/ 1387 h 1445"/>
                <a:gd name="T112" fmla="*/ 444 w 868"/>
                <a:gd name="T113" fmla="*/ 1411 h 1445"/>
                <a:gd name="T114" fmla="*/ 457 w 868"/>
                <a:gd name="T115" fmla="*/ 1427 h 1445"/>
                <a:gd name="T116" fmla="*/ 434 w 868"/>
                <a:gd name="T117" fmla="*/ 1439 h 1445"/>
                <a:gd name="T118" fmla="*/ 309 w 868"/>
                <a:gd name="T119" fmla="*/ 1395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8" h="1445">
                  <a:moveTo>
                    <a:pt x="0" y="0"/>
                  </a:moveTo>
                  <a:lnTo>
                    <a:pt x="4" y="0"/>
                  </a:lnTo>
                  <a:lnTo>
                    <a:pt x="5" y="0"/>
                  </a:lnTo>
                  <a:lnTo>
                    <a:pt x="5" y="1"/>
                  </a:lnTo>
                  <a:lnTo>
                    <a:pt x="11" y="1"/>
                  </a:lnTo>
                  <a:lnTo>
                    <a:pt x="13" y="1"/>
                  </a:lnTo>
                  <a:lnTo>
                    <a:pt x="17" y="1"/>
                  </a:lnTo>
                  <a:lnTo>
                    <a:pt x="17" y="2"/>
                  </a:lnTo>
                  <a:lnTo>
                    <a:pt x="21" y="2"/>
                  </a:lnTo>
                  <a:lnTo>
                    <a:pt x="75" y="5"/>
                  </a:lnTo>
                  <a:lnTo>
                    <a:pt x="78" y="5"/>
                  </a:lnTo>
                  <a:lnTo>
                    <a:pt x="79" y="5"/>
                  </a:lnTo>
                  <a:lnTo>
                    <a:pt x="86" y="5"/>
                  </a:lnTo>
                  <a:lnTo>
                    <a:pt x="88" y="5"/>
                  </a:lnTo>
                  <a:lnTo>
                    <a:pt x="90" y="6"/>
                  </a:lnTo>
                  <a:lnTo>
                    <a:pt x="93" y="6"/>
                  </a:lnTo>
                  <a:lnTo>
                    <a:pt x="96" y="6"/>
                  </a:lnTo>
                  <a:lnTo>
                    <a:pt x="99" y="6"/>
                  </a:lnTo>
                  <a:lnTo>
                    <a:pt x="99" y="6"/>
                  </a:lnTo>
                  <a:lnTo>
                    <a:pt x="102" y="6"/>
                  </a:lnTo>
                  <a:lnTo>
                    <a:pt x="104" y="6"/>
                  </a:lnTo>
                  <a:lnTo>
                    <a:pt x="108" y="7"/>
                  </a:lnTo>
                  <a:lnTo>
                    <a:pt x="112" y="7"/>
                  </a:lnTo>
                  <a:lnTo>
                    <a:pt x="114" y="7"/>
                  </a:lnTo>
                  <a:lnTo>
                    <a:pt x="119" y="7"/>
                  </a:lnTo>
                  <a:lnTo>
                    <a:pt x="120" y="7"/>
                  </a:lnTo>
                  <a:lnTo>
                    <a:pt x="126" y="8"/>
                  </a:lnTo>
                  <a:lnTo>
                    <a:pt x="127" y="8"/>
                  </a:lnTo>
                  <a:lnTo>
                    <a:pt x="127" y="8"/>
                  </a:lnTo>
                  <a:lnTo>
                    <a:pt x="130" y="8"/>
                  </a:lnTo>
                  <a:lnTo>
                    <a:pt x="132" y="8"/>
                  </a:lnTo>
                  <a:lnTo>
                    <a:pt x="133" y="8"/>
                  </a:lnTo>
                  <a:lnTo>
                    <a:pt x="141" y="9"/>
                  </a:lnTo>
                  <a:lnTo>
                    <a:pt x="142" y="9"/>
                  </a:lnTo>
                  <a:lnTo>
                    <a:pt x="143" y="9"/>
                  </a:lnTo>
                  <a:lnTo>
                    <a:pt x="144" y="9"/>
                  </a:lnTo>
                  <a:lnTo>
                    <a:pt x="148" y="9"/>
                  </a:lnTo>
                  <a:lnTo>
                    <a:pt x="150" y="9"/>
                  </a:lnTo>
                  <a:lnTo>
                    <a:pt x="152" y="9"/>
                  </a:lnTo>
                  <a:lnTo>
                    <a:pt x="153" y="9"/>
                  </a:lnTo>
                  <a:lnTo>
                    <a:pt x="155" y="9"/>
                  </a:lnTo>
                  <a:lnTo>
                    <a:pt x="167" y="10"/>
                  </a:lnTo>
                  <a:lnTo>
                    <a:pt x="177" y="10"/>
                  </a:lnTo>
                  <a:lnTo>
                    <a:pt x="186" y="10"/>
                  </a:lnTo>
                  <a:lnTo>
                    <a:pt x="183" y="70"/>
                  </a:lnTo>
                  <a:lnTo>
                    <a:pt x="182" y="93"/>
                  </a:lnTo>
                  <a:lnTo>
                    <a:pt x="181" y="128"/>
                  </a:lnTo>
                  <a:lnTo>
                    <a:pt x="180" y="155"/>
                  </a:lnTo>
                  <a:lnTo>
                    <a:pt x="178" y="187"/>
                  </a:lnTo>
                  <a:lnTo>
                    <a:pt x="177" y="208"/>
                  </a:lnTo>
                  <a:lnTo>
                    <a:pt x="176" y="245"/>
                  </a:lnTo>
                  <a:lnTo>
                    <a:pt x="176" y="246"/>
                  </a:lnTo>
                  <a:lnTo>
                    <a:pt x="175" y="271"/>
                  </a:lnTo>
                  <a:lnTo>
                    <a:pt x="179" y="268"/>
                  </a:lnTo>
                  <a:lnTo>
                    <a:pt x="181" y="268"/>
                  </a:lnTo>
                  <a:lnTo>
                    <a:pt x="182" y="269"/>
                  </a:lnTo>
                  <a:lnTo>
                    <a:pt x="187" y="273"/>
                  </a:lnTo>
                  <a:lnTo>
                    <a:pt x="188" y="274"/>
                  </a:lnTo>
                  <a:lnTo>
                    <a:pt x="188" y="275"/>
                  </a:lnTo>
                  <a:lnTo>
                    <a:pt x="188" y="276"/>
                  </a:lnTo>
                  <a:lnTo>
                    <a:pt x="190" y="279"/>
                  </a:lnTo>
                  <a:lnTo>
                    <a:pt x="196" y="286"/>
                  </a:lnTo>
                  <a:lnTo>
                    <a:pt x="199" y="289"/>
                  </a:lnTo>
                  <a:lnTo>
                    <a:pt x="205" y="296"/>
                  </a:lnTo>
                  <a:lnTo>
                    <a:pt x="209" y="297"/>
                  </a:lnTo>
                  <a:lnTo>
                    <a:pt x="214" y="297"/>
                  </a:lnTo>
                  <a:lnTo>
                    <a:pt x="218" y="292"/>
                  </a:lnTo>
                  <a:lnTo>
                    <a:pt x="219" y="292"/>
                  </a:lnTo>
                  <a:lnTo>
                    <a:pt x="225" y="293"/>
                  </a:lnTo>
                  <a:lnTo>
                    <a:pt x="227" y="293"/>
                  </a:lnTo>
                  <a:lnTo>
                    <a:pt x="229" y="294"/>
                  </a:lnTo>
                  <a:lnTo>
                    <a:pt x="231" y="296"/>
                  </a:lnTo>
                  <a:lnTo>
                    <a:pt x="232" y="298"/>
                  </a:lnTo>
                  <a:lnTo>
                    <a:pt x="236" y="298"/>
                  </a:lnTo>
                  <a:lnTo>
                    <a:pt x="237" y="298"/>
                  </a:lnTo>
                  <a:lnTo>
                    <a:pt x="242" y="289"/>
                  </a:lnTo>
                  <a:lnTo>
                    <a:pt x="251" y="294"/>
                  </a:lnTo>
                  <a:lnTo>
                    <a:pt x="256" y="304"/>
                  </a:lnTo>
                  <a:lnTo>
                    <a:pt x="256" y="305"/>
                  </a:lnTo>
                  <a:lnTo>
                    <a:pt x="256" y="307"/>
                  </a:lnTo>
                  <a:lnTo>
                    <a:pt x="256" y="309"/>
                  </a:lnTo>
                  <a:lnTo>
                    <a:pt x="258" y="320"/>
                  </a:lnTo>
                  <a:lnTo>
                    <a:pt x="261" y="321"/>
                  </a:lnTo>
                  <a:lnTo>
                    <a:pt x="265" y="322"/>
                  </a:lnTo>
                  <a:lnTo>
                    <a:pt x="271" y="322"/>
                  </a:lnTo>
                  <a:lnTo>
                    <a:pt x="282" y="323"/>
                  </a:lnTo>
                  <a:lnTo>
                    <a:pt x="283" y="324"/>
                  </a:lnTo>
                  <a:lnTo>
                    <a:pt x="287" y="326"/>
                  </a:lnTo>
                  <a:lnTo>
                    <a:pt x="293" y="330"/>
                  </a:lnTo>
                  <a:lnTo>
                    <a:pt x="303" y="332"/>
                  </a:lnTo>
                  <a:lnTo>
                    <a:pt x="310" y="332"/>
                  </a:lnTo>
                  <a:lnTo>
                    <a:pt x="313" y="331"/>
                  </a:lnTo>
                  <a:lnTo>
                    <a:pt x="315" y="329"/>
                  </a:lnTo>
                  <a:lnTo>
                    <a:pt x="316" y="329"/>
                  </a:lnTo>
                  <a:lnTo>
                    <a:pt x="319" y="329"/>
                  </a:lnTo>
                  <a:lnTo>
                    <a:pt x="321" y="330"/>
                  </a:lnTo>
                  <a:lnTo>
                    <a:pt x="322" y="331"/>
                  </a:lnTo>
                  <a:lnTo>
                    <a:pt x="325" y="333"/>
                  </a:lnTo>
                  <a:lnTo>
                    <a:pt x="330" y="342"/>
                  </a:lnTo>
                  <a:lnTo>
                    <a:pt x="333" y="343"/>
                  </a:lnTo>
                  <a:lnTo>
                    <a:pt x="337" y="338"/>
                  </a:lnTo>
                  <a:lnTo>
                    <a:pt x="341" y="335"/>
                  </a:lnTo>
                  <a:lnTo>
                    <a:pt x="341" y="334"/>
                  </a:lnTo>
                  <a:lnTo>
                    <a:pt x="343" y="331"/>
                  </a:lnTo>
                  <a:lnTo>
                    <a:pt x="345" y="331"/>
                  </a:lnTo>
                  <a:lnTo>
                    <a:pt x="349" y="331"/>
                  </a:lnTo>
                  <a:lnTo>
                    <a:pt x="352" y="334"/>
                  </a:lnTo>
                  <a:lnTo>
                    <a:pt x="353" y="334"/>
                  </a:lnTo>
                  <a:lnTo>
                    <a:pt x="362" y="337"/>
                  </a:lnTo>
                  <a:lnTo>
                    <a:pt x="365" y="337"/>
                  </a:lnTo>
                  <a:lnTo>
                    <a:pt x="372" y="348"/>
                  </a:lnTo>
                  <a:lnTo>
                    <a:pt x="374" y="352"/>
                  </a:lnTo>
                  <a:lnTo>
                    <a:pt x="379" y="354"/>
                  </a:lnTo>
                  <a:lnTo>
                    <a:pt x="381" y="354"/>
                  </a:lnTo>
                  <a:lnTo>
                    <a:pt x="385" y="353"/>
                  </a:lnTo>
                  <a:lnTo>
                    <a:pt x="388" y="354"/>
                  </a:lnTo>
                  <a:lnTo>
                    <a:pt x="387" y="361"/>
                  </a:lnTo>
                  <a:lnTo>
                    <a:pt x="385" y="367"/>
                  </a:lnTo>
                  <a:lnTo>
                    <a:pt x="387" y="369"/>
                  </a:lnTo>
                  <a:lnTo>
                    <a:pt x="396" y="373"/>
                  </a:lnTo>
                  <a:lnTo>
                    <a:pt x="397" y="373"/>
                  </a:lnTo>
                  <a:lnTo>
                    <a:pt x="400" y="372"/>
                  </a:lnTo>
                  <a:lnTo>
                    <a:pt x="405" y="368"/>
                  </a:lnTo>
                  <a:lnTo>
                    <a:pt x="411" y="362"/>
                  </a:lnTo>
                  <a:lnTo>
                    <a:pt x="415" y="357"/>
                  </a:lnTo>
                  <a:lnTo>
                    <a:pt x="415" y="355"/>
                  </a:lnTo>
                  <a:lnTo>
                    <a:pt x="416" y="355"/>
                  </a:lnTo>
                  <a:lnTo>
                    <a:pt x="418" y="354"/>
                  </a:lnTo>
                  <a:lnTo>
                    <a:pt x="420" y="354"/>
                  </a:lnTo>
                  <a:lnTo>
                    <a:pt x="425" y="358"/>
                  </a:lnTo>
                  <a:lnTo>
                    <a:pt x="426" y="359"/>
                  </a:lnTo>
                  <a:lnTo>
                    <a:pt x="426" y="365"/>
                  </a:lnTo>
                  <a:lnTo>
                    <a:pt x="426" y="366"/>
                  </a:lnTo>
                  <a:lnTo>
                    <a:pt x="427" y="367"/>
                  </a:lnTo>
                  <a:lnTo>
                    <a:pt x="429" y="367"/>
                  </a:lnTo>
                  <a:lnTo>
                    <a:pt x="430" y="367"/>
                  </a:lnTo>
                  <a:lnTo>
                    <a:pt x="431" y="367"/>
                  </a:lnTo>
                  <a:lnTo>
                    <a:pt x="434" y="365"/>
                  </a:lnTo>
                  <a:lnTo>
                    <a:pt x="436" y="365"/>
                  </a:lnTo>
                  <a:lnTo>
                    <a:pt x="437" y="365"/>
                  </a:lnTo>
                  <a:lnTo>
                    <a:pt x="440" y="367"/>
                  </a:lnTo>
                  <a:lnTo>
                    <a:pt x="441" y="368"/>
                  </a:lnTo>
                  <a:lnTo>
                    <a:pt x="441" y="371"/>
                  </a:lnTo>
                  <a:lnTo>
                    <a:pt x="440" y="373"/>
                  </a:lnTo>
                  <a:lnTo>
                    <a:pt x="440" y="374"/>
                  </a:lnTo>
                  <a:lnTo>
                    <a:pt x="439" y="375"/>
                  </a:lnTo>
                  <a:lnTo>
                    <a:pt x="440" y="376"/>
                  </a:lnTo>
                  <a:lnTo>
                    <a:pt x="441" y="376"/>
                  </a:lnTo>
                  <a:lnTo>
                    <a:pt x="442" y="377"/>
                  </a:lnTo>
                  <a:lnTo>
                    <a:pt x="443" y="378"/>
                  </a:lnTo>
                  <a:lnTo>
                    <a:pt x="449" y="378"/>
                  </a:lnTo>
                  <a:lnTo>
                    <a:pt x="456" y="371"/>
                  </a:lnTo>
                  <a:lnTo>
                    <a:pt x="465" y="365"/>
                  </a:lnTo>
                  <a:lnTo>
                    <a:pt x="466" y="365"/>
                  </a:lnTo>
                  <a:lnTo>
                    <a:pt x="469" y="367"/>
                  </a:lnTo>
                  <a:lnTo>
                    <a:pt x="470" y="368"/>
                  </a:lnTo>
                  <a:lnTo>
                    <a:pt x="471" y="375"/>
                  </a:lnTo>
                  <a:lnTo>
                    <a:pt x="471" y="376"/>
                  </a:lnTo>
                  <a:lnTo>
                    <a:pt x="470" y="376"/>
                  </a:lnTo>
                  <a:lnTo>
                    <a:pt x="470" y="376"/>
                  </a:lnTo>
                  <a:lnTo>
                    <a:pt x="468" y="376"/>
                  </a:lnTo>
                  <a:lnTo>
                    <a:pt x="467" y="377"/>
                  </a:lnTo>
                  <a:lnTo>
                    <a:pt x="467" y="378"/>
                  </a:lnTo>
                  <a:lnTo>
                    <a:pt x="467" y="381"/>
                  </a:lnTo>
                  <a:lnTo>
                    <a:pt x="470" y="389"/>
                  </a:lnTo>
                  <a:lnTo>
                    <a:pt x="471" y="391"/>
                  </a:lnTo>
                  <a:lnTo>
                    <a:pt x="472" y="392"/>
                  </a:lnTo>
                  <a:lnTo>
                    <a:pt x="474" y="392"/>
                  </a:lnTo>
                  <a:lnTo>
                    <a:pt x="476" y="392"/>
                  </a:lnTo>
                  <a:lnTo>
                    <a:pt x="477" y="392"/>
                  </a:lnTo>
                  <a:lnTo>
                    <a:pt x="478" y="391"/>
                  </a:lnTo>
                  <a:lnTo>
                    <a:pt x="479" y="390"/>
                  </a:lnTo>
                  <a:lnTo>
                    <a:pt x="483" y="379"/>
                  </a:lnTo>
                  <a:lnTo>
                    <a:pt x="488" y="373"/>
                  </a:lnTo>
                  <a:lnTo>
                    <a:pt x="490" y="370"/>
                  </a:lnTo>
                  <a:lnTo>
                    <a:pt x="492" y="363"/>
                  </a:lnTo>
                  <a:lnTo>
                    <a:pt x="495" y="361"/>
                  </a:lnTo>
                  <a:lnTo>
                    <a:pt x="496" y="360"/>
                  </a:lnTo>
                  <a:lnTo>
                    <a:pt x="497" y="359"/>
                  </a:lnTo>
                  <a:lnTo>
                    <a:pt x="498" y="360"/>
                  </a:lnTo>
                  <a:lnTo>
                    <a:pt x="498" y="361"/>
                  </a:lnTo>
                  <a:lnTo>
                    <a:pt x="499" y="364"/>
                  </a:lnTo>
                  <a:lnTo>
                    <a:pt x="500" y="368"/>
                  </a:lnTo>
                  <a:lnTo>
                    <a:pt x="501" y="372"/>
                  </a:lnTo>
                  <a:lnTo>
                    <a:pt x="503" y="374"/>
                  </a:lnTo>
                  <a:lnTo>
                    <a:pt x="504" y="375"/>
                  </a:lnTo>
                  <a:lnTo>
                    <a:pt x="514" y="378"/>
                  </a:lnTo>
                  <a:lnTo>
                    <a:pt x="520" y="377"/>
                  </a:lnTo>
                  <a:lnTo>
                    <a:pt x="520" y="376"/>
                  </a:lnTo>
                  <a:lnTo>
                    <a:pt x="520" y="376"/>
                  </a:lnTo>
                  <a:lnTo>
                    <a:pt x="521" y="375"/>
                  </a:lnTo>
                  <a:lnTo>
                    <a:pt x="521" y="373"/>
                  </a:lnTo>
                  <a:lnTo>
                    <a:pt x="522" y="371"/>
                  </a:lnTo>
                  <a:lnTo>
                    <a:pt x="522" y="370"/>
                  </a:lnTo>
                  <a:lnTo>
                    <a:pt x="523" y="369"/>
                  </a:lnTo>
                  <a:lnTo>
                    <a:pt x="524" y="368"/>
                  </a:lnTo>
                  <a:lnTo>
                    <a:pt x="525" y="368"/>
                  </a:lnTo>
                  <a:lnTo>
                    <a:pt x="526" y="369"/>
                  </a:lnTo>
                  <a:lnTo>
                    <a:pt x="527" y="370"/>
                  </a:lnTo>
                  <a:lnTo>
                    <a:pt x="529" y="370"/>
                  </a:lnTo>
                  <a:lnTo>
                    <a:pt x="530" y="370"/>
                  </a:lnTo>
                  <a:lnTo>
                    <a:pt x="530" y="371"/>
                  </a:lnTo>
                  <a:lnTo>
                    <a:pt x="530" y="372"/>
                  </a:lnTo>
                  <a:lnTo>
                    <a:pt x="530" y="375"/>
                  </a:lnTo>
                  <a:lnTo>
                    <a:pt x="530" y="376"/>
                  </a:lnTo>
                  <a:lnTo>
                    <a:pt x="530" y="377"/>
                  </a:lnTo>
                  <a:lnTo>
                    <a:pt x="542" y="385"/>
                  </a:lnTo>
                  <a:lnTo>
                    <a:pt x="548" y="384"/>
                  </a:lnTo>
                  <a:lnTo>
                    <a:pt x="548" y="384"/>
                  </a:lnTo>
                  <a:lnTo>
                    <a:pt x="550" y="385"/>
                  </a:lnTo>
                  <a:lnTo>
                    <a:pt x="554" y="392"/>
                  </a:lnTo>
                  <a:lnTo>
                    <a:pt x="555" y="392"/>
                  </a:lnTo>
                  <a:lnTo>
                    <a:pt x="563" y="389"/>
                  </a:lnTo>
                  <a:lnTo>
                    <a:pt x="570" y="388"/>
                  </a:lnTo>
                  <a:lnTo>
                    <a:pt x="571" y="389"/>
                  </a:lnTo>
                  <a:lnTo>
                    <a:pt x="574" y="388"/>
                  </a:lnTo>
                  <a:lnTo>
                    <a:pt x="575" y="387"/>
                  </a:lnTo>
                  <a:lnTo>
                    <a:pt x="576" y="386"/>
                  </a:lnTo>
                  <a:lnTo>
                    <a:pt x="577" y="384"/>
                  </a:lnTo>
                  <a:lnTo>
                    <a:pt x="578" y="380"/>
                  </a:lnTo>
                  <a:lnTo>
                    <a:pt x="579" y="376"/>
                  </a:lnTo>
                  <a:lnTo>
                    <a:pt x="585" y="376"/>
                  </a:lnTo>
                  <a:lnTo>
                    <a:pt x="600" y="374"/>
                  </a:lnTo>
                  <a:lnTo>
                    <a:pt x="611" y="376"/>
                  </a:lnTo>
                  <a:lnTo>
                    <a:pt x="614" y="376"/>
                  </a:lnTo>
                  <a:lnTo>
                    <a:pt x="620" y="376"/>
                  </a:lnTo>
                  <a:lnTo>
                    <a:pt x="620" y="373"/>
                  </a:lnTo>
                  <a:lnTo>
                    <a:pt x="637" y="364"/>
                  </a:lnTo>
                  <a:lnTo>
                    <a:pt x="641" y="364"/>
                  </a:lnTo>
                  <a:lnTo>
                    <a:pt x="642" y="365"/>
                  </a:lnTo>
                  <a:lnTo>
                    <a:pt x="642" y="367"/>
                  </a:lnTo>
                  <a:lnTo>
                    <a:pt x="642" y="368"/>
                  </a:lnTo>
                  <a:lnTo>
                    <a:pt x="642" y="369"/>
                  </a:lnTo>
                  <a:lnTo>
                    <a:pt x="642" y="370"/>
                  </a:lnTo>
                  <a:lnTo>
                    <a:pt x="642" y="370"/>
                  </a:lnTo>
                  <a:lnTo>
                    <a:pt x="643" y="370"/>
                  </a:lnTo>
                  <a:lnTo>
                    <a:pt x="653" y="372"/>
                  </a:lnTo>
                  <a:lnTo>
                    <a:pt x="658" y="373"/>
                  </a:lnTo>
                  <a:lnTo>
                    <a:pt x="665" y="372"/>
                  </a:lnTo>
                  <a:lnTo>
                    <a:pt x="668" y="372"/>
                  </a:lnTo>
                  <a:lnTo>
                    <a:pt x="670" y="371"/>
                  </a:lnTo>
                  <a:lnTo>
                    <a:pt x="673" y="370"/>
                  </a:lnTo>
                  <a:lnTo>
                    <a:pt x="674" y="369"/>
                  </a:lnTo>
                  <a:lnTo>
                    <a:pt x="675" y="368"/>
                  </a:lnTo>
                  <a:lnTo>
                    <a:pt x="675" y="366"/>
                  </a:lnTo>
                  <a:lnTo>
                    <a:pt x="675" y="365"/>
                  </a:lnTo>
                  <a:lnTo>
                    <a:pt x="674" y="364"/>
                  </a:lnTo>
                  <a:lnTo>
                    <a:pt x="676" y="359"/>
                  </a:lnTo>
                  <a:lnTo>
                    <a:pt x="677" y="359"/>
                  </a:lnTo>
                  <a:lnTo>
                    <a:pt x="684" y="362"/>
                  </a:lnTo>
                  <a:lnTo>
                    <a:pt x="687" y="363"/>
                  </a:lnTo>
                  <a:lnTo>
                    <a:pt x="694" y="365"/>
                  </a:lnTo>
                  <a:lnTo>
                    <a:pt x="694" y="366"/>
                  </a:lnTo>
                  <a:lnTo>
                    <a:pt x="694" y="367"/>
                  </a:lnTo>
                  <a:lnTo>
                    <a:pt x="697" y="373"/>
                  </a:lnTo>
                  <a:lnTo>
                    <a:pt x="715" y="388"/>
                  </a:lnTo>
                  <a:lnTo>
                    <a:pt x="720" y="390"/>
                  </a:lnTo>
                  <a:lnTo>
                    <a:pt x="726" y="391"/>
                  </a:lnTo>
                  <a:lnTo>
                    <a:pt x="728" y="394"/>
                  </a:lnTo>
                  <a:lnTo>
                    <a:pt x="730" y="395"/>
                  </a:lnTo>
                  <a:lnTo>
                    <a:pt x="737" y="399"/>
                  </a:lnTo>
                  <a:lnTo>
                    <a:pt x="752" y="405"/>
                  </a:lnTo>
                  <a:lnTo>
                    <a:pt x="756" y="403"/>
                  </a:lnTo>
                  <a:lnTo>
                    <a:pt x="756" y="402"/>
                  </a:lnTo>
                  <a:lnTo>
                    <a:pt x="757" y="404"/>
                  </a:lnTo>
                  <a:lnTo>
                    <a:pt x="758" y="406"/>
                  </a:lnTo>
                  <a:lnTo>
                    <a:pt x="758" y="407"/>
                  </a:lnTo>
                  <a:lnTo>
                    <a:pt x="764" y="411"/>
                  </a:lnTo>
                  <a:lnTo>
                    <a:pt x="770" y="415"/>
                  </a:lnTo>
                  <a:lnTo>
                    <a:pt x="780" y="409"/>
                  </a:lnTo>
                  <a:lnTo>
                    <a:pt x="781" y="409"/>
                  </a:lnTo>
                  <a:lnTo>
                    <a:pt x="788" y="408"/>
                  </a:lnTo>
                  <a:lnTo>
                    <a:pt x="799" y="409"/>
                  </a:lnTo>
                  <a:lnTo>
                    <a:pt x="801" y="410"/>
                  </a:lnTo>
                  <a:lnTo>
                    <a:pt x="803" y="413"/>
                  </a:lnTo>
                  <a:lnTo>
                    <a:pt x="803" y="414"/>
                  </a:lnTo>
                  <a:lnTo>
                    <a:pt x="803" y="420"/>
                  </a:lnTo>
                  <a:lnTo>
                    <a:pt x="803" y="421"/>
                  </a:lnTo>
                  <a:lnTo>
                    <a:pt x="803" y="424"/>
                  </a:lnTo>
                  <a:lnTo>
                    <a:pt x="803" y="428"/>
                  </a:lnTo>
                  <a:lnTo>
                    <a:pt x="803" y="429"/>
                  </a:lnTo>
                  <a:lnTo>
                    <a:pt x="803" y="431"/>
                  </a:lnTo>
                  <a:lnTo>
                    <a:pt x="804" y="436"/>
                  </a:lnTo>
                  <a:lnTo>
                    <a:pt x="804" y="437"/>
                  </a:lnTo>
                  <a:lnTo>
                    <a:pt x="804" y="438"/>
                  </a:lnTo>
                  <a:lnTo>
                    <a:pt x="804" y="440"/>
                  </a:lnTo>
                  <a:lnTo>
                    <a:pt x="804" y="442"/>
                  </a:lnTo>
                  <a:lnTo>
                    <a:pt x="804" y="450"/>
                  </a:lnTo>
                  <a:lnTo>
                    <a:pt x="804" y="452"/>
                  </a:lnTo>
                  <a:lnTo>
                    <a:pt x="804" y="453"/>
                  </a:lnTo>
                  <a:lnTo>
                    <a:pt x="804" y="454"/>
                  </a:lnTo>
                  <a:lnTo>
                    <a:pt x="804" y="458"/>
                  </a:lnTo>
                  <a:lnTo>
                    <a:pt x="804" y="459"/>
                  </a:lnTo>
                  <a:lnTo>
                    <a:pt x="804" y="460"/>
                  </a:lnTo>
                  <a:lnTo>
                    <a:pt x="804" y="468"/>
                  </a:lnTo>
                  <a:lnTo>
                    <a:pt x="804" y="469"/>
                  </a:lnTo>
                  <a:lnTo>
                    <a:pt x="805" y="475"/>
                  </a:lnTo>
                  <a:lnTo>
                    <a:pt x="805" y="476"/>
                  </a:lnTo>
                  <a:lnTo>
                    <a:pt x="805" y="484"/>
                  </a:lnTo>
                  <a:lnTo>
                    <a:pt x="805" y="492"/>
                  </a:lnTo>
                  <a:lnTo>
                    <a:pt x="805" y="495"/>
                  </a:lnTo>
                  <a:lnTo>
                    <a:pt x="805" y="498"/>
                  </a:lnTo>
                  <a:lnTo>
                    <a:pt x="805" y="500"/>
                  </a:lnTo>
                  <a:lnTo>
                    <a:pt x="805" y="501"/>
                  </a:lnTo>
                  <a:lnTo>
                    <a:pt x="805" y="503"/>
                  </a:lnTo>
                  <a:lnTo>
                    <a:pt x="805" y="504"/>
                  </a:lnTo>
                  <a:lnTo>
                    <a:pt x="806" y="514"/>
                  </a:lnTo>
                  <a:lnTo>
                    <a:pt x="806" y="515"/>
                  </a:lnTo>
                  <a:lnTo>
                    <a:pt x="806" y="516"/>
                  </a:lnTo>
                  <a:lnTo>
                    <a:pt x="806" y="517"/>
                  </a:lnTo>
                  <a:lnTo>
                    <a:pt x="806" y="518"/>
                  </a:lnTo>
                  <a:lnTo>
                    <a:pt x="806" y="528"/>
                  </a:lnTo>
                  <a:lnTo>
                    <a:pt x="806" y="533"/>
                  </a:lnTo>
                  <a:lnTo>
                    <a:pt x="806" y="535"/>
                  </a:lnTo>
                  <a:lnTo>
                    <a:pt x="806" y="537"/>
                  </a:lnTo>
                  <a:lnTo>
                    <a:pt x="806" y="538"/>
                  </a:lnTo>
                  <a:lnTo>
                    <a:pt x="806" y="539"/>
                  </a:lnTo>
                  <a:lnTo>
                    <a:pt x="806" y="545"/>
                  </a:lnTo>
                  <a:lnTo>
                    <a:pt x="806" y="546"/>
                  </a:lnTo>
                  <a:lnTo>
                    <a:pt x="807" y="552"/>
                  </a:lnTo>
                  <a:lnTo>
                    <a:pt x="807" y="553"/>
                  </a:lnTo>
                  <a:lnTo>
                    <a:pt x="807" y="555"/>
                  </a:lnTo>
                  <a:lnTo>
                    <a:pt x="807" y="556"/>
                  </a:lnTo>
                  <a:lnTo>
                    <a:pt x="807" y="557"/>
                  </a:lnTo>
                  <a:lnTo>
                    <a:pt x="807" y="558"/>
                  </a:lnTo>
                  <a:lnTo>
                    <a:pt x="807" y="562"/>
                  </a:lnTo>
                  <a:lnTo>
                    <a:pt x="807" y="563"/>
                  </a:lnTo>
                  <a:lnTo>
                    <a:pt x="807" y="567"/>
                  </a:lnTo>
                  <a:lnTo>
                    <a:pt x="807" y="568"/>
                  </a:lnTo>
                  <a:lnTo>
                    <a:pt x="807" y="570"/>
                  </a:lnTo>
                  <a:lnTo>
                    <a:pt x="807" y="572"/>
                  </a:lnTo>
                  <a:lnTo>
                    <a:pt x="807" y="585"/>
                  </a:lnTo>
                  <a:lnTo>
                    <a:pt x="808" y="592"/>
                  </a:lnTo>
                  <a:lnTo>
                    <a:pt x="808" y="595"/>
                  </a:lnTo>
                  <a:lnTo>
                    <a:pt x="808" y="598"/>
                  </a:lnTo>
                  <a:lnTo>
                    <a:pt x="808" y="600"/>
                  </a:lnTo>
                  <a:lnTo>
                    <a:pt x="808" y="603"/>
                  </a:lnTo>
                  <a:lnTo>
                    <a:pt x="808" y="605"/>
                  </a:lnTo>
                  <a:lnTo>
                    <a:pt x="808" y="614"/>
                  </a:lnTo>
                  <a:lnTo>
                    <a:pt x="808" y="621"/>
                  </a:lnTo>
                  <a:lnTo>
                    <a:pt x="811" y="624"/>
                  </a:lnTo>
                  <a:lnTo>
                    <a:pt x="815" y="631"/>
                  </a:lnTo>
                  <a:lnTo>
                    <a:pt x="820" y="635"/>
                  </a:lnTo>
                  <a:lnTo>
                    <a:pt x="821" y="636"/>
                  </a:lnTo>
                  <a:lnTo>
                    <a:pt x="825" y="640"/>
                  </a:lnTo>
                  <a:lnTo>
                    <a:pt x="826" y="642"/>
                  </a:lnTo>
                  <a:lnTo>
                    <a:pt x="830" y="647"/>
                  </a:lnTo>
                  <a:lnTo>
                    <a:pt x="834" y="658"/>
                  </a:lnTo>
                  <a:lnTo>
                    <a:pt x="834" y="664"/>
                  </a:lnTo>
                  <a:lnTo>
                    <a:pt x="833" y="672"/>
                  </a:lnTo>
                  <a:lnTo>
                    <a:pt x="832" y="675"/>
                  </a:lnTo>
                  <a:lnTo>
                    <a:pt x="834" y="680"/>
                  </a:lnTo>
                  <a:lnTo>
                    <a:pt x="836" y="683"/>
                  </a:lnTo>
                  <a:lnTo>
                    <a:pt x="844" y="689"/>
                  </a:lnTo>
                  <a:lnTo>
                    <a:pt x="847" y="699"/>
                  </a:lnTo>
                  <a:lnTo>
                    <a:pt x="851" y="702"/>
                  </a:lnTo>
                  <a:lnTo>
                    <a:pt x="854" y="704"/>
                  </a:lnTo>
                  <a:lnTo>
                    <a:pt x="851" y="714"/>
                  </a:lnTo>
                  <a:lnTo>
                    <a:pt x="853" y="717"/>
                  </a:lnTo>
                  <a:lnTo>
                    <a:pt x="857" y="718"/>
                  </a:lnTo>
                  <a:lnTo>
                    <a:pt x="857" y="719"/>
                  </a:lnTo>
                  <a:lnTo>
                    <a:pt x="858" y="723"/>
                  </a:lnTo>
                  <a:lnTo>
                    <a:pt x="858" y="726"/>
                  </a:lnTo>
                  <a:lnTo>
                    <a:pt x="858" y="730"/>
                  </a:lnTo>
                  <a:lnTo>
                    <a:pt x="859" y="730"/>
                  </a:lnTo>
                  <a:lnTo>
                    <a:pt x="859" y="730"/>
                  </a:lnTo>
                  <a:lnTo>
                    <a:pt x="860" y="731"/>
                  </a:lnTo>
                  <a:lnTo>
                    <a:pt x="861" y="731"/>
                  </a:lnTo>
                  <a:lnTo>
                    <a:pt x="864" y="729"/>
                  </a:lnTo>
                  <a:lnTo>
                    <a:pt x="866" y="729"/>
                  </a:lnTo>
                  <a:lnTo>
                    <a:pt x="867" y="730"/>
                  </a:lnTo>
                  <a:lnTo>
                    <a:pt x="867" y="743"/>
                  </a:lnTo>
                  <a:lnTo>
                    <a:pt x="866" y="753"/>
                  </a:lnTo>
                  <a:lnTo>
                    <a:pt x="868" y="764"/>
                  </a:lnTo>
                  <a:lnTo>
                    <a:pt x="865" y="770"/>
                  </a:lnTo>
                  <a:lnTo>
                    <a:pt x="864" y="771"/>
                  </a:lnTo>
                  <a:lnTo>
                    <a:pt x="864" y="778"/>
                  </a:lnTo>
                  <a:lnTo>
                    <a:pt x="863" y="780"/>
                  </a:lnTo>
                  <a:lnTo>
                    <a:pt x="847" y="811"/>
                  </a:lnTo>
                  <a:lnTo>
                    <a:pt x="846" y="816"/>
                  </a:lnTo>
                  <a:lnTo>
                    <a:pt x="849" y="820"/>
                  </a:lnTo>
                  <a:lnTo>
                    <a:pt x="851" y="829"/>
                  </a:lnTo>
                  <a:lnTo>
                    <a:pt x="851" y="830"/>
                  </a:lnTo>
                  <a:lnTo>
                    <a:pt x="850" y="830"/>
                  </a:lnTo>
                  <a:lnTo>
                    <a:pt x="846" y="834"/>
                  </a:lnTo>
                  <a:lnTo>
                    <a:pt x="845" y="835"/>
                  </a:lnTo>
                  <a:lnTo>
                    <a:pt x="844" y="836"/>
                  </a:lnTo>
                  <a:lnTo>
                    <a:pt x="843" y="843"/>
                  </a:lnTo>
                  <a:lnTo>
                    <a:pt x="847" y="848"/>
                  </a:lnTo>
                  <a:lnTo>
                    <a:pt x="848" y="848"/>
                  </a:lnTo>
                  <a:lnTo>
                    <a:pt x="849" y="855"/>
                  </a:lnTo>
                  <a:lnTo>
                    <a:pt x="850" y="862"/>
                  </a:lnTo>
                  <a:lnTo>
                    <a:pt x="852" y="869"/>
                  </a:lnTo>
                  <a:lnTo>
                    <a:pt x="852" y="869"/>
                  </a:lnTo>
                  <a:lnTo>
                    <a:pt x="851" y="879"/>
                  </a:lnTo>
                  <a:lnTo>
                    <a:pt x="849" y="881"/>
                  </a:lnTo>
                  <a:lnTo>
                    <a:pt x="846" y="886"/>
                  </a:lnTo>
                  <a:lnTo>
                    <a:pt x="842" y="890"/>
                  </a:lnTo>
                  <a:lnTo>
                    <a:pt x="836" y="900"/>
                  </a:lnTo>
                  <a:lnTo>
                    <a:pt x="831" y="909"/>
                  </a:lnTo>
                  <a:lnTo>
                    <a:pt x="830" y="919"/>
                  </a:lnTo>
                  <a:lnTo>
                    <a:pt x="831" y="920"/>
                  </a:lnTo>
                  <a:lnTo>
                    <a:pt x="837" y="930"/>
                  </a:lnTo>
                  <a:lnTo>
                    <a:pt x="836" y="932"/>
                  </a:lnTo>
                  <a:lnTo>
                    <a:pt x="835" y="932"/>
                  </a:lnTo>
                  <a:lnTo>
                    <a:pt x="832" y="932"/>
                  </a:lnTo>
                  <a:lnTo>
                    <a:pt x="827" y="931"/>
                  </a:lnTo>
                  <a:lnTo>
                    <a:pt x="819" y="931"/>
                  </a:lnTo>
                  <a:lnTo>
                    <a:pt x="813" y="933"/>
                  </a:lnTo>
                  <a:lnTo>
                    <a:pt x="804" y="936"/>
                  </a:lnTo>
                  <a:lnTo>
                    <a:pt x="780" y="948"/>
                  </a:lnTo>
                  <a:lnTo>
                    <a:pt x="778" y="949"/>
                  </a:lnTo>
                  <a:lnTo>
                    <a:pt x="764" y="956"/>
                  </a:lnTo>
                  <a:lnTo>
                    <a:pt x="753" y="962"/>
                  </a:lnTo>
                  <a:lnTo>
                    <a:pt x="749" y="963"/>
                  </a:lnTo>
                  <a:lnTo>
                    <a:pt x="745" y="967"/>
                  </a:lnTo>
                  <a:lnTo>
                    <a:pt x="742" y="969"/>
                  </a:lnTo>
                  <a:lnTo>
                    <a:pt x="741" y="970"/>
                  </a:lnTo>
                  <a:lnTo>
                    <a:pt x="739" y="973"/>
                  </a:lnTo>
                  <a:lnTo>
                    <a:pt x="738" y="974"/>
                  </a:lnTo>
                  <a:lnTo>
                    <a:pt x="736" y="974"/>
                  </a:lnTo>
                  <a:lnTo>
                    <a:pt x="735" y="976"/>
                  </a:lnTo>
                  <a:lnTo>
                    <a:pt x="732" y="976"/>
                  </a:lnTo>
                  <a:lnTo>
                    <a:pt x="732" y="975"/>
                  </a:lnTo>
                  <a:lnTo>
                    <a:pt x="732" y="974"/>
                  </a:lnTo>
                  <a:lnTo>
                    <a:pt x="734" y="972"/>
                  </a:lnTo>
                  <a:lnTo>
                    <a:pt x="736" y="970"/>
                  </a:lnTo>
                  <a:lnTo>
                    <a:pt x="739" y="967"/>
                  </a:lnTo>
                  <a:lnTo>
                    <a:pt x="741" y="966"/>
                  </a:lnTo>
                  <a:lnTo>
                    <a:pt x="742" y="962"/>
                  </a:lnTo>
                  <a:lnTo>
                    <a:pt x="743" y="961"/>
                  </a:lnTo>
                  <a:lnTo>
                    <a:pt x="744" y="960"/>
                  </a:lnTo>
                  <a:lnTo>
                    <a:pt x="745" y="960"/>
                  </a:lnTo>
                  <a:lnTo>
                    <a:pt x="746" y="960"/>
                  </a:lnTo>
                  <a:lnTo>
                    <a:pt x="747" y="961"/>
                  </a:lnTo>
                  <a:lnTo>
                    <a:pt x="749" y="960"/>
                  </a:lnTo>
                  <a:lnTo>
                    <a:pt x="752" y="959"/>
                  </a:lnTo>
                  <a:lnTo>
                    <a:pt x="753" y="958"/>
                  </a:lnTo>
                  <a:lnTo>
                    <a:pt x="753" y="956"/>
                  </a:lnTo>
                  <a:lnTo>
                    <a:pt x="753" y="955"/>
                  </a:lnTo>
                  <a:lnTo>
                    <a:pt x="754" y="953"/>
                  </a:lnTo>
                  <a:lnTo>
                    <a:pt x="756" y="952"/>
                  </a:lnTo>
                  <a:lnTo>
                    <a:pt x="758" y="953"/>
                  </a:lnTo>
                  <a:lnTo>
                    <a:pt x="758" y="954"/>
                  </a:lnTo>
                  <a:lnTo>
                    <a:pt x="760" y="955"/>
                  </a:lnTo>
                  <a:lnTo>
                    <a:pt x="763" y="954"/>
                  </a:lnTo>
                  <a:lnTo>
                    <a:pt x="764" y="953"/>
                  </a:lnTo>
                  <a:lnTo>
                    <a:pt x="764" y="951"/>
                  </a:lnTo>
                  <a:lnTo>
                    <a:pt x="763" y="952"/>
                  </a:lnTo>
                  <a:lnTo>
                    <a:pt x="763" y="951"/>
                  </a:lnTo>
                  <a:lnTo>
                    <a:pt x="761" y="951"/>
                  </a:lnTo>
                  <a:lnTo>
                    <a:pt x="760" y="950"/>
                  </a:lnTo>
                  <a:lnTo>
                    <a:pt x="760" y="949"/>
                  </a:lnTo>
                  <a:lnTo>
                    <a:pt x="758" y="948"/>
                  </a:lnTo>
                  <a:lnTo>
                    <a:pt x="758" y="947"/>
                  </a:lnTo>
                  <a:lnTo>
                    <a:pt x="758" y="947"/>
                  </a:lnTo>
                  <a:lnTo>
                    <a:pt x="756" y="947"/>
                  </a:lnTo>
                  <a:lnTo>
                    <a:pt x="755" y="948"/>
                  </a:lnTo>
                  <a:lnTo>
                    <a:pt x="753" y="949"/>
                  </a:lnTo>
                  <a:lnTo>
                    <a:pt x="751" y="949"/>
                  </a:lnTo>
                  <a:lnTo>
                    <a:pt x="750" y="950"/>
                  </a:lnTo>
                  <a:lnTo>
                    <a:pt x="749" y="950"/>
                  </a:lnTo>
                  <a:lnTo>
                    <a:pt x="743" y="952"/>
                  </a:lnTo>
                  <a:lnTo>
                    <a:pt x="742" y="952"/>
                  </a:lnTo>
                  <a:lnTo>
                    <a:pt x="739" y="952"/>
                  </a:lnTo>
                  <a:lnTo>
                    <a:pt x="736" y="954"/>
                  </a:lnTo>
                  <a:lnTo>
                    <a:pt x="735" y="954"/>
                  </a:lnTo>
                  <a:lnTo>
                    <a:pt x="734" y="954"/>
                  </a:lnTo>
                  <a:lnTo>
                    <a:pt x="733" y="954"/>
                  </a:lnTo>
                  <a:lnTo>
                    <a:pt x="733" y="953"/>
                  </a:lnTo>
                  <a:lnTo>
                    <a:pt x="732" y="953"/>
                  </a:lnTo>
                  <a:lnTo>
                    <a:pt x="731" y="952"/>
                  </a:lnTo>
                  <a:lnTo>
                    <a:pt x="731" y="952"/>
                  </a:lnTo>
                  <a:lnTo>
                    <a:pt x="731" y="951"/>
                  </a:lnTo>
                  <a:lnTo>
                    <a:pt x="730" y="951"/>
                  </a:lnTo>
                  <a:lnTo>
                    <a:pt x="732" y="951"/>
                  </a:lnTo>
                  <a:lnTo>
                    <a:pt x="733" y="951"/>
                  </a:lnTo>
                  <a:lnTo>
                    <a:pt x="735" y="949"/>
                  </a:lnTo>
                  <a:lnTo>
                    <a:pt x="737" y="946"/>
                  </a:lnTo>
                  <a:lnTo>
                    <a:pt x="740" y="941"/>
                  </a:lnTo>
                  <a:lnTo>
                    <a:pt x="742" y="931"/>
                  </a:lnTo>
                  <a:lnTo>
                    <a:pt x="742" y="930"/>
                  </a:lnTo>
                  <a:lnTo>
                    <a:pt x="742" y="927"/>
                  </a:lnTo>
                  <a:lnTo>
                    <a:pt x="738" y="920"/>
                  </a:lnTo>
                  <a:lnTo>
                    <a:pt x="736" y="919"/>
                  </a:lnTo>
                  <a:lnTo>
                    <a:pt x="736" y="919"/>
                  </a:lnTo>
                  <a:lnTo>
                    <a:pt x="732" y="920"/>
                  </a:lnTo>
                  <a:lnTo>
                    <a:pt x="730" y="922"/>
                  </a:lnTo>
                  <a:lnTo>
                    <a:pt x="728" y="923"/>
                  </a:lnTo>
                  <a:lnTo>
                    <a:pt x="724" y="928"/>
                  </a:lnTo>
                  <a:lnTo>
                    <a:pt x="722" y="931"/>
                  </a:lnTo>
                  <a:lnTo>
                    <a:pt x="722" y="934"/>
                  </a:lnTo>
                  <a:lnTo>
                    <a:pt x="721" y="935"/>
                  </a:lnTo>
                  <a:lnTo>
                    <a:pt x="719" y="935"/>
                  </a:lnTo>
                  <a:lnTo>
                    <a:pt x="717" y="936"/>
                  </a:lnTo>
                  <a:lnTo>
                    <a:pt x="716" y="936"/>
                  </a:lnTo>
                  <a:lnTo>
                    <a:pt x="714" y="935"/>
                  </a:lnTo>
                  <a:lnTo>
                    <a:pt x="714" y="934"/>
                  </a:lnTo>
                  <a:lnTo>
                    <a:pt x="714" y="932"/>
                  </a:lnTo>
                  <a:lnTo>
                    <a:pt x="714" y="931"/>
                  </a:lnTo>
                  <a:lnTo>
                    <a:pt x="711" y="930"/>
                  </a:lnTo>
                  <a:lnTo>
                    <a:pt x="710" y="933"/>
                  </a:lnTo>
                  <a:lnTo>
                    <a:pt x="708" y="935"/>
                  </a:lnTo>
                  <a:lnTo>
                    <a:pt x="707" y="936"/>
                  </a:lnTo>
                  <a:lnTo>
                    <a:pt x="706" y="937"/>
                  </a:lnTo>
                  <a:lnTo>
                    <a:pt x="706" y="938"/>
                  </a:lnTo>
                  <a:lnTo>
                    <a:pt x="705" y="939"/>
                  </a:lnTo>
                  <a:lnTo>
                    <a:pt x="706" y="941"/>
                  </a:lnTo>
                  <a:lnTo>
                    <a:pt x="707" y="941"/>
                  </a:lnTo>
                  <a:lnTo>
                    <a:pt x="708" y="941"/>
                  </a:lnTo>
                  <a:lnTo>
                    <a:pt x="708" y="942"/>
                  </a:lnTo>
                  <a:lnTo>
                    <a:pt x="708" y="943"/>
                  </a:lnTo>
                  <a:lnTo>
                    <a:pt x="709" y="944"/>
                  </a:lnTo>
                  <a:lnTo>
                    <a:pt x="708" y="946"/>
                  </a:lnTo>
                  <a:lnTo>
                    <a:pt x="707" y="947"/>
                  </a:lnTo>
                  <a:lnTo>
                    <a:pt x="705" y="950"/>
                  </a:lnTo>
                  <a:lnTo>
                    <a:pt x="705" y="951"/>
                  </a:lnTo>
                  <a:lnTo>
                    <a:pt x="705" y="952"/>
                  </a:lnTo>
                  <a:lnTo>
                    <a:pt x="706" y="952"/>
                  </a:lnTo>
                  <a:lnTo>
                    <a:pt x="708" y="955"/>
                  </a:lnTo>
                  <a:lnTo>
                    <a:pt x="709" y="956"/>
                  </a:lnTo>
                  <a:lnTo>
                    <a:pt x="712" y="957"/>
                  </a:lnTo>
                  <a:lnTo>
                    <a:pt x="714" y="957"/>
                  </a:lnTo>
                  <a:lnTo>
                    <a:pt x="715" y="957"/>
                  </a:lnTo>
                  <a:lnTo>
                    <a:pt x="718" y="958"/>
                  </a:lnTo>
                  <a:lnTo>
                    <a:pt x="717" y="959"/>
                  </a:lnTo>
                  <a:lnTo>
                    <a:pt x="716" y="962"/>
                  </a:lnTo>
                  <a:lnTo>
                    <a:pt x="715" y="964"/>
                  </a:lnTo>
                  <a:lnTo>
                    <a:pt x="716" y="964"/>
                  </a:lnTo>
                  <a:lnTo>
                    <a:pt x="719" y="967"/>
                  </a:lnTo>
                  <a:lnTo>
                    <a:pt x="720" y="969"/>
                  </a:lnTo>
                  <a:lnTo>
                    <a:pt x="720" y="975"/>
                  </a:lnTo>
                  <a:lnTo>
                    <a:pt x="719" y="980"/>
                  </a:lnTo>
                  <a:lnTo>
                    <a:pt x="719" y="983"/>
                  </a:lnTo>
                  <a:lnTo>
                    <a:pt x="720" y="985"/>
                  </a:lnTo>
                  <a:lnTo>
                    <a:pt x="722" y="985"/>
                  </a:lnTo>
                  <a:lnTo>
                    <a:pt x="723" y="985"/>
                  </a:lnTo>
                  <a:lnTo>
                    <a:pt x="725" y="985"/>
                  </a:lnTo>
                  <a:lnTo>
                    <a:pt x="727" y="984"/>
                  </a:lnTo>
                  <a:lnTo>
                    <a:pt x="728" y="981"/>
                  </a:lnTo>
                  <a:lnTo>
                    <a:pt x="728" y="979"/>
                  </a:lnTo>
                  <a:lnTo>
                    <a:pt x="729" y="977"/>
                  </a:lnTo>
                  <a:lnTo>
                    <a:pt x="732" y="980"/>
                  </a:lnTo>
                  <a:lnTo>
                    <a:pt x="733" y="980"/>
                  </a:lnTo>
                  <a:lnTo>
                    <a:pt x="736" y="980"/>
                  </a:lnTo>
                  <a:lnTo>
                    <a:pt x="738" y="979"/>
                  </a:lnTo>
                  <a:lnTo>
                    <a:pt x="739" y="980"/>
                  </a:lnTo>
                  <a:lnTo>
                    <a:pt x="738" y="980"/>
                  </a:lnTo>
                  <a:lnTo>
                    <a:pt x="734" y="984"/>
                  </a:lnTo>
                  <a:lnTo>
                    <a:pt x="732" y="985"/>
                  </a:lnTo>
                  <a:lnTo>
                    <a:pt x="730" y="987"/>
                  </a:lnTo>
                  <a:lnTo>
                    <a:pt x="705" y="1005"/>
                  </a:lnTo>
                  <a:lnTo>
                    <a:pt x="698" y="1010"/>
                  </a:lnTo>
                  <a:lnTo>
                    <a:pt x="696" y="1013"/>
                  </a:lnTo>
                  <a:lnTo>
                    <a:pt x="694" y="1014"/>
                  </a:lnTo>
                  <a:lnTo>
                    <a:pt x="694" y="1015"/>
                  </a:lnTo>
                  <a:lnTo>
                    <a:pt x="694" y="1016"/>
                  </a:lnTo>
                  <a:lnTo>
                    <a:pt x="686" y="1022"/>
                  </a:lnTo>
                  <a:lnTo>
                    <a:pt x="681" y="1026"/>
                  </a:lnTo>
                  <a:lnTo>
                    <a:pt x="677" y="1030"/>
                  </a:lnTo>
                  <a:lnTo>
                    <a:pt x="675" y="1034"/>
                  </a:lnTo>
                  <a:lnTo>
                    <a:pt x="673" y="1035"/>
                  </a:lnTo>
                  <a:lnTo>
                    <a:pt x="668" y="1039"/>
                  </a:lnTo>
                  <a:lnTo>
                    <a:pt x="665" y="1041"/>
                  </a:lnTo>
                  <a:lnTo>
                    <a:pt x="665" y="1043"/>
                  </a:lnTo>
                  <a:lnTo>
                    <a:pt x="661" y="1044"/>
                  </a:lnTo>
                  <a:lnTo>
                    <a:pt x="659" y="1044"/>
                  </a:lnTo>
                  <a:lnTo>
                    <a:pt x="653" y="1047"/>
                  </a:lnTo>
                  <a:lnTo>
                    <a:pt x="651" y="1049"/>
                  </a:lnTo>
                  <a:lnTo>
                    <a:pt x="644" y="1053"/>
                  </a:lnTo>
                  <a:lnTo>
                    <a:pt x="616" y="1070"/>
                  </a:lnTo>
                  <a:lnTo>
                    <a:pt x="608" y="1074"/>
                  </a:lnTo>
                  <a:lnTo>
                    <a:pt x="595" y="1080"/>
                  </a:lnTo>
                  <a:lnTo>
                    <a:pt x="586" y="1085"/>
                  </a:lnTo>
                  <a:lnTo>
                    <a:pt x="573" y="1092"/>
                  </a:lnTo>
                  <a:lnTo>
                    <a:pt x="570" y="1093"/>
                  </a:lnTo>
                  <a:lnTo>
                    <a:pt x="567" y="1096"/>
                  </a:lnTo>
                  <a:lnTo>
                    <a:pt x="564" y="1097"/>
                  </a:lnTo>
                  <a:lnTo>
                    <a:pt x="560" y="1100"/>
                  </a:lnTo>
                  <a:lnTo>
                    <a:pt x="558" y="1102"/>
                  </a:lnTo>
                  <a:lnTo>
                    <a:pt x="557" y="1102"/>
                  </a:lnTo>
                  <a:lnTo>
                    <a:pt x="556" y="1103"/>
                  </a:lnTo>
                  <a:lnTo>
                    <a:pt x="553" y="1106"/>
                  </a:lnTo>
                  <a:lnTo>
                    <a:pt x="553" y="1107"/>
                  </a:lnTo>
                  <a:lnTo>
                    <a:pt x="553" y="1107"/>
                  </a:lnTo>
                  <a:lnTo>
                    <a:pt x="552" y="1107"/>
                  </a:lnTo>
                  <a:lnTo>
                    <a:pt x="551" y="1107"/>
                  </a:lnTo>
                  <a:lnTo>
                    <a:pt x="552" y="1106"/>
                  </a:lnTo>
                  <a:lnTo>
                    <a:pt x="552" y="1105"/>
                  </a:lnTo>
                  <a:lnTo>
                    <a:pt x="557" y="1101"/>
                  </a:lnTo>
                  <a:lnTo>
                    <a:pt x="564" y="1096"/>
                  </a:lnTo>
                  <a:lnTo>
                    <a:pt x="570" y="1093"/>
                  </a:lnTo>
                  <a:lnTo>
                    <a:pt x="570" y="1092"/>
                  </a:lnTo>
                  <a:lnTo>
                    <a:pt x="570" y="1091"/>
                  </a:lnTo>
                  <a:lnTo>
                    <a:pt x="578" y="1086"/>
                  </a:lnTo>
                  <a:lnTo>
                    <a:pt x="583" y="1085"/>
                  </a:lnTo>
                  <a:lnTo>
                    <a:pt x="590" y="1080"/>
                  </a:lnTo>
                  <a:lnTo>
                    <a:pt x="591" y="1080"/>
                  </a:lnTo>
                  <a:lnTo>
                    <a:pt x="594" y="1079"/>
                  </a:lnTo>
                  <a:lnTo>
                    <a:pt x="597" y="1078"/>
                  </a:lnTo>
                  <a:lnTo>
                    <a:pt x="597" y="1077"/>
                  </a:lnTo>
                  <a:lnTo>
                    <a:pt x="597" y="1076"/>
                  </a:lnTo>
                  <a:lnTo>
                    <a:pt x="597" y="1074"/>
                  </a:lnTo>
                  <a:lnTo>
                    <a:pt x="598" y="1072"/>
                  </a:lnTo>
                  <a:lnTo>
                    <a:pt x="597" y="1072"/>
                  </a:lnTo>
                  <a:lnTo>
                    <a:pt x="595" y="1071"/>
                  </a:lnTo>
                  <a:lnTo>
                    <a:pt x="594" y="1071"/>
                  </a:lnTo>
                  <a:lnTo>
                    <a:pt x="594" y="1073"/>
                  </a:lnTo>
                  <a:lnTo>
                    <a:pt x="591" y="1072"/>
                  </a:lnTo>
                  <a:lnTo>
                    <a:pt x="589" y="1073"/>
                  </a:lnTo>
                  <a:lnTo>
                    <a:pt x="587" y="1074"/>
                  </a:lnTo>
                  <a:lnTo>
                    <a:pt x="583" y="1075"/>
                  </a:lnTo>
                  <a:lnTo>
                    <a:pt x="578" y="1077"/>
                  </a:lnTo>
                  <a:lnTo>
                    <a:pt x="574" y="1079"/>
                  </a:lnTo>
                  <a:lnTo>
                    <a:pt x="572" y="1080"/>
                  </a:lnTo>
                  <a:lnTo>
                    <a:pt x="570" y="1081"/>
                  </a:lnTo>
                  <a:lnTo>
                    <a:pt x="569" y="1081"/>
                  </a:lnTo>
                  <a:lnTo>
                    <a:pt x="568" y="1079"/>
                  </a:lnTo>
                  <a:lnTo>
                    <a:pt x="568" y="1079"/>
                  </a:lnTo>
                  <a:lnTo>
                    <a:pt x="570" y="1078"/>
                  </a:lnTo>
                  <a:lnTo>
                    <a:pt x="570" y="1077"/>
                  </a:lnTo>
                  <a:lnTo>
                    <a:pt x="570" y="1076"/>
                  </a:lnTo>
                  <a:lnTo>
                    <a:pt x="569" y="1074"/>
                  </a:lnTo>
                  <a:lnTo>
                    <a:pt x="571" y="1070"/>
                  </a:lnTo>
                  <a:lnTo>
                    <a:pt x="570" y="1070"/>
                  </a:lnTo>
                  <a:lnTo>
                    <a:pt x="573" y="1067"/>
                  </a:lnTo>
                  <a:lnTo>
                    <a:pt x="573" y="1066"/>
                  </a:lnTo>
                  <a:lnTo>
                    <a:pt x="572" y="1065"/>
                  </a:lnTo>
                  <a:lnTo>
                    <a:pt x="570" y="1066"/>
                  </a:lnTo>
                  <a:lnTo>
                    <a:pt x="569" y="1066"/>
                  </a:lnTo>
                  <a:lnTo>
                    <a:pt x="565" y="1068"/>
                  </a:lnTo>
                  <a:lnTo>
                    <a:pt x="564" y="1068"/>
                  </a:lnTo>
                  <a:lnTo>
                    <a:pt x="564" y="1067"/>
                  </a:lnTo>
                  <a:lnTo>
                    <a:pt x="562" y="1068"/>
                  </a:lnTo>
                  <a:lnTo>
                    <a:pt x="560" y="1069"/>
                  </a:lnTo>
                  <a:lnTo>
                    <a:pt x="560" y="1071"/>
                  </a:lnTo>
                  <a:lnTo>
                    <a:pt x="560" y="1073"/>
                  </a:lnTo>
                  <a:lnTo>
                    <a:pt x="558" y="1074"/>
                  </a:lnTo>
                  <a:lnTo>
                    <a:pt x="553" y="1075"/>
                  </a:lnTo>
                  <a:lnTo>
                    <a:pt x="552" y="1076"/>
                  </a:lnTo>
                  <a:lnTo>
                    <a:pt x="551" y="1077"/>
                  </a:lnTo>
                  <a:lnTo>
                    <a:pt x="541" y="1082"/>
                  </a:lnTo>
                  <a:lnTo>
                    <a:pt x="539" y="1083"/>
                  </a:lnTo>
                  <a:lnTo>
                    <a:pt x="540" y="1081"/>
                  </a:lnTo>
                  <a:lnTo>
                    <a:pt x="540" y="1079"/>
                  </a:lnTo>
                  <a:lnTo>
                    <a:pt x="539" y="1078"/>
                  </a:lnTo>
                  <a:lnTo>
                    <a:pt x="539" y="1077"/>
                  </a:lnTo>
                  <a:lnTo>
                    <a:pt x="537" y="1077"/>
                  </a:lnTo>
                  <a:lnTo>
                    <a:pt x="537" y="1076"/>
                  </a:lnTo>
                  <a:lnTo>
                    <a:pt x="538" y="1075"/>
                  </a:lnTo>
                  <a:lnTo>
                    <a:pt x="538" y="1074"/>
                  </a:lnTo>
                  <a:lnTo>
                    <a:pt x="538" y="1074"/>
                  </a:lnTo>
                  <a:lnTo>
                    <a:pt x="537" y="1074"/>
                  </a:lnTo>
                  <a:lnTo>
                    <a:pt x="533" y="1073"/>
                  </a:lnTo>
                  <a:lnTo>
                    <a:pt x="531" y="1073"/>
                  </a:lnTo>
                  <a:lnTo>
                    <a:pt x="531" y="1073"/>
                  </a:lnTo>
                  <a:lnTo>
                    <a:pt x="530" y="1069"/>
                  </a:lnTo>
                  <a:lnTo>
                    <a:pt x="530" y="1068"/>
                  </a:lnTo>
                  <a:lnTo>
                    <a:pt x="531" y="1067"/>
                  </a:lnTo>
                  <a:lnTo>
                    <a:pt x="531" y="1066"/>
                  </a:lnTo>
                  <a:lnTo>
                    <a:pt x="530" y="1065"/>
                  </a:lnTo>
                  <a:lnTo>
                    <a:pt x="529" y="1065"/>
                  </a:lnTo>
                  <a:lnTo>
                    <a:pt x="529" y="1063"/>
                  </a:lnTo>
                  <a:lnTo>
                    <a:pt x="528" y="1063"/>
                  </a:lnTo>
                  <a:lnTo>
                    <a:pt x="527" y="1062"/>
                  </a:lnTo>
                  <a:lnTo>
                    <a:pt x="526" y="1063"/>
                  </a:lnTo>
                  <a:lnTo>
                    <a:pt x="523" y="1063"/>
                  </a:lnTo>
                  <a:lnTo>
                    <a:pt x="521" y="1064"/>
                  </a:lnTo>
                  <a:lnTo>
                    <a:pt x="520" y="1065"/>
                  </a:lnTo>
                  <a:lnTo>
                    <a:pt x="520" y="1066"/>
                  </a:lnTo>
                  <a:lnTo>
                    <a:pt x="520" y="1067"/>
                  </a:lnTo>
                  <a:lnTo>
                    <a:pt x="523" y="1069"/>
                  </a:lnTo>
                  <a:lnTo>
                    <a:pt x="523" y="1071"/>
                  </a:lnTo>
                  <a:lnTo>
                    <a:pt x="523" y="1072"/>
                  </a:lnTo>
                  <a:lnTo>
                    <a:pt x="524" y="1072"/>
                  </a:lnTo>
                  <a:lnTo>
                    <a:pt x="525" y="1073"/>
                  </a:lnTo>
                  <a:lnTo>
                    <a:pt x="526" y="1074"/>
                  </a:lnTo>
                  <a:lnTo>
                    <a:pt x="525" y="1075"/>
                  </a:lnTo>
                  <a:lnTo>
                    <a:pt x="524" y="1076"/>
                  </a:lnTo>
                  <a:lnTo>
                    <a:pt x="526" y="1080"/>
                  </a:lnTo>
                  <a:lnTo>
                    <a:pt x="526" y="1081"/>
                  </a:lnTo>
                  <a:lnTo>
                    <a:pt x="530" y="1081"/>
                  </a:lnTo>
                  <a:lnTo>
                    <a:pt x="531" y="1081"/>
                  </a:lnTo>
                  <a:lnTo>
                    <a:pt x="531" y="1082"/>
                  </a:lnTo>
                  <a:lnTo>
                    <a:pt x="531" y="1083"/>
                  </a:lnTo>
                  <a:lnTo>
                    <a:pt x="534" y="1085"/>
                  </a:lnTo>
                  <a:lnTo>
                    <a:pt x="535" y="1085"/>
                  </a:lnTo>
                  <a:lnTo>
                    <a:pt x="536" y="1085"/>
                  </a:lnTo>
                  <a:lnTo>
                    <a:pt x="537" y="1087"/>
                  </a:lnTo>
                  <a:lnTo>
                    <a:pt x="537" y="1089"/>
                  </a:lnTo>
                  <a:lnTo>
                    <a:pt x="543" y="1093"/>
                  </a:lnTo>
                  <a:lnTo>
                    <a:pt x="547" y="1096"/>
                  </a:lnTo>
                  <a:lnTo>
                    <a:pt x="548" y="1097"/>
                  </a:lnTo>
                  <a:lnTo>
                    <a:pt x="549" y="1099"/>
                  </a:lnTo>
                  <a:lnTo>
                    <a:pt x="548" y="1100"/>
                  </a:lnTo>
                  <a:lnTo>
                    <a:pt x="542" y="1102"/>
                  </a:lnTo>
                  <a:lnTo>
                    <a:pt x="540" y="1105"/>
                  </a:lnTo>
                  <a:lnTo>
                    <a:pt x="537" y="1106"/>
                  </a:lnTo>
                  <a:lnTo>
                    <a:pt x="536" y="1107"/>
                  </a:lnTo>
                  <a:lnTo>
                    <a:pt x="533" y="1107"/>
                  </a:lnTo>
                  <a:lnTo>
                    <a:pt x="531" y="1108"/>
                  </a:lnTo>
                  <a:lnTo>
                    <a:pt x="530" y="1110"/>
                  </a:lnTo>
                  <a:lnTo>
                    <a:pt x="527" y="1111"/>
                  </a:lnTo>
                  <a:lnTo>
                    <a:pt x="526" y="1112"/>
                  </a:lnTo>
                  <a:lnTo>
                    <a:pt x="520" y="1113"/>
                  </a:lnTo>
                  <a:lnTo>
                    <a:pt x="518" y="1114"/>
                  </a:lnTo>
                  <a:lnTo>
                    <a:pt x="516" y="1113"/>
                  </a:lnTo>
                  <a:lnTo>
                    <a:pt x="515" y="1113"/>
                  </a:lnTo>
                  <a:lnTo>
                    <a:pt x="515" y="1113"/>
                  </a:lnTo>
                  <a:lnTo>
                    <a:pt x="515" y="1113"/>
                  </a:lnTo>
                  <a:lnTo>
                    <a:pt x="515" y="1109"/>
                  </a:lnTo>
                  <a:lnTo>
                    <a:pt x="515" y="1106"/>
                  </a:lnTo>
                  <a:lnTo>
                    <a:pt x="514" y="1105"/>
                  </a:lnTo>
                  <a:lnTo>
                    <a:pt x="512" y="1104"/>
                  </a:lnTo>
                  <a:lnTo>
                    <a:pt x="509" y="1104"/>
                  </a:lnTo>
                  <a:lnTo>
                    <a:pt x="508" y="1104"/>
                  </a:lnTo>
                  <a:lnTo>
                    <a:pt x="507" y="1104"/>
                  </a:lnTo>
                  <a:lnTo>
                    <a:pt x="506" y="1105"/>
                  </a:lnTo>
                  <a:lnTo>
                    <a:pt x="506" y="1106"/>
                  </a:lnTo>
                  <a:lnTo>
                    <a:pt x="504" y="1107"/>
                  </a:lnTo>
                  <a:lnTo>
                    <a:pt x="504" y="1110"/>
                  </a:lnTo>
                  <a:lnTo>
                    <a:pt x="504" y="1112"/>
                  </a:lnTo>
                  <a:lnTo>
                    <a:pt x="504" y="1113"/>
                  </a:lnTo>
                  <a:lnTo>
                    <a:pt x="504" y="1114"/>
                  </a:lnTo>
                  <a:lnTo>
                    <a:pt x="504" y="1116"/>
                  </a:lnTo>
                  <a:lnTo>
                    <a:pt x="504" y="1117"/>
                  </a:lnTo>
                  <a:lnTo>
                    <a:pt x="503" y="1119"/>
                  </a:lnTo>
                  <a:lnTo>
                    <a:pt x="503" y="1120"/>
                  </a:lnTo>
                  <a:lnTo>
                    <a:pt x="503" y="1121"/>
                  </a:lnTo>
                  <a:lnTo>
                    <a:pt x="504" y="1123"/>
                  </a:lnTo>
                  <a:lnTo>
                    <a:pt x="505" y="1124"/>
                  </a:lnTo>
                  <a:lnTo>
                    <a:pt x="504" y="1125"/>
                  </a:lnTo>
                  <a:lnTo>
                    <a:pt x="504" y="1129"/>
                  </a:lnTo>
                  <a:lnTo>
                    <a:pt x="502" y="1129"/>
                  </a:lnTo>
                  <a:lnTo>
                    <a:pt x="498" y="1133"/>
                  </a:lnTo>
                  <a:lnTo>
                    <a:pt x="495" y="1135"/>
                  </a:lnTo>
                  <a:lnTo>
                    <a:pt x="492" y="1138"/>
                  </a:lnTo>
                  <a:lnTo>
                    <a:pt x="491" y="1139"/>
                  </a:lnTo>
                  <a:lnTo>
                    <a:pt x="487" y="1142"/>
                  </a:lnTo>
                  <a:lnTo>
                    <a:pt x="485" y="1142"/>
                  </a:lnTo>
                  <a:lnTo>
                    <a:pt x="481" y="1140"/>
                  </a:lnTo>
                  <a:lnTo>
                    <a:pt x="480" y="1140"/>
                  </a:lnTo>
                  <a:lnTo>
                    <a:pt x="477" y="1142"/>
                  </a:lnTo>
                  <a:lnTo>
                    <a:pt x="477" y="1143"/>
                  </a:lnTo>
                  <a:lnTo>
                    <a:pt x="477" y="1144"/>
                  </a:lnTo>
                  <a:lnTo>
                    <a:pt x="477" y="1145"/>
                  </a:lnTo>
                  <a:lnTo>
                    <a:pt x="476" y="1146"/>
                  </a:lnTo>
                  <a:lnTo>
                    <a:pt x="476" y="1147"/>
                  </a:lnTo>
                  <a:lnTo>
                    <a:pt x="476" y="1149"/>
                  </a:lnTo>
                  <a:lnTo>
                    <a:pt x="476" y="1151"/>
                  </a:lnTo>
                  <a:lnTo>
                    <a:pt x="477" y="1153"/>
                  </a:lnTo>
                  <a:lnTo>
                    <a:pt x="476" y="1154"/>
                  </a:lnTo>
                  <a:lnTo>
                    <a:pt x="476" y="1155"/>
                  </a:lnTo>
                  <a:lnTo>
                    <a:pt x="475" y="1156"/>
                  </a:lnTo>
                  <a:lnTo>
                    <a:pt x="473" y="1159"/>
                  </a:lnTo>
                  <a:lnTo>
                    <a:pt x="471" y="1160"/>
                  </a:lnTo>
                  <a:lnTo>
                    <a:pt x="466" y="1168"/>
                  </a:lnTo>
                  <a:lnTo>
                    <a:pt x="465" y="1169"/>
                  </a:lnTo>
                  <a:lnTo>
                    <a:pt x="465" y="1172"/>
                  </a:lnTo>
                  <a:lnTo>
                    <a:pt x="464" y="1173"/>
                  </a:lnTo>
                  <a:lnTo>
                    <a:pt x="462" y="1174"/>
                  </a:lnTo>
                  <a:lnTo>
                    <a:pt x="459" y="1181"/>
                  </a:lnTo>
                  <a:lnTo>
                    <a:pt x="459" y="1182"/>
                  </a:lnTo>
                  <a:lnTo>
                    <a:pt x="458" y="1182"/>
                  </a:lnTo>
                  <a:lnTo>
                    <a:pt x="457" y="1182"/>
                  </a:lnTo>
                  <a:lnTo>
                    <a:pt x="456" y="1182"/>
                  </a:lnTo>
                  <a:lnTo>
                    <a:pt x="455" y="1182"/>
                  </a:lnTo>
                  <a:lnTo>
                    <a:pt x="454" y="1182"/>
                  </a:lnTo>
                  <a:lnTo>
                    <a:pt x="454" y="1182"/>
                  </a:lnTo>
                  <a:lnTo>
                    <a:pt x="454" y="1181"/>
                  </a:lnTo>
                  <a:lnTo>
                    <a:pt x="454" y="1180"/>
                  </a:lnTo>
                  <a:lnTo>
                    <a:pt x="454" y="1179"/>
                  </a:lnTo>
                  <a:lnTo>
                    <a:pt x="453" y="1179"/>
                  </a:lnTo>
                  <a:lnTo>
                    <a:pt x="452" y="1178"/>
                  </a:lnTo>
                  <a:lnTo>
                    <a:pt x="452" y="1177"/>
                  </a:lnTo>
                  <a:lnTo>
                    <a:pt x="452" y="1176"/>
                  </a:lnTo>
                  <a:lnTo>
                    <a:pt x="451" y="1175"/>
                  </a:lnTo>
                  <a:lnTo>
                    <a:pt x="450" y="1174"/>
                  </a:lnTo>
                  <a:lnTo>
                    <a:pt x="449" y="1174"/>
                  </a:lnTo>
                  <a:lnTo>
                    <a:pt x="448" y="1174"/>
                  </a:lnTo>
                  <a:lnTo>
                    <a:pt x="447" y="1174"/>
                  </a:lnTo>
                  <a:lnTo>
                    <a:pt x="446" y="1174"/>
                  </a:lnTo>
                  <a:lnTo>
                    <a:pt x="445" y="1175"/>
                  </a:lnTo>
                  <a:lnTo>
                    <a:pt x="443" y="1175"/>
                  </a:lnTo>
                  <a:lnTo>
                    <a:pt x="443" y="1176"/>
                  </a:lnTo>
                  <a:lnTo>
                    <a:pt x="439" y="1179"/>
                  </a:lnTo>
                  <a:lnTo>
                    <a:pt x="438" y="1178"/>
                  </a:lnTo>
                  <a:lnTo>
                    <a:pt x="438" y="1179"/>
                  </a:lnTo>
                  <a:lnTo>
                    <a:pt x="437" y="1179"/>
                  </a:lnTo>
                  <a:lnTo>
                    <a:pt x="435" y="1183"/>
                  </a:lnTo>
                  <a:lnTo>
                    <a:pt x="435" y="1187"/>
                  </a:lnTo>
                  <a:lnTo>
                    <a:pt x="435" y="1190"/>
                  </a:lnTo>
                  <a:lnTo>
                    <a:pt x="437" y="1193"/>
                  </a:lnTo>
                  <a:lnTo>
                    <a:pt x="440" y="1195"/>
                  </a:lnTo>
                  <a:lnTo>
                    <a:pt x="443" y="1196"/>
                  </a:lnTo>
                  <a:lnTo>
                    <a:pt x="450" y="1199"/>
                  </a:lnTo>
                  <a:lnTo>
                    <a:pt x="449" y="1201"/>
                  </a:lnTo>
                  <a:lnTo>
                    <a:pt x="445" y="1210"/>
                  </a:lnTo>
                  <a:lnTo>
                    <a:pt x="445" y="1212"/>
                  </a:lnTo>
                  <a:lnTo>
                    <a:pt x="446" y="1212"/>
                  </a:lnTo>
                  <a:lnTo>
                    <a:pt x="444" y="1213"/>
                  </a:lnTo>
                  <a:lnTo>
                    <a:pt x="443" y="1216"/>
                  </a:lnTo>
                  <a:lnTo>
                    <a:pt x="442" y="1217"/>
                  </a:lnTo>
                  <a:lnTo>
                    <a:pt x="441" y="1222"/>
                  </a:lnTo>
                  <a:lnTo>
                    <a:pt x="440" y="1223"/>
                  </a:lnTo>
                  <a:lnTo>
                    <a:pt x="439" y="1225"/>
                  </a:lnTo>
                  <a:lnTo>
                    <a:pt x="439" y="1228"/>
                  </a:lnTo>
                  <a:lnTo>
                    <a:pt x="437" y="1231"/>
                  </a:lnTo>
                  <a:lnTo>
                    <a:pt x="437" y="1232"/>
                  </a:lnTo>
                  <a:lnTo>
                    <a:pt x="437" y="1235"/>
                  </a:lnTo>
                  <a:lnTo>
                    <a:pt x="437" y="1237"/>
                  </a:lnTo>
                  <a:lnTo>
                    <a:pt x="436" y="1239"/>
                  </a:lnTo>
                  <a:lnTo>
                    <a:pt x="435" y="1240"/>
                  </a:lnTo>
                  <a:lnTo>
                    <a:pt x="433" y="1246"/>
                  </a:lnTo>
                  <a:lnTo>
                    <a:pt x="432" y="1247"/>
                  </a:lnTo>
                  <a:lnTo>
                    <a:pt x="432" y="1248"/>
                  </a:lnTo>
                  <a:lnTo>
                    <a:pt x="432" y="1249"/>
                  </a:lnTo>
                  <a:lnTo>
                    <a:pt x="431" y="1250"/>
                  </a:lnTo>
                  <a:lnTo>
                    <a:pt x="429" y="1250"/>
                  </a:lnTo>
                  <a:lnTo>
                    <a:pt x="427" y="1250"/>
                  </a:lnTo>
                  <a:lnTo>
                    <a:pt x="423" y="1252"/>
                  </a:lnTo>
                  <a:lnTo>
                    <a:pt x="420" y="1255"/>
                  </a:lnTo>
                  <a:lnTo>
                    <a:pt x="417" y="1255"/>
                  </a:lnTo>
                  <a:lnTo>
                    <a:pt x="416" y="1254"/>
                  </a:lnTo>
                  <a:lnTo>
                    <a:pt x="415" y="1253"/>
                  </a:lnTo>
                  <a:lnTo>
                    <a:pt x="417" y="1253"/>
                  </a:lnTo>
                  <a:lnTo>
                    <a:pt x="418" y="1253"/>
                  </a:lnTo>
                  <a:lnTo>
                    <a:pt x="418" y="1252"/>
                  </a:lnTo>
                  <a:lnTo>
                    <a:pt x="419" y="1251"/>
                  </a:lnTo>
                  <a:lnTo>
                    <a:pt x="420" y="1251"/>
                  </a:lnTo>
                  <a:lnTo>
                    <a:pt x="421" y="1251"/>
                  </a:lnTo>
                  <a:lnTo>
                    <a:pt x="420" y="1249"/>
                  </a:lnTo>
                  <a:lnTo>
                    <a:pt x="421" y="1248"/>
                  </a:lnTo>
                  <a:lnTo>
                    <a:pt x="423" y="1246"/>
                  </a:lnTo>
                  <a:lnTo>
                    <a:pt x="423" y="1245"/>
                  </a:lnTo>
                  <a:lnTo>
                    <a:pt x="423" y="1244"/>
                  </a:lnTo>
                  <a:lnTo>
                    <a:pt x="421" y="1243"/>
                  </a:lnTo>
                  <a:lnTo>
                    <a:pt x="420" y="1244"/>
                  </a:lnTo>
                  <a:lnTo>
                    <a:pt x="419" y="1245"/>
                  </a:lnTo>
                  <a:lnTo>
                    <a:pt x="417" y="1247"/>
                  </a:lnTo>
                  <a:lnTo>
                    <a:pt x="413" y="1250"/>
                  </a:lnTo>
                  <a:lnTo>
                    <a:pt x="411" y="1251"/>
                  </a:lnTo>
                  <a:lnTo>
                    <a:pt x="409" y="1253"/>
                  </a:lnTo>
                  <a:lnTo>
                    <a:pt x="407" y="1253"/>
                  </a:lnTo>
                  <a:lnTo>
                    <a:pt x="406" y="1253"/>
                  </a:lnTo>
                  <a:lnTo>
                    <a:pt x="405" y="1254"/>
                  </a:lnTo>
                  <a:lnTo>
                    <a:pt x="405" y="1256"/>
                  </a:lnTo>
                  <a:lnTo>
                    <a:pt x="405" y="1257"/>
                  </a:lnTo>
                  <a:lnTo>
                    <a:pt x="405" y="1258"/>
                  </a:lnTo>
                  <a:lnTo>
                    <a:pt x="406" y="1259"/>
                  </a:lnTo>
                  <a:lnTo>
                    <a:pt x="409" y="1259"/>
                  </a:lnTo>
                  <a:lnTo>
                    <a:pt x="411" y="1260"/>
                  </a:lnTo>
                  <a:lnTo>
                    <a:pt x="412" y="1260"/>
                  </a:lnTo>
                  <a:lnTo>
                    <a:pt x="414" y="1261"/>
                  </a:lnTo>
                  <a:lnTo>
                    <a:pt x="416" y="1261"/>
                  </a:lnTo>
                  <a:lnTo>
                    <a:pt x="419" y="1261"/>
                  </a:lnTo>
                  <a:lnTo>
                    <a:pt x="420" y="1260"/>
                  </a:lnTo>
                  <a:lnTo>
                    <a:pt x="420" y="1260"/>
                  </a:lnTo>
                  <a:lnTo>
                    <a:pt x="421" y="1259"/>
                  </a:lnTo>
                  <a:lnTo>
                    <a:pt x="423" y="1258"/>
                  </a:lnTo>
                  <a:lnTo>
                    <a:pt x="425" y="1258"/>
                  </a:lnTo>
                  <a:lnTo>
                    <a:pt x="426" y="1257"/>
                  </a:lnTo>
                  <a:lnTo>
                    <a:pt x="426" y="1257"/>
                  </a:lnTo>
                  <a:lnTo>
                    <a:pt x="430" y="1257"/>
                  </a:lnTo>
                  <a:lnTo>
                    <a:pt x="430" y="1257"/>
                  </a:lnTo>
                  <a:lnTo>
                    <a:pt x="428" y="1265"/>
                  </a:lnTo>
                  <a:lnTo>
                    <a:pt x="427" y="1273"/>
                  </a:lnTo>
                  <a:lnTo>
                    <a:pt x="427" y="1276"/>
                  </a:lnTo>
                  <a:lnTo>
                    <a:pt x="426" y="1277"/>
                  </a:lnTo>
                  <a:lnTo>
                    <a:pt x="426" y="1277"/>
                  </a:lnTo>
                  <a:lnTo>
                    <a:pt x="426" y="1279"/>
                  </a:lnTo>
                  <a:lnTo>
                    <a:pt x="425" y="1279"/>
                  </a:lnTo>
                  <a:lnTo>
                    <a:pt x="424" y="1279"/>
                  </a:lnTo>
                  <a:lnTo>
                    <a:pt x="423" y="1279"/>
                  </a:lnTo>
                  <a:lnTo>
                    <a:pt x="421" y="1279"/>
                  </a:lnTo>
                  <a:lnTo>
                    <a:pt x="421" y="1279"/>
                  </a:lnTo>
                  <a:lnTo>
                    <a:pt x="421" y="1281"/>
                  </a:lnTo>
                  <a:lnTo>
                    <a:pt x="423" y="1283"/>
                  </a:lnTo>
                  <a:lnTo>
                    <a:pt x="423" y="1284"/>
                  </a:lnTo>
                  <a:lnTo>
                    <a:pt x="422" y="1284"/>
                  </a:lnTo>
                  <a:lnTo>
                    <a:pt x="422" y="1287"/>
                  </a:lnTo>
                  <a:lnTo>
                    <a:pt x="423" y="1288"/>
                  </a:lnTo>
                  <a:lnTo>
                    <a:pt x="424" y="1288"/>
                  </a:lnTo>
                  <a:lnTo>
                    <a:pt x="424" y="1289"/>
                  </a:lnTo>
                  <a:lnTo>
                    <a:pt x="423" y="1292"/>
                  </a:lnTo>
                  <a:lnTo>
                    <a:pt x="422" y="1292"/>
                  </a:lnTo>
                  <a:lnTo>
                    <a:pt x="416" y="1292"/>
                  </a:lnTo>
                  <a:lnTo>
                    <a:pt x="415" y="1292"/>
                  </a:lnTo>
                  <a:lnTo>
                    <a:pt x="414" y="1293"/>
                  </a:lnTo>
                  <a:lnTo>
                    <a:pt x="415" y="1295"/>
                  </a:lnTo>
                  <a:lnTo>
                    <a:pt x="415" y="1296"/>
                  </a:lnTo>
                  <a:lnTo>
                    <a:pt x="415" y="1298"/>
                  </a:lnTo>
                  <a:lnTo>
                    <a:pt x="414" y="1299"/>
                  </a:lnTo>
                  <a:lnTo>
                    <a:pt x="414" y="1300"/>
                  </a:lnTo>
                  <a:lnTo>
                    <a:pt x="415" y="1304"/>
                  </a:lnTo>
                  <a:lnTo>
                    <a:pt x="415" y="1305"/>
                  </a:lnTo>
                  <a:lnTo>
                    <a:pt x="415" y="1306"/>
                  </a:lnTo>
                  <a:lnTo>
                    <a:pt x="414" y="1307"/>
                  </a:lnTo>
                  <a:lnTo>
                    <a:pt x="414" y="1310"/>
                  </a:lnTo>
                  <a:lnTo>
                    <a:pt x="413" y="1313"/>
                  </a:lnTo>
                  <a:lnTo>
                    <a:pt x="414" y="1315"/>
                  </a:lnTo>
                  <a:lnTo>
                    <a:pt x="415" y="1315"/>
                  </a:lnTo>
                  <a:lnTo>
                    <a:pt x="415" y="1315"/>
                  </a:lnTo>
                  <a:lnTo>
                    <a:pt x="419" y="1318"/>
                  </a:lnTo>
                  <a:lnTo>
                    <a:pt x="422" y="1323"/>
                  </a:lnTo>
                  <a:lnTo>
                    <a:pt x="422" y="1324"/>
                  </a:lnTo>
                  <a:lnTo>
                    <a:pt x="423" y="1324"/>
                  </a:lnTo>
                  <a:lnTo>
                    <a:pt x="424" y="1327"/>
                  </a:lnTo>
                  <a:lnTo>
                    <a:pt x="424" y="1331"/>
                  </a:lnTo>
                  <a:lnTo>
                    <a:pt x="426" y="1341"/>
                  </a:lnTo>
                  <a:lnTo>
                    <a:pt x="426" y="1345"/>
                  </a:lnTo>
                  <a:lnTo>
                    <a:pt x="426" y="1345"/>
                  </a:lnTo>
                  <a:lnTo>
                    <a:pt x="428" y="1350"/>
                  </a:lnTo>
                  <a:lnTo>
                    <a:pt x="429" y="1352"/>
                  </a:lnTo>
                  <a:lnTo>
                    <a:pt x="428" y="1356"/>
                  </a:lnTo>
                  <a:lnTo>
                    <a:pt x="427" y="1358"/>
                  </a:lnTo>
                  <a:lnTo>
                    <a:pt x="427" y="1360"/>
                  </a:lnTo>
                  <a:lnTo>
                    <a:pt x="428" y="1361"/>
                  </a:lnTo>
                  <a:lnTo>
                    <a:pt x="427" y="1362"/>
                  </a:lnTo>
                  <a:lnTo>
                    <a:pt x="427" y="1363"/>
                  </a:lnTo>
                  <a:lnTo>
                    <a:pt x="426" y="1363"/>
                  </a:lnTo>
                  <a:lnTo>
                    <a:pt x="426" y="1365"/>
                  </a:lnTo>
                  <a:lnTo>
                    <a:pt x="426" y="1366"/>
                  </a:lnTo>
                  <a:lnTo>
                    <a:pt x="428" y="1367"/>
                  </a:lnTo>
                  <a:lnTo>
                    <a:pt x="428" y="1366"/>
                  </a:lnTo>
                  <a:lnTo>
                    <a:pt x="429" y="1366"/>
                  </a:lnTo>
                  <a:lnTo>
                    <a:pt x="430" y="1366"/>
                  </a:lnTo>
                  <a:lnTo>
                    <a:pt x="430" y="1368"/>
                  </a:lnTo>
                  <a:lnTo>
                    <a:pt x="428" y="1370"/>
                  </a:lnTo>
                  <a:lnTo>
                    <a:pt x="429" y="1371"/>
                  </a:lnTo>
                  <a:lnTo>
                    <a:pt x="430" y="1371"/>
                  </a:lnTo>
                  <a:lnTo>
                    <a:pt x="432" y="1371"/>
                  </a:lnTo>
                  <a:lnTo>
                    <a:pt x="432" y="1370"/>
                  </a:lnTo>
                  <a:lnTo>
                    <a:pt x="433" y="1371"/>
                  </a:lnTo>
                  <a:lnTo>
                    <a:pt x="434" y="1373"/>
                  </a:lnTo>
                  <a:lnTo>
                    <a:pt x="434" y="1375"/>
                  </a:lnTo>
                  <a:lnTo>
                    <a:pt x="432" y="1377"/>
                  </a:lnTo>
                  <a:lnTo>
                    <a:pt x="432" y="1380"/>
                  </a:lnTo>
                  <a:lnTo>
                    <a:pt x="432" y="1382"/>
                  </a:lnTo>
                  <a:lnTo>
                    <a:pt x="432" y="1382"/>
                  </a:lnTo>
                  <a:lnTo>
                    <a:pt x="433" y="1381"/>
                  </a:lnTo>
                  <a:lnTo>
                    <a:pt x="434" y="1380"/>
                  </a:lnTo>
                  <a:lnTo>
                    <a:pt x="434" y="1379"/>
                  </a:lnTo>
                  <a:lnTo>
                    <a:pt x="436" y="1379"/>
                  </a:lnTo>
                  <a:lnTo>
                    <a:pt x="437" y="1378"/>
                  </a:lnTo>
                  <a:lnTo>
                    <a:pt x="438" y="1379"/>
                  </a:lnTo>
                  <a:lnTo>
                    <a:pt x="439" y="1379"/>
                  </a:lnTo>
                  <a:lnTo>
                    <a:pt x="438" y="1382"/>
                  </a:lnTo>
                  <a:lnTo>
                    <a:pt x="437" y="1384"/>
                  </a:lnTo>
                  <a:lnTo>
                    <a:pt x="436" y="1384"/>
                  </a:lnTo>
                  <a:lnTo>
                    <a:pt x="437" y="1384"/>
                  </a:lnTo>
                  <a:lnTo>
                    <a:pt x="437" y="1387"/>
                  </a:lnTo>
                  <a:lnTo>
                    <a:pt x="437" y="1390"/>
                  </a:lnTo>
                  <a:lnTo>
                    <a:pt x="438" y="1390"/>
                  </a:lnTo>
                  <a:lnTo>
                    <a:pt x="440" y="1390"/>
                  </a:lnTo>
                  <a:lnTo>
                    <a:pt x="441" y="1390"/>
                  </a:lnTo>
                  <a:lnTo>
                    <a:pt x="442" y="1392"/>
                  </a:lnTo>
                  <a:lnTo>
                    <a:pt x="442" y="1393"/>
                  </a:lnTo>
                  <a:lnTo>
                    <a:pt x="440" y="1395"/>
                  </a:lnTo>
                  <a:lnTo>
                    <a:pt x="440" y="1395"/>
                  </a:lnTo>
                  <a:lnTo>
                    <a:pt x="442" y="1399"/>
                  </a:lnTo>
                  <a:lnTo>
                    <a:pt x="443" y="1400"/>
                  </a:lnTo>
                  <a:lnTo>
                    <a:pt x="443" y="1401"/>
                  </a:lnTo>
                  <a:lnTo>
                    <a:pt x="443" y="1401"/>
                  </a:lnTo>
                  <a:lnTo>
                    <a:pt x="442" y="1405"/>
                  </a:lnTo>
                  <a:lnTo>
                    <a:pt x="443" y="1407"/>
                  </a:lnTo>
                  <a:lnTo>
                    <a:pt x="443" y="1409"/>
                  </a:lnTo>
                  <a:lnTo>
                    <a:pt x="444" y="1410"/>
                  </a:lnTo>
                  <a:lnTo>
                    <a:pt x="444" y="1411"/>
                  </a:lnTo>
                  <a:lnTo>
                    <a:pt x="443" y="1411"/>
                  </a:lnTo>
                  <a:lnTo>
                    <a:pt x="443" y="1412"/>
                  </a:lnTo>
                  <a:lnTo>
                    <a:pt x="444" y="1414"/>
                  </a:lnTo>
                  <a:lnTo>
                    <a:pt x="445" y="1415"/>
                  </a:lnTo>
                  <a:lnTo>
                    <a:pt x="448" y="1416"/>
                  </a:lnTo>
                  <a:lnTo>
                    <a:pt x="453" y="1416"/>
                  </a:lnTo>
                  <a:lnTo>
                    <a:pt x="454" y="1416"/>
                  </a:lnTo>
                  <a:lnTo>
                    <a:pt x="454" y="1421"/>
                  </a:lnTo>
                  <a:lnTo>
                    <a:pt x="453" y="1423"/>
                  </a:lnTo>
                  <a:lnTo>
                    <a:pt x="452" y="1423"/>
                  </a:lnTo>
                  <a:lnTo>
                    <a:pt x="451" y="1423"/>
                  </a:lnTo>
                  <a:lnTo>
                    <a:pt x="450" y="1423"/>
                  </a:lnTo>
                  <a:lnTo>
                    <a:pt x="451" y="1427"/>
                  </a:lnTo>
                  <a:lnTo>
                    <a:pt x="452" y="1427"/>
                  </a:lnTo>
                  <a:lnTo>
                    <a:pt x="453" y="1428"/>
                  </a:lnTo>
                  <a:lnTo>
                    <a:pt x="454" y="1428"/>
                  </a:lnTo>
                  <a:lnTo>
                    <a:pt x="457" y="1427"/>
                  </a:lnTo>
                  <a:lnTo>
                    <a:pt x="458" y="1425"/>
                  </a:lnTo>
                  <a:lnTo>
                    <a:pt x="458" y="1424"/>
                  </a:lnTo>
                  <a:lnTo>
                    <a:pt x="458" y="1423"/>
                  </a:lnTo>
                  <a:lnTo>
                    <a:pt x="457" y="1420"/>
                  </a:lnTo>
                  <a:lnTo>
                    <a:pt x="456" y="1420"/>
                  </a:lnTo>
                  <a:lnTo>
                    <a:pt x="456" y="1419"/>
                  </a:lnTo>
                  <a:lnTo>
                    <a:pt x="458" y="1417"/>
                  </a:lnTo>
                  <a:lnTo>
                    <a:pt x="459" y="1418"/>
                  </a:lnTo>
                  <a:lnTo>
                    <a:pt x="459" y="1421"/>
                  </a:lnTo>
                  <a:lnTo>
                    <a:pt x="459" y="1424"/>
                  </a:lnTo>
                  <a:lnTo>
                    <a:pt x="460" y="1430"/>
                  </a:lnTo>
                  <a:lnTo>
                    <a:pt x="457" y="1431"/>
                  </a:lnTo>
                  <a:lnTo>
                    <a:pt x="450" y="1432"/>
                  </a:lnTo>
                  <a:lnTo>
                    <a:pt x="445" y="1433"/>
                  </a:lnTo>
                  <a:lnTo>
                    <a:pt x="436" y="1435"/>
                  </a:lnTo>
                  <a:lnTo>
                    <a:pt x="434" y="1438"/>
                  </a:lnTo>
                  <a:lnTo>
                    <a:pt x="434" y="1439"/>
                  </a:lnTo>
                  <a:lnTo>
                    <a:pt x="434" y="1441"/>
                  </a:lnTo>
                  <a:lnTo>
                    <a:pt x="429" y="1445"/>
                  </a:lnTo>
                  <a:lnTo>
                    <a:pt x="418" y="1442"/>
                  </a:lnTo>
                  <a:lnTo>
                    <a:pt x="417" y="1441"/>
                  </a:lnTo>
                  <a:lnTo>
                    <a:pt x="409" y="1434"/>
                  </a:lnTo>
                  <a:lnTo>
                    <a:pt x="398" y="1423"/>
                  </a:lnTo>
                  <a:lnTo>
                    <a:pt x="398" y="1421"/>
                  </a:lnTo>
                  <a:lnTo>
                    <a:pt x="376" y="1417"/>
                  </a:lnTo>
                  <a:lnTo>
                    <a:pt x="373" y="1417"/>
                  </a:lnTo>
                  <a:lnTo>
                    <a:pt x="359" y="1417"/>
                  </a:lnTo>
                  <a:lnTo>
                    <a:pt x="358" y="1417"/>
                  </a:lnTo>
                  <a:lnTo>
                    <a:pt x="354" y="1418"/>
                  </a:lnTo>
                  <a:lnTo>
                    <a:pt x="344" y="1417"/>
                  </a:lnTo>
                  <a:lnTo>
                    <a:pt x="332" y="1414"/>
                  </a:lnTo>
                  <a:lnTo>
                    <a:pt x="328" y="1412"/>
                  </a:lnTo>
                  <a:lnTo>
                    <a:pt x="315" y="1402"/>
                  </a:lnTo>
                  <a:lnTo>
                    <a:pt x="309" y="1395"/>
                  </a:lnTo>
                  <a:lnTo>
                    <a:pt x="305" y="1394"/>
                  </a:lnTo>
                  <a:lnTo>
                    <a:pt x="292" y="1389"/>
                  </a:lnTo>
                  <a:lnTo>
                    <a:pt x="287" y="1388"/>
                  </a:lnTo>
                  <a:lnTo>
                    <a:pt x="286" y="1390"/>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4" name="Freeform 306"/>
            <p:cNvSpPr>
              <a:spLocks/>
            </p:cNvSpPr>
            <p:nvPr/>
          </p:nvSpPr>
          <p:spPr bwMode="auto">
            <a:xfrm>
              <a:off x="3054175" y="3764083"/>
              <a:ext cx="1177989" cy="1942015"/>
            </a:xfrm>
            <a:custGeom>
              <a:avLst/>
              <a:gdLst>
                <a:gd name="T0" fmla="*/ 822 w 848"/>
                <a:gd name="T1" fmla="*/ 1381 h 1398"/>
                <a:gd name="T2" fmla="*/ 779 w 848"/>
                <a:gd name="T3" fmla="*/ 1323 h 1398"/>
                <a:gd name="T4" fmla="*/ 756 w 848"/>
                <a:gd name="T5" fmla="*/ 1285 h 1398"/>
                <a:gd name="T6" fmla="*/ 756 w 848"/>
                <a:gd name="T7" fmla="*/ 1258 h 1398"/>
                <a:gd name="T8" fmla="*/ 751 w 848"/>
                <a:gd name="T9" fmla="*/ 1246 h 1398"/>
                <a:gd name="T10" fmla="*/ 742 w 848"/>
                <a:gd name="T11" fmla="*/ 1207 h 1398"/>
                <a:gd name="T12" fmla="*/ 711 w 848"/>
                <a:gd name="T13" fmla="*/ 1184 h 1398"/>
                <a:gd name="T14" fmla="*/ 692 w 848"/>
                <a:gd name="T15" fmla="*/ 1144 h 1398"/>
                <a:gd name="T16" fmla="*/ 676 w 848"/>
                <a:gd name="T17" fmla="*/ 1131 h 1398"/>
                <a:gd name="T18" fmla="*/ 662 w 848"/>
                <a:gd name="T19" fmla="*/ 1088 h 1398"/>
                <a:gd name="T20" fmla="*/ 644 w 848"/>
                <a:gd name="T21" fmla="*/ 1062 h 1398"/>
                <a:gd name="T22" fmla="*/ 636 w 848"/>
                <a:gd name="T23" fmla="*/ 1038 h 1398"/>
                <a:gd name="T24" fmla="*/ 628 w 848"/>
                <a:gd name="T25" fmla="*/ 1009 h 1398"/>
                <a:gd name="T26" fmla="*/ 589 w 848"/>
                <a:gd name="T27" fmla="*/ 962 h 1398"/>
                <a:gd name="T28" fmla="*/ 567 w 848"/>
                <a:gd name="T29" fmla="*/ 933 h 1398"/>
                <a:gd name="T30" fmla="*/ 526 w 848"/>
                <a:gd name="T31" fmla="*/ 910 h 1398"/>
                <a:gd name="T32" fmla="*/ 491 w 848"/>
                <a:gd name="T33" fmla="*/ 904 h 1398"/>
                <a:gd name="T34" fmla="*/ 452 w 848"/>
                <a:gd name="T35" fmla="*/ 892 h 1398"/>
                <a:gd name="T36" fmla="*/ 436 w 848"/>
                <a:gd name="T37" fmla="*/ 904 h 1398"/>
                <a:gd name="T38" fmla="*/ 407 w 848"/>
                <a:gd name="T39" fmla="*/ 909 h 1398"/>
                <a:gd name="T40" fmla="*/ 388 w 848"/>
                <a:gd name="T41" fmla="*/ 949 h 1398"/>
                <a:gd name="T42" fmla="*/ 380 w 848"/>
                <a:gd name="T43" fmla="*/ 975 h 1398"/>
                <a:gd name="T44" fmla="*/ 346 w 848"/>
                <a:gd name="T45" fmla="*/ 1005 h 1398"/>
                <a:gd name="T46" fmla="*/ 307 w 848"/>
                <a:gd name="T47" fmla="*/ 980 h 1398"/>
                <a:gd name="T48" fmla="*/ 279 w 848"/>
                <a:gd name="T49" fmla="*/ 960 h 1398"/>
                <a:gd name="T50" fmla="*/ 241 w 848"/>
                <a:gd name="T51" fmla="*/ 941 h 1398"/>
                <a:gd name="T52" fmla="*/ 222 w 848"/>
                <a:gd name="T53" fmla="*/ 920 h 1398"/>
                <a:gd name="T54" fmla="*/ 197 w 848"/>
                <a:gd name="T55" fmla="*/ 885 h 1398"/>
                <a:gd name="T56" fmla="*/ 188 w 848"/>
                <a:gd name="T57" fmla="*/ 840 h 1398"/>
                <a:gd name="T58" fmla="*/ 173 w 848"/>
                <a:gd name="T59" fmla="*/ 784 h 1398"/>
                <a:gd name="T60" fmla="*/ 140 w 848"/>
                <a:gd name="T61" fmla="*/ 740 h 1398"/>
                <a:gd name="T62" fmla="*/ 102 w 848"/>
                <a:gd name="T63" fmla="*/ 707 h 1398"/>
                <a:gd name="T64" fmla="*/ 86 w 848"/>
                <a:gd name="T65" fmla="*/ 686 h 1398"/>
                <a:gd name="T66" fmla="*/ 62 w 848"/>
                <a:gd name="T67" fmla="*/ 653 h 1398"/>
                <a:gd name="T68" fmla="*/ 40 w 848"/>
                <a:gd name="T69" fmla="*/ 639 h 1398"/>
                <a:gd name="T70" fmla="*/ 21 w 848"/>
                <a:gd name="T71" fmla="*/ 600 h 1398"/>
                <a:gd name="T72" fmla="*/ 9 w 848"/>
                <a:gd name="T73" fmla="*/ 592 h 1398"/>
                <a:gd name="T74" fmla="*/ 2 w 848"/>
                <a:gd name="T75" fmla="*/ 584 h 1398"/>
                <a:gd name="T76" fmla="*/ 6 w 848"/>
                <a:gd name="T77" fmla="*/ 564 h 1398"/>
                <a:gd name="T78" fmla="*/ 36 w 848"/>
                <a:gd name="T79" fmla="*/ 567 h 1398"/>
                <a:gd name="T80" fmla="*/ 81 w 848"/>
                <a:gd name="T81" fmla="*/ 572 h 1398"/>
                <a:gd name="T82" fmla="*/ 164 w 848"/>
                <a:gd name="T83" fmla="*/ 581 h 1398"/>
                <a:gd name="T84" fmla="*/ 230 w 848"/>
                <a:gd name="T85" fmla="*/ 588 h 1398"/>
                <a:gd name="T86" fmla="*/ 366 w 848"/>
                <a:gd name="T87" fmla="*/ 600 h 1398"/>
                <a:gd name="T88" fmla="*/ 390 w 848"/>
                <a:gd name="T89" fmla="*/ 585 h 1398"/>
                <a:gd name="T90" fmla="*/ 396 w 848"/>
                <a:gd name="T91" fmla="*/ 515 h 1398"/>
                <a:gd name="T92" fmla="*/ 396 w 848"/>
                <a:gd name="T93" fmla="*/ 496 h 1398"/>
                <a:gd name="T94" fmla="*/ 398 w 848"/>
                <a:gd name="T95" fmla="*/ 481 h 1398"/>
                <a:gd name="T96" fmla="*/ 401 w 848"/>
                <a:gd name="T97" fmla="*/ 439 h 1398"/>
                <a:gd name="T98" fmla="*/ 407 w 848"/>
                <a:gd name="T99" fmla="*/ 382 h 1398"/>
                <a:gd name="T100" fmla="*/ 409 w 848"/>
                <a:gd name="T101" fmla="*/ 357 h 1398"/>
                <a:gd name="T102" fmla="*/ 412 w 848"/>
                <a:gd name="T103" fmla="*/ 334 h 1398"/>
                <a:gd name="T104" fmla="*/ 412 w 848"/>
                <a:gd name="T105" fmla="*/ 323 h 1398"/>
                <a:gd name="T106" fmla="*/ 416 w 848"/>
                <a:gd name="T107" fmla="*/ 284 h 1398"/>
                <a:gd name="T108" fmla="*/ 417 w 848"/>
                <a:gd name="T109" fmla="*/ 273 h 1398"/>
                <a:gd name="T110" fmla="*/ 420 w 848"/>
                <a:gd name="T111" fmla="*/ 228 h 1398"/>
                <a:gd name="T112" fmla="*/ 423 w 848"/>
                <a:gd name="T113" fmla="*/ 179 h 1398"/>
                <a:gd name="T114" fmla="*/ 436 w 848"/>
                <a:gd name="T115" fmla="*/ 24 h 1398"/>
                <a:gd name="T116" fmla="*/ 562 w 848"/>
                <a:gd name="T117" fmla="*/ 8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8" h="1398">
                  <a:moveTo>
                    <a:pt x="848" y="1398"/>
                  </a:moveTo>
                  <a:lnTo>
                    <a:pt x="839" y="1393"/>
                  </a:lnTo>
                  <a:lnTo>
                    <a:pt x="834" y="1386"/>
                  </a:lnTo>
                  <a:lnTo>
                    <a:pt x="828" y="1381"/>
                  </a:lnTo>
                  <a:lnTo>
                    <a:pt x="826" y="1381"/>
                  </a:lnTo>
                  <a:lnTo>
                    <a:pt x="822" y="1381"/>
                  </a:lnTo>
                  <a:lnTo>
                    <a:pt x="800" y="1375"/>
                  </a:lnTo>
                  <a:lnTo>
                    <a:pt x="794" y="1370"/>
                  </a:lnTo>
                  <a:lnTo>
                    <a:pt x="787" y="1354"/>
                  </a:lnTo>
                  <a:lnTo>
                    <a:pt x="786" y="1353"/>
                  </a:lnTo>
                  <a:lnTo>
                    <a:pt x="783" y="1337"/>
                  </a:lnTo>
                  <a:lnTo>
                    <a:pt x="779" y="1323"/>
                  </a:lnTo>
                  <a:lnTo>
                    <a:pt x="776" y="1315"/>
                  </a:lnTo>
                  <a:lnTo>
                    <a:pt x="771" y="1307"/>
                  </a:lnTo>
                  <a:lnTo>
                    <a:pt x="764" y="1303"/>
                  </a:lnTo>
                  <a:lnTo>
                    <a:pt x="756" y="1291"/>
                  </a:lnTo>
                  <a:lnTo>
                    <a:pt x="756" y="1286"/>
                  </a:lnTo>
                  <a:lnTo>
                    <a:pt x="756" y="1285"/>
                  </a:lnTo>
                  <a:lnTo>
                    <a:pt x="756" y="1284"/>
                  </a:lnTo>
                  <a:lnTo>
                    <a:pt x="759" y="1281"/>
                  </a:lnTo>
                  <a:lnTo>
                    <a:pt x="760" y="1270"/>
                  </a:lnTo>
                  <a:lnTo>
                    <a:pt x="758" y="1260"/>
                  </a:lnTo>
                  <a:lnTo>
                    <a:pt x="757" y="1259"/>
                  </a:lnTo>
                  <a:lnTo>
                    <a:pt x="756" y="1258"/>
                  </a:lnTo>
                  <a:lnTo>
                    <a:pt x="755" y="1258"/>
                  </a:lnTo>
                  <a:lnTo>
                    <a:pt x="752" y="1256"/>
                  </a:lnTo>
                  <a:lnTo>
                    <a:pt x="748" y="1253"/>
                  </a:lnTo>
                  <a:lnTo>
                    <a:pt x="748" y="1252"/>
                  </a:lnTo>
                  <a:lnTo>
                    <a:pt x="747" y="1251"/>
                  </a:lnTo>
                  <a:lnTo>
                    <a:pt x="751" y="1246"/>
                  </a:lnTo>
                  <a:lnTo>
                    <a:pt x="753" y="1242"/>
                  </a:lnTo>
                  <a:lnTo>
                    <a:pt x="754" y="1238"/>
                  </a:lnTo>
                  <a:lnTo>
                    <a:pt x="755" y="1229"/>
                  </a:lnTo>
                  <a:lnTo>
                    <a:pt x="750" y="1216"/>
                  </a:lnTo>
                  <a:lnTo>
                    <a:pt x="749" y="1212"/>
                  </a:lnTo>
                  <a:lnTo>
                    <a:pt x="742" y="1207"/>
                  </a:lnTo>
                  <a:lnTo>
                    <a:pt x="739" y="1207"/>
                  </a:lnTo>
                  <a:lnTo>
                    <a:pt x="739" y="1207"/>
                  </a:lnTo>
                  <a:lnTo>
                    <a:pt x="739" y="1208"/>
                  </a:lnTo>
                  <a:lnTo>
                    <a:pt x="734" y="1207"/>
                  </a:lnTo>
                  <a:lnTo>
                    <a:pt x="715" y="1188"/>
                  </a:lnTo>
                  <a:lnTo>
                    <a:pt x="711" y="1184"/>
                  </a:lnTo>
                  <a:lnTo>
                    <a:pt x="708" y="1176"/>
                  </a:lnTo>
                  <a:lnTo>
                    <a:pt x="708" y="1175"/>
                  </a:lnTo>
                  <a:lnTo>
                    <a:pt x="710" y="1170"/>
                  </a:lnTo>
                  <a:lnTo>
                    <a:pt x="706" y="1168"/>
                  </a:lnTo>
                  <a:lnTo>
                    <a:pt x="699" y="1158"/>
                  </a:lnTo>
                  <a:lnTo>
                    <a:pt x="692" y="1144"/>
                  </a:lnTo>
                  <a:lnTo>
                    <a:pt x="689" y="1138"/>
                  </a:lnTo>
                  <a:lnTo>
                    <a:pt x="689" y="1137"/>
                  </a:lnTo>
                  <a:lnTo>
                    <a:pt x="689" y="1137"/>
                  </a:lnTo>
                  <a:lnTo>
                    <a:pt x="683" y="1134"/>
                  </a:lnTo>
                  <a:lnTo>
                    <a:pt x="679" y="1132"/>
                  </a:lnTo>
                  <a:lnTo>
                    <a:pt x="676" y="1131"/>
                  </a:lnTo>
                  <a:lnTo>
                    <a:pt x="675" y="1130"/>
                  </a:lnTo>
                  <a:lnTo>
                    <a:pt x="670" y="1124"/>
                  </a:lnTo>
                  <a:lnTo>
                    <a:pt x="667" y="1119"/>
                  </a:lnTo>
                  <a:lnTo>
                    <a:pt x="661" y="1101"/>
                  </a:lnTo>
                  <a:lnTo>
                    <a:pt x="663" y="1088"/>
                  </a:lnTo>
                  <a:lnTo>
                    <a:pt x="662" y="1088"/>
                  </a:lnTo>
                  <a:lnTo>
                    <a:pt x="657" y="1087"/>
                  </a:lnTo>
                  <a:lnTo>
                    <a:pt x="655" y="1083"/>
                  </a:lnTo>
                  <a:lnTo>
                    <a:pt x="652" y="1075"/>
                  </a:lnTo>
                  <a:lnTo>
                    <a:pt x="650" y="1073"/>
                  </a:lnTo>
                  <a:lnTo>
                    <a:pt x="645" y="1066"/>
                  </a:lnTo>
                  <a:lnTo>
                    <a:pt x="644" y="1062"/>
                  </a:lnTo>
                  <a:lnTo>
                    <a:pt x="644" y="1060"/>
                  </a:lnTo>
                  <a:lnTo>
                    <a:pt x="645" y="1059"/>
                  </a:lnTo>
                  <a:lnTo>
                    <a:pt x="645" y="1055"/>
                  </a:lnTo>
                  <a:lnTo>
                    <a:pt x="642" y="1047"/>
                  </a:lnTo>
                  <a:lnTo>
                    <a:pt x="641" y="1043"/>
                  </a:lnTo>
                  <a:lnTo>
                    <a:pt x="636" y="1038"/>
                  </a:lnTo>
                  <a:lnTo>
                    <a:pt x="631" y="1031"/>
                  </a:lnTo>
                  <a:lnTo>
                    <a:pt x="630" y="1027"/>
                  </a:lnTo>
                  <a:lnTo>
                    <a:pt x="630" y="1022"/>
                  </a:lnTo>
                  <a:lnTo>
                    <a:pt x="631" y="1021"/>
                  </a:lnTo>
                  <a:lnTo>
                    <a:pt x="629" y="1010"/>
                  </a:lnTo>
                  <a:lnTo>
                    <a:pt x="628" y="1009"/>
                  </a:lnTo>
                  <a:lnTo>
                    <a:pt x="628" y="1006"/>
                  </a:lnTo>
                  <a:lnTo>
                    <a:pt x="616" y="987"/>
                  </a:lnTo>
                  <a:lnTo>
                    <a:pt x="616" y="986"/>
                  </a:lnTo>
                  <a:lnTo>
                    <a:pt x="599" y="971"/>
                  </a:lnTo>
                  <a:lnTo>
                    <a:pt x="594" y="969"/>
                  </a:lnTo>
                  <a:lnTo>
                    <a:pt x="589" y="962"/>
                  </a:lnTo>
                  <a:lnTo>
                    <a:pt x="589" y="960"/>
                  </a:lnTo>
                  <a:lnTo>
                    <a:pt x="587" y="956"/>
                  </a:lnTo>
                  <a:lnTo>
                    <a:pt x="584" y="954"/>
                  </a:lnTo>
                  <a:lnTo>
                    <a:pt x="578" y="954"/>
                  </a:lnTo>
                  <a:lnTo>
                    <a:pt x="568" y="946"/>
                  </a:lnTo>
                  <a:lnTo>
                    <a:pt x="567" y="933"/>
                  </a:lnTo>
                  <a:lnTo>
                    <a:pt x="567" y="932"/>
                  </a:lnTo>
                  <a:lnTo>
                    <a:pt x="561" y="927"/>
                  </a:lnTo>
                  <a:lnTo>
                    <a:pt x="557" y="927"/>
                  </a:lnTo>
                  <a:lnTo>
                    <a:pt x="551" y="914"/>
                  </a:lnTo>
                  <a:lnTo>
                    <a:pt x="545" y="911"/>
                  </a:lnTo>
                  <a:lnTo>
                    <a:pt x="526" y="910"/>
                  </a:lnTo>
                  <a:lnTo>
                    <a:pt x="525" y="912"/>
                  </a:lnTo>
                  <a:lnTo>
                    <a:pt x="524" y="912"/>
                  </a:lnTo>
                  <a:lnTo>
                    <a:pt x="512" y="909"/>
                  </a:lnTo>
                  <a:lnTo>
                    <a:pt x="508" y="908"/>
                  </a:lnTo>
                  <a:lnTo>
                    <a:pt x="498" y="905"/>
                  </a:lnTo>
                  <a:lnTo>
                    <a:pt x="491" y="904"/>
                  </a:lnTo>
                  <a:lnTo>
                    <a:pt x="480" y="905"/>
                  </a:lnTo>
                  <a:lnTo>
                    <a:pt x="479" y="905"/>
                  </a:lnTo>
                  <a:lnTo>
                    <a:pt x="472" y="904"/>
                  </a:lnTo>
                  <a:lnTo>
                    <a:pt x="456" y="894"/>
                  </a:lnTo>
                  <a:lnTo>
                    <a:pt x="454" y="893"/>
                  </a:lnTo>
                  <a:lnTo>
                    <a:pt x="452" y="892"/>
                  </a:lnTo>
                  <a:lnTo>
                    <a:pt x="450" y="892"/>
                  </a:lnTo>
                  <a:lnTo>
                    <a:pt x="449" y="891"/>
                  </a:lnTo>
                  <a:lnTo>
                    <a:pt x="445" y="895"/>
                  </a:lnTo>
                  <a:lnTo>
                    <a:pt x="441" y="906"/>
                  </a:lnTo>
                  <a:lnTo>
                    <a:pt x="439" y="905"/>
                  </a:lnTo>
                  <a:lnTo>
                    <a:pt x="436" y="904"/>
                  </a:lnTo>
                  <a:lnTo>
                    <a:pt x="430" y="902"/>
                  </a:lnTo>
                  <a:lnTo>
                    <a:pt x="429" y="903"/>
                  </a:lnTo>
                  <a:lnTo>
                    <a:pt x="422" y="906"/>
                  </a:lnTo>
                  <a:lnTo>
                    <a:pt x="416" y="906"/>
                  </a:lnTo>
                  <a:lnTo>
                    <a:pt x="410" y="907"/>
                  </a:lnTo>
                  <a:lnTo>
                    <a:pt x="407" y="909"/>
                  </a:lnTo>
                  <a:lnTo>
                    <a:pt x="406" y="912"/>
                  </a:lnTo>
                  <a:lnTo>
                    <a:pt x="399" y="926"/>
                  </a:lnTo>
                  <a:lnTo>
                    <a:pt x="395" y="932"/>
                  </a:lnTo>
                  <a:lnTo>
                    <a:pt x="391" y="935"/>
                  </a:lnTo>
                  <a:lnTo>
                    <a:pt x="388" y="946"/>
                  </a:lnTo>
                  <a:lnTo>
                    <a:pt x="388" y="949"/>
                  </a:lnTo>
                  <a:lnTo>
                    <a:pt x="382" y="956"/>
                  </a:lnTo>
                  <a:lnTo>
                    <a:pt x="379" y="965"/>
                  </a:lnTo>
                  <a:lnTo>
                    <a:pt x="380" y="971"/>
                  </a:lnTo>
                  <a:lnTo>
                    <a:pt x="382" y="971"/>
                  </a:lnTo>
                  <a:lnTo>
                    <a:pt x="382" y="974"/>
                  </a:lnTo>
                  <a:lnTo>
                    <a:pt x="380" y="975"/>
                  </a:lnTo>
                  <a:lnTo>
                    <a:pt x="372" y="980"/>
                  </a:lnTo>
                  <a:lnTo>
                    <a:pt x="367" y="982"/>
                  </a:lnTo>
                  <a:lnTo>
                    <a:pt x="353" y="998"/>
                  </a:lnTo>
                  <a:lnTo>
                    <a:pt x="351" y="1004"/>
                  </a:lnTo>
                  <a:lnTo>
                    <a:pt x="346" y="1005"/>
                  </a:lnTo>
                  <a:lnTo>
                    <a:pt x="346" y="1005"/>
                  </a:lnTo>
                  <a:lnTo>
                    <a:pt x="333" y="1002"/>
                  </a:lnTo>
                  <a:lnTo>
                    <a:pt x="322" y="996"/>
                  </a:lnTo>
                  <a:lnTo>
                    <a:pt x="313" y="988"/>
                  </a:lnTo>
                  <a:lnTo>
                    <a:pt x="313" y="988"/>
                  </a:lnTo>
                  <a:lnTo>
                    <a:pt x="309" y="982"/>
                  </a:lnTo>
                  <a:lnTo>
                    <a:pt x="307" y="980"/>
                  </a:lnTo>
                  <a:lnTo>
                    <a:pt x="303" y="977"/>
                  </a:lnTo>
                  <a:lnTo>
                    <a:pt x="297" y="975"/>
                  </a:lnTo>
                  <a:lnTo>
                    <a:pt x="296" y="976"/>
                  </a:lnTo>
                  <a:lnTo>
                    <a:pt x="286" y="971"/>
                  </a:lnTo>
                  <a:lnTo>
                    <a:pt x="280" y="965"/>
                  </a:lnTo>
                  <a:lnTo>
                    <a:pt x="279" y="960"/>
                  </a:lnTo>
                  <a:lnTo>
                    <a:pt x="278" y="960"/>
                  </a:lnTo>
                  <a:lnTo>
                    <a:pt x="274" y="958"/>
                  </a:lnTo>
                  <a:lnTo>
                    <a:pt x="263" y="955"/>
                  </a:lnTo>
                  <a:lnTo>
                    <a:pt x="259" y="954"/>
                  </a:lnTo>
                  <a:lnTo>
                    <a:pt x="252" y="951"/>
                  </a:lnTo>
                  <a:lnTo>
                    <a:pt x="241" y="941"/>
                  </a:lnTo>
                  <a:lnTo>
                    <a:pt x="238" y="938"/>
                  </a:lnTo>
                  <a:lnTo>
                    <a:pt x="233" y="930"/>
                  </a:lnTo>
                  <a:lnTo>
                    <a:pt x="231" y="925"/>
                  </a:lnTo>
                  <a:lnTo>
                    <a:pt x="228" y="922"/>
                  </a:lnTo>
                  <a:lnTo>
                    <a:pt x="225" y="921"/>
                  </a:lnTo>
                  <a:lnTo>
                    <a:pt x="222" y="920"/>
                  </a:lnTo>
                  <a:lnTo>
                    <a:pt x="214" y="915"/>
                  </a:lnTo>
                  <a:lnTo>
                    <a:pt x="202" y="903"/>
                  </a:lnTo>
                  <a:lnTo>
                    <a:pt x="200" y="898"/>
                  </a:lnTo>
                  <a:lnTo>
                    <a:pt x="199" y="892"/>
                  </a:lnTo>
                  <a:lnTo>
                    <a:pt x="199" y="891"/>
                  </a:lnTo>
                  <a:lnTo>
                    <a:pt x="197" y="885"/>
                  </a:lnTo>
                  <a:lnTo>
                    <a:pt x="191" y="871"/>
                  </a:lnTo>
                  <a:lnTo>
                    <a:pt x="188" y="865"/>
                  </a:lnTo>
                  <a:lnTo>
                    <a:pt x="187" y="865"/>
                  </a:lnTo>
                  <a:lnTo>
                    <a:pt x="187" y="864"/>
                  </a:lnTo>
                  <a:lnTo>
                    <a:pt x="186" y="850"/>
                  </a:lnTo>
                  <a:lnTo>
                    <a:pt x="188" y="840"/>
                  </a:lnTo>
                  <a:lnTo>
                    <a:pt x="190" y="829"/>
                  </a:lnTo>
                  <a:lnTo>
                    <a:pt x="188" y="821"/>
                  </a:lnTo>
                  <a:lnTo>
                    <a:pt x="183" y="812"/>
                  </a:lnTo>
                  <a:lnTo>
                    <a:pt x="180" y="810"/>
                  </a:lnTo>
                  <a:lnTo>
                    <a:pt x="173" y="799"/>
                  </a:lnTo>
                  <a:lnTo>
                    <a:pt x="173" y="784"/>
                  </a:lnTo>
                  <a:lnTo>
                    <a:pt x="168" y="771"/>
                  </a:lnTo>
                  <a:lnTo>
                    <a:pt x="163" y="768"/>
                  </a:lnTo>
                  <a:lnTo>
                    <a:pt x="162" y="766"/>
                  </a:lnTo>
                  <a:lnTo>
                    <a:pt x="157" y="758"/>
                  </a:lnTo>
                  <a:lnTo>
                    <a:pt x="148" y="748"/>
                  </a:lnTo>
                  <a:lnTo>
                    <a:pt x="140" y="740"/>
                  </a:lnTo>
                  <a:lnTo>
                    <a:pt x="136" y="740"/>
                  </a:lnTo>
                  <a:lnTo>
                    <a:pt x="134" y="739"/>
                  </a:lnTo>
                  <a:lnTo>
                    <a:pt x="120" y="731"/>
                  </a:lnTo>
                  <a:lnTo>
                    <a:pt x="119" y="726"/>
                  </a:lnTo>
                  <a:lnTo>
                    <a:pt x="104" y="711"/>
                  </a:lnTo>
                  <a:lnTo>
                    <a:pt x="102" y="707"/>
                  </a:lnTo>
                  <a:lnTo>
                    <a:pt x="102" y="705"/>
                  </a:lnTo>
                  <a:lnTo>
                    <a:pt x="102" y="702"/>
                  </a:lnTo>
                  <a:lnTo>
                    <a:pt x="101" y="699"/>
                  </a:lnTo>
                  <a:lnTo>
                    <a:pt x="96" y="694"/>
                  </a:lnTo>
                  <a:lnTo>
                    <a:pt x="90" y="690"/>
                  </a:lnTo>
                  <a:lnTo>
                    <a:pt x="86" y="686"/>
                  </a:lnTo>
                  <a:lnTo>
                    <a:pt x="81" y="680"/>
                  </a:lnTo>
                  <a:lnTo>
                    <a:pt x="75" y="667"/>
                  </a:lnTo>
                  <a:lnTo>
                    <a:pt x="71" y="666"/>
                  </a:lnTo>
                  <a:lnTo>
                    <a:pt x="69" y="664"/>
                  </a:lnTo>
                  <a:lnTo>
                    <a:pt x="64" y="655"/>
                  </a:lnTo>
                  <a:lnTo>
                    <a:pt x="62" y="653"/>
                  </a:lnTo>
                  <a:lnTo>
                    <a:pt x="61" y="652"/>
                  </a:lnTo>
                  <a:lnTo>
                    <a:pt x="51" y="648"/>
                  </a:lnTo>
                  <a:lnTo>
                    <a:pt x="47" y="646"/>
                  </a:lnTo>
                  <a:lnTo>
                    <a:pt x="41" y="640"/>
                  </a:lnTo>
                  <a:lnTo>
                    <a:pt x="40" y="640"/>
                  </a:lnTo>
                  <a:lnTo>
                    <a:pt x="40" y="639"/>
                  </a:lnTo>
                  <a:lnTo>
                    <a:pt x="40" y="639"/>
                  </a:lnTo>
                  <a:lnTo>
                    <a:pt x="39" y="638"/>
                  </a:lnTo>
                  <a:lnTo>
                    <a:pt x="36" y="628"/>
                  </a:lnTo>
                  <a:lnTo>
                    <a:pt x="27" y="606"/>
                  </a:lnTo>
                  <a:lnTo>
                    <a:pt x="25" y="602"/>
                  </a:lnTo>
                  <a:lnTo>
                    <a:pt x="21" y="600"/>
                  </a:lnTo>
                  <a:lnTo>
                    <a:pt x="19" y="599"/>
                  </a:lnTo>
                  <a:lnTo>
                    <a:pt x="15" y="599"/>
                  </a:lnTo>
                  <a:lnTo>
                    <a:pt x="10" y="594"/>
                  </a:lnTo>
                  <a:lnTo>
                    <a:pt x="10" y="593"/>
                  </a:lnTo>
                  <a:lnTo>
                    <a:pt x="9" y="593"/>
                  </a:lnTo>
                  <a:lnTo>
                    <a:pt x="9" y="592"/>
                  </a:lnTo>
                  <a:lnTo>
                    <a:pt x="8" y="591"/>
                  </a:lnTo>
                  <a:lnTo>
                    <a:pt x="8" y="590"/>
                  </a:lnTo>
                  <a:lnTo>
                    <a:pt x="7" y="589"/>
                  </a:lnTo>
                  <a:lnTo>
                    <a:pt x="6" y="589"/>
                  </a:lnTo>
                  <a:lnTo>
                    <a:pt x="3" y="584"/>
                  </a:lnTo>
                  <a:lnTo>
                    <a:pt x="2" y="584"/>
                  </a:lnTo>
                  <a:lnTo>
                    <a:pt x="1" y="583"/>
                  </a:lnTo>
                  <a:lnTo>
                    <a:pt x="1" y="583"/>
                  </a:lnTo>
                  <a:lnTo>
                    <a:pt x="0" y="582"/>
                  </a:lnTo>
                  <a:lnTo>
                    <a:pt x="3" y="571"/>
                  </a:lnTo>
                  <a:lnTo>
                    <a:pt x="3" y="570"/>
                  </a:lnTo>
                  <a:lnTo>
                    <a:pt x="6" y="564"/>
                  </a:lnTo>
                  <a:lnTo>
                    <a:pt x="7" y="564"/>
                  </a:lnTo>
                  <a:lnTo>
                    <a:pt x="9" y="564"/>
                  </a:lnTo>
                  <a:lnTo>
                    <a:pt x="26" y="567"/>
                  </a:lnTo>
                  <a:lnTo>
                    <a:pt x="28" y="567"/>
                  </a:lnTo>
                  <a:lnTo>
                    <a:pt x="30" y="567"/>
                  </a:lnTo>
                  <a:lnTo>
                    <a:pt x="36" y="567"/>
                  </a:lnTo>
                  <a:lnTo>
                    <a:pt x="48" y="568"/>
                  </a:lnTo>
                  <a:lnTo>
                    <a:pt x="49" y="568"/>
                  </a:lnTo>
                  <a:lnTo>
                    <a:pt x="51" y="569"/>
                  </a:lnTo>
                  <a:lnTo>
                    <a:pt x="59" y="570"/>
                  </a:lnTo>
                  <a:lnTo>
                    <a:pt x="70" y="571"/>
                  </a:lnTo>
                  <a:lnTo>
                    <a:pt x="81" y="572"/>
                  </a:lnTo>
                  <a:lnTo>
                    <a:pt x="83" y="572"/>
                  </a:lnTo>
                  <a:lnTo>
                    <a:pt x="132" y="578"/>
                  </a:lnTo>
                  <a:lnTo>
                    <a:pt x="136" y="578"/>
                  </a:lnTo>
                  <a:lnTo>
                    <a:pt x="162" y="581"/>
                  </a:lnTo>
                  <a:lnTo>
                    <a:pt x="163" y="581"/>
                  </a:lnTo>
                  <a:lnTo>
                    <a:pt x="164" y="581"/>
                  </a:lnTo>
                  <a:lnTo>
                    <a:pt x="166" y="581"/>
                  </a:lnTo>
                  <a:lnTo>
                    <a:pt x="170" y="582"/>
                  </a:lnTo>
                  <a:lnTo>
                    <a:pt x="187" y="583"/>
                  </a:lnTo>
                  <a:lnTo>
                    <a:pt x="195" y="584"/>
                  </a:lnTo>
                  <a:lnTo>
                    <a:pt x="218" y="586"/>
                  </a:lnTo>
                  <a:lnTo>
                    <a:pt x="230" y="588"/>
                  </a:lnTo>
                  <a:lnTo>
                    <a:pt x="285" y="593"/>
                  </a:lnTo>
                  <a:lnTo>
                    <a:pt x="290" y="593"/>
                  </a:lnTo>
                  <a:lnTo>
                    <a:pt x="317" y="595"/>
                  </a:lnTo>
                  <a:lnTo>
                    <a:pt x="360" y="599"/>
                  </a:lnTo>
                  <a:lnTo>
                    <a:pt x="365" y="600"/>
                  </a:lnTo>
                  <a:lnTo>
                    <a:pt x="366" y="600"/>
                  </a:lnTo>
                  <a:lnTo>
                    <a:pt x="367" y="600"/>
                  </a:lnTo>
                  <a:lnTo>
                    <a:pt x="372" y="600"/>
                  </a:lnTo>
                  <a:lnTo>
                    <a:pt x="386" y="601"/>
                  </a:lnTo>
                  <a:lnTo>
                    <a:pt x="389" y="601"/>
                  </a:lnTo>
                  <a:lnTo>
                    <a:pt x="390" y="589"/>
                  </a:lnTo>
                  <a:lnTo>
                    <a:pt x="390" y="585"/>
                  </a:lnTo>
                  <a:lnTo>
                    <a:pt x="390" y="582"/>
                  </a:lnTo>
                  <a:lnTo>
                    <a:pt x="394" y="532"/>
                  </a:lnTo>
                  <a:lnTo>
                    <a:pt x="395" y="522"/>
                  </a:lnTo>
                  <a:lnTo>
                    <a:pt x="395" y="521"/>
                  </a:lnTo>
                  <a:lnTo>
                    <a:pt x="395" y="517"/>
                  </a:lnTo>
                  <a:lnTo>
                    <a:pt x="396" y="515"/>
                  </a:lnTo>
                  <a:lnTo>
                    <a:pt x="396" y="510"/>
                  </a:lnTo>
                  <a:lnTo>
                    <a:pt x="396" y="509"/>
                  </a:lnTo>
                  <a:lnTo>
                    <a:pt x="396" y="506"/>
                  </a:lnTo>
                  <a:lnTo>
                    <a:pt x="396" y="504"/>
                  </a:lnTo>
                  <a:lnTo>
                    <a:pt x="396" y="497"/>
                  </a:lnTo>
                  <a:lnTo>
                    <a:pt x="396" y="496"/>
                  </a:lnTo>
                  <a:lnTo>
                    <a:pt x="397" y="490"/>
                  </a:lnTo>
                  <a:lnTo>
                    <a:pt x="397" y="488"/>
                  </a:lnTo>
                  <a:lnTo>
                    <a:pt x="397" y="487"/>
                  </a:lnTo>
                  <a:lnTo>
                    <a:pt x="397" y="485"/>
                  </a:lnTo>
                  <a:lnTo>
                    <a:pt x="398" y="483"/>
                  </a:lnTo>
                  <a:lnTo>
                    <a:pt x="398" y="481"/>
                  </a:lnTo>
                  <a:lnTo>
                    <a:pt x="399" y="473"/>
                  </a:lnTo>
                  <a:lnTo>
                    <a:pt x="399" y="472"/>
                  </a:lnTo>
                  <a:lnTo>
                    <a:pt x="399" y="467"/>
                  </a:lnTo>
                  <a:lnTo>
                    <a:pt x="399" y="467"/>
                  </a:lnTo>
                  <a:lnTo>
                    <a:pt x="400" y="462"/>
                  </a:lnTo>
                  <a:lnTo>
                    <a:pt x="401" y="439"/>
                  </a:lnTo>
                  <a:lnTo>
                    <a:pt x="403" y="425"/>
                  </a:lnTo>
                  <a:lnTo>
                    <a:pt x="403" y="423"/>
                  </a:lnTo>
                  <a:lnTo>
                    <a:pt x="404" y="416"/>
                  </a:lnTo>
                  <a:lnTo>
                    <a:pt x="407" y="391"/>
                  </a:lnTo>
                  <a:lnTo>
                    <a:pt x="407" y="384"/>
                  </a:lnTo>
                  <a:lnTo>
                    <a:pt x="407" y="382"/>
                  </a:lnTo>
                  <a:lnTo>
                    <a:pt x="407" y="381"/>
                  </a:lnTo>
                  <a:lnTo>
                    <a:pt x="407" y="379"/>
                  </a:lnTo>
                  <a:lnTo>
                    <a:pt x="407" y="378"/>
                  </a:lnTo>
                  <a:lnTo>
                    <a:pt x="407" y="373"/>
                  </a:lnTo>
                  <a:lnTo>
                    <a:pt x="408" y="367"/>
                  </a:lnTo>
                  <a:lnTo>
                    <a:pt x="409" y="357"/>
                  </a:lnTo>
                  <a:lnTo>
                    <a:pt x="410" y="354"/>
                  </a:lnTo>
                  <a:lnTo>
                    <a:pt x="411" y="347"/>
                  </a:lnTo>
                  <a:lnTo>
                    <a:pt x="411" y="346"/>
                  </a:lnTo>
                  <a:lnTo>
                    <a:pt x="411" y="341"/>
                  </a:lnTo>
                  <a:lnTo>
                    <a:pt x="412" y="337"/>
                  </a:lnTo>
                  <a:lnTo>
                    <a:pt x="412" y="334"/>
                  </a:lnTo>
                  <a:lnTo>
                    <a:pt x="412" y="332"/>
                  </a:lnTo>
                  <a:lnTo>
                    <a:pt x="412" y="329"/>
                  </a:lnTo>
                  <a:lnTo>
                    <a:pt x="412" y="328"/>
                  </a:lnTo>
                  <a:lnTo>
                    <a:pt x="412" y="328"/>
                  </a:lnTo>
                  <a:lnTo>
                    <a:pt x="412" y="326"/>
                  </a:lnTo>
                  <a:lnTo>
                    <a:pt x="412" y="323"/>
                  </a:lnTo>
                  <a:lnTo>
                    <a:pt x="412" y="323"/>
                  </a:lnTo>
                  <a:lnTo>
                    <a:pt x="414" y="300"/>
                  </a:lnTo>
                  <a:lnTo>
                    <a:pt x="414" y="295"/>
                  </a:lnTo>
                  <a:lnTo>
                    <a:pt x="415" y="294"/>
                  </a:lnTo>
                  <a:lnTo>
                    <a:pt x="415" y="292"/>
                  </a:lnTo>
                  <a:lnTo>
                    <a:pt x="416" y="284"/>
                  </a:lnTo>
                  <a:lnTo>
                    <a:pt x="416" y="283"/>
                  </a:lnTo>
                  <a:lnTo>
                    <a:pt x="416" y="282"/>
                  </a:lnTo>
                  <a:lnTo>
                    <a:pt x="416" y="281"/>
                  </a:lnTo>
                  <a:lnTo>
                    <a:pt x="416" y="280"/>
                  </a:lnTo>
                  <a:lnTo>
                    <a:pt x="416" y="279"/>
                  </a:lnTo>
                  <a:lnTo>
                    <a:pt x="417" y="273"/>
                  </a:lnTo>
                  <a:lnTo>
                    <a:pt x="417" y="273"/>
                  </a:lnTo>
                  <a:lnTo>
                    <a:pt x="417" y="272"/>
                  </a:lnTo>
                  <a:lnTo>
                    <a:pt x="418" y="251"/>
                  </a:lnTo>
                  <a:lnTo>
                    <a:pt x="418" y="245"/>
                  </a:lnTo>
                  <a:lnTo>
                    <a:pt x="419" y="234"/>
                  </a:lnTo>
                  <a:lnTo>
                    <a:pt x="420" y="228"/>
                  </a:lnTo>
                  <a:lnTo>
                    <a:pt x="420" y="220"/>
                  </a:lnTo>
                  <a:lnTo>
                    <a:pt x="421" y="213"/>
                  </a:lnTo>
                  <a:lnTo>
                    <a:pt x="422" y="206"/>
                  </a:lnTo>
                  <a:lnTo>
                    <a:pt x="423" y="182"/>
                  </a:lnTo>
                  <a:lnTo>
                    <a:pt x="423" y="181"/>
                  </a:lnTo>
                  <a:lnTo>
                    <a:pt x="423" y="179"/>
                  </a:lnTo>
                  <a:lnTo>
                    <a:pt x="424" y="176"/>
                  </a:lnTo>
                  <a:lnTo>
                    <a:pt x="424" y="172"/>
                  </a:lnTo>
                  <a:lnTo>
                    <a:pt x="429" y="117"/>
                  </a:lnTo>
                  <a:lnTo>
                    <a:pt x="430" y="101"/>
                  </a:lnTo>
                  <a:lnTo>
                    <a:pt x="433" y="59"/>
                  </a:lnTo>
                  <a:lnTo>
                    <a:pt x="436" y="24"/>
                  </a:lnTo>
                  <a:lnTo>
                    <a:pt x="436" y="24"/>
                  </a:lnTo>
                  <a:lnTo>
                    <a:pt x="438" y="2"/>
                  </a:lnTo>
                  <a:lnTo>
                    <a:pt x="442" y="0"/>
                  </a:lnTo>
                  <a:lnTo>
                    <a:pt x="528" y="6"/>
                  </a:lnTo>
                  <a:lnTo>
                    <a:pt x="540" y="7"/>
                  </a:lnTo>
                  <a:lnTo>
                    <a:pt x="562" y="8"/>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5" name="Freeform 307"/>
            <p:cNvSpPr>
              <a:spLocks/>
            </p:cNvSpPr>
            <p:nvPr/>
          </p:nvSpPr>
          <p:spPr bwMode="auto">
            <a:xfrm>
              <a:off x="2133177" y="2544420"/>
              <a:ext cx="801533" cy="1033519"/>
            </a:xfrm>
            <a:custGeom>
              <a:avLst/>
              <a:gdLst>
                <a:gd name="T0" fmla="*/ 397 w 577"/>
                <a:gd name="T1" fmla="*/ 132 h 744"/>
                <a:gd name="T2" fmla="*/ 389 w 577"/>
                <a:gd name="T3" fmla="*/ 183 h 744"/>
                <a:gd name="T4" fmla="*/ 487 w 577"/>
                <a:gd name="T5" fmla="*/ 198 h 744"/>
                <a:gd name="T6" fmla="*/ 500 w 577"/>
                <a:gd name="T7" fmla="*/ 201 h 744"/>
                <a:gd name="T8" fmla="*/ 517 w 577"/>
                <a:gd name="T9" fmla="*/ 204 h 744"/>
                <a:gd name="T10" fmla="*/ 571 w 577"/>
                <a:gd name="T11" fmla="*/ 257 h 744"/>
                <a:gd name="T12" fmla="*/ 568 w 577"/>
                <a:gd name="T13" fmla="*/ 273 h 744"/>
                <a:gd name="T14" fmla="*/ 561 w 577"/>
                <a:gd name="T15" fmla="*/ 321 h 744"/>
                <a:gd name="T16" fmla="*/ 551 w 577"/>
                <a:gd name="T17" fmla="*/ 390 h 744"/>
                <a:gd name="T18" fmla="*/ 541 w 577"/>
                <a:gd name="T19" fmla="*/ 461 h 744"/>
                <a:gd name="T20" fmla="*/ 536 w 577"/>
                <a:gd name="T21" fmla="*/ 491 h 744"/>
                <a:gd name="T22" fmla="*/ 527 w 577"/>
                <a:gd name="T23" fmla="*/ 544 h 744"/>
                <a:gd name="T24" fmla="*/ 523 w 577"/>
                <a:gd name="T25" fmla="*/ 591 h 744"/>
                <a:gd name="T26" fmla="*/ 519 w 577"/>
                <a:gd name="T27" fmla="*/ 614 h 744"/>
                <a:gd name="T28" fmla="*/ 517 w 577"/>
                <a:gd name="T29" fmla="*/ 632 h 744"/>
                <a:gd name="T30" fmla="*/ 513 w 577"/>
                <a:gd name="T31" fmla="*/ 661 h 744"/>
                <a:gd name="T32" fmla="*/ 511 w 577"/>
                <a:gd name="T33" fmla="*/ 673 h 744"/>
                <a:gd name="T34" fmla="*/ 508 w 577"/>
                <a:gd name="T35" fmla="*/ 694 h 744"/>
                <a:gd name="T36" fmla="*/ 503 w 577"/>
                <a:gd name="T37" fmla="*/ 729 h 744"/>
                <a:gd name="T38" fmla="*/ 502 w 577"/>
                <a:gd name="T39" fmla="*/ 734 h 744"/>
                <a:gd name="T40" fmla="*/ 487 w 577"/>
                <a:gd name="T41" fmla="*/ 741 h 744"/>
                <a:gd name="T42" fmla="*/ 478 w 577"/>
                <a:gd name="T43" fmla="*/ 741 h 744"/>
                <a:gd name="T44" fmla="*/ 467 w 577"/>
                <a:gd name="T45" fmla="*/ 739 h 744"/>
                <a:gd name="T46" fmla="*/ 372 w 577"/>
                <a:gd name="T47" fmla="*/ 724 h 744"/>
                <a:gd name="T48" fmla="*/ 285 w 577"/>
                <a:gd name="T49" fmla="*/ 710 h 744"/>
                <a:gd name="T50" fmla="*/ 263 w 577"/>
                <a:gd name="T51" fmla="*/ 706 h 744"/>
                <a:gd name="T52" fmla="*/ 151 w 577"/>
                <a:gd name="T53" fmla="*/ 686 h 744"/>
                <a:gd name="T54" fmla="*/ 150 w 577"/>
                <a:gd name="T55" fmla="*/ 686 h 744"/>
                <a:gd name="T56" fmla="*/ 115 w 577"/>
                <a:gd name="T57" fmla="*/ 680 h 744"/>
                <a:gd name="T58" fmla="*/ 8 w 577"/>
                <a:gd name="T59" fmla="*/ 658 h 744"/>
                <a:gd name="T60" fmla="*/ 2 w 577"/>
                <a:gd name="T61" fmla="*/ 645 h 744"/>
                <a:gd name="T62" fmla="*/ 7 w 577"/>
                <a:gd name="T63" fmla="*/ 619 h 744"/>
                <a:gd name="T64" fmla="*/ 10 w 577"/>
                <a:gd name="T65" fmla="*/ 608 h 744"/>
                <a:gd name="T66" fmla="*/ 13 w 577"/>
                <a:gd name="T67" fmla="*/ 589 h 744"/>
                <a:gd name="T68" fmla="*/ 19 w 577"/>
                <a:gd name="T69" fmla="*/ 559 h 744"/>
                <a:gd name="T70" fmla="*/ 20 w 577"/>
                <a:gd name="T71" fmla="*/ 558 h 744"/>
                <a:gd name="T72" fmla="*/ 30 w 577"/>
                <a:gd name="T73" fmla="*/ 506 h 744"/>
                <a:gd name="T74" fmla="*/ 41 w 577"/>
                <a:gd name="T75" fmla="*/ 454 h 744"/>
                <a:gd name="T76" fmla="*/ 45 w 577"/>
                <a:gd name="T77" fmla="*/ 436 h 744"/>
                <a:gd name="T78" fmla="*/ 83 w 577"/>
                <a:gd name="T79" fmla="*/ 247 h 744"/>
                <a:gd name="T80" fmla="*/ 93 w 577"/>
                <a:gd name="T81" fmla="*/ 196 h 744"/>
                <a:gd name="T82" fmla="*/ 101 w 577"/>
                <a:gd name="T83" fmla="*/ 163 h 744"/>
                <a:gd name="T84" fmla="*/ 129 w 577"/>
                <a:gd name="T85" fmla="*/ 19 h 744"/>
                <a:gd name="T86" fmla="*/ 146 w 577"/>
                <a:gd name="T87" fmla="*/ 4 h 744"/>
                <a:gd name="T88" fmla="*/ 190 w 577"/>
                <a:gd name="T89" fmla="*/ 11 h 744"/>
                <a:gd name="T90" fmla="*/ 229 w 577"/>
                <a:gd name="T91" fmla="*/ 18 h 744"/>
                <a:gd name="T92" fmla="*/ 238 w 577"/>
                <a:gd name="T93" fmla="*/ 20 h 744"/>
                <a:gd name="T94" fmla="*/ 245 w 577"/>
                <a:gd name="T95" fmla="*/ 21 h 744"/>
                <a:gd name="T96" fmla="*/ 256 w 577"/>
                <a:gd name="T97" fmla="*/ 23 h 744"/>
                <a:gd name="T98" fmla="*/ 280 w 577"/>
                <a:gd name="T99" fmla="*/ 27 h 744"/>
                <a:gd name="T100" fmla="*/ 300 w 577"/>
                <a:gd name="T101" fmla="*/ 31 h 744"/>
                <a:gd name="T102" fmla="*/ 330 w 577"/>
                <a:gd name="T103" fmla="*/ 37 h 744"/>
                <a:gd name="T104" fmla="*/ 367 w 577"/>
                <a:gd name="T105" fmla="*/ 43 h 744"/>
                <a:gd name="T106" fmla="*/ 376 w 577"/>
                <a:gd name="T107" fmla="*/ 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7" h="744">
                  <a:moveTo>
                    <a:pt x="411" y="50"/>
                  </a:moveTo>
                  <a:lnTo>
                    <a:pt x="401" y="106"/>
                  </a:lnTo>
                  <a:lnTo>
                    <a:pt x="397" y="132"/>
                  </a:lnTo>
                  <a:lnTo>
                    <a:pt x="396" y="135"/>
                  </a:lnTo>
                  <a:lnTo>
                    <a:pt x="394" y="149"/>
                  </a:lnTo>
                  <a:lnTo>
                    <a:pt x="389" y="183"/>
                  </a:lnTo>
                  <a:lnTo>
                    <a:pt x="439" y="192"/>
                  </a:lnTo>
                  <a:lnTo>
                    <a:pt x="483" y="198"/>
                  </a:lnTo>
                  <a:lnTo>
                    <a:pt x="487" y="198"/>
                  </a:lnTo>
                  <a:lnTo>
                    <a:pt x="487" y="199"/>
                  </a:lnTo>
                  <a:lnTo>
                    <a:pt x="500" y="201"/>
                  </a:lnTo>
                  <a:lnTo>
                    <a:pt x="500" y="201"/>
                  </a:lnTo>
                  <a:lnTo>
                    <a:pt x="514" y="203"/>
                  </a:lnTo>
                  <a:lnTo>
                    <a:pt x="514" y="203"/>
                  </a:lnTo>
                  <a:lnTo>
                    <a:pt x="517" y="204"/>
                  </a:lnTo>
                  <a:lnTo>
                    <a:pt x="562" y="209"/>
                  </a:lnTo>
                  <a:lnTo>
                    <a:pt x="577" y="212"/>
                  </a:lnTo>
                  <a:lnTo>
                    <a:pt x="571" y="257"/>
                  </a:lnTo>
                  <a:lnTo>
                    <a:pt x="571" y="258"/>
                  </a:lnTo>
                  <a:lnTo>
                    <a:pt x="568" y="273"/>
                  </a:lnTo>
                  <a:lnTo>
                    <a:pt x="568" y="273"/>
                  </a:lnTo>
                  <a:lnTo>
                    <a:pt x="562" y="315"/>
                  </a:lnTo>
                  <a:lnTo>
                    <a:pt x="561" y="320"/>
                  </a:lnTo>
                  <a:lnTo>
                    <a:pt x="561" y="321"/>
                  </a:lnTo>
                  <a:lnTo>
                    <a:pt x="559" y="337"/>
                  </a:lnTo>
                  <a:lnTo>
                    <a:pt x="559" y="337"/>
                  </a:lnTo>
                  <a:lnTo>
                    <a:pt x="551" y="390"/>
                  </a:lnTo>
                  <a:lnTo>
                    <a:pt x="548" y="412"/>
                  </a:lnTo>
                  <a:lnTo>
                    <a:pt x="545" y="429"/>
                  </a:lnTo>
                  <a:lnTo>
                    <a:pt x="541" y="461"/>
                  </a:lnTo>
                  <a:lnTo>
                    <a:pt x="537" y="486"/>
                  </a:lnTo>
                  <a:lnTo>
                    <a:pt x="537" y="486"/>
                  </a:lnTo>
                  <a:lnTo>
                    <a:pt x="536" y="491"/>
                  </a:lnTo>
                  <a:lnTo>
                    <a:pt x="536" y="491"/>
                  </a:lnTo>
                  <a:lnTo>
                    <a:pt x="532" y="515"/>
                  </a:lnTo>
                  <a:lnTo>
                    <a:pt x="527" y="544"/>
                  </a:lnTo>
                  <a:lnTo>
                    <a:pt x="523" y="574"/>
                  </a:lnTo>
                  <a:lnTo>
                    <a:pt x="523" y="590"/>
                  </a:lnTo>
                  <a:lnTo>
                    <a:pt x="523" y="591"/>
                  </a:lnTo>
                  <a:lnTo>
                    <a:pt x="520" y="611"/>
                  </a:lnTo>
                  <a:lnTo>
                    <a:pt x="520" y="611"/>
                  </a:lnTo>
                  <a:lnTo>
                    <a:pt x="519" y="614"/>
                  </a:lnTo>
                  <a:lnTo>
                    <a:pt x="517" y="626"/>
                  </a:lnTo>
                  <a:lnTo>
                    <a:pt x="517" y="631"/>
                  </a:lnTo>
                  <a:lnTo>
                    <a:pt x="517" y="632"/>
                  </a:lnTo>
                  <a:lnTo>
                    <a:pt x="515" y="649"/>
                  </a:lnTo>
                  <a:lnTo>
                    <a:pt x="515" y="649"/>
                  </a:lnTo>
                  <a:lnTo>
                    <a:pt x="513" y="661"/>
                  </a:lnTo>
                  <a:lnTo>
                    <a:pt x="513" y="662"/>
                  </a:lnTo>
                  <a:lnTo>
                    <a:pt x="512" y="663"/>
                  </a:lnTo>
                  <a:lnTo>
                    <a:pt x="511" y="673"/>
                  </a:lnTo>
                  <a:lnTo>
                    <a:pt x="511" y="673"/>
                  </a:lnTo>
                  <a:lnTo>
                    <a:pt x="510" y="679"/>
                  </a:lnTo>
                  <a:lnTo>
                    <a:pt x="508" y="694"/>
                  </a:lnTo>
                  <a:lnTo>
                    <a:pt x="503" y="729"/>
                  </a:lnTo>
                  <a:lnTo>
                    <a:pt x="503" y="729"/>
                  </a:lnTo>
                  <a:lnTo>
                    <a:pt x="503" y="729"/>
                  </a:lnTo>
                  <a:lnTo>
                    <a:pt x="502" y="730"/>
                  </a:lnTo>
                  <a:lnTo>
                    <a:pt x="502" y="732"/>
                  </a:lnTo>
                  <a:lnTo>
                    <a:pt x="502" y="734"/>
                  </a:lnTo>
                  <a:lnTo>
                    <a:pt x="502" y="734"/>
                  </a:lnTo>
                  <a:lnTo>
                    <a:pt x="500" y="744"/>
                  </a:lnTo>
                  <a:lnTo>
                    <a:pt x="487" y="741"/>
                  </a:lnTo>
                  <a:lnTo>
                    <a:pt x="482" y="741"/>
                  </a:lnTo>
                  <a:lnTo>
                    <a:pt x="480" y="741"/>
                  </a:lnTo>
                  <a:lnTo>
                    <a:pt x="478" y="741"/>
                  </a:lnTo>
                  <a:lnTo>
                    <a:pt x="478" y="741"/>
                  </a:lnTo>
                  <a:lnTo>
                    <a:pt x="477" y="741"/>
                  </a:lnTo>
                  <a:lnTo>
                    <a:pt x="467" y="739"/>
                  </a:lnTo>
                  <a:lnTo>
                    <a:pt x="466" y="739"/>
                  </a:lnTo>
                  <a:lnTo>
                    <a:pt x="405" y="730"/>
                  </a:lnTo>
                  <a:lnTo>
                    <a:pt x="372" y="724"/>
                  </a:lnTo>
                  <a:lnTo>
                    <a:pt x="356" y="721"/>
                  </a:lnTo>
                  <a:lnTo>
                    <a:pt x="329" y="717"/>
                  </a:lnTo>
                  <a:lnTo>
                    <a:pt x="285" y="710"/>
                  </a:lnTo>
                  <a:lnTo>
                    <a:pt x="264" y="706"/>
                  </a:lnTo>
                  <a:lnTo>
                    <a:pt x="264" y="706"/>
                  </a:lnTo>
                  <a:lnTo>
                    <a:pt x="263" y="706"/>
                  </a:lnTo>
                  <a:lnTo>
                    <a:pt x="169" y="689"/>
                  </a:lnTo>
                  <a:lnTo>
                    <a:pt x="167" y="689"/>
                  </a:lnTo>
                  <a:lnTo>
                    <a:pt x="151" y="686"/>
                  </a:lnTo>
                  <a:lnTo>
                    <a:pt x="151" y="686"/>
                  </a:lnTo>
                  <a:lnTo>
                    <a:pt x="151" y="686"/>
                  </a:lnTo>
                  <a:lnTo>
                    <a:pt x="150" y="686"/>
                  </a:lnTo>
                  <a:lnTo>
                    <a:pt x="149" y="686"/>
                  </a:lnTo>
                  <a:lnTo>
                    <a:pt x="144" y="685"/>
                  </a:lnTo>
                  <a:lnTo>
                    <a:pt x="115" y="680"/>
                  </a:lnTo>
                  <a:lnTo>
                    <a:pt x="108" y="678"/>
                  </a:lnTo>
                  <a:lnTo>
                    <a:pt x="8" y="658"/>
                  </a:lnTo>
                  <a:lnTo>
                    <a:pt x="8" y="658"/>
                  </a:lnTo>
                  <a:lnTo>
                    <a:pt x="0" y="657"/>
                  </a:lnTo>
                  <a:lnTo>
                    <a:pt x="2" y="646"/>
                  </a:lnTo>
                  <a:lnTo>
                    <a:pt x="2" y="645"/>
                  </a:lnTo>
                  <a:lnTo>
                    <a:pt x="7" y="619"/>
                  </a:lnTo>
                  <a:lnTo>
                    <a:pt x="7" y="619"/>
                  </a:lnTo>
                  <a:lnTo>
                    <a:pt x="7" y="619"/>
                  </a:lnTo>
                  <a:lnTo>
                    <a:pt x="7" y="619"/>
                  </a:lnTo>
                  <a:lnTo>
                    <a:pt x="10" y="608"/>
                  </a:lnTo>
                  <a:lnTo>
                    <a:pt x="10" y="608"/>
                  </a:lnTo>
                  <a:lnTo>
                    <a:pt x="12" y="592"/>
                  </a:lnTo>
                  <a:lnTo>
                    <a:pt x="13" y="591"/>
                  </a:lnTo>
                  <a:lnTo>
                    <a:pt x="13" y="589"/>
                  </a:lnTo>
                  <a:lnTo>
                    <a:pt x="13" y="589"/>
                  </a:lnTo>
                  <a:lnTo>
                    <a:pt x="16" y="577"/>
                  </a:lnTo>
                  <a:lnTo>
                    <a:pt x="19" y="559"/>
                  </a:lnTo>
                  <a:lnTo>
                    <a:pt x="19" y="559"/>
                  </a:lnTo>
                  <a:lnTo>
                    <a:pt x="20" y="558"/>
                  </a:lnTo>
                  <a:lnTo>
                    <a:pt x="20" y="558"/>
                  </a:lnTo>
                  <a:lnTo>
                    <a:pt x="22" y="551"/>
                  </a:lnTo>
                  <a:lnTo>
                    <a:pt x="27" y="525"/>
                  </a:lnTo>
                  <a:lnTo>
                    <a:pt x="30" y="506"/>
                  </a:lnTo>
                  <a:lnTo>
                    <a:pt x="37" y="472"/>
                  </a:lnTo>
                  <a:lnTo>
                    <a:pt x="37" y="472"/>
                  </a:lnTo>
                  <a:lnTo>
                    <a:pt x="41" y="454"/>
                  </a:lnTo>
                  <a:lnTo>
                    <a:pt x="41" y="453"/>
                  </a:lnTo>
                  <a:lnTo>
                    <a:pt x="41" y="450"/>
                  </a:lnTo>
                  <a:lnTo>
                    <a:pt x="45" y="436"/>
                  </a:lnTo>
                  <a:lnTo>
                    <a:pt x="68" y="322"/>
                  </a:lnTo>
                  <a:lnTo>
                    <a:pt x="77" y="275"/>
                  </a:lnTo>
                  <a:lnTo>
                    <a:pt x="83" y="247"/>
                  </a:lnTo>
                  <a:lnTo>
                    <a:pt x="93" y="198"/>
                  </a:lnTo>
                  <a:lnTo>
                    <a:pt x="93" y="197"/>
                  </a:lnTo>
                  <a:lnTo>
                    <a:pt x="93" y="196"/>
                  </a:lnTo>
                  <a:lnTo>
                    <a:pt x="100" y="167"/>
                  </a:lnTo>
                  <a:lnTo>
                    <a:pt x="101" y="163"/>
                  </a:lnTo>
                  <a:lnTo>
                    <a:pt x="101" y="163"/>
                  </a:lnTo>
                  <a:lnTo>
                    <a:pt x="107" y="131"/>
                  </a:lnTo>
                  <a:lnTo>
                    <a:pt x="127" y="33"/>
                  </a:lnTo>
                  <a:lnTo>
                    <a:pt x="129" y="19"/>
                  </a:lnTo>
                  <a:lnTo>
                    <a:pt x="129" y="19"/>
                  </a:lnTo>
                  <a:lnTo>
                    <a:pt x="133" y="0"/>
                  </a:lnTo>
                  <a:lnTo>
                    <a:pt x="146" y="4"/>
                  </a:lnTo>
                  <a:lnTo>
                    <a:pt x="156" y="5"/>
                  </a:lnTo>
                  <a:lnTo>
                    <a:pt x="158" y="5"/>
                  </a:lnTo>
                  <a:lnTo>
                    <a:pt x="190" y="11"/>
                  </a:lnTo>
                  <a:lnTo>
                    <a:pt x="192" y="11"/>
                  </a:lnTo>
                  <a:lnTo>
                    <a:pt x="193" y="11"/>
                  </a:lnTo>
                  <a:lnTo>
                    <a:pt x="229" y="18"/>
                  </a:lnTo>
                  <a:lnTo>
                    <a:pt x="229" y="18"/>
                  </a:lnTo>
                  <a:lnTo>
                    <a:pt x="231" y="19"/>
                  </a:lnTo>
                  <a:lnTo>
                    <a:pt x="238" y="20"/>
                  </a:lnTo>
                  <a:lnTo>
                    <a:pt x="240" y="20"/>
                  </a:lnTo>
                  <a:lnTo>
                    <a:pt x="240" y="21"/>
                  </a:lnTo>
                  <a:lnTo>
                    <a:pt x="245" y="21"/>
                  </a:lnTo>
                  <a:lnTo>
                    <a:pt x="245" y="21"/>
                  </a:lnTo>
                  <a:lnTo>
                    <a:pt x="249" y="21"/>
                  </a:lnTo>
                  <a:lnTo>
                    <a:pt x="256" y="23"/>
                  </a:lnTo>
                  <a:lnTo>
                    <a:pt x="262" y="24"/>
                  </a:lnTo>
                  <a:lnTo>
                    <a:pt x="280" y="27"/>
                  </a:lnTo>
                  <a:lnTo>
                    <a:pt x="280" y="27"/>
                  </a:lnTo>
                  <a:lnTo>
                    <a:pt x="286" y="28"/>
                  </a:lnTo>
                  <a:lnTo>
                    <a:pt x="297" y="31"/>
                  </a:lnTo>
                  <a:lnTo>
                    <a:pt x="300" y="31"/>
                  </a:lnTo>
                  <a:lnTo>
                    <a:pt x="306" y="32"/>
                  </a:lnTo>
                  <a:lnTo>
                    <a:pt x="311" y="33"/>
                  </a:lnTo>
                  <a:lnTo>
                    <a:pt x="330" y="37"/>
                  </a:lnTo>
                  <a:lnTo>
                    <a:pt x="330" y="37"/>
                  </a:lnTo>
                  <a:lnTo>
                    <a:pt x="334" y="37"/>
                  </a:lnTo>
                  <a:lnTo>
                    <a:pt x="367" y="43"/>
                  </a:lnTo>
                  <a:lnTo>
                    <a:pt x="375" y="44"/>
                  </a:lnTo>
                  <a:lnTo>
                    <a:pt x="376" y="44"/>
                  </a:lnTo>
                  <a:lnTo>
                    <a:pt x="376" y="44"/>
                  </a:lnTo>
                  <a:lnTo>
                    <a:pt x="411" y="50"/>
                  </a:lnTo>
                  <a:close/>
                </a:path>
              </a:pathLst>
            </a:custGeom>
            <a:solidFill>
              <a:srgbClr val="4C7300"/>
            </a:solidFill>
            <a:ln w="3">
              <a:solidFill>
                <a:schemeClr val="tx1">
                  <a:lumMod val="75000"/>
                  <a:lumOff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6" name="Freeform 308"/>
            <p:cNvSpPr>
              <a:spLocks/>
            </p:cNvSpPr>
            <p:nvPr/>
          </p:nvSpPr>
          <p:spPr bwMode="auto">
            <a:xfrm>
              <a:off x="7453575" y="1804009"/>
              <a:ext cx="238932" cy="468140"/>
            </a:xfrm>
            <a:custGeom>
              <a:avLst/>
              <a:gdLst>
                <a:gd name="T0" fmla="*/ 87 w 172"/>
                <a:gd name="T1" fmla="*/ 22 h 337"/>
                <a:gd name="T2" fmla="*/ 136 w 172"/>
                <a:gd name="T3" fmla="*/ 8 h 337"/>
                <a:gd name="T4" fmla="*/ 163 w 172"/>
                <a:gd name="T5" fmla="*/ 0 h 337"/>
                <a:gd name="T6" fmla="*/ 157 w 172"/>
                <a:gd name="T7" fmla="*/ 4 h 337"/>
                <a:gd name="T8" fmla="*/ 157 w 172"/>
                <a:gd name="T9" fmla="*/ 5 h 337"/>
                <a:gd name="T10" fmla="*/ 164 w 172"/>
                <a:gd name="T11" fmla="*/ 15 h 337"/>
                <a:gd name="T12" fmla="*/ 158 w 172"/>
                <a:gd name="T13" fmla="*/ 39 h 337"/>
                <a:gd name="T14" fmla="*/ 169 w 172"/>
                <a:gd name="T15" fmla="*/ 52 h 337"/>
                <a:gd name="T16" fmla="*/ 170 w 172"/>
                <a:gd name="T17" fmla="*/ 72 h 337"/>
                <a:gd name="T18" fmla="*/ 160 w 172"/>
                <a:gd name="T19" fmla="*/ 86 h 337"/>
                <a:gd name="T20" fmla="*/ 158 w 172"/>
                <a:gd name="T21" fmla="*/ 86 h 337"/>
                <a:gd name="T22" fmla="*/ 155 w 172"/>
                <a:gd name="T23" fmla="*/ 93 h 337"/>
                <a:gd name="T24" fmla="*/ 140 w 172"/>
                <a:gd name="T25" fmla="*/ 103 h 337"/>
                <a:gd name="T26" fmla="*/ 136 w 172"/>
                <a:gd name="T27" fmla="*/ 111 h 337"/>
                <a:gd name="T28" fmla="*/ 143 w 172"/>
                <a:gd name="T29" fmla="*/ 125 h 337"/>
                <a:gd name="T30" fmla="*/ 143 w 172"/>
                <a:gd name="T31" fmla="*/ 131 h 337"/>
                <a:gd name="T32" fmla="*/ 143 w 172"/>
                <a:gd name="T33" fmla="*/ 150 h 337"/>
                <a:gd name="T34" fmla="*/ 145 w 172"/>
                <a:gd name="T35" fmla="*/ 153 h 337"/>
                <a:gd name="T36" fmla="*/ 141 w 172"/>
                <a:gd name="T37" fmla="*/ 170 h 337"/>
                <a:gd name="T38" fmla="*/ 142 w 172"/>
                <a:gd name="T39" fmla="*/ 179 h 337"/>
                <a:gd name="T40" fmla="*/ 137 w 172"/>
                <a:gd name="T41" fmla="*/ 185 h 337"/>
                <a:gd name="T42" fmla="*/ 135 w 172"/>
                <a:gd name="T43" fmla="*/ 202 h 337"/>
                <a:gd name="T44" fmla="*/ 134 w 172"/>
                <a:gd name="T45" fmla="*/ 216 h 337"/>
                <a:gd name="T46" fmla="*/ 137 w 172"/>
                <a:gd name="T47" fmla="*/ 227 h 337"/>
                <a:gd name="T48" fmla="*/ 139 w 172"/>
                <a:gd name="T49" fmla="*/ 238 h 337"/>
                <a:gd name="T50" fmla="*/ 140 w 172"/>
                <a:gd name="T51" fmla="*/ 255 h 337"/>
                <a:gd name="T52" fmla="*/ 143 w 172"/>
                <a:gd name="T53" fmla="*/ 267 h 337"/>
                <a:gd name="T54" fmla="*/ 147 w 172"/>
                <a:gd name="T55" fmla="*/ 284 h 337"/>
                <a:gd name="T56" fmla="*/ 142 w 172"/>
                <a:gd name="T57" fmla="*/ 305 h 337"/>
                <a:gd name="T58" fmla="*/ 149 w 172"/>
                <a:gd name="T59" fmla="*/ 315 h 337"/>
                <a:gd name="T60" fmla="*/ 155 w 172"/>
                <a:gd name="T61" fmla="*/ 320 h 337"/>
                <a:gd name="T62" fmla="*/ 113 w 172"/>
                <a:gd name="T63" fmla="*/ 330 h 337"/>
                <a:gd name="T64" fmla="*/ 104 w 172"/>
                <a:gd name="T65" fmla="*/ 332 h 337"/>
                <a:gd name="T66" fmla="*/ 81 w 172"/>
                <a:gd name="T67" fmla="*/ 337 h 337"/>
                <a:gd name="T68" fmla="*/ 78 w 172"/>
                <a:gd name="T69" fmla="*/ 326 h 337"/>
                <a:gd name="T70" fmla="*/ 74 w 172"/>
                <a:gd name="T71" fmla="*/ 311 h 337"/>
                <a:gd name="T72" fmla="*/ 64 w 172"/>
                <a:gd name="T73" fmla="*/ 263 h 337"/>
                <a:gd name="T74" fmla="*/ 63 w 172"/>
                <a:gd name="T75" fmla="*/ 255 h 337"/>
                <a:gd name="T76" fmla="*/ 58 w 172"/>
                <a:gd name="T77" fmla="*/ 233 h 337"/>
                <a:gd name="T78" fmla="*/ 49 w 172"/>
                <a:gd name="T79" fmla="*/ 223 h 337"/>
                <a:gd name="T80" fmla="*/ 43 w 172"/>
                <a:gd name="T81" fmla="*/ 232 h 337"/>
                <a:gd name="T82" fmla="*/ 38 w 172"/>
                <a:gd name="T83" fmla="*/ 223 h 337"/>
                <a:gd name="T84" fmla="*/ 40 w 172"/>
                <a:gd name="T85" fmla="*/ 210 h 337"/>
                <a:gd name="T86" fmla="*/ 40 w 172"/>
                <a:gd name="T87" fmla="*/ 204 h 337"/>
                <a:gd name="T88" fmla="*/ 35 w 172"/>
                <a:gd name="T89" fmla="*/ 199 h 337"/>
                <a:gd name="T90" fmla="*/ 30 w 172"/>
                <a:gd name="T91" fmla="*/ 183 h 337"/>
                <a:gd name="T92" fmla="*/ 24 w 172"/>
                <a:gd name="T93" fmla="*/ 171 h 337"/>
                <a:gd name="T94" fmla="*/ 23 w 172"/>
                <a:gd name="T95" fmla="*/ 157 h 337"/>
                <a:gd name="T96" fmla="*/ 27 w 172"/>
                <a:gd name="T97" fmla="*/ 144 h 337"/>
                <a:gd name="T98" fmla="*/ 24 w 172"/>
                <a:gd name="T99" fmla="*/ 118 h 337"/>
                <a:gd name="T100" fmla="*/ 20 w 172"/>
                <a:gd name="T101" fmla="*/ 110 h 337"/>
                <a:gd name="T102" fmla="*/ 14 w 172"/>
                <a:gd name="T103" fmla="*/ 103 h 337"/>
                <a:gd name="T104" fmla="*/ 9 w 172"/>
                <a:gd name="T105" fmla="*/ 96 h 337"/>
                <a:gd name="T106" fmla="*/ 4 w 172"/>
                <a:gd name="T107" fmla="*/ 68 h 337"/>
                <a:gd name="T108" fmla="*/ 0 w 172"/>
                <a:gd name="T109" fmla="*/ 44 h 337"/>
                <a:gd name="T110" fmla="*/ 29 w 172"/>
                <a:gd name="T111" fmla="*/ 36 h 337"/>
                <a:gd name="T112" fmla="*/ 58 w 172"/>
                <a:gd name="T113" fmla="*/ 2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2" h="337">
                  <a:moveTo>
                    <a:pt x="58" y="28"/>
                  </a:moveTo>
                  <a:lnTo>
                    <a:pt x="69" y="26"/>
                  </a:lnTo>
                  <a:lnTo>
                    <a:pt x="87" y="22"/>
                  </a:lnTo>
                  <a:lnTo>
                    <a:pt x="107" y="16"/>
                  </a:lnTo>
                  <a:lnTo>
                    <a:pt x="125" y="11"/>
                  </a:lnTo>
                  <a:lnTo>
                    <a:pt x="136" y="8"/>
                  </a:lnTo>
                  <a:lnTo>
                    <a:pt x="159" y="1"/>
                  </a:lnTo>
                  <a:lnTo>
                    <a:pt x="163" y="0"/>
                  </a:lnTo>
                  <a:lnTo>
                    <a:pt x="163" y="0"/>
                  </a:lnTo>
                  <a:lnTo>
                    <a:pt x="161" y="1"/>
                  </a:lnTo>
                  <a:lnTo>
                    <a:pt x="159" y="2"/>
                  </a:lnTo>
                  <a:lnTo>
                    <a:pt x="157" y="4"/>
                  </a:lnTo>
                  <a:lnTo>
                    <a:pt x="157" y="5"/>
                  </a:lnTo>
                  <a:lnTo>
                    <a:pt x="157" y="5"/>
                  </a:lnTo>
                  <a:lnTo>
                    <a:pt x="157" y="5"/>
                  </a:lnTo>
                  <a:lnTo>
                    <a:pt x="161" y="10"/>
                  </a:lnTo>
                  <a:lnTo>
                    <a:pt x="164" y="14"/>
                  </a:lnTo>
                  <a:lnTo>
                    <a:pt x="164" y="15"/>
                  </a:lnTo>
                  <a:lnTo>
                    <a:pt x="161" y="29"/>
                  </a:lnTo>
                  <a:lnTo>
                    <a:pt x="158" y="38"/>
                  </a:lnTo>
                  <a:lnTo>
                    <a:pt x="158" y="39"/>
                  </a:lnTo>
                  <a:lnTo>
                    <a:pt x="159" y="41"/>
                  </a:lnTo>
                  <a:lnTo>
                    <a:pt x="163" y="44"/>
                  </a:lnTo>
                  <a:lnTo>
                    <a:pt x="169" y="52"/>
                  </a:lnTo>
                  <a:lnTo>
                    <a:pt x="172" y="57"/>
                  </a:lnTo>
                  <a:lnTo>
                    <a:pt x="171" y="69"/>
                  </a:lnTo>
                  <a:lnTo>
                    <a:pt x="170" y="72"/>
                  </a:lnTo>
                  <a:lnTo>
                    <a:pt x="165" y="81"/>
                  </a:lnTo>
                  <a:lnTo>
                    <a:pt x="163" y="84"/>
                  </a:lnTo>
                  <a:lnTo>
                    <a:pt x="160" y="86"/>
                  </a:lnTo>
                  <a:lnTo>
                    <a:pt x="159" y="86"/>
                  </a:lnTo>
                  <a:lnTo>
                    <a:pt x="158" y="86"/>
                  </a:lnTo>
                  <a:lnTo>
                    <a:pt x="158" y="86"/>
                  </a:lnTo>
                  <a:lnTo>
                    <a:pt x="156" y="88"/>
                  </a:lnTo>
                  <a:lnTo>
                    <a:pt x="155" y="90"/>
                  </a:lnTo>
                  <a:lnTo>
                    <a:pt x="155" y="93"/>
                  </a:lnTo>
                  <a:lnTo>
                    <a:pt x="152" y="94"/>
                  </a:lnTo>
                  <a:lnTo>
                    <a:pt x="140" y="102"/>
                  </a:lnTo>
                  <a:lnTo>
                    <a:pt x="140" y="103"/>
                  </a:lnTo>
                  <a:lnTo>
                    <a:pt x="137" y="109"/>
                  </a:lnTo>
                  <a:lnTo>
                    <a:pt x="136" y="110"/>
                  </a:lnTo>
                  <a:lnTo>
                    <a:pt x="136" y="111"/>
                  </a:lnTo>
                  <a:lnTo>
                    <a:pt x="140" y="122"/>
                  </a:lnTo>
                  <a:lnTo>
                    <a:pt x="141" y="124"/>
                  </a:lnTo>
                  <a:lnTo>
                    <a:pt x="143" y="125"/>
                  </a:lnTo>
                  <a:lnTo>
                    <a:pt x="143" y="125"/>
                  </a:lnTo>
                  <a:lnTo>
                    <a:pt x="143" y="125"/>
                  </a:lnTo>
                  <a:lnTo>
                    <a:pt x="143" y="131"/>
                  </a:lnTo>
                  <a:lnTo>
                    <a:pt x="143" y="142"/>
                  </a:lnTo>
                  <a:lnTo>
                    <a:pt x="142" y="149"/>
                  </a:lnTo>
                  <a:lnTo>
                    <a:pt x="143" y="150"/>
                  </a:lnTo>
                  <a:lnTo>
                    <a:pt x="144" y="151"/>
                  </a:lnTo>
                  <a:lnTo>
                    <a:pt x="144" y="152"/>
                  </a:lnTo>
                  <a:lnTo>
                    <a:pt x="145" y="153"/>
                  </a:lnTo>
                  <a:lnTo>
                    <a:pt x="144" y="158"/>
                  </a:lnTo>
                  <a:lnTo>
                    <a:pt x="141" y="163"/>
                  </a:lnTo>
                  <a:lnTo>
                    <a:pt x="141" y="170"/>
                  </a:lnTo>
                  <a:lnTo>
                    <a:pt x="142" y="174"/>
                  </a:lnTo>
                  <a:lnTo>
                    <a:pt x="142" y="179"/>
                  </a:lnTo>
                  <a:lnTo>
                    <a:pt x="142" y="179"/>
                  </a:lnTo>
                  <a:lnTo>
                    <a:pt x="140" y="183"/>
                  </a:lnTo>
                  <a:lnTo>
                    <a:pt x="138" y="185"/>
                  </a:lnTo>
                  <a:lnTo>
                    <a:pt x="137" y="185"/>
                  </a:lnTo>
                  <a:lnTo>
                    <a:pt x="135" y="190"/>
                  </a:lnTo>
                  <a:lnTo>
                    <a:pt x="135" y="199"/>
                  </a:lnTo>
                  <a:lnTo>
                    <a:pt x="135" y="202"/>
                  </a:lnTo>
                  <a:lnTo>
                    <a:pt x="135" y="202"/>
                  </a:lnTo>
                  <a:lnTo>
                    <a:pt x="137" y="204"/>
                  </a:lnTo>
                  <a:lnTo>
                    <a:pt x="134" y="216"/>
                  </a:lnTo>
                  <a:lnTo>
                    <a:pt x="135" y="218"/>
                  </a:lnTo>
                  <a:lnTo>
                    <a:pt x="136" y="222"/>
                  </a:lnTo>
                  <a:lnTo>
                    <a:pt x="137" y="227"/>
                  </a:lnTo>
                  <a:lnTo>
                    <a:pt x="137" y="227"/>
                  </a:lnTo>
                  <a:lnTo>
                    <a:pt x="137" y="233"/>
                  </a:lnTo>
                  <a:lnTo>
                    <a:pt x="139" y="238"/>
                  </a:lnTo>
                  <a:lnTo>
                    <a:pt x="140" y="240"/>
                  </a:lnTo>
                  <a:lnTo>
                    <a:pt x="140" y="243"/>
                  </a:lnTo>
                  <a:lnTo>
                    <a:pt x="140" y="255"/>
                  </a:lnTo>
                  <a:lnTo>
                    <a:pt x="140" y="257"/>
                  </a:lnTo>
                  <a:lnTo>
                    <a:pt x="141" y="264"/>
                  </a:lnTo>
                  <a:lnTo>
                    <a:pt x="143" y="267"/>
                  </a:lnTo>
                  <a:lnTo>
                    <a:pt x="144" y="269"/>
                  </a:lnTo>
                  <a:lnTo>
                    <a:pt x="145" y="270"/>
                  </a:lnTo>
                  <a:lnTo>
                    <a:pt x="147" y="284"/>
                  </a:lnTo>
                  <a:lnTo>
                    <a:pt x="142" y="304"/>
                  </a:lnTo>
                  <a:lnTo>
                    <a:pt x="142" y="304"/>
                  </a:lnTo>
                  <a:lnTo>
                    <a:pt x="142" y="305"/>
                  </a:lnTo>
                  <a:lnTo>
                    <a:pt x="142" y="306"/>
                  </a:lnTo>
                  <a:lnTo>
                    <a:pt x="145" y="312"/>
                  </a:lnTo>
                  <a:lnTo>
                    <a:pt x="149" y="315"/>
                  </a:lnTo>
                  <a:lnTo>
                    <a:pt x="151" y="316"/>
                  </a:lnTo>
                  <a:lnTo>
                    <a:pt x="152" y="316"/>
                  </a:lnTo>
                  <a:lnTo>
                    <a:pt x="155" y="320"/>
                  </a:lnTo>
                  <a:lnTo>
                    <a:pt x="156" y="321"/>
                  </a:lnTo>
                  <a:lnTo>
                    <a:pt x="118" y="329"/>
                  </a:lnTo>
                  <a:lnTo>
                    <a:pt x="113" y="330"/>
                  </a:lnTo>
                  <a:lnTo>
                    <a:pt x="113" y="330"/>
                  </a:lnTo>
                  <a:lnTo>
                    <a:pt x="104" y="332"/>
                  </a:lnTo>
                  <a:lnTo>
                    <a:pt x="104" y="332"/>
                  </a:lnTo>
                  <a:lnTo>
                    <a:pt x="93" y="334"/>
                  </a:lnTo>
                  <a:lnTo>
                    <a:pt x="82" y="337"/>
                  </a:lnTo>
                  <a:lnTo>
                    <a:pt x="81" y="337"/>
                  </a:lnTo>
                  <a:lnTo>
                    <a:pt x="78" y="330"/>
                  </a:lnTo>
                  <a:lnTo>
                    <a:pt x="77" y="326"/>
                  </a:lnTo>
                  <a:lnTo>
                    <a:pt x="78" y="326"/>
                  </a:lnTo>
                  <a:lnTo>
                    <a:pt x="74" y="312"/>
                  </a:lnTo>
                  <a:lnTo>
                    <a:pt x="74" y="311"/>
                  </a:lnTo>
                  <a:lnTo>
                    <a:pt x="74" y="311"/>
                  </a:lnTo>
                  <a:lnTo>
                    <a:pt x="72" y="300"/>
                  </a:lnTo>
                  <a:lnTo>
                    <a:pt x="67" y="276"/>
                  </a:lnTo>
                  <a:lnTo>
                    <a:pt x="64" y="263"/>
                  </a:lnTo>
                  <a:lnTo>
                    <a:pt x="63" y="257"/>
                  </a:lnTo>
                  <a:lnTo>
                    <a:pt x="63" y="256"/>
                  </a:lnTo>
                  <a:lnTo>
                    <a:pt x="63" y="255"/>
                  </a:lnTo>
                  <a:lnTo>
                    <a:pt x="63" y="255"/>
                  </a:lnTo>
                  <a:lnTo>
                    <a:pt x="58" y="237"/>
                  </a:lnTo>
                  <a:lnTo>
                    <a:pt x="58" y="233"/>
                  </a:lnTo>
                  <a:lnTo>
                    <a:pt x="57" y="233"/>
                  </a:lnTo>
                  <a:lnTo>
                    <a:pt x="50" y="223"/>
                  </a:lnTo>
                  <a:lnTo>
                    <a:pt x="49" y="223"/>
                  </a:lnTo>
                  <a:lnTo>
                    <a:pt x="44" y="225"/>
                  </a:lnTo>
                  <a:lnTo>
                    <a:pt x="43" y="227"/>
                  </a:lnTo>
                  <a:lnTo>
                    <a:pt x="43" y="232"/>
                  </a:lnTo>
                  <a:lnTo>
                    <a:pt x="40" y="232"/>
                  </a:lnTo>
                  <a:lnTo>
                    <a:pt x="40" y="231"/>
                  </a:lnTo>
                  <a:lnTo>
                    <a:pt x="38" y="223"/>
                  </a:lnTo>
                  <a:lnTo>
                    <a:pt x="39" y="219"/>
                  </a:lnTo>
                  <a:lnTo>
                    <a:pt x="39" y="218"/>
                  </a:lnTo>
                  <a:lnTo>
                    <a:pt x="40" y="210"/>
                  </a:lnTo>
                  <a:lnTo>
                    <a:pt x="41" y="208"/>
                  </a:lnTo>
                  <a:lnTo>
                    <a:pt x="41" y="205"/>
                  </a:lnTo>
                  <a:lnTo>
                    <a:pt x="40" y="204"/>
                  </a:lnTo>
                  <a:lnTo>
                    <a:pt x="36" y="201"/>
                  </a:lnTo>
                  <a:lnTo>
                    <a:pt x="36" y="201"/>
                  </a:lnTo>
                  <a:lnTo>
                    <a:pt x="35" y="199"/>
                  </a:lnTo>
                  <a:lnTo>
                    <a:pt x="32" y="188"/>
                  </a:lnTo>
                  <a:lnTo>
                    <a:pt x="30" y="186"/>
                  </a:lnTo>
                  <a:lnTo>
                    <a:pt x="30" y="183"/>
                  </a:lnTo>
                  <a:lnTo>
                    <a:pt x="28" y="175"/>
                  </a:lnTo>
                  <a:lnTo>
                    <a:pt x="27" y="173"/>
                  </a:lnTo>
                  <a:lnTo>
                    <a:pt x="24" y="171"/>
                  </a:lnTo>
                  <a:lnTo>
                    <a:pt x="24" y="171"/>
                  </a:lnTo>
                  <a:lnTo>
                    <a:pt x="24" y="167"/>
                  </a:lnTo>
                  <a:lnTo>
                    <a:pt x="23" y="157"/>
                  </a:lnTo>
                  <a:lnTo>
                    <a:pt x="23" y="151"/>
                  </a:lnTo>
                  <a:lnTo>
                    <a:pt x="25" y="146"/>
                  </a:lnTo>
                  <a:lnTo>
                    <a:pt x="27" y="144"/>
                  </a:lnTo>
                  <a:lnTo>
                    <a:pt x="26" y="140"/>
                  </a:lnTo>
                  <a:lnTo>
                    <a:pt x="23" y="124"/>
                  </a:lnTo>
                  <a:lnTo>
                    <a:pt x="24" y="118"/>
                  </a:lnTo>
                  <a:lnTo>
                    <a:pt x="24" y="117"/>
                  </a:lnTo>
                  <a:lnTo>
                    <a:pt x="22" y="112"/>
                  </a:lnTo>
                  <a:lnTo>
                    <a:pt x="20" y="110"/>
                  </a:lnTo>
                  <a:lnTo>
                    <a:pt x="16" y="104"/>
                  </a:lnTo>
                  <a:lnTo>
                    <a:pt x="16" y="104"/>
                  </a:lnTo>
                  <a:lnTo>
                    <a:pt x="14" y="103"/>
                  </a:lnTo>
                  <a:lnTo>
                    <a:pt x="13" y="102"/>
                  </a:lnTo>
                  <a:lnTo>
                    <a:pt x="12" y="101"/>
                  </a:lnTo>
                  <a:lnTo>
                    <a:pt x="9" y="96"/>
                  </a:lnTo>
                  <a:lnTo>
                    <a:pt x="8" y="84"/>
                  </a:lnTo>
                  <a:lnTo>
                    <a:pt x="8" y="74"/>
                  </a:lnTo>
                  <a:lnTo>
                    <a:pt x="4" y="68"/>
                  </a:lnTo>
                  <a:lnTo>
                    <a:pt x="2" y="56"/>
                  </a:lnTo>
                  <a:lnTo>
                    <a:pt x="0" y="46"/>
                  </a:lnTo>
                  <a:lnTo>
                    <a:pt x="0" y="44"/>
                  </a:lnTo>
                  <a:lnTo>
                    <a:pt x="13" y="40"/>
                  </a:lnTo>
                  <a:lnTo>
                    <a:pt x="22" y="38"/>
                  </a:lnTo>
                  <a:lnTo>
                    <a:pt x="29" y="36"/>
                  </a:lnTo>
                  <a:lnTo>
                    <a:pt x="29" y="36"/>
                  </a:lnTo>
                  <a:lnTo>
                    <a:pt x="43" y="32"/>
                  </a:lnTo>
                  <a:lnTo>
                    <a:pt x="58" y="28"/>
                  </a:lnTo>
                  <a:close/>
                </a:path>
              </a:pathLst>
            </a:custGeom>
            <a:solidFill>
              <a:srgbClr val="4C7300"/>
            </a:solidFill>
            <a:ln w="3">
              <a:solidFill>
                <a:schemeClr val="tx1">
                  <a:lumMod val="75000"/>
                  <a:lumOff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7" name="Freeform 309"/>
            <p:cNvSpPr>
              <a:spLocks noEditPoints="1"/>
            </p:cNvSpPr>
            <p:nvPr/>
          </p:nvSpPr>
          <p:spPr bwMode="auto">
            <a:xfrm>
              <a:off x="6403387" y="3016727"/>
              <a:ext cx="1114089" cy="648728"/>
            </a:xfrm>
            <a:custGeom>
              <a:avLst/>
              <a:gdLst>
                <a:gd name="T0" fmla="*/ 730 w 802"/>
                <a:gd name="T1" fmla="*/ 152 h 467"/>
                <a:gd name="T2" fmla="*/ 796 w 802"/>
                <a:gd name="T3" fmla="*/ 149 h 467"/>
                <a:gd name="T4" fmla="*/ 780 w 802"/>
                <a:gd name="T5" fmla="*/ 188 h 467"/>
                <a:gd name="T6" fmla="*/ 775 w 802"/>
                <a:gd name="T7" fmla="*/ 224 h 467"/>
                <a:gd name="T8" fmla="*/ 766 w 802"/>
                <a:gd name="T9" fmla="*/ 258 h 467"/>
                <a:gd name="T10" fmla="*/ 751 w 802"/>
                <a:gd name="T11" fmla="*/ 246 h 467"/>
                <a:gd name="T12" fmla="*/ 748 w 802"/>
                <a:gd name="T13" fmla="*/ 210 h 467"/>
                <a:gd name="T14" fmla="*/ 754 w 802"/>
                <a:gd name="T15" fmla="*/ 176 h 467"/>
                <a:gd name="T16" fmla="*/ 764 w 802"/>
                <a:gd name="T17" fmla="*/ 157 h 467"/>
                <a:gd name="T18" fmla="*/ 766 w 802"/>
                <a:gd name="T19" fmla="*/ 139 h 467"/>
                <a:gd name="T20" fmla="*/ 524 w 802"/>
                <a:gd name="T21" fmla="*/ 19 h 467"/>
                <a:gd name="T22" fmla="*/ 548 w 802"/>
                <a:gd name="T23" fmla="*/ 12 h 467"/>
                <a:gd name="T24" fmla="*/ 570 w 802"/>
                <a:gd name="T25" fmla="*/ 34 h 467"/>
                <a:gd name="T26" fmla="*/ 600 w 802"/>
                <a:gd name="T27" fmla="*/ 50 h 467"/>
                <a:gd name="T28" fmla="*/ 598 w 802"/>
                <a:gd name="T29" fmla="*/ 88 h 467"/>
                <a:gd name="T30" fmla="*/ 590 w 802"/>
                <a:gd name="T31" fmla="*/ 103 h 467"/>
                <a:gd name="T32" fmla="*/ 595 w 802"/>
                <a:gd name="T33" fmla="*/ 127 h 467"/>
                <a:gd name="T34" fmla="*/ 619 w 802"/>
                <a:gd name="T35" fmla="*/ 116 h 467"/>
                <a:gd name="T36" fmla="*/ 635 w 802"/>
                <a:gd name="T37" fmla="*/ 138 h 467"/>
                <a:gd name="T38" fmla="*/ 661 w 802"/>
                <a:gd name="T39" fmla="*/ 140 h 467"/>
                <a:gd name="T40" fmla="*/ 685 w 802"/>
                <a:gd name="T41" fmla="*/ 155 h 467"/>
                <a:gd name="T42" fmla="*/ 705 w 802"/>
                <a:gd name="T43" fmla="*/ 179 h 467"/>
                <a:gd name="T44" fmla="*/ 714 w 802"/>
                <a:gd name="T45" fmla="*/ 202 h 467"/>
                <a:gd name="T46" fmla="*/ 686 w 802"/>
                <a:gd name="T47" fmla="*/ 196 h 467"/>
                <a:gd name="T48" fmla="*/ 663 w 802"/>
                <a:gd name="T49" fmla="*/ 180 h 467"/>
                <a:gd name="T50" fmla="*/ 670 w 802"/>
                <a:gd name="T51" fmla="*/ 190 h 467"/>
                <a:gd name="T52" fmla="*/ 689 w 802"/>
                <a:gd name="T53" fmla="*/ 207 h 467"/>
                <a:gd name="T54" fmla="*/ 709 w 802"/>
                <a:gd name="T55" fmla="*/ 218 h 467"/>
                <a:gd name="T56" fmla="*/ 722 w 802"/>
                <a:gd name="T57" fmla="*/ 238 h 467"/>
                <a:gd name="T58" fmla="*/ 705 w 802"/>
                <a:gd name="T59" fmla="*/ 235 h 467"/>
                <a:gd name="T60" fmla="*/ 704 w 802"/>
                <a:gd name="T61" fmla="*/ 253 h 467"/>
                <a:gd name="T62" fmla="*/ 719 w 802"/>
                <a:gd name="T63" fmla="*/ 262 h 467"/>
                <a:gd name="T64" fmla="*/ 728 w 802"/>
                <a:gd name="T65" fmla="*/ 283 h 467"/>
                <a:gd name="T66" fmla="*/ 714 w 802"/>
                <a:gd name="T67" fmla="*/ 285 h 467"/>
                <a:gd name="T68" fmla="*/ 693 w 802"/>
                <a:gd name="T69" fmla="*/ 273 h 467"/>
                <a:gd name="T70" fmla="*/ 681 w 802"/>
                <a:gd name="T71" fmla="*/ 264 h 467"/>
                <a:gd name="T72" fmla="*/ 685 w 802"/>
                <a:gd name="T73" fmla="*/ 268 h 467"/>
                <a:gd name="T74" fmla="*/ 691 w 802"/>
                <a:gd name="T75" fmla="*/ 280 h 467"/>
                <a:gd name="T76" fmla="*/ 708 w 802"/>
                <a:gd name="T77" fmla="*/ 291 h 467"/>
                <a:gd name="T78" fmla="*/ 726 w 802"/>
                <a:gd name="T79" fmla="*/ 294 h 467"/>
                <a:gd name="T80" fmla="*/ 756 w 802"/>
                <a:gd name="T81" fmla="*/ 288 h 467"/>
                <a:gd name="T82" fmla="*/ 781 w 802"/>
                <a:gd name="T83" fmla="*/ 333 h 467"/>
                <a:gd name="T84" fmla="*/ 596 w 802"/>
                <a:gd name="T85" fmla="*/ 373 h 467"/>
                <a:gd name="T86" fmla="*/ 505 w 802"/>
                <a:gd name="T87" fmla="*/ 391 h 467"/>
                <a:gd name="T88" fmla="*/ 421 w 802"/>
                <a:gd name="T89" fmla="*/ 407 h 467"/>
                <a:gd name="T90" fmla="*/ 288 w 802"/>
                <a:gd name="T91" fmla="*/ 429 h 467"/>
                <a:gd name="T92" fmla="*/ 151 w 802"/>
                <a:gd name="T93" fmla="*/ 445 h 467"/>
                <a:gd name="T94" fmla="*/ 40 w 802"/>
                <a:gd name="T95" fmla="*/ 462 h 467"/>
                <a:gd name="T96" fmla="*/ 51 w 802"/>
                <a:gd name="T97" fmla="*/ 435 h 467"/>
                <a:gd name="T98" fmla="*/ 74 w 802"/>
                <a:gd name="T99" fmla="*/ 405 h 467"/>
                <a:gd name="T100" fmla="*/ 87 w 802"/>
                <a:gd name="T101" fmla="*/ 386 h 467"/>
                <a:gd name="T102" fmla="*/ 155 w 802"/>
                <a:gd name="T103" fmla="*/ 329 h 467"/>
                <a:gd name="T104" fmla="*/ 167 w 802"/>
                <a:gd name="T105" fmla="*/ 344 h 467"/>
                <a:gd name="T106" fmla="*/ 183 w 802"/>
                <a:gd name="T107" fmla="*/ 353 h 467"/>
                <a:gd name="T108" fmla="*/ 235 w 802"/>
                <a:gd name="T109" fmla="*/ 345 h 467"/>
                <a:gd name="T110" fmla="*/ 272 w 802"/>
                <a:gd name="T111" fmla="*/ 318 h 467"/>
                <a:gd name="T112" fmla="*/ 325 w 802"/>
                <a:gd name="T113" fmla="*/ 277 h 467"/>
                <a:gd name="T114" fmla="*/ 327 w 802"/>
                <a:gd name="T115" fmla="*/ 240 h 467"/>
                <a:gd name="T116" fmla="*/ 349 w 802"/>
                <a:gd name="T117" fmla="*/ 179 h 467"/>
                <a:gd name="T118" fmla="*/ 398 w 802"/>
                <a:gd name="T119" fmla="*/ 155 h 467"/>
                <a:gd name="T120" fmla="*/ 411 w 802"/>
                <a:gd name="T121" fmla="*/ 103 h 467"/>
                <a:gd name="T122" fmla="*/ 453 w 802"/>
                <a:gd name="T123" fmla="*/ 63 h 467"/>
                <a:gd name="T124" fmla="*/ 464 w 802"/>
                <a:gd name="T125" fmla="*/ 14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2" h="467">
                  <a:moveTo>
                    <a:pt x="737" y="170"/>
                  </a:moveTo>
                  <a:lnTo>
                    <a:pt x="736" y="170"/>
                  </a:lnTo>
                  <a:lnTo>
                    <a:pt x="736" y="169"/>
                  </a:lnTo>
                  <a:lnTo>
                    <a:pt x="735" y="167"/>
                  </a:lnTo>
                  <a:lnTo>
                    <a:pt x="735" y="165"/>
                  </a:lnTo>
                  <a:lnTo>
                    <a:pt x="735" y="164"/>
                  </a:lnTo>
                  <a:lnTo>
                    <a:pt x="736" y="166"/>
                  </a:lnTo>
                  <a:lnTo>
                    <a:pt x="736" y="166"/>
                  </a:lnTo>
                  <a:lnTo>
                    <a:pt x="737" y="166"/>
                  </a:lnTo>
                  <a:lnTo>
                    <a:pt x="737" y="167"/>
                  </a:lnTo>
                  <a:lnTo>
                    <a:pt x="737" y="168"/>
                  </a:lnTo>
                  <a:lnTo>
                    <a:pt x="737" y="170"/>
                  </a:lnTo>
                  <a:close/>
                  <a:moveTo>
                    <a:pt x="727" y="152"/>
                  </a:moveTo>
                  <a:lnTo>
                    <a:pt x="728" y="152"/>
                  </a:lnTo>
                  <a:lnTo>
                    <a:pt x="729" y="152"/>
                  </a:lnTo>
                  <a:lnTo>
                    <a:pt x="730" y="152"/>
                  </a:lnTo>
                  <a:lnTo>
                    <a:pt x="730" y="152"/>
                  </a:lnTo>
                  <a:lnTo>
                    <a:pt x="731" y="151"/>
                  </a:lnTo>
                  <a:lnTo>
                    <a:pt x="732" y="151"/>
                  </a:lnTo>
                  <a:lnTo>
                    <a:pt x="731" y="152"/>
                  </a:lnTo>
                  <a:lnTo>
                    <a:pt x="730" y="154"/>
                  </a:lnTo>
                  <a:lnTo>
                    <a:pt x="729" y="157"/>
                  </a:lnTo>
                  <a:lnTo>
                    <a:pt x="729" y="155"/>
                  </a:lnTo>
                  <a:lnTo>
                    <a:pt x="726" y="152"/>
                  </a:lnTo>
                  <a:lnTo>
                    <a:pt x="727" y="152"/>
                  </a:lnTo>
                  <a:lnTo>
                    <a:pt x="727" y="152"/>
                  </a:lnTo>
                  <a:close/>
                  <a:moveTo>
                    <a:pt x="800" y="135"/>
                  </a:moveTo>
                  <a:lnTo>
                    <a:pt x="798" y="140"/>
                  </a:lnTo>
                  <a:lnTo>
                    <a:pt x="798" y="144"/>
                  </a:lnTo>
                  <a:lnTo>
                    <a:pt x="797" y="147"/>
                  </a:lnTo>
                  <a:lnTo>
                    <a:pt x="797" y="149"/>
                  </a:lnTo>
                  <a:lnTo>
                    <a:pt x="796" y="149"/>
                  </a:lnTo>
                  <a:lnTo>
                    <a:pt x="795" y="150"/>
                  </a:lnTo>
                  <a:lnTo>
                    <a:pt x="793" y="149"/>
                  </a:lnTo>
                  <a:lnTo>
                    <a:pt x="792" y="148"/>
                  </a:lnTo>
                  <a:lnTo>
                    <a:pt x="789" y="149"/>
                  </a:lnTo>
                  <a:lnTo>
                    <a:pt x="788" y="149"/>
                  </a:lnTo>
                  <a:lnTo>
                    <a:pt x="787" y="151"/>
                  </a:lnTo>
                  <a:lnTo>
                    <a:pt x="786" y="152"/>
                  </a:lnTo>
                  <a:lnTo>
                    <a:pt x="785" y="156"/>
                  </a:lnTo>
                  <a:lnTo>
                    <a:pt x="783" y="161"/>
                  </a:lnTo>
                  <a:lnTo>
                    <a:pt x="781" y="168"/>
                  </a:lnTo>
                  <a:lnTo>
                    <a:pt x="781" y="171"/>
                  </a:lnTo>
                  <a:lnTo>
                    <a:pt x="780" y="174"/>
                  </a:lnTo>
                  <a:lnTo>
                    <a:pt x="780" y="177"/>
                  </a:lnTo>
                  <a:lnTo>
                    <a:pt x="780" y="180"/>
                  </a:lnTo>
                  <a:lnTo>
                    <a:pt x="780" y="186"/>
                  </a:lnTo>
                  <a:lnTo>
                    <a:pt x="780" y="188"/>
                  </a:lnTo>
                  <a:lnTo>
                    <a:pt x="780" y="190"/>
                  </a:lnTo>
                  <a:lnTo>
                    <a:pt x="780" y="191"/>
                  </a:lnTo>
                  <a:lnTo>
                    <a:pt x="782" y="191"/>
                  </a:lnTo>
                  <a:lnTo>
                    <a:pt x="782" y="192"/>
                  </a:lnTo>
                  <a:lnTo>
                    <a:pt x="781" y="194"/>
                  </a:lnTo>
                  <a:lnTo>
                    <a:pt x="780" y="200"/>
                  </a:lnTo>
                  <a:lnTo>
                    <a:pt x="778" y="207"/>
                  </a:lnTo>
                  <a:lnTo>
                    <a:pt x="778" y="207"/>
                  </a:lnTo>
                  <a:lnTo>
                    <a:pt x="779" y="208"/>
                  </a:lnTo>
                  <a:lnTo>
                    <a:pt x="779" y="209"/>
                  </a:lnTo>
                  <a:lnTo>
                    <a:pt x="779" y="211"/>
                  </a:lnTo>
                  <a:lnTo>
                    <a:pt x="779" y="213"/>
                  </a:lnTo>
                  <a:lnTo>
                    <a:pt x="777" y="216"/>
                  </a:lnTo>
                  <a:lnTo>
                    <a:pt x="775" y="221"/>
                  </a:lnTo>
                  <a:lnTo>
                    <a:pt x="775" y="223"/>
                  </a:lnTo>
                  <a:lnTo>
                    <a:pt x="775" y="224"/>
                  </a:lnTo>
                  <a:lnTo>
                    <a:pt x="775" y="226"/>
                  </a:lnTo>
                  <a:lnTo>
                    <a:pt x="774" y="231"/>
                  </a:lnTo>
                  <a:lnTo>
                    <a:pt x="772" y="232"/>
                  </a:lnTo>
                  <a:lnTo>
                    <a:pt x="771" y="232"/>
                  </a:lnTo>
                  <a:lnTo>
                    <a:pt x="770" y="233"/>
                  </a:lnTo>
                  <a:lnTo>
                    <a:pt x="772" y="235"/>
                  </a:lnTo>
                  <a:lnTo>
                    <a:pt x="771" y="239"/>
                  </a:lnTo>
                  <a:lnTo>
                    <a:pt x="772" y="240"/>
                  </a:lnTo>
                  <a:lnTo>
                    <a:pt x="773" y="241"/>
                  </a:lnTo>
                  <a:lnTo>
                    <a:pt x="773" y="242"/>
                  </a:lnTo>
                  <a:lnTo>
                    <a:pt x="772" y="245"/>
                  </a:lnTo>
                  <a:lnTo>
                    <a:pt x="773" y="246"/>
                  </a:lnTo>
                  <a:lnTo>
                    <a:pt x="771" y="250"/>
                  </a:lnTo>
                  <a:lnTo>
                    <a:pt x="767" y="256"/>
                  </a:lnTo>
                  <a:lnTo>
                    <a:pt x="767" y="257"/>
                  </a:lnTo>
                  <a:lnTo>
                    <a:pt x="766" y="258"/>
                  </a:lnTo>
                  <a:lnTo>
                    <a:pt x="765" y="259"/>
                  </a:lnTo>
                  <a:lnTo>
                    <a:pt x="764" y="259"/>
                  </a:lnTo>
                  <a:lnTo>
                    <a:pt x="764" y="258"/>
                  </a:lnTo>
                  <a:lnTo>
                    <a:pt x="763" y="257"/>
                  </a:lnTo>
                  <a:lnTo>
                    <a:pt x="761" y="258"/>
                  </a:lnTo>
                  <a:lnTo>
                    <a:pt x="761" y="259"/>
                  </a:lnTo>
                  <a:lnTo>
                    <a:pt x="759" y="260"/>
                  </a:lnTo>
                  <a:lnTo>
                    <a:pt x="758" y="260"/>
                  </a:lnTo>
                  <a:lnTo>
                    <a:pt x="758" y="258"/>
                  </a:lnTo>
                  <a:lnTo>
                    <a:pt x="757" y="255"/>
                  </a:lnTo>
                  <a:lnTo>
                    <a:pt x="753" y="251"/>
                  </a:lnTo>
                  <a:lnTo>
                    <a:pt x="753" y="251"/>
                  </a:lnTo>
                  <a:lnTo>
                    <a:pt x="752" y="250"/>
                  </a:lnTo>
                  <a:lnTo>
                    <a:pt x="752" y="247"/>
                  </a:lnTo>
                  <a:lnTo>
                    <a:pt x="752" y="246"/>
                  </a:lnTo>
                  <a:lnTo>
                    <a:pt x="751" y="246"/>
                  </a:lnTo>
                  <a:lnTo>
                    <a:pt x="749" y="243"/>
                  </a:lnTo>
                  <a:lnTo>
                    <a:pt x="749" y="241"/>
                  </a:lnTo>
                  <a:lnTo>
                    <a:pt x="749" y="240"/>
                  </a:lnTo>
                  <a:lnTo>
                    <a:pt x="748" y="239"/>
                  </a:lnTo>
                  <a:lnTo>
                    <a:pt x="748" y="235"/>
                  </a:lnTo>
                  <a:lnTo>
                    <a:pt x="748" y="233"/>
                  </a:lnTo>
                  <a:lnTo>
                    <a:pt x="749" y="230"/>
                  </a:lnTo>
                  <a:lnTo>
                    <a:pt x="750" y="228"/>
                  </a:lnTo>
                  <a:lnTo>
                    <a:pt x="749" y="223"/>
                  </a:lnTo>
                  <a:lnTo>
                    <a:pt x="748" y="221"/>
                  </a:lnTo>
                  <a:lnTo>
                    <a:pt x="748" y="218"/>
                  </a:lnTo>
                  <a:lnTo>
                    <a:pt x="748" y="218"/>
                  </a:lnTo>
                  <a:lnTo>
                    <a:pt x="749" y="214"/>
                  </a:lnTo>
                  <a:lnTo>
                    <a:pt x="749" y="213"/>
                  </a:lnTo>
                  <a:lnTo>
                    <a:pt x="748" y="212"/>
                  </a:lnTo>
                  <a:lnTo>
                    <a:pt x="748" y="210"/>
                  </a:lnTo>
                  <a:lnTo>
                    <a:pt x="749" y="207"/>
                  </a:lnTo>
                  <a:lnTo>
                    <a:pt x="749" y="205"/>
                  </a:lnTo>
                  <a:lnTo>
                    <a:pt x="749" y="202"/>
                  </a:lnTo>
                  <a:lnTo>
                    <a:pt x="748" y="202"/>
                  </a:lnTo>
                  <a:lnTo>
                    <a:pt x="748" y="201"/>
                  </a:lnTo>
                  <a:lnTo>
                    <a:pt x="749" y="196"/>
                  </a:lnTo>
                  <a:lnTo>
                    <a:pt x="750" y="192"/>
                  </a:lnTo>
                  <a:lnTo>
                    <a:pt x="752" y="187"/>
                  </a:lnTo>
                  <a:lnTo>
                    <a:pt x="753" y="185"/>
                  </a:lnTo>
                  <a:lnTo>
                    <a:pt x="753" y="185"/>
                  </a:lnTo>
                  <a:lnTo>
                    <a:pt x="752" y="183"/>
                  </a:lnTo>
                  <a:lnTo>
                    <a:pt x="753" y="181"/>
                  </a:lnTo>
                  <a:lnTo>
                    <a:pt x="753" y="179"/>
                  </a:lnTo>
                  <a:lnTo>
                    <a:pt x="754" y="179"/>
                  </a:lnTo>
                  <a:lnTo>
                    <a:pt x="754" y="177"/>
                  </a:lnTo>
                  <a:lnTo>
                    <a:pt x="754" y="176"/>
                  </a:lnTo>
                  <a:lnTo>
                    <a:pt x="754" y="175"/>
                  </a:lnTo>
                  <a:lnTo>
                    <a:pt x="756" y="174"/>
                  </a:lnTo>
                  <a:lnTo>
                    <a:pt x="756" y="172"/>
                  </a:lnTo>
                  <a:lnTo>
                    <a:pt x="755" y="170"/>
                  </a:lnTo>
                  <a:lnTo>
                    <a:pt x="753" y="168"/>
                  </a:lnTo>
                  <a:lnTo>
                    <a:pt x="756" y="166"/>
                  </a:lnTo>
                  <a:lnTo>
                    <a:pt x="757" y="166"/>
                  </a:lnTo>
                  <a:lnTo>
                    <a:pt x="758" y="166"/>
                  </a:lnTo>
                  <a:lnTo>
                    <a:pt x="761" y="165"/>
                  </a:lnTo>
                  <a:lnTo>
                    <a:pt x="761" y="163"/>
                  </a:lnTo>
                  <a:lnTo>
                    <a:pt x="762" y="163"/>
                  </a:lnTo>
                  <a:lnTo>
                    <a:pt x="763" y="162"/>
                  </a:lnTo>
                  <a:lnTo>
                    <a:pt x="763" y="160"/>
                  </a:lnTo>
                  <a:lnTo>
                    <a:pt x="763" y="158"/>
                  </a:lnTo>
                  <a:lnTo>
                    <a:pt x="764" y="158"/>
                  </a:lnTo>
                  <a:lnTo>
                    <a:pt x="764" y="157"/>
                  </a:lnTo>
                  <a:lnTo>
                    <a:pt x="764" y="155"/>
                  </a:lnTo>
                  <a:lnTo>
                    <a:pt x="764" y="153"/>
                  </a:lnTo>
                  <a:lnTo>
                    <a:pt x="761" y="152"/>
                  </a:lnTo>
                  <a:lnTo>
                    <a:pt x="760" y="152"/>
                  </a:lnTo>
                  <a:lnTo>
                    <a:pt x="759" y="152"/>
                  </a:lnTo>
                  <a:lnTo>
                    <a:pt x="757" y="153"/>
                  </a:lnTo>
                  <a:lnTo>
                    <a:pt x="756" y="153"/>
                  </a:lnTo>
                  <a:lnTo>
                    <a:pt x="756" y="152"/>
                  </a:lnTo>
                  <a:lnTo>
                    <a:pt x="760" y="147"/>
                  </a:lnTo>
                  <a:lnTo>
                    <a:pt x="761" y="148"/>
                  </a:lnTo>
                  <a:lnTo>
                    <a:pt x="762" y="147"/>
                  </a:lnTo>
                  <a:lnTo>
                    <a:pt x="764" y="144"/>
                  </a:lnTo>
                  <a:lnTo>
                    <a:pt x="764" y="143"/>
                  </a:lnTo>
                  <a:lnTo>
                    <a:pt x="765" y="141"/>
                  </a:lnTo>
                  <a:lnTo>
                    <a:pt x="765" y="140"/>
                  </a:lnTo>
                  <a:lnTo>
                    <a:pt x="766" y="139"/>
                  </a:lnTo>
                  <a:lnTo>
                    <a:pt x="766" y="138"/>
                  </a:lnTo>
                  <a:lnTo>
                    <a:pt x="767" y="138"/>
                  </a:lnTo>
                  <a:lnTo>
                    <a:pt x="767" y="137"/>
                  </a:lnTo>
                  <a:lnTo>
                    <a:pt x="785" y="131"/>
                  </a:lnTo>
                  <a:lnTo>
                    <a:pt x="786" y="131"/>
                  </a:lnTo>
                  <a:lnTo>
                    <a:pt x="788" y="130"/>
                  </a:lnTo>
                  <a:lnTo>
                    <a:pt x="790" y="130"/>
                  </a:lnTo>
                  <a:lnTo>
                    <a:pt x="801" y="125"/>
                  </a:lnTo>
                  <a:lnTo>
                    <a:pt x="802" y="125"/>
                  </a:lnTo>
                  <a:lnTo>
                    <a:pt x="802" y="125"/>
                  </a:lnTo>
                  <a:lnTo>
                    <a:pt x="802" y="124"/>
                  </a:lnTo>
                  <a:lnTo>
                    <a:pt x="800" y="135"/>
                  </a:lnTo>
                  <a:close/>
                  <a:moveTo>
                    <a:pt x="498" y="21"/>
                  </a:moveTo>
                  <a:lnTo>
                    <a:pt x="520" y="34"/>
                  </a:lnTo>
                  <a:lnTo>
                    <a:pt x="521" y="33"/>
                  </a:lnTo>
                  <a:lnTo>
                    <a:pt x="524" y="19"/>
                  </a:lnTo>
                  <a:lnTo>
                    <a:pt x="524" y="18"/>
                  </a:lnTo>
                  <a:lnTo>
                    <a:pt x="523" y="17"/>
                  </a:lnTo>
                  <a:lnTo>
                    <a:pt x="524" y="16"/>
                  </a:lnTo>
                  <a:lnTo>
                    <a:pt x="524" y="15"/>
                  </a:lnTo>
                  <a:lnTo>
                    <a:pt x="524" y="14"/>
                  </a:lnTo>
                  <a:lnTo>
                    <a:pt x="524" y="13"/>
                  </a:lnTo>
                  <a:lnTo>
                    <a:pt x="524" y="12"/>
                  </a:lnTo>
                  <a:lnTo>
                    <a:pt x="526" y="8"/>
                  </a:lnTo>
                  <a:lnTo>
                    <a:pt x="531" y="7"/>
                  </a:lnTo>
                  <a:lnTo>
                    <a:pt x="531" y="7"/>
                  </a:lnTo>
                  <a:lnTo>
                    <a:pt x="539" y="8"/>
                  </a:lnTo>
                  <a:lnTo>
                    <a:pt x="542" y="8"/>
                  </a:lnTo>
                  <a:lnTo>
                    <a:pt x="544" y="10"/>
                  </a:lnTo>
                  <a:lnTo>
                    <a:pt x="545" y="11"/>
                  </a:lnTo>
                  <a:lnTo>
                    <a:pt x="546" y="11"/>
                  </a:lnTo>
                  <a:lnTo>
                    <a:pt x="548" y="12"/>
                  </a:lnTo>
                  <a:lnTo>
                    <a:pt x="551" y="13"/>
                  </a:lnTo>
                  <a:lnTo>
                    <a:pt x="553" y="14"/>
                  </a:lnTo>
                  <a:lnTo>
                    <a:pt x="554" y="14"/>
                  </a:lnTo>
                  <a:lnTo>
                    <a:pt x="554" y="15"/>
                  </a:lnTo>
                  <a:lnTo>
                    <a:pt x="553" y="19"/>
                  </a:lnTo>
                  <a:lnTo>
                    <a:pt x="553" y="20"/>
                  </a:lnTo>
                  <a:lnTo>
                    <a:pt x="551" y="21"/>
                  </a:lnTo>
                  <a:lnTo>
                    <a:pt x="550" y="22"/>
                  </a:lnTo>
                  <a:lnTo>
                    <a:pt x="550" y="23"/>
                  </a:lnTo>
                  <a:lnTo>
                    <a:pt x="549" y="26"/>
                  </a:lnTo>
                  <a:lnTo>
                    <a:pt x="550" y="29"/>
                  </a:lnTo>
                  <a:lnTo>
                    <a:pt x="551" y="30"/>
                  </a:lnTo>
                  <a:lnTo>
                    <a:pt x="558" y="35"/>
                  </a:lnTo>
                  <a:lnTo>
                    <a:pt x="562" y="35"/>
                  </a:lnTo>
                  <a:lnTo>
                    <a:pt x="566" y="35"/>
                  </a:lnTo>
                  <a:lnTo>
                    <a:pt x="570" y="34"/>
                  </a:lnTo>
                  <a:lnTo>
                    <a:pt x="571" y="34"/>
                  </a:lnTo>
                  <a:lnTo>
                    <a:pt x="575" y="35"/>
                  </a:lnTo>
                  <a:lnTo>
                    <a:pt x="578" y="36"/>
                  </a:lnTo>
                  <a:lnTo>
                    <a:pt x="580" y="39"/>
                  </a:lnTo>
                  <a:lnTo>
                    <a:pt x="580" y="40"/>
                  </a:lnTo>
                  <a:lnTo>
                    <a:pt x="581" y="42"/>
                  </a:lnTo>
                  <a:lnTo>
                    <a:pt x="582" y="43"/>
                  </a:lnTo>
                  <a:lnTo>
                    <a:pt x="584" y="43"/>
                  </a:lnTo>
                  <a:lnTo>
                    <a:pt x="586" y="43"/>
                  </a:lnTo>
                  <a:lnTo>
                    <a:pt x="589" y="42"/>
                  </a:lnTo>
                  <a:lnTo>
                    <a:pt x="591" y="42"/>
                  </a:lnTo>
                  <a:lnTo>
                    <a:pt x="592" y="44"/>
                  </a:lnTo>
                  <a:lnTo>
                    <a:pt x="594" y="46"/>
                  </a:lnTo>
                  <a:lnTo>
                    <a:pt x="597" y="49"/>
                  </a:lnTo>
                  <a:lnTo>
                    <a:pt x="598" y="49"/>
                  </a:lnTo>
                  <a:lnTo>
                    <a:pt x="600" y="50"/>
                  </a:lnTo>
                  <a:lnTo>
                    <a:pt x="604" y="52"/>
                  </a:lnTo>
                  <a:lnTo>
                    <a:pt x="605" y="55"/>
                  </a:lnTo>
                  <a:lnTo>
                    <a:pt x="605" y="57"/>
                  </a:lnTo>
                  <a:lnTo>
                    <a:pt x="606" y="63"/>
                  </a:lnTo>
                  <a:lnTo>
                    <a:pt x="607" y="64"/>
                  </a:lnTo>
                  <a:lnTo>
                    <a:pt x="607" y="67"/>
                  </a:lnTo>
                  <a:lnTo>
                    <a:pt x="606" y="71"/>
                  </a:lnTo>
                  <a:lnTo>
                    <a:pt x="605" y="74"/>
                  </a:lnTo>
                  <a:lnTo>
                    <a:pt x="604" y="75"/>
                  </a:lnTo>
                  <a:lnTo>
                    <a:pt x="603" y="77"/>
                  </a:lnTo>
                  <a:lnTo>
                    <a:pt x="601" y="79"/>
                  </a:lnTo>
                  <a:lnTo>
                    <a:pt x="601" y="80"/>
                  </a:lnTo>
                  <a:lnTo>
                    <a:pt x="601" y="84"/>
                  </a:lnTo>
                  <a:lnTo>
                    <a:pt x="602" y="85"/>
                  </a:lnTo>
                  <a:lnTo>
                    <a:pt x="599" y="86"/>
                  </a:lnTo>
                  <a:lnTo>
                    <a:pt x="598" y="88"/>
                  </a:lnTo>
                  <a:lnTo>
                    <a:pt x="595" y="90"/>
                  </a:lnTo>
                  <a:lnTo>
                    <a:pt x="595" y="89"/>
                  </a:lnTo>
                  <a:lnTo>
                    <a:pt x="593" y="87"/>
                  </a:lnTo>
                  <a:lnTo>
                    <a:pt x="592" y="87"/>
                  </a:lnTo>
                  <a:lnTo>
                    <a:pt x="591" y="87"/>
                  </a:lnTo>
                  <a:lnTo>
                    <a:pt x="591" y="88"/>
                  </a:lnTo>
                  <a:lnTo>
                    <a:pt x="591" y="89"/>
                  </a:lnTo>
                  <a:lnTo>
                    <a:pt x="591" y="90"/>
                  </a:lnTo>
                  <a:lnTo>
                    <a:pt x="592" y="92"/>
                  </a:lnTo>
                  <a:lnTo>
                    <a:pt x="592" y="94"/>
                  </a:lnTo>
                  <a:lnTo>
                    <a:pt x="590" y="95"/>
                  </a:lnTo>
                  <a:lnTo>
                    <a:pt x="590" y="96"/>
                  </a:lnTo>
                  <a:lnTo>
                    <a:pt x="591" y="97"/>
                  </a:lnTo>
                  <a:lnTo>
                    <a:pt x="590" y="100"/>
                  </a:lnTo>
                  <a:lnTo>
                    <a:pt x="590" y="101"/>
                  </a:lnTo>
                  <a:lnTo>
                    <a:pt x="590" y="103"/>
                  </a:lnTo>
                  <a:lnTo>
                    <a:pt x="590" y="105"/>
                  </a:lnTo>
                  <a:lnTo>
                    <a:pt x="589" y="105"/>
                  </a:lnTo>
                  <a:lnTo>
                    <a:pt x="589" y="106"/>
                  </a:lnTo>
                  <a:lnTo>
                    <a:pt x="589" y="107"/>
                  </a:lnTo>
                  <a:lnTo>
                    <a:pt x="588" y="107"/>
                  </a:lnTo>
                  <a:lnTo>
                    <a:pt x="587" y="112"/>
                  </a:lnTo>
                  <a:lnTo>
                    <a:pt x="588" y="114"/>
                  </a:lnTo>
                  <a:lnTo>
                    <a:pt x="589" y="118"/>
                  </a:lnTo>
                  <a:lnTo>
                    <a:pt x="591" y="120"/>
                  </a:lnTo>
                  <a:lnTo>
                    <a:pt x="591" y="121"/>
                  </a:lnTo>
                  <a:lnTo>
                    <a:pt x="591" y="122"/>
                  </a:lnTo>
                  <a:lnTo>
                    <a:pt x="591" y="123"/>
                  </a:lnTo>
                  <a:lnTo>
                    <a:pt x="593" y="124"/>
                  </a:lnTo>
                  <a:lnTo>
                    <a:pt x="594" y="125"/>
                  </a:lnTo>
                  <a:lnTo>
                    <a:pt x="594" y="126"/>
                  </a:lnTo>
                  <a:lnTo>
                    <a:pt x="595" y="127"/>
                  </a:lnTo>
                  <a:lnTo>
                    <a:pt x="596" y="128"/>
                  </a:lnTo>
                  <a:lnTo>
                    <a:pt x="597" y="128"/>
                  </a:lnTo>
                  <a:lnTo>
                    <a:pt x="599" y="128"/>
                  </a:lnTo>
                  <a:lnTo>
                    <a:pt x="603" y="125"/>
                  </a:lnTo>
                  <a:lnTo>
                    <a:pt x="605" y="125"/>
                  </a:lnTo>
                  <a:lnTo>
                    <a:pt x="607" y="124"/>
                  </a:lnTo>
                  <a:lnTo>
                    <a:pt x="607" y="124"/>
                  </a:lnTo>
                  <a:lnTo>
                    <a:pt x="609" y="121"/>
                  </a:lnTo>
                  <a:lnTo>
                    <a:pt x="612" y="120"/>
                  </a:lnTo>
                  <a:lnTo>
                    <a:pt x="613" y="120"/>
                  </a:lnTo>
                  <a:lnTo>
                    <a:pt x="614" y="119"/>
                  </a:lnTo>
                  <a:lnTo>
                    <a:pt x="614" y="118"/>
                  </a:lnTo>
                  <a:lnTo>
                    <a:pt x="615" y="115"/>
                  </a:lnTo>
                  <a:lnTo>
                    <a:pt x="616" y="115"/>
                  </a:lnTo>
                  <a:lnTo>
                    <a:pt x="617" y="114"/>
                  </a:lnTo>
                  <a:lnTo>
                    <a:pt x="619" y="116"/>
                  </a:lnTo>
                  <a:lnTo>
                    <a:pt x="620" y="118"/>
                  </a:lnTo>
                  <a:lnTo>
                    <a:pt x="621" y="122"/>
                  </a:lnTo>
                  <a:lnTo>
                    <a:pt x="621" y="124"/>
                  </a:lnTo>
                  <a:lnTo>
                    <a:pt x="620" y="126"/>
                  </a:lnTo>
                  <a:lnTo>
                    <a:pt x="621" y="127"/>
                  </a:lnTo>
                  <a:lnTo>
                    <a:pt x="625" y="130"/>
                  </a:lnTo>
                  <a:lnTo>
                    <a:pt x="625" y="130"/>
                  </a:lnTo>
                  <a:lnTo>
                    <a:pt x="626" y="130"/>
                  </a:lnTo>
                  <a:lnTo>
                    <a:pt x="629" y="132"/>
                  </a:lnTo>
                  <a:lnTo>
                    <a:pt x="630" y="134"/>
                  </a:lnTo>
                  <a:lnTo>
                    <a:pt x="630" y="135"/>
                  </a:lnTo>
                  <a:lnTo>
                    <a:pt x="630" y="135"/>
                  </a:lnTo>
                  <a:lnTo>
                    <a:pt x="629" y="135"/>
                  </a:lnTo>
                  <a:lnTo>
                    <a:pt x="630" y="137"/>
                  </a:lnTo>
                  <a:lnTo>
                    <a:pt x="632" y="139"/>
                  </a:lnTo>
                  <a:lnTo>
                    <a:pt x="635" y="138"/>
                  </a:lnTo>
                  <a:lnTo>
                    <a:pt x="636" y="139"/>
                  </a:lnTo>
                  <a:lnTo>
                    <a:pt x="640" y="141"/>
                  </a:lnTo>
                  <a:lnTo>
                    <a:pt x="643" y="141"/>
                  </a:lnTo>
                  <a:lnTo>
                    <a:pt x="645" y="141"/>
                  </a:lnTo>
                  <a:lnTo>
                    <a:pt x="647" y="141"/>
                  </a:lnTo>
                  <a:lnTo>
                    <a:pt x="648" y="140"/>
                  </a:lnTo>
                  <a:lnTo>
                    <a:pt x="651" y="140"/>
                  </a:lnTo>
                  <a:lnTo>
                    <a:pt x="652" y="140"/>
                  </a:lnTo>
                  <a:lnTo>
                    <a:pt x="653" y="141"/>
                  </a:lnTo>
                  <a:lnTo>
                    <a:pt x="653" y="141"/>
                  </a:lnTo>
                  <a:lnTo>
                    <a:pt x="653" y="141"/>
                  </a:lnTo>
                  <a:lnTo>
                    <a:pt x="655" y="142"/>
                  </a:lnTo>
                  <a:lnTo>
                    <a:pt x="657" y="141"/>
                  </a:lnTo>
                  <a:lnTo>
                    <a:pt x="657" y="140"/>
                  </a:lnTo>
                  <a:lnTo>
                    <a:pt x="658" y="139"/>
                  </a:lnTo>
                  <a:lnTo>
                    <a:pt x="661" y="140"/>
                  </a:lnTo>
                  <a:lnTo>
                    <a:pt x="663" y="140"/>
                  </a:lnTo>
                  <a:lnTo>
                    <a:pt x="663" y="139"/>
                  </a:lnTo>
                  <a:lnTo>
                    <a:pt x="664" y="139"/>
                  </a:lnTo>
                  <a:lnTo>
                    <a:pt x="665" y="139"/>
                  </a:lnTo>
                  <a:lnTo>
                    <a:pt x="667" y="141"/>
                  </a:lnTo>
                  <a:lnTo>
                    <a:pt x="668" y="144"/>
                  </a:lnTo>
                  <a:lnTo>
                    <a:pt x="670" y="145"/>
                  </a:lnTo>
                  <a:lnTo>
                    <a:pt x="675" y="146"/>
                  </a:lnTo>
                  <a:lnTo>
                    <a:pt x="675" y="147"/>
                  </a:lnTo>
                  <a:lnTo>
                    <a:pt x="678" y="151"/>
                  </a:lnTo>
                  <a:lnTo>
                    <a:pt x="678" y="152"/>
                  </a:lnTo>
                  <a:lnTo>
                    <a:pt x="679" y="152"/>
                  </a:lnTo>
                  <a:lnTo>
                    <a:pt x="681" y="153"/>
                  </a:lnTo>
                  <a:lnTo>
                    <a:pt x="684" y="153"/>
                  </a:lnTo>
                  <a:lnTo>
                    <a:pt x="684" y="154"/>
                  </a:lnTo>
                  <a:lnTo>
                    <a:pt x="685" y="155"/>
                  </a:lnTo>
                  <a:lnTo>
                    <a:pt x="689" y="157"/>
                  </a:lnTo>
                  <a:lnTo>
                    <a:pt x="690" y="158"/>
                  </a:lnTo>
                  <a:lnTo>
                    <a:pt x="692" y="159"/>
                  </a:lnTo>
                  <a:lnTo>
                    <a:pt x="696" y="159"/>
                  </a:lnTo>
                  <a:lnTo>
                    <a:pt x="697" y="159"/>
                  </a:lnTo>
                  <a:lnTo>
                    <a:pt x="707" y="163"/>
                  </a:lnTo>
                  <a:lnTo>
                    <a:pt x="710" y="165"/>
                  </a:lnTo>
                  <a:lnTo>
                    <a:pt x="710" y="168"/>
                  </a:lnTo>
                  <a:lnTo>
                    <a:pt x="710" y="173"/>
                  </a:lnTo>
                  <a:lnTo>
                    <a:pt x="709" y="174"/>
                  </a:lnTo>
                  <a:lnTo>
                    <a:pt x="708" y="175"/>
                  </a:lnTo>
                  <a:lnTo>
                    <a:pt x="708" y="175"/>
                  </a:lnTo>
                  <a:lnTo>
                    <a:pt x="707" y="174"/>
                  </a:lnTo>
                  <a:lnTo>
                    <a:pt x="706" y="174"/>
                  </a:lnTo>
                  <a:lnTo>
                    <a:pt x="705" y="176"/>
                  </a:lnTo>
                  <a:lnTo>
                    <a:pt x="705" y="179"/>
                  </a:lnTo>
                  <a:lnTo>
                    <a:pt x="706" y="179"/>
                  </a:lnTo>
                  <a:lnTo>
                    <a:pt x="707" y="185"/>
                  </a:lnTo>
                  <a:lnTo>
                    <a:pt x="708" y="187"/>
                  </a:lnTo>
                  <a:lnTo>
                    <a:pt x="708" y="189"/>
                  </a:lnTo>
                  <a:lnTo>
                    <a:pt x="708" y="190"/>
                  </a:lnTo>
                  <a:lnTo>
                    <a:pt x="709" y="191"/>
                  </a:lnTo>
                  <a:lnTo>
                    <a:pt x="709" y="192"/>
                  </a:lnTo>
                  <a:lnTo>
                    <a:pt x="708" y="193"/>
                  </a:lnTo>
                  <a:lnTo>
                    <a:pt x="708" y="194"/>
                  </a:lnTo>
                  <a:lnTo>
                    <a:pt x="708" y="195"/>
                  </a:lnTo>
                  <a:lnTo>
                    <a:pt x="707" y="197"/>
                  </a:lnTo>
                  <a:lnTo>
                    <a:pt x="708" y="199"/>
                  </a:lnTo>
                  <a:lnTo>
                    <a:pt x="710" y="199"/>
                  </a:lnTo>
                  <a:lnTo>
                    <a:pt x="712" y="199"/>
                  </a:lnTo>
                  <a:lnTo>
                    <a:pt x="713" y="200"/>
                  </a:lnTo>
                  <a:lnTo>
                    <a:pt x="714" y="202"/>
                  </a:lnTo>
                  <a:lnTo>
                    <a:pt x="710" y="202"/>
                  </a:lnTo>
                  <a:lnTo>
                    <a:pt x="706" y="204"/>
                  </a:lnTo>
                  <a:lnTo>
                    <a:pt x="703" y="202"/>
                  </a:lnTo>
                  <a:lnTo>
                    <a:pt x="703" y="202"/>
                  </a:lnTo>
                  <a:lnTo>
                    <a:pt x="702" y="202"/>
                  </a:lnTo>
                  <a:lnTo>
                    <a:pt x="697" y="200"/>
                  </a:lnTo>
                  <a:lnTo>
                    <a:pt x="693" y="199"/>
                  </a:lnTo>
                  <a:lnTo>
                    <a:pt x="692" y="199"/>
                  </a:lnTo>
                  <a:lnTo>
                    <a:pt x="692" y="200"/>
                  </a:lnTo>
                  <a:lnTo>
                    <a:pt x="692" y="202"/>
                  </a:lnTo>
                  <a:lnTo>
                    <a:pt x="691" y="202"/>
                  </a:lnTo>
                  <a:lnTo>
                    <a:pt x="690" y="203"/>
                  </a:lnTo>
                  <a:lnTo>
                    <a:pt x="687" y="201"/>
                  </a:lnTo>
                  <a:lnTo>
                    <a:pt x="686" y="200"/>
                  </a:lnTo>
                  <a:lnTo>
                    <a:pt x="686" y="197"/>
                  </a:lnTo>
                  <a:lnTo>
                    <a:pt x="686" y="196"/>
                  </a:lnTo>
                  <a:lnTo>
                    <a:pt x="686" y="196"/>
                  </a:lnTo>
                  <a:lnTo>
                    <a:pt x="683" y="193"/>
                  </a:lnTo>
                  <a:lnTo>
                    <a:pt x="681" y="190"/>
                  </a:lnTo>
                  <a:lnTo>
                    <a:pt x="680" y="188"/>
                  </a:lnTo>
                  <a:lnTo>
                    <a:pt x="678" y="188"/>
                  </a:lnTo>
                  <a:lnTo>
                    <a:pt x="677" y="188"/>
                  </a:lnTo>
                  <a:lnTo>
                    <a:pt x="676" y="187"/>
                  </a:lnTo>
                  <a:lnTo>
                    <a:pt x="673" y="186"/>
                  </a:lnTo>
                  <a:lnTo>
                    <a:pt x="672" y="185"/>
                  </a:lnTo>
                  <a:lnTo>
                    <a:pt x="671" y="185"/>
                  </a:lnTo>
                  <a:lnTo>
                    <a:pt x="669" y="183"/>
                  </a:lnTo>
                  <a:lnTo>
                    <a:pt x="667" y="183"/>
                  </a:lnTo>
                  <a:lnTo>
                    <a:pt x="666" y="184"/>
                  </a:lnTo>
                  <a:lnTo>
                    <a:pt x="664" y="182"/>
                  </a:lnTo>
                  <a:lnTo>
                    <a:pt x="664" y="181"/>
                  </a:lnTo>
                  <a:lnTo>
                    <a:pt x="663" y="180"/>
                  </a:lnTo>
                  <a:lnTo>
                    <a:pt x="662" y="179"/>
                  </a:lnTo>
                  <a:lnTo>
                    <a:pt x="660" y="177"/>
                  </a:lnTo>
                  <a:lnTo>
                    <a:pt x="658" y="177"/>
                  </a:lnTo>
                  <a:lnTo>
                    <a:pt x="658" y="178"/>
                  </a:lnTo>
                  <a:lnTo>
                    <a:pt x="657" y="179"/>
                  </a:lnTo>
                  <a:lnTo>
                    <a:pt x="657" y="179"/>
                  </a:lnTo>
                  <a:lnTo>
                    <a:pt x="659" y="182"/>
                  </a:lnTo>
                  <a:lnTo>
                    <a:pt x="661" y="185"/>
                  </a:lnTo>
                  <a:lnTo>
                    <a:pt x="664" y="187"/>
                  </a:lnTo>
                  <a:lnTo>
                    <a:pt x="665" y="188"/>
                  </a:lnTo>
                  <a:lnTo>
                    <a:pt x="666" y="189"/>
                  </a:lnTo>
                  <a:lnTo>
                    <a:pt x="669" y="188"/>
                  </a:lnTo>
                  <a:lnTo>
                    <a:pt x="670" y="188"/>
                  </a:lnTo>
                  <a:lnTo>
                    <a:pt x="670" y="189"/>
                  </a:lnTo>
                  <a:lnTo>
                    <a:pt x="670" y="190"/>
                  </a:lnTo>
                  <a:lnTo>
                    <a:pt x="670" y="190"/>
                  </a:lnTo>
                  <a:lnTo>
                    <a:pt x="670" y="191"/>
                  </a:lnTo>
                  <a:lnTo>
                    <a:pt x="672" y="192"/>
                  </a:lnTo>
                  <a:lnTo>
                    <a:pt x="675" y="191"/>
                  </a:lnTo>
                  <a:lnTo>
                    <a:pt x="676" y="192"/>
                  </a:lnTo>
                  <a:lnTo>
                    <a:pt x="677" y="192"/>
                  </a:lnTo>
                  <a:lnTo>
                    <a:pt x="676" y="193"/>
                  </a:lnTo>
                  <a:lnTo>
                    <a:pt x="677" y="194"/>
                  </a:lnTo>
                  <a:lnTo>
                    <a:pt x="679" y="194"/>
                  </a:lnTo>
                  <a:lnTo>
                    <a:pt x="680" y="195"/>
                  </a:lnTo>
                  <a:lnTo>
                    <a:pt x="680" y="196"/>
                  </a:lnTo>
                  <a:lnTo>
                    <a:pt x="680" y="196"/>
                  </a:lnTo>
                  <a:lnTo>
                    <a:pt x="682" y="201"/>
                  </a:lnTo>
                  <a:lnTo>
                    <a:pt x="682" y="202"/>
                  </a:lnTo>
                  <a:lnTo>
                    <a:pt x="684" y="204"/>
                  </a:lnTo>
                  <a:lnTo>
                    <a:pt x="688" y="207"/>
                  </a:lnTo>
                  <a:lnTo>
                    <a:pt x="689" y="207"/>
                  </a:lnTo>
                  <a:lnTo>
                    <a:pt x="690" y="207"/>
                  </a:lnTo>
                  <a:lnTo>
                    <a:pt x="698" y="205"/>
                  </a:lnTo>
                  <a:lnTo>
                    <a:pt x="700" y="207"/>
                  </a:lnTo>
                  <a:lnTo>
                    <a:pt x="702" y="209"/>
                  </a:lnTo>
                  <a:lnTo>
                    <a:pt x="705" y="209"/>
                  </a:lnTo>
                  <a:lnTo>
                    <a:pt x="707" y="208"/>
                  </a:lnTo>
                  <a:lnTo>
                    <a:pt x="709" y="208"/>
                  </a:lnTo>
                  <a:lnTo>
                    <a:pt x="714" y="209"/>
                  </a:lnTo>
                  <a:lnTo>
                    <a:pt x="714" y="210"/>
                  </a:lnTo>
                  <a:lnTo>
                    <a:pt x="711" y="213"/>
                  </a:lnTo>
                  <a:lnTo>
                    <a:pt x="710" y="213"/>
                  </a:lnTo>
                  <a:lnTo>
                    <a:pt x="709" y="213"/>
                  </a:lnTo>
                  <a:lnTo>
                    <a:pt x="708" y="215"/>
                  </a:lnTo>
                  <a:lnTo>
                    <a:pt x="708" y="216"/>
                  </a:lnTo>
                  <a:lnTo>
                    <a:pt x="708" y="217"/>
                  </a:lnTo>
                  <a:lnTo>
                    <a:pt x="709" y="218"/>
                  </a:lnTo>
                  <a:lnTo>
                    <a:pt x="712" y="218"/>
                  </a:lnTo>
                  <a:lnTo>
                    <a:pt x="714" y="218"/>
                  </a:lnTo>
                  <a:lnTo>
                    <a:pt x="715" y="216"/>
                  </a:lnTo>
                  <a:lnTo>
                    <a:pt x="714" y="215"/>
                  </a:lnTo>
                  <a:lnTo>
                    <a:pt x="715" y="215"/>
                  </a:lnTo>
                  <a:lnTo>
                    <a:pt x="716" y="215"/>
                  </a:lnTo>
                  <a:lnTo>
                    <a:pt x="717" y="216"/>
                  </a:lnTo>
                  <a:lnTo>
                    <a:pt x="719" y="218"/>
                  </a:lnTo>
                  <a:lnTo>
                    <a:pt x="721" y="223"/>
                  </a:lnTo>
                  <a:lnTo>
                    <a:pt x="722" y="226"/>
                  </a:lnTo>
                  <a:lnTo>
                    <a:pt x="723" y="229"/>
                  </a:lnTo>
                  <a:lnTo>
                    <a:pt x="724" y="230"/>
                  </a:lnTo>
                  <a:lnTo>
                    <a:pt x="724" y="232"/>
                  </a:lnTo>
                  <a:lnTo>
                    <a:pt x="723" y="235"/>
                  </a:lnTo>
                  <a:lnTo>
                    <a:pt x="723" y="235"/>
                  </a:lnTo>
                  <a:lnTo>
                    <a:pt x="722" y="238"/>
                  </a:lnTo>
                  <a:lnTo>
                    <a:pt x="723" y="240"/>
                  </a:lnTo>
                  <a:lnTo>
                    <a:pt x="723" y="241"/>
                  </a:lnTo>
                  <a:lnTo>
                    <a:pt x="722" y="240"/>
                  </a:lnTo>
                  <a:lnTo>
                    <a:pt x="721" y="240"/>
                  </a:lnTo>
                  <a:lnTo>
                    <a:pt x="719" y="240"/>
                  </a:lnTo>
                  <a:lnTo>
                    <a:pt x="719" y="239"/>
                  </a:lnTo>
                  <a:lnTo>
                    <a:pt x="715" y="235"/>
                  </a:lnTo>
                  <a:lnTo>
                    <a:pt x="712" y="235"/>
                  </a:lnTo>
                  <a:lnTo>
                    <a:pt x="709" y="234"/>
                  </a:lnTo>
                  <a:lnTo>
                    <a:pt x="708" y="233"/>
                  </a:lnTo>
                  <a:lnTo>
                    <a:pt x="708" y="232"/>
                  </a:lnTo>
                  <a:lnTo>
                    <a:pt x="707" y="232"/>
                  </a:lnTo>
                  <a:lnTo>
                    <a:pt x="706" y="233"/>
                  </a:lnTo>
                  <a:lnTo>
                    <a:pt x="707" y="235"/>
                  </a:lnTo>
                  <a:lnTo>
                    <a:pt x="706" y="235"/>
                  </a:lnTo>
                  <a:lnTo>
                    <a:pt x="705" y="235"/>
                  </a:lnTo>
                  <a:lnTo>
                    <a:pt x="704" y="238"/>
                  </a:lnTo>
                  <a:lnTo>
                    <a:pt x="706" y="239"/>
                  </a:lnTo>
                  <a:lnTo>
                    <a:pt x="709" y="241"/>
                  </a:lnTo>
                  <a:lnTo>
                    <a:pt x="712" y="244"/>
                  </a:lnTo>
                  <a:lnTo>
                    <a:pt x="713" y="246"/>
                  </a:lnTo>
                  <a:lnTo>
                    <a:pt x="714" y="247"/>
                  </a:lnTo>
                  <a:lnTo>
                    <a:pt x="714" y="247"/>
                  </a:lnTo>
                  <a:lnTo>
                    <a:pt x="716" y="247"/>
                  </a:lnTo>
                  <a:lnTo>
                    <a:pt x="717" y="248"/>
                  </a:lnTo>
                  <a:lnTo>
                    <a:pt x="715" y="249"/>
                  </a:lnTo>
                  <a:lnTo>
                    <a:pt x="713" y="250"/>
                  </a:lnTo>
                  <a:lnTo>
                    <a:pt x="710" y="251"/>
                  </a:lnTo>
                  <a:lnTo>
                    <a:pt x="710" y="251"/>
                  </a:lnTo>
                  <a:lnTo>
                    <a:pt x="709" y="252"/>
                  </a:lnTo>
                  <a:lnTo>
                    <a:pt x="705" y="253"/>
                  </a:lnTo>
                  <a:lnTo>
                    <a:pt x="704" y="253"/>
                  </a:lnTo>
                  <a:lnTo>
                    <a:pt x="703" y="254"/>
                  </a:lnTo>
                  <a:lnTo>
                    <a:pt x="703" y="256"/>
                  </a:lnTo>
                  <a:lnTo>
                    <a:pt x="703" y="257"/>
                  </a:lnTo>
                  <a:lnTo>
                    <a:pt x="703" y="257"/>
                  </a:lnTo>
                  <a:lnTo>
                    <a:pt x="706" y="258"/>
                  </a:lnTo>
                  <a:lnTo>
                    <a:pt x="714" y="255"/>
                  </a:lnTo>
                  <a:lnTo>
                    <a:pt x="714" y="256"/>
                  </a:lnTo>
                  <a:lnTo>
                    <a:pt x="714" y="257"/>
                  </a:lnTo>
                  <a:lnTo>
                    <a:pt x="714" y="258"/>
                  </a:lnTo>
                  <a:lnTo>
                    <a:pt x="715" y="259"/>
                  </a:lnTo>
                  <a:lnTo>
                    <a:pt x="715" y="261"/>
                  </a:lnTo>
                  <a:lnTo>
                    <a:pt x="715" y="263"/>
                  </a:lnTo>
                  <a:lnTo>
                    <a:pt x="715" y="264"/>
                  </a:lnTo>
                  <a:lnTo>
                    <a:pt x="717" y="264"/>
                  </a:lnTo>
                  <a:lnTo>
                    <a:pt x="717" y="263"/>
                  </a:lnTo>
                  <a:lnTo>
                    <a:pt x="719" y="262"/>
                  </a:lnTo>
                  <a:lnTo>
                    <a:pt x="719" y="262"/>
                  </a:lnTo>
                  <a:lnTo>
                    <a:pt x="720" y="262"/>
                  </a:lnTo>
                  <a:lnTo>
                    <a:pt x="720" y="262"/>
                  </a:lnTo>
                  <a:lnTo>
                    <a:pt x="721" y="263"/>
                  </a:lnTo>
                  <a:lnTo>
                    <a:pt x="722" y="264"/>
                  </a:lnTo>
                  <a:lnTo>
                    <a:pt x="722" y="265"/>
                  </a:lnTo>
                  <a:lnTo>
                    <a:pt x="723" y="264"/>
                  </a:lnTo>
                  <a:lnTo>
                    <a:pt x="725" y="265"/>
                  </a:lnTo>
                  <a:lnTo>
                    <a:pt x="726" y="266"/>
                  </a:lnTo>
                  <a:lnTo>
                    <a:pt x="727" y="267"/>
                  </a:lnTo>
                  <a:lnTo>
                    <a:pt x="729" y="269"/>
                  </a:lnTo>
                  <a:lnTo>
                    <a:pt x="730" y="271"/>
                  </a:lnTo>
                  <a:lnTo>
                    <a:pt x="729" y="278"/>
                  </a:lnTo>
                  <a:lnTo>
                    <a:pt x="729" y="281"/>
                  </a:lnTo>
                  <a:lnTo>
                    <a:pt x="729" y="283"/>
                  </a:lnTo>
                  <a:lnTo>
                    <a:pt x="728" y="283"/>
                  </a:lnTo>
                  <a:lnTo>
                    <a:pt x="728" y="282"/>
                  </a:lnTo>
                  <a:lnTo>
                    <a:pt x="727" y="281"/>
                  </a:lnTo>
                  <a:lnTo>
                    <a:pt x="726" y="281"/>
                  </a:lnTo>
                  <a:lnTo>
                    <a:pt x="725" y="281"/>
                  </a:lnTo>
                  <a:lnTo>
                    <a:pt x="725" y="283"/>
                  </a:lnTo>
                  <a:lnTo>
                    <a:pt x="724" y="284"/>
                  </a:lnTo>
                  <a:lnTo>
                    <a:pt x="722" y="285"/>
                  </a:lnTo>
                  <a:lnTo>
                    <a:pt x="721" y="285"/>
                  </a:lnTo>
                  <a:lnTo>
                    <a:pt x="721" y="286"/>
                  </a:lnTo>
                  <a:lnTo>
                    <a:pt x="720" y="287"/>
                  </a:lnTo>
                  <a:lnTo>
                    <a:pt x="719" y="289"/>
                  </a:lnTo>
                  <a:lnTo>
                    <a:pt x="719" y="290"/>
                  </a:lnTo>
                  <a:lnTo>
                    <a:pt x="719" y="290"/>
                  </a:lnTo>
                  <a:lnTo>
                    <a:pt x="718" y="290"/>
                  </a:lnTo>
                  <a:lnTo>
                    <a:pt x="714" y="286"/>
                  </a:lnTo>
                  <a:lnTo>
                    <a:pt x="714" y="285"/>
                  </a:lnTo>
                  <a:lnTo>
                    <a:pt x="714" y="285"/>
                  </a:lnTo>
                  <a:lnTo>
                    <a:pt x="713" y="283"/>
                  </a:lnTo>
                  <a:lnTo>
                    <a:pt x="712" y="282"/>
                  </a:lnTo>
                  <a:lnTo>
                    <a:pt x="708" y="280"/>
                  </a:lnTo>
                  <a:lnTo>
                    <a:pt x="707" y="280"/>
                  </a:lnTo>
                  <a:lnTo>
                    <a:pt x="706" y="280"/>
                  </a:lnTo>
                  <a:lnTo>
                    <a:pt x="705" y="279"/>
                  </a:lnTo>
                  <a:lnTo>
                    <a:pt x="705" y="279"/>
                  </a:lnTo>
                  <a:lnTo>
                    <a:pt x="705" y="277"/>
                  </a:lnTo>
                  <a:lnTo>
                    <a:pt x="704" y="277"/>
                  </a:lnTo>
                  <a:lnTo>
                    <a:pt x="703" y="277"/>
                  </a:lnTo>
                  <a:lnTo>
                    <a:pt x="702" y="279"/>
                  </a:lnTo>
                  <a:lnTo>
                    <a:pt x="701" y="278"/>
                  </a:lnTo>
                  <a:lnTo>
                    <a:pt x="699" y="276"/>
                  </a:lnTo>
                  <a:lnTo>
                    <a:pt x="694" y="274"/>
                  </a:lnTo>
                  <a:lnTo>
                    <a:pt x="693" y="273"/>
                  </a:lnTo>
                  <a:lnTo>
                    <a:pt x="693" y="271"/>
                  </a:lnTo>
                  <a:lnTo>
                    <a:pt x="694" y="270"/>
                  </a:lnTo>
                  <a:lnTo>
                    <a:pt x="695" y="268"/>
                  </a:lnTo>
                  <a:lnTo>
                    <a:pt x="694" y="268"/>
                  </a:lnTo>
                  <a:lnTo>
                    <a:pt x="693" y="267"/>
                  </a:lnTo>
                  <a:lnTo>
                    <a:pt x="693" y="266"/>
                  </a:lnTo>
                  <a:lnTo>
                    <a:pt x="692" y="265"/>
                  </a:lnTo>
                  <a:lnTo>
                    <a:pt x="692" y="264"/>
                  </a:lnTo>
                  <a:lnTo>
                    <a:pt x="692" y="263"/>
                  </a:lnTo>
                  <a:lnTo>
                    <a:pt x="691" y="262"/>
                  </a:lnTo>
                  <a:lnTo>
                    <a:pt x="690" y="262"/>
                  </a:lnTo>
                  <a:lnTo>
                    <a:pt x="688" y="261"/>
                  </a:lnTo>
                  <a:lnTo>
                    <a:pt x="685" y="262"/>
                  </a:lnTo>
                  <a:lnTo>
                    <a:pt x="684" y="262"/>
                  </a:lnTo>
                  <a:lnTo>
                    <a:pt x="684" y="262"/>
                  </a:lnTo>
                  <a:lnTo>
                    <a:pt x="681" y="264"/>
                  </a:lnTo>
                  <a:lnTo>
                    <a:pt x="681" y="265"/>
                  </a:lnTo>
                  <a:lnTo>
                    <a:pt x="681" y="267"/>
                  </a:lnTo>
                  <a:lnTo>
                    <a:pt x="680" y="267"/>
                  </a:lnTo>
                  <a:lnTo>
                    <a:pt x="680" y="268"/>
                  </a:lnTo>
                  <a:lnTo>
                    <a:pt x="679" y="268"/>
                  </a:lnTo>
                  <a:lnTo>
                    <a:pt x="676" y="266"/>
                  </a:lnTo>
                  <a:lnTo>
                    <a:pt x="675" y="266"/>
                  </a:lnTo>
                  <a:lnTo>
                    <a:pt x="675" y="266"/>
                  </a:lnTo>
                  <a:lnTo>
                    <a:pt x="674" y="267"/>
                  </a:lnTo>
                  <a:lnTo>
                    <a:pt x="674" y="268"/>
                  </a:lnTo>
                  <a:lnTo>
                    <a:pt x="675" y="268"/>
                  </a:lnTo>
                  <a:lnTo>
                    <a:pt x="680" y="271"/>
                  </a:lnTo>
                  <a:lnTo>
                    <a:pt x="681" y="273"/>
                  </a:lnTo>
                  <a:lnTo>
                    <a:pt x="682" y="273"/>
                  </a:lnTo>
                  <a:lnTo>
                    <a:pt x="684" y="272"/>
                  </a:lnTo>
                  <a:lnTo>
                    <a:pt x="685" y="268"/>
                  </a:lnTo>
                  <a:lnTo>
                    <a:pt x="685" y="267"/>
                  </a:lnTo>
                  <a:lnTo>
                    <a:pt x="685" y="265"/>
                  </a:lnTo>
                  <a:lnTo>
                    <a:pt x="686" y="265"/>
                  </a:lnTo>
                  <a:lnTo>
                    <a:pt x="687" y="267"/>
                  </a:lnTo>
                  <a:lnTo>
                    <a:pt x="688" y="268"/>
                  </a:lnTo>
                  <a:lnTo>
                    <a:pt x="688" y="268"/>
                  </a:lnTo>
                  <a:lnTo>
                    <a:pt x="688" y="270"/>
                  </a:lnTo>
                  <a:lnTo>
                    <a:pt x="688" y="272"/>
                  </a:lnTo>
                  <a:lnTo>
                    <a:pt x="689" y="272"/>
                  </a:lnTo>
                  <a:lnTo>
                    <a:pt x="689" y="273"/>
                  </a:lnTo>
                  <a:lnTo>
                    <a:pt x="690" y="274"/>
                  </a:lnTo>
                  <a:lnTo>
                    <a:pt x="691" y="276"/>
                  </a:lnTo>
                  <a:lnTo>
                    <a:pt x="691" y="277"/>
                  </a:lnTo>
                  <a:lnTo>
                    <a:pt x="692" y="278"/>
                  </a:lnTo>
                  <a:lnTo>
                    <a:pt x="691" y="278"/>
                  </a:lnTo>
                  <a:lnTo>
                    <a:pt x="691" y="280"/>
                  </a:lnTo>
                  <a:lnTo>
                    <a:pt x="691" y="281"/>
                  </a:lnTo>
                  <a:lnTo>
                    <a:pt x="691" y="282"/>
                  </a:lnTo>
                  <a:lnTo>
                    <a:pt x="692" y="284"/>
                  </a:lnTo>
                  <a:lnTo>
                    <a:pt x="692" y="285"/>
                  </a:lnTo>
                  <a:lnTo>
                    <a:pt x="693" y="285"/>
                  </a:lnTo>
                  <a:lnTo>
                    <a:pt x="694" y="285"/>
                  </a:lnTo>
                  <a:lnTo>
                    <a:pt x="697" y="285"/>
                  </a:lnTo>
                  <a:lnTo>
                    <a:pt x="700" y="285"/>
                  </a:lnTo>
                  <a:lnTo>
                    <a:pt x="701" y="285"/>
                  </a:lnTo>
                  <a:lnTo>
                    <a:pt x="702" y="285"/>
                  </a:lnTo>
                  <a:lnTo>
                    <a:pt x="703" y="287"/>
                  </a:lnTo>
                  <a:lnTo>
                    <a:pt x="703" y="288"/>
                  </a:lnTo>
                  <a:lnTo>
                    <a:pt x="704" y="288"/>
                  </a:lnTo>
                  <a:lnTo>
                    <a:pt x="708" y="290"/>
                  </a:lnTo>
                  <a:lnTo>
                    <a:pt x="708" y="290"/>
                  </a:lnTo>
                  <a:lnTo>
                    <a:pt x="708" y="291"/>
                  </a:lnTo>
                  <a:lnTo>
                    <a:pt x="709" y="291"/>
                  </a:lnTo>
                  <a:lnTo>
                    <a:pt x="710" y="291"/>
                  </a:lnTo>
                  <a:lnTo>
                    <a:pt x="712" y="293"/>
                  </a:lnTo>
                  <a:lnTo>
                    <a:pt x="714" y="296"/>
                  </a:lnTo>
                  <a:lnTo>
                    <a:pt x="714" y="297"/>
                  </a:lnTo>
                  <a:lnTo>
                    <a:pt x="714" y="300"/>
                  </a:lnTo>
                  <a:lnTo>
                    <a:pt x="716" y="301"/>
                  </a:lnTo>
                  <a:lnTo>
                    <a:pt x="718" y="301"/>
                  </a:lnTo>
                  <a:lnTo>
                    <a:pt x="718" y="301"/>
                  </a:lnTo>
                  <a:lnTo>
                    <a:pt x="717" y="300"/>
                  </a:lnTo>
                  <a:lnTo>
                    <a:pt x="718" y="298"/>
                  </a:lnTo>
                  <a:lnTo>
                    <a:pt x="719" y="298"/>
                  </a:lnTo>
                  <a:lnTo>
                    <a:pt x="722" y="298"/>
                  </a:lnTo>
                  <a:lnTo>
                    <a:pt x="724" y="298"/>
                  </a:lnTo>
                  <a:lnTo>
                    <a:pt x="723" y="295"/>
                  </a:lnTo>
                  <a:lnTo>
                    <a:pt x="726" y="294"/>
                  </a:lnTo>
                  <a:lnTo>
                    <a:pt x="727" y="294"/>
                  </a:lnTo>
                  <a:lnTo>
                    <a:pt x="729" y="294"/>
                  </a:lnTo>
                  <a:lnTo>
                    <a:pt x="728" y="291"/>
                  </a:lnTo>
                  <a:lnTo>
                    <a:pt x="728" y="289"/>
                  </a:lnTo>
                  <a:lnTo>
                    <a:pt x="729" y="289"/>
                  </a:lnTo>
                  <a:lnTo>
                    <a:pt x="730" y="287"/>
                  </a:lnTo>
                  <a:lnTo>
                    <a:pt x="732" y="286"/>
                  </a:lnTo>
                  <a:lnTo>
                    <a:pt x="734" y="286"/>
                  </a:lnTo>
                  <a:lnTo>
                    <a:pt x="737" y="289"/>
                  </a:lnTo>
                  <a:lnTo>
                    <a:pt x="739" y="289"/>
                  </a:lnTo>
                  <a:lnTo>
                    <a:pt x="742" y="289"/>
                  </a:lnTo>
                  <a:lnTo>
                    <a:pt x="744" y="289"/>
                  </a:lnTo>
                  <a:lnTo>
                    <a:pt x="747" y="289"/>
                  </a:lnTo>
                  <a:lnTo>
                    <a:pt x="753" y="290"/>
                  </a:lnTo>
                  <a:lnTo>
                    <a:pt x="753" y="290"/>
                  </a:lnTo>
                  <a:lnTo>
                    <a:pt x="756" y="288"/>
                  </a:lnTo>
                  <a:lnTo>
                    <a:pt x="757" y="286"/>
                  </a:lnTo>
                  <a:lnTo>
                    <a:pt x="758" y="285"/>
                  </a:lnTo>
                  <a:lnTo>
                    <a:pt x="760" y="285"/>
                  </a:lnTo>
                  <a:lnTo>
                    <a:pt x="762" y="286"/>
                  </a:lnTo>
                  <a:lnTo>
                    <a:pt x="763" y="288"/>
                  </a:lnTo>
                  <a:lnTo>
                    <a:pt x="766" y="296"/>
                  </a:lnTo>
                  <a:lnTo>
                    <a:pt x="768" y="300"/>
                  </a:lnTo>
                  <a:lnTo>
                    <a:pt x="771" y="307"/>
                  </a:lnTo>
                  <a:lnTo>
                    <a:pt x="776" y="314"/>
                  </a:lnTo>
                  <a:lnTo>
                    <a:pt x="780" y="322"/>
                  </a:lnTo>
                  <a:lnTo>
                    <a:pt x="784" y="328"/>
                  </a:lnTo>
                  <a:lnTo>
                    <a:pt x="786" y="332"/>
                  </a:lnTo>
                  <a:lnTo>
                    <a:pt x="784" y="332"/>
                  </a:lnTo>
                  <a:lnTo>
                    <a:pt x="783" y="333"/>
                  </a:lnTo>
                  <a:lnTo>
                    <a:pt x="782" y="333"/>
                  </a:lnTo>
                  <a:lnTo>
                    <a:pt x="781" y="333"/>
                  </a:lnTo>
                  <a:lnTo>
                    <a:pt x="780" y="333"/>
                  </a:lnTo>
                  <a:lnTo>
                    <a:pt x="777" y="334"/>
                  </a:lnTo>
                  <a:lnTo>
                    <a:pt x="776" y="334"/>
                  </a:lnTo>
                  <a:lnTo>
                    <a:pt x="769" y="335"/>
                  </a:lnTo>
                  <a:lnTo>
                    <a:pt x="769" y="335"/>
                  </a:lnTo>
                  <a:lnTo>
                    <a:pt x="760" y="338"/>
                  </a:lnTo>
                  <a:lnTo>
                    <a:pt x="741" y="342"/>
                  </a:lnTo>
                  <a:lnTo>
                    <a:pt x="723" y="346"/>
                  </a:lnTo>
                  <a:lnTo>
                    <a:pt x="719" y="347"/>
                  </a:lnTo>
                  <a:lnTo>
                    <a:pt x="694" y="352"/>
                  </a:lnTo>
                  <a:lnTo>
                    <a:pt x="692" y="352"/>
                  </a:lnTo>
                  <a:lnTo>
                    <a:pt x="681" y="356"/>
                  </a:lnTo>
                  <a:lnTo>
                    <a:pt x="656" y="361"/>
                  </a:lnTo>
                  <a:lnTo>
                    <a:pt x="647" y="362"/>
                  </a:lnTo>
                  <a:lnTo>
                    <a:pt x="643" y="363"/>
                  </a:lnTo>
                  <a:lnTo>
                    <a:pt x="596" y="373"/>
                  </a:lnTo>
                  <a:lnTo>
                    <a:pt x="585" y="375"/>
                  </a:lnTo>
                  <a:lnTo>
                    <a:pt x="584" y="376"/>
                  </a:lnTo>
                  <a:lnTo>
                    <a:pt x="582" y="376"/>
                  </a:lnTo>
                  <a:lnTo>
                    <a:pt x="569" y="379"/>
                  </a:lnTo>
                  <a:lnTo>
                    <a:pt x="568" y="379"/>
                  </a:lnTo>
                  <a:lnTo>
                    <a:pt x="559" y="381"/>
                  </a:lnTo>
                  <a:lnTo>
                    <a:pt x="548" y="383"/>
                  </a:lnTo>
                  <a:lnTo>
                    <a:pt x="548" y="383"/>
                  </a:lnTo>
                  <a:lnTo>
                    <a:pt x="540" y="384"/>
                  </a:lnTo>
                  <a:lnTo>
                    <a:pt x="529" y="387"/>
                  </a:lnTo>
                  <a:lnTo>
                    <a:pt x="528" y="387"/>
                  </a:lnTo>
                  <a:lnTo>
                    <a:pt x="527" y="387"/>
                  </a:lnTo>
                  <a:lnTo>
                    <a:pt x="526" y="388"/>
                  </a:lnTo>
                  <a:lnTo>
                    <a:pt x="520" y="389"/>
                  </a:lnTo>
                  <a:lnTo>
                    <a:pt x="506" y="391"/>
                  </a:lnTo>
                  <a:lnTo>
                    <a:pt x="505" y="391"/>
                  </a:lnTo>
                  <a:lnTo>
                    <a:pt x="499" y="393"/>
                  </a:lnTo>
                  <a:lnTo>
                    <a:pt x="497" y="393"/>
                  </a:lnTo>
                  <a:lnTo>
                    <a:pt x="496" y="394"/>
                  </a:lnTo>
                  <a:lnTo>
                    <a:pt x="492" y="394"/>
                  </a:lnTo>
                  <a:lnTo>
                    <a:pt x="481" y="396"/>
                  </a:lnTo>
                  <a:lnTo>
                    <a:pt x="478" y="397"/>
                  </a:lnTo>
                  <a:lnTo>
                    <a:pt x="476" y="397"/>
                  </a:lnTo>
                  <a:lnTo>
                    <a:pt x="459" y="401"/>
                  </a:lnTo>
                  <a:lnTo>
                    <a:pt x="459" y="401"/>
                  </a:lnTo>
                  <a:lnTo>
                    <a:pt x="452" y="402"/>
                  </a:lnTo>
                  <a:lnTo>
                    <a:pt x="451" y="402"/>
                  </a:lnTo>
                  <a:lnTo>
                    <a:pt x="450" y="402"/>
                  </a:lnTo>
                  <a:lnTo>
                    <a:pt x="438" y="405"/>
                  </a:lnTo>
                  <a:lnTo>
                    <a:pt x="427" y="407"/>
                  </a:lnTo>
                  <a:lnTo>
                    <a:pt x="426" y="407"/>
                  </a:lnTo>
                  <a:lnTo>
                    <a:pt x="421" y="407"/>
                  </a:lnTo>
                  <a:lnTo>
                    <a:pt x="405" y="411"/>
                  </a:lnTo>
                  <a:lnTo>
                    <a:pt x="400" y="412"/>
                  </a:lnTo>
                  <a:lnTo>
                    <a:pt x="380" y="415"/>
                  </a:lnTo>
                  <a:lnTo>
                    <a:pt x="376" y="416"/>
                  </a:lnTo>
                  <a:lnTo>
                    <a:pt x="375" y="416"/>
                  </a:lnTo>
                  <a:lnTo>
                    <a:pt x="369" y="417"/>
                  </a:lnTo>
                  <a:lnTo>
                    <a:pt x="366" y="418"/>
                  </a:lnTo>
                  <a:lnTo>
                    <a:pt x="354" y="419"/>
                  </a:lnTo>
                  <a:lnTo>
                    <a:pt x="349" y="420"/>
                  </a:lnTo>
                  <a:lnTo>
                    <a:pt x="348" y="420"/>
                  </a:lnTo>
                  <a:lnTo>
                    <a:pt x="328" y="423"/>
                  </a:lnTo>
                  <a:lnTo>
                    <a:pt x="327" y="423"/>
                  </a:lnTo>
                  <a:lnTo>
                    <a:pt x="310" y="425"/>
                  </a:lnTo>
                  <a:lnTo>
                    <a:pt x="302" y="426"/>
                  </a:lnTo>
                  <a:lnTo>
                    <a:pt x="297" y="427"/>
                  </a:lnTo>
                  <a:lnTo>
                    <a:pt x="288" y="429"/>
                  </a:lnTo>
                  <a:lnTo>
                    <a:pt x="281" y="429"/>
                  </a:lnTo>
                  <a:lnTo>
                    <a:pt x="276" y="430"/>
                  </a:lnTo>
                  <a:lnTo>
                    <a:pt x="265" y="431"/>
                  </a:lnTo>
                  <a:lnTo>
                    <a:pt x="239" y="434"/>
                  </a:lnTo>
                  <a:lnTo>
                    <a:pt x="235" y="435"/>
                  </a:lnTo>
                  <a:lnTo>
                    <a:pt x="218" y="437"/>
                  </a:lnTo>
                  <a:lnTo>
                    <a:pt x="209" y="438"/>
                  </a:lnTo>
                  <a:lnTo>
                    <a:pt x="202" y="439"/>
                  </a:lnTo>
                  <a:lnTo>
                    <a:pt x="205" y="435"/>
                  </a:lnTo>
                  <a:lnTo>
                    <a:pt x="187" y="438"/>
                  </a:lnTo>
                  <a:lnTo>
                    <a:pt x="177" y="439"/>
                  </a:lnTo>
                  <a:lnTo>
                    <a:pt x="176" y="442"/>
                  </a:lnTo>
                  <a:lnTo>
                    <a:pt x="155" y="445"/>
                  </a:lnTo>
                  <a:lnTo>
                    <a:pt x="154" y="445"/>
                  </a:lnTo>
                  <a:lnTo>
                    <a:pt x="152" y="445"/>
                  </a:lnTo>
                  <a:lnTo>
                    <a:pt x="151" y="445"/>
                  </a:lnTo>
                  <a:lnTo>
                    <a:pt x="150" y="445"/>
                  </a:lnTo>
                  <a:lnTo>
                    <a:pt x="148" y="446"/>
                  </a:lnTo>
                  <a:lnTo>
                    <a:pt x="147" y="446"/>
                  </a:lnTo>
                  <a:lnTo>
                    <a:pt x="146" y="446"/>
                  </a:lnTo>
                  <a:lnTo>
                    <a:pt x="144" y="446"/>
                  </a:lnTo>
                  <a:lnTo>
                    <a:pt x="139" y="447"/>
                  </a:lnTo>
                  <a:lnTo>
                    <a:pt x="113" y="451"/>
                  </a:lnTo>
                  <a:lnTo>
                    <a:pt x="108" y="452"/>
                  </a:lnTo>
                  <a:lnTo>
                    <a:pt x="100" y="453"/>
                  </a:lnTo>
                  <a:lnTo>
                    <a:pt x="99" y="454"/>
                  </a:lnTo>
                  <a:lnTo>
                    <a:pt x="85" y="456"/>
                  </a:lnTo>
                  <a:lnTo>
                    <a:pt x="70" y="458"/>
                  </a:lnTo>
                  <a:lnTo>
                    <a:pt x="66" y="458"/>
                  </a:lnTo>
                  <a:lnTo>
                    <a:pt x="44" y="462"/>
                  </a:lnTo>
                  <a:lnTo>
                    <a:pt x="43" y="462"/>
                  </a:lnTo>
                  <a:lnTo>
                    <a:pt x="40" y="462"/>
                  </a:lnTo>
                  <a:lnTo>
                    <a:pt x="21" y="464"/>
                  </a:lnTo>
                  <a:lnTo>
                    <a:pt x="0" y="467"/>
                  </a:lnTo>
                  <a:lnTo>
                    <a:pt x="0" y="467"/>
                  </a:lnTo>
                  <a:lnTo>
                    <a:pt x="2" y="464"/>
                  </a:lnTo>
                  <a:lnTo>
                    <a:pt x="14" y="456"/>
                  </a:lnTo>
                  <a:lnTo>
                    <a:pt x="16" y="455"/>
                  </a:lnTo>
                  <a:lnTo>
                    <a:pt x="21" y="456"/>
                  </a:lnTo>
                  <a:lnTo>
                    <a:pt x="31" y="450"/>
                  </a:lnTo>
                  <a:lnTo>
                    <a:pt x="32" y="449"/>
                  </a:lnTo>
                  <a:lnTo>
                    <a:pt x="45" y="442"/>
                  </a:lnTo>
                  <a:lnTo>
                    <a:pt x="49" y="441"/>
                  </a:lnTo>
                  <a:lnTo>
                    <a:pt x="52" y="440"/>
                  </a:lnTo>
                  <a:lnTo>
                    <a:pt x="52" y="440"/>
                  </a:lnTo>
                  <a:lnTo>
                    <a:pt x="52" y="438"/>
                  </a:lnTo>
                  <a:lnTo>
                    <a:pt x="52" y="437"/>
                  </a:lnTo>
                  <a:lnTo>
                    <a:pt x="51" y="435"/>
                  </a:lnTo>
                  <a:lnTo>
                    <a:pt x="54" y="429"/>
                  </a:lnTo>
                  <a:lnTo>
                    <a:pt x="56" y="424"/>
                  </a:lnTo>
                  <a:lnTo>
                    <a:pt x="66" y="423"/>
                  </a:lnTo>
                  <a:lnTo>
                    <a:pt x="72" y="419"/>
                  </a:lnTo>
                  <a:lnTo>
                    <a:pt x="74" y="416"/>
                  </a:lnTo>
                  <a:lnTo>
                    <a:pt x="75" y="414"/>
                  </a:lnTo>
                  <a:lnTo>
                    <a:pt x="76" y="412"/>
                  </a:lnTo>
                  <a:lnTo>
                    <a:pt x="76" y="411"/>
                  </a:lnTo>
                  <a:lnTo>
                    <a:pt x="76" y="410"/>
                  </a:lnTo>
                  <a:lnTo>
                    <a:pt x="76" y="409"/>
                  </a:lnTo>
                  <a:lnTo>
                    <a:pt x="76" y="408"/>
                  </a:lnTo>
                  <a:lnTo>
                    <a:pt x="75" y="408"/>
                  </a:lnTo>
                  <a:lnTo>
                    <a:pt x="75" y="407"/>
                  </a:lnTo>
                  <a:lnTo>
                    <a:pt x="74" y="407"/>
                  </a:lnTo>
                  <a:lnTo>
                    <a:pt x="74" y="406"/>
                  </a:lnTo>
                  <a:lnTo>
                    <a:pt x="74" y="405"/>
                  </a:lnTo>
                  <a:lnTo>
                    <a:pt x="75" y="405"/>
                  </a:lnTo>
                  <a:lnTo>
                    <a:pt x="76" y="404"/>
                  </a:lnTo>
                  <a:lnTo>
                    <a:pt x="77" y="404"/>
                  </a:lnTo>
                  <a:lnTo>
                    <a:pt x="77" y="404"/>
                  </a:lnTo>
                  <a:lnTo>
                    <a:pt x="77" y="403"/>
                  </a:lnTo>
                  <a:lnTo>
                    <a:pt x="77" y="402"/>
                  </a:lnTo>
                  <a:lnTo>
                    <a:pt x="77" y="401"/>
                  </a:lnTo>
                  <a:lnTo>
                    <a:pt x="79" y="401"/>
                  </a:lnTo>
                  <a:lnTo>
                    <a:pt x="81" y="401"/>
                  </a:lnTo>
                  <a:lnTo>
                    <a:pt x="82" y="401"/>
                  </a:lnTo>
                  <a:lnTo>
                    <a:pt x="82" y="400"/>
                  </a:lnTo>
                  <a:lnTo>
                    <a:pt x="83" y="399"/>
                  </a:lnTo>
                  <a:lnTo>
                    <a:pt x="83" y="399"/>
                  </a:lnTo>
                  <a:lnTo>
                    <a:pt x="88" y="394"/>
                  </a:lnTo>
                  <a:lnTo>
                    <a:pt x="87" y="390"/>
                  </a:lnTo>
                  <a:lnTo>
                    <a:pt x="87" y="386"/>
                  </a:lnTo>
                  <a:lnTo>
                    <a:pt x="95" y="377"/>
                  </a:lnTo>
                  <a:lnTo>
                    <a:pt x="100" y="372"/>
                  </a:lnTo>
                  <a:lnTo>
                    <a:pt x="101" y="371"/>
                  </a:lnTo>
                  <a:lnTo>
                    <a:pt x="105" y="368"/>
                  </a:lnTo>
                  <a:lnTo>
                    <a:pt x="121" y="359"/>
                  </a:lnTo>
                  <a:lnTo>
                    <a:pt x="124" y="355"/>
                  </a:lnTo>
                  <a:lnTo>
                    <a:pt x="124" y="354"/>
                  </a:lnTo>
                  <a:lnTo>
                    <a:pt x="126" y="352"/>
                  </a:lnTo>
                  <a:lnTo>
                    <a:pt x="153" y="318"/>
                  </a:lnTo>
                  <a:lnTo>
                    <a:pt x="158" y="320"/>
                  </a:lnTo>
                  <a:lnTo>
                    <a:pt x="156" y="321"/>
                  </a:lnTo>
                  <a:lnTo>
                    <a:pt x="152" y="325"/>
                  </a:lnTo>
                  <a:lnTo>
                    <a:pt x="151" y="326"/>
                  </a:lnTo>
                  <a:lnTo>
                    <a:pt x="152" y="328"/>
                  </a:lnTo>
                  <a:lnTo>
                    <a:pt x="153" y="329"/>
                  </a:lnTo>
                  <a:lnTo>
                    <a:pt x="155" y="329"/>
                  </a:lnTo>
                  <a:lnTo>
                    <a:pt x="157" y="329"/>
                  </a:lnTo>
                  <a:lnTo>
                    <a:pt x="158" y="330"/>
                  </a:lnTo>
                  <a:lnTo>
                    <a:pt x="160" y="334"/>
                  </a:lnTo>
                  <a:lnTo>
                    <a:pt x="160" y="339"/>
                  </a:lnTo>
                  <a:lnTo>
                    <a:pt x="160" y="340"/>
                  </a:lnTo>
                  <a:lnTo>
                    <a:pt x="160" y="340"/>
                  </a:lnTo>
                  <a:lnTo>
                    <a:pt x="161" y="340"/>
                  </a:lnTo>
                  <a:lnTo>
                    <a:pt x="163" y="341"/>
                  </a:lnTo>
                  <a:lnTo>
                    <a:pt x="163" y="342"/>
                  </a:lnTo>
                  <a:lnTo>
                    <a:pt x="164" y="342"/>
                  </a:lnTo>
                  <a:lnTo>
                    <a:pt x="165" y="344"/>
                  </a:lnTo>
                  <a:lnTo>
                    <a:pt x="166" y="344"/>
                  </a:lnTo>
                  <a:lnTo>
                    <a:pt x="166" y="344"/>
                  </a:lnTo>
                  <a:lnTo>
                    <a:pt x="166" y="343"/>
                  </a:lnTo>
                  <a:lnTo>
                    <a:pt x="166" y="344"/>
                  </a:lnTo>
                  <a:lnTo>
                    <a:pt x="167" y="344"/>
                  </a:lnTo>
                  <a:lnTo>
                    <a:pt x="168" y="346"/>
                  </a:lnTo>
                  <a:lnTo>
                    <a:pt x="169" y="347"/>
                  </a:lnTo>
                  <a:lnTo>
                    <a:pt x="170" y="348"/>
                  </a:lnTo>
                  <a:lnTo>
                    <a:pt x="171" y="349"/>
                  </a:lnTo>
                  <a:lnTo>
                    <a:pt x="174" y="349"/>
                  </a:lnTo>
                  <a:lnTo>
                    <a:pt x="176" y="349"/>
                  </a:lnTo>
                  <a:lnTo>
                    <a:pt x="177" y="349"/>
                  </a:lnTo>
                  <a:lnTo>
                    <a:pt x="178" y="349"/>
                  </a:lnTo>
                  <a:lnTo>
                    <a:pt x="179" y="349"/>
                  </a:lnTo>
                  <a:lnTo>
                    <a:pt x="180" y="349"/>
                  </a:lnTo>
                  <a:lnTo>
                    <a:pt x="180" y="350"/>
                  </a:lnTo>
                  <a:lnTo>
                    <a:pt x="181" y="350"/>
                  </a:lnTo>
                  <a:lnTo>
                    <a:pt x="182" y="352"/>
                  </a:lnTo>
                  <a:lnTo>
                    <a:pt x="182" y="353"/>
                  </a:lnTo>
                  <a:lnTo>
                    <a:pt x="182" y="353"/>
                  </a:lnTo>
                  <a:lnTo>
                    <a:pt x="183" y="353"/>
                  </a:lnTo>
                  <a:lnTo>
                    <a:pt x="188" y="357"/>
                  </a:lnTo>
                  <a:lnTo>
                    <a:pt x="189" y="357"/>
                  </a:lnTo>
                  <a:lnTo>
                    <a:pt x="200" y="355"/>
                  </a:lnTo>
                  <a:lnTo>
                    <a:pt x="201" y="355"/>
                  </a:lnTo>
                  <a:lnTo>
                    <a:pt x="205" y="351"/>
                  </a:lnTo>
                  <a:lnTo>
                    <a:pt x="205" y="349"/>
                  </a:lnTo>
                  <a:lnTo>
                    <a:pt x="205" y="348"/>
                  </a:lnTo>
                  <a:lnTo>
                    <a:pt x="214" y="342"/>
                  </a:lnTo>
                  <a:lnTo>
                    <a:pt x="216" y="337"/>
                  </a:lnTo>
                  <a:lnTo>
                    <a:pt x="216" y="337"/>
                  </a:lnTo>
                  <a:lnTo>
                    <a:pt x="217" y="336"/>
                  </a:lnTo>
                  <a:lnTo>
                    <a:pt x="217" y="335"/>
                  </a:lnTo>
                  <a:lnTo>
                    <a:pt x="217" y="334"/>
                  </a:lnTo>
                  <a:lnTo>
                    <a:pt x="222" y="339"/>
                  </a:lnTo>
                  <a:lnTo>
                    <a:pt x="233" y="346"/>
                  </a:lnTo>
                  <a:lnTo>
                    <a:pt x="235" y="345"/>
                  </a:lnTo>
                  <a:lnTo>
                    <a:pt x="238" y="341"/>
                  </a:lnTo>
                  <a:lnTo>
                    <a:pt x="243" y="338"/>
                  </a:lnTo>
                  <a:lnTo>
                    <a:pt x="247" y="337"/>
                  </a:lnTo>
                  <a:lnTo>
                    <a:pt x="251" y="335"/>
                  </a:lnTo>
                  <a:lnTo>
                    <a:pt x="256" y="334"/>
                  </a:lnTo>
                  <a:lnTo>
                    <a:pt x="257" y="334"/>
                  </a:lnTo>
                  <a:lnTo>
                    <a:pt x="258" y="334"/>
                  </a:lnTo>
                  <a:lnTo>
                    <a:pt x="260" y="333"/>
                  </a:lnTo>
                  <a:lnTo>
                    <a:pt x="262" y="331"/>
                  </a:lnTo>
                  <a:lnTo>
                    <a:pt x="264" y="329"/>
                  </a:lnTo>
                  <a:lnTo>
                    <a:pt x="269" y="324"/>
                  </a:lnTo>
                  <a:lnTo>
                    <a:pt x="265" y="322"/>
                  </a:lnTo>
                  <a:lnTo>
                    <a:pt x="265" y="316"/>
                  </a:lnTo>
                  <a:lnTo>
                    <a:pt x="265" y="314"/>
                  </a:lnTo>
                  <a:lnTo>
                    <a:pt x="271" y="316"/>
                  </a:lnTo>
                  <a:lnTo>
                    <a:pt x="272" y="318"/>
                  </a:lnTo>
                  <a:lnTo>
                    <a:pt x="275" y="318"/>
                  </a:lnTo>
                  <a:lnTo>
                    <a:pt x="276" y="320"/>
                  </a:lnTo>
                  <a:lnTo>
                    <a:pt x="289" y="309"/>
                  </a:lnTo>
                  <a:lnTo>
                    <a:pt x="299" y="301"/>
                  </a:lnTo>
                  <a:lnTo>
                    <a:pt x="302" y="307"/>
                  </a:lnTo>
                  <a:lnTo>
                    <a:pt x="304" y="308"/>
                  </a:lnTo>
                  <a:lnTo>
                    <a:pt x="305" y="307"/>
                  </a:lnTo>
                  <a:lnTo>
                    <a:pt x="307" y="306"/>
                  </a:lnTo>
                  <a:lnTo>
                    <a:pt x="309" y="304"/>
                  </a:lnTo>
                  <a:lnTo>
                    <a:pt x="318" y="296"/>
                  </a:lnTo>
                  <a:lnTo>
                    <a:pt x="315" y="290"/>
                  </a:lnTo>
                  <a:lnTo>
                    <a:pt x="317" y="289"/>
                  </a:lnTo>
                  <a:lnTo>
                    <a:pt x="319" y="284"/>
                  </a:lnTo>
                  <a:lnTo>
                    <a:pt x="323" y="279"/>
                  </a:lnTo>
                  <a:lnTo>
                    <a:pt x="325" y="278"/>
                  </a:lnTo>
                  <a:lnTo>
                    <a:pt x="325" y="277"/>
                  </a:lnTo>
                  <a:lnTo>
                    <a:pt x="322" y="276"/>
                  </a:lnTo>
                  <a:lnTo>
                    <a:pt x="321" y="275"/>
                  </a:lnTo>
                  <a:lnTo>
                    <a:pt x="320" y="275"/>
                  </a:lnTo>
                  <a:lnTo>
                    <a:pt x="319" y="275"/>
                  </a:lnTo>
                  <a:lnTo>
                    <a:pt x="316" y="271"/>
                  </a:lnTo>
                  <a:lnTo>
                    <a:pt x="315" y="269"/>
                  </a:lnTo>
                  <a:lnTo>
                    <a:pt x="316" y="268"/>
                  </a:lnTo>
                  <a:lnTo>
                    <a:pt x="318" y="265"/>
                  </a:lnTo>
                  <a:lnTo>
                    <a:pt x="318" y="263"/>
                  </a:lnTo>
                  <a:lnTo>
                    <a:pt x="318" y="262"/>
                  </a:lnTo>
                  <a:lnTo>
                    <a:pt x="318" y="261"/>
                  </a:lnTo>
                  <a:lnTo>
                    <a:pt x="320" y="255"/>
                  </a:lnTo>
                  <a:lnTo>
                    <a:pt x="320" y="254"/>
                  </a:lnTo>
                  <a:lnTo>
                    <a:pt x="325" y="243"/>
                  </a:lnTo>
                  <a:lnTo>
                    <a:pt x="326" y="241"/>
                  </a:lnTo>
                  <a:lnTo>
                    <a:pt x="327" y="240"/>
                  </a:lnTo>
                  <a:lnTo>
                    <a:pt x="333" y="231"/>
                  </a:lnTo>
                  <a:lnTo>
                    <a:pt x="337" y="224"/>
                  </a:lnTo>
                  <a:lnTo>
                    <a:pt x="339" y="219"/>
                  </a:lnTo>
                  <a:lnTo>
                    <a:pt x="340" y="214"/>
                  </a:lnTo>
                  <a:lnTo>
                    <a:pt x="342" y="209"/>
                  </a:lnTo>
                  <a:lnTo>
                    <a:pt x="341" y="206"/>
                  </a:lnTo>
                  <a:lnTo>
                    <a:pt x="341" y="205"/>
                  </a:lnTo>
                  <a:lnTo>
                    <a:pt x="341" y="203"/>
                  </a:lnTo>
                  <a:lnTo>
                    <a:pt x="342" y="202"/>
                  </a:lnTo>
                  <a:lnTo>
                    <a:pt x="341" y="198"/>
                  </a:lnTo>
                  <a:lnTo>
                    <a:pt x="342" y="198"/>
                  </a:lnTo>
                  <a:lnTo>
                    <a:pt x="343" y="195"/>
                  </a:lnTo>
                  <a:lnTo>
                    <a:pt x="352" y="185"/>
                  </a:lnTo>
                  <a:lnTo>
                    <a:pt x="352" y="185"/>
                  </a:lnTo>
                  <a:lnTo>
                    <a:pt x="349" y="180"/>
                  </a:lnTo>
                  <a:lnTo>
                    <a:pt x="349" y="179"/>
                  </a:lnTo>
                  <a:lnTo>
                    <a:pt x="355" y="169"/>
                  </a:lnTo>
                  <a:lnTo>
                    <a:pt x="358" y="160"/>
                  </a:lnTo>
                  <a:lnTo>
                    <a:pt x="358" y="159"/>
                  </a:lnTo>
                  <a:lnTo>
                    <a:pt x="358" y="158"/>
                  </a:lnTo>
                  <a:lnTo>
                    <a:pt x="356" y="156"/>
                  </a:lnTo>
                  <a:lnTo>
                    <a:pt x="356" y="155"/>
                  </a:lnTo>
                  <a:lnTo>
                    <a:pt x="358" y="151"/>
                  </a:lnTo>
                  <a:lnTo>
                    <a:pt x="358" y="140"/>
                  </a:lnTo>
                  <a:lnTo>
                    <a:pt x="364" y="141"/>
                  </a:lnTo>
                  <a:lnTo>
                    <a:pt x="368" y="142"/>
                  </a:lnTo>
                  <a:lnTo>
                    <a:pt x="370" y="143"/>
                  </a:lnTo>
                  <a:lnTo>
                    <a:pt x="372" y="145"/>
                  </a:lnTo>
                  <a:lnTo>
                    <a:pt x="378" y="154"/>
                  </a:lnTo>
                  <a:lnTo>
                    <a:pt x="395" y="157"/>
                  </a:lnTo>
                  <a:lnTo>
                    <a:pt x="397" y="156"/>
                  </a:lnTo>
                  <a:lnTo>
                    <a:pt x="398" y="155"/>
                  </a:lnTo>
                  <a:lnTo>
                    <a:pt x="398" y="154"/>
                  </a:lnTo>
                  <a:lnTo>
                    <a:pt x="399" y="152"/>
                  </a:lnTo>
                  <a:lnTo>
                    <a:pt x="399" y="152"/>
                  </a:lnTo>
                  <a:lnTo>
                    <a:pt x="401" y="149"/>
                  </a:lnTo>
                  <a:lnTo>
                    <a:pt x="401" y="148"/>
                  </a:lnTo>
                  <a:lnTo>
                    <a:pt x="401" y="147"/>
                  </a:lnTo>
                  <a:lnTo>
                    <a:pt x="402" y="147"/>
                  </a:lnTo>
                  <a:lnTo>
                    <a:pt x="402" y="146"/>
                  </a:lnTo>
                  <a:lnTo>
                    <a:pt x="404" y="144"/>
                  </a:lnTo>
                  <a:lnTo>
                    <a:pt x="404" y="143"/>
                  </a:lnTo>
                  <a:lnTo>
                    <a:pt x="405" y="134"/>
                  </a:lnTo>
                  <a:lnTo>
                    <a:pt x="406" y="126"/>
                  </a:lnTo>
                  <a:lnTo>
                    <a:pt x="407" y="124"/>
                  </a:lnTo>
                  <a:lnTo>
                    <a:pt x="409" y="115"/>
                  </a:lnTo>
                  <a:lnTo>
                    <a:pt x="411" y="107"/>
                  </a:lnTo>
                  <a:lnTo>
                    <a:pt x="411" y="103"/>
                  </a:lnTo>
                  <a:lnTo>
                    <a:pt x="415" y="94"/>
                  </a:lnTo>
                  <a:lnTo>
                    <a:pt x="415" y="93"/>
                  </a:lnTo>
                  <a:lnTo>
                    <a:pt x="430" y="102"/>
                  </a:lnTo>
                  <a:lnTo>
                    <a:pt x="431" y="96"/>
                  </a:lnTo>
                  <a:lnTo>
                    <a:pt x="433" y="89"/>
                  </a:lnTo>
                  <a:lnTo>
                    <a:pt x="435" y="85"/>
                  </a:lnTo>
                  <a:lnTo>
                    <a:pt x="435" y="84"/>
                  </a:lnTo>
                  <a:lnTo>
                    <a:pt x="437" y="82"/>
                  </a:lnTo>
                  <a:lnTo>
                    <a:pt x="440" y="79"/>
                  </a:lnTo>
                  <a:lnTo>
                    <a:pt x="441" y="80"/>
                  </a:lnTo>
                  <a:lnTo>
                    <a:pt x="441" y="80"/>
                  </a:lnTo>
                  <a:lnTo>
                    <a:pt x="442" y="80"/>
                  </a:lnTo>
                  <a:lnTo>
                    <a:pt x="450" y="71"/>
                  </a:lnTo>
                  <a:lnTo>
                    <a:pt x="454" y="63"/>
                  </a:lnTo>
                  <a:lnTo>
                    <a:pt x="454" y="63"/>
                  </a:lnTo>
                  <a:lnTo>
                    <a:pt x="453" y="63"/>
                  </a:lnTo>
                  <a:lnTo>
                    <a:pt x="452" y="62"/>
                  </a:lnTo>
                  <a:lnTo>
                    <a:pt x="454" y="57"/>
                  </a:lnTo>
                  <a:lnTo>
                    <a:pt x="456" y="53"/>
                  </a:lnTo>
                  <a:lnTo>
                    <a:pt x="460" y="49"/>
                  </a:lnTo>
                  <a:lnTo>
                    <a:pt x="462" y="46"/>
                  </a:lnTo>
                  <a:lnTo>
                    <a:pt x="464" y="42"/>
                  </a:lnTo>
                  <a:lnTo>
                    <a:pt x="464" y="40"/>
                  </a:lnTo>
                  <a:lnTo>
                    <a:pt x="462" y="38"/>
                  </a:lnTo>
                  <a:lnTo>
                    <a:pt x="460" y="37"/>
                  </a:lnTo>
                  <a:lnTo>
                    <a:pt x="461" y="36"/>
                  </a:lnTo>
                  <a:lnTo>
                    <a:pt x="461" y="35"/>
                  </a:lnTo>
                  <a:lnTo>
                    <a:pt x="463" y="30"/>
                  </a:lnTo>
                  <a:lnTo>
                    <a:pt x="465" y="20"/>
                  </a:lnTo>
                  <a:lnTo>
                    <a:pt x="465" y="19"/>
                  </a:lnTo>
                  <a:lnTo>
                    <a:pt x="465" y="15"/>
                  </a:lnTo>
                  <a:lnTo>
                    <a:pt x="464" y="14"/>
                  </a:lnTo>
                  <a:lnTo>
                    <a:pt x="462" y="0"/>
                  </a:lnTo>
                  <a:lnTo>
                    <a:pt x="476" y="8"/>
                  </a:lnTo>
                  <a:lnTo>
                    <a:pt x="498" y="21"/>
                  </a:lnTo>
                  <a:close/>
                </a:path>
              </a:pathLst>
            </a:custGeom>
            <a:solidFill>
              <a:srgbClr val="70A800"/>
            </a:solidFill>
            <a:ln w="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8" name="Freeform 310"/>
            <p:cNvSpPr>
              <a:spLocks noEditPoints="1"/>
            </p:cNvSpPr>
            <p:nvPr/>
          </p:nvSpPr>
          <p:spPr bwMode="auto">
            <a:xfrm>
              <a:off x="1289970" y="1003866"/>
              <a:ext cx="946003" cy="733465"/>
            </a:xfrm>
            <a:custGeom>
              <a:avLst/>
              <a:gdLst>
                <a:gd name="T0" fmla="*/ 204 w 681"/>
                <a:gd name="T1" fmla="*/ 102 h 528"/>
                <a:gd name="T2" fmla="*/ 199 w 681"/>
                <a:gd name="T3" fmla="*/ 132 h 528"/>
                <a:gd name="T4" fmla="*/ 208 w 681"/>
                <a:gd name="T5" fmla="*/ 155 h 528"/>
                <a:gd name="T6" fmla="*/ 196 w 681"/>
                <a:gd name="T7" fmla="*/ 144 h 528"/>
                <a:gd name="T8" fmla="*/ 192 w 681"/>
                <a:gd name="T9" fmla="*/ 116 h 528"/>
                <a:gd name="T10" fmla="*/ 208 w 681"/>
                <a:gd name="T11" fmla="*/ 88 h 528"/>
                <a:gd name="T12" fmla="*/ 214 w 681"/>
                <a:gd name="T13" fmla="*/ 69 h 528"/>
                <a:gd name="T14" fmla="*/ 208 w 681"/>
                <a:gd name="T15" fmla="*/ 58 h 528"/>
                <a:gd name="T16" fmla="*/ 199 w 681"/>
                <a:gd name="T17" fmla="*/ 61 h 528"/>
                <a:gd name="T18" fmla="*/ 185 w 681"/>
                <a:gd name="T19" fmla="*/ 77 h 528"/>
                <a:gd name="T20" fmla="*/ 168 w 681"/>
                <a:gd name="T21" fmla="*/ 52 h 528"/>
                <a:gd name="T22" fmla="*/ 182 w 681"/>
                <a:gd name="T23" fmla="*/ 55 h 528"/>
                <a:gd name="T24" fmla="*/ 206 w 681"/>
                <a:gd name="T25" fmla="*/ 52 h 528"/>
                <a:gd name="T26" fmla="*/ 214 w 681"/>
                <a:gd name="T27" fmla="*/ 48 h 528"/>
                <a:gd name="T28" fmla="*/ 191 w 681"/>
                <a:gd name="T29" fmla="*/ 3 h 528"/>
                <a:gd name="T30" fmla="*/ 669 w 681"/>
                <a:gd name="T31" fmla="*/ 181 h 528"/>
                <a:gd name="T32" fmla="*/ 635 w 681"/>
                <a:gd name="T33" fmla="*/ 326 h 528"/>
                <a:gd name="T34" fmla="*/ 599 w 681"/>
                <a:gd name="T35" fmla="*/ 475 h 528"/>
                <a:gd name="T36" fmla="*/ 473 w 681"/>
                <a:gd name="T37" fmla="*/ 497 h 528"/>
                <a:gd name="T38" fmla="*/ 376 w 681"/>
                <a:gd name="T39" fmla="*/ 485 h 528"/>
                <a:gd name="T40" fmla="*/ 268 w 681"/>
                <a:gd name="T41" fmla="*/ 480 h 528"/>
                <a:gd name="T42" fmla="*/ 186 w 681"/>
                <a:gd name="T43" fmla="*/ 460 h 528"/>
                <a:gd name="T44" fmla="*/ 119 w 681"/>
                <a:gd name="T45" fmla="*/ 459 h 528"/>
                <a:gd name="T46" fmla="*/ 74 w 681"/>
                <a:gd name="T47" fmla="*/ 359 h 528"/>
                <a:gd name="T48" fmla="*/ 35 w 681"/>
                <a:gd name="T49" fmla="*/ 332 h 528"/>
                <a:gd name="T50" fmla="*/ 6 w 681"/>
                <a:gd name="T51" fmla="*/ 321 h 528"/>
                <a:gd name="T52" fmla="*/ 17 w 681"/>
                <a:gd name="T53" fmla="*/ 280 h 528"/>
                <a:gd name="T54" fmla="*/ 27 w 681"/>
                <a:gd name="T55" fmla="*/ 296 h 528"/>
                <a:gd name="T56" fmla="*/ 37 w 681"/>
                <a:gd name="T57" fmla="*/ 271 h 528"/>
                <a:gd name="T58" fmla="*/ 22 w 681"/>
                <a:gd name="T59" fmla="*/ 267 h 528"/>
                <a:gd name="T60" fmla="*/ 28 w 681"/>
                <a:gd name="T61" fmla="*/ 246 h 528"/>
                <a:gd name="T62" fmla="*/ 36 w 681"/>
                <a:gd name="T63" fmla="*/ 233 h 528"/>
                <a:gd name="T64" fmla="*/ 27 w 681"/>
                <a:gd name="T65" fmla="*/ 216 h 528"/>
                <a:gd name="T66" fmla="*/ 31 w 681"/>
                <a:gd name="T67" fmla="*/ 149 h 528"/>
                <a:gd name="T68" fmla="*/ 22 w 681"/>
                <a:gd name="T69" fmla="*/ 103 h 528"/>
                <a:gd name="T70" fmla="*/ 28 w 681"/>
                <a:gd name="T71" fmla="*/ 63 h 528"/>
                <a:gd name="T72" fmla="*/ 42 w 681"/>
                <a:gd name="T73" fmla="*/ 39 h 528"/>
                <a:gd name="T74" fmla="*/ 71 w 681"/>
                <a:gd name="T75" fmla="*/ 67 h 528"/>
                <a:gd name="T76" fmla="*/ 107 w 681"/>
                <a:gd name="T77" fmla="*/ 92 h 528"/>
                <a:gd name="T78" fmla="*/ 137 w 681"/>
                <a:gd name="T79" fmla="*/ 108 h 528"/>
                <a:gd name="T80" fmla="*/ 162 w 681"/>
                <a:gd name="T81" fmla="*/ 119 h 528"/>
                <a:gd name="T82" fmla="*/ 179 w 681"/>
                <a:gd name="T83" fmla="*/ 123 h 528"/>
                <a:gd name="T84" fmla="*/ 184 w 681"/>
                <a:gd name="T85" fmla="*/ 136 h 528"/>
                <a:gd name="T86" fmla="*/ 182 w 681"/>
                <a:gd name="T87" fmla="*/ 157 h 528"/>
                <a:gd name="T88" fmla="*/ 181 w 681"/>
                <a:gd name="T89" fmla="*/ 161 h 528"/>
                <a:gd name="T90" fmla="*/ 193 w 681"/>
                <a:gd name="T91" fmla="*/ 166 h 528"/>
                <a:gd name="T92" fmla="*/ 187 w 681"/>
                <a:gd name="T93" fmla="*/ 185 h 528"/>
                <a:gd name="T94" fmla="*/ 182 w 681"/>
                <a:gd name="T95" fmla="*/ 206 h 528"/>
                <a:gd name="T96" fmla="*/ 172 w 681"/>
                <a:gd name="T97" fmla="*/ 227 h 528"/>
                <a:gd name="T98" fmla="*/ 181 w 681"/>
                <a:gd name="T99" fmla="*/ 232 h 528"/>
                <a:gd name="T100" fmla="*/ 192 w 681"/>
                <a:gd name="T101" fmla="*/ 199 h 528"/>
                <a:gd name="T102" fmla="*/ 200 w 681"/>
                <a:gd name="T103" fmla="*/ 177 h 528"/>
                <a:gd name="T104" fmla="*/ 221 w 681"/>
                <a:gd name="T105" fmla="*/ 151 h 528"/>
                <a:gd name="T106" fmla="*/ 215 w 681"/>
                <a:gd name="T107" fmla="*/ 114 h 528"/>
                <a:gd name="T108" fmla="*/ 212 w 681"/>
                <a:gd name="T109" fmla="*/ 135 h 528"/>
                <a:gd name="T110" fmla="*/ 217 w 681"/>
                <a:gd name="T111" fmla="*/ 113 h 528"/>
                <a:gd name="T112" fmla="*/ 207 w 681"/>
                <a:gd name="T113" fmla="*/ 87 h 528"/>
                <a:gd name="T114" fmla="*/ 212 w 681"/>
                <a:gd name="T115" fmla="*/ 73 h 528"/>
                <a:gd name="T116" fmla="*/ 223 w 681"/>
                <a:gd name="T117" fmla="*/ 71 h 528"/>
                <a:gd name="T118" fmla="*/ 222 w 681"/>
                <a:gd name="T119" fmla="*/ 41 h 528"/>
                <a:gd name="T120" fmla="*/ 215 w 681"/>
                <a:gd name="T121" fmla="*/ 35 h 528"/>
                <a:gd name="T122" fmla="*/ 214 w 681"/>
                <a:gd name="T123" fmla="*/ 1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1" h="528">
                  <a:moveTo>
                    <a:pt x="216" y="147"/>
                  </a:moveTo>
                  <a:lnTo>
                    <a:pt x="215" y="146"/>
                  </a:lnTo>
                  <a:lnTo>
                    <a:pt x="215" y="144"/>
                  </a:lnTo>
                  <a:lnTo>
                    <a:pt x="215" y="144"/>
                  </a:lnTo>
                  <a:lnTo>
                    <a:pt x="216" y="147"/>
                  </a:lnTo>
                  <a:close/>
                  <a:moveTo>
                    <a:pt x="209" y="90"/>
                  </a:moveTo>
                  <a:lnTo>
                    <a:pt x="207" y="94"/>
                  </a:lnTo>
                  <a:lnTo>
                    <a:pt x="207" y="95"/>
                  </a:lnTo>
                  <a:lnTo>
                    <a:pt x="208" y="96"/>
                  </a:lnTo>
                  <a:lnTo>
                    <a:pt x="209" y="98"/>
                  </a:lnTo>
                  <a:lnTo>
                    <a:pt x="211" y="101"/>
                  </a:lnTo>
                  <a:lnTo>
                    <a:pt x="211" y="103"/>
                  </a:lnTo>
                  <a:lnTo>
                    <a:pt x="211" y="104"/>
                  </a:lnTo>
                  <a:lnTo>
                    <a:pt x="211" y="105"/>
                  </a:lnTo>
                  <a:lnTo>
                    <a:pt x="210" y="105"/>
                  </a:lnTo>
                  <a:lnTo>
                    <a:pt x="209" y="105"/>
                  </a:lnTo>
                  <a:lnTo>
                    <a:pt x="207" y="105"/>
                  </a:lnTo>
                  <a:lnTo>
                    <a:pt x="206" y="105"/>
                  </a:lnTo>
                  <a:lnTo>
                    <a:pt x="205" y="103"/>
                  </a:lnTo>
                  <a:lnTo>
                    <a:pt x="204" y="102"/>
                  </a:lnTo>
                  <a:lnTo>
                    <a:pt x="204" y="102"/>
                  </a:lnTo>
                  <a:lnTo>
                    <a:pt x="202" y="102"/>
                  </a:lnTo>
                  <a:lnTo>
                    <a:pt x="201" y="103"/>
                  </a:lnTo>
                  <a:lnTo>
                    <a:pt x="201" y="104"/>
                  </a:lnTo>
                  <a:lnTo>
                    <a:pt x="200" y="105"/>
                  </a:lnTo>
                  <a:lnTo>
                    <a:pt x="198" y="105"/>
                  </a:lnTo>
                  <a:lnTo>
                    <a:pt x="198" y="105"/>
                  </a:lnTo>
                  <a:lnTo>
                    <a:pt x="195" y="108"/>
                  </a:lnTo>
                  <a:lnTo>
                    <a:pt x="195" y="110"/>
                  </a:lnTo>
                  <a:lnTo>
                    <a:pt x="198" y="111"/>
                  </a:lnTo>
                  <a:lnTo>
                    <a:pt x="199" y="111"/>
                  </a:lnTo>
                  <a:lnTo>
                    <a:pt x="199" y="113"/>
                  </a:lnTo>
                  <a:lnTo>
                    <a:pt x="200" y="116"/>
                  </a:lnTo>
                  <a:lnTo>
                    <a:pt x="200" y="117"/>
                  </a:lnTo>
                  <a:lnTo>
                    <a:pt x="200" y="119"/>
                  </a:lnTo>
                  <a:lnTo>
                    <a:pt x="200" y="121"/>
                  </a:lnTo>
                  <a:lnTo>
                    <a:pt x="200" y="122"/>
                  </a:lnTo>
                  <a:lnTo>
                    <a:pt x="200" y="126"/>
                  </a:lnTo>
                  <a:lnTo>
                    <a:pt x="199" y="127"/>
                  </a:lnTo>
                  <a:lnTo>
                    <a:pt x="199" y="127"/>
                  </a:lnTo>
                  <a:lnTo>
                    <a:pt x="198" y="128"/>
                  </a:lnTo>
                  <a:lnTo>
                    <a:pt x="199" y="132"/>
                  </a:lnTo>
                  <a:lnTo>
                    <a:pt x="199" y="135"/>
                  </a:lnTo>
                  <a:lnTo>
                    <a:pt x="201" y="135"/>
                  </a:lnTo>
                  <a:lnTo>
                    <a:pt x="202" y="132"/>
                  </a:lnTo>
                  <a:lnTo>
                    <a:pt x="202" y="132"/>
                  </a:lnTo>
                  <a:lnTo>
                    <a:pt x="202" y="130"/>
                  </a:lnTo>
                  <a:lnTo>
                    <a:pt x="203" y="130"/>
                  </a:lnTo>
                  <a:lnTo>
                    <a:pt x="204" y="131"/>
                  </a:lnTo>
                  <a:lnTo>
                    <a:pt x="206" y="135"/>
                  </a:lnTo>
                  <a:lnTo>
                    <a:pt x="206" y="137"/>
                  </a:lnTo>
                  <a:lnTo>
                    <a:pt x="207" y="138"/>
                  </a:lnTo>
                  <a:lnTo>
                    <a:pt x="210" y="140"/>
                  </a:lnTo>
                  <a:lnTo>
                    <a:pt x="210" y="141"/>
                  </a:lnTo>
                  <a:lnTo>
                    <a:pt x="211" y="142"/>
                  </a:lnTo>
                  <a:lnTo>
                    <a:pt x="210" y="146"/>
                  </a:lnTo>
                  <a:lnTo>
                    <a:pt x="210" y="147"/>
                  </a:lnTo>
                  <a:lnTo>
                    <a:pt x="211" y="149"/>
                  </a:lnTo>
                  <a:lnTo>
                    <a:pt x="211" y="150"/>
                  </a:lnTo>
                  <a:lnTo>
                    <a:pt x="210" y="152"/>
                  </a:lnTo>
                  <a:lnTo>
                    <a:pt x="210" y="153"/>
                  </a:lnTo>
                  <a:lnTo>
                    <a:pt x="209" y="155"/>
                  </a:lnTo>
                  <a:lnTo>
                    <a:pt x="208" y="155"/>
                  </a:lnTo>
                  <a:lnTo>
                    <a:pt x="207" y="155"/>
                  </a:lnTo>
                  <a:lnTo>
                    <a:pt x="207" y="157"/>
                  </a:lnTo>
                  <a:lnTo>
                    <a:pt x="206" y="158"/>
                  </a:lnTo>
                  <a:lnTo>
                    <a:pt x="205" y="158"/>
                  </a:lnTo>
                  <a:lnTo>
                    <a:pt x="205" y="156"/>
                  </a:lnTo>
                  <a:lnTo>
                    <a:pt x="204" y="156"/>
                  </a:lnTo>
                  <a:lnTo>
                    <a:pt x="202" y="155"/>
                  </a:lnTo>
                  <a:lnTo>
                    <a:pt x="202" y="153"/>
                  </a:lnTo>
                  <a:lnTo>
                    <a:pt x="202" y="152"/>
                  </a:lnTo>
                  <a:lnTo>
                    <a:pt x="203" y="151"/>
                  </a:lnTo>
                  <a:lnTo>
                    <a:pt x="203" y="150"/>
                  </a:lnTo>
                  <a:lnTo>
                    <a:pt x="203" y="149"/>
                  </a:lnTo>
                  <a:lnTo>
                    <a:pt x="202" y="145"/>
                  </a:lnTo>
                  <a:lnTo>
                    <a:pt x="201" y="144"/>
                  </a:lnTo>
                  <a:lnTo>
                    <a:pt x="199" y="144"/>
                  </a:lnTo>
                  <a:lnTo>
                    <a:pt x="198" y="145"/>
                  </a:lnTo>
                  <a:lnTo>
                    <a:pt x="197" y="146"/>
                  </a:lnTo>
                  <a:lnTo>
                    <a:pt x="195" y="146"/>
                  </a:lnTo>
                  <a:lnTo>
                    <a:pt x="195" y="145"/>
                  </a:lnTo>
                  <a:lnTo>
                    <a:pt x="195" y="144"/>
                  </a:lnTo>
                  <a:lnTo>
                    <a:pt x="196" y="144"/>
                  </a:lnTo>
                  <a:lnTo>
                    <a:pt x="196" y="143"/>
                  </a:lnTo>
                  <a:lnTo>
                    <a:pt x="196" y="142"/>
                  </a:lnTo>
                  <a:lnTo>
                    <a:pt x="195" y="140"/>
                  </a:lnTo>
                  <a:lnTo>
                    <a:pt x="193" y="139"/>
                  </a:lnTo>
                  <a:lnTo>
                    <a:pt x="193" y="136"/>
                  </a:lnTo>
                  <a:lnTo>
                    <a:pt x="193" y="135"/>
                  </a:lnTo>
                  <a:lnTo>
                    <a:pt x="194" y="134"/>
                  </a:lnTo>
                  <a:lnTo>
                    <a:pt x="194" y="133"/>
                  </a:lnTo>
                  <a:lnTo>
                    <a:pt x="193" y="131"/>
                  </a:lnTo>
                  <a:lnTo>
                    <a:pt x="193" y="130"/>
                  </a:lnTo>
                  <a:lnTo>
                    <a:pt x="194" y="129"/>
                  </a:lnTo>
                  <a:lnTo>
                    <a:pt x="196" y="127"/>
                  </a:lnTo>
                  <a:lnTo>
                    <a:pt x="197" y="123"/>
                  </a:lnTo>
                  <a:lnTo>
                    <a:pt x="197" y="121"/>
                  </a:lnTo>
                  <a:lnTo>
                    <a:pt x="197" y="120"/>
                  </a:lnTo>
                  <a:lnTo>
                    <a:pt x="195" y="119"/>
                  </a:lnTo>
                  <a:lnTo>
                    <a:pt x="193" y="118"/>
                  </a:lnTo>
                  <a:lnTo>
                    <a:pt x="192" y="118"/>
                  </a:lnTo>
                  <a:lnTo>
                    <a:pt x="192" y="119"/>
                  </a:lnTo>
                  <a:lnTo>
                    <a:pt x="192" y="118"/>
                  </a:lnTo>
                  <a:lnTo>
                    <a:pt x="192" y="116"/>
                  </a:lnTo>
                  <a:lnTo>
                    <a:pt x="191" y="115"/>
                  </a:lnTo>
                  <a:lnTo>
                    <a:pt x="190" y="113"/>
                  </a:lnTo>
                  <a:lnTo>
                    <a:pt x="188" y="111"/>
                  </a:lnTo>
                  <a:lnTo>
                    <a:pt x="188" y="110"/>
                  </a:lnTo>
                  <a:lnTo>
                    <a:pt x="187" y="109"/>
                  </a:lnTo>
                  <a:lnTo>
                    <a:pt x="187" y="107"/>
                  </a:lnTo>
                  <a:lnTo>
                    <a:pt x="189" y="103"/>
                  </a:lnTo>
                  <a:lnTo>
                    <a:pt x="192" y="101"/>
                  </a:lnTo>
                  <a:lnTo>
                    <a:pt x="193" y="98"/>
                  </a:lnTo>
                  <a:lnTo>
                    <a:pt x="195" y="97"/>
                  </a:lnTo>
                  <a:lnTo>
                    <a:pt x="199" y="93"/>
                  </a:lnTo>
                  <a:lnTo>
                    <a:pt x="201" y="90"/>
                  </a:lnTo>
                  <a:lnTo>
                    <a:pt x="202" y="87"/>
                  </a:lnTo>
                  <a:lnTo>
                    <a:pt x="204" y="87"/>
                  </a:lnTo>
                  <a:lnTo>
                    <a:pt x="204" y="88"/>
                  </a:lnTo>
                  <a:lnTo>
                    <a:pt x="204" y="88"/>
                  </a:lnTo>
                  <a:lnTo>
                    <a:pt x="205" y="88"/>
                  </a:lnTo>
                  <a:lnTo>
                    <a:pt x="206" y="88"/>
                  </a:lnTo>
                  <a:lnTo>
                    <a:pt x="207" y="87"/>
                  </a:lnTo>
                  <a:lnTo>
                    <a:pt x="208" y="88"/>
                  </a:lnTo>
                  <a:lnTo>
                    <a:pt x="208" y="88"/>
                  </a:lnTo>
                  <a:lnTo>
                    <a:pt x="208" y="89"/>
                  </a:lnTo>
                  <a:lnTo>
                    <a:pt x="209" y="90"/>
                  </a:lnTo>
                  <a:close/>
                  <a:moveTo>
                    <a:pt x="215" y="71"/>
                  </a:moveTo>
                  <a:lnTo>
                    <a:pt x="215" y="73"/>
                  </a:lnTo>
                  <a:lnTo>
                    <a:pt x="214" y="72"/>
                  </a:lnTo>
                  <a:lnTo>
                    <a:pt x="214" y="72"/>
                  </a:lnTo>
                  <a:lnTo>
                    <a:pt x="213" y="72"/>
                  </a:lnTo>
                  <a:lnTo>
                    <a:pt x="210" y="72"/>
                  </a:lnTo>
                  <a:lnTo>
                    <a:pt x="210" y="72"/>
                  </a:lnTo>
                  <a:lnTo>
                    <a:pt x="209" y="72"/>
                  </a:lnTo>
                  <a:lnTo>
                    <a:pt x="209" y="71"/>
                  </a:lnTo>
                  <a:lnTo>
                    <a:pt x="208" y="71"/>
                  </a:lnTo>
                  <a:lnTo>
                    <a:pt x="209" y="70"/>
                  </a:lnTo>
                  <a:lnTo>
                    <a:pt x="209" y="68"/>
                  </a:lnTo>
                  <a:lnTo>
                    <a:pt x="210" y="68"/>
                  </a:lnTo>
                  <a:lnTo>
                    <a:pt x="210" y="64"/>
                  </a:lnTo>
                  <a:lnTo>
                    <a:pt x="210" y="63"/>
                  </a:lnTo>
                  <a:lnTo>
                    <a:pt x="211" y="64"/>
                  </a:lnTo>
                  <a:lnTo>
                    <a:pt x="211" y="66"/>
                  </a:lnTo>
                  <a:lnTo>
                    <a:pt x="213" y="68"/>
                  </a:lnTo>
                  <a:lnTo>
                    <a:pt x="214" y="69"/>
                  </a:lnTo>
                  <a:lnTo>
                    <a:pt x="215" y="70"/>
                  </a:lnTo>
                  <a:lnTo>
                    <a:pt x="215" y="71"/>
                  </a:lnTo>
                  <a:close/>
                  <a:moveTo>
                    <a:pt x="205" y="68"/>
                  </a:moveTo>
                  <a:lnTo>
                    <a:pt x="204" y="68"/>
                  </a:lnTo>
                  <a:lnTo>
                    <a:pt x="203" y="68"/>
                  </a:lnTo>
                  <a:lnTo>
                    <a:pt x="203" y="66"/>
                  </a:lnTo>
                  <a:lnTo>
                    <a:pt x="204" y="65"/>
                  </a:lnTo>
                  <a:lnTo>
                    <a:pt x="203" y="64"/>
                  </a:lnTo>
                  <a:lnTo>
                    <a:pt x="203" y="63"/>
                  </a:lnTo>
                  <a:lnTo>
                    <a:pt x="203" y="61"/>
                  </a:lnTo>
                  <a:lnTo>
                    <a:pt x="205" y="60"/>
                  </a:lnTo>
                  <a:lnTo>
                    <a:pt x="206" y="59"/>
                  </a:lnTo>
                  <a:lnTo>
                    <a:pt x="207" y="61"/>
                  </a:lnTo>
                  <a:lnTo>
                    <a:pt x="207" y="62"/>
                  </a:lnTo>
                  <a:lnTo>
                    <a:pt x="208" y="66"/>
                  </a:lnTo>
                  <a:lnTo>
                    <a:pt x="205" y="68"/>
                  </a:lnTo>
                  <a:close/>
                  <a:moveTo>
                    <a:pt x="211" y="60"/>
                  </a:moveTo>
                  <a:lnTo>
                    <a:pt x="210" y="60"/>
                  </a:lnTo>
                  <a:lnTo>
                    <a:pt x="210" y="60"/>
                  </a:lnTo>
                  <a:lnTo>
                    <a:pt x="209" y="60"/>
                  </a:lnTo>
                  <a:lnTo>
                    <a:pt x="208" y="58"/>
                  </a:lnTo>
                  <a:lnTo>
                    <a:pt x="210" y="57"/>
                  </a:lnTo>
                  <a:lnTo>
                    <a:pt x="211" y="60"/>
                  </a:lnTo>
                  <a:close/>
                  <a:moveTo>
                    <a:pt x="169" y="37"/>
                  </a:moveTo>
                  <a:lnTo>
                    <a:pt x="171" y="38"/>
                  </a:lnTo>
                  <a:lnTo>
                    <a:pt x="171" y="38"/>
                  </a:lnTo>
                  <a:lnTo>
                    <a:pt x="172" y="38"/>
                  </a:lnTo>
                  <a:lnTo>
                    <a:pt x="174" y="41"/>
                  </a:lnTo>
                  <a:lnTo>
                    <a:pt x="175" y="43"/>
                  </a:lnTo>
                  <a:lnTo>
                    <a:pt x="175" y="44"/>
                  </a:lnTo>
                  <a:lnTo>
                    <a:pt x="176" y="46"/>
                  </a:lnTo>
                  <a:lnTo>
                    <a:pt x="175" y="46"/>
                  </a:lnTo>
                  <a:lnTo>
                    <a:pt x="173" y="45"/>
                  </a:lnTo>
                  <a:lnTo>
                    <a:pt x="168" y="39"/>
                  </a:lnTo>
                  <a:lnTo>
                    <a:pt x="167" y="37"/>
                  </a:lnTo>
                  <a:lnTo>
                    <a:pt x="167" y="36"/>
                  </a:lnTo>
                  <a:lnTo>
                    <a:pt x="169" y="37"/>
                  </a:lnTo>
                  <a:close/>
                  <a:moveTo>
                    <a:pt x="199" y="56"/>
                  </a:moveTo>
                  <a:lnTo>
                    <a:pt x="199" y="58"/>
                  </a:lnTo>
                  <a:lnTo>
                    <a:pt x="199" y="59"/>
                  </a:lnTo>
                  <a:lnTo>
                    <a:pt x="199" y="60"/>
                  </a:lnTo>
                  <a:lnTo>
                    <a:pt x="199" y="61"/>
                  </a:lnTo>
                  <a:lnTo>
                    <a:pt x="200" y="64"/>
                  </a:lnTo>
                  <a:lnTo>
                    <a:pt x="199" y="65"/>
                  </a:lnTo>
                  <a:lnTo>
                    <a:pt x="199" y="66"/>
                  </a:lnTo>
                  <a:lnTo>
                    <a:pt x="197" y="67"/>
                  </a:lnTo>
                  <a:lnTo>
                    <a:pt x="197" y="68"/>
                  </a:lnTo>
                  <a:lnTo>
                    <a:pt x="198" y="69"/>
                  </a:lnTo>
                  <a:lnTo>
                    <a:pt x="197" y="71"/>
                  </a:lnTo>
                  <a:lnTo>
                    <a:pt x="195" y="72"/>
                  </a:lnTo>
                  <a:lnTo>
                    <a:pt x="193" y="72"/>
                  </a:lnTo>
                  <a:lnTo>
                    <a:pt x="193" y="72"/>
                  </a:lnTo>
                  <a:lnTo>
                    <a:pt x="192" y="76"/>
                  </a:lnTo>
                  <a:lnTo>
                    <a:pt x="192" y="77"/>
                  </a:lnTo>
                  <a:lnTo>
                    <a:pt x="193" y="78"/>
                  </a:lnTo>
                  <a:lnTo>
                    <a:pt x="193" y="80"/>
                  </a:lnTo>
                  <a:lnTo>
                    <a:pt x="192" y="80"/>
                  </a:lnTo>
                  <a:lnTo>
                    <a:pt x="191" y="81"/>
                  </a:lnTo>
                  <a:lnTo>
                    <a:pt x="190" y="80"/>
                  </a:lnTo>
                  <a:lnTo>
                    <a:pt x="186" y="80"/>
                  </a:lnTo>
                  <a:lnTo>
                    <a:pt x="185" y="79"/>
                  </a:lnTo>
                  <a:lnTo>
                    <a:pt x="184" y="79"/>
                  </a:lnTo>
                  <a:lnTo>
                    <a:pt x="185" y="77"/>
                  </a:lnTo>
                  <a:lnTo>
                    <a:pt x="184" y="77"/>
                  </a:lnTo>
                  <a:lnTo>
                    <a:pt x="183" y="76"/>
                  </a:lnTo>
                  <a:lnTo>
                    <a:pt x="182" y="76"/>
                  </a:lnTo>
                  <a:lnTo>
                    <a:pt x="184" y="74"/>
                  </a:lnTo>
                  <a:lnTo>
                    <a:pt x="183" y="73"/>
                  </a:lnTo>
                  <a:lnTo>
                    <a:pt x="182" y="73"/>
                  </a:lnTo>
                  <a:lnTo>
                    <a:pt x="180" y="73"/>
                  </a:lnTo>
                  <a:lnTo>
                    <a:pt x="174" y="71"/>
                  </a:lnTo>
                  <a:lnTo>
                    <a:pt x="173" y="68"/>
                  </a:lnTo>
                  <a:lnTo>
                    <a:pt x="172" y="67"/>
                  </a:lnTo>
                  <a:lnTo>
                    <a:pt x="169" y="64"/>
                  </a:lnTo>
                  <a:lnTo>
                    <a:pt x="168" y="62"/>
                  </a:lnTo>
                  <a:lnTo>
                    <a:pt x="167" y="60"/>
                  </a:lnTo>
                  <a:lnTo>
                    <a:pt x="167" y="58"/>
                  </a:lnTo>
                  <a:lnTo>
                    <a:pt x="167" y="57"/>
                  </a:lnTo>
                  <a:lnTo>
                    <a:pt x="168" y="56"/>
                  </a:lnTo>
                  <a:lnTo>
                    <a:pt x="167" y="55"/>
                  </a:lnTo>
                  <a:lnTo>
                    <a:pt x="167" y="54"/>
                  </a:lnTo>
                  <a:lnTo>
                    <a:pt x="167" y="53"/>
                  </a:lnTo>
                  <a:lnTo>
                    <a:pt x="168" y="53"/>
                  </a:lnTo>
                  <a:lnTo>
                    <a:pt x="168" y="52"/>
                  </a:lnTo>
                  <a:lnTo>
                    <a:pt x="167" y="50"/>
                  </a:lnTo>
                  <a:lnTo>
                    <a:pt x="166" y="50"/>
                  </a:lnTo>
                  <a:lnTo>
                    <a:pt x="166" y="49"/>
                  </a:lnTo>
                  <a:lnTo>
                    <a:pt x="166" y="49"/>
                  </a:lnTo>
                  <a:lnTo>
                    <a:pt x="167" y="48"/>
                  </a:lnTo>
                  <a:lnTo>
                    <a:pt x="169" y="46"/>
                  </a:lnTo>
                  <a:lnTo>
                    <a:pt x="171" y="46"/>
                  </a:lnTo>
                  <a:lnTo>
                    <a:pt x="172" y="47"/>
                  </a:lnTo>
                  <a:lnTo>
                    <a:pt x="175" y="48"/>
                  </a:lnTo>
                  <a:lnTo>
                    <a:pt x="176" y="49"/>
                  </a:lnTo>
                  <a:lnTo>
                    <a:pt x="175" y="50"/>
                  </a:lnTo>
                  <a:lnTo>
                    <a:pt x="175" y="51"/>
                  </a:lnTo>
                  <a:lnTo>
                    <a:pt x="177" y="53"/>
                  </a:lnTo>
                  <a:lnTo>
                    <a:pt x="177" y="54"/>
                  </a:lnTo>
                  <a:lnTo>
                    <a:pt x="177" y="56"/>
                  </a:lnTo>
                  <a:lnTo>
                    <a:pt x="179" y="57"/>
                  </a:lnTo>
                  <a:lnTo>
                    <a:pt x="180" y="58"/>
                  </a:lnTo>
                  <a:lnTo>
                    <a:pt x="182" y="59"/>
                  </a:lnTo>
                  <a:lnTo>
                    <a:pt x="182" y="57"/>
                  </a:lnTo>
                  <a:lnTo>
                    <a:pt x="182" y="56"/>
                  </a:lnTo>
                  <a:lnTo>
                    <a:pt x="182" y="55"/>
                  </a:lnTo>
                  <a:lnTo>
                    <a:pt x="181" y="55"/>
                  </a:lnTo>
                  <a:lnTo>
                    <a:pt x="180" y="54"/>
                  </a:lnTo>
                  <a:lnTo>
                    <a:pt x="181" y="54"/>
                  </a:lnTo>
                  <a:lnTo>
                    <a:pt x="181" y="53"/>
                  </a:lnTo>
                  <a:lnTo>
                    <a:pt x="180" y="50"/>
                  </a:lnTo>
                  <a:lnTo>
                    <a:pt x="180" y="49"/>
                  </a:lnTo>
                  <a:lnTo>
                    <a:pt x="182" y="49"/>
                  </a:lnTo>
                  <a:lnTo>
                    <a:pt x="183" y="48"/>
                  </a:lnTo>
                  <a:lnTo>
                    <a:pt x="183" y="47"/>
                  </a:lnTo>
                  <a:lnTo>
                    <a:pt x="184" y="46"/>
                  </a:lnTo>
                  <a:lnTo>
                    <a:pt x="187" y="45"/>
                  </a:lnTo>
                  <a:lnTo>
                    <a:pt x="187" y="44"/>
                  </a:lnTo>
                  <a:lnTo>
                    <a:pt x="191" y="43"/>
                  </a:lnTo>
                  <a:lnTo>
                    <a:pt x="192" y="42"/>
                  </a:lnTo>
                  <a:lnTo>
                    <a:pt x="192" y="41"/>
                  </a:lnTo>
                  <a:lnTo>
                    <a:pt x="193" y="41"/>
                  </a:lnTo>
                  <a:lnTo>
                    <a:pt x="196" y="41"/>
                  </a:lnTo>
                  <a:lnTo>
                    <a:pt x="197" y="42"/>
                  </a:lnTo>
                  <a:lnTo>
                    <a:pt x="200" y="44"/>
                  </a:lnTo>
                  <a:lnTo>
                    <a:pt x="202" y="48"/>
                  </a:lnTo>
                  <a:lnTo>
                    <a:pt x="206" y="52"/>
                  </a:lnTo>
                  <a:lnTo>
                    <a:pt x="204" y="53"/>
                  </a:lnTo>
                  <a:lnTo>
                    <a:pt x="202" y="54"/>
                  </a:lnTo>
                  <a:lnTo>
                    <a:pt x="201" y="54"/>
                  </a:lnTo>
                  <a:lnTo>
                    <a:pt x="199" y="55"/>
                  </a:lnTo>
                  <a:lnTo>
                    <a:pt x="199" y="56"/>
                  </a:lnTo>
                  <a:close/>
                  <a:moveTo>
                    <a:pt x="184" y="43"/>
                  </a:moveTo>
                  <a:lnTo>
                    <a:pt x="182" y="43"/>
                  </a:lnTo>
                  <a:lnTo>
                    <a:pt x="182" y="42"/>
                  </a:lnTo>
                  <a:lnTo>
                    <a:pt x="183" y="42"/>
                  </a:lnTo>
                  <a:lnTo>
                    <a:pt x="183" y="41"/>
                  </a:lnTo>
                  <a:lnTo>
                    <a:pt x="182" y="40"/>
                  </a:lnTo>
                  <a:lnTo>
                    <a:pt x="181" y="38"/>
                  </a:lnTo>
                  <a:lnTo>
                    <a:pt x="184" y="38"/>
                  </a:lnTo>
                  <a:lnTo>
                    <a:pt x="185" y="38"/>
                  </a:lnTo>
                  <a:lnTo>
                    <a:pt x="186" y="38"/>
                  </a:lnTo>
                  <a:lnTo>
                    <a:pt x="187" y="38"/>
                  </a:lnTo>
                  <a:lnTo>
                    <a:pt x="186" y="41"/>
                  </a:lnTo>
                  <a:lnTo>
                    <a:pt x="185" y="42"/>
                  </a:lnTo>
                  <a:lnTo>
                    <a:pt x="184" y="43"/>
                  </a:lnTo>
                  <a:close/>
                  <a:moveTo>
                    <a:pt x="213" y="43"/>
                  </a:moveTo>
                  <a:lnTo>
                    <a:pt x="214" y="48"/>
                  </a:lnTo>
                  <a:lnTo>
                    <a:pt x="214" y="49"/>
                  </a:lnTo>
                  <a:lnTo>
                    <a:pt x="215" y="50"/>
                  </a:lnTo>
                  <a:lnTo>
                    <a:pt x="216" y="54"/>
                  </a:lnTo>
                  <a:lnTo>
                    <a:pt x="216" y="57"/>
                  </a:lnTo>
                  <a:lnTo>
                    <a:pt x="215" y="57"/>
                  </a:lnTo>
                  <a:lnTo>
                    <a:pt x="215" y="55"/>
                  </a:lnTo>
                  <a:lnTo>
                    <a:pt x="212" y="51"/>
                  </a:lnTo>
                  <a:lnTo>
                    <a:pt x="212" y="47"/>
                  </a:lnTo>
                  <a:lnTo>
                    <a:pt x="211" y="45"/>
                  </a:lnTo>
                  <a:lnTo>
                    <a:pt x="210" y="45"/>
                  </a:lnTo>
                  <a:lnTo>
                    <a:pt x="210" y="44"/>
                  </a:lnTo>
                  <a:lnTo>
                    <a:pt x="210" y="44"/>
                  </a:lnTo>
                  <a:lnTo>
                    <a:pt x="211" y="41"/>
                  </a:lnTo>
                  <a:lnTo>
                    <a:pt x="212" y="42"/>
                  </a:lnTo>
                  <a:lnTo>
                    <a:pt x="213" y="43"/>
                  </a:lnTo>
                  <a:close/>
                  <a:moveTo>
                    <a:pt x="196" y="0"/>
                  </a:moveTo>
                  <a:lnTo>
                    <a:pt x="196" y="5"/>
                  </a:lnTo>
                  <a:lnTo>
                    <a:pt x="195" y="5"/>
                  </a:lnTo>
                  <a:lnTo>
                    <a:pt x="194" y="4"/>
                  </a:lnTo>
                  <a:lnTo>
                    <a:pt x="193" y="4"/>
                  </a:lnTo>
                  <a:lnTo>
                    <a:pt x="191" y="3"/>
                  </a:lnTo>
                  <a:lnTo>
                    <a:pt x="191" y="1"/>
                  </a:lnTo>
                  <a:lnTo>
                    <a:pt x="192" y="0"/>
                  </a:lnTo>
                  <a:lnTo>
                    <a:pt x="196" y="0"/>
                  </a:lnTo>
                  <a:close/>
                  <a:moveTo>
                    <a:pt x="218" y="7"/>
                  </a:moveTo>
                  <a:lnTo>
                    <a:pt x="246" y="16"/>
                  </a:lnTo>
                  <a:lnTo>
                    <a:pt x="271" y="23"/>
                  </a:lnTo>
                  <a:lnTo>
                    <a:pt x="298" y="33"/>
                  </a:lnTo>
                  <a:lnTo>
                    <a:pt x="349" y="46"/>
                  </a:lnTo>
                  <a:lnTo>
                    <a:pt x="371" y="52"/>
                  </a:lnTo>
                  <a:lnTo>
                    <a:pt x="464" y="77"/>
                  </a:lnTo>
                  <a:lnTo>
                    <a:pt x="464" y="78"/>
                  </a:lnTo>
                  <a:lnTo>
                    <a:pt x="484" y="83"/>
                  </a:lnTo>
                  <a:lnTo>
                    <a:pt x="487" y="83"/>
                  </a:lnTo>
                  <a:lnTo>
                    <a:pt x="510" y="90"/>
                  </a:lnTo>
                  <a:lnTo>
                    <a:pt x="534" y="96"/>
                  </a:lnTo>
                  <a:lnTo>
                    <a:pt x="586" y="110"/>
                  </a:lnTo>
                  <a:lnTo>
                    <a:pt x="648" y="125"/>
                  </a:lnTo>
                  <a:lnTo>
                    <a:pt x="662" y="127"/>
                  </a:lnTo>
                  <a:lnTo>
                    <a:pt x="681" y="132"/>
                  </a:lnTo>
                  <a:lnTo>
                    <a:pt x="676" y="153"/>
                  </a:lnTo>
                  <a:lnTo>
                    <a:pt x="669" y="181"/>
                  </a:lnTo>
                  <a:lnTo>
                    <a:pt x="669" y="182"/>
                  </a:lnTo>
                  <a:lnTo>
                    <a:pt x="664" y="207"/>
                  </a:lnTo>
                  <a:lnTo>
                    <a:pt x="663" y="208"/>
                  </a:lnTo>
                  <a:lnTo>
                    <a:pt x="661" y="215"/>
                  </a:lnTo>
                  <a:lnTo>
                    <a:pt x="655" y="239"/>
                  </a:lnTo>
                  <a:lnTo>
                    <a:pt x="655" y="240"/>
                  </a:lnTo>
                  <a:lnTo>
                    <a:pt x="652" y="252"/>
                  </a:lnTo>
                  <a:lnTo>
                    <a:pt x="651" y="257"/>
                  </a:lnTo>
                  <a:lnTo>
                    <a:pt x="648" y="266"/>
                  </a:lnTo>
                  <a:lnTo>
                    <a:pt x="642" y="293"/>
                  </a:lnTo>
                  <a:lnTo>
                    <a:pt x="642" y="294"/>
                  </a:lnTo>
                  <a:lnTo>
                    <a:pt x="642" y="296"/>
                  </a:lnTo>
                  <a:lnTo>
                    <a:pt x="642" y="297"/>
                  </a:lnTo>
                  <a:lnTo>
                    <a:pt x="641" y="299"/>
                  </a:lnTo>
                  <a:lnTo>
                    <a:pt x="641" y="301"/>
                  </a:lnTo>
                  <a:lnTo>
                    <a:pt x="640" y="304"/>
                  </a:lnTo>
                  <a:lnTo>
                    <a:pt x="640" y="305"/>
                  </a:lnTo>
                  <a:lnTo>
                    <a:pt x="636" y="321"/>
                  </a:lnTo>
                  <a:lnTo>
                    <a:pt x="635" y="324"/>
                  </a:lnTo>
                  <a:lnTo>
                    <a:pt x="635" y="325"/>
                  </a:lnTo>
                  <a:lnTo>
                    <a:pt x="635" y="326"/>
                  </a:lnTo>
                  <a:lnTo>
                    <a:pt x="633" y="332"/>
                  </a:lnTo>
                  <a:lnTo>
                    <a:pt x="633" y="333"/>
                  </a:lnTo>
                  <a:lnTo>
                    <a:pt x="632" y="337"/>
                  </a:lnTo>
                  <a:lnTo>
                    <a:pt x="631" y="340"/>
                  </a:lnTo>
                  <a:lnTo>
                    <a:pt x="631" y="342"/>
                  </a:lnTo>
                  <a:lnTo>
                    <a:pt x="630" y="346"/>
                  </a:lnTo>
                  <a:lnTo>
                    <a:pt x="630" y="349"/>
                  </a:lnTo>
                  <a:lnTo>
                    <a:pt x="626" y="360"/>
                  </a:lnTo>
                  <a:lnTo>
                    <a:pt x="625" y="365"/>
                  </a:lnTo>
                  <a:lnTo>
                    <a:pt x="625" y="367"/>
                  </a:lnTo>
                  <a:lnTo>
                    <a:pt x="625" y="371"/>
                  </a:lnTo>
                  <a:lnTo>
                    <a:pt x="624" y="374"/>
                  </a:lnTo>
                  <a:lnTo>
                    <a:pt x="623" y="377"/>
                  </a:lnTo>
                  <a:lnTo>
                    <a:pt x="614" y="417"/>
                  </a:lnTo>
                  <a:lnTo>
                    <a:pt x="613" y="418"/>
                  </a:lnTo>
                  <a:lnTo>
                    <a:pt x="604" y="454"/>
                  </a:lnTo>
                  <a:lnTo>
                    <a:pt x="603" y="463"/>
                  </a:lnTo>
                  <a:lnTo>
                    <a:pt x="603" y="464"/>
                  </a:lnTo>
                  <a:lnTo>
                    <a:pt x="602" y="465"/>
                  </a:lnTo>
                  <a:lnTo>
                    <a:pt x="601" y="469"/>
                  </a:lnTo>
                  <a:lnTo>
                    <a:pt x="599" y="475"/>
                  </a:lnTo>
                  <a:lnTo>
                    <a:pt x="597" y="476"/>
                  </a:lnTo>
                  <a:lnTo>
                    <a:pt x="597" y="480"/>
                  </a:lnTo>
                  <a:lnTo>
                    <a:pt x="602" y="487"/>
                  </a:lnTo>
                  <a:lnTo>
                    <a:pt x="602" y="487"/>
                  </a:lnTo>
                  <a:lnTo>
                    <a:pt x="603" y="495"/>
                  </a:lnTo>
                  <a:lnTo>
                    <a:pt x="603" y="506"/>
                  </a:lnTo>
                  <a:lnTo>
                    <a:pt x="598" y="519"/>
                  </a:lnTo>
                  <a:lnTo>
                    <a:pt x="598" y="528"/>
                  </a:lnTo>
                  <a:lnTo>
                    <a:pt x="573" y="521"/>
                  </a:lnTo>
                  <a:lnTo>
                    <a:pt x="550" y="516"/>
                  </a:lnTo>
                  <a:lnTo>
                    <a:pt x="548" y="515"/>
                  </a:lnTo>
                  <a:lnTo>
                    <a:pt x="540" y="514"/>
                  </a:lnTo>
                  <a:lnTo>
                    <a:pt x="508" y="505"/>
                  </a:lnTo>
                  <a:lnTo>
                    <a:pt x="506" y="505"/>
                  </a:lnTo>
                  <a:lnTo>
                    <a:pt x="495" y="502"/>
                  </a:lnTo>
                  <a:lnTo>
                    <a:pt x="494" y="502"/>
                  </a:lnTo>
                  <a:lnTo>
                    <a:pt x="486" y="500"/>
                  </a:lnTo>
                  <a:lnTo>
                    <a:pt x="484" y="499"/>
                  </a:lnTo>
                  <a:lnTo>
                    <a:pt x="479" y="498"/>
                  </a:lnTo>
                  <a:lnTo>
                    <a:pt x="474" y="497"/>
                  </a:lnTo>
                  <a:lnTo>
                    <a:pt x="473" y="497"/>
                  </a:lnTo>
                  <a:lnTo>
                    <a:pt x="465" y="495"/>
                  </a:lnTo>
                  <a:lnTo>
                    <a:pt x="463" y="494"/>
                  </a:lnTo>
                  <a:lnTo>
                    <a:pt x="459" y="493"/>
                  </a:lnTo>
                  <a:lnTo>
                    <a:pt x="457" y="493"/>
                  </a:lnTo>
                  <a:lnTo>
                    <a:pt x="456" y="493"/>
                  </a:lnTo>
                  <a:lnTo>
                    <a:pt x="451" y="491"/>
                  </a:lnTo>
                  <a:lnTo>
                    <a:pt x="449" y="491"/>
                  </a:lnTo>
                  <a:lnTo>
                    <a:pt x="448" y="490"/>
                  </a:lnTo>
                  <a:lnTo>
                    <a:pt x="421" y="484"/>
                  </a:lnTo>
                  <a:lnTo>
                    <a:pt x="419" y="486"/>
                  </a:lnTo>
                  <a:lnTo>
                    <a:pt x="417" y="487"/>
                  </a:lnTo>
                  <a:lnTo>
                    <a:pt x="410" y="489"/>
                  </a:lnTo>
                  <a:lnTo>
                    <a:pt x="407" y="489"/>
                  </a:lnTo>
                  <a:lnTo>
                    <a:pt x="404" y="489"/>
                  </a:lnTo>
                  <a:lnTo>
                    <a:pt x="401" y="488"/>
                  </a:lnTo>
                  <a:lnTo>
                    <a:pt x="398" y="487"/>
                  </a:lnTo>
                  <a:lnTo>
                    <a:pt x="396" y="486"/>
                  </a:lnTo>
                  <a:lnTo>
                    <a:pt x="390" y="485"/>
                  </a:lnTo>
                  <a:lnTo>
                    <a:pt x="385" y="485"/>
                  </a:lnTo>
                  <a:lnTo>
                    <a:pt x="380" y="485"/>
                  </a:lnTo>
                  <a:lnTo>
                    <a:pt x="376" y="485"/>
                  </a:lnTo>
                  <a:lnTo>
                    <a:pt x="372" y="483"/>
                  </a:lnTo>
                  <a:lnTo>
                    <a:pt x="369" y="481"/>
                  </a:lnTo>
                  <a:lnTo>
                    <a:pt x="366" y="481"/>
                  </a:lnTo>
                  <a:lnTo>
                    <a:pt x="364" y="482"/>
                  </a:lnTo>
                  <a:lnTo>
                    <a:pt x="358" y="487"/>
                  </a:lnTo>
                  <a:lnTo>
                    <a:pt x="348" y="486"/>
                  </a:lnTo>
                  <a:lnTo>
                    <a:pt x="346" y="485"/>
                  </a:lnTo>
                  <a:lnTo>
                    <a:pt x="340" y="485"/>
                  </a:lnTo>
                  <a:lnTo>
                    <a:pt x="328" y="485"/>
                  </a:lnTo>
                  <a:lnTo>
                    <a:pt x="315" y="487"/>
                  </a:lnTo>
                  <a:lnTo>
                    <a:pt x="312" y="487"/>
                  </a:lnTo>
                  <a:lnTo>
                    <a:pt x="307" y="492"/>
                  </a:lnTo>
                  <a:lnTo>
                    <a:pt x="290" y="491"/>
                  </a:lnTo>
                  <a:lnTo>
                    <a:pt x="282" y="489"/>
                  </a:lnTo>
                  <a:lnTo>
                    <a:pt x="281" y="488"/>
                  </a:lnTo>
                  <a:lnTo>
                    <a:pt x="280" y="487"/>
                  </a:lnTo>
                  <a:lnTo>
                    <a:pt x="278" y="482"/>
                  </a:lnTo>
                  <a:lnTo>
                    <a:pt x="276" y="480"/>
                  </a:lnTo>
                  <a:lnTo>
                    <a:pt x="271" y="479"/>
                  </a:lnTo>
                  <a:lnTo>
                    <a:pt x="270" y="480"/>
                  </a:lnTo>
                  <a:lnTo>
                    <a:pt x="268" y="480"/>
                  </a:lnTo>
                  <a:lnTo>
                    <a:pt x="266" y="482"/>
                  </a:lnTo>
                  <a:lnTo>
                    <a:pt x="256" y="483"/>
                  </a:lnTo>
                  <a:lnTo>
                    <a:pt x="250" y="483"/>
                  </a:lnTo>
                  <a:lnTo>
                    <a:pt x="249" y="484"/>
                  </a:lnTo>
                  <a:lnTo>
                    <a:pt x="244" y="486"/>
                  </a:lnTo>
                  <a:lnTo>
                    <a:pt x="242" y="483"/>
                  </a:lnTo>
                  <a:lnTo>
                    <a:pt x="232" y="481"/>
                  </a:lnTo>
                  <a:lnTo>
                    <a:pt x="230" y="481"/>
                  </a:lnTo>
                  <a:lnTo>
                    <a:pt x="220" y="481"/>
                  </a:lnTo>
                  <a:lnTo>
                    <a:pt x="220" y="478"/>
                  </a:lnTo>
                  <a:lnTo>
                    <a:pt x="220" y="475"/>
                  </a:lnTo>
                  <a:lnTo>
                    <a:pt x="212" y="469"/>
                  </a:lnTo>
                  <a:lnTo>
                    <a:pt x="210" y="467"/>
                  </a:lnTo>
                  <a:lnTo>
                    <a:pt x="207" y="467"/>
                  </a:lnTo>
                  <a:lnTo>
                    <a:pt x="204" y="467"/>
                  </a:lnTo>
                  <a:lnTo>
                    <a:pt x="203" y="466"/>
                  </a:lnTo>
                  <a:lnTo>
                    <a:pt x="201" y="465"/>
                  </a:lnTo>
                  <a:lnTo>
                    <a:pt x="199" y="465"/>
                  </a:lnTo>
                  <a:lnTo>
                    <a:pt x="195" y="460"/>
                  </a:lnTo>
                  <a:lnTo>
                    <a:pt x="194" y="459"/>
                  </a:lnTo>
                  <a:lnTo>
                    <a:pt x="186" y="460"/>
                  </a:lnTo>
                  <a:lnTo>
                    <a:pt x="178" y="459"/>
                  </a:lnTo>
                  <a:lnTo>
                    <a:pt x="176" y="459"/>
                  </a:lnTo>
                  <a:lnTo>
                    <a:pt x="170" y="455"/>
                  </a:lnTo>
                  <a:lnTo>
                    <a:pt x="169" y="455"/>
                  </a:lnTo>
                  <a:lnTo>
                    <a:pt x="165" y="456"/>
                  </a:lnTo>
                  <a:lnTo>
                    <a:pt x="161" y="458"/>
                  </a:lnTo>
                  <a:lnTo>
                    <a:pt x="160" y="459"/>
                  </a:lnTo>
                  <a:lnTo>
                    <a:pt x="160" y="459"/>
                  </a:lnTo>
                  <a:lnTo>
                    <a:pt x="159" y="460"/>
                  </a:lnTo>
                  <a:lnTo>
                    <a:pt x="152" y="462"/>
                  </a:lnTo>
                  <a:lnTo>
                    <a:pt x="141" y="464"/>
                  </a:lnTo>
                  <a:lnTo>
                    <a:pt x="139" y="464"/>
                  </a:lnTo>
                  <a:lnTo>
                    <a:pt x="138" y="464"/>
                  </a:lnTo>
                  <a:lnTo>
                    <a:pt x="138" y="463"/>
                  </a:lnTo>
                  <a:lnTo>
                    <a:pt x="133" y="463"/>
                  </a:lnTo>
                  <a:lnTo>
                    <a:pt x="132" y="464"/>
                  </a:lnTo>
                  <a:lnTo>
                    <a:pt x="127" y="465"/>
                  </a:lnTo>
                  <a:lnTo>
                    <a:pt x="125" y="465"/>
                  </a:lnTo>
                  <a:lnTo>
                    <a:pt x="122" y="465"/>
                  </a:lnTo>
                  <a:lnTo>
                    <a:pt x="120" y="463"/>
                  </a:lnTo>
                  <a:lnTo>
                    <a:pt x="119" y="459"/>
                  </a:lnTo>
                  <a:lnTo>
                    <a:pt x="116" y="458"/>
                  </a:lnTo>
                  <a:lnTo>
                    <a:pt x="107" y="454"/>
                  </a:lnTo>
                  <a:lnTo>
                    <a:pt x="95" y="447"/>
                  </a:lnTo>
                  <a:lnTo>
                    <a:pt x="94" y="445"/>
                  </a:lnTo>
                  <a:lnTo>
                    <a:pt x="88" y="440"/>
                  </a:lnTo>
                  <a:lnTo>
                    <a:pt x="87" y="437"/>
                  </a:lnTo>
                  <a:lnTo>
                    <a:pt x="87" y="434"/>
                  </a:lnTo>
                  <a:lnTo>
                    <a:pt x="88" y="432"/>
                  </a:lnTo>
                  <a:lnTo>
                    <a:pt x="90" y="429"/>
                  </a:lnTo>
                  <a:lnTo>
                    <a:pt x="90" y="428"/>
                  </a:lnTo>
                  <a:lnTo>
                    <a:pt x="91" y="425"/>
                  </a:lnTo>
                  <a:lnTo>
                    <a:pt x="92" y="421"/>
                  </a:lnTo>
                  <a:lnTo>
                    <a:pt x="90" y="417"/>
                  </a:lnTo>
                  <a:lnTo>
                    <a:pt x="91" y="415"/>
                  </a:lnTo>
                  <a:lnTo>
                    <a:pt x="93" y="412"/>
                  </a:lnTo>
                  <a:lnTo>
                    <a:pt x="94" y="410"/>
                  </a:lnTo>
                  <a:lnTo>
                    <a:pt x="94" y="398"/>
                  </a:lnTo>
                  <a:lnTo>
                    <a:pt x="93" y="382"/>
                  </a:lnTo>
                  <a:lnTo>
                    <a:pt x="92" y="379"/>
                  </a:lnTo>
                  <a:lnTo>
                    <a:pt x="78" y="360"/>
                  </a:lnTo>
                  <a:lnTo>
                    <a:pt x="74" y="359"/>
                  </a:lnTo>
                  <a:lnTo>
                    <a:pt x="70" y="360"/>
                  </a:lnTo>
                  <a:lnTo>
                    <a:pt x="63" y="362"/>
                  </a:lnTo>
                  <a:lnTo>
                    <a:pt x="55" y="360"/>
                  </a:lnTo>
                  <a:lnTo>
                    <a:pt x="51" y="353"/>
                  </a:lnTo>
                  <a:lnTo>
                    <a:pt x="54" y="347"/>
                  </a:lnTo>
                  <a:lnTo>
                    <a:pt x="53" y="344"/>
                  </a:lnTo>
                  <a:lnTo>
                    <a:pt x="52" y="342"/>
                  </a:lnTo>
                  <a:lnTo>
                    <a:pt x="51" y="341"/>
                  </a:lnTo>
                  <a:lnTo>
                    <a:pt x="50" y="340"/>
                  </a:lnTo>
                  <a:lnTo>
                    <a:pt x="44" y="340"/>
                  </a:lnTo>
                  <a:lnTo>
                    <a:pt x="45" y="339"/>
                  </a:lnTo>
                  <a:lnTo>
                    <a:pt x="44" y="339"/>
                  </a:lnTo>
                  <a:lnTo>
                    <a:pt x="44" y="339"/>
                  </a:lnTo>
                  <a:lnTo>
                    <a:pt x="42" y="339"/>
                  </a:lnTo>
                  <a:lnTo>
                    <a:pt x="39" y="338"/>
                  </a:lnTo>
                  <a:lnTo>
                    <a:pt x="35" y="336"/>
                  </a:lnTo>
                  <a:lnTo>
                    <a:pt x="34" y="335"/>
                  </a:lnTo>
                  <a:lnTo>
                    <a:pt x="34" y="334"/>
                  </a:lnTo>
                  <a:lnTo>
                    <a:pt x="35" y="333"/>
                  </a:lnTo>
                  <a:lnTo>
                    <a:pt x="35" y="332"/>
                  </a:lnTo>
                  <a:lnTo>
                    <a:pt x="35" y="332"/>
                  </a:lnTo>
                  <a:lnTo>
                    <a:pt x="34" y="330"/>
                  </a:lnTo>
                  <a:lnTo>
                    <a:pt x="32" y="330"/>
                  </a:lnTo>
                  <a:lnTo>
                    <a:pt x="32" y="331"/>
                  </a:lnTo>
                  <a:lnTo>
                    <a:pt x="31" y="332"/>
                  </a:lnTo>
                  <a:lnTo>
                    <a:pt x="30" y="331"/>
                  </a:lnTo>
                  <a:lnTo>
                    <a:pt x="27" y="332"/>
                  </a:lnTo>
                  <a:lnTo>
                    <a:pt x="27" y="332"/>
                  </a:lnTo>
                  <a:lnTo>
                    <a:pt x="26" y="332"/>
                  </a:lnTo>
                  <a:lnTo>
                    <a:pt x="25" y="330"/>
                  </a:lnTo>
                  <a:lnTo>
                    <a:pt x="24" y="330"/>
                  </a:lnTo>
                  <a:lnTo>
                    <a:pt x="16" y="334"/>
                  </a:lnTo>
                  <a:lnTo>
                    <a:pt x="14" y="332"/>
                  </a:lnTo>
                  <a:lnTo>
                    <a:pt x="13" y="332"/>
                  </a:lnTo>
                  <a:lnTo>
                    <a:pt x="11" y="327"/>
                  </a:lnTo>
                  <a:lnTo>
                    <a:pt x="11" y="325"/>
                  </a:lnTo>
                  <a:lnTo>
                    <a:pt x="11" y="324"/>
                  </a:lnTo>
                  <a:lnTo>
                    <a:pt x="11" y="323"/>
                  </a:lnTo>
                  <a:lnTo>
                    <a:pt x="11" y="322"/>
                  </a:lnTo>
                  <a:lnTo>
                    <a:pt x="9" y="321"/>
                  </a:lnTo>
                  <a:lnTo>
                    <a:pt x="7" y="321"/>
                  </a:lnTo>
                  <a:lnTo>
                    <a:pt x="6" y="321"/>
                  </a:lnTo>
                  <a:lnTo>
                    <a:pt x="5" y="322"/>
                  </a:lnTo>
                  <a:lnTo>
                    <a:pt x="5" y="324"/>
                  </a:lnTo>
                  <a:lnTo>
                    <a:pt x="4" y="325"/>
                  </a:lnTo>
                  <a:lnTo>
                    <a:pt x="3" y="324"/>
                  </a:lnTo>
                  <a:lnTo>
                    <a:pt x="0" y="325"/>
                  </a:lnTo>
                  <a:lnTo>
                    <a:pt x="0" y="324"/>
                  </a:lnTo>
                  <a:lnTo>
                    <a:pt x="2" y="321"/>
                  </a:lnTo>
                  <a:lnTo>
                    <a:pt x="3" y="321"/>
                  </a:lnTo>
                  <a:lnTo>
                    <a:pt x="5" y="318"/>
                  </a:lnTo>
                  <a:lnTo>
                    <a:pt x="7" y="310"/>
                  </a:lnTo>
                  <a:lnTo>
                    <a:pt x="8" y="307"/>
                  </a:lnTo>
                  <a:lnTo>
                    <a:pt x="11" y="297"/>
                  </a:lnTo>
                  <a:lnTo>
                    <a:pt x="14" y="288"/>
                  </a:lnTo>
                  <a:lnTo>
                    <a:pt x="16" y="282"/>
                  </a:lnTo>
                  <a:lnTo>
                    <a:pt x="16" y="279"/>
                  </a:lnTo>
                  <a:lnTo>
                    <a:pt x="16" y="278"/>
                  </a:lnTo>
                  <a:lnTo>
                    <a:pt x="17" y="277"/>
                  </a:lnTo>
                  <a:lnTo>
                    <a:pt x="18" y="277"/>
                  </a:lnTo>
                  <a:lnTo>
                    <a:pt x="19" y="277"/>
                  </a:lnTo>
                  <a:lnTo>
                    <a:pt x="19" y="280"/>
                  </a:lnTo>
                  <a:lnTo>
                    <a:pt x="17" y="280"/>
                  </a:lnTo>
                  <a:lnTo>
                    <a:pt x="17" y="281"/>
                  </a:lnTo>
                  <a:lnTo>
                    <a:pt x="18" y="285"/>
                  </a:lnTo>
                  <a:lnTo>
                    <a:pt x="18" y="286"/>
                  </a:lnTo>
                  <a:lnTo>
                    <a:pt x="17" y="288"/>
                  </a:lnTo>
                  <a:lnTo>
                    <a:pt x="16" y="293"/>
                  </a:lnTo>
                  <a:lnTo>
                    <a:pt x="14" y="297"/>
                  </a:lnTo>
                  <a:lnTo>
                    <a:pt x="13" y="301"/>
                  </a:lnTo>
                  <a:lnTo>
                    <a:pt x="15" y="303"/>
                  </a:lnTo>
                  <a:lnTo>
                    <a:pt x="16" y="302"/>
                  </a:lnTo>
                  <a:lnTo>
                    <a:pt x="16" y="301"/>
                  </a:lnTo>
                  <a:lnTo>
                    <a:pt x="17" y="299"/>
                  </a:lnTo>
                  <a:lnTo>
                    <a:pt x="17" y="298"/>
                  </a:lnTo>
                  <a:lnTo>
                    <a:pt x="18" y="298"/>
                  </a:lnTo>
                  <a:lnTo>
                    <a:pt x="18" y="299"/>
                  </a:lnTo>
                  <a:lnTo>
                    <a:pt x="18" y="299"/>
                  </a:lnTo>
                  <a:lnTo>
                    <a:pt x="18" y="301"/>
                  </a:lnTo>
                  <a:lnTo>
                    <a:pt x="18" y="302"/>
                  </a:lnTo>
                  <a:lnTo>
                    <a:pt x="21" y="302"/>
                  </a:lnTo>
                  <a:lnTo>
                    <a:pt x="23" y="299"/>
                  </a:lnTo>
                  <a:lnTo>
                    <a:pt x="27" y="297"/>
                  </a:lnTo>
                  <a:lnTo>
                    <a:pt x="27" y="296"/>
                  </a:lnTo>
                  <a:lnTo>
                    <a:pt x="27" y="295"/>
                  </a:lnTo>
                  <a:lnTo>
                    <a:pt x="27" y="293"/>
                  </a:lnTo>
                  <a:lnTo>
                    <a:pt x="27" y="292"/>
                  </a:lnTo>
                  <a:lnTo>
                    <a:pt x="26" y="291"/>
                  </a:lnTo>
                  <a:lnTo>
                    <a:pt x="27" y="289"/>
                  </a:lnTo>
                  <a:lnTo>
                    <a:pt x="27" y="288"/>
                  </a:lnTo>
                  <a:lnTo>
                    <a:pt x="26" y="287"/>
                  </a:lnTo>
                  <a:lnTo>
                    <a:pt x="25" y="285"/>
                  </a:lnTo>
                  <a:lnTo>
                    <a:pt x="25" y="284"/>
                  </a:lnTo>
                  <a:lnTo>
                    <a:pt x="26" y="281"/>
                  </a:lnTo>
                  <a:lnTo>
                    <a:pt x="27" y="281"/>
                  </a:lnTo>
                  <a:lnTo>
                    <a:pt x="29" y="280"/>
                  </a:lnTo>
                  <a:lnTo>
                    <a:pt x="30" y="280"/>
                  </a:lnTo>
                  <a:lnTo>
                    <a:pt x="30" y="277"/>
                  </a:lnTo>
                  <a:lnTo>
                    <a:pt x="31" y="277"/>
                  </a:lnTo>
                  <a:lnTo>
                    <a:pt x="33" y="277"/>
                  </a:lnTo>
                  <a:lnTo>
                    <a:pt x="36" y="276"/>
                  </a:lnTo>
                  <a:lnTo>
                    <a:pt x="38" y="275"/>
                  </a:lnTo>
                  <a:lnTo>
                    <a:pt x="38" y="273"/>
                  </a:lnTo>
                  <a:lnTo>
                    <a:pt x="38" y="271"/>
                  </a:lnTo>
                  <a:lnTo>
                    <a:pt x="37" y="271"/>
                  </a:lnTo>
                  <a:lnTo>
                    <a:pt x="37" y="271"/>
                  </a:lnTo>
                  <a:lnTo>
                    <a:pt x="36" y="268"/>
                  </a:lnTo>
                  <a:lnTo>
                    <a:pt x="35" y="268"/>
                  </a:lnTo>
                  <a:lnTo>
                    <a:pt x="34" y="268"/>
                  </a:lnTo>
                  <a:lnTo>
                    <a:pt x="33" y="269"/>
                  </a:lnTo>
                  <a:lnTo>
                    <a:pt x="33" y="270"/>
                  </a:lnTo>
                  <a:lnTo>
                    <a:pt x="33" y="271"/>
                  </a:lnTo>
                  <a:lnTo>
                    <a:pt x="32" y="271"/>
                  </a:lnTo>
                  <a:lnTo>
                    <a:pt x="30" y="270"/>
                  </a:lnTo>
                  <a:lnTo>
                    <a:pt x="29" y="268"/>
                  </a:lnTo>
                  <a:lnTo>
                    <a:pt x="28" y="268"/>
                  </a:lnTo>
                  <a:lnTo>
                    <a:pt x="27" y="269"/>
                  </a:lnTo>
                  <a:lnTo>
                    <a:pt x="27" y="271"/>
                  </a:lnTo>
                  <a:lnTo>
                    <a:pt x="27" y="271"/>
                  </a:lnTo>
                  <a:lnTo>
                    <a:pt x="27" y="272"/>
                  </a:lnTo>
                  <a:lnTo>
                    <a:pt x="27" y="271"/>
                  </a:lnTo>
                  <a:lnTo>
                    <a:pt x="26" y="271"/>
                  </a:lnTo>
                  <a:lnTo>
                    <a:pt x="25" y="271"/>
                  </a:lnTo>
                  <a:lnTo>
                    <a:pt x="23" y="270"/>
                  </a:lnTo>
                  <a:lnTo>
                    <a:pt x="22" y="268"/>
                  </a:lnTo>
                  <a:lnTo>
                    <a:pt x="22" y="267"/>
                  </a:lnTo>
                  <a:lnTo>
                    <a:pt x="21" y="265"/>
                  </a:lnTo>
                  <a:lnTo>
                    <a:pt x="20" y="265"/>
                  </a:lnTo>
                  <a:lnTo>
                    <a:pt x="19" y="264"/>
                  </a:lnTo>
                  <a:lnTo>
                    <a:pt x="19" y="263"/>
                  </a:lnTo>
                  <a:lnTo>
                    <a:pt x="19" y="262"/>
                  </a:lnTo>
                  <a:lnTo>
                    <a:pt x="21" y="258"/>
                  </a:lnTo>
                  <a:lnTo>
                    <a:pt x="21" y="257"/>
                  </a:lnTo>
                  <a:lnTo>
                    <a:pt x="21" y="254"/>
                  </a:lnTo>
                  <a:lnTo>
                    <a:pt x="22" y="251"/>
                  </a:lnTo>
                  <a:lnTo>
                    <a:pt x="22" y="245"/>
                  </a:lnTo>
                  <a:lnTo>
                    <a:pt x="22" y="242"/>
                  </a:lnTo>
                  <a:lnTo>
                    <a:pt x="24" y="241"/>
                  </a:lnTo>
                  <a:lnTo>
                    <a:pt x="24" y="242"/>
                  </a:lnTo>
                  <a:lnTo>
                    <a:pt x="26" y="243"/>
                  </a:lnTo>
                  <a:lnTo>
                    <a:pt x="26" y="244"/>
                  </a:lnTo>
                  <a:lnTo>
                    <a:pt x="24" y="248"/>
                  </a:lnTo>
                  <a:lnTo>
                    <a:pt x="26" y="249"/>
                  </a:lnTo>
                  <a:lnTo>
                    <a:pt x="26" y="249"/>
                  </a:lnTo>
                  <a:lnTo>
                    <a:pt x="27" y="249"/>
                  </a:lnTo>
                  <a:lnTo>
                    <a:pt x="27" y="249"/>
                  </a:lnTo>
                  <a:lnTo>
                    <a:pt x="28" y="246"/>
                  </a:lnTo>
                  <a:lnTo>
                    <a:pt x="29" y="245"/>
                  </a:lnTo>
                  <a:lnTo>
                    <a:pt x="30" y="245"/>
                  </a:lnTo>
                  <a:lnTo>
                    <a:pt x="32" y="245"/>
                  </a:lnTo>
                  <a:lnTo>
                    <a:pt x="33" y="244"/>
                  </a:lnTo>
                  <a:lnTo>
                    <a:pt x="35" y="243"/>
                  </a:lnTo>
                  <a:lnTo>
                    <a:pt x="36" y="243"/>
                  </a:lnTo>
                  <a:lnTo>
                    <a:pt x="38" y="244"/>
                  </a:lnTo>
                  <a:lnTo>
                    <a:pt x="41" y="244"/>
                  </a:lnTo>
                  <a:lnTo>
                    <a:pt x="44" y="244"/>
                  </a:lnTo>
                  <a:lnTo>
                    <a:pt x="47" y="243"/>
                  </a:lnTo>
                  <a:lnTo>
                    <a:pt x="46" y="242"/>
                  </a:lnTo>
                  <a:lnTo>
                    <a:pt x="45" y="240"/>
                  </a:lnTo>
                  <a:lnTo>
                    <a:pt x="44" y="239"/>
                  </a:lnTo>
                  <a:lnTo>
                    <a:pt x="43" y="239"/>
                  </a:lnTo>
                  <a:lnTo>
                    <a:pt x="41" y="238"/>
                  </a:lnTo>
                  <a:lnTo>
                    <a:pt x="40" y="238"/>
                  </a:lnTo>
                  <a:lnTo>
                    <a:pt x="40" y="237"/>
                  </a:lnTo>
                  <a:lnTo>
                    <a:pt x="37" y="236"/>
                  </a:lnTo>
                  <a:lnTo>
                    <a:pt x="36" y="235"/>
                  </a:lnTo>
                  <a:lnTo>
                    <a:pt x="35" y="234"/>
                  </a:lnTo>
                  <a:lnTo>
                    <a:pt x="36" y="233"/>
                  </a:lnTo>
                  <a:lnTo>
                    <a:pt x="37" y="232"/>
                  </a:lnTo>
                  <a:lnTo>
                    <a:pt x="36" y="232"/>
                  </a:lnTo>
                  <a:lnTo>
                    <a:pt x="36" y="231"/>
                  </a:lnTo>
                  <a:lnTo>
                    <a:pt x="36" y="228"/>
                  </a:lnTo>
                  <a:lnTo>
                    <a:pt x="33" y="227"/>
                  </a:lnTo>
                  <a:lnTo>
                    <a:pt x="30" y="225"/>
                  </a:lnTo>
                  <a:lnTo>
                    <a:pt x="29" y="225"/>
                  </a:lnTo>
                  <a:lnTo>
                    <a:pt x="27" y="225"/>
                  </a:lnTo>
                  <a:lnTo>
                    <a:pt x="26" y="226"/>
                  </a:lnTo>
                  <a:lnTo>
                    <a:pt x="26" y="227"/>
                  </a:lnTo>
                  <a:lnTo>
                    <a:pt x="25" y="231"/>
                  </a:lnTo>
                  <a:lnTo>
                    <a:pt x="25" y="233"/>
                  </a:lnTo>
                  <a:lnTo>
                    <a:pt x="25" y="237"/>
                  </a:lnTo>
                  <a:lnTo>
                    <a:pt x="23" y="238"/>
                  </a:lnTo>
                  <a:lnTo>
                    <a:pt x="22" y="238"/>
                  </a:lnTo>
                  <a:lnTo>
                    <a:pt x="19" y="238"/>
                  </a:lnTo>
                  <a:lnTo>
                    <a:pt x="21" y="236"/>
                  </a:lnTo>
                  <a:lnTo>
                    <a:pt x="22" y="234"/>
                  </a:lnTo>
                  <a:lnTo>
                    <a:pt x="23" y="229"/>
                  </a:lnTo>
                  <a:lnTo>
                    <a:pt x="26" y="220"/>
                  </a:lnTo>
                  <a:lnTo>
                    <a:pt x="27" y="216"/>
                  </a:lnTo>
                  <a:lnTo>
                    <a:pt x="27" y="212"/>
                  </a:lnTo>
                  <a:lnTo>
                    <a:pt x="27" y="211"/>
                  </a:lnTo>
                  <a:lnTo>
                    <a:pt x="27" y="210"/>
                  </a:lnTo>
                  <a:lnTo>
                    <a:pt x="28" y="205"/>
                  </a:lnTo>
                  <a:lnTo>
                    <a:pt x="29" y="199"/>
                  </a:lnTo>
                  <a:lnTo>
                    <a:pt x="29" y="190"/>
                  </a:lnTo>
                  <a:lnTo>
                    <a:pt x="29" y="189"/>
                  </a:lnTo>
                  <a:lnTo>
                    <a:pt x="28" y="188"/>
                  </a:lnTo>
                  <a:lnTo>
                    <a:pt x="27" y="187"/>
                  </a:lnTo>
                  <a:lnTo>
                    <a:pt x="27" y="184"/>
                  </a:lnTo>
                  <a:lnTo>
                    <a:pt x="27" y="182"/>
                  </a:lnTo>
                  <a:lnTo>
                    <a:pt x="27" y="181"/>
                  </a:lnTo>
                  <a:lnTo>
                    <a:pt x="27" y="180"/>
                  </a:lnTo>
                  <a:lnTo>
                    <a:pt x="26" y="179"/>
                  </a:lnTo>
                  <a:lnTo>
                    <a:pt x="26" y="177"/>
                  </a:lnTo>
                  <a:lnTo>
                    <a:pt x="26" y="175"/>
                  </a:lnTo>
                  <a:lnTo>
                    <a:pt x="27" y="171"/>
                  </a:lnTo>
                  <a:lnTo>
                    <a:pt x="29" y="161"/>
                  </a:lnTo>
                  <a:lnTo>
                    <a:pt x="30" y="155"/>
                  </a:lnTo>
                  <a:lnTo>
                    <a:pt x="30" y="154"/>
                  </a:lnTo>
                  <a:lnTo>
                    <a:pt x="31" y="149"/>
                  </a:lnTo>
                  <a:lnTo>
                    <a:pt x="31" y="147"/>
                  </a:lnTo>
                  <a:lnTo>
                    <a:pt x="31" y="146"/>
                  </a:lnTo>
                  <a:lnTo>
                    <a:pt x="32" y="142"/>
                  </a:lnTo>
                  <a:lnTo>
                    <a:pt x="32" y="138"/>
                  </a:lnTo>
                  <a:lnTo>
                    <a:pt x="32" y="134"/>
                  </a:lnTo>
                  <a:lnTo>
                    <a:pt x="33" y="129"/>
                  </a:lnTo>
                  <a:lnTo>
                    <a:pt x="33" y="127"/>
                  </a:lnTo>
                  <a:lnTo>
                    <a:pt x="33" y="127"/>
                  </a:lnTo>
                  <a:lnTo>
                    <a:pt x="32" y="123"/>
                  </a:lnTo>
                  <a:lnTo>
                    <a:pt x="30" y="122"/>
                  </a:lnTo>
                  <a:lnTo>
                    <a:pt x="30" y="118"/>
                  </a:lnTo>
                  <a:lnTo>
                    <a:pt x="31" y="116"/>
                  </a:lnTo>
                  <a:lnTo>
                    <a:pt x="30" y="115"/>
                  </a:lnTo>
                  <a:lnTo>
                    <a:pt x="29" y="115"/>
                  </a:lnTo>
                  <a:lnTo>
                    <a:pt x="27" y="112"/>
                  </a:lnTo>
                  <a:lnTo>
                    <a:pt x="27" y="109"/>
                  </a:lnTo>
                  <a:lnTo>
                    <a:pt x="27" y="108"/>
                  </a:lnTo>
                  <a:lnTo>
                    <a:pt x="27" y="107"/>
                  </a:lnTo>
                  <a:lnTo>
                    <a:pt x="25" y="105"/>
                  </a:lnTo>
                  <a:lnTo>
                    <a:pt x="23" y="105"/>
                  </a:lnTo>
                  <a:lnTo>
                    <a:pt x="22" y="103"/>
                  </a:lnTo>
                  <a:lnTo>
                    <a:pt x="22" y="102"/>
                  </a:lnTo>
                  <a:lnTo>
                    <a:pt x="23" y="96"/>
                  </a:lnTo>
                  <a:lnTo>
                    <a:pt x="22" y="95"/>
                  </a:lnTo>
                  <a:lnTo>
                    <a:pt x="22" y="94"/>
                  </a:lnTo>
                  <a:lnTo>
                    <a:pt x="22" y="92"/>
                  </a:lnTo>
                  <a:lnTo>
                    <a:pt x="22" y="90"/>
                  </a:lnTo>
                  <a:lnTo>
                    <a:pt x="23" y="85"/>
                  </a:lnTo>
                  <a:lnTo>
                    <a:pt x="24" y="83"/>
                  </a:lnTo>
                  <a:lnTo>
                    <a:pt x="24" y="81"/>
                  </a:lnTo>
                  <a:lnTo>
                    <a:pt x="24" y="80"/>
                  </a:lnTo>
                  <a:lnTo>
                    <a:pt x="24" y="79"/>
                  </a:lnTo>
                  <a:lnTo>
                    <a:pt x="24" y="78"/>
                  </a:lnTo>
                  <a:lnTo>
                    <a:pt x="25" y="76"/>
                  </a:lnTo>
                  <a:lnTo>
                    <a:pt x="26" y="75"/>
                  </a:lnTo>
                  <a:lnTo>
                    <a:pt x="27" y="75"/>
                  </a:lnTo>
                  <a:lnTo>
                    <a:pt x="27" y="72"/>
                  </a:lnTo>
                  <a:lnTo>
                    <a:pt x="26" y="66"/>
                  </a:lnTo>
                  <a:lnTo>
                    <a:pt x="25" y="66"/>
                  </a:lnTo>
                  <a:lnTo>
                    <a:pt x="25" y="65"/>
                  </a:lnTo>
                  <a:lnTo>
                    <a:pt x="26" y="64"/>
                  </a:lnTo>
                  <a:lnTo>
                    <a:pt x="28" y="63"/>
                  </a:lnTo>
                  <a:lnTo>
                    <a:pt x="30" y="61"/>
                  </a:lnTo>
                  <a:lnTo>
                    <a:pt x="31" y="60"/>
                  </a:lnTo>
                  <a:lnTo>
                    <a:pt x="31" y="59"/>
                  </a:lnTo>
                  <a:lnTo>
                    <a:pt x="31" y="56"/>
                  </a:lnTo>
                  <a:lnTo>
                    <a:pt x="32" y="55"/>
                  </a:lnTo>
                  <a:lnTo>
                    <a:pt x="33" y="55"/>
                  </a:lnTo>
                  <a:lnTo>
                    <a:pt x="33" y="54"/>
                  </a:lnTo>
                  <a:lnTo>
                    <a:pt x="35" y="49"/>
                  </a:lnTo>
                  <a:lnTo>
                    <a:pt x="36" y="49"/>
                  </a:lnTo>
                  <a:lnTo>
                    <a:pt x="37" y="48"/>
                  </a:lnTo>
                  <a:lnTo>
                    <a:pt x="38" y="45"/>
                  </a:lnTo>
                  <a:lnTo>
                    <a:pt x="38" y="44"/>
                  </a:lnTo>
                  <a:lnTo>
                    <a:pt x="36" y="42"/>
                  </a:lnTo>
                  <a:lnTo>
                    <a:pt x="35" y="39"/>
                  </a:lnTo>
                  <a:lnTo>
                    <a:pt x="34" y="38"/>
                  </a:lnTo>
                  <a:lnTo>
                    <a:pt x="34" y="38"/>
                  </a:lnTo>
                  <a:lnTo>
                    <a:pt x="35" y="37"/>
                  </a:lnTo>
                  <a:lnTo>
                    <a:pt x="36" y="37"/>
                  </a:lnTo>
                  <a:lnTo>
                    <a:pt x="38" y="37"/>
                  </a:lnTo>
                  <a:lnTo>
                    <a:pt x="41" y="38"/>
                  </a:lnTo>
                  <a:lnTo>
                    <a:pt x="42" y="39"/>
                  </a:lnTo>
                  <a:lnTo>
                    <a:pt x="43" y="40"/>
                  </a:lnTo>
                  <a:lnTo>
                    <a:pt x="44" y="41"/>
                  </a:lnTo>
                  <a:lnTo>
                    <a:pt x="45" y="41"/>
                  </a:lnTo>
                  <a:lnTo>
                    <a:pt x="45" y="42"/>
                  </a:lnTo>
                  <a:lnTo>
                    <a:pt x="47" y="44"/>
                  </a:lnTo>
                  <a:lnTo>
                    <a:pt x="49" y="45"/>
                  </a:lnTo>
                  <a:lnTo>
                    <a:pt x="49" y="46"/>
                  </a:lnTo>
                  <a:lnTo>
                    <a:pt x="49" y="47"/>
                  </a:lnTo>
                  <a:lnTo>
                    <a:pt x="50" y="48"/>
                  </a:lnTo>
                  <a:lnTo>
                    <a:pt x="57" y="55"/>
                  </a:lnTo>
                  <a:lnTo>
                    <a:pt x="58" y="58"/>
                  </a:lnTo>
                  <a:lnTo>
                    <a:pt x="59" y="59"/>
                  </a:lnTo>
                  <a:lnTo>
                    <a:pt x="60" y="59"/>
                  </a:lnTo>
                  <a:lnTo>
                    <a:pt x="61" y="60"/>
                  </a:lnTo>
                  <a:lnTo>
                    <a:pt x="65" y="63"/>
                  </a:lnTo>
                  <a:lnTo>
                    <a:pt x="65" y="64"/>
                  </a:lnTo>
                  <a:lnTo>
                    <a:pt x="66" y="66"/>
                  </a:lnTo>
                  <a:lnTo>
                    <a:pt x="68" y="66"/>
                  </a:lnTo>
                  <a:lnTo>
                    <a:pt x="68" y="65"/>
                  </a:lnTo>
                  <a:lnTo>
                    <a:pt x="69" y="66"/>
                  </a:lnTo>
                  <a:lnTo>
                    <a:pt x="71" y="67"/>
                  </a:lnTo>
                  <a:lnTo>
                    <a:pt x="72" y="68"/>
                  </a:lnTo>
                  <a:lnTo>
                    <a:pt x="76" y="72"/>
                  </a:lnTo>
                  <a:lnTo>
                    <a:pt x="78" y="74"/>
                  </a:lnTo>
                  <a:lnTo>
                    <a:pt x="78" y="75"/>
                  </a:lnTo>
                  <a:lnTo>
                    <a:pt x="77" y="77"/>
                  </a:lnTo>
                  <a:lnTo>
                    <a:pt x="78" y="77"/>
                  </a:lnTo>
                  <a:lnTo>
                    <a:pt x="80" y="79"/>
                  </a:lnTo>
                  <a:lnTo>
                    <a:pt x="81" y="81"/>
                  </a:lnTo>
                  <a:lnTo>
                    <a:pt x="86" y="84"/>
                  </a:lnTo>
                  <a:lnTo>
                    <a:pt x="88" y="85"/>
                  </a:lnTo>
                  <a:lnTo>
                    <a:pt x="89" y="86"/>
                  </a:lnTo>
                  <a:lnTo>
                    <a:pt x="91" y="87"/>
                  </a:lnTo>
                  <a:lnTo>
                    <a:pt x="94" y="88"/>
                  </a:lnTo>
                  <a:lnTo>
                    <a:pt x="95" y="88"/>
                  </a:lnTo>
                  <a:lnTo>
                    <a:pt x="95" y="89"/>
                  </a:lnTo>
                  <a:lnTo>
                    <a:pt x="98" y="89"/>
                  </a:lnTo>
                  <a:lnTo>
                    <a:pt x="102" y="91"/>
                  </a:lnTo>
                  <a:lnTo>
                    <a:pt x="105" y="91"/>
                  </a:lnTo>
                  <a:lnTo>
                    <a:pt x="106" y="91"/>
                  </a:lnTo>
                  <a:lnTo>
                    <a:pt x="106" y="92"/>
                  </a:lnTo>
                  <a:lnTo>
                    <a:pt x="107" y="92"/>
                  </a:lnTo>
                  <a:lnTo>
                    <a:pt x="108" y="92"/>
                  </a:lnTo>
                  <a:lnTo>
                    <a:pt x="109" y="91"/>
                  </a:lnTo>
                  <a:lnTo>
                    <a:pt x="111" y="93"/>
                  </a:lnTo>
                  <a:lnTo>
                    <a:pt x="112" y="94"/>
                  </a:lnTo>
                  <a:lnTo>
                    <a:pt x="113" y="95"/>
                  </a:lnTo>
                  <a:lnTo>
                    <a:pt x="114" y="97"/>
                  </a:lnTo>
                  <a:lnTo>
                    <a:pt x="116" y="99"/>
                  </a:lnTo>
                  <a:lnTo>
                    <a:pt x="118" y="98"/>
                  </a:lnTo>
                  <a:lnTo>
                    <a:pt x="120" y="97"/>
                  </a:lnTo>
                  <a:lnTo>
                    <a:pt x="121" y="97"/>
                  </a:lnTo>
                  <a:lnTo>
                    <a:pt x="121" y="99"/>
                  </a:lnTo>
                  <a:lnTo>
                    <a:pt x="122" y="100"/>
                  </a:lnTo>
                  <a:lnTo>
                    <a:pt x="123" y="101"/>
                  </a:lnTo>
                  <a:lnTo>
                    <a:pt x="126" y="101"/>
                  </a:lnTo>
                  <a:lnTo>
                    <a:pt x="127" y="101"/>
                  </a:lnTo>
                  <a:lnTo>
                    <a:pt x="129" y="101"/>
                  </a:lnTo>
                  <a:lnTo>
                    <a:pt x="128" y="104"/>
                  </a:lnTo>
                  <a:lnTo>
                    <a:pt x="129" y="105"/>
                  </a:lnTo>
                  <a:lnTo>
                    <a:pt x="132" y="106"/>
                  </a:lnTo>
                  <a:lnTo>
                    <a:pt x="134" y="106"/>
                  </a:lnTo>
                  <a:lnTo>
                    <a:pt x="137" y="108"/>
                  </a:lnTo>
                  <a:lnTo>
                    <a:pt x="138" y="108"/>
                  </a:lnTo>
                  <a:lnTo>
                    <a:pt x="141" y="108"/>
                  </a:lnTo>
                  <a:lnTo>
                    <a:pt x="141" y="109"/>
                  </a:lnTo>
                  <a:lnTo>
                    <a:pt x="142" y="109"/>
                  </a:lnTo>
                  <a:lnTo>
                    <a:pt x="143" y="110"/>
                  </a:lnTo>
                  <a:lnTo>
                    <a:pt x="144" y="110"/>
                  </a:lnTo>
                  <a:lnTo>
                    <a:pt x="147" y="109"/>
                  </a:lnTo>
                  <a:lnTo>
                    <a:pt x="149" y="107"/>
                  </a:lnTo>
                  <a:lnTo>
                    <a:pt x="153" y="105"/>
                  </a:lnTo>
                  <a:lnTo>
                    <a:pt x="154" y="105"/>
                  </a:lnTo>
                  <a:lnTo>
                    <a:pt x="155" y="105"/>
                  </a:lnTo>
                  <a:lnTo>
                    <a:pt x="154" y="105"/>
                  </a:lnTo>
                  <a:lnTo>
                    <a:pt x="154" y="107"/>
                  </a:lnTo>
                  <a:lnTo>
                    <a:pt x="154" y="108"/>
                  </a:lnTo>
                  <a:lnTo>
                    <a:pt x="155" y="108"/>
                  </a:lnTo>
                  <a:lnTo>
                    <a:pt x="157" y="112"/>
                  </a:lnTo>
                  <a:lnTo>
                    <a:pt x="159" y="113"/>
                  </a:lnTo>
                  <a:lnTo>
                    <a:pt x="160" y="116"/>
                  </a:lnTo>
                  <a:lnTo>
                    <a:pt x="160" y="119"/>
                  </a:lnTo>
                  <a:lnTo>
                    <a:pt x="161" y="119"/>
                  </a:lnTo>
                  <a:lnTo>
                    <a:pt x="162" y="119"/>
                  </a:lnTo>
                  <a:lnTo>
                    <a:pt x="165" y="119"/>
                  </a:lnTo>
                  <a:lnTo>
                    <a:pt x="167" y="119"/>
                  </a:lnTo>
                  <a:lnTo>
                    <a:pt x="169" y="120"/>
                  </a:lnTo>
                  <a:lnTo>
                    <a:pt x="170" y="121"/>
                  </a:lnTo>
                  <a:lnTo>
                    <a:pt x="169" y="121"/>
                  </a:lnTo>
                  <a:lnTo>
                    <a:pt x="168" y="122"/>
                  </a:lnTo>
                  <a:lnTo>
                    <a:pt x="168" y="124"/>
                  </a:lnTo>
                  <a:lnTo>
                    <a:pt x="168" y="125"/>
                  </a:lnTo>
                  <a:lnTo>
                    <a:pt x="171" y="127"/>
                  </a:lnTo>
                  <a:lnTo>
                    <a:pt x="174" y="127"/>
                  </a:lnTo>
                  <a:lnTo>
                    <a:pt x="173" y="126"/>
                  </a:lnTo>
                  <a:lnTo>
                    <a:pt x="172" y="124"/>
                  </a:lnTo>
                  <a:lnTo>
                    <a:pt x="173" y="121"/>
                  </a:lnTo>
                  <a:lnTo>
                    <a:pt x="174" y="119"/>
                  </a:lnTo>
                  <a:lnTo>
                    <a:pt x="178" y="117"/>
                  </a:lnTo>
                  <a:lnTo>
                    <a:pt x="182" y="117"/>
                  </a:lnTo>
                  <a:lnTo>
                    <a:pt x="184" y="118"/>
                  </a:lnTo>
                  <a:lnTo>
                    <a:pt x="184" y="121"/>
                  </a:lnTo>
                  <a:lnTo>
                    <a:pt x="182" y="122"/>
                  </a:lnTo>
                  <a:lnTo>
                    <a:pt x="180" y="123"/>
                  </a:lnTo>
                  <a:lnTo>
                    <a:pt x="179" y="123"/>
                  </a:lnTo>
                  <a:lnTo>
                    <a:pt x="179" y="124"/>
                  </a:lnTo>
                  <a:lnTo>
                    <a:pt x="180" y="129"/>
                  </a:lnTo>
                  <a:lnTo>
                    <a:pt x="180" y="130"/>
                  </a:lnTo>
                  <a:lnTo>
                    <a:pt x="180" y="131"/>
                  </a:lnTo>
                  <a:lnTo>
                    <a:pt x="182" y="131"/>
                  </a:lnTo>
                  <a:lnTo>
                    <a:pt x="182" y="130"/>
                  </a:lnTo>
                  <a:lnTo>
                    <a:pt x="183" y="128"/>
                  </a:lnTo>
                  <a:lnTo>
                    <a:pt x="183" y="127"/>
                  </a:lnTo>
                  <a:lnTo>
                    <a:pt x="182" y="127"/>
                  </a:lnTo>
                  <a:lnTo>
                    <a:pt x="184" y="126"/>
                  </a:lnTo>
                  <a:lnTo>
                    <a:pt x="186" y="125"/>
                  </a:lnTo>
                  <a:lnTo>
                    <a:pt x="188" y="125"/>
                  </a:lnTo>
                  <a:lnTo>
                    <a:pt x="188" y="125"/>
                  </a:lnTo>
                  <a:lnTo>
                    <a:pt x="188" y="126"/>
                  </a:lnTo>
                  <a:lnTo>
                    <a:pt x="188" y="127"/>
                  </a:lnTo>
                  <a:lnTo>
                    <a:pt x="187" y="132"/>
                  </a:lnTo>
                  <a:lnTo>
                    <a:pt x="187" y="134"/>
                  </a:lnTo>
                  <a:lnTo>
                    <a:pt x="188" y="134"/>
                  </a:lnTo>
                  <a:lnTo>
                    <a:pt x="187" y="137"/>
                  </a:lnTo>
                  <a:lnTo>
                    <a:pt x="185" y="137"/>
                  </a:lnTo>
                  <a:lnTo>
                    <a:pt x="184" y="136"/>
                  </a:lnTo>
                  <a:lnTo>
                    <a:pt x="182" y="136"/>
                  </a:lnTo>
                  <a:lnTo>
                    <a:pt x="182" y="139"/>
                  </a:lnTo>
                  <a:lnTo>
                    <a:pt x="182" y="141"/>
                  </a:lnTo>
                  <a:lnTo>
                    <a:pt x="184" y="142"/>
                  </a:lnTo>
                  <a:lnTo>
                    <a:pt x="184" y="143"/>
                  </a:lnTo>
                  <a:lnTo>
                    <a:pt x="184" y="144"/>
                  </a:lnTo>
                  <a:lnTo>
                    <a:pt x="182" y="145"/>
                  </a:lnTo>
                  <a:lnTo>
                    <a:pt x="182" y="146"/>
                  </a:lnTo>
                  <a:lnTo>
                    <a:pt x="182" y="147"/>
                  </a:lnTo>
                  <a:lnTo>
                    <a:pt x="184" y="148"/>
                  </a:lnTo>
                  <a:lnTo>
                    <a:pt x="185" y="149"/>
                  </a:lnTo>
                  <a:lnTo>
                    <a:pt x="184" y="149"/>
                  </a:lnTo>
                  <a:lnTo>
                    <a:pt x="183" y="151"/>
                  </a:lnTo>
                  <a:lnTo>
                    <a:pt x="184" y="153"/>
                  </a:lnTo>
                  <a:lnTo>
                    <a:pt x="184" y="154"/>
                  </a:lnTo>
                  <a:lnTo>
                    <a:pt x="186" y="154"/>
                  </a:lnTo>
                  <a:lnTo>
                    <a:pt x="187" y="155"/>
                  </a:lnTo>
                  <a:lnTo>
                    <a:pt x="184" y="155"/>
                  </a:lnTo>
                  <a:lnTo>
                    <a:pt x="184" y="156"/>
                  </a:lnTo>
                  <a:lnTo>
                    <a:pt x="183" y="157"/>
                  </a:lnTo>
                  <a:lnTo>
                    <a:pt x="182" y="157"/>
                  </a:lnTo>
                  <a:lnTo>
                    <a:pt x="182" y="155"/>
                  </a:lnTo>
                  <a:lnTo>
                    <a:pt x="179" y="155"/>
                  </a:lnTo>
                  <a:lnTo>
                    <a:pt x="179" y="156"/>
                  </a:lnTo>
                  <a:lnTo>
                    <a:pt x="179" y="158"/>
                  </a:lnTo>
                  <a:lnTo>
                    <a:pt x="179" y="159"/>
                  </a:lnTo>
                  <a:lnTo>
                    <a:pt x="178" y="160"/>
                  </a:lnTo>
                  <a:lnTo>
                    <a:pt x="175" y="161"/>
                  </a:lnTo>
                  <a:lnTo>
                    <a:pt x="174" y="161"/>
                  </a:lnTo>
                  <a:lnTo>
                    <a:pt x="172" y="162"/>
                  </a:lnTo>
                  <a:lnTo>
                    <a:pt x="171" y="166"/>
                  </a:lnTo>
                  <a:lnTo>
                    <a:pt x="170" y="167"/>
                  </a:lnTo>
                  <a:lnTo>
                    <a:pt x="169" y="169"/>
                  </a:lnTo>
                  <a:lnTo>
                    <a:pt x="170" y="170"/>
                  </a:lnTo>
                  <a:lnTo>
                    <a:pt x="170" y="171"/>
                  </a:lnTo>
                  <a:lnTo>
                    <a:pt x="171" y="171"/>
                  </a:lnTo>
                  <a:lnTo>
                    <a:pt x="172" y="170"/>
                  </a:lnTo>
                  <a:lnTo>
                    <a:pt x="173" y="168"/>
                  </a:lnTo>
                  <a:lnTo>
                    <a:pt x="173" y="167"/>
                  </a:lnTo>
                  <a:lnTo>
                    <a:pt x="176" y="166"/>
                  </a:lnTo>
                  <a:lnTo>
                    <a:pt x="177" y="164"/>
                  </a:lnTo>
                  <a:lnTo>
                    <a:pt x="181" y="161"/>
                  </a:lnTo>
                  <a:lnTo>
                    <a:pt x="183" y="161"/>
                  </a:lnTo>
                  <a:lnTo>
                    <a:pt x="185" y="160"/>
                  </a:lnTo>
                  <a:lnTo>
                    <a:pt x="186" y="159"/>
                  </a:lnTo>
                  <a:lnTo>
                    <a:pt x="188" y="160"/>
                  </a:lnTo>
                  <a:lnTo>
                    <a:pt x="189" y="157"/>
                  </a:lnTo>
                  <a:lnTo>
                    <a:pt x="189" y="154"/>
                  </a:lnTo>
                  <a:lnTo>
                    <a:pt x="189" y="152"/>
                  </a:lnTo>
                  <a:lnTo>
                    <a:pt x="189" y="151"/>
                  </a:lnTo>
                  <a:lnTo>
                    <a:pt x="188" y="149"/>
                  </a:lnTo>
                  <a:lnTo>
                    <a:pt x="188" y="149"/>
                  </a:lnTo>
                  <a:lnTo>
                    <a:pt x="188" y="148"/>
                  </a:lnTo>
                  <a:lnTo>
                    <a:pt x="189" y="148"/>
                  </a:lnTo>
                  <a:lnTo>
                    <a:pt x="189" y="149"/>
                  </a:lnTo>
                  <a:lnTo>
                    <a:pt x="189" y="150"/>
                  </a:lnTo>
                  <a:lnTo>
                    <a:pt x="190" y="151"/>
                  </a:lnTo>
                  <a:lnTo>
                    <a:pt x="193" y="152"/>
                  </a:lnTo>
                  <a:lnTo>
                    <a:pt x="194" y="155"/>
                  </a:lnTo>
                  <a:lnTo>
                    <a:pt x="194" y="158"/>
                  </a:lnTo>
                  <a:lnTo>
                    <a:pt x="193" y="160"/>
                  </a:lnTo>
                  <a:lnTo>
                    <a:pt x="193" y="165"/>
                  </a:lnTo>
                  <a:lnTo>
                    <a:pt x="193" y="166"/>
                  </a:lnTo>
                  <a:lnTo>
                    <a:pt x="194" y="167"/>
                  </a:lnTo>
                  <a:lnTo>
                    <a:pt x="194" y="168"/>
                  </a:lnTo>
                  <a:lnTo>
                    <a:pt x="193" y="168"/>
                  </a:lnTo>
                  <a:lnTo>
                    <a:pt x="193" y="169"/>
                  </a:lnTo>
                  <a:lnTo>
                    <a:pt x="192" y="171"/>
                  </a:lnTo>
                  <a:lnTo>
                    <a:pt x="193" y="174"/>
                  </a:lnTo>
                  <a:lnTo>
                    <a:pt x="193" y="175"/>
                  </a:lnTo>
                  <a:lnTo>
                    <a:pt x="193" y="176"/>
                  </a:lnTo>
                  <a:lnTo>
                    <a:pt x="192" y="176"/>
                  </a:lnTo>
                  <a:lnTo>
                    <a:pt x="191" y="176"/>
                  </a:lnTo>
                  <a:lnTo>
                    <a:pt x="189" y="176"/>
                  </a:lnTo>
                  <a:lnTo>
                    <a:pt x="188" y="175"/>
                  </a:lnTo>
                  <a:lnTo>
                    <a:pt x="188" y="175"/>
                  </a:lnTo>
                  <a:lnTo>
                    <a:pt x="186" y="174"/>
                  </a:lnTo>
                  <a:lnTo>
                    <a:pt x="185" y="179"/>
                  </a:lnTo>
                  <a:lnTo>
                    <a:pt x="186" y="180"/>
                  </a:lnTo>
                  <a:lnTo>
                    <a:pt x="187" y="180"/>
                  </a:lnTo>
                  <a:lnTo>
                    <a:pt x="188" y="180"/>
                  </a:lnTo>
                  <a:lnTo>
                    <a:pt x="188" y="182"/>
                  </a:lnTo>
                  <a:lnTo>
                    <a:pt x="188" y="183"/>
                  </a:lnTo>
                  <a:lnTo>
                    <a:pt x="187" y="185"/>
                  </a:lnTo>
                  <a:lnTo>
                    <a:pt x="185" y="188"/>
                  </a:lnTo>
                  <a:lnTo>
                    <a:pt x="186" y="189"/>
                  </a:lnTo>
                  <a:lnTo>
                    <a:pt x="187" y="190"/>
                  </a:lnTo>
                  <a:lnTo>
                    <a:pt x="187" y="191"/>
                  </a:lnTo>
                  <a:lnTo>
                    <a:pt x="186" y="192"/>
                  </a:lnTo>
                  <a:lnTo>
                    <a:pt x="185" y="192"/>
                  </a:lnTo>
                  <a:lnTo>
                    <a:pt x="185" y="194"/>
                  </a:lnTo>
                  <a:lnTo>
                    <a:pt x="185" y="196"/>
                  </a:lnTo>
                  <a:lnTo>
                    <a:pt x="186" y="197"/>
                  </a:lnTo>
                  <a:lnTo>
                    <a:pt x="183" y="198"/>
                  </a:lnTo>
                  <a:lnTo>
                    <a:pt x="182" y="197"/>
                  </a:lnTo>
                  <a:lnTo>
                    <a:pt x="181" y="198"/>
                  </a:lnTo>
                  <a:lnTo>
                    <a:pt x="179" y="199"/>
                  </a:lnTo>
                  <a:lnTo>
                    <a:pt x="179" y="201"/>
                  </a:lnTo>
                  <a:lnTo>
                    <a:pt x="178" y="203"/>
                  </a:lnTo>
                  <a:lnTo>
                    <a:pt x="177" y="203"/>
                  </a:lnTo>
                  <a:lnTo>
                    <a:pt x="179" y="204"/>
                  </a:lnTo>
                  <a:lnTo>
                    <a:pt x="180" y="204"/>
                  </a:lnTo>
                  <a:lnTo>
                    <a:pt x="182" y="205"/>
                  </a:lnTo>
                  <a:lnTo>
                    <a:pt x="182" y="206"/>
                  </a:lnTo>
                  <a:lnTo>
                    <a:pt x="182" y="206"/>
                  </a:lnTo>
                  <a:lnTo>
                    <a:pt x="184" y="207"/>
                  </a:lnTo>
                  <a:lnTo>
                    <a:pt x="185" y="208"/>
                  </a:lnTo>
                  <a:lnTo>
                    <a:pt x="184" y="209"/>
                  </a:lnTo>
                  <a:lnTo>
                    <a:pt x="183" y="210"/>
                  </a:lnTo>
                  <a:lnTo>
                    <a:pt x="185" y="213"/>
                  </a:lnTo>
                  <a:lnTo>
                    <a:pt x="184" y="214"/>
                  </a:lnTo>
                  <a:lnTo>
                    <a:pt x="182" y="219"/>
                  </a:lnTo>
                  <a:lnTo>
                    <a:pt x="182" y="221"/>
                  </a:lnTo>
                  <a:lnTo>
                    <a:pt x="183" y="221"/>
                  </a:lnTo>
                  <a:lnTo>
                    <a:pt x="186" y="223"/>
                  </a:lnTo>
                  <a:lnTo>
                    <a:pt x="187" y="225"/>
                  </a:lnTo>
                  <a:lnTo>
                    <a:pt x="184" y="225"/>
                  </a:lnTo>
                  <a:lnTo>
                    <a:pt x="181" y="226"/>
                  </a:lnTo>
                  <a:lnTo>
                    <a:pt x="179" y="227"/>
                  </a:lnTo>
                  <a:lnTo>
                    <a:pt x="178" y="228"/>
                  </a:lnTo>
                  <a:lnTo>
                    <a:pt x="177" y="228"/>
                  </a:lnTo>
                  <a:lnTo>
                    <a:pt x="175" y="229"/>
                  </a:lnTo>
                  <a:lnTo>
                    <a:pt x="174" y="229"/>
                  </a:lnTo>
                  <a:lnTo>
                    <a:pt x="172" y="228"/>
                  </a:lnTo>
                  <a:lnTo>
                    <a:pt x="172" y="227"/>
                  </a:lnTo>
                  <a:lnTo>
                    <a:pt x="172" y="227"/>
                  </a:lnTo>
                  <a:lnTo>
                    <a:pt x="173" y="225"/>
                  </a:lnTo>
                  <a:lnTo>
                    <a:pt x="172" y="224"/>
                  </a:lnTo>
                  <a:lnTo>
                    <a:pt x="171" y="224"/>
                  </a:lnTo>
                  <a:lnTo>
                    <a:pt x="171" y="226"/>
                  </a:lnTo>
                  <a:lnTo>
                    <a:pt x="168" y="227"/>
                  </a:lnTo>
                  <a:lnTo>
                    <a:pt x="167" y="229"/>
                  </a:lnTo>
                  <a:lnTo>
                    <a:pt x="168" y="229"/>
                  </a:lnTo>
                  <a:lnTo>
                    <a:pt x="170" y="230"/>
                  </a:lnTo>
                  <a:lnTo>
                    <a:pt x="171" y="230"/>
                  </a:lnTo>
                  <a:lnTo>
                    <a:pt x="175" y="237"/>
                  </a:lnTo>
                  <a:lnTo>
                    <a:pt x="177" y="238"/>
                  </a:lnTo>
                  <a:lnTo>
                    <a:pt x="177" y="238"/>
                  </a:lnTo>
                  <a:lnTo>
                    <a:pt x="179" y="238"/>
                  </a:lnTo>
                  <a:lnTo>
                    <a:pt x="180" y="237"/>
                  </a:lnTo>
                  <a:lnTo>
                    <a:pt x="180" y="236"/>
                  </a:lnTo>
                  <a:lnTo>
                    <a:pt x="179" y="235"/>
                  </a:lnTo>
                  <a:lnTo>
                    <a:pt x="178" y="235"/>
                  </a:lnTo>
                  <a:lnTo>
                    <a:pt x="177" y="234"/>
                  </a:lnTo>
                  <a:lnTo>
                    <a:pt x="178" y="233"/>
                  </a:lnTo>
                  <a:lnTo>
                    <a:pt x="180" y="232"/>
                  </a:lnTo>
                  <a:lnTo>
                    <a:pt x="181" y="232"/>
                  </a:lnTo>
                  <a:lnTo>
                    <a:pt x="186" y="232"/>
                  </a:lnTo>
                  <a:lnTo>
                    <a:pt x="188" y="232"/>
                  </a:lnTo>
                  <a:lnTo>
                    <a:pt x="189" y="231"/>
                  </a:lnTo>
                  <a:lnTo>
                    <a:pt x="191" y="226"/>
                  </a:lnTo>
                  <a:lnTo>
                    <a:pt x="191" y="224"/>
                  </a:lnTo>
                  <a:lnTo>
                    <a:pt x="191" y="223"/>
                  </a:lnTo>
                  <a:lnTo>
                    <a:pt x="190" y="221"/>
                  </a:lnTo>
                  <a:lnTo>
                    <a:pt x="190" y="218"/>
                  </a:lnTo>
                  <a:lnTo>
                    <a:pt x="189" y="217"/>
                  </a:lnTo>
                  <a:lnTo>
                    <a:pt x="188" y="216"/>
                  </a:lnTo>
                  <a:lnTo>
                    <a:pt x="190" y="216"/>
                  </a:lnTo>
                  <a:lnTo>
                    <a:pt x="191" y="214"/>
                  </a:lnTo>
                  <a:lnTo>
                    <a:pt x="192" y="213"/>
                  </a:lnTo>
                  <a:lnTo>
                    <a:pt x="192" y="212"/>
                  </a:lnTo>
                  <a:lnTo>
                    <a:pt x="190" y="210"/>
                  </a:lnTo>
                  <a:lnTo>
                    <a:pt x="190" y="208"/>
                  </a:lnTo>
                  <a:lnTo>
                    <a:pt x="190" y="207"/>
                  </a:lnTo>
                  <a:lnTo>
                    <a:pt x="191" y="204"/>
                  </a:lnTo>
                  <a:lnTo>
                    <a:pt x="191" y="200"/>
                  </a:lnTo>
                  <a:lnTo>
                    <a:pt x="190" y="199"/>
                  </a:lnTo>
                  <a:lnTo>
                    <a:pt x="192" y="199"/>
                  </a:lnTo>
                  <a:lnTo>
                    <a:pt x="193" y="198"/>
                  </a:lnTo>
                  <a:lnTo>
                    <a:pt x="194" y="199"/>
                  </a:lnTo>
                  <a:lnTo>
                    <a:pt x="196" y="199"/>
                  </a:lnTo>
                  <a:lnTo>
                    <a:pt x="197" y="199"/>
                  </a:lnTo>
                  <a:lnTo>
                    <a:pt x="198" y="199"/>
                  </a:lnTo>
                  <a:lnTo>
                    <a:pt x="198" y="197"/>
                  </a:lnTo>
                  <a:lnTo>
                    <a:pt x="196" y="194"/>
                  </a:lnTo>
                  <a:lnTo>
                    <a:pt x="195" y="193"/>
                  </a:lnTo>
                  <a:lnTo>
                    <a:pt x="194" y="193"/>
                  </a:lnTo>
                  <a:lnTo>
                    <a:pt x="193" y="193"/>
                  </a:lnTo>
                  <a:lnTo>
                    <a:pt x="193" y="191"/>
                  </a:lnTo>
                  <a:lnTo>
                    <a:pt x="193" y="188"/>
                  </a:lnTo>
                  <a:lnTo>
                    <a:pt x="195" y="186"/>
                  </a:lnTo>
                  <a:lnTo>
                    <a:pt x="196" y="185"/>
                  </a:lnTo>
                  <a:lnTo>
                    <a:pt x="197" y="184"/>
                  </a:lnTo>
                  <a:lnTo>
                    <a:pt x="199" y="183"/>
                  </a:lnTo>
                  <a:lnTo>
                    <a:pt x="199" y="182"/>
                  </a:lnTo>
                  <a:lnTo>
                    <a:pt x="199" y="182"/>
                  </a:lnTo>
                  <a:lnTo>
                    <a:pt x="200" y="181"/>
                  </a:lnTo>
                  <a:lnTo>
                    <a:pt x="200" y="178"/>
                  </a:lnTo>
                  <a:lnTo>
                    <a:pt x="200" y="177"/>
                  </a:lnTo>
                  <a:lnTo>
                    <a:pt x="200" y="175"/>
                  </a:lnTo>
                  <a:lnTo>
                    <a:pt x="200" y="174"/>
                  </a:lnTo>
                  <a:lnTo>
                    <a:pt x="201" y="171"/>
                  </a:lnTo>
                  <a:lnTo>
                    <a:pt x="206" y="167"/>
                  </a:lnTo>
                  <a:lnTo>
                    <a:pt x="207" y="166"/>
                  </a:lnTo>
                  <a:lnTo>
                    <a:pt x="208" y="166"/>
                  </a:lnTo>
                  <a:lnTo>
                    <a:pt x="209" y="164"/>
                  </a:lnTo>
                  <a:lnTo>
                    <a:pt x="209" y="163"/>
                  </a:lnTo>
                  <a:lnTo>
                    <a:pt x="209" y="162"/>
                  </a:lnTo>
                  <a:lnTo>
                    <a:pt x="210" y="160"/>
                  </a:lnTo>
                  <a:lnTo>
                    <a:pt x="211" y="159"/>
                  </a:lnTo>
                  <a:lnTo>
                    <a:pt x="212" y="157"/>
                  </a:lnTo>
                  <a:lnTo>
                    <a:pt x="213" y="157"/>
                  </a:lnTo>
                  <a:lnTo>
                    <a:pt x="213" y="156"/>
                  </a:lnTo>
                  <a:lnTo>
                    <a:pt x="213" y="155"/>
                  </a:lnTo>
                  <a:lnTo>
                    <a:pt x="214" y="154"/>
                  </a:lnTo>
                  <a:lnTo>
                    <a:pt x="216" y="154"/>
                  </a:lnTo>
                  <a:lnTo>
                    <a:pt x="219" y="155"/>
                  </a:lnTo>
                  <a:lnTo>
                    <a:pt x="221" y="153"/>
                  </a:lnTo>
                  <a:lnTo>
                    <a:pt x="221" y="153"/>
                  </a:lnTo>
                  <a:lnTo>
                    <a:pt x="221" y="151"/>
                  </a:lnTo>
                  <a:lnTo>
                    <a:pt x="222" y="149"/>
                  </a:lnTo>
                  <a:lnTo>
                    <a:pt x="222" y="148"/>
                  </a:lnTo>
                  <a:lnTo>
                    <a:pt x="223" y="148"/>
                  </a:lnTo>
                  <a:lnTo>
                    <a:pt x="223" y="145"/>
                  </a:lnTo>
                  <a:lnTo>
                    <a:pt x="220" y="142"/>
                  </a:lnTo>
                  <a:lnTo>
                    <a:pt x="219" y="138"/>
                  </a:lnTo>
                  <a:lnTo>
                    <a:pt x="218" y="136"/>
                  </a:lnTo>
                  <a:lnTo>
                    <a:pt x="218" y="135"/>
                  </a:lnTo>
                  <a:lnTo>
                    <a:pt x="216" y="134"/>
                  </a:lnTo>
                  <a:lnTo>
                    <a:pt x="215" y="130"/>
                  </a:lnTo>
                  <a:lnTo>
                    <a:pt x="216" y="127"/>
                  </a:lnTo>
                  <a:lnTo>
                    <a:pt x="217" y="127"/>
                  </a:lnTo>
                  <a:lnTo>
                    <a:pt x="217" y="125"/>
                  </a:lnTo>
                  <a:lnTo>
                    <a:pt x="218" y="124"/>
                  </a:lnTo>
                  <a:lnTo>
                    <a:pt x="219" y="122"/>
                  </a:lnTo>
                  <a:lnTo>
                    <a:pt x="218" y="121"/>
                  </a:lnTo>
                  <a:lnTo>
                    <a:pt x="217" y="119"/>
                  </a:lnTo>
                  <a:lnTo>
                    <a:pt x="218" y="117"/>
                  </a:lnTo>
                  <a:lnTo>
                    <a:pt x="217" y="116"/>
                  </a:lnTo>
                  <a:lnTo>
                    <a:pt x="215" y="115"/>
                  </a:lnTo>
                  <a:lnTo>
                    <a:pt x="215" y="114"/>
                  </a:lnTo>
                  <a:lnTo>
                    <a:pt x="213" y="114"/>
                  </a:lnTo>
                  <a:lnTo>
                    <a:pt x="213" y="115"/>
                  </a:lnTo>
                  <a:lnTo>
                    <a:pt x="212" y="116"/>
                  </a:lnTo>
                  <a:lnTo>
                    <a:pt x="213" y="116"/>
                  </a:lnTo>
                  <a:lnTo>
                    <a:pt x="213" y="117"/>
                  </a:lnTo>
                  <a:lnTo>
                    <a:pt x="211" y="119"/>
                  </a:lnTo>
                  <a:lnTo>
                    <a:pt x="210" y="119"/>
                  </a:lnTo>
                  <a:lnTo>
                    <a:pt x="210" y="119"/>
                  </a:lnTo>
                  <a:lnTo>
                    <a:pt x="209" y="119"/>
                  </a:lnTo>
                  <a:lnTo>
                    <a:pt x="209" y="121"/>
                  </a:lnTo>
                  <a:lnTo>
                    <a:pt x="209" y="122"/>
                  </a:lnTo>
                  <a:lnTo>
                    <a:pt x="210" y="127"/>
                  </a:lnTo>
                  <a:lnTo>
                    <a:pt x="211" y="131"/>
                  </a:lnTo>
                  <a:lnTo>
                    <a:pt x="213" y="134"/>
                  </a:lnTo>
                  <a:lnTo>
                    <a:pt x="214" y="138"/>
                  </a:lnTo>
                  <a:lnTo>
                    <a:pt x="214" y="139"/>
                  </a:lnTo>
                  <a:lnTo>
                    <a:pt x="213" y="139"/>
                  </a:lnTo>
                  <a:lnTo>
                    <a:pt x="212" y="138"/>
                  </a:lnTo>
                  <a:lnTo>
                    <a:pt x="212" y="138"/>
                  </a:lnTo>
                  <a:lnTo>
                    <a:pt x="211" y="137"/>
                  </a:lnTo>
                  <a:lnTo>
                    <a:pt x="212" y="135"/>
                  </a:lnTo>
                  <a:lnTo>
                    <a:pt x="211" y="134"/>
                  </a:lnTo>
                  <a:lnTo>
                    <a:pt x="210" y="132"/>
                  </a:lnTo>
                  <a:lnTo>
                    <a:pt x="209" y="129"/>
                  </a:lnTo>
                  <a:lnTo>
                    <a:pt x="208" y="127"/>
                  </a:lnTo>
                  <a:lnTo>
                    <a:pt x="207" y="127"/>
                  </a:lnTo>
                  <a:lnTo>
                    <a:pt x="206" y="127"/>
                  </a:lnTo>
                  <a:lnTo>
                    <a:pt x="205" y="127"/>
                  </a:lnTo>
                  <a:lnTo>
                    <a:pt x="204" y="125"/>
                  </a:lnTo>
                  <a:lnTo>
                    <a:pt x="204" y="121"/>
                  </a:lnTo>
                  <a:lnTo>
                    <a:pt x="204" y="118"/>
                  </a:lnTo>
                  <a:lnTo>
                    <a:pt x="205" y="115"/>
                  </a:lnTo>
                  <a:lnTo>
                    <a:pt x="206" y="113"/>
                  </a:lnTo>
                  <a:lnTo>
                    <a:pt x="206" y="111"/>
                  </a:lnTo>
                  <a:lnTo>
                    <a:pt x="207" y="110"/>
                  </a:lnTo>
                  <a:lnTo>
                    <a:pt x="210" y="110"/>
                  </a:lnTo>
                  <a:lnTo>
                    <a:pt x="210" y="110"/>
                  </a:lnTo>
                  <a:lnTo>
                    <a:pt x="211" y="110"/>
                  </a:lnTo>
                  <a:lnTo>
                    <a:pt x="212" y="110"/>
                  </a:lnTo>
                  <a:lnTo>
                    <a:pt x="213" y="109"/>
                  </a:lnTo>
                  <a:lnTo>
                    <a:pt x="214" y="109"/>
                  </a:lnTo>
                  <a:lnTo>
                    <a:pt x="217" y="113"/>
                  </a:lnTo>
                  <a:lnTo>
                    <a:pt x="219" y="112"/>
                  </a:lnTo>
                  <a:lnTo>
                    <a:pt x="219" y="110"/>
                  </a:lnTo>
                  <a:lnTo>
                    <a:pt x="221" y="109"/>
                  </a:lnTo>
                  <a:lnTo>
                    <a:pt x="221" y="108"/>
                  </a:lnTo>
                  <a:lnTo>
                    <a:pt x="221" y="107"/>
                  </a:lnTo>
                  <a:lnTo>
                    <a:pt x="221" y="106"/>
                  </a:lnTo>
                  <a:lnTo>
                    <a:pt x="220" y="103"/>
                  </a:lnTo>
                  <a:lnTo>
                    <a:pt x="219" y="102"/>
                  </a:lnTo>
                  <a:lnTo>
                    <a:pt x="218" y="100"/>
                  </a:lnTo>
                  <a:lnTo>
                    <a:pt x="215" y="97"/>
                  </a:lnTo>
                  <a:lnTo>
                    <a:pt x="214" y="96"/>
                  </a:lnTo>
                  <a:lnTo>
                    <a:pt x="212" y="93"/>
                  </a:lnTo>
                  <a:lnTo>
                    <a:pt x="212" y="91"/>
                  </a:lnTo>
                  <a:lnTo>
                    <a:pt x="211" y="90"/>
                  </a:lnTo>
                  <a:lnTo>
                    <a:pt x="211" y="89"/>
                  </a:lnTo>
                  <a:lnTo>
                    <a:pt x="212" y="87"/>
                  </a:lnTo>
                  <a:lnTo>
                    <a:pt x="213" y="85"/>
                  </a:lnTo>
                  <a:lnTo>
                    <a:pt x="213" y="84"/>
                  </a:lnTo>
                  <a:lnTo>
                    <a:pt x="211" y="84"/>
                  </a:lnTo>
                  <a:lnTo>
                    <a:pt x="210" y="86"/>
                  </a:lnTo>
                  <a:lnTo>
                    <a:pt x="207" y="87"/>
                  </a:lnTo>
                  <a:lnTo>
                    <a:pt x="204" y="87"/>
                  </a:lnTo>
                  <a:lnTo>
                    <a:pt x="203" y="85"/>
                  </a:lnTo>
                  <a:lnTo>
                    <a:pt x="202" y="84"/>
                  </a:lnTo>
                  <a:lnTo>
                    <a:pt x="203" y="82"/>
                  </a:lnTo>
                  <a:lnTo>
                    <a:pt x="204" y="82"/>
                  </a:lnTo>
                  <a:lnTo>
                    <a:pt x="205" y="81"/>
                  </a:lnTo>
                  <a:lnTo>
                    <a:pt x="205" y="78"/>
                  </a:lnTo>
                  <a:lnTo>
                    <a:pt x="205" y="77"/>
                  </a:lnTo>
                  <a:lnTo>
                    <a:pt x="203" y="77"/>
                  </a:lnTo>
                  <a:lnTo>
                    <a:pt x="202" y="78"/>
                  </a:lnTo>
                  <a:lnTo>
                    <a:pt x="202" y="79"/>
                  </a:lnTo>
                  <a:lnTo>
                    <a:pt x="201" y="79"/>
                  </a:lnTo>
                  <a:lnTo>
                    <a:pt x="201" y="78"/>
                  </a:lnTo>
                  <a:lnTo>
                    <a:pt x="201" y="77"/>
                  </a:lnTo>
                  <a:lnTo>
                    <a:pt x="201" y="76"/>
                  </a:lnTo>
                  <a:lnTo>
                    <a:pt x="203" y="74"/>
                  </a:lnTo>
                  <a:lnTo>
                    <a:pt x="204" y="72"/>
                  </a:lnTo>
                  <a:lnTo>
                    <a:pt x="205" y="73"/>
                  </a:lnTo>
                  <a:lnTo>
                    <a:pt x="205" y="74"/>
                  </a:lnTo>
                  <a:lnTo>
                    <a:pt x="211" y="73"/>
                  </a:lnTo>
                  <a:lnTo>
                    <a:pt x="212" y="73"/>
                  </a:lnTo>
                  <a:lnTo>
                    <a:pt x="212" y="74"/>
                  </a:lnTo>
                  <a:lnTo>
                    <a:pt x="214" y="76"/>
                  </a:lnTo>
                  <a:lnTo>
                    <a:pt x="215" y="77"/>
                  </a:lnTo>
                  <a:lnTo>
                    <a:pt x="215" y="82"/>
                  </a:lnTo>
                  <a:lnTo>
                    <a:pt x="215" y="82"/>
                  </a:lnTo>
                  <a:lnTo>
                    <a:pt x="217" y="83"/>
                  </a:lnTo>
                  <a:lnTo>
                    <a:pt x="217" y="83"/>
                  </a:lnTo>
                  <a:lnTo>
                    <a:pt x="218" y="83"/>
                  </a:lnTo>
                  <a:lnTo>
                    <a:pt x="221" y="83"/>
                  </a:lnTo>
                  <a:lnTo>
                    <a:pt x="221" y="82"/>
                  </a:lnTo>
                  <a:lnTo>
                    <a:pt x="221" y="80"/>
                  </a:lnTo>
                  <a:lnTo>
                    <a:pt x="221" y="77"/>
                  </a:lnTo>
                  <a:lnTo>
                    <a:pt x="221" y="76"/>
                  </a:lnTo>
                  <a:lnTo>
                    <a:pt x="221" y="75"/>
                  </a:lnTo>
                  <a:lnTo>
                    <a:pt x="221" y="72"/>
                  </a:lnTo>
                  <a:lnTo>
                    <a:pt x="221" y="70"/>
                  </a:lnTo>
                  <a:lnTo>
                    <a:pt x="220" y="69"/>
                  </a:lnTo>
                  <a:lnTo>
                    <a:pt x="220" y="68"/>
                  </a:lnTo>
                  <a:lnTo>
                    <a:pt x="221" y="68"/>
                  </a:lnTo>
                  <a:lnTo>
                    <a:pt x="222" y="69"/>
                  </a:lnTo>
                  <a:lnTo>
                    <a:pt x="223" y="71"/>
                  </a:lnTo>
                  <a:lnTo>
                    <a:pt x="223" y="72"/>
                  </a:lnTo>
                  <a:lnTo>
                    <a:pt x="226" y="71"/>
                  </a:lnTo>
                  <a:lnTo>
                    <a:pt x="228" y="70"/>
                  </a:lnTo>
                  <a:lnTo>
                    <a:pt x="229" y="67"/>
                  </a:lnTo>
                  <a:lnTo>
                    <a:pt x="228" y="64"/>
                  </a:lnTo>
                  <a:lnTo>
                    <a:pt x="227" y="63"/>
                  </a:lnTo>
                  <a:lnTo>
                    <a:pt x="226" y="60"/>
                  </a:lnTo>
                  <a:lnTo>
                    <a:pt x="226" y="60"/>
                  </a:lnTo>
                  <a:lnTo>
                    <a:pt x="226" y="59"/>
                  </a:lnTo>
                  <a:lnTo>
                    <a:pt x="226" y="58"/>
                  </a:lnTo>
                  <a:lnTo>
                    <a:pt x="226" y="56"/>
                  </a:lnTo>
                  <a:lnTo>
                    <a:pt x="226" y="50"/>
                  </a:lnTo>
                  <a:lnTo>
                    <a:pt x="226" y="49"/>
                  </a:lnTo>
                  <a:lnTo>
                    <a:pt x="227" y="49"/>
                  </a:lnTo>
                  <a:lnTo>
                    <a:pt x="229" y="48"/>
                  </a:lnTo>
                  <a:lnTo>
                    <a:pt x="230" y="46"/>
                  </a:lnTo>
                  <a:lnTo>
                    <a:pt x="228" y="45"/>
                  </a:lnTo>
                  <a:lnTo>
                    <a:pt x="227" y="44"/>
                  </a:lnTo>
                  <a:lnTo>
                    <a:pt x="227" y="42"/>
                  </a:lnTo>
                  <a:lnTo>
                    <a:pt x="225" y="41"/>
                  </a:lnTo>
                  <a:lnTo>
                    <a:pt x="222" y="41"/>
                  </a:lnTo>
                  <a:lnTo>
                    <a:pt x="221" y="43"/>
                  </a:lnTo>
                  <a:lnTo>
                    <a:pt x="219" y="44"/>
                  </a:lnTo>
                  <a:lnTo>
                    <a:pt x="217" y="44"/>
                  </a:lnTo>
                  <a:lnTo>
                    <a:pt x="217" y="45"/>
                  </a:lnTo>
                  <a:lnTo>
                    <a:pt x="218" y="47"/>
                  </a:lnTo>
                  <a:lnTo>
                    <a:pt x="219" y="48"/>
                  </a:lnTo>
                  <a:lnTo>
                    <a:pt x="219" y="50"/>
                  </a:lnTo>
                  <a:lnTo>
                    <a:pt x="218" y="50"/>
                  </a:lnTo>
                  <a:lnTo>
                    <a:pt x="217" y="50"/>
                  </a:lnTo>
                  <a:lnTo>
                    <a:pt x="216" y="50"/>
                  </a:lnTo>
                  <a:lnTo>
                    <a:pt x="215" y="48"/>
                  </a:lnTo>
                  <a:lnTo>
                    <a:pt x="215" y="44"/>
                  </a:lnTo>
                  <a:lnTo>
                    <a:pt x="215" y="43"/>
                  </a:lnTo>
                  <a:lnTo>
                    <a:pt x="216" y="42"/>
                  </a:lnTo>
                  <a:lnTo>
                    <a:pt x="218" y="39"/>
                  </a:lnTo>
                  <a:lnTo>
                    <a:pt x="219" y="38"/>
                  </a:lnTo>
                  <a:lnTo>
                    <a:pt x="218" y="38"/>
                  </a:lnTo>
                  <a:lnTo>
                    <a:pt x="217" y="38"/>
                  </a:lnTo>
                  <a:lnTo>
                    <a:pt x="216" y="35"/>
                  </a:lnTo>
                  <a:lnTo>
                    <a:pt x="215" y="34"/>
                  </a:lnTo>
                  <a:lnTo>
                    <a:pt x="215" y="35"/>
                  </a:lnTo>
                  <a:lnTo>
                    <a:pt x="215" y="36"/>
                  </a:lnTo>
                  <a:lnTo>
                    <a:pt x="214" y="37"/>
                  </a:lnTo>
                  <a:lnTo>
                    <a:pt x="214" y="36"/>
                  </a:lnTo>
                  <a:lnTo>
                    <a:pt x="215" y="33"/>
                  </a:lnTo>
                  <a:lnTo>
                    <a:pt x="215" y="31"/>
                  </a:lnTo>
                  <a:lnTo>
                    <a:pt x="215" y="28"/>
                  </a:lnTo>
                  <a:lnTo>
                    <a:pt x="215" y="27"/>
                  </a:lnTo>
                  <a:lnTo>
                    <a:pt x="211" y="22"/>
                  </a:lnTo>
                  <a:lnTo>
                    <a:pt x="211" y="21"/>
                  </a:lnTo>
                  <a:lnTo>
                    <a:pt x="212" y="21"/>
                  </a:lnTo>
                  <a:lnTo>
                    <a:pt x="215" y="19"/>
                  </a:lnTo>
                  <a:lnTo>
                    <a:pt x="215" y="19"/>
                  </a:lnTo>
                  <a:lnTo>
                    <a:pt x="215" y="18"/>
                  </a:lnTo>
                  <a:lnTo>
                    <a:pt x="216" y="17"/>
                  </a:lnTo>
                  <a:lnTo>
                    <a:pt x="215" y="16"/>
                  </a:lnTo>
                  <a:lnTo>
                    <a:pt x="215" y="15"/>
                  </a:lnTo>
                  <a:lnTo>
                    <a:pt x="213" y="16"/>
                  </a:lnTo>
                  <a:lnTo>
                    <a:pt x="210" y="14"/>
                  </a:lnTo>
                  <a:lnTo>
                    <a:pt x="210" y="13"/>
                  </a:lnTo>
                  <a:lnTo>
                    <a:pt x="211" y="12"/>
                  </a:lnTo>
                  <a:lnTo>
                    <a:pt x="214" y="10"/>
                  </a:lnTo>
                  <a:lnTo>
                    <a:pt x="216" y="9"/>
                  </a:lnTo>
                  <a:lnTo>
                    <a:pt x="217" y="9"/>
                  </a:lnTo>
                  <a:lnTo>
                    <a:pt x="218" y="8"/>
                  </a:lnTo>
                  <a:lnTo>
                    <a:pt x="218" y="7"/>
                  </a:lnTo>
                  <a:close/>
                </a:path>
              </a:pathLst>
            </a:custGeom>
            <a:solidFill>
              <a:srgbClr val="4C7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9" name="Freeform 311"/>
            <p:cNvSpPr>
              <a:spLocks/>
            </p:cNvSpPr>
            <p:nvPr/>
          </p:nvSpPr>
          <p:spPr bwMode="auto">
            <a:xfrm>
              <a:off x="1588635" y="1203902"/>
              <a:ext cx="1390" cy="4168"/>
            </a:xfrm>
            <a:custGeom>
              <a:avLst/>
              <a:gdLst>
                <a:gd name="T0" fmla="*/ 1 w 1"/>
                <a:gd name="T1" fmla="*/ 3 h 3"/>
                <a:gd name="T2" fmla="*/ 0 w 1"/>
                <a:gd name="T3" fmla="*/ 2 h 3"/>
                <a:gd name="T4" fmla="*/ 0 w 1"/>
                <a:gd name="T5" fmla="*/ 0 h 3"/>
                <a:gd name="T6" fmla="*/ 0 w 1"/>
                <a:gd name="T7" fmla="*/ 0 h 3"/>
                <a:gd name="T8" fmla="*/ 1 w 1"/>
                <a:gd name="T9" fmla="*/ 3 h 3"/>
              </a:gdLst>
              <a:ahLst/>
              <a:cxnLst>
                <a:cxn ang="0">
                  <a:pos x="T0" y="T1"/>
                </a:cxn>
                <a:cxn ang="0">
                  <a:pos x="T2" y="T3"/>
                </a:cxn>
                <a:cxn ang="0">
                  <a:pos x="T4" y="T5"/>
                </a:cxn>
                <a:cxn ang="0">
                  <a:pos x="T6" y="T7"/>
                </a:cxn>
                <a:cxn ang="0">
                  <a:pos x="T8" y="T9"/>
                </a:cxn>
              </a:cxnLst>
              <a:rect l="0" t="0" r="r" b="b"/>
              <a:pathLst>
                <a:path w="1" h="3">
                  <a:moveTo>
                    <a:pt x="1" y="3"/>
                  </a:moveTo>
                  <a:lnTo>
                    <a:pt x="0" y="2"/>
                  </a:lnTo>
                  <a:lnTo>
                    <a:pt x="0" y="0"/>
                  </a:lnTo>
                  <a:lnTo>
                    <a:pt x="0" y="0"/>
                  </a:lnTo>
                  <a:lnTo>
                    <a:pt x="1" y="3"/>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0" name="Freeform 312"/>
            <p:cNvSpPr>
              <a:spLocks/>
            </p:cNvSpPr>
            <p:nvPr/>
          </p:nvSpPr>
          <p:spPr bwMode="auto">
            <a:xfrm>
              <a:off x="1549739" y="1124721"/>
              <a:ext cx="33339" cy="98629"/>
            </a:xfrm>
            <a:custGeom>
              <a:avLst/>
              <a:gdLst>
                <a:gd name="T0" fmla="*/ 20 w 24"/>
                <a:gd name="T1" fmla="*/ 7 h 71"/>
                <a:gd name="T2" fmla="*/ 21 w 24"/>
                <a:gd name="T3" fmla="*/ 9 h 71"/>
                <a:gd name="T4" fmla="*/ 24 w 24"/>
                <a:gd name="T5" fmla="*/ 14 h 71"/>
                <a:gd name="T6" fmla="*/ 24 w 24"/>
                <a:gd name="T7" fmla="*/ 17 h 71"/>
                <a:gd name="T8" fmla="*/ 23 w 24"/>
                <a:gd name="T9" fmla="*/ 18 h 71"/>
                <a:gd name="T10" fmla="*/ 20 w 24"/>
                <a:gd name="T11" fmla="*/ 18 h 71"/>
                <a:gd name="T12" fmla="*/ 18 w 24"/>
                <a:gd name="T13" fmla="*/ 16 h 71"/>
                <a:gd name="T14" fmla="*/ 17 w 24"/>
                <a:gd name="T15" fmla="*/ 15 h 71"/>
                <a:gd name="T16" fmla="*/ 14 w 24"/>
                <a:gd name="T17" fmla="*/ 16 h 71"/>
                <a:gd name="T18" fmla="*/ 13 w 24"/>
                <a:gd name="T19" fmla="*/ 18 h 71"/>
                <a:gd name="T20" fmla="*/ 11 w 24"/>
                <a:gd name="T21" fmla="*/ 18 h 71"/>
                <a:gd name="T22" fmla="*/ 8 w 24"/>
                <a:gd name="T23" fmla="*/ 23 h 71"/>
                <a:gd name="T24" fmla="*/ 12 w 24"/>
                <a:gd name="T25" fmla="*/ 24 h 71"/>
                <a:gd name="T26" fmla="*/ 13 w 24"/>
                <a:gd name="T27" fmla="*/ 29 h 71"/>
                <a:gd name="T28" fmla="*/ 13 w 24"/>
                <a:gd name="T29" fmla="*/ 32 h 71"/>
                <a:gd name="T30" fmla="*/ 13 w 24"/>
                <a:gd name="T31" fmla="*/ 35 h 71"/>
                <a:gd name="T32" fmla="*/ 12 w 24"/>
                <a:gd name="T33" fmla="*/ 40 h 71"/>
                <a:gd name="T34" fmla="*/ 11 w 24"/>
                <a:gd name="T35" fmla="*/ 41 h 71"/>
                <a:gd name="T36" fmla="*/ 12 w 24"/>
                <a:gd name="T37" fmla="*/ 48 h 71"/>
                <a:gd name="T38" fmla="*/ 15 w 24"/>
                <a:gd name="T39" fmla="*/ 45 h 71"/>
                <a:gd name="T40" fmla="*/ 15 w 24"/>
                <a:gd name="T41" fmla="*/ 43 h 71"/>
                <a:gd name="T42" fmla="*/ 17 w 24"/>
                <a:gd name="T43" fmla="*/ 44 h 71"/>
                <a:gd name="T44" fmla="*/ 19 w 24"/>
                <a:gd name="T45" fmla="*/ 50 h 71"/>
                <a:gd name="T46" fmla="*/ 23 w 24"/>
                <a:gd name="T47" fmla="*/ 53 h 71"/>
                <a:gd name="T48" fmla="*/ 24 w 24"/>
                <a:gd name="T49" fmla="*/ 55 h 71"/>
                <a:gd name="T50" fmla="*/ 23 w 24"/>
                <a:gd name="T51" fmla="*/ 60 h 71"/>
                <a:gd name="T52" fmla="*/ 24 w 24"/>
                <a:gd name="T53" fmla="*/ 63 h 71"/>
                <a:gd name="T54" fmla="*/ 23 w 24"/>
                <a:gd name="T55" fmla="*/ 66 h 71"/>
                <a:gd name="T56" fmla="*/ 21 w 24"/>
                <a:gd name="T57" fmla="*/ 68 h 71"/>
                <a:gd name="T58" fmla="*/ 20 w 24"/>
                <a:gd name="T59" fmla="*/ 70 h 71"/>
                <a:gd name="T60" fmla="*/ 18 w 24"/>
                <a:gd name="T61" fmla="*/ 71 h 71"/>
                <a:gd name="T62" fmla="*/ 17 w 24"/>
                <a:gd name="T63" fmla="*/ 69 h 71"/>
                <a:gd name="T64" fmla="*/ 15 w 24"/>
                <a:gd name="T65" fmla="*/ 66 h 71"/>
                <a:gd name="T66" fmla="*/ 16 w 24"/>
                <a:gd name="T67" fmla="*/ 64 h 71"/>
                <a:gd name="T68" fmla="*/ 16 w 24"/>
                <a:gd name="T69" fmla="*/ 62 h 71"/>
                <a:gd name="T70" fmla="*/ 14 w 24"/>
                <a:gd name="T71" fmla="*/ 57 h 71"/>
                <a:gd name="T72" fmla="*/ 11 w 24"/>
                <a:gd name="T73" fmla="*/ 58 h 71"/>
                <a:gd name="T74" fmla="*/ 8 w 24"/>
                <a:gd name="T75" fmla="*/ 59 h 71"/>
                <a:gd name="T76" fmla="*/ 8 w 24"/>
                <a:gd name="T77" fmla="*/ 57 h 71"/>
                <a:gd name="T78" fmla="*/ 9 w 24"/>
                <a:gd name="T79" fmla="*/ 56 h 71"/>
                <a:gd name="T80" fmla="*/ 8 w 24"/>
                <a:gd name="T81" fmla="*/ 53 h 71"/>
                <a:gd name="T82" fmla="*/ 6 w 24"/>
                <a:gd name="T83" fmla="*/ 49 h 71"/>
                <a:gd name="T84" fmla="*/ 7 w 24"/>
                <a:gd name="T85" fmla="*/ 47 h 71"/>
                <a:gd name="T86" fmla="*/ 6 w 24"/>
                <a:gd name="T87" fmla="*/ 44 h 71"/>
                <a:gd name="T88" fmla="*/ 7 w 24"/>
                <a:gd name="T89" fmla="*/ 42 h 71"/>
                <a:gd name="T90" fmla="*/ 10 w 24"/>
                <a:gd name="T91" fmla="*/ 36 h 71"/>
                <a:gd name="T92" fmla="*/ 10 w 24"/>
                <a:gd name="T93" fmla="*/ 33 h 71"/>
                <a:gd name="T94" fmla="*/ 6 w 24"/>
                <a:gd name="T95" fmla="*/ 31 h 71"/>
                <a:gd name="T96" fmla="*/ 5 w 24"/>
                <a:gd name="T97" fmla="*/ 32 h 71"/>
                <a:gd name="T98" fmla="*/ 5 w 24"/>
                <a:gd name="T99" fmla="*/ 29 h 71"/>
                <a:gd name="T100" fmla="*/ 3 w 24"/>
                <a:gd name="T101" fmla="*/ 26 h 71"/>
                <a:gd name="T102" fmla="*/ 1 w 24"/>
                <a:gd name="T103" fmla="*/ 23 h 71"/>
                <a:gd name="T104" fmla="*/ 0 w 24"/>
                <a:gd name="T105" fmla="*/ 20 h 71"/>
                <a:gd name="T106" fmla="*/ 5 w 24"/>
                <a:gd name="T107" fmla="*/ 14 h 71"/>
                <a:gd name="T108" fmla="*/ 8 w 24"/>
                <a:gd name="T109" fmla="*/ 10 h 71"/>
                <a:gd name="T110" fmla="*/ 14 w 24"/>
                <a:gd name="T111" fmla="*/ 3 h 71"/>
                <a:gd name="T112" fmla="*/ 17 w 24"/>
                <a:gd name="T113" fmla="*/ 0 h 71"/>
                <a:gd name="T114" fmla="*/ 17 w 24"/>
                <a:gd name="T115" fmla="*/ 1 h 71"/>
                <a:gd name="T116" fmla="*/ 19 w 24"/>
                <a:gd name="T117" fmla="*/ 1 h 71"/>
                <a:gd name="T118" fmla="*/ 21 w 24"/>
                <a:gd name="T119" fmla="*/ 1 h 71"/>
                <a:gd name="T120" fmla="*/ 21 w 24"/>
                <a:gd name="T121" fmla="*/ 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 h="71">
                  <a:moveTo>
                    <a:pt x="22" y="3"/>
                  </a:moveTo>
                  <a:lnTo>
                    <a:pt x="20" y="7"/>
                  </a:lnTo>
                  <a:lnTo>
                    <a:pt x="20" y="8"/>
                  </a:lnTo>
                  <a:lnTo>
                    <a:pt x="21" y="9"/>
                  </a:lnTo>
                  <a:lnTo>
                    <a:pt x="22" y="11"/>
                  </a:lnTo>
                  <a:lnTo>
                    <a:pt x="24" y="14"/>
                  </a:lnTo>
                  <a:lnTo>
                    <a:pt x="24" y="16"/>
                  </a:lnTo>
                  <a:lnTo>
                    <a:pt x="24" y="17"/>
                  </a:lnTo>
                  <a:lnTo>
                    <a:pt x="24" y="18"/>
                  </a:lnTo>
                  <a:lnTo>
                    <a:pt x="23" y="18"/>
                  </a:lnTo>
                  <a:lnTo>
                    <a:pt x="22" y="18"/>
                  </a:lnTo>
                  <a:lnTo>
                    <a:pt x="20" y="18"/>
                  </a:lnTo>
                  <a:lnTo>
                    <a:pt x="19" y="18"/>
                  </a:lnTo>
                  <a:lnTo>
                    <a:pt x="18" y="16"/>
                  </a:lnTo>
                  <a:lnTo>
                    <a:pt x="17" y="15"/>
                  </a:lnTo>
                  <a:lnTo>
                    <a:pt x="17" y="15"/>
                  </a:lnTo>
                  <a:lnTo>
                    <a:pt x="15" y="15"/>
                  </a:lnTo>
                  <a:lnTo>
                    <a:pt x="14" y="16"/>
                  </a:lnTo>
                  <a:lnTo>
                    <a:pt x="14" y="17"/>
                  </a:lnTo>
                  <a:lnTo>
                    <a:pt x="13" y="18"/>
                  </a:lnTo>
                  <a:lnTo>
                    <a:pt x="11" y="18"/>
                  </a:lnTo>
                  <a:lnTo>
                    <a:pt x="11" y="18"/>
                  </a:lnTo>
                  <a:lnTo>
                    <a:pt x="8" y="21"/>
                  </a:lnTo>
                  <a:lnTo>
                    <a:pt x="8" y="23"/>
                  </a:lnTo>
                  <a:lnTo>
                    <a:pt x="11" y="24"/>
                  </a:lnTo>
                  <a:lnTo>
                    <a:pt x="12" y="24"/>
                  </a:lnTo>
                  <a:lnTo>
                    <a:pt x="12" y="26"/>
                  </a:lnTo>
                  <a:lnTo>
                    <a:pt x="13" y="29"/>
                  </a:lnTo>
                  <a:lnTo>
                    <a:pt x="13" y="30"/>
                  </a:lnTo>
                  <a:lnTo>
                    <a:pt x="13" y="32"/>
                  </a:lnTo>
                  <a:lnTo>
                    <a:pt x="13" y="34"/>
                  </a:lnTo>
                  <a:lnTo>
                    <a:pt x="13" y="35"/>
                  </a:lnTo>
                  <a:lnTo>
                    <a:pt x="13" y="39"/>
                  </a:lnTo>
                  <a:lnTo>
                    <a:pt x="12" y="40"/>
                  </a:lnTo>
                  <a:lnTo>
                    <a:pt x="12" y="40"/>
                  </a:lnTo>
                  <a:lnTo>
                    <a:pt x="11" y="41"/>
                  </a:lnTo>
                  <a:lnTo>
                    <a:pt x="12" y="45"/>
                  </a:lnTo>
                  <a:lnTo>
                    <a:pt x="12" y="48"/>
                  </a:lnTo>
                  <a:lnTo>
                    <a:pt x="14" y="48"/>
                  </a:lnTo>
                  <a:lnTo>
                    <a:pt x="15" y="45"/>
                  </a:lnTo>
                  <a:lnTo>
                    <a:pt x="15" y="45"/>
                  </a:lnTo>
                  <a:lnTo>
                    <a:pt x="15" y="43"/>
                  </a:lnTo>
                  <a:lnTo>
                    <a:pt x="16" y="43"/>
                  </a:lnTo>
                  <a:lnTo>
                    <a:pt x="17" y="44"/>
                  </a:lnTo>
                  <a:lnTo>
                    <a:pt x="19" y="48"/>
                  </a:lnTo>
                  <a:lnTo>
                    <a:pt x="19" y="50"/>
                  </a:lnTo>
                  <a:lnTo>
                    <a:pt x="20" y="51"/>
                  </a:lnTo>
                  <a:lnTo>
                    <a:pt x="23" y="53"/>
                  </a:lnTo>
                  <a:lnTo>
                    <a:pt x="23" y="54"/>
                  </a:lnTo>
                  <a:lnTo>
                    <a:pt x="24" y="55"/>
                  </a:lnTo>
                  <a:lnTo>
                    <a:pt x="23" y="59"/>
                  </a:lnTo>
                  <a:lnTo>
                    <a:pt x="23" y="60"/>
                  </a:lnTo>
                  <a:lnTo>
                    <a:pt x="24" y="62"/>
                  </a:lnTo>
                  <a:lnTo>
                    <a:pt x="24" y="63"/>
                  </a:lnTo>
                  <a:lnTo>
                    <a:pt x="23" y="65"/>
                  </a:lnTo>
                  <a:lnTo>
                    <a:pt x="23" y="66"/>
                  </a:lnTo>
                  <a:lnTo>
                    <a:pt x="22" y="68"/>
                  </a:lnTo>
                  <a:lnTo>
                    <a:pt x="21" y="68"/>
                  </a:lnTo>
                  <a:lnTo>
                    <a:pt x="20" y="68"/>
                  </a:lnTo>
                  <a:lnTo>
                    <a:pt x="20" y="70"/>
                  </a:lnTo>
                  <a:lnTo>
                    <a:pt x="19" y="71"/>
                  </a:lnTo>
                  <a:lnTo>
                    <a:pt x="18" y="71"/>
                  </a:lnTo>
                  <a:lnTo>
                    <a:pt x="18" y="69"/>
                  </a:lnTo>
                  <a:lnTo>
                    <a:pt x="17" y="69"/>
                  </a:lnTo>
                  <a:lnTo>
                    <a:pt x="15" y="68"/>
                  </a:lnTo>
                  <a:lnTo>
                    <a:pt x="15" y="66"/>
                  </a:lnTo>
                  <a:lnTo>
                    <a:pt x="15" y="65"/>
                  </a:lnTo>
                  <a:lnTo>
                    <a:pt x="16" y="64"/>
                  </a:lnTo>
                  <a:lnTo>
                    <a:pt x="16" y="63"/>
                  </a:lnTo>
                  <a:lnTo>
                    <a:pt x="16" y="62"/>
                  </a:lnTo>
                  <a:lnTo>
                    <a:pt x="15" y="58"/>
                  </a:lnTo>
                  <a:lnTo>
                    <a:pt x="14" y="57"/>
                  </a:lnTo>
                  <a:lnTo>
                    <a:pt x="12" y="57"/>
                  </a:lnTo>
                  <a:lnTo>
                    <a:pt x="11" y="58"/>
                  </a:lnTo>
                  <a:lnTo>
                    <a:pt x="10" y="59"/>
                  </a:lnTo>
                  <a:lnTo>
                    <a:pt x="8" y="59"/>
                  </a:lnTo>
                  <a:lnTo>
                    <a:pt x="8" y="58"/>
                  </a:lnTo>
                  <a:lnTo>
                    <a:pt x="8" y="57"/>
                  </a:lnTo>
                  <a:lnTo>
                    <a:pt x="9" y="57"/>
                  </a:lnTo>
                  <a:lnTo>
                    <a:pt x="9" y="56"/>
                  </a:lnTo>
                  <a:lnTo>
                    <a:pt x="9" y="55"/>
                  </a:lnTo>
                  <a:lnTo>
                    <a:pt x="8" y="53"/>
                  </a:lnTo>
                  <a:lnTo>
                    <a:pt x="6" y="52"/>
                  </a:lnTo>
                  <a:lnTo>
                    <a:pt x="6" y="49"/>
                  </a:lnTo>
                  <a:lnTo>
                    <a:pt x="6" y="48"/>
                  </a:lnTo>
                  <a:lnTo>
                    <a:pt x="7" y="47"/>
                  </a:lnTo>
                  <a:lnTo>
                    <a:pt x="7" y="46"/>
                  </a:lnTo>
                  <a:lnTo>
                    <a:pt x="6" y="44"/>
                  </a:lnTo>
                  <a:lnTo>
                    <a:pt x="6" y="43"/>
                  </a:lnTo>
                  <a:lnTo>
                    <a:pt x="7" y="42"/>
                  </a:lnTo>
                  <a:lnTo>
                    <a:pt x="9" y="40"/>
                  </a:lnTo>
                  <a:lnTo>
                    <a:pt x="10" y="36"/>
                  </a:lnTo>
                  <a:lnTo>
                    <a:pt x="10" y="34"/>
                  </a:lnTo>
                  <a:lnTo>
                    <a:pt x="10" y="33"/>
                  </a:lnTo>
                  <a:lnTo>
                    <a:pt x="8" y="32"/>
                  </a:lnTo>
                  <a:lnTo>
                    <a:pt x="6" y="31"/>
                  </a:lnTo>
                  <a:lnTo>
                    <a:pt x="5" y="31"/>
                  </a:lnTo>
                  <a:lnTo>
                    <a:pt x="5" y="32"/>
                  </a:lnTo>
                  <a:lnTo>
                    <a:pt x="5" y="31"/>
                  </a:lnTo>
                  <a:lnTo>
                    <a:pt x="5" y="29"/>
                  </a:lnTo>
                  <a:lnTo>
                    <a:pt x="4" y="28"/>
                  </a:lnTo>
                  <a:lnTo>
                    <a:pt x="3" y="26"/>
                  </a:lnTo>
                  <a:lnTo>
                    <a:pt x="1" y="24"/>
                  </a:lnTo>
                  <a:lnTo>
                    <a:pt x="1" y="23"/>
                  </a:lnTo>
                  <a:lnTo>
                    <a:pt x="0" y="22"/>
                  </a:lnTo>
                  <a:lnTo>
                    <a:pt x="0" y="20"/>
                  </a:lnTo>
                  <a:lnTo>
                    <a:pt x="2" y="16"/>
                  </a:lnTo>
                  <a:lnTo>
                    <a:pt x="5" y="14"/>
                  </a:lnTo>
                  <a:lnTo>
                    <a:pt x="6" y="11"/>
                  </a:lnTo>
                  <a:lnTo>
                    <a:pt x="8" y="10"/>
                  </a:lnTo>
                  <a:lnTo>
                    <a:pt x="12" y="6"/>
                  </a:lnTo>
                  <a:lnTo>
                    <a:pt x="14" y="3"/>
                  </a:lnTo>
                  <a:lnTo>
                    <a:pt x="15" y="0"/>
                  </a:lnTo>
                  <a:lnTo>
                    <a:pt x="17" y="0"/>
                  </a:lnTo>
                  <a:lnTo>
                    <a:pt x="17" y="1"/>
                  </a:lnTo>
                  <a:lnTo>
                    <a:pt x="17" y="1"/>
                  </a:lnTo>
                  <a:lnTo>
                    <a:pt x="18" y="1"/>
                  </a:lnTo>
                  <a:lnTo>
                    <a:pt x="19" y="1"/>
                  </a:lnTo>
                  <a:lnTo>
                    <a:pt x="20" y="0"/>
                  </a:lnTo>
                  <a:lnTo>
                    <a:pt x="21" y="1"/>
                  </a:lnTo>
                  <a:lnTo>
                    <a:pt x="21" y="1"/>
                  </a:lnTo>
                  <a:lnTo>
                    <a:pt x="21" y="2"/>
                  </a:lnTo>
                  <a:lnTo>
                    <a:pt x="22" y="3"/>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1" name="Freeform 313"/>
            <p:cNvSpPr>
              <a:spLocks/>
            </p:cNvSpPr>
            <p:nvPr/>
          </p:nvSpPr>
          <p:spPr bwMode="auto">
            <a:xfrm>
              <a:off x="1578911" y="1091382"/>
              <a:ext cx="9724" cy="13891"/>
            </a:xfrm>
            <a:custGeom>
              <a:avLst/>
              <a:gdLst>
                <a:gd name="T0" fmla="*/ 7 w 7"/>
                <a:gd name="T1" fmla="*/ 8 h 10"/>
                <a:gd name="T2" fmla="*/ 7 w 7"/>
                <a:gd name="T3" fmla="*/ 10 h 10"/>
                <a:gd name="T4" fmla="*/ 6 w 7"/>
                <a:gd name="T5" fmla="*/ 9 h 10"/>
                <a:gd name="T6" fmla="*/ 6 w 7"/>
                <a:gd name="T7" fmla="*/ 9 h 10"/>
                <a:gd name="T8" fmla="*/ 5 w 7"/>
                <a:gd name="T9" fmla="*/ 9 h 10"/>
                <a:gd name="T10" fmla="*/ 2 w 7"/>
                <a:gd name="T11" fmla="*/ 9 h 10"/>
                <a:gd name="T12" fmla="*/ 2 w 7"/>
                <a:gd name="T13" fmla="*/ 9 h 10"/>
                <a:gd name="T14" fmla="*/ 1 w 7"/>
                <a:gd name="T15" fmla="*/ 9 h 10"/>
                <a:gd name="T16" fmla="*/ 1 w 7"/>
                <a:gd name="T17" fmla="*/ 8 h 10"/>
                <a:gd name="T18" fmla="*/ 0 w 7"/>
                <a:gd name="T19" fmla="*/ 8 h 10"/>
                <a:gd name="T20" fmla="*/ 1 w 7"/>
                <a:gd name="T21" fmla="*/ 7 h 10"/>
                <a:gd name="T22" fmla="*/ 1 w 7"/>
                <a:gd name="T23" fmla="*/ 5 h 10"/>
                <a:gd name="T24" fmla="*/ 2 w 7"/>
                <a:gd name="T25" fmla="*/ 5 h 10"/>
                <a:gd name="T26" fmla="*/ 2 w 7"/>
                <a:gd name="T27" fmla="*/ 1 h 10"/>
                <a:gd name="T28" fmla="*/ 2 w 7"/>
                <a:gd name="T29" fmla="*/ 0 h 10"/>
                <a:gd name="T30" fmla="*/ 3 w 7"/>
                <a:gd name="T31" fmla="*/ 1 h 10"/>
                <a:gd name="T32" fmla="*/ 3 w 7"/>
                <a:gd name="T33" fmla="*/ 3 h 10"/>
                <a:gd name="T34" fmla="*/ 5 w 7"/>
                <a:gd name="T35" fmla="*/ 5 h 10"/>
                <a:gd name="T36" fmla="*/ 6 w 7"/>
                <a:gd name="T37" fmla="*/ 6 h 10"/>
                <a:gd name="T38" fmla="*/ 7 w 7"/>
                <a:gd name="T39" fmla="*/ 7 h 10"/>
                <a:gd name="T40" fmla="*/ 7 w 7"/>
                <a:gd name="T41"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10">
                  <a:moveTo>
                    <a:pt x="7" y="8"/>
                  </a:moveTo>
                  <a:lnTo>
                    <a:pt x="7" y="10"/>
                  </a:lnTo>
                  <a:lnTo>
                    <a:pt x="6" y="9"/>
                  </a:lnTo>
                  <a:lnTo>
                    <a:pt x="6" y="9"/>
                  </a:lnTo>
                  <a:lnTo>
                    <a:pt x="5" y="9"/>
                  </a:lnTo>
                  <a:lnTo>
                    <a:pt x="2" y="9"/>
                  </a:lnTo>
                  <a:lnTo>
                    <a:pt x="2" y="9"/>
                  </a:lnTo>
                  <a:lnTo>
                    <a:pt x="1" y="9"/>
                  </a:lnTo>
                  <a:lnTo>
                    <a:pt x="1" y="8"/>
                  </a:lnTo>
                  <a:lnTo>
                    <a:pt x="0" y="8"/>
                  </a:lnTo>
                  <a:lnTo>
                    <a:pt x="1" y="7"/>
                  </a:lnTo>
                  <a:lnTo>
                    <a:pt x="1" y="5"/>
                  </a:lnTo>
                  <a:lnTo>
                    <a:pt x="2" y="5"/>
                  </a:lnTo>
                  <a:lnTo>
                    <a:pt x="2" y="1"/>
                  </a:lnTo>
                  <a:lnTo>
                    <a:pt x="2" y="0"/>
                  </a:lnTo>
                  <a:lnTo>
                    <a:pt x="3" y="1"/>
                  </a:lnTo>
                  <a:lnTo>
                    <a:pt x="3" y="3"/>
                  </a:lnTo>
                  <a:lnTo>
                    <a:pt x="5" y="5"/>
                  </a:lnTo>
                  <a:lnTo>
                    <a:pt x="6" y="6"/>
                  </a:lnTo>
                  <a:lnTo>
                    <a:pt x="7" y="7"/>
                  </a:lnTo>
                  <a:lnTo>
                    <a:pt x="7" y="8"/>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2" name="Freeform 314"/>
            <p:cNvSpPr>
              <a:spLocks/>
            </p:cNvSpPr>
            <p:nvPr/>
          </p:nvSpPr>
          <p:spPr bwMode="auto">
            <a:xfrm>
              <a:off x="1571965" y="1085826"/>
              <a:ext cx="6946" cy="12503"/>
            </a:xfrm>
            <a:custGeom>
              <a:avLst/>
              <a:gdLst>
                <a:gd name="T0" fmla="*/ 2 w 5"/>
                <a:gd name="T1" fmla="*/ 9 h 9"/>
                <a:gd name="T2" fmla="*/ 1 w 5"/>
                <a:gd name="T3" fmla="*/ 9 h 9"/>
                <a:gd name="T4" fmla="*/ 0 w 5"/>
                <a:gd name="T5" fmla="*/ 9 h 9"/>
                <a:gd name="T6" fmla="*/ 0 w 5"/>
                <a:gd name="T7" fmla="*/ 7 h 9"/>
                <a:gd name="T8" fmla="*/ 1 w 5"/>
                <a:gd name="T9" fmla="*/ 6 h 9"/>
                <a:gd name="T10" fmla="*/ 0 w 5"/>
                <a:gd name="T11" fmla="*/ 5 h 9"/>
                <a:gd name="T12" fmla="*/ 0 w 5"/>
                <a:gd name="T13" fmla="*/ 4 h 9"/>
                <a:gd name="T14" fmla="*/ 0 w 5"/>
                <a:gd name="T15" fmla="*/ 2 h 9"/>
                <a:gd name="T16" fmla="*/ 2 w 5"/>
                <a:gd name="T17" fmla="*/ 1 h 9"/>
                <a:gd name="T18" fmla="*/ 3 w 5"/>
                <a:gd name="T19" fmla="*/ 0 h 9"/>
                <a:gd name="T20" fmla="*/ 4 w 5"/>
                <a:gd name="T21" fmla="*/ 2 h 9"/>
                <a:gd name="T22" fmla="*/ 4 w 5"/>
                <a:gd name="T23" fmla="*/ 3 h 9"/>
                <a:gd name="T24" fmla="*/ 5 w 5"/>
                <a:gd name="T25" fmla="*/ 7 h 9"/>
                <a:gd name="T26" fmla="*/ 2 w 5"/>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9">
                  <a:moveTo>
                    <a:pt x="2" y="9"/>
                  </a:moveTo>
                  <a:lnTo>
                    <a:pt x="1" y="9"/>
                  </a:lnTo>
                  <a:lnTo>
                    <a:pt x="0" y="9"/>
                  </a:lnTo>
                  <a:lnTo>
                    <a:pt x="0" y="7"/>
                  </a:lnTo>
                  <a:lnTo>
                    <a:pt x="1" y="6"/>
                  </a:lnTo>
                  <a:lnTo>
                    <a:pt x="0" y="5"/>
                  </a:lnTo>
                  <a:lnTo>
                    <a:pt x="0" y="4"/>
                  </a:lnTo>
                  <a:lnTo>
                    <a:pt x="0" y="2"/>
                  </a:lnTo>
                  <a:lnTo>
                    <a:pt x="2" y="1"/>
                  </a:lnTo>
                  <a:lnTo>
                    <a:pt x="3" y="0"/>
                  </a:lnTo>
                  <a:lnTo>
                    <a:pt x="4" y="2"/>
                  </a:lnTo>
                  <a:lnTo>
                    <a:pt x="4" y="3"/>
                  </a:lnTo>
                  <a:lnTo>
                    <a:pt x="5" y="7"/>
                  </a:lnTo>
                  <a:lnTo>
                    <a:pt x="2" y="9"/>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3" name="Freeform 315"/>
            <p:cNvSpPr>
              <a:spLocks/>
            </p:cNvSpPr>
            <p:nvPr/>
          </p:nvSpPr>
          <p:spPr bwMode="auto">
            <a:xfrm>
              <a:off x="1578911" y="1083047"/>
              <a:ext cx="4168" cy="4168"/>
            </a:xfrm>
            <a:custGeom>
              <a:avLst/>
              <a:gdLst>
                <a:gd name="T0" fmla="*/ 3 w 3"/>
                <a:gd name="T1" fmla="*/ 3 h 3"/>
                <a:gd name="T2" fmla="*/ 2 w 3"/>
                <a:gd name="T3" fmla="*/ 3 h 3"/>
                <a:gd name="T4" fmla="*/ 2 w 3"/>
                <a:gd name="T5" fmla="*/ 3 h 3"/>
                <a:gd name="T6" fmla="*/ 1 w 3"/>
                <a:gd name="T7" fmla="*/ 3 h 3"/>
                <a:gd name="T8" fmla="*/ 0 w 3"/>
                <a:gd name="T9" fmla="*/ 1 h 3"/>
                <a:gd name="T10" fmla="*/ 2 w 3"/>
                <a:gd name="T11" fmla="*/ 0 h 3"/>
                <a:gd name="T12" fmla="*/ 3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3"/>
                  </a:moveTo>
                  <a:lnTo>
                    <a:pt x="2" y="3"/>
                  </a:lnTo>
                  <a:lnTo>
                    <a:pt x="2" y="3"/>
                  </a:lnTo>
                  <a:lnTo>
                    <a:pt x="1" y="3"/>
                  </a:lnTo>
                  <a:lnTo>
                    <a:pt x="0" y="1"/>
                  </a:lnTo>
                  <a:lnTo>
                    <a:pt x="2" y="0"/>
                  </a:lnTo>
                  <a:lnTo>
                    <a:pt x="3" y="3"/>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4" name="Freeform 316"/>
            <p:cNvSpPr>
              <a:spLocks/>
            </p:cNvSpPr>
            <p:nvPr/>
          </p:nvSpPr>
          <p:spPr bwMode="auto">
            <a:xfrm>
              <a:off x="1521956" y="1053875"/>
              <a:ext cx="12503" cy="13891"/>
            </a:xfrm>
            <a:custGeom>
              <a:avLst/>
              <a:gdLst>
                <a:gd name="T0" fmla="*/ 2 w 9"/>
                <a:gd name="T1" fmla="*/ 1 h 10"/>
                <a:gd name="T2" fmla="*/ 4 w 9"/>
                <a:gd name="T3" fmla="*/ 2 h 10"/>
                <a:gd name="T4" fmla="*/ 4 w 9"/>
                <a:gd name="T5" fmla="*/ 2 h 10"/>
                <a:gd name="T6" fmla="*/ 5 w 9"/>
                <a:gd name="T7" fmla="*/ 2 h 10"/>
                <a:gd name="T8" fmla="*/ 7 w 9"/>
                <a:gd name="T9" fmla="*/ 5 h 10"/>
                <a:gd name="T10" fmla="*/ 8 w 9"/>
                <a:gd name="T11" fmla="*/ 7 h 10"/>
                <a:gd name="T12" fmla="*/ 8 w 9"/>
                <a:gd name="T13" fmla="*/ 8 h 10"/>
                <a:gd name="T14" fmla="*/ 9 w 9"/>
                <a:gd name="T15" fmla="*/ 10 h 10"/>
                <a:gd name="T16" fmla="*/ 8 w 9"/>
                <a:gd name="T17" fmla="*/ 10 h 10"/>
                <a:gd name="T18" fmla="*/ 6 w 9"/>
                <a:gd name="T19" fmla="*/ 9 h 10"/>
                <a:gd name="T20" fmla="*/ 1 w 9"/>
                <a:gd name="T21" fmla="*/ 3 h 10"/>
                <a:gd name="T22" fmla="*/ 0 w 9"/>
                <a:gd name="T23" fmla="*/ 1 h 10"/>
                <a:gd name="T24" fmla="*/ 0 w 9"/>
                <a:gd name="T25" fmla="*/ 0 h 10"/>
                <a:gd name="T26" fmla="*/ 2 w 9"/>
                <a:gd name="T2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0">
                  <a:moveTo>
                    <a:pt x="2" y="1"/>
                  </a:moveTo>
                  <a:lnTo>
                    <a:pt x="4" y="2"/>
                  </a:lnTo>
                  <a:lnTo>
                    <a:pt x="4" y="2"/>
                  </a:lnTo>
                  <a:lnTo>
                    <a:pt x="5" y="2"/>
                  </a:lnTo>
                  <a:lnTo>
                    <a:pt x="7" y="5"/>
                  </a:lnTo>
                  <a:lnTo>
                    <a:pt x="8" y="7"/>
                  </a:lnTo>
                  <a:lnTo>
                    <a:pt x="8" y="8"/>
                  </a:lnTo>
                  <a:lnTo>
                    <a:pt x="9" y="10"/>
                  </a:lnTo>
                  <a:lnTo>
                    <a:pt x="8" y="10"/>
                  </a:lnTo>
                  <a:lnTo>
                    <a:pt x="6" y="9"/>
                  </a:lnTo>
                  <a:lnTo>
                    <a:pt x="1" y="3"/>
                  </a:lnTo>
                  <a:lnTo>
                    <a:pt x="0" y="1"/>
                  </a:lnTo>
                  <a:lnTo>
                    <a:pt x="0" y="0"/>
                  </a:lnTo>
                  <a:lnTo>
                    <a:pt x="2" y="1"/>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5" name="Freeform 317"/>
            <p:cNvSpPr>
              <a:spLocks/>
            </p:cNvSpPr>
            <p:nvPr/>
          </p:nvSpPr>
          <p:spPr bwMode="auto">
            <a:xfrm>
              <a:off x="1520567" y="1060821"/>
              <a:ext cx="55566" cy="55566"/>
            </a:xfrm>
            <a:custGeom>
              <a:avLst/>
              <a:gdLst>
                <a:gd name="T0" fmla="*/ 33 w 40"/>
                <a:gd name="T1" fmla="*/ 17 h 40"/>
                <a:gd name="T2" fmla="*/ 33 w 40"/>
                <a:gd name="T3" fmla="*/ 19 h 40"/>
                <a:gd name="T4" fmla="*/ 34 w 40"/>
                <a:gd name="T5" fmla="*/ 23 h 40"/>
                <a:gd name="T6" fmla="*/ 33 w 40"/>
                <a:gd name="T7" fmla="*/ 25 h 40"/>
                <a:gd name="T8" fmla="*/ 31 w 40"/>
                <a:gd name="T9" fmla="*/ 27 h 40"/>
                <a:gd name="T10" fmla="*/ 31 w 40"/>
                <a:gd name="T11" fmla="*/ 30 h 40"/>
                <a:gd name="T12" fmla="*/ 27 w 40"/>
                <a:gd name="T13" fmla="*/ 31 h 40"/>
                <a:gd name="T14" fmla="*/ 26 w 40"/>
                <a:gd name="T15" fmla="*/ 35 h 40"/>
                <a:gd name="T16" fmla="*/ 27 w 40"/>
                <a:gd name="T17" fmla="*/ 37 h 40"/>
                <a:gd name="T18" fmla="*/ 26 w 40"/>
                <a:gd name="T19" fmla="*/ 39 h 40"/>
                <a:gd name="T20" fmla="*/ 24 w 40"/>
                <a:gd name="T21" fmla="*/ 39 h 40"/>
                <a:gd name="T22" fmla="*/ 19 w 40"/>
                <a:gd name="T23" fmla="*/ 38 h 40"/>
                <a:gd name="T24" fmla="*/ 19 w 40"/>
                <a:gd name="T25" fmla="*/ 36 h 40"/>
                <a:gd name="T26" fmla="*/ 17 w 40"/>
                <a:gd name="T27" fmla="*/ 35 h 40"/>
                <a:gd name="T28" fmla="*/ 18 w 40"/>
                <a:gd name="T29" fmla="*/ 33 h 40"/>
                <a:gd name="T30" fmla="*/ 16 w 40"/>
                <a:gd name="T31" fmla="*/ 32 h 40"/>
                <a:gd name="T32" fmla="*/ 8 w 40"/>
                <a:gd name="T33" fmla="*/ 30 h 40"/>
                <a:gd name="T34" fmla="*/ 6 w 40"/>
                <a:gd name="T35" fmla="*/ 26 h 40"/>
                <a:gd name="T36" fmla="*/ 2 w 40"/>
                <a:gd name="T37" fmla="*/ 21 h 40"/>
                <a:gd name="T38" fmla="*/ 1 w 40"/>
                <a:gd name="T39" fmla="*/ 17 h 40"/>
                <a:gd name="T40" fmla="*/ 2 w 40"/>
                <a:gd name="T41" fmla="*/ 15 h 40"/>
                <a:gd name="T42" fmla="*/ 1 w 40"/>
                <a:gd name="T43" fmla="*/ 13 h 40"/>
                <a:gd name="T44" fmla="*/ 2 w 40"/>
                <a:gd name="T45" fmla="*/ 12 h 40"/>
                <a:gd name="T46" fmla="*/ 1 w 40"/>
                <a:gd name="T47" fmla="*/ 9 h 40"/>
                <a:gd name="T48" fmla="*/ 0 w 40"/>
                <a:gd name="T49" fmla="*/ 8 h 40"/>
                <a:gd name="T50" fmla="*/ 1 w 40"/>
                <a:gd name="T51" fmla="*/ 7 h 40"/>
                <a:gd name="T52" fmla="*/ 5 w 40"/>
                <a:gd name="T53" fmla="*/ 5 h 40"/>
                <a:gd name="T54" fmla="*/ 9 w 40"/>
                <a:gd name="T55" fmla="*/ 7 h 40"/>
                <a:gd name="T56" fmla="*/ 9 w 40"/>
                <a:gd name="T57" fmla="*/ 9 h 40"/>
                <a:gd name="T58" fmla="*/ 11 w 40"/>
                <a:gd name="T59" fmla="*/ 12 h 40"/>
                <a:gd name="T60" fmla="*/ 11 w 40"/>
                <a:gd name="T61" fmla="*/ 15 h 40"/>
                <a:gd name="T62" fmla="*/ 14 w 40"/>
                <a:gd name="T63" fmla="*/ 17 h 40"/>
                <a:gd name="T64" fmla="*/ 16 w 40"/>
                <a:gd name="T65" fmla="*/ 16 h 40"/>
                <a:gd name="T66" fmla="*/ 16 w 40"/>
                <a:gd name="T67" fmla="*/ 14 h 40"/>
                <a:gd name="T68" fmla="*/ 14 w 40"/>
                <a:gd name="T69" fmla="*/ 13 h 40"/>
                <a:gd name="T70" fmla="*/ 15 w 40"/>
                <a:gd name="T71" fmla="*/ 12 h 40"/>
                <a:gd name="T72" fmla="*/ 14 w 40"/>
                <a:gd name="T73" fmla="*/ 8 h 40"/>
                <a:gd name="T74" fmla="*/ 17 w 40"/>
                <a:gd name="T75" fmla="*/ 7 h 40"/>
                <a:gd name="T76" fmla="*/ 18 w 40"/>
                <a:gd name="T77" fmla="*/ 5 h 40"/>
                <a:gd name="T78" fmla="*/ 21 w 40"/>
                <a:gd name="T79" fmla="*/ 3 h 40"/>
                <a:gd name="T80" fmla="*/ 26 w 40"/>
                <a:gd name="T81" fmla="*/ 1 h 40"/>
                <a:gd name="T82" fmla="*/ 27 w 40"/>
                <a:gd name="T83" fmla="*/ 0 h 40"/>
                <a:gd name="T84" fmla="*/ 31 w 40"/>
                <a:gd name="T85" fmla="*/ 1 h 40"/>
                <a:gd name="T86" fmla="*/ 36 w 40"/>
                <a:gd name="T87" fmla="*/ 7 h 40"/>
                <a:gd name="T88" fmla="*/ 38 w 40"/>
                <a:gd name="T89" fmla="*/ 12 h 40"/>
                <a:gd name="T90" fmla="*/ 35 w 40"/>
                <a:gd name="T91" fmla="*/ 13 h 40"/>
                <a:gd name="T92" fmla="*/ 33 w 40"/>
                <a:gd name="T93"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 h="40">
                  <a:moveTo>
                    <a:pt x="33" y="15"/>
                  </a:moveTo>
                  <a:lnTo>
                    <a:pt x="33" y="17"/>
                  </a:lnTo>
                  <a:lnTo>
                    <a:pt x="33" y="18"/>
                  </a:lnTo>
                  <a:lnTo>
                    <a:pt x="33" y="19"/>
                  </a:lnTo>
                  <a:lnTo>
                    <a:pt x="33" y="20"/>
                  </a:lnTo>
                  <a:lnTo>
                    <a:pt x="34" y="23"/>
                  </a:lnTo>
                  <a:lnTo>
                    <a:pt x="33" y="24"/>
                  </a:lnTo>
                  <a:lnTo>
                    <a:pt x="33" y="25"/>
                  </a:lnTo>
                  <a:lnTo>
                    <a:pt x="31" y="26"/>
                  </a:lnTo>
                  <a:lnTo>
                    <a:pt x="31" y="27"/>
                  </a:lnTo>
                  <a:lnTo>
                    <a:pt x="32" y="28"/>
                  </a:lnTo>
                  <a:lnTo>
                    <a:pt x="31" y="30"/>
                  </a:lnTo>
                  <a:lnTo>
                    <a:pt x="29" y="31"/>
                  </a:lnTo>
                  <a:lnTo>
                    <a:pt x="27" y="31"/>
                  </a:lnTo>
                  <a:lnTo>
                    <a:pt x="27" y="31"/>
                  </a:lnTo>
                  <a:lnTo>
                    <a:pt x="26" y="35"/>
                  </a:lnTo>
                  <a:lnTo>
                    <a:pt x="26" y="36"/>
                  </a:lnTo>
                  <a:lnTo>
                    <a:pt x="27" y="37"/>
                  </a:lnTo>
                  <a:lnTo>
                    <a:pt x="27" y="39"/>
                  </a:lnTo>
                  <a:lnTo>
                    <a:pt x="26" y="39"/>
                  </a:lnTo>
                  <a:lnTo>
                    <a:pt x="25" y="40"/>
                  </a:lnTo>
                  <a:lnTo>
                    <a:pt x="24" y="39"/>
                  </a:lnTo>
                  <a:lnTo>
                    <a:pt x="20" y="39"/>
                  </a:lnTo>
                  <a:lnTo>
                    <a:pt x="19" y="38"/>
                  </a:lnTo>
                  <a:lnTo>
                    <a:pt x="18" y="38"/>
                  </a:lnTo>
                  <a:lnTo>
                    <a:pt x="19" y="36"/>
                  </a:lnTo>
                  <a:lnTo>
                    <a:pt x="18" y="36"/>
                  </a:lnTo>
                  <a:lnTo>
                    <a:pt x="17" y="35"/>
                  </a:lnTo>
                  <a:lnTo>
                    <a:pt x="16" y="35"/>
                  </a:lnTo>
                  <a:lnTo>
                    <a:pt x="18" y="33"/>
                  </a:lnTo>
                  <a:lnTo>
                    <a:pt x="17" y="32"/>
                  </a:lnTo>
                  <a:lnTo>
                    <a:pt x="16" y="32"/>
                  </a:lnTo>
                  <a:lnTo>
                    <a:pt x="14" y="32"/>
                  </a:lnTo>
                  <a:lnTo>
                    <a:pt x="8" y="30"/>
                  </a:lnTo>
                  <a:lnTo>
                    <a:pt x="7" y="27"/>
                  </a:lnTo>
                  <a:lnTo>
                    <a:pt x="6" y="26"/>
                  </a:lnTo>
                  <a:lnTo>
                    <a:pt x="3" y="23"/>
                  </a:lnTo>
                  <a:lnTo>
                    <a:pt x="2" y="21"/>
                  </a:lnTo>
                  <a:lnTo>
                    <a:pt x="1" y="19"/>
                  </a:lnTo>
                  <a:lnTo>
                    <a:pt x="1" y="17"/>
                  </a:lnTo>
                  <a:lnTo>
                    <a:pt x="1" y="16"/>
                  </a:lnTo>
                  <a:lnTo>
                    <a:pt x="2" y="15"/>
                  </a:lnTo>
                  <a:lnTo>
                    <a:pt x="1" y="14"/>
                  </a:lnTo>
                  <a:lnTo>
                    <a:pt x="1" y="13"/>
                  </a:lnTo>
                  <a:lnTo>
                    <a:pt x="1" y="12"/>
                  </a:lnTo>
                  <a:lnTo>
                    <a:pt x="2" y="12"/>
                  </a:lnTo>
                  <a:lnTo>
                    <a:pt x="2" y="11"/>
                  </a:lnTo>
                  <a:lnTo>
                    <a:pt x="1" y="9"/>
                  </a:lnTo>
                  <a:lnTo>
                    <a:pt x="0" y="9"/>
                  </a:lnTo>
                  <a:lnTo>
                    <a:pt x="0" y="8"/>
                  </a:lnTo>
                  <a:lnTo>
                    <a:pt x="0" y="8"/>
                  </a:lnTo>
                  <a:lnTo>
                    <a:pt x="1" y="7"/>
                  </a:lnTo>
                  <a:lnTo>
                    <a:pt x="3" y="5"/>
                  </a:lnTo>
                  <a:lnTo>
                    <a:pt x="5" y="5"/>
                  </a:lnTo>
                  <a:lnTo>
                    <a:pt x="6" y="6"/>
                  </a:lnTo>
                  <a:lnTo>
                    <a:pt x="9" y="7"/>
                  </a:lnTo>
                  <a:lnTo>
                    <a:pt x="10" y="8"/>
                  </a:lnTo>
                  <a:lnTo>
                    <a:pt x="9" y="9"/>
                  </a:lnTo>
                  <a:lnTo>
                    <a:pt x="9" y="10"/>
                  </a:lnTo>
                  <a:lnTo>
                    <a:pt x="11" y="12"/>
                  </a:lnTo>
                  <a:lnTo>
                    <a:pt x="11" y="13"/>
                  </a:lnTo>
                  <a:lnTo>
                    <a:pt x="11" y="15"/>
                  </a:lnTo>
                  <a:lnTo>
                    <a:pt x="13" y="16"/>
                  </a:lnTo>
                  <a:lnTo>
                    <a:pt x="14" y="17"/>
                  </a:lnTo>
                  <a:lnTo>
                    <a:pt x="16" y="18"/>
                  </a:lnTo>
                  <a:lnTo>
                    <a:pt x="16" y="16"/>
                  </a:lnTo>
                  <a:lnTo>
                    <a:pt x="16" y="15"/>
                  </a:lnTo>
                  <a:lnTo>
                    <a:pt x="16" y="14"/>
                  </a:lnTo>
                  <a:lnTo>
                    <a:pt x="15" y="14"/>
                  </a:lnTo>
                  <a:lnTo>
                    <a:pt x="14" y="13"/>
                  </a:lnTo>
                  <a:lnTo>
                    <a:pt x="15" y="13"/>
                  </a:lnTo>
                  <a:lnTo>
                    <a:pt x="15" y="12"/>
                  </a:lnTo>
                  <a:lnTo>
                    <a:pt x="14" y="9"/>
                  </a:lnTo>
                  <a:lnTo>
                    <a:pt x="14" y="8"/>
                  </a:lnTo>
                  <a:lnTo>
                    <a:pt x="16" y="8"/>
                  </a:lnTo>
                  <a:lnTo>
                    <a:pt x="17" y="7"/>
                  </a:lnTo>
                  <a:lnTo>
                    <a:pt x="17" y="6"/>
                  </a:lnTo>
                  <a:lnTo>
                    <a:pt x="18" y="5"/>
                  </a:lnTo>
                  <a:lnTo>
                    <a:pt x="21" y="4"/>
                  </a:lnTo>
                  <a:lnTo>
                    <a:pt x="21" y="3"/>
                  </a:lnTo>
                  <a:lnTo>
                    <a:pt x="25" y="2"/>
                  </a:lnTo>
                  <a:lnTo>
                    <a:pt x="26" y="1"/>
                  </a:lnTo>
                  <a:lnTo>
                    <a:pt x="26" y="0"/>
                  </a:lnTo>
                  <a:lnTo>
                    <a:pt x="27" y="0"/>
                  </a:lnTo>
                  <a:lnTo>
                    <a:pt x="30" y="0"/>
                  </a:lnTo>
                  <a:lnTo>
                    <a:pt x="31" y="1"/>
                  </a:lnTo>
                  <a:lnTo>
                    <a:pt x="34" y="3"/>
                  </a:lnTo>
                  <a:lnTo>
                    <a:pt x="36" y="7"/>
                  </a:lnTo>
                  <a:lnTo>
                    <a:pt x="40" y="11"/>
                  </a:lnTo>
                  <a:lnTo>
                    <a:pt x="38" y="12"/>
                  </a:lnTo>
                  <a:lnTo>
                    <a:pt x="36" y="13"/>
                  </a:lnTo>
                  <a:lnTo>
                    <a:pt x="35" y="13"/>
                  </a:lnTo>
                  <a:lnTo>
                    <a:pt x="33" y="14"/>
                  </a:lnTo>
                  <a:lnTo>
                    <a:pt x="33" y="15"/>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6" name="Freeform 318"/>
            <p:cNvSpPr>
              <a:spLocks/>
            </p:cNvSpPr>
            <p:nvPr/>
          </p:nvSpPr>
          <p:spPr bwMode="auto">
            <a:xfrm>
              <a:off x="1541404" y="1056653"/>
              <a:ext cx="8335" cy="6946"/>
            </a:xfrm>
            <a:custGeom>
              <a:avLst/>
              <a:gdLst>
                <a:gd name="T0" fmla="*/ 3 w 6"/>
                <a:gd name="T1" fmla="*/ 5 h 5"/>
                <a:gd name="T2" fmla="*/ 1 w 6"/>
                <a:gd name="T3" fmla="*/ 5 h 5"/>
                <a:gd name="T4" fmla="*/ 1 w 6"/>
                <a:gd name="T5" fmla="*/ 4 h 5"/>
                <a:gd name="T6" fmla="*/ 2 w 6"/>
                <a:gd name="T7" fmla="*/ 4 h 5"/>
                <a:gd name="T8" fmla="*/ 2 w 6"/>
                <a:gd name="T9" fmla="*/ 3 h 5"/>
                <a:gd name="T10" fmla="*/ 1 w 6"/>
                <a:gd name="T11" fmla="*/ 2 h 5"/>
                <a:gd name="T12" fmla="*/ 0 w 6"/>
                <a:gd name="T13" fmla="*/ 0 h 5"/>
                <a:gd name="T14" fmla="*/ 3 w 6"/>
                <a:gd name="T15" fmla="*/ 0 h 5"/>
                <a:gd name="T16" fmla="*/ 4 w 6"/>
                <a:gd name="T17" fmla="*/ 0 h 5"/>
                <a:gd name="T18" fmla="*/ 5 w 6"/>
                <a:gd name="T19" fmla="*/ 0 h 5"/>
                <a:gd name="T20" fmla="*/ 6 w 6"/>
                <a:gd name="T21" fmla="*/ 0 h 5"/>
                <a:gd name="T22" fmla="*/ 5 w 6"/>
                <a:gd name="T23" fmla="*/ 3 h 5"/>
                <a:gd name="T24" fmla="*/ 4 w 6"/>
                <a:gd name="T25" fmla="*/ 4 h 5"/>
                <a:gd name="T26" fmla="*/ 3 w 6"/>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5">
                  <a:moveTo>
                    <a:pt x="3" y="5"/>
                  </a:moveTo>
                  <a:lnTo>
                    <a:pt x="1" y="5"/>
                  </a:lnTo>
                  <a:lnTo>
                    <a:pt x="1" y="4"/>
                  </a:lnTo>
                  <a:lnTo>
                    <a:pt x="2" y="4"/>
                  </a:lnTo>
                  <a:lnTo>
                    <a:pt x="2" y="3"/>
                  </a:lnTo>
                  <a:lnTo>
                    <a:pt x="1" y="2"/>
                  </a:lnTo>
                  <a:lnTo>
                    <a:pt x="0" y="0"/>
                  </a:lnTo>
                  <a:lnTo>
                    <a:pt x="3" y="0"/>
                  </a:lnTo>
                  <a:lnTo>
                    <a:pt x="4" y="0"/>
                  </a:lnTo>
                  <a:lnTo>
                    <a:pt x="5" y="0"/>
                  </a:lnTo>
                  <a:lnTo>
                    <a:pt x="6" y="0"/>
                  </a:lnTo>
                  <a:lnTo>
                    <a:pt x="5" y="3"/>
                  </a:lnTo>
                  <a:lnTo>
                    <a:pt x="4" y="4"/>
                  </a:lnTo>
                  <a:lnTo>
                    <a:pt x="3" y="5"/>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7" name="Freeform 319"/>
            <p:cNvSpPr>
              <a:spLocks/>
            </p:cNvSpPr>
            <p:nvPr/>
          </p:nvSpPr>
          <p:spPr bwMode="auto">
            <a:xfrm>
              <a:off x="1581689" y="1060821"/>
              <a:ext cx="8335" cy="22226"/>
            </a:xfrm>
            <a:custGeom>
              <a:avLst/>
              <a:gdLst>
                <a:gd name="T0" fmla="*/ 3 w 6"/>
                <a:gd name="T1" fmla="*/ 2 h 16"/>
                <a:gd name="T2" fmla="*/ 4 w 6"/>
                <a:gd name="T3" fmla="*/ 7 h 16"/>
                <a:gd name="T4" fmla="*/ 4 w 6"/>
                <a:gd name="T5" fmla="*/ 8 h 16"/>
                <a:gd name="T6" fmla="*/ 5 w 6"/>
                <a:gd name="T7" fmla="*/ 9 h 16"/>
                <a:gd name="T8" fmla="*/ 6 w 6"/>
                <a:gd name="T9" fmla="*/ 13 h 16"/>
                <a:gd name="T10" fmla="*/ 6 w 6"/>
                <a:gd name="T11" fmla="*/ 16 h 16"/>
                <a:gd name="T12" fmla="*/ 5 w 6"/>
                <a:gd name="T13" fmla="*/ 16 h 16"/>
                <a:gd name="T14" fmla="*/ 5 w 6"/>
                <a:gd name="T15" fmla="*/ 14 h 16"/>
                <a:gd name="T16" fmla="*/ 2 w 6"/>
                <a:gd name="T17" fmla="*/ 10 h 16"/>
                <a:gd name="T18" fmla="*/ 2 w 6"/>
                <a:gd name="T19" fmla="*/ 6 h 16"/>
                <a:gd name="T20" fmla="*/ 1 w 6"/>
                <a:gd name="T21" fmla="*/ 4 h 16"/>
                <a:gd name="T22" fmla="*/ 0 w 6"/>
                <a:gd name="T23" fmla="*/ 4 h 16"/>
                <a:gd name="T24" fmla="*/ 0 w 6"/>
                <a:gd name="T25" fmla="*/ 3 h 16"/>
                <a:gd name="T26" fmla="*/ 0 w 6"/>
                <a:gd name="T27" fmla="*/ 3 h 16"/>
                <a:gd name="T28" fmla="*/ 1 w 6"/>
                <a:gd name="T29" fmla="*/ 0 h 16"/>
                <a:gd name="T30" fmla="*/ 2 w 6"/>
                <a:gd name="T31" fmla="*/ 1 h 16"/>
                <a:gd name="T32" fmla="*/ 3 w 6"/>
                <a:gd name="T3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16">
                  <a:moveTo>
                    <a:pt x="3" y="2"/>
                  </a:moveTo>
                  <a:lnTo>
                    <a:pt x="4" y="7"/>
                  </a:lnTo>
                  <a:lnTo>
                    <a:pt x="4" y="8"/>
                  </a:lnTo>
                  <a:lnTo>
                    <a:pt x="5" y="9"/>
                  </a:lnTo>
                  <a:lnTo>
                    <a:pt x="6" y="13"/>
                  </a:lnTo>
                  <a:lnTo>
                    <a:pt x="6" y="16"/>
                  </a:lnTo>
                  <a:lnTo>
                    <a:pt x="5" y="16"/>
                  </a:lnTo>
                  <a:lnTo>
                    <a:pt x="5" y="14"/>
                  </a:lnTo>
                  <a:lnTo>
                    <a:pt x="2" y="10"/>
                  </a:lnTo>
                  <a:lnTo>
                    <a:pt x="2" y="6"/>
                  </a:lnTo>
                  <a:lnTo>
                    <a:pt x="1" y="4"/>
                  </a:lnTo>
                  <a:lnTo>
                    <a:pt x="0" y="4"/>
                  </a:lnTo>
                  <a:lnTo>
                    <a:pt x="0" y="3"/>
                  </a:lnTo>
                  <a:lnTo>
                    <a:pt x="0" y="3"/>
                  </a:lnTo>
                  <a:lnTo>
                    <a:pt x="1" y="0"/>
                  </a:lnTo>
                  <a:lnTo>
                    <a:pt x="2" y="1"/>
                  </a:lnTo>
                  <a:lnTo>
                    <a:pt x="3" y="2"/>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8" name="Freeform 320"/>
            <p:cNvSpPr>
              <a:spLocks/>
            </p:cNvSpPr>
            <p:nvPr/>
          </p:nvSpPr>
          <p:spPr bwMode="auto">
            <a:xfrm>
              <a:off x="1555296" y="1003866"/>
              <a:ext cx="6946" cy="6946"/>
            </a:xfrm>
            <a:custGeom>
              <a:avLst/>
              <a:gdLst>
                <a:gd name="T0" fmla="*/ 5 w 5"/>
                <a:gd name="T1" fmla="*/ 0 h 5"/>
                <a:gd name="T2" fmla="*/ 5 w 5"/>
                <a:gd name="T3" fmla="*/ 5 h 5"/>
                <a:gd name="T4" fmla="*/ 4 w 5"/>
                <a:gd name="T5" fmla="*/ 5 h 5"/>
                <a:gd name="T6" fmla="*/ 3 w 5"/>
                <a:gd name="T7" fmla="*/ 4 h 5"/>
                <a:gd name="T8" fmla="*/ 2 w 5"/>
                <a:gd name="T9" fmla="*/ 4 h 5"/>
                <a:gd name="T10" fmla="*/ 0 w 5"/>
                <a:gd name="T11" fmla="*/ 3 h 5"/>
                <a:gd name="T12" fmla="*/ 0 w 5"/>
                <a:gd name="T13" fmla="*/ 1 h 5"/>
                <a:gd name="T14" fmla="*/ 1 w 5"/>
                <a:gd name="T15" fmla="*/ 0 h 5"/>
                <a:gd name="T16" fmla="*/ 5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5" y="0"/>
                  </a:moveTo>
                  <a:lnTo>
                    <a:pt x="5" y="5"/>
                  </a:lnTo>
                  <a:lnTo>
                    <a:pt x="4" y="5"/>
                  </a:lnTo>
                  <a:lnTo>
                    <a:pt x="3" y="4"/>
                  </a:lnTo>
                  <a:lnTo>
                    <a:pt x="2" y="4"/>
                  </a:lnTo>
                  <a:lnTo>
                    <a:pt x="0" y="3"/>
                  </a:lnTo>
                  <a:lnTo>
                    <a:pt x="0" y="1"/>
                  </a:lnTo>
                  <a:lnTo>
                    <a:pt x="1" y="0"/>
                  </a:lnTo>
                  <a:lnTo>
                    <a:pt x="5" y="0"/>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9" name="Freeform 321"/>
            <p:cNvSpPr>
              <a:spLocks/>
            </p:cNvSpPr>
            <p:nvPr/>
          </p:nvSpPr>
          <p:spPr bwMode="auto">
            <a:xfrm>
              <a:off x="1289970" y="1013590"/>
              <a:ext cx="946003" cy="723741"/>
            </a:xfrm>
            <a:custGeom>
              <a:avLst/>
              <a:gdLst>
                <a:gd name="T0" fmla="*/ 681 w 681"/>
                <a:gd name="T1" fmla="*/ 125 h 521"/>
                <a:gd name="T2" fmla="*/ 641 w 681"/>
                <a:gd name="T3" fmla="*/ 292 h 521"/>
                <a:gd name="T4" fmla="*/ 625 w 681"/>
                <a:gd name="T5" fmla="*/ 358 h 521"/>
                <a:gd name="T6" fmla="*/ 602 w 681"/>
                <a:gd name="T7" fmla="*/ 480 h 521"/>
                <a:gd name="T8" fmla="*/ 474 w 681"/>
                <a:gd name="T9" fmla="*/ 490 h 521"/>
                <a:gd name="T10" fmla="*/ 401 w 681"/>
                <a:gd name="T11" fmla="*/ 481 h 521"/>
                <a:gd name="T12" fmla="*/ 315 w 681"/>
                <a:gd name="T13" fmla="*/ 480 h 521"/>
                <a:gd name="T14" fmla="*/ 244 w 681"/>
                <a:gd name="T15" fmla="*/ 479 h 521"/>
                <a:gd name="T16" fmla="*/ 186 w 681"/>
                <a:gd name="T17" fmla="*/ 453 h 521"/>
                <a:gd name="T18" fmla="*/ 132 w 681"/>
                <a:gd name="T19" fmla="*/ 457 h 521"/>
                <a:gd name="T20" fmla="*/ 91 w 681"/>
                <a:gd name="T21" fmla="*/ 418 h 521"/>
                <a:gd name="T22" fmla="*/ 53 w 681"/>
                <a:gd name="T23" fmla="*/ 337 h 521"/>
                <a:gd name="T24" fmla="*/ 34 w 681"/>
                <a:gd name="T25" fmla="*/ 323 h 521"/>
                <a:gd name="T26" fmla="*/ 11 w 681"/>
                <a:gd name="T27" fmla="*/ 316 h 521"/>
                <a:gd name="T28" fmla="*/ 11 w 681"/>
                <a:gd name="T29" fmla="*/ 290 h 521"/>
                <a:gd name="T30" fmla="*/ 13 w 681"/>
                <a:gd name="T31" fmla="*/ 294 h 521"/>
                <a:gd name="T32" fmla="*/ 27 w 681"/>
                <a:gd name="T33" fmla="*/ 286 h 521"/>
                <a:gd name="T34" fmla="*/ 38 w 681"/>
                <a:gd name="T35" fmla="*/ 268 h 521"/>
                <a:gd name="T36" fmla="*/ 27 w 681"/>
                <a:gd name="T37" fmla="*/ 264 h 521"/>
                <a:gd name="T38" fmla="*/ 21 w 681"/>
                <a:gd name="T39" fmla="*/ 247 h 521"/>
                <a:gd name="T40" fmla="*/ 32 w 681"/>
                <a:gd name="T41" fmla="*/ 238 h 521"/>
                <a:gd name="T42" fmla="*/ 36 w 681"/>
                <a:gd name="T43" fmla="*/ 228 h 521"/>
                <a:gd name="T44" fmla="*/ 23 w 681"/>
                <a:gd name="T45" fmla="*/ 231 h 521"/>
                <a:gd name="T46" fmla="*/ 27 w 681"/>
                <a:gd name="T47" fmla="*/ 180 h 521"/>
                <a:gd name="T48" fmla="*/ 32 w 681"/>
                <a:gd name="T49" fmla="*/ 131 h 521"/>
                <a:gd name="T50" fmla="*/ 23 w 681"/>
                <a:gd name="T51" fmla="*/ 98 h 521"/>
                <a:gd name="T52" fmla="*/ 27 w 681"/>
                <a:gd name="T53" fmla="*/ 68 h 521"/>
                <a:gd name="T54" fmla="*/ 37 w 681"/>
                <a:gd name="T55" fmla="*/ 41 h 521"/>
                <a:gd name="T56" fmla="*/ 47 w 681"/>
                <a:gd name="T57" fmla="*/ 37 h 521"/>
                <a:gd name="T58" fmla="*/ 71 w 681"/>
                <a:gd name="T59" fmla="*/ 60 h 521"/>
                <a:gd name="T60" fmla="*/ 98 w 681"/>
                <a:gd name="T61" fmla="*/ 82 h 521"/>
                <a:gd name="T62" fmla="*/ 121 w 681"/>
                <a:gd name="T63" fmla="*/ 92 h 521"/>
                <a:gd name="T64" fmla="*/ 144 w 681"/>
                <a:gd name="T65" fmla="*/ 103 h 521"/>
                <a:gd name="T66" fmla="*/ 165 w 681"/>
                <a:gd name="T67" fmla="*/ 112 h 521"/>
                <a:gd name="T68" fmla="*/ 184 w 681"/>
                <a:gd name="T69" fmla="*/ 111 h 521"/>
                <a:gd name="T70" fmla="*/ 188 w 681"/>
                <a:gd name="T71" fmla="*/ 118 h 521"/>
                <a:gd name="T72" fmla="*/ 182 w 681"/>
                <a:gd name="T73" fmla="*/ 138 h 521"/>
                <a:gd name="T74" fmla="*/ 179 w 681"/>
                <a:gd name="T75" fmla="*/ 148 h 521"/>
                <a:gd name="T76" fmla="*/ 173 w 681"/>
                <a:gd name="T77" fmla="*/ 160 h 521"/>
                <a:gd name="T78" fmla="*/ 189 w 681"/>
                <a:gd name="T79" fmla="*/ 142 h 521"/>
                <a:gd name="T80" fmla="*/ 193 w 681"/>
                <a:gd name="T81" fmla="*/ 169 h 521"/>
                <a:gd name="T82" fmla="*/ 187 w 681"/>
                <a:gd name="T83" fmla="*/ 183 h 521"/>
                <a:gd name="T84" fmla="*/ 182 w 681"/>
                <a:gd name="T85" fmla="*/ 198 h 521"/>
                <a:gd name="T86" fmla="*/ 179 w 681"/>
                <a:gd name="T87" fmla="*/ 220 h 521"/>
                <a:gd name="T88" fmla="*/ 171 w 681"/>
                <a:gd name="T89" fmla="*/ 223 h 521"/>
                <a:gd name="T90" fmla="*/ 191 w 681"/>
                <a:gd name="T91" fmla="*/ 219 h 521"/>
                <a:gd name="T92" fmla="*/ 190 w 681"/>
                <a:gd name="T93" fmla="*/ 192 h 521"/>
                <a:gd name="T94" fmla="*/ 197 w 681"/>
                <a:gd name="T95" fmla="*/ 177 h 521"/>
                <a:gd name="T96" fmla="*/ 210 w 681"/>
                <a:gd name="T97" fmla="*/ 153 h 521"/>
                <a:gd name="T98" fmla="*/ 220 w 681"/>
                <a:gd name="T99" fmla="*/ 135 h 521"/>
                <a:gd name="T100" fmla="*/ 215 w 681"/>
                <a:gd name="T101" fmla="*/ 107 h 521"/>
                <a:gd name="T102" fmla="*/ 214 w 681"/>
                <a:gd name="T103" fmla="*/ 132 h 521"/>
                <a:gd name="T104" fmla="*/ 205 w 681"/>
                <a:gd name="T105" fmla="*/ 108 h 521"/>
                <a:gd name="T106" fmla="*/ 221 w 681"/>
                <a:gd name="T107" fmla="*/ 99 h 521"/>
                <a:gd name="T108" fmla="*/ 204 w 681"/>
                <a:gd name="T109" fmla="*/ 80 h 521"/>
                <a:gd name="T110" fmla="*/ 204 w 681"/>
                <a:gd name="T111" fmla="*/ 65 h 521"/>
                <a:gd name="T112" fmla="*/ 221 w 681"/>
                <a:gd name="T113" fmla="*/ 70 h 521"/>
                <a:gd name="T114" fmla="*/ 226 w 681"/>
                <a:gd name="T115" fmla="*/ 53 h 521"/>
                <a:gd name="T116" fmla="*/ 219 w 681"/>
                <a:gd name="T117" fmla="*/ 37 h 521"/>
                <a:gd name="T118" fmla="*/ 217 w 681"/>
                <a:gd name="T119" fmla="*/ 31 h 521"/>
                <a:gd name="T120" fmla="*/ 215 w 681"/>
                <a:gd name="T121" fmla="*/ 11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1" h="521">
                  <a:moveTo>
                    <a:pt x="218" y="0"/>
                  </a:moveTo>
                  <a:lnTo>
                    <a:pt x="246" y="9"/>
                  </a:lnTo>
                  <a:lnTo>
                    <a:pt x="271" y="16"/>
                  </a:lnTo>
                  <a:lnTo>
                    <a:pt x="298" y="26"/>
                  </a:lnTo>
                  <a:lnTo>
                    <a:pt x="349" y="39"/>
                  </a:lnTo>
                  <a:lnTo>
                    <a:pt x="371" y="45"/>
                  </a:lnTo>
                  <a:lnTo>
                    <a:pt x="464" y="70"/>
                  </a:lnTo>
                  <a:lnTo>
                    <a:pt x="464" y="71"/>
                  </a:lnTo>
                  <a:lnTo>
                    <a:pt x="484" y="76"/>
                  </a:lnTo>
                  <a:lnTo>
                    <a:pt x="487" y="76"/>
                  </a:lnTo>
                  <a:lnTo>
                    <a:pt x="510" y="83"/>
                  </a:lnTo>
                  <a:lnTo>
                    <a:pt x="534" y="89"/>
                  </a:lnTo>
                  <a:lnTo>
                    <a:pt x="586" y="103"/>
                  </a:lnTo>
                  <a:lnTo>
                    <a:pt x="648" y="118"/>
                  </a:lnTo>
                  <a:lnTo>
                    <a:pt x="662" y="120"/>
                  </a:lnTo>
                  <a:lnTo>
                    <a:pt x="681" y="125"/>
                  </a:lnTo>
                  <a:lnTo>
                    <a:pt x="676" y="146"/>
                  </a:lnTo>
                  <a:lnTo>
                    <a:pt x="669" y="174"/>
                  </a:lnTo>
                  <a:lnTo>
                    <a:pt x="669" y="175"/>
                  </a:lnTo>
                  <a:lnTo>
                    <a:pt x="664" y="200"/>
                  </a:lnTo>
                  <a:lnTo>
                    <a:pt x="663" y="201"/>
                  </a:lnTo>
                  <a:lnTo>
                    <a:pt x="661" y="208"/>
                  </a:lnTo>
                  <a:lnTo>
                    <a:pt x="655" y="232"/>
                  </a:lnTo>
                  <a:lnTo>
                    <a:pt x="655" y="233"/>
                  </a:lnTo>
                  <a:lnTo>
                    <a:pt x="652" y="245"/>
                  </a:lnTo>
                  <a:lnTo>
                    <a:pt x="651" y="250"/>
                  </a:lnTo>
                  <a:lnTo>
                    <a:pt x="648" y="259"/>
                  </a:lnTo>
                  <a:lnTo>
                    <a:pt x="642" y="286"/>
                  </a:lnTo>
                  <a:lnTo>
                    <a:pt x="642" y="287"/>
                  </a:lnTo>
                  <a:lnTo>
                    <a:pt x="642" y="289"/>
                  </a:lnTo>
                  <a:lnTo>
                    <a:pt x="642" y="290"/>
                  </a:lnTo>
                  <a:lnTo>
                    <a:pt x="641" y="292"/>
                  </a:lnTo>
                  <a:lnTo>
                    <a:pt x="641" y="294"/>
                  </a:lnTo>
                  <a:lnTo>
                    <a:pt x="640" y="297"/>
                  </a:lnTo>
                  <a:lnTo>
                    <a:pt x="640" y="298"/>
                  </a:lnTo>
                  <a:lnTo>
                    <a:pt x="636" y="314"/>
                  </a:lnTo>
                  <a:lnTo>
                    <a:pt x="635" y="317"/>
                  </a:lnTo>
                  <a:lnTo>
                    <a:pt x="635" y="318"/>
                  </a:lnTo>
                  <a:lnTo>
                    <a:pt x="635" y="319"/>
                  </a:lnTo>
                  <a:lnTo>
                    <a:pt x="633" y="325"/>
                  </a:lnTo>
                  <a:lnTo>
                    <a:pt x="633" y="326"/>
                  </a:lnTo>
                  <a:lnTo>
                    <a:pt x="632" y="330"/>
                  </a:lnTo>
                  <a:lnTo>
                    <a:pt x="631" y="333"/>
                  </a:lnTo>
                  <a:lnTo>
                    <a:pt x="631" y="335"/>
                  </a:lnTo>
                  <a:lnTo>
                    <a:pt x="630" y="339"/>
                  </a:lnTo>
                  <a:lnTo>
                    <a:pt x="630" y="342"/>
                  </a:lnTo>
                  <a:lnTo>
                    <a:pt x="626" y="353"/>
                  </a:lnTo>
                  <a:lnTo>
                    <a:pt x="625" y="358"/>
                  </a:lnTo>
                  <a:lnTo>
                    <a:pt x="625" y="360"/>
                  </a:lnTo>
                  <a:lnTo>
                    <a:pt x="625" y="364"/>
                  </a:lnTo>
                  <a:lnTo>
                    <a:pt x="624" y="367"/>
                  </a:lnTo>
                  <a:lnTo>
                    <a:pt x="623" y="370"/>
                  </a:lnTo>
                  <a:lnTo>
                    <a:pt x="614" y="410"/>
                  </a:lnTo>
                  <a:lnTo>
                    <a:pt x="613" y="411"/>
                  </a:lnTo>
                  <a:lnTo>
                    <a:pt x="604" y="447"/>
                  </a:lnTo>
                  <a:lnTo>
                    <a:pt x="603" y="456"/>
                  </a:lnTo>
                  <a:lnTo>
                    <a:pt x="603" y="457"/>
                  </a:lnTo>
                  <a:lnTo>
                    <a:pt x="602" y="458"/>
                  </a:lnTo>
                  <a:lnTo>
                    <a:pt x="601" y="462"/>
                  </a:lnTo>
                  <a:lnTo>
                    <a:pt x="599" y="468"/>
                  </a:lnTo>
                  <a:lnTo>
                    <a:pt x="597" y="469"/>
                  </a:lnTo>
                  <a:lnTo>
                    <a:pt x="597" y="473"/>
                  </a:lnTo>
                  <a:lnTo>
                    <a:pt x="602" y="480"/>
                  </a:lnTo>
                  <a:lnTo>
                    <a:pt x="602" y="480"/>
                  </a:lnTo>
                  <a:lnTo>
                    <a:pt x="603" y="488"/>
                  </a:lnTo>
                  <a:lnTo>
                    <a:pt x="603" y="499"/>
                  </a:lnTo>
                  <a:lnTo>
                    <a:pt x="598" y="512"/>
                  </a:lnTo>
                  <a:lnTo>
                    <a:pt x="598" y="521"/>
                  </a:lnTo>
                  <a:lnTo>
                    <a:pt x="573" y="514"/>
                  </a:lnTo>
                  <a:lnTo>
                    <a:pt x="550" y="509"/>
                  </a:lnTo>
                  <a:lnTo>
                    <a:pt x="548" y="508"/>
                  </a:lnTo>
                  <a:lnTo>
                    <a:pt x="540" y="507"/>
                  </a:lnTo>
                  <a:lnTo>
                    <a:pt x="508" y="498"/>
                  </a:lnTo>
                  <a:lnTo>
                    <a:pt x="506" y="498"/>
                  </a:lnTo>
                  <a:lnTo>
                    <a:pt x="495" y="495"/>
                  </a:lnTo>
                  <a:lnTo>
                    <a:pt x="494" y="495"/>
                  </a:lnTo>
                  <a:lnTo>
                    <a:pt x="486" y="493"/>
                  </a:lnTo>
                  <a:lnTo>
                    <a:pt x="484" y="492"/>
                  </a:lnTo>
                  <a:lnTo>
                    <a:pt x="479" y="491"/>
                  </a:lnTo>
                  <a:lnTo>
                    <a:pt x="474" y="490"/>
                  </a:lnTo>
                  <a:lnTo>
                    <a:pt x="473" y="490"/>
                  </a:lnTo>
                  <a:lnTo>
                    <a:pt x="465" y="488"/>
                  </a:lnTo>
                  <a:lnTo>
                    <a:pt x="463" y="487"/>
                  </a:lnTo>
                  <a:lnTo>
                    <a:pt x="459" y="486"/>
                  </a:lnTo>
                  <a:lnTo>
                    <a:pt x="457" y="486"/>
                  </a:lnTo>
                  <a:lnTo>
                    <a:pt x="456" y="486"/>
                  </a:lnTo>
                  <a:lnTo>
                    <a:pt x="451" y="484"/>
                  </a:lnTo>
                  <a:lnTo>
                    <a:pt x="449" y="484"/>
                  </a:lnTo>
                  <a:lnTo>
                    <a:pt x="448" y="483"/>
                  </a:lnTo>
                  <a:lnTo>
                    <a:pt x="421" y="477"/>
                  </a:lnTo>
                  <a:lnTo>
                    <a:pt x="419" y="479"/>
                  </a:lnTo>
                  <a:lnTo>
                    <a:pt x="417" y="480"/>
                  </a:lnTo>
                  <a:lnTo>
                    <a:pt x="410" y="482"/>
                  </a:lnTo>
                  <a:lnTo>
                    <a:pt x="407" y="482"/>
                  </a:lnTo>
                  <a:lnTo>
                    <a:pt x="404" y="482"/>
                  </a:lnTo>
                  <a:lnTo>
                    <a:pt x="401" y="481"/>
                  </a:lnTo>
                  <a:lnTo>
                    <a:pt x="398" y="480"/>
                  </a:lnTo>
                  <a:lnTo>
                    <a:pt x="396" y="479"/>
                  </a:lnTo>
                  <a:lnTo>
                    <a:pt x="390" y="478"/>
                  </a:lnTo>
                  <a:lnTo>
                    <a:pt x="385" y="478"/>
                  </a:lnTo>
                  <a:lnTo>
                    <a:pt x="380" y="478"/>
                  </a:lnTo>
                  <a:lnTo>
                    <a:pt x="376" y="478"/>
                  </a:lnTo>
                  <a:lnTo>
                    <a:pt x="372" y="476"/>
                  </a:lnTo>
                  <a:lnTo>
                    <a:pt x="369" y="474"/>
                  </a:lnTo>
                  <a:lnTo>
                    <a:pt x="366" y="474"/>
                  </a:lnTo>
                  <a:lnTo>
                    <a:pt x="364" y="475"/>
                  </a:lnTo>
                  <a:lnTo>
                    <a:pt x="358" y="480"/>
                  </a:lnTo>
                  <a:lnTo>
                    <a:pt x="348" y="479"/>
                  </a:lnTo>
                  <a:lnTo>
                    <a:pt x="346" y="478"/>
                  </a:lnTo>
                  <a:lnTo>
                    <a:pt x="340" y="478"/>
                  </a:lnTo>
                  <a:lnTo>
                    <a:pt x="328" y="478"/>
                  </a:lnTo>
                  <a:lnTo>
                    <a:pt x="315" y="480"/>
                  </a:lnTo>
                  <a:lnTo>
                    <a:pt x="312" y="480"/>
                  </a:lnTo>
                  <a:lnTo>
                    <a:pt x="307" y="485"/>
                  </a:lnTo>
                  <a:lnTo>
                    <a:pt x="290" y="484"/>
                  </a:lnTo>
                  <a:lnTo>
                    <a:pt x="282" y="482"/>
                  </a:lnTo>
                  <a:lnTo>
                    <a:pt x="281" y="481"/>
                  </a:lnTo>
                  <a:lnTo>
                    <a:pt x="280" y="480"/>
                  </a:lnTo>
                  <a:lnTo>
                    <a:pt x="278" y="475"/>
                  </a:lnTo>
                  <a:lnTo>
                    <a:pt x="276" y="473"/>
                  </a:lnTo>
                  <a:lnTo>
                    <a:pt x="271" y="472"/>
                  </a:lnTo>
                  <a:lnTo>
                    <a:pt x="270" y="473"/>
                  </a:lnTo>
                  <a:lnTo>
                    <a:pt x="268" y="473"/>
                  </a:lnTo>
                  <a:lnTo>
                    <a:pt x="266" y="475"/>
                  </a:lnTo>
                  <a:lnTo>
                    <a:pt x="256" y="476"/>
                  </a:lnTo>
                  <a:lnTo>
                    <a:pt x="250" y="476"/>
                  </a:lnTo>
                  <a:lnTo>
                    <a:pt x="249" y="477"/>
                  </a:lnTo>
                  <a:lnTo>
                    <a:pt x="244" y="479"/>
                  </a:lnTo>
                  <a:lnTo>
                    <a:pt x="242" y="476"/>
                  </a:lnTo>
                  <a:lnTo>
                    <a:pt x="232" y="474"/>
                  </a:lnTo>
                  <a:lnTo>
                    <a:pt x="230" y="474"/>
                  </a:lnTo>
                  <a:lnTo>
                    <a:pt x="220" y="474"/>
                  </a:lnTo>
                  <a:lnTo>
                    <a:pt x="220" y="471"/>
                  </a:lnTo>
                  <a:lnTo>
                    <a:pt x="220" y="468"/>
                  </a:lnTo>
                  <a:lnTo>
                    <a:pt x="212" y="462"/>
                  </a:lnTo>
                  <a:lnTo>
                    <a:pt x="210" y="460"/>
                  </a:lnTo>
                  <a:lnTo>
                    <a:pt x="207" y="460"/>
                  </a:lnTo>
                  <a:lnTo>
                    <a:pt x="204" y="460"/>
                  </a:lnTo>
                  <a:lnTo>
                    <a:pt x="203" y="459"/>
                  </a:lnTo>
                  <a:lnTo>
                    <a:pt x="201" y="458"/>
                  </a:lnTo>
                  <a:lnTo>
                    <a:pt x="199" y="458"/>
                  </a:lnTo>
                  <a:lnTo>
                    <a:pt x="195" y="453"/>
                  </a:lnTo>
                  <a:lnTo>
                    <a:pt x="194" y="452"/>
                  </a:lnTo>
                  <a:lnTo>
                    <a:pt x="186" y="453"/>
                  </a:lnTo>
                  <a:lnTo>
                    <a:pt x="178" y="452"/>
                  </a:lnTo>
                  <a:lnTo>
                    <a:pt x="176" y="452"/>
                  </a:lnTo>
                  <a:lnTo>
                    <a:pt x="170" y="448"/>
                  </a:lnTo>
                  <a:lnTo>
                    <a:pt x="169" y="448"/>
                  </a:lnTo>
                  <a:lnTo>
                    <a:pt x="165" y="449"/>
                  </a:lnTo>
                  <a:lnTo>
                    <a:pt x="161" y="451"/>
                  </a:lnTo>
                  <a:lnTo>
                    <a:pt x="160" y="452"/>
                  </a:lnTo>
                  <a:lnTo>
                    <a:pt x="160" y="452"/>
                  </a:lnTo>
                  <a:lnTo>
                    <a:pt x="159" y="453"/>
                  </a:lnTo>
                  <a:lnTo>
                    <a:pt x="152" y="455"/>
                  </a:lnTo>
                  <a:lnTo>
                    <a:pt x="141" y="457"/>
                  </a:lnTo>
                  <a:lnTo>
                    <a:pt x="139" y="457"/>
                  </a:lnTo>
                  <a:lnTo>
                    <a:pt x="138" y="457"/>
                  </a:lnTo>
                  <a:lnTo>
                    <a:pt x="138" y="456"/>
                  </a:lnTo>
                  <a:lnTo>
                    <a:pt x="133" y="456"/>
                  </a:lnTo>
                  <a:lnTo>
                    <a:pt x="132" y="457"/>
                  </a:lnTo>
                  <a:lnTo>
                    <a:pt x="127" y="458"/>
                  </a:lnTo>
                  <a:lnTo>
                    <a:pt x="125" y="458"/>
                  </a:lnTo>
                  <a:lnTo>
                    <a:pt x="122" y="458"/>
                  </a:lnTo>
                  <a:lnTo>
                    <a:pt x="120" y="456"/>
                  </a:lnTo>
                  <a:lnTo>
                    <a:pt x="119" y="452"/>
                  </a:lnTo>
                  <a:lnTo>
                    <a:pt x="116" y="451"/>
                  </a:lnTo>
                  <a:lnTo>
                    <a:pt x="107" y="447"/>
                  </a:lnTo>
                  <a:lnTo>
                    <a:pt x="95" y="440"/>
                  </a:lnTo>
                  <a:lnTo>
                    <a:pt x="94" y="438"/>
                  </a:lnTo>
                  <a:lnTo>
                    <a:pt x="88" y="433"/>
                  </a:lnTo>
                  <a:lnTo>
                    <a:pt x="87" y="430"/>
                  </a:lnTo>
                  <a:lnTo>
                    <a:pt x="87" y="427"/>
                  </a:lnTo>
                  <a:lnTo>
                    <a:pt x="88" y="425"/>
                  </a:lnTo>
                  <a:lnTo>
                    <a:pt x="90" y="422"/>
                  </a:lnTo>
                  <a:lnTo>
                    <a:pt x="90" y="421"/>
                  </a:lnTo>
                  <a:lnTo>
                    <a:pt x="91" y="418"/>
                  </a:lnTo>
                  <a:lnTo>
                    <a:pt x="92" y="414"/>
                  </a:lnTo>
                  <a:lnTo>
                    <a:pt x="90" y="410"/>
                  </a:lnTo>
                  <a:lnTo>
                    <a:pt x="91" y="408"/>
                  </a:lnTo>
                  <a:lnTo>
                    <a:pt x="93" y="405"/>
                  </a:lnTo>
                  <a:lnTo>
                    <a:pt x="94" y="403"/>
                  </a:lnTo>
                  <a:lnTo>
                    <a:pt x="94" y="391"/>
                  </a:lnTo>
                  <a:lnTo>
                    <a:pt x="93" y="375"/>
                  </a:lnTo>
                  <a:lnTo>
                    <a:pt x="92" y="372"/>
                  </a:lnTo>
                  <a:lnTo>
                    <a:pt x="78" y="353"/>
                  </a:lnTo>
                  <a:lnTo>
                    <a:pt x="74" y="352"/>
                  </a:lnTo>
                  <a:lnTo>
                    <a:pt x="70" y="353"/>
                  </a:lnTo>
                  <a:lnTo>
                    <a:pt x="63" y="355"/>
                  </a:lnTo>
                  <a:lnTo>
                    <a:pt x="55" y="353"/>
                  </a:lnTo>
                  <a:lnTo>
                    <a:pt x="51" y="346"/>
                  </a:lnTo>
                  <a:lnTo>
                    <a:pt x="54" y="340"/>
                  </a:lnTo>
                  <a:lnTo>
                    <a:pt x="53" y="337"/>
                  </a:lnTo>
                  <a:lnTo>
                    <a:pt x="52" y="335"/>
                  </a:lnTo>
                  <a:lnTo>
                    <a:pt x="51" y="334"/>
                  </a:lnTo>
                  <a:lnTo>
                    <a:pt x="50" y="333"/>
                  </a:lnTo>
                  <a:lnTo>
                    <a:pt x="44" y="333"/>
                  </a:lnTo>
                  <a:lnTo>
                    <a:pt x="45" y="332"/>
                  </a:lnTo>
                  <a:lnTo>
                    <a:pt x="44" y="332"/>
                  </a:lnTo>
                  <a:lnTo>
                    <a:pt x="44" y="332"/>
                  </a:lnTo>
                  <a:lnTo>
                    <a:pt x="42" y="332"/>
                  </a:lnTo>
                  <a:lnTo>
                    <a:pt x="39" y="331"/>
                  </a:lnTo>
                  <a:lnTo>
                    <a:pt x="35" y="329"/>
                  </a:lnTo>
                  <a:lnTo>
                    <a:pt x="34" y="328"/>
                  </a:lnTo>
                  <a:lnTo>
                    <a:pt x="34" y="327"/>
                  </a:lnTo>
                  <a:lnTo>
                    <a:pt x="35" y="326"/>
                  </a:lnTo>
                  <a:lnTo>
                    <a:pt x="35" y="325"/>
                  </a:lnTo>
                  <a:lnTo>
                    <a:pt x="35" y="325"/>
                  </a:lnTo>
                  <a:lnTo>
                    <a:pt x="34" y="323"/>
                  </a:lnTo>
                  <a:lnTo>
                    <a:pt x="32" y="323"/>
                  </a:lnTo>
                  <a:lnTo>
                    <a:pt x="32" y="324"/>
                  </a:lnTo>
                  <a:lnTo>
                    <a:pt x="31" y="325"/>
                  </a:lnTo>
                  <a:lnTo>
                    <a:pt x="30" y="324"/>
                  </a:lnTo>
                  <a:lnTo>
                    <a:pt x="27" y="325"/>
                  </a:lnTo>
                  <a:lnTo>
                    <a:pt x="27" y="325"/>
                  </a:lnTo>
                  <a:lnTo>
                    <a:pt x="26" y="325"/>
                  </a:lnTo>
                  <a:lnTo>
                    <a:pt x="25" y="323"/>
                  </a:lnTo>
                  <a:lnTo>
                    <a:pt x="24" y="323"/>
                  </a:lnTo>
                  <a:lnTo>
                    <a:pt x="16" y="327"/>
                  </a:lnTo>
                  <a:lnTo>
                    <a:pt x="14" y="325"/>
                  </a:lnTo>
                  <a:lnTo>
                    <a:pt x="13" y="325"/>
                  </a:lnTo>
                  <a:lnTo>
                    <a:pt x="11" y="320"/>
                  </a:lnTo>
                  <a:lnTo>
                    <a:pt x="11" y="318"/>
                  </a:lnTo>
                  <a:lnTo>
                    <a:pt x="11" y="317"/>
                  </a:lnTo>
                  <a:lnTo>
                    <a:pt x="11" y="316"/>
                  </a:lnTo>
                  <a:lnTo>
                    <a:pt x="11" y="315"/>
                  </a:lnTo>
                  <a:lnTo>
                    <a:pt x="9" y="314"/>
                  </a:lnTo>
                  <a:lnTo>
                    <a:pt x="7" y="314"/>
                  </a:lnTo>
                  <a:lnTo>
                    <a:pt x="6" y="314"/>
                  </a:lnTo>
                  <a:lnTo>
                    <a:pt x="5" y="315"/>
                  </a:lnTo>
                  <a:lnTo>
                    <a:pt x="5" y="317"/>
                  </a:lnTo>
                  <a:lnTo>
                    <a:pt x="4" y="318"/>
                  </a:lnTo>
                  <a:lnTo>
                    <a:pt x="3" y="317"/>
                  </a:lnTo>
                  <a:lnTo>
                    <a:pt x="0" y="318"/>
                  </a:lnTo>
                  <a:lnTo>
                    <a:pt x="0" y="317"/>
                  </a:lnTo>
                  <a:lnTo>
                    <a:pt x="2" y="314"/>
                  </a:lnTo>
                  <a:lnTo>
                    <a:pt x="3" y="314"/>
                  </a:lnTo>
                  <a:lnTo>
                    <a:pt x="5" y="311"/>
                  </a:lnTo>
                  <a:lnTo>
                    <a:pt x="7" y="303"/>
                  </a:lnTo>
                  <a:lnTo>
                    <a:pt x="8" y="300"/>
                  </a:lnTo>
                  <a:lnTo>
                    <a:pt x="11" y="290"/>
                  </a:lnTo>
                  <a:lnTo>
                    <a:pt x="14" y="281"/>
                  </a:lnTo>
                  <a:lnTo>
                    <a:pt x="16" y="275"/>
                  </a:lnTo>
                  <a:lnTo>
                    <a:pt x="16" y="272"/>
                  </a:lnTo>
                  <a:lnTo>
                    <a:pt x="16" y="271"/>
                  </a:lnTo>
                  <a:lnTo>
                    <a:pt x="17" y="270"/>
                  </a:lnTo>
                  <a:lnTo>
                    <a:pt x="18" y="270"/>
                  </a:lnTo>
                  <a:lnTo>
                    <a:pt x="19" y="270"/>
                  </a:lnTo>
                  <a:lnTo>
                    <a:pt x="19" y="273"/>
                  </a:lnTo>
                  <a:lnTo>
                    <a:pt x="17" y="273"/>
                  </a:lnTo>
                  <a:lnTo>
                    <a:pt x="17" y="274"/>
                  </a:lnTo>
                  <a:lnTo>
                    <a:pt x="18" y="278"/>
                  </a:lnTo>
                  <a:lnTo>
                    <a:pt x="18" y="279"/>
                  </a:lnTo>
                  <a:lnTo>
                    <a:pt x="17" y="281"/>
                  </a:lnTo>
                  <a:lnTo>
                    <a:pt x="16" y="286"/>
                  </a:lnTo>
                  <a:lnTo>
                    <a:pt x="14" y="290"/>
                  </a:lnTo>
                  <a:lnTo>
                    <a:pt x="13" y="294"/>
                  </a:lnTo>
                  <a:lnTo>
                    <a:pt x="15" y="296"/>
                  </a:lnTo>
                  <a:lnTo>
                    <a:pt x="16" y="295"/>
                  </a:lnTo>
                  <a:lnTo>
                    <a:pt x="16" y="294"/>
                  </a:lnTo>
                  <a:lnTo>
                    <a:pt x="17" y="292"/>
                  </a:lnTo>
                  <a:lnTo>
                    <a:pt x="17" y="291"/>
                  </a:lnTo>
                  <a:lnTo>
                    <a:pt x="18" y="291"/>
                  </a:lnTo>
                  <a:lnTo>
                    <a:pt x="18" y="292"/>
                  </a:lnTo>
                  <a:lnTo>
                    <a:pt x="18" y="292"/>
                  </a:lnTo>
                  <a:lnTo>
                    <a:pt x="18" y="294"/>
                  </a:lnTo>
                  <a:lnTo>
                    <a:pt x="18" y="295"/>
                  </a:lnTo>
                  <a:lnTo>
                    <a:pt x="21" y="295"/>
                  </a:lnTo>
                  <a:lnTo>
                    <a:pt x="23" y="292"/>
                  </a:lnTo>
                  <a:lnTo>
                    <a:pt x="27" y="290"/>
                  </a:lnTo>
                  <a:lnTo>
                    <a:pt x="27" y="289"/>
                  </a:lnTo>
                  <a:lnTo>
                    <a:pt x="27" y="288"/>
                  </a:lnTo>
                  <a:lnTo>
                    <a:pt x="27" y="286"/>
                  </a:lnTo>
                  <a:lnTo>
                    <a:pt x="27" y="285"/>
                  </a:lnTo>
                  <a:lnTo>
                    <a:pt x="26" y="284"/>
                  </a:lnTo>
                  <a:lnTo>
                    <a:pt x="27" y="282"/>
                  </a:lnTo>
                  <a:lnTo>
                    <a:pt x="27" y="281"/>
                  </a:lnTo>
                  <a:lnTo>
                    <a:pt x="26" y="280"/>
                  </a:lnTo>
                  <a:lnTo>
                    <a:pt x="25" y="278"/>
                  </a:lnTo>
                  <a:lnTo>
                    <a:pt x="25" y="277"/>
                  </a:lnTo>
                  <a:lnTo>
                    <a:pt x="26" y="274"/>
                  </a:lnTo>
                  <a:lnTo>
                    <a:pt x="27" y="274"/>
                  </a:lnTo>
                  <a:lnTo>
                    <a:pt x="29" y="273"/>
                  </a:lnTo>
                  <a:lnTo>
                    <a:pt x="30" y="273"/>
                  </a:lnTo>
                  <a:lnTo>
                    <a:pt x="30" y="270"/>
                  </a:lnTo>
                  <a:lnTo>
                    <a:pt x="31" y="270"/>
                  </a:lnTo>
                  <a:lnTo>
                    <a:pt x="33" y="270"/>
                  </a:lnTo>
                  <a:lnTo>
                    <a:pt x="36" y="269"/>
                  </a:lnTo>
                  <a:lnTo>
                    <a:pt x="38" y="268"/>
                  </a:lnTo>
                  <a:lnTo>
                    <a:pt x="38" y="266"/>
                  </a:lnTo>
                  <a:lnTo>
                    <a:pt x="38" y="264"/>
                  </a:lnTo>
                  <a:lnTo>
                    <a:pt x="37" y="264"/>
                  </a:lnTo>
                  <a:lnTo>
                    <a:pt x="37" y="264"/>
                  </a:lnTo>
                  <a:lnTo>
                    <a:pt x="36" y="261"/>
                  </a:lnTo>
                  <a:lnTo>
                    <a:pt x="35" y="261"/>
                  </a:lnTo>
                  <a:lnTo>
                    <a:pt x="34" y="261"/>
                  </a:lnTo>
                  <a:lnTo>
                    <a:pt x="33" y="262"/>
                  </a:lnTo>
                  <a:lnTo>
                    <a:pt x="33" y="263"/>
                  </a:lnTo>
                  <a:lnTo>
                    <a:pt x="33" y="264"/>
                  </a:lnTo>
                  <a:lnTo>
                    <a:pt x="32" y="264"/>
                  </a:lnTo>
                  <a:lnTo>
                    <a:pt x="30" y="263"/>
                  </a:lnTo>
                  <a:lnTo>
                    <a:pt x="29" y="261"/>
                  </a:lnTo>
                  <a:lnTo>
                    <a:pt x="28" y="261"/>
                  </a:lnTo>
                  <a:lnTo>
                    <a:pt x="27" y="262"/>
                  </a:lnTo>
                  <a:lnTo>
                    <a:pt x="27" y="264"/>
                  </a:lnTo>
                  <a:lnTo>
                    <a:pt x="27" y="264"/>
                  </a:lnTo>
                  <a:lnTo>
                    <a:pt x="27" y="265"/>
                  </a:lnTo>
                  <a:lnTo>
                    <a:pt x="27" y="264"/>
                  </a:lnTo>
                  <a:lnTo>
                    <a:pt x="26" y="264"/>
                  </a:lnTo>
                  <a:lnTo>
                    <a:pt x="25" y="264"/>
                  </a:lnTo>
                  <a:lnTo>
                    <a:pt x="23" y="263"/>
                  </a:lnTo>
                  <a:lnTo>
                    <a:pt x="22" y="261"/>
                  </a:lnTo>
                  <a:lnTo>
                    <a:pt x="22" y="260"/>
                  </a:lnTo>
                  <a:lnTo>
                    <a:pt x="21" y="258"/>
                  </a:lnTo>
                  <a:lnTo>
                    <a:pt x="20" y="258"/>
                  </a:lnTo>
                  <a:lnTo>
                    <a:pt x="19" y="257"/>
                  </a:lnTo>
                  <a:lnTo>
                    <a:pt x="19" y="256"/>
                  </a:lnTo>
                  <a:lnTo>
                    <a:pt x="19" y="255"/>
                  </a:lnTo>
                  <a:lnTo>
                    <a:pt x="21" y="251"/>
                  </a:lnTo>
                  <a:lnTo>
                    <a:pt x="21" y="250"/>
                  </a:lnTo>
                  <a:lnTo>
                    <a:pt x="21" y="247"/>
                  </a:lnTo>
                  <a:lnTo>
                    <a:pt x="22" y="244"/>
                  </a:lnTo>
                  <a:lnTo>
                    <a:pt x="22" y="238"/>
                  </a:lnTo>
                  <a:lnTo>
                    <a:pt x="22" y="235"/>
                  </a:lnTo>
                  <a:lnTo>
                    <a:pt x="24" y="234"/>
                  </a:lnTo>
                  <a:lnTo>
                    <a:pt x="24" y="235"/>
                  </a:lnTo>
                  <a:lnTo>
                    <a:pt x="26" y="236"/>
                  </a:lnTo>
                  <a:lnTo>
                    <a:pt x="26" y="237"/>
                  </a:lnTo>
                  <a:lnTo>
                    <a:pt x="24" y="241"/>
                  </a:lnTo>
                  <a:lnTo>
                    <a:pt x="26" y="242"/>
                  </a:lnTo>
                  <a:lnTo>
                    <a:pt x="26" y="242"/>
                  </a:lnTo>
                  <a:lnTo>
                    <a:pt x="27" y="242"/>
                  </a:lnTo>
                  <a:lnTo>
                    <a:pt x="27" y="242"/>
                  </a:lnTo>
                  <a:lnTo>
                    <a:pt x="28" y="239"/>
                  </a:lnTo>
                  <a:lnTo>
                    <a:pt x="29" y="238"/>
                  </a:lnTo>
                  <a:lnTo>
                    <a:pt x="30" y="238"/>
                  </a:lnTo>
                  <a:lnTo>
                    <a:pt x="32" y="238"/>
                  </a:lnTo>
                  <a:lnTo>
                    <a:pt x="33" y="237"/>
                  </a:lnTo>
                  <a:lnTo>
                    <a:pt x="35" y="236"/>
                  </a:lnTo>
                  <a:lnTo>
                    <a:pt x="36" y="236"/>
                  </a:lnTo>
                  <a:lnTo>
                    <a:pt x="38" y="237"/>
                  </a:lnTo>
                  <a:lnTo>
                    <a:pt x="41" y="237"/>
                  </a:lnTo>
                  <a:lnTo>
                    <a:pt x="44" y="237"/>
                  </a:lnTo>
                  <a:lnTo>
                    <a:pt x="47" y="236"/>
                  </a:lnTo>
                  <a:lnTo>
                    <a:pt x="46" y="235"/>
                  </a:lnTo>
                  <a:lnTo>
                    <a:pt x="45" y="233"/>
                  </a:lnTo>
                  <a:lnTo>
                    <a:pt x="44" y="232"/>
                  </a:lnTo>
                  <a:lnTo>
                    <a:pt x="43" y="232"/>
                  </a:lnTo>
                  <a:lnTo>
                    <a:pt x="41" y="231"/>
                  </a:lnTo>
                  <a:lnTo>
                    <a:pt x="40" y="231"/>
                  </a:lnTo>
                  <a:lnTo>
                    <a:pt x="40" y="230"/>
                  </a:lnTo>
                  <a:lnTo>
                    <a:pt x="37" y="229"/>
                  </a:lnTo>
                  <a:lnTo>
                    <a:pt x="36" y="228"/>
                  </a:lnTo>
                  <a:lnTo>
                    <a:pt x="35" y="227"/>
                  </a:lnTo>
                  <a:lnTo>
                    <a:pt x="36" y="226"/>
                  </a:lnTo>
                  <a:lnTo>
                    <a:pt x="37" y="225"/>
                  </a:lnTo>
                  <a:lnTo>
                    <a:pt x="36" y="225"/>
                  </a:lnTo>
                  <a:lnTo>
                    <a:pt x="36" y="224"/>
                  </a:lnTo>
                  <a:lnTo>
                    <a:pt x="36" y="221"/>
                  </a:lnTo>
                  <a:lnTo>
                    <a:pt x="33" y="220"/>
                  </a:lnTo>
                  <a:lnTo>
                    <a:pt x="30" y="218"/>
                  </a:lnTo>
                  <a:lnTo>
                    <a:pt x="29" y="218"/>
                  </a:lnTo>
                  <a:lnTo>
                    <a:pt x="27" y="218"/>
                  </a:lnTo>
                  <a:lnTo>
                    <a:pt x="26" y="219"/>
                  </a:lnTo>
                  <a:lnTo>
                    <a:pt x="26" y="220"/>
                  </a:lnTo>
                  <a:lnTo>
                    <a:pt x="25" y="224"/>
                  </a:lnTo>
                  <a:lnTo>
                    <a:pt x="25" y="226"/>
                  </a:lnTo>
                  <a:lnTo>
                    <a:pt x="25" y="230"/>
                  </a:lnTo>
                  <a:lnTo>
                    <a:pt x="23" y="231"/>
                  </a:lnTo>
                  <a:lnTo>
                    <a:pt x="22" y="231"/>
                  </a:lnTo>
                  <a:lnTo>
                    <a:pt x="19" y="231"/>
                  </a:lnTo>
                  <a:lnTo>
                    <a:pt x="21" y="229"/>
                  </a:lnTo>
                  <a:lnTo>
                    <a:pt x="22" y="227"/>
                  </a:lnTo>
                  <a:lnTo>
                    <a:pt x="23" y="222"/>
                  </a:lnTo>
                  <a:lnTo>
                    <a:pt x="26" y="213"/>
                  </a:lnTo>
                  <a:lnTo>
                    <a:pt x="27" y="209"/>
                  </a:lnTo>
                  <a:lnTo>
                    <a:pt x="27" y="205"/>
                  </a:lnTo>
                  <a:lnTo>
                    <a:pt x="27" y="204"/>
                  </a:lnTo>
                  <a:lnTo>
                    <a:pt x="27" y="203"/>
                  </a:lnTo>
                  <a:lnTo>
                    <a:pt x="28" y="198"/>
                  </a:lnTo>
                  <a:lnTo>
                    <a:pt x="29" y="192"/>
                  </a:lnTo>
                  <a:lnTo>
                    <a:pt x="29" y="183"/>
                  </a:lnTo>
                  <a:lnTo>
                    <a:pt x="29" y="182"/>
                  </a:lnTo>
                  <a:lnTo>
                    <a:pt x="28" y="181"/>
                  </a:lnTo>
                  <a:lnTo>
                    <a:pt x="27" y="180"/>
                  </a:lnTo>
                  <a:lnTo>
                    <a:pt x="27" y="177"/>
                  </a:lnTo>
                  <a:lnTo>
                    <a:pt x="27" y="175"/>
                  </a:lnTo>
                  <a:lnTo>
                    <a:pt x="27" y="174"/>
                  </a:lnTo>
                  <a:lnTo>
                    <a:pt x="27" y="173"/>
                  </a:lnTo>
                  <a:lnTo>
                    <a:pt x="26" y="172"/>
                  </a:lnTo>
                  <a:lnTo>
                    <a:pt x="26" y="170"/>
                  </a:lnTo>
                  <a:lnTo>
                    <a:pt x="26" y="168"/>
                  </a:lnTo>
                  <a:lnTo>
                    <a:pt x="27" y="164"/>
                  </a:lnTo>
                  <a:lnTo>
                    <a:pt x="29" y="154"/>
                  </a:lnTo>
                  <a:lnTo>
                    <a:pt x="30" y="148"/>
                  </a:lnTo>
                  <a:lnTo>
                    <a:pt x="30" y="147"/>
                  </a:lnTo>
                  <a:lnTo>
                    <a:pt x="31" y="142"/>
                  </a:lnTo>
                  <a:lnTo>
                    <a:pt x="31" y="140"/>
                  </a:lnTo>
                  <a:lnTo>
                    <a:pt x="31" y="139"/>
                  </a:lnTo>
                  <a:lnTo>
                    <a:pt x="32" y="135"/>
                  </a:lnTo>
                  <a:lnTo>
                    <a:pt x="32" y="131"/>
                  </a:lnTo>
                  <a:lnTo>
                    <a:pt x="32" y="127"/>
                  </a:lnTo>
                  <a:lnTo>
                    <a:pt x="33" y="122"/>
                  </a:lnTo>
                  <a:lnTo>
                    <a:pt x="33" y="120"/>
                  </a:lnTo>
                  <a:lnTo>
                    <a:pt x="33" y="120"/>
                  </a:lnTo>
                  <a:lnTo>
                    <a:pt x="32" y="116"/>
                  </a:lnTo>
                  <a:lnTo>
                    <a:pt x="30" y="115"/>
                  </a:lnTo>
                  <a:lnTo>
                    <a:pt x="30" y="111"/>
                  </a:lnTo>
                  <a:lnTo>
                    <a:pt x="31" y="109"/>
                  </a:lnTo>
                  <a:lnTo>
                    <a:pt x="30" y="108"/>
                  </a:lnTo>
                  <a:lnTo>
                    <a:pt x="29" y="108"/>
                  </a:lnTo>
                  <a:lnTo>
                    <a:pt x="27" y="105"/>
                  </a:lnTo>
                  <a:lnTo>
                    <a:pt x="27" y="102"/>
                  </a:lnTo>
                  <a:lnTo>
                    <a:pt x="27" y="101"/>
                  </a:lnTo>
                  <a:lnTo>
                    <a:pt x="27" y="100"/>
                  </a:lnTo>
                  <a:lnTo>
                    <a:pt x="25" y="98"/>
                  </a:lnTo>
                  <a:lnTo>
                    <a:pt x="23" y="98"/>
                  </a:lnTo>
                  <a:lnTo>
                    <a:pt x="22" y="96"/>
                  </a:lnTo>
                  <a:lnTo>
                    <a:pt x="22" y="95"/>
                  </a:lnTo>
                  <a:lnTo>
                    <a:pt x="23" y="89"/>
                  </a:lnTo>
                  <a:lnTo>
                    <a:pt x="22" y="88"/>
                  </a:lnTo>
                  <a:lnTo>
                    <a:pt x="22" y="87"/>
                  </a:lnTo>
                  <a:lnTo>
                    <a:pt x="22" y="85"/>
                  </a:lnTo>
                  <a:lnTo>
                    <a:pt x="22" y="83"/>
                  </a:lnTo>
                  <a:lnTo>
                    <a:pt x="23" y="78"/>
                  </a:lnTo>
                  <a:lnTo>
                    <a:pt x="24" y="76"/>
                  </a:lnTo>
                  <a:lnTo>
                    <a:pt x="24" y="74"/>
                  </a:lnTo>
                  <a:lnTo>
                    <a:pt x="24" y="73"/>
                  </a:lnTo>
                  <a:lnTo>
                    <a:pt x="24" y="72"/>
                  </a:lnTo>
                  <a:lnTo>
                    <a:pt x="24" y="71"/>
                  </a:lnTo>
                  <a:lnTo>
                    <a:pt x="25" y="69"/>
                  </a:lnTo>
                  <a:lnTo>
                    <a:pt x="26" y="68"/>
                  </a:lnTo>
                  <a:lnTo>
                    <a:pt x="27" y="68"/>
                  </a:lnTo>
                  <a:lnTo>
                    <a:pt x="27" y="65"/>
                  </a:lnTo>
                  <a:lnTo>
                    <a:pt x="26" y="59"/>
                  </a:lnTo>
                  <a:lnTo>
                    <a:pt x="25" y="59"/>
                  </a:lnTo>
                  <a:lnTo>
                    <a:pt x="25" y="58"/>
                  </a:lnTo>
                  <a:lnTo>
                    <a:pt x="26" y="57"/>
                  </a:lnTo>
                  <a:lnTo>
                    <a:pt x="28" y="56"/>
                  </a:lnTo>
                  <a:lnTo>
                    <a:pt x="30" y="54"/>
                  </a:lnTo>
                  <a:lnTo>
                    <a:pt x="31" y="53"/>
                  </a:lnTo>
                  <a:lnTo>
                    <a:pt x="31" y="52"/>
                  </a:lnTo>
                  <a:lnTo>
                    <a:pt x="31" y="49"/>
                  </a:lnTo>
                  <a:lnTo>
                    <a:pt x="32" y="48"/>
                  </a:lnTo>
                  <a:lnTo>
                    <a:pt x="33" y="48"/>
                  </a:lnTo>
                  <a:lnTo>
                    <a:pt x="33" y="47"/>
                  </a:lnTo>
                  <a:lnTo>
                    <a:pt x="35" y="42"/>
                  </a:lnTo>
                  <a:lnTo>
                    <a:pt x="36" y="42"/>
                  </a:lnTo>
                  <a:lnTo>
                    <a:pt x="37" y="41"/>
                  </a:lnTo>
                  <a:lnTo>
                    <a:pt x="38" y="38"/>
                  </a:lnTo>
                  <a:lnTo>
                    <a:pt x="38" y="37"/>
                  </a:lnTo>
                  <a:lnTo>
                    <a:pt x="36" y="35"/>
                  </a:lnTo>
                  <a:lnTo>
                    <a:pt x="35" y="32"/>
                  </a:lnTo>
                  <a:lnTo>
                    <a:pt x="34" y="31"/>
                  </a:lnTo>
                  <a:lnTo>
                    <a:pt x="34" y="31"/>
                  </a:lnTo>
                  <a:lnTo>
                    <a:pt x="35" y="30"/>
                  </a:lnTo>
                  <a:lnTo>
                    <a:pt x="36" y="30"/>
                  </a:lnTo>
                  <a:lnTo>
                    <a:pt x="38" y="30"/>
                  </a:lnTo>
                  <a:lnTo>
                    <a:pt x="41" y="31"/>
                  </a:lnTo>
                  <a:lnTo>
                    <a:pt x="42" y="32"/>
                  </a:lnTo>
                  <a:lnTo>
                    <a:pt x="43" y="33"/>
                  </a:lnTo>
                  <a:lnTo>
                    <a:pt x="44" y="34"/>
                  </a:lnTo>
                  <a:lnTo>
                    <a:pt x="45" y="34"/>
                  </a:lnTo>
                  <a:lnTo>
                    <a:pt x="45" y="35"/>
                  </a:lnTo>
                  <a:lnTo>
                    <a:pt x="47" y="37"/>
                  </a:lnTo>
                  <a:lnTo>
                    <a:pt x="49" y="38"/>
                  </a:lnTo>
                  <a:lnTo>
                    <a:pt x="49" y="39"/>
                  </a:lnTo>
                  <a:lnTo>
                    <a:pt x="49" y="40"/>
                  </a:lnTo>
                  <a:lnTo>
                    <a:pt x="50" y="41"/>
                  </a:lnTo>
                  <a:lnTo>
                    <a:pt x="57" y="48"/>
                  </a:lnTo>
                  <a:lnTo>
                    <a:pt x="58" y="51"/>
                  </a:lnTo>
                  <a:lnTo>
                    <a:pt x="59" y="52"/>
                  </a:lnTo>
                  <a:lnTo>
                    <a:pt x="60" y="52"/>
                  </a:lnTo>
                  <a:lnTo>
                    <a:pt x="61" y="53"/>
                  </a:lnTo>
                  <a:lnTo>
                    <a:pt x="65" y="56"/>
                  </a:lnTo>
                  <a:lnTo>
                    <a:pt x="65" y="57"/>
                  </a:lnTo>
                  <a:lnTo>
                    <a:pt x="66" y="59"/>
                  </a:lnTo>
                  <a:lnTo>
                    <a:pt x="68" y="59"/>
                  </a:lnTo>
                  <a:lnTo>
                    <a:pt x="68" y="58"/>
                  </a:lnTo>
                  <a:lnTo>
                    <a:pt x="69" y="59"/>
                  </a:lnTo>
                  <a:lnTo>
                    <a:pt x="71" y="60"/>
                  </a:lnTo>
                  <a:lnTo>
                    <a:pt x="72" y="61"/>
                  </a:lnTo>
                  <a:lnTo>
                    <a:pt x="76" y="65"/>
                  </a:lnTo>
                  <a:lnTo>
                    <a:pt x="78" y="67"/>
                  </a:lnTo>
                  <a:lnTo>
                    <a:pt x="78" y="68"/>
                  </a:lnTo>
                  <a:lnTo>
                    <a:pt x="77" y="70"/>
                  </a:lnTo>
                  <a:lnTo>
                    <a:pt x="78" y="70"/>
                  </a:lnTo>
                  <a:lnTo>
                    <a:pt x="80" y="72"/>
                  </a:lnTo>
                  <a:lnTo>
                    <a:pt x="81" y="74"/>
                  </a:lnTo>
                  <a:lnTo>
                    <a:pt x="86" y="77"/>
                  </a:lnTo>
                  <a:lnTo>
                    <a:pt x="88" y="78"/>
                  </a:lnTo>
                  <a:lnTo>
                    <a:pt x="89" y="79"/>
                  </a:lnTo>
                  <a:lnTo>
                    <a:pt x="91" y="80"/>
                  </a:lnTo>
                  <a:lnTo>
                    <a:pt x="94" y="81"/>
                  </a:lnTo>
                  <a:lnTo>
                    <a:pt x="95" y="81"/>
                  </a:lnTo>
                  <a:lnTo>
                    <a:pt x="95" y="82"/>
                  </a:lnTo>
                  <a:lnTo>
                    <a:pt x="98" y="82"/>
                  </a:lnTo>
                  <a:lnTo>
                    <a:pt x="102" y="84"/>
                  </a:lnTo>
                  <a:lnTo>
                    <a:pt x="105" y="84"/>
                  </a:lnTo>
                  <a:lnTo>
                    <a:pt x="106" y="84"/>
                  </a:lnTo>
                  <a:lnTo>
                    <a:pt x="106" y="85"/>
                  </a:lnTo>
                  <a:lnTo>
                    <a:pt x="107" y="85"/>
                  </a:lnTo>
                  <a:lnTo>
                    <a:pt x="108" y="85"/>
                  </a:lnTo>
                  <a:lnTo>
                    <a:pt x="109" y="84"/>
                  </a:lnTo>
                  <a:lnTo>
                    <a:pt x="111" y="86"/>
                  </a:lnTo>
                  <a:lnTo>
                    <a:pt x="112" y="87"/>
                  </a:lnTo>
                  <a:lnTo>
                    <a:pt x="113" y="88"/>
                  </a:lnTo>
                  <a:lnTo>
                    <a:pt x="114" y="90"/>
                  </a:lnTo>
                  <a:lnTo>
                    <a:pt x="116" y="92"/>
                  </a:lnTo>
                  <a:lnTo>
                    <a:pt x="118" y="91"/>
                  </a:lnTo>
                  <a:lnTo>
                    <a:pt x="120" y="90"/>
                  </a:lnTo>
                  <a:lnTo>
                    <a:pt x="121" y="90"/>
                  </a:lnTo>
                  <a:lnTo>
                    <a:pt x="121" y="92"/>
                  </a:lnTo>
                  <a:lnTo>
                    <a:pt x="122" y="93"/>
                  </a:lnTo>
                  <a:lnTo>
                    <a:pt x="123" y="94"/>
                  </a:lnTo>
                  <a:lnTo>
                    <a:pt x="126" y="94"/>
                  </a:lnTo>
                  <a:lnTo>
                    <a:pt x="127" y="94"/>
                  </a:lnTo>
                  <a:lnTo>
                    <a:pt x="129" y="94"/>
                  </a:lnTo>
                  <a:lnTo>
                    <a:pt x="128" y="97"/>
                  </a:lnTo>
                  <a:lnTo>
                    <a:pt x="129" y="98"/>
                  </a:lnTo>
                  <a:lnTo>
                    <a:pt x="132" y="99"/>
                  </a:lnTo>
                  <a:lnTo>
                    <a:pt x="134" y="99"/>
                  </a:lnTo>
                  <a:lnTo>
                    <a:pt x="137" y="101"/>
                  </a:lnTo>
                  <a:lnTo>
                    <a:pt x="138" y="101"/>
                  </a:lnTo>
                  <a:lnTo>
                    <a:pt x="141" y="101"/>
                  </a:lnTo>
                  <a:lnTo>
                    <a:pt x="141" y="102"/>
                  </a:lnTo>
                  <a:lnTo>
                    <a:pt x="142" y="102"/>
                  </a:lnTo>
                  <a:lnTo>
                    <a:pt x="143" y="103"/>
                  </a:lnTo>
                  <a:lnTo>
                    <a:pt x="144" y="103"/>
                  </a:lnTo>
                  <a:lnTo>
                    <a:pt x="147" y="102"/>
                  </a:lnTo>
                  <a:lnTo>
                    <a:pt x="149" y="100"/>
                  </a:lnTo>
                  <a:lnTo>
                    <a:pt x="153" y="98"/>
                  </a:lnTo>
                  <a:lnTo>
                    <a:pt x="154" y="98"/>
                  </a:lnTo>
                  <a:lnTo>
                    <a:pt x="155" y="98"/>
                  </a:lnTo>
                  <a:lnTo>
                    <a:pt x="154" y="98"/>
                  </a:lnTo>
                  <a:lnTo>
                    <a:pt x="154" y="100"/>
                  </a:lnTo>
                  <a:lnTo>
                    <a:pt x="154" y="101"/>
                  </a:lnTo>
                  <a:lnTo>
                    <a:pt x="155" y="101"/>
                  </a:lnTo>
                  <a:lnTo>
                    <a:pt x="157" y="105"/>
                  </a:lnTo>
                  <a:lnTo>
                    <a:pt x="159" y="106"/>
                  </a:lnTo>
                  <a:lnTo>
                    <a:pt x="160" y="109"/>
                  </a:lnTo>
                  <a:lnTo>
                    <a:pt x="160" y="112"/>
                  </a:lnTo>
                  <a:lnTo>
                    <a:pt x="161" y="112"/>
                  </a:lnTo>
                  <a:lnTo>
                    <a:pt x="162" y="112"/>
                  </a:lnTo>
                  <a:lnTo>
                    <a:pt x="165" y="112"/>
                  </a:lnTo>
                  <a:lnTo>
                    <a:pt x="167" y="112"/>
                  </a:lnTo>
                  <a:lnTo>
                    <a:pt x="169" y="113"/>
                  </a:lnTo>
                  <a:lnTo>
                    <a:pt x="170" y="114"/>
                  </a:lnTo>
                  <a:lnTo>
                    <a:pt x="169" y="114"/>
                  </a:lnTo>
                  <a:lnTo>
                    <a:pt x="168" y="115"/>
                  </a:lnTo>
                  <a:lnTo>
                    <a:pt x="168" y="117"/>
                  </a:lnTo>
                  <a:lnTo>
                    <a:pt x="168" y="118"/>
                  </a:lnTo>
                  <a:lnTo>
                    <a:pt x="171" y="120"/>
                  </a:lnTo>
                  <a:lnTo>
                    <a:pt x="174" y="120"/>
                  </a:lnTo>
                  <a:lnTo>
                    <a:pt x="173" y="119"/>
                  </a:lnTo>
                  <a:lnTo>
                    <a:pt x="172" y="117"/>
                  </a:lnTo>
                  <a:lnTo>
                    <a:pt x="173" y="114"/>
                  </a:lnTo>
                  <a:lnTo>
                    <a:pt x="174" y="112"/>
                  </a:lnTo>
                  <a:lnTo>
                    <a:pt x="178" y="110"/>
                  </a:lnTo>
                  <a:lnTo>
                    <a:pt x="182" y="110"/>
                  </a:lnTo>
                  <a:lnTo>
                    <a:pt x="184" y="111"/>
                  </a:lnTo>
                  <a:lnTo>
                    <a:pt x="184" y="114"/>
                  </a:lnTo>
                  <a:lnTo>
                    <a:pt x="182" y="115"/>
                  </a:lnTo>
                  <a:lnTo>
                    <a:pt x="180" y="116"/>
                  </a:lnTo>
                  <a:lnTo>
                    <a:pt x="179" y="116"/>
                  </a:lnTo>
                  <a:lnTo>
                    <a:pt x="179" y="117"/>
                  </a:lnTo>
                  <a:lnTo>
                    <a:pt x="180" y="122"/>
                  </a:lnTo>
                  <a:lnTo>
                    <a:pt x="180" y="123"/>
                  </a:lnTo>
                  <a:lnTo>
                    <a:pt x="180" y="124"/>
                  </a:lnTo>
                  <a:lnTo>
                    <a:pt x="182" y="124"/>
                  </a:lnTo>
                  <a:lnTo>
                    <a:pt x="182" y="123"/>
                  </a:lnTo>
                  <a:lnTo>
                    <a:pt x="183" y="121"/>
                  </a:lnTo>
                  <a:lnTo>
                    <a:pt x="183" y="120"/>
                  </a:lnTo>
                  <a:lnTo>
                    <a:pt x="182" y="120"/>
                  </a:lnTo>
                  <a:lnTo>
                    <a:pt x="184" y="119"/>
                  </a:lnTo>
                  <a:lnTo>
                    <a:pt x="186" y="118"/>
                  </a:lnTo>
                  <a:lnTo>
                    <a:pt x="188" y="118"/>
                  </a:lnTo>
                  <a:lnTo>
                    <a:pt x="188" y="118"/>
                  </a:lnTo>
                  <a:lnTo>
                    <a:pt x="188" y="119"/>
                  </a:lnTo>
                  <a:lnTo>
                    <a:pt x="188" y="120"/>
                  </a:lnTo>
                  <a:lnTo>
                    <a:pt x="187" y="125"/>
                  </a:lnTo>
                  <a:lnTo>
                    <a:pt x="187" y="127"/>
                  </a:lnTo>
                  <a:lnTo>
                    <a:pt x="188" y="127"/>
                  </a:lnTo>
                  <a:lnTo>
                    <a:pt x="187" y="130"/>
                  </a:lnTo>
                  <a:lnTo>
                    <a:pt x="185" y="130"/>
                  </a:lnTo>
                  <a:lnTo>
                    <a:pt x="184" y="129"/>
                  </a:lnTo>
                  <a:lnTo>
                    <a:pt x="182" y="129"/>
                  </a:lnTo>
                  <a:lnTo>
                    <a:pt x="182" y="132"/>
                  </a:lnTo>
                  <a:lnTo>
                    <a:pt x="182" y="134"/>
                  </a:lnTo>
                  <a:lnTo>
                    <a:pt x="184" y="135"/>
                  </a:lnTo>
                  <a:lnTo>
                    <a:pt x="184" y="136"/>
                  </a:lnTo>
                  <a:lnTo>
                    <a:pt x="184" y="137"/>
                  </a:lnTo>
                  <a:lnTo>
                    <a:pt x="182" y="138"/>
                  </a:lnTo>
                  <a:lnTo>
                    <a:pt x="182" y="139"/>
                  </a:lnTo>
                  <a:lnTo>
                    <a:pt x="182" y="140"/>
                  </a:lnTo>
                  <a:lnTo>
                    <a:pt x="184" y="141"/>
                  </a:lnTo>
                  <a:lnTo>
                    <a:pt x="185" y="142"/>
                  </a:lnTo>
                  <a:lnTo>
                    <a:pt x="184" y="142"/>
                  </a:lnTo>
                  <a:lnTo>
                    <a:pt x="183" y="144"/>
                  </a:lnTo>
                  <a:lnTo>
                    <a:pt x="184" y="146"/>
                  </a:lnTo>
                  <a:lnTo>
                    <a:pt x="184" y="147"/>
                  </a:lnTo>
                  <a:lnTo>
                    <a:pt x="186" y="147"/>
                  </a:lnTo>
                  <a:lnTo>
                    <a:pt x="187" y="148"/>
                  </a:lnTo>
                  <a:lnTo>
                    <a:pt x="184" y="148"/>
                  </a:lnTo>
                  <a:lnTo>
                    <a:pt x="184" y="149"/>
                  </a:lnTo>
                  <a:lnTo>
                    <a:pt x="183" y="150"/>
                  </a:lnTo>
                  <a:lnTo>
                    <a:pt x="182" y="150"/>
                  </a:lnTo>
                  <a:lnTo>
                    <a:pt x="182" y="148"/>
                  </a:lnTo>
                  <a:lnTo>
                    <a:pt x="179" y="148"/>
                  </a:lnTo>
                  <a:lnTo>
                    <a:pt x="179" y="149"/>
                  </a:lnTo>
                  <a:lnTo>
                    <a:pt x="179" y="151"/>
                  </a:lnTo>
                  <a:lnTo>
                    <a:pt x="179" y="152"/>
                  </a:lnTo>
                  <a:lnTo>
                    <a:pt x="178" y="153"/>
                  </a:lnTo>
                  <a:lnTo>
                    <a:pt x="175" y="154"/>
                  </a:lnTo>
                  <a:lnTo>
                    <a:pt x="174" y="154"/>
                  </a:lnTo>
                  <a:lnTo>
                    <a:pt x="172" y="155"/>
                  </a:lnTo>
                  <a:lnTo>
                    <a:pt x="171" y="159"/>
                  </a:lnTo>
                  <a:lnTo>
                    <a:pt x="170" y="160"/>
                  </a:lnTo>
                  <a:lnTo>
                    <a:pt x="169" y="162"/>
                  </a:lnTo>
                  <a:lnTo>
                    <a:pt x="170" y="163"/>
                  </a:lnTo>
                  <a:lnTo>
                    <a:pt x="170" y="164"/>
                  </a:lnTo>
                  <a:lnTo>
                    <a:pt x="171" y="164"/>
                  </a:lnTo>
                  <a:lnTo>
                    <a:pt x="172" y="163"/>
                  </a:lnTo>
                  <a:lnTo>
                    <a:pt x="173" y="161"/>
                  </a:lnTo>
                  <a:lnTo>
                    <a:pt x="173" y="160"/>
                  </a:lnTo>
                  <a:lnTo>
                    <a:pt x="176" y="159"/>
                  </a:lnTo>
                  <a:lnTo>
                    <a:pt x="177" y="157"/>
                  </a:lnTo>
                  <a:lnTo>
                    <a:pt x="181" y="154"/>
                  </a:lnTo>
                  <a:lnTo>
                    <a:pt x="183" y="154"/>
                  </a:lnTo>
                  <a:lnTo>
                    <a:pt x="185" y="153"/>
                  </a:lnTo>
                  <a:lnTo>
                    <a:pt x="186" y="152"/>
                  </a:lnTo>
                  <a:lnTo>
                    <a:pt x="188" y="153"/>
                  </a:lnTo>
                  <a:lnTo>
                    <a:pt x="189" y="150"/>
                  </a:lnTo>
                  <a:lnTo>
                    <a:pt x="189" y="147"/>
                  </a:lnTo>
                  <a:lnTo>
                    <a:pt x="189" y="145"/>
                  </a:lnTo>
                  <a:lnTo>
                    <a:pt x="189" y="144"/>
                  </a:lnTo>
                  <a:lnTo>
                    <a:pt x="188" y="142"/>
                  </a:lnTo>
                  <a:lnTo>
                    <a:pt x="188" y="142"/>
                  </a:lnTo>
                  <a:lnTo>
                    <a:pt x="188" y="141"/>
                  </a:lnTo>
                  <a:lnTo>
                    <a:pt x="189" y="141"/>
                  </a:lnTo>
                  <a:lnTo>
                    <a:pt x="189" y="142"/>
                  </a:lnTo>
                  <a:lnTo>
                    <a:pt x="189" y="143"/>
                  </a:lnTo>
                  <a:lnTo>
                    <a:pt x="190" y="144"/>
                  </a:lnTo>
                  <a:lnTo>
                    <a:pt x="193" y="145"/>
                  </a:lnTo>
                  <a:lnTo>
                    <a:pt x="194" y="148"/>
                  </a:lnTo>
                  <a:lnTo>
                    <a:pt x="194" y="151"/>
                  </a:lnTo>
                  <a:lnTo>
                    <a:pt x="193" y="153"/>
                  </a:lnTo>
                  <a:lnTo>
                    <a:pt x="193" y="158"/>
                  </a:lnTo>
                  <a:lnTo>
                    <a:pt x="193" y="159"/>
                  </a:lnTo>
                  <a:lnTo>
                    <a:pt x="194" y="160"/>
                  </a:lnTo>
                  <a:lnTo>
                    <a:pt x="194" y="161"/>
                  </a:lnTo>
                  <a:lnTo>
                    <a:pt x="193" y="161"/>
                  </a:lnTo>
                  <a:lnTo>
                    <a:pt x="193" y="162"/>
                  </a:lnTo>
                  <a:lnTo>
                    <a:pt x="192" y="164"/>
                  </a:lnTo>
                  <a:lnTo>
                    <a:pt x="193" y="167"/>
                  </a:lnTo>
                  <a:lnTo>
                    <a:pt x="193" y="168"/>
                  </a:lnTo>
                  <a:lnTo>
                    <a:pt x="193" y="169"/>
                  </a:lnTo>
                  <a:lnTo>
                    <a:pt x="192" y="169"/>
                  </a:lnTo>
                  <a:lnTo>
                    <a:pt x="191" y="169"/>
                  </a:lnTo>
                  <a:lnTo>
                    <a:pt x="189" y="169"/>
                  </a:lnTo>
                  <a:lnTo>
                    <a:pt x="188" y="168"/>
                  </a:lnTo>
                  <a:lnTo>
                    <a:pt x="188" y="168"/>
                  </a:lnTo>
                  <a:lnTo>
                    <a:pt x="186" y="167"/>
                  </a:lnTo>
                  <a:lnTo>
                    <a:pt x="185" y="172"/>
                  </a:lnTo>
                  <a:lnTo>
                    <a:pt x="186" y="173"/>
                  </a:lnTo>
                  <a:lnTo>
                    <a:pt x="187" y="173"/>
                  </a:lnTo>
                  <a:lnTo>
                    <a:pt x="188" y="173"/>
                  </a:lnTo>
                  <a:lnTo>
                    <a:pt x="188" y="175"/>
                  </a:lnTo>
                  <a:lnTo>
                    <a:pt x="188" y="176"/>
                  </a:lnTo>
                  <a:lnTo>
                    <a:pt x="187" y="178"/>
                  </a:lnTo>
                  <a:lnTo>
                    <a:pt x="185" y="181"/>
                  </a:lnTo>
                  <a:lnTo>
                    <a:pt x="186" y="182"/>
                  </a:lnTo>
                  <a:lnTo>
                    <a:pt x="187" y="183"/>
                  </a:lnTo>
                  <a:lnTo>
                    <a:pt x="187" y="184"/>
                  </a:lnTo>
                  <a:lnTo>
                    <a:pt x="186" y="185"/>
                  </a:lnTo>
                  <a:lnTo>
                    <a:pt x="185" y="185"/>
                  </a:lnTo>
                  <a:lnTo>
                    <a:pt x="185" y="187"/>
                  </a:lnTo>
                  <a:lnTo>
                    <a:pt x="185" y="189"/>
                  </a:lnTo>
                  <a:lnTo>
                    <a:pt x="186" y="190"/>
                  </a:lnTo>
                  <a:lnTo>
                    <a:pt x="183" y="191"/>
                  </a:lnTo>
                  <a:lnTo>
                    <a:pt x="182" y="190"/>
                  </a:lnTo>
                  <a:lnTo>
                    <a:pt x="181" y="191"/>
                  </a:lnTo>
                  <a:lnTo>
                    <a:pt x="179" y="192"/>
                  </a:lnTo>
                  <a:lnTo>
                    <a:pt x="179" y="194"/>
                  </a:lnTo>
                  <a:lnTo>
                    <a:pt x="178" y="196"/>
                  </a:lnTo>
                  <a:lnTo>
                    <a:pt x="177" y="196"/>
                  </a:lnTo>
                  <a:lnTo>
                    <a:pt x="179" y="197"/>
                  </a:lnTo>
                  <a:lnTo>
                    <a:pt x="180" y="197"/>
                  </a:lnTo>
                  <a:lnTo>
                    <a:pt x="182" y="198"/>
                  </a:lnTo>
                  <a:lnTo>
                    <a:pt x="182" y="199"/>
                  </a:lnTo>
                  <a:lnTo>
                    <a:pt x="182" y="199"/>
                  </a:lnTo>
                  <a:lnTo>
                    <a:pt x="184" y="200"/>
                  </a:lnTo>
                  <a:lnTo>
                    <a:pt x="185" y="201"/>
                  </a:lnTo>
                  <a:lnTo>
                    <a:pt x="184" y="202"/>
                  </a:lnTo>
                  <a:lnTo>
                    <a:pt x="183" y="203"/>
                  </a:lnTo>
                  <a:lnTo>
                    <a:pt x="185" y="206"/>
                  </a:lnTo>
                  <a:lnTo>
                    <a:pt x="184" y="207"/>
                  </a:lnTo>
                  <a:lnTo>
                    <a:pt x="182" y="212"/>
                  </a:lnTo>
                  <a:lnTo>
                    <a:pt x="182" y="214"/>
                  </a:lnTo>
                  <a:lnTo>
                    <a:pt x="183" y="214"/>
                  </a:lnTo>
                  <a:lnTo>
                    <a:pt x="186" y="216"/>
                  </a:lnTo>
                  <a:lnTo>
                    <a:pt x="187" y="218"/>
                  </a:lnTo>
                  <a:lnTo>
                    <a:pt x="184" y="218"/>
                  </a:lnTo>
                  <a:lnTo>
                    <a:pt x="181" y="219"/>
                  </a:lnTo>
                  <a:lnTo>
                    <a:pt x="179" y="220"/>
                  </a:lnTo>
                  <a:lnTo>
                    <a:pt x="178" y="221"/>
                  </a:lnTo>
                  <a:lnTo>
                    <a:pt x="177" y="221"/>
                  </a:lnTo>
                  <a:lnTo>
                    <a:pt x="175" y="222"/>
                  </a:lnTo>
                  <a:lnTo>
                    <a:pt x="174" y="222"/>
                  </a:lnTo>
                  <a:lnTo>
                    <a:pt x="172" y="221"/>
                  </a:lnTo>
                  <a:lnTo>
                    <a:pt x="172" y="220"/>
                  </a:lnTo>
                  <a:lnTo>
                    <a:pt x="172" y="220"/>
                  </a:lnTo>
                  <a:lnTo>
                    <a:pt x="173" y="218"/>
                  </a:lnTo>
                  <a:lnTo>
                    <a:pt x="172" y="217"/>
                  </a:lnTo>
                  <a:lnTo>
                    <a:pt x="171" y="217"/>
                  </a:lnTo>
                  <a:lnTo>
                    <a:pt x="171" y="219"/>
                  </a:lnTo>
                  <a:lnTo>
                    <a:pt x="168" y="220"/>
                  </a:lnTo>
                  <a:lnTo>
                    <a:pt x="167" y="222"/>
                  </a:lnTo>
                  <a:lnTo>
                    <a:pt x="168" y="222"/>
                  </a:lnTo>
                  <a:lnTo>
                    <a:pt x="170" y="223"/>
                  </a:lnTo>
                  <a:lnTo>
                    <a:pt x="171" y="223"/>
                  </a:lnTo>
                  <a:lnTo>
                    <a:pt x="175" y="230"/>
                  </a:lnTo>
                  <a:lnTo>
                    <a:pt x="177" y="231"/>
                  </a:lnTo>
                  <a:lnTo>
                    <a:pt x="177" y="231"/>
                  </a:lnTo>
                  <a:lnTo>
                    <a:pt x="179" y="231"/>
                  </a:lnTo>
                  <a:lnTo>
                    <a:pt x="180" y="230"/>
                  </a:lnTo>
                  <a:lnTo>
                    <a:pt x="180" y="229"/>
                  </a:lnTo>
                  <a:lnTo>
                    <a:pt x="179" y="228"/>
                  </a:lnTo>
                  <a:lnTo>
                    <a:pt x="178" y="228"/>
                  </a:lnTo>
                  <a:lnTo>
                    <a:pt x="177" y="227"/>
                  </a:lnTo>
                  <a:lnTo>
                    <a:pt x="178" y="226"/>
                  </a:lnTo>
                  <a:lnTo>
                    <a:pt x="180" y="225"/>
                  </a:lnTo>
                  <a:lnTo>
                    <a:pt x="181" y="225"/>
                  </a:lnTo>
                  <a:lnTo>
                    <a:pt x="186" y="225"/>
                  </a:lnTo>
                  <a:lnTo>
                    <a:pt x="188" y="225"/>
                  </a:lnTo>
                  <a:lnTo>
                    <a:pt x="189" y="224"/>
                  </a:lnTo>
                  <a:lnTo>
                    <a:pt x="191" y="219"/>
                  </a:lnTo>
                  <a:lnTo>
                    <a:pt x="191" y="217"/>
                  </a:lnTo>
                  <a:lnTo>
                    <a:pt x="191" y="216"/>
                  </a:lnTo>
                  <a:lnTo>
                    <a:pt x="190" y="214"/>
                  </a:lnTo>
                  <a:lnTo>
                    <a:pt x="190" y="211"/>
                  </a:lnTo>
                  <a:lnTo>
                    <a:pt x="189" y="210"/>
                  </a:lnTo>
                  <a:lnTo>
                    <a:pt x="188" y="209"/>
                  </a:lnTo>
                  <a:lnTo>
                    <a:pt x="190" y="209"/>
                  </a:lnTo>
                  <a:lnTo>
                    <a:pt x="191" y="207"/>
                  </a:lnTo>
                  <a:lnTo>
                    <a:pt x="192" y="206"/>
                  </a:lnTo>
                  <a:lnTo>
                    <a:pt x="192" y="205"/>
                  </a:lnTo>
                  <a:lnTo>
                    <a:pt x="190" y="203"/>
                  </a:lnTo>
                  <a:lnTo>
                    <a:pt x="190" y="201"/>
                  </a:lnTo>
                  <a:lnTo>
                    <a:pt x="190" y="200"/>
                  </a:lnTo>
                  <a:lnTo>
                    <a:pt x="191" y="197"/>
                  </a:lnTo>
                  <a:lnTo>
                    <a:pt x="191" y="193"/>
                  </a:lnTo>
                  <a:lnTo>
                    <a:pt x="190" y="192"/>
                  </a:lnTo>
                  <a:lnTo>
                    <a:pt x="192" y="192"/>
                  </a:lnTo>
                  <a:lnTo>
                    <a:pt x="193" y="191"/>
                  </a:lnTo>
                  <a:lnTo>
                    <a:pt x="194" y="192"/>
                  </a:lnTo>
                  <a:lnTo>
                    <a:pt x="196" y="192"/>
                  </a:lnTo>
                  <a:lnTo>
                    <a:pt x="197" y="192"/>
                  </a:lnTo>
                  <a:lnTo>
                    <a:pt x="198" y="192"/>
                  </a:lnTo>
                  <a:lnTo>
                    <a:pt x="198" y="190"/>
                  </a:lnTo>
                  <a:lnTo>
                    <a:pt x="196" y="187"/>
                  </a:lnTo>
                  <a:lnTo>
                    <a:pt x="195" y="186"/>
                  </a:lnTo>
                  <a:lnTo>
                    <a:pt x="194" y="186"/>
                  </a:lnTo>
                  <a:lnTo>
                    <a:pt x="193" y="186"/>
                  </a:lnTo>
                  <a:lnTo>
                    <a:pt x="193" y="184"/>
                  </a:lnTo>
                  <a:lnTo>
                    <a:pt x="193" y="181"/>
                  </a:lnTo>
                  <a:lnTo>
                    <a:pt x="195" y="179"/>
                  </a:lnTo>
                  <a:lnTo>
                    <a:pt x="196" y="178"/>
                  </a:lnTo>
                  <a:lnTo>
                    <a:pt x="197" y="177"/>
                  </a:lnTo>
                  <a:lnTo>
                    <a:pt x="199" y="176"/>
                  </a:lnTo>
                  <a:lnTo>
                    <a:pt x="199" y="175"/>
                  </a:lnTo>
                  <a:lnTo>
                    <a:pt x="199" y="175"/>
                  </a:lnTo>
                  <a:lnTo>
                    <a:pt x="200" y="174"/>
                  </a:lnTo>
                  <a:lnTo>
                    <a:pt x="200" y="171"/>
                  </a:lnTo>
                  <a:lnTo>
                    <a:pt x="200" y="170"/>
                  </a:lnTo>
                  <a:lnTo>
                    <a:pt x="200" y="168"/>
                  </a:lnTo>
                  <a:lnTo>
                    <a:pt x="200" y="167"/>
                  </a:lnTo>
                  <a:lnTo>
                    <a:pt x="201" y="164"/>
                  </a:lnTo>
                  <a:lnTo>
                    <a:pt x="206" y="160"/>
                  </a:lnTo>
                  <a:lnTo>
                    <a:pt x="207" y="159"/>
                  </a:lnTo>
                  <a:lnTo>
                    <a:pt x="208" y="159"/>
                  </a:lnTo>
                  <a:lnTo>
                    <a:pt x="209" y="157"/>
                  </a:lnTo>
                  <a:lnTo>
                    <a:pt x="209" y="156"/>
                  </a:lnTo>
                  <a:lnTo>
                    <a:pt x="209" y="155"/>
                  </a:lnTo>
                  <a:lnTo>
                    <a:pt x="210" y="153"/>
                  </a:lnTo>
                  <a:lnTo>
                    <a:pt x="211" y="152"/>
                  </a:lnTo>
                  <a:lnTo>
                    <a:pt x="212" y="150"/>
                  </a:lnTo>
                  <a:lnTo>
                    <a:pt x="213" y="150"/>
                  </a:lnTo>
                  <a:lnTo>
                    <a:pt x="213" y="149"/>
                  </a:lnTo>
                  <a:lnTo>
                    <a:pt x="213" y="148"/>
                  </a:lnTo>
                  <a:lnTo>
                    <a:pt x="214" y="147"/>
                  </a:lnTo>
                  <a:lnTo>
                    <a:pt x="216" y="147"/>
                  </a:lnTo>
                  <a:lnTo>
                    <a:pt x="219" y="148"/>
                  </a:lnTo>
                  <a:lnTo>
                    <a:pt x="221" y="146"/>
                  </a:lnTo>
                  <a:lnTo>
                    <a:pt x="221" y="146"/>
                  </a:lnTo>
                  <a:lnTo>
                    <a:pt x="221" y="144"/>
                  </a:lnTo>
                  <a:lnTo>
                    <a:pt x="222" y="142"/>
                  </a:lnTo>
                  <a:lnTo>
                    <a:pt x="222" y="141"/>
                  </a:lnTo>
                  <a:lnTo>
                    <a:pt x="223" y="141"/>
                  </a:lnTo>
                  <a:lnTo>
                    <a:pt x="223" y="138"/>
                  </a:lnTo>
                  <a:lnTo>
                    <a:pt x="220" y="135"/>
                  </a:lnTo>
                  <a:lnTo>
                    <a:pt x="219" y="131"/>
                  </a:lnTo>
                  <a:lnTo>
                    <a:pt x="218" y="129"/>
                  </a:lnTo>
                  <a:lnTo>
                    <a:pt x="218" y="128"/>
                  </a:lnTo>
                  <a:lnTo>
                    <a:pt x="216" y="127"/>
                  </a:lnTo>
                  <a:lnTo>
                    <a:pt x="215" y="123"/>
                  </a:lnTo>
                  <a:lnTo>
                    <a:pt x="216" y="120"/>
                  </a:lnTo>
                  <a:lnTo>
                    <a:pt x="217" y="120"/>
                  </a:lnTo>
                  <a:lnTo>
                    <a:pt x="217" y="118"/>
                  </a:lnTo>
                  <a:lnTo>
                    <a:pt x="218" y="117"/>
                  </a:lnTo>
                  <a:lnTo>
                    <a:pt x="219" y="115"/>
                  </a:lnTo>
                  <a:lnTo>
                    <a:pt x="218" y="114"/>
                  </a:lnTo>
                  <a:lnTo>
                    <a:pt x="217" y="112"/>
                  </a:lnTo>
                  <a:lnTo>
                    <a:pt x="218" y="110"/>
                  </a:lnTo>
                  <a:lnTo>
                    <a:pt x="217" y="109"/>
                  </a:lnTo>
                  <a:lnTo>
                    <a:pt x="215" y="108"/>
                  </a:lnTo>
                  <a:lnTo>
                    <a:pt x="215" y="107"/>
                  </a:lnTo>
                  <a:lnTo>
                    <a:pt x="213" y="107"/>
                  </a:lnTo>
                  <a:lnTo>
                    <a:pt x="213" y="108"/>
                  </a:lnTo>
                  <a:lnTo>
                    <a:pt x="212" y="109"/>
                  </a:lnTo>
                  <a:lnTo>
                    <a:pt x="213" y="109"/>
                  </a:lnTo>
                  <a:lnTo>
                    <a:pt x="213" y="110"/>
                  </a:lnTo>
                  <a:lnTo>
                    <a:pt x="211" y="112"/>
                  </a:lnTo>
                  <a:lnTo>
                    <a:pt x="210" y="112"/>
                  </a:lnTo>
                  <a:lnTo>
                    <a:pt x="210" y="112"/>
                  </a:lnTo>
                  <a:lnTo>
                    <a:pt x="209" y="112"/>
                  </a:lnTo>
                  <a:lnTo>
                    <a:pt x="209" y="114"/>
                  </a:lnTo>
                  <a:lnTo>
                    <a:pt x="209" y="115"/>
                  </a:lnTo>
                  <a:lnTo>
                    <a:pt x="210" y="120"/>
                  </a:lnTo>
                  <a:lnTo>
                    <a:pt x="211" y="124"/>
                  </a:lnTo>
                  <a:lnTo>
                    <a:pt x="213" y="127"/>
                  </a:lnTo>
                  <a:lnTo>
                    <a:pt x="214" y="131"/>
                  </a:lnTo>
                  <a:lnTo>
                    <a:pt x="214" y="132"/>
                  </a:lnTo>
                  <a:lnTo>
                    <a:pt x="213" y="132"/>
                  </a:lnTo>
                  <a:lnTo>
                    <a:pt x="212" y="131"/>
                  </a:lnTo>
                  <a:lnTo>
                    <a:pt x="212" y="131"/>
                  </a:lnTo>
                  <a:lnTo>
                    <a:pt x="211" y="130"/>
                  </a:lnTo>
                  <a:lnTo>
                    <a:pt x="212" y="128"/>
                  </a:lnTo>
                  <a:lnTo>
                    <a:pt x="211" y="127"/>
                  </a:lnTo>
                  <a:lnTo>
                    <a:pt x="210" y="125"/>
                  </a:lnTo>
                  <a:lnTo>
                    <a:pt x="209" y="122"/>
                  </a:lnTo>
                  <a:lnTo>
                    <a:pt x="208" y="120"/>
                  </a:lnTo>
                  <a:lnTo>
                    <a:pt x="207" y="120"/>
                  </a:lnTo>
                  <a:lnTo>
                    <a:pt x="206" y="120"/>
                  </a:lnTo>
                  <a:lnTo>
                    <a:pt x="205" y="120"/>
                  </a:lnTo>
                  <a:lnTo>
                    <a:pt x="204" y="118"/>
                  </a:lnTo>
                  <a:lnTo>
                    <a:pt x="204" y="114"/>
                  </a:lnTo>
                  <a:lnTo>
                    <a:pt x="204" y="111"/>
                  </a:lnTo>
                  <a:lnTo>
                    <a:pt x="205" y="108"/>
                  </a:lnTo>
                  <a:lnTo>
                    <a:pt x="206" y="106"/>
                  </a:lnTo>
                  <a:lnTo>
                    <a:pt x="206" y="104"/>
                  </a:lnTo>
                  <a:lnTo>
                    <a:pt x="207" y="103"/>
                  </a:lnTo>
                  <a:lnTo>
                    <a:pt x="210" y="103"/>
                  </a:lnTo>
                  <a:lnTo>
                    <a:pt x="210" y="103"/>
                  </a:lnTo>
                  <a:lnTo>
                    <a:pt x="211" y="103"/>
                  </a:lnTo>
                  <a:lnTo>
                    <a:pt x="212" y="103"/>
                  </a:lnTo>
                  <a:lnTo>
                    <a:pt x="213" y="102"/>
                  </a:lnTo>
                  <a:lnTo>
                    <a:pt x="214" y="102"/>
                  </a:lnTo>
                  <a:lnTo>
                    <a:pt x="217" y="106"/>
                  </a:lnTo>
                  <a:lnTo>
                    <a:pt x="219" y="105"/>
                  </a:lnTo>
                  <a:lnTo>
                    <a:pt x="219" y="103"/>
                  </a:lnTo>
                  <a:lnTo>
                    <a:pt x="221" y="102"/>
                  </a:lnTo>
                  <a:lnTo>
                    <a:pt x="221" y="101"/>
                  </a:lnTo>
                  <a:lnTo>
                    <a:pt x="221" y="100"/>
                  </a:lnTo>
                  <a:lnTo>
                    <a:pt x="221" y="99"/>
                  </a:lnTo>
                  <a:lnTo>
                    <a:pt x="220" y="96"/>
                  </a:lnTo>
                  <a:lnTo>
                    <a:pt x="219" y="95"/>
                  </a:lnTo>
                  <a:lnTo>
                    <a:pt x="218" y="93"/>
                  </a:lnTo>
                  <a:lnTo>
                    <a:pt x="215" y="90"/>
                  </a:lnTo>
                  <a:lnTo>
                    <a:pt x="214" y="89"/>
                  </a:lnTo>
                  <a:lnTo>
                    <a:pt x="212" y="86"/>
                  </a:lnTo>
                  <a:lnTo>
                    <a:pt x="212" y="84"/>
                  </a:lnTo>
                  <a:lnTo>
                    <a:pt x="211" y="83"/>
                  </a:lnTo>
                  <a:lnTo>
                    <a:pt x="211" y="82"/>
                  </a:lnTo>
                  <a:lnTo>
                    <a:pt x="212" y="80"/>
                  </a:lnTo>
                  <a:lnTo>
                    <a:pt x="213" y="78"/>
                  </a:lnTo>
                  <a:lnTo>
                    <a:pt x="213" y="77"/>
                  </a:lnTo>
                  <a:lnTo>
                    <a:pt x="211" y="77"/>
                  </a:lnTo>
                  <a:lnTo>
                    <a:pt x="210" y="79"/>
                  </a:lnTo>
                  <a:lnTo>
                    <a:pt x="207" y="80"/>
                  </a:lnTo>
                  <a:lnTo>
                    <a:pt x="204" y="80"/>
                  </a:lnTo>
                  <a:lnTo>
                    <a:pt x="203" y="78"/>
                  </a:lnTo>
                  <a:lnTo>
                    <a:pt x="202" y="77"/>
                  </a:lnTo>
                  <a:lnTo>
                    <a:pt x="203" y="75"/>
                  </a:lnTo>
                  <a:lnTo>
                    <a:pt x="204" y="75"/>
                  </a:lnTo>
                  <a:lnTo>
                    <a:pt x="205" y="74"/>
                  </a:lnTo>
                  <a:lnTo>
                    <a:pt x="205" y="71"/>
                  </a:lnTo>
                  <a:lnTo>
                    <a:pt x="205" y="70"/>
                  </a:lnTo>
                  <a:lnTo>
                    <a:pt x="203" y="70"/>
                  </a:lnTo>
                  <a:lnTo>
                    <a:pt x="202" y="71"/>
                  </a:lnTo>
                  <a:lnTo>
                    <a:pt x="202" y="72"/>
                  </a:lnTo>
                  <a:lnTo>
                    <a:pt x="201" y="72"/>
                  </a:lnTo>
                  <a:lnTo>
                    <a:pt x="201" y="71"/>
                  </a:lnTo>
                  <a:lnTo>
                    <a:pt x="201" y="70"/>
                  </a:lnTo>
                  <a:lnTo>
                    <a:pt x="201" y="69"/>
                  </a:lnTo>
                  <a:lnTo>
                    <a:pt x="203" y="67"/>
                  </a:lnTo>
                  <a:lnTo>
                    <a:pt x="204" y="65"/>
                  </a:lnTo>
                  <a:lnTo>
                    <a:pt x="205" y="66"/>
                  </a:lnTo>
                  <a:lnTo>
                    <a:pt x="205" y="67"/>
                  </a:lnTo>
                  <a:lnTo>
                    <a:pt x="211" y="66"/>
                  </a:lnTo>
                  <a:lnTo>
                    <a:pt x="212" y="66"/>
                  </a:lnTo>
                  <a:lnTo>
                    <a:pt x="212" y="67"/>
                  </a:lnTo>
                  <a:lnTo>
                    <a:pt x="214" y="69"/>
                  </a:lnTo>
                  <a:lnTo>
                    <a:pt x="215" y="70"/>
                  </a:lnTo>
                  <a:lnTo>
                    <a:pt x="215" y="75"/>
                  </a:lnTo>
                  <a:lnTo>
                    <a:pt x="215" y="75"/>
                  </a:lnTo>
                  <a:lnTo>
                    <a:pt x="217" y="76"/>
                  </a:lnTo>
                  <a:lnTo>
                    <a:pt x="217" y="76"/>
                  </a:lnTo>
                  <a:lnTo>
                    <a:pt x="218" y="76"/>
                  </a:lnTo>
                  <a:lnTo>
                    <a:pt x="221" y="76"/>
                  </a:lnTo>
                  <a:lnTo>
                    <a:pt x="221" y="75"/>
                  </a:lnTo>
                  <a:lnTo>
                    <a:pt x="221" y="73"/>
                  </a:lnTo>
                  <a:lnTo>
                    <a:pt x="221" y="70"/>
                  </a:lnTo>
                  <a:lnTo>
                    <a:pt x="221" y="69"/>
                  </a:lnTo>
                  <a:lnTo>
                    <a:pt x="221" y="68"/>
                  </a:lnTo>
                  <a:lnTo>
                    <a:pt x="221" y="65"/>
                  </a:lnTo>
                  <a:lnTo>
                    <a:pt x="221" y="63"/>
                  </a:lnTo>
                  <a:lnTo>
                    <a:pt x="220" y="62"/>
                  </a:lnTo>
                  <a:lnTo>
                    <a:pt x="220" y="61"/>
                  </a:lnTo>
                  <a:lnTo>
                    <a:pt x="221" y="61"/>
                  </a:lnTo>
                  <a:lnTo>
                    <a:pt x="222" y="62"/>
                  </a:lnTo>
                  <a:lnTo>
                    <a:pt x="223" y="64"/>
                  </a:lnTo>
                  <a:lnTo>
                    <a:pt x="223" y="65"/>
                  </a:lnTo>
                  <a:lnTo>
                    <a:pt x="226" y="64"/>
                  </a:lnTo>
                  <a:lnTo>
                    <a:pt x="228" y="63"/>
                  </a:lnTo>
                  <a:lnTo>
                    <a:pt x="229" y="60"/>
                  </a:lnTo>
                  <a:lnTo>
                    <a:pt x="228" y="57"/>
                  </a:lnTo>
                  <a:lnTo>
                    <a:pt x="227" y="56"/>
                  </a:lnTo>
                  <a:lnTo>
                    <a:pt x="226" y="53"/>
                  </a:lnTo>
                  <a:lnTo>
                    <a:pt x="226" y="53"/>
                  </a:lnTo>
                  <a:lnTo>
                    <a:pt x="226" y="52"/>
                  </a:lnTo>
                  <a:lnTo>
                    <a:pt x="226" y="51"/>
                  </a:lnTo>
                  <a:lnTo>
                    <a:pt x="226" y="49"/>
                  </a:lnTo>
                  <a:lnTo>
                    <a:pt x="226" y="43"/>
                  </a:lnTo>
                  <a:lnTo>
                    <a:pt x="226" y="42"/>
                  </a:lnTo>
                  <a:lnTo>
                    <a:pt x="227" y="42"/>
                  </a:lnTo>
                  <a:lnTo>
                    <a:pt x="229" y="41"/>
                  </a:lnTo>
                  <a:lnTo>
                    <a:pt x="230" y="39"/>
                  </a:lnTo>
                  <a:lnTo>
                    <a:pt x="228" y="38"/>
                  </a:lnTo>
                  <a:lnTo>
                    <a:pt x="227" y="37"/>
                  </a:lnTo>
                  <a:lnTo>
                    <a:pt x="227" y="35"/>
                  </a:lnTo>
                  <a:lnTo>
                    <a:pt x="225" y="34"/>
                  </a:lnTo>
                  <a:lnTo>
                    <a:pt x="222" y="34"/>
                  </a:lnTo>
                  <a:lnTo>
                    <a:pt x="221" y="36"/>
                  </a:lnTo>
                  <a:lnTo>
                    <a:pt x="219" y="37"/>
                  </a:lnTo>
                  <a:lnTo>
                    <a:pt x="217" y="37"/>
                  </a:lnTo>
                  <a:lnTo>
                    <a:pt x="217" y="38"/>
                  </a:lnTo>
                  <a:lnTo>
                    <a:pt x="218" y="40"/>
                  </a:lnTo>
                  <a:lnTo>
                    <a:pt x="219" y="41"/>
                  </a:lnTo>
                  <a:lnTo>
                    <a:pt x="219" y="43"/>
                  </a:lnTo>
                  <a:lnTo>
                    <a:pt x="218" y="43"/>
                  </a:lnTo>
                  <a:lnTo>
                    <a:pt x="217" y="43"/>
                  </a:lnTo>
                  <a:lnTo>
                    <a:pt x="216" y="43"/>
                  </a:lnTo>
                  <a:lnTo>
                    <a:pt x="215" y="41"/>
                  </a:lnTo>
                  <a:lnTo>
                    <a:pt x="215" y="37"/>
                  </a:lnTo>
                  <a:lnTo>
                    <a:pt x="215" y="36"/>
                  </a:lnTo>
                  <a:lnTo>
                    <a:pt x="216" y="35"/>
                  </a:lnTo>
                  <a:lnTo>
                    <a:pt x="218" y="32"/>
                  </a:lnTo>
                  <a:lnTo>
                    <a:pt x="219" y="31"/>
                  </a:lnTo>
                  <a:lnTo>
                    <a:pt x="218" y="31"/>
                  </a:lnTo>
                  <a:lnTo>
                    <a:pt x="217" y="31"/>
                  </a:lnTo>
                  <a:lnTo>
                    <a:pt x="216" y="28"/>
                  </a:lnTo>
                  <a:lnTo>
                    <a:pt x="215" y="27"/>
                  </a:lnTo>
                  <a:lnTo>
                    <a:pt x="215" y="28"/>
                  </a:lnTo>
                  <a:lnTo>
                    <a:pt x="215" y="29"/>
                  </a:lnTo>
                  <a:lnTo>
                    <a:pt x="214" y="30"/>
                  </a:lnTo>
                  <a:lnTo>
                    <a:pt x="214" y="29"/>
                  </a:lnTo>
                  <a:lnTo>
                    <a:pt x="215" y="26"/>
                  </a:lnTo>
                  <a:lnTo>
                    <a:pt x="215" y="24"/>
                  </a:lnTo>
                  <a:lnTo>
                    <a:pt x="215" y="21"/>
                  </a:lnTo>
                  <a:lnTo>
                    <a:pt x="215" y="20"/>
                  </a:lnTo>
                  <a:lnTo>
                    <a:pt x="211" y="15"/>
                  </a:lnTo>
                  <a:lnTo>
                    <a:pt x="211" y="14"/>
                  </a:lnTo>
                  <a:lnTo>
                    <a:pt x="212" y="14"/>
                  </a:lnTo>
                  <a:lnTo>
                    <a:pt x="215" y="12"/>
                  </a:lnTo>
                  <a:lnTo>
                    <a:pt x="215" y="12"/>
                  </a:lnTo>
                  <a:lnTo>
                    <a:pt x="215" y="11"/>
                  </a:lnTo>
                  <a:lnTo>
                    <a:pt x="216" y="10"/>
                  </a:lnTo>
                  <a:lnTo>
                    <a:pt x="215" y="9"/>
                  </a:lnTo>
                  <a:lnTo>
                    <a:pt x="215" y="8"/>
                  </a:lnTo>
                  <a:lnTo>
                    <a:pt x="213" y="9"/>
                  </a:lnTo>
                  <a:lnTo>
                    <a:pt x="210" y="7"/>
                  </a:lnTo>
                  <a:lnTo>
                    <a:pt x="210" y="6"/>
                  </a:lnTo>
                  <a:lnTo>
                    <a:pt x="211" y="5"/>
                  </a:lnTo>
                  <a:lnTo>
                    <a:pt x="214" y="3"/>
                  </a:lnTo>
                  <a:lnTo>
                    <a:pt x="216" y="2"/>
                  </a:lnTo>
                  <a:lnTo>
                    <a:pt x="217" y="2"/>
                  </a:lnTo>
                  <a:lnTo>
                    <a:pt x="218" y="1"/>
                  </a:lnTo>
                  <a:lnTo>
                    <a:pt x="218" y="0"/>
                  </a:lnTo>
                </a:path>
              </a:pathLst>
            </a:custGeom>
            <a:noFill/>
            <a:ln w="3">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0" name="Freeform 322"/>
            <p:cNvSpPr>
              <a:spLocks/>
            </p:cNvSpPr>
            <p:nvPr/>
          </p:nvSpPr>
          <p:spPr bwMode="auto">
            <a:xfrm>
              <a:off x="6504793" y="2855587"/>
              <a:ext cx="629280" cy="657063"/>
            </a:xfrm>
            <a:custGeom>
              <a:avLst/>
              <a:gdLst>
                <a:gd name="T0" fmla="*/ 165 w 453"/>
                <a:gd name="T1" fmla="*/ 63 h 473"/>
                <a:gd name="T2" fmla="*/ 194 w 453"/>
                <a:gd name="T3" fmla="*/ 118 h 473"/>
                <a:gd name="T4" fmla="*/ 284 w 453"/>
                <a:gd name="T5" fmla="*/ 162 h 473"/>
                <a:gd name="T6" fmla="*/ 309 w 453"/>
                <a:gd name="T7" fmla="*/ 143 h 473"/>
                <a:gd name="T8" fmla="*/ 342 w 453"/>
                <a:gd name="T9" fmla="*/ 103 h 473"/>
                <a:gd name="T10" fmla="*/ 358 w 453"/>
                <a:gd name="T11" fmla="*/ 113 h 473"/>
                <a:gd name="T12" fmla="*/ 377 w 453"/>
                <a:gd name="T13" fmla="*/ 97 h 473"/>
                <a:gd name="T14" fmla="*/ 399 w 453"/>
                <a:gd name="T15" fmla="*/ 83 h 473"/>
                <a:gd name="T16" fmla="*/ 429 w 453"/>
                <a:gd name="T17" fmla="*/ 91 h 473"/>
                <a:gd name="T18" fmla="*/ 446 w 453"/>
                <a:gd name="T19" fmla="*/ 110 h 473"/>
                <a:gd name="T20" fmla="*/ 451 w 453"/>
                <a:gd name="T21" fmla="*/ 130 h 473"/>
                <a:gd name="T22" fmla="*/ 425 w 453"/>
                <a:gd name="T23" fmla="*/ 137 h 473"/>
                <a:gd name="T24" fmla="*/ 388 w 453"/>
                <a:gd name="T25" fmla="*/ 151 h 473"/>
                <a:gd name="T26" fmla="*/ 383 w 453"/>
                <a:gd name="T27" fmla="*/ 169 h 473"/>
                <a:gd name="T28" fmla="*/ 368 w 453"/>
                <a:gd name="T29" fmla="*/ 196 h 473"/>
                <a:gd name="T30" fmla="*/ 357 w 453"/>
                <a:gd name="T31" fmla="*/ 218 h 473"/>
                <a:gd name="T32" fmla="*/ 332 w 453"/>
                <a:gd name="T33" fmla="*/ 250 h 473"/>
                <a:gd name="T34" fmla="*/ 326 w 453"/>
                <a:gd name="T35" fmla="*/ 268 h 473"/>
                <a:gd name="T36" fmla="*/ 297 w 453"/>
                <a:gd name="T37" fmla="*/ 259 h 473"/>
                <a:gd name="T38" fmla="*/ 285 w 453"/>
                <a:gd name="T39" fmla="*/ 275 h 473"/>
                <a:gd name="T40" fmla="*/ 269 w 453"/>
                <a:gd name="T41" fmla="*/ 314 h 473"/>
                <a:gd name="T42" fmla="*/ 266 w 453"/>
                <a:gd name="T43" fmla="*/ 335 h 473"/>
                <a:gd name="T44" fmla="*/ 245 w 453"/>
                <a:gd name="T45" fmla="*/ 377 h 473"/>
                <a:gd name="T46" fmla="*/ 247 w 453"/>
                <a:gd name="T47" fmla="*/ 391 h 473"/>
                <a:gd name="T48" fmla="*/ 242 w 453"/>
                <a:gd name="T49" fmla="*/ 406 h 473"/>
                <a:gd name="T50" fmla="*/ 216 w 453"/>
                <a:gd name="T51" fmla="*/ 425 h 473"/>
                <a:gd name="T52" fmla="*/ 196 w 453"/>
                <a:gd name="T53" fmla="*/ 440 h 473"/>
                <a:gd name="T54" fmla="*/ 174 w 453"/>
                <a:gd name="T55" fmla="*/ 453 h 473"/>
                <a:gd name="T56" fmla="*/ 144 w 453"/>
                <a:gd name="T57" fmla="*/ 452 h 473"/>
                <a:gd name="T58" fmla="*/ 127 w 453"/>
                <a:gd name="T59" fmla="*/ 471 h 473"/>
                <a:gd name="T60" fmla="*/ 107 w 453"/>
                <a:gd name="T61" fmla="*/ 466 h 473"/>
                <a:gd name="T62" fmla="*/ 97 w 453"/>
                <a:gd name="T63" fmla="*/ 464 h 473"/>
                <a:gd name="T64" fmla="*/ 92 w 453"/>
                <a:gd name="T65" fmla="*/ 460 h 473"/>
                <a:gd name="T66" fmla="*/ 87 w 453"/>
                <a:gd name="T67" fmla="*/ 450 h 473"/>
                <a:gd name="T68" fmla="*/ 83 w 453"/>
                <a:gd name="T69" fmla="*/ 437 h 473"/>
                <a:gd name="T70" fmla="*/ 64 w 453"/>
                <a:gd name="T71" fmla="*/ 431 h 473"/>
                <a:gd name="T72" fmla="*/ 40 w 453"/>
                <a:gd name="T73" fmla="*/ 412 h 473"/>
                <a:gd name="T74" fmla="*/ 22 w 453"/>
                <a:gd name="T75" fmla="*/ 383 h 473"/>
                <a:gd name="T76" fmla="*/ 5 w 453"/>
                <a:gd name="T77" fmla="*/ 366 h 473"/>
                <a:gd name="T78" fmla="*/ 5 w 453"/>
                <a:gd name="T79" fmla="*/ 346 h 473"/>
                <a:gd name="T80" fmla="*/ 8 w 453"/>
                <a:gd name="T81" fmla="*/ 326 h 473"/>
                <a:gd name="T82" fmla="*/ 27 w 453"/>
                <a:gd name="T83" fmla="*/ 302 h 473"/>
                <a:gd name="T84" fmla="*/ 36 w 453"/>
                <a:gd name="T85" fmla="*/ 297 h 473"/>
                <a:gd name="T86" fmla="*/ 30 w 453"/>
                <a:gd name="T87" fmla="*/ 273 h 473"/>
                <a:gd name="T88" fmla="*/ 42 w 453"/>
                <a:gd name="T89" fmla="*/ 241 h 473"/>
                <a:gd name="T90" fmla="*/ 58 w 453"/>
                <a:gd name="T91" fmla="*/ 246 h 473"/>
                <a:gd name="T92" fmla="*/ 70 w 453"/>
                <a:gd name="T93" fmla="*/ 234 h 473"/>
                <a:gd name="T94" fmla="*/ 67 w 453"/>
                <a:gd name="T95" fmla="*/ 212 h 473"/>
                <a:gd name="T96" fmla="*/ 91 w 453"/>
                <a:gd name="T97" fmla="*/ 177 h 473"/>
                <a:gd name="T98" fmla="*/ 101 w 453"/>
                <a:gd name="T99" fmla="*/ 185 h 473"/>
                <a:gd name="T100" fmla="*/ 121 w 453"/>
                <a:gd name="T101" fmla="*/ 165 h 473"/>
                <a:gd name="T102" fmla="*/ 145 w 453"/>
                <a:gd name="T103" fmla="*/ 127 h 473"/>
                <a:gd name="T104" fmla="*/ 148 w 453"/>
                <a:gd name="T105" fmla="*/ 92 h 473"/>
                <a:gd name="T106" fmla="*/ 148 w 453"/>
                <a:gd name="T107" fmla="*/ 62 h 473"/>
                <a:gd name="T108" fmla="*/ 150 w 453"/>
                <a:gd name="T109" fmla="*/ 35 h 473"/>
                <a:gd name="T110" fmla="*/ 143 w 453"/>
                <a:gd name="T111" fmla="*/ 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3" h="473">
                  <a:moveTo>
                    <a:pt x="154" y="0"/>
                  </a:moveTo>
                  <a:lnTo>
                    <a:pt x="154" y="2"/>
                  </a:lnTo>
                  <a:lnTo>
                    <a:pt x="154" y="6"/>
                  </a:lnTo>
                  <a:lnTo>
                    <a:pt x="156" y="15"/>
                  </a:lnTo>
                  <a:lnTo>
                    <a:pt x="157" y="21"/>
                  </a:lnTo>
                  <a:lnTo>
                    <a:pt x="159" y="31"/>
                  </a:lnTo>
                  <a:lnTo>
                    <a:pt x="164" y="61"/>
                  </a:lnTo>
                  <a:lnTo>
                    <a:pt x="165" y="63"/>
                  </a:lnTo>
                  <a:lnTo>
                    <a:pt x="166" y="74"/>
                  </a:lnTo>
                  <a:lnTo>
                    <a:pt x="168" y="82"/>
                  </a:lnTo>
                  <a:lnTo>
                    <a:pt x="169" y="89"/>
                  </a:lnTo>
                  <a:lnTo>
                    <a:pt x="169" y="90"/>
                  </a:lnTo>
                  <a:lnTo>
                    <a:pt x="170" y="92"/>
                  </a:lnTo>
                  <a:lnTo>
                    <a:pt x="175" y="121"/>
                  </a:lnTo>
                  <a:lnTo>
                    <a:pt x="184" y="119"/>
                  </a:lnTo>
                  <a:lnTo>
                    <a:pt x="194" y="118"/>
                  </a:lnTo>
                  <a:lnTo>
                    <a:pt x="232" y="111"/>
                  </a:lnTo>
                  <a:lnTo>
                    <a:pt x="238" y="110"/>
                  </a:lnTo>
                  <a:lnTo>
                    <a:pt x="247" y="108"/>
                  </a:lnTo>
                  <a:lnTo>
                    <a:pt x="262" y="106"/>
                  </a:lnTo>
                  <a:lnTo>
                    <a:pt x="275" y="103"/>
                  </a:lnTo>
                  <a:lnTo>
                    <a:pt x="279" y="129"/>
                  </a:lnTo>
                  <a:lnTo>
                    <a:pt x="279" y="129"/>
                  </a:lnTo>
                  <a:lnTo>
                    <a:pt x="284" y="162"/>
                  </a:lnTo>
                  <a:lnTo>
                    <a:pt x="285" y="163"/>
                  </a:lnTo>
                  <a:lnTo>
                    <a:pt x="286" y="171"/>
                  </a:lnTo>
                  <a:lnTo>
                    <a:pt x="293" y="164"/>
                  </a:lnTo>
                  <a:lnTo>
                    <a:pt x="295" y="161"/>
                  </a:lnTo>
                  <a:lnTo>
                    <a:pt x="303" y="150"/>
                  </a:lnTo>
                  <a:lnTo>
                    <a:pt x="304" y="147"/>
                  </a:lnTo>
                  <a:lnTo>
                    <a:pt x="309" y="145"/>
                  </a:lnTo>
                  <a:lnTo>
                    <a:pt x="309" y="143"/>
                  </a:lnTo>
                  <a:lnTo>
                    <a:pt x="318" y="129"/>
                  </a:lnTo>
                  <a:lnTo>
                    <a:pt x="320" y="129"/>
                  </a:lnTo>
                  <a:lnTo>
                    <a:pt x="322" y="127"/>
                  </a:lnTo>
                  <a:lnTo>
                    <a:pt x="324" y="129"/>
                  </a:lnTo>
                  <a:lnTo>
                    <a:pt x="330" y="131"/>
                  </a:lnTo>
                  <a:lnTo>
                    <a:pt x="337" y="118"/>
                  </a:lnTo>
                  <a:lnTo>
                    <a:pt x="340" y="108"/>
                  </a:lnTo>
                  <a:lnTo>
                    <a:pt x="342" y="103"/>
                  </a:lnTo>
                  <a:lnTo>
                    <a:pt x="346" y="105"/>
                  </a:lnTo>
                  <a:lnTo>
                    <a:pt x="345" y="107"/>
                  </a:lnTo>
                  <a:lnTo>
                    <a:pt x="345" y="107"/>
                  </a:lnTo>
                  <a:lnTo>
                    <a:pt x="346" y="108"/>
                  </a:lnTo>
                  <a:lnTo>
                    <a:pt x="347" y="108"/>
                  </a:lnTo>
                  <a:lnTo>
                    <a:pt x="354" y="112"/>
                  </a:lnTo>
                  <a:lnTo>
                    <a:pt x="356" y="113"/>
                  </a:lnTo>
                  <a:lnTo>
                    <a:pt x="358" y="113"/>
                  </a:lnTo>
                  <a:lnTo>
                    <a:pt x="367" y="113"/>
                  </a:lnTo>
                  <a:lnTo>
                    <a:pt x="376" y="112"/>
                  </a:lnTo>
                  <a:lnTo>
                    <a:pt x="379" y="108"/>
                  </a:lnTo>
                  <a:lnTo>
                    <a:pt x="379" y="105"/>
                  </a:lnTo>
                  <a:lnTo>
                    <a:pt x="376" y="104"/>
                  </a:lnTo>
                  <a:lnTo>
                    <a:pt x="375" y="103"/>
                  </a:lnTo>
                  <a:lnTo>
                    <a:pt x="375" y="102"/>
                  </a:lnTo>
                  <a:lnTo>
                    <a:pt x="377" y="97"/>
                  </a:lnTo>
                  <a:lnTo>
                    <a:pt x="384" y="93"/>
                  </a:lnTo>
                  <a:lnTo>
                    <a:pt x="386" y="94"/>
                  </a:lnTo>
                  <a:lnTo>
                    <a:pt x="388" y="94"/>
                  </a:lnTo>
                  <a:lnTo>
                    <a:pt x="392" y="95"/>
                  </a:lnTo>
                  <a:lnTo>
                    <a:pt x="392" y="95"/>
                  </a:lnTo>
                  <a:lnTo>
                    <a:pt x="396" y="88"/>
                  </a:lnTo>
                  <a:lnTo>
                    <a:pt x="398" y="84"/>
                  </a:lnTo>
                  <a:lnTo>
                    <a:pt x="399" y="83"/>
                  </a:lnTo>
                  <a:lnTo>
                    <a:pt x="403" y="83"/>
                  </a:lnTo>
                  <a:lnTo>
                    <a:pt x="407" y="83"/>
                  </a:lnTo>
                  <a:lnTo>
                    <a:pt x="410" y="85"/>
                  </a:lnTo>
                  <a:lnTo>
                    <a:pt x="414" y="88"/>
                  </a:lnTo>
                  <a:lnTo>
                    <a:pt x="416" y="90"/>
                  </a:lnTo>
                  <a:lnTo>
                    <a:pt x="418" y="91"/>
                  </a:lnTo>
                  <a:lnTo>
                    <a:pt x="425" y="93"/>
                  </a:lnTo>
                  <a:lnTo>
                    <a:pt x="429" y="91"/>
                  </a:lnTo>
                  <a:lnTo>
                    <a:pt x="430" y="94"/>
                  </a:lnTo>
                  <a:lnTo>
                    <a:pt x="430" y="95"/>
                  </a:lnTo>
                  <a:lnTo>
                    <a:pt x="430" y="96"/>
                  </a:lnTo>
                  <a:lnTo>
                    <a:pt x="434" y="101"/>
                  </a:lnTo>
                  <a:lnTo>
                    <a:pt x="436" y="102"/>
                  </a:lnTo>
                  <a:lnTo>
                    <a:pt x="438" y="102"/>
                  </a:lnTo>
                  <a:lnTo>
                    <a:pt x="441" y="102"/>
                  </a:lnTo>
                  <a:lnTo>
                    <a:pt x="446" y="110"/>
                  </a:lnTo>
                  <a:lnTo>
                    <a:pt x="450" y="115"/>
                  </a:lnTo>
                  <a:lnTo>
                    <a:pt x="448" y="121"/>
                  </a:lnTo>
                  <a:lnTo>
                    <a:pt x="449" y="122"/>
                  </a:lnTo>
                  <a:lnTo>
                    <a:pt x="453" y="124"/>
                  </a:lnTo>
                  <a:lnTo>
                    <a:pt x="453" y="124"/>
                  </a:lnTo>
                  <a:lnTo>
                    <a:pt x="451" y="128"/>
                  </a:lnTo>
                  <a:lnTo>
                    <a:pt x="451" y="129"/>
                  </a:lnTo>
                  <a:lnTo>
                    <a:pt x="451" y="130"/>
                  </a:lnTo>
                  <a:lnTo>
                    <a:pt x="451" y="131"/>
                  </a:lnTo>
                  <a:lnTo>
                    <a:pt x="451" y="132"/>
                  </a:lnTo>
                  <a:lnTo>
                    <a:pt x="450" y="133"/>
                  </a:lnTo>
                  <a:lnTo>
                    <a:pt x="451" y="134"/>
                  </a:lnTo>
                  <a:lnTo>
                    <a:pt x="451" y="135"/>
                  </a:lnTo>
                  <a:lnTo>
                    <a:pt x="448" y="149"/>
                  </a:lnTo>
                  <a:lnTo>
                    <a:pt x="447" y="150"/>
                  </a:lnTo>
                  <a:lnTo>
                    <a:pt x="425" y="137"/>
                  </a:lnTo>
                  <a:lnTo>
                    <a:pt x="403" y="124"/>
                  </a:lnTo>
                  <a:lnTo>
                    <a:pt x="389" y="116"/>
                  </a:lnTo>
                  <a:lnTo>
                    <a:pt x="391" y="130"/>
                  </a:lnTo>
                  <a:lnTo>
                    <a:pt x="392" y="131"/>
                  </a:lnTo>
                  <a:lnTo>
                    <a:pt x="392" y="135"/>
                  </a:lnTo>
                  <a:lnTo>
                    <a:pt x="392" y="136"/>
                  </a:lnTo>
                  <a:lnTo>
                    <a:pt x="390" y="146"/>
                  </a:lnTo>
                  <a:lnTo>
                    <a:pt x="388" y="151"/>
                  </a:lnTo>
                  <a:lnTo>
                    <a:pt x="388" y="152"/>
                  </a:lnTo>
                  <a:lnTo>
                    <a:pt x="387" y="153"/>
                  </a:lnTo>
                  <a:lnTo>
                    <a:pt x="389" y="154"/>
                  </a:lnTo>
                  <a:lnTo>
                    <a:pt x="391" y="156"/>
                  </a:lnTo>
                  <a:lnTo>
                    <a:pt x="391" y="158"/>
                  </a:lnTo>
                  <a:lnTo>
                    <a:pt x="389" y="162"/>
                  </a:lnTo>
                  <a:lnTo>
                    <a:pt x="387" y="165"/>
                  </a:lnTo>
                  <a:lnTo>
                    <a:pt x="383" y="169"/>
                  </a:lnTo>
                  <a:lnTo>
                    <a:pt x="381" y="173"/>
                  </a:lnTo>
                  <a:lnTo>
                    <a:pt x="379" y="178"/>
                  </a:lnTo>
                  <a:lnTo>
                    <a:pt x="380" y="179"/>
                  </a:lnTo>
                  <a:lnTo>
                    <a:pt x="381" y="179"/>
                  </a:lnTo>
                  <a:lnTo>
                    <a:pt x="381" y="179"/>
                  </a:lnTo>
                  <a:lnTo>
                    <a:pt x="377" y="187"/>
                  </a:lnTo>
                  <a:lnTo>
                    <a:pt x="369" y="196"/>
                  </a:lnTo>
                  <a:lnTo>
                    <a:pt x="368" y="196"/>
                  </a:lnTo>
                  <a:lnTo>
                    <a:pt x="368" y="196"/>
                  </a:lnTo>
                  <a:lnTo>
                    <a:pt x="367" y="195"/>
                  </a:lnTo>
                  <a:lnTo>
                    <a:pt x="364" y="198"/>
                  </a:lnTo>
                  <a:lnTo>
                    <a:pt x="362" y="200"/>
                  </a:lnTo>
                  <a:lnTo>
                    <a:pt x="362" y="201"/>
                  </a:lnTo>
                  <a:lnTo>
                    <a:pt x="360" y="205"/>
                  </a:lnTo>
                  <a:lnTo>
                    <a:pt x="358" y="212"/>
                  </a:lnTo>
                  <a:lnTo>
                    <a:pt x="357" y="218"/>
                  </a:lnTo>
                  <a:lnTo>
                    <a:pt x="342" y="209"/>
                  </a:lnTo>
                  <a:lnTo>
                    <a:pt x="342" y="210"/>
                  </a:lnTo>
                  <a:lnTo>
                    <a:pt x="338" y="219"/>
                  </a:lnTo>
                  <a:lnTo>
                    <a:pt x="338" y="223"/>
                  </a:lnTo>
                  <a:lnTo>
                    <a:pt x="336" y="231"/>
                  </a:lnTo>
                  <a:lnTo>
                    <a:pt x="334" y="240"/>
                  </a:lnTo>
                  <a:lnTo>
                    <a:pt x="333" y="242"/>
                  </a:lnTo>
                  <a:lnTo>
                    <a:pt x="332" y="250"/>
                  </a:lnTo>
                  <a:lnTo>
                    <a:pt x="331" y="259"/>
                  </a:lnTo>
                  <a:lnTo>
                    <a:pt x="331" y="260"/>
                  </a:lnTo>
                  <a:lnTo>
                    <a:pt x="329" y="262"/>
                  </a:lnTo>
                  <a:lnTo>
                    <a:pt x="329" y="263"/>
                  </a:lnTo>
                  <a:lnTo>
                    <a:pt x="328" y="263"/>
                  </a:lnTo>
                  <a:lnTo>
                    <a:pt x="328" y="264"/>
                  </a:lnTo>
                  <a:lnTo>
                    <a:pt x="328" y="265"/>
                  </a:lnTo>
                  <a:lnTo>
                    <a:pt x="326" y="268"/>
                  </a:lnTo>
                  <a:lnTo>
                    <a:pt x="326" y="268"/>
                  </a:lnTo>
                  <a:lnTo>
                    <a:pt x="325" y="270"/>
                  </a:lnTo>
                  <a:lnTo>
                    <a:pt x="325" y="271"/>
                  </a:lnTo>
                  <a:lnTo>
                    <a:pt x="324" y="272"/>
                  </a:lnTo>
                  <a:lnTo>
                    <a:pt x="322" y="273"/>
                  </a:lnTo>
                  <a:lnTo>
                    <a:pt x="305" y="270"/>
                  </a:lnTo>
                  <a:lnTo>
                    <a:pt x="299" y="261"/>
                  </a:lnTo>
                  <a:lnTo>
                    <a:pt x="297" y="259"/>
                  </a:lnTo>
                  <a:lnTo>
                    <a:pt x="295" y="258"/>
                  </a:lnTo>
                  <a:lnTo>
                    <a:pt x="291" y="257"/>
                  </a:lnTo>
                  <a:lnTo>
                    <a:pt x="285" y="256"/>
                  </a:lnTo>
                  <a:lnTo>
                    <a:pt x="285" y="267"/>
                  </a:lnTo>
                  <a:lnTo>
                    <a:pt x="283" y="271"/>
                  </a:lnTo>
                  <a:lnTo>
                    <a:pt x="283" y="272"/>
                  </a:lnTo>
                  <a:lnTo>
                    <a:pt x="285" y="274"/>
                  </a:lnTo>
                  <a:lnTo>
                    <a:pt x="285" y="275"/>
                  </a:lnTo>
                  <a:lnTo>
                    <a:pt x="285" y="276"/>
                  </a:lnTo>
                  <a:lnTo>
                    <a:pt x="282" y="285"/>
                  </a:lnTo>
                  <a:lnTo>
                    <a:pt x="276" y="295"/>
                  </a:lnTo>
                  <a:lnTo>
                    <a:pt x="276" y="296"/>
                  </a:lnTo>
                  <a:lnTo>
                    <a:pt x="279" y="301"/>
                  </a:lnTo>
                  <a:lnTo>
                    <a:pt x="279" y="301"/>
                  </a:lnTo>
                  <a:lnTo>
                    <a:pt x="270" y="311"/>
                  </a:lnTo>
                  <a:lnTo>
                    <a:pt x="269" y="314"/>
                  </a:lnTo>
                  <a:lnTo>
                    <a:pt x="268" y="314"/>
                  </a:lnTo>
                  <a:lnTo>
                    <a:pt x="269" y="318"/>
                  </a:lnTo>
                  <a:lnTo>
                    <a:pt x="268" y="319"/>
                  </a:lnTo>
                  <a:lnTo>
                    <a:pt x="268" y="321"/>
                  </a:lnTo>
                  <a:lnTo>
                    <a:pt x="268" y="322"/>
                  </a:lnTo>
                  <a:lnTo>
                    <a:pt x="269" y="325"/>
                  </a:lnTo>
                  <a:lnTo>
                    <a:pt x="267" y="330"/>
                  </a:lnTo>
                  <a:lnTo>
                    <a:pt x="266" y="335"/>
                  </a:lnTo>
                  <a:lnTo>
                    <a:pt x="264" y="340"/>
                  </a:lnTo>
                  <a:lnTo>
                    <a:pt x="260" y="347"/>
                  </a:lnTo>
                  <a:lnTo>
                    <a:pt x="254" y="356"/>
                  </a:lnTo>
                  <a:lnTo>
                    <a:pt x="253" y="357"/>
                  </a:lnTo>
                  <a:lnTo>
                    <a:pt x="252" y="359"/>
                  </a:lnTo>
                  <a:lnTo>
                    <a:pt x="247" y="370"/>
                  </a:lnTo>
                  <a:lnTo>
                    <a:pt x="247" y="371"/>
                  </a:lnTo>
                  <a:lnTo>
                    <a:pt x="245" y="377"/>
                  </a:lnTo>
                  <a:lnTo>
                    <a:pt x="245" y="378"/>
                  </a:lnTo>
                  <a:lnTo>
                    <a:pt x="245" y="379"/>
                  </a:lnTo>
                  <a:lnTo>
                    <a:pt x="245" y="381"/>
                  </a:lnTo>
                  <a:lnTo>
                    <a:pt x="243" y="384"/>
                  </a:lnTo>
                  <a:lnTo>
                    <a:pt x="242" y="385"/>
                  </a:lnTo>
                  <a:lnTo>
                    <a:pt x="243" y="387"/>
                  </a:lnTo>
                  <a:lnTo>
                    <a:pt x="246" y="391"/>
                  </a:lnTo>
                  <a:lnTo>
                    <a:pt x="247" y="391"/>
                  </a:lnTo>
                  <a:lnTo>
                    <a:pt x="248" y="391"/>
                  </a:lnTo>
                  <a:lnTo>
                    <a:pt x="249" y="392"/>
                  </a:lnTo>
                  <a:lnTo>
                    <a:pt x="252" y="393"/>
                  </a:lnTo>
                  <a:lnTo>
                    <a:pt x="252" y="394"/>
                  </a:lnTo>
                  <a:lnTo>
                    <a:pt x="250" y="395"/>
                  </a:lnTo>
                  <a:lnTo>
                    <a:pt x="246" y="400"/>
                  </a:lnTo>
                  <a:lnTo>
                    <a:pt x="244" y="405"/>
                  </a:lnTo>
                  <a:lnTo>
                    <a:pt x="242" y="406"/>
                  </a:lnTo>
                  <a:lnTo>
                    <a:pt x="245" y="412"/>
                  </a:lnTo>
                  <a:lnTo>
                    <a:pt x="236" y="420"/>
                  </a:lnTo>
                  <a:lnTo>
                    <a:pt x="234" y="422"/>
                  </a:lnTo>
                  <a:lnTo>
                    <a:pt x="232" y="423"/>
                  </a:lnTo>
                  <a:lnTo>
                    <a:pt x="231" y="424"/>
                  </a:lnTo>
                  <a:lnTo>
                    <a:pt x="229" y="423"/>
                  </a:lnTo>
                  <a:lnTo>
                    <a:pt x="226" y="417"/>
                  </a:lnTo>
                  <a:lnTo>
                    <a:pt x="216" y="425"/>
                  </a:lnTo>
                  <a:lnTo>
                    <a:pt x="203" y="436"/>
                  </a:lnTo>
                  <a:lnTo>
                    <a:pt x="202" y="434"/>
                  </a:lnTo>
                  <a:lnTo>
                    <a:pt x="199" y="434"/>
                  </a:lnTo>
                  <a:lnTo>
                    <a:pt x="198" y="432"/>
                  </a:lnTo>
                  <a:lnTo>
                    <a:pt x="192" y="430"/>
                  </a:lnTo>
                  <a:lnTo>
                    <a:pt x="192" y="432"/>
                  </a:lnTo>
                  <a:lnTo>
                    <a:pt x="192" y="438"/>
                  </a:lnTo>
                  <a:lnTo>
                    <a:pt x="196" y="440"/>
                  </a:lnTo>
                  <a:lnTo>
                    <a:pt x="191" y="445"/>
                  </a:lnTo>
                  <a:lnTo>
                    <a:pt x="189" y="447"/>
                  </a:lnTo>
                  <a:lnTo>
                    <a:pt x="187" y="449"/>
                  </a:lnTo>
                  <a:lnTo>
                    <a:pt x="185" y="450"/>
                  </a:lnTo>
                  <a:lnTo>
                    <a:pt x="184" y="450"/>
                  </a:lnTo>
                  <a:lnTo>
                    <a:pt x="183" y="450"/>
                  </a:lnTo>
                  <a:lnTo>
                    <a:pt x="178" y="451"/>
                  </a:lnTo>
                  <a:lnTo>
                    <a:pt x="174" y="453"/>
                  </a:lnTo>
                  <a:lnTo>
                    <a:pt x="170" y="454"/>
                  </a:lnTo>
                  <a:lnTo>
                    <a:pt x="165" y="457"/>
                  </a:lnTo>
                  <a:lnTo>
                    <a:pt x="162" y="461"/>
                  </a:lnTo>
                  <a:lnTo>
                    <a:pt x="160" y="462"/>
                  </a:lnTo>
                  <a:lnTo>
                    <a:pt x="149" y="455"/>
                  </a:lnTo>
                  <a:lnTo>
                    <a:pt x="144" y="450"/>
                  </a:lnTo>
                  <a:lnTo>
                    <a:pt x="144" y="451"/>
                  </a:lnTo>
                  <a:lnTo>
                    <a:pt x="144" y="452"/>
                  </a:lnTo>
                  <a:lnTo>
                    <a:pt x="143" y="453"/>
                  </a:lnTo>
                  <a:lnTo>
                    <a:pt x="143" y="453"/>
                  </a:lnTo>
                  <a:lnTo>
                    <a:pt x="141" y="458"/>
                  </a:lnTo>
                  <a:lnTo>
                    <a:pt x="132" y="464"/>
                  </a:lnTo>
                  <a:lnTo>
                    <a:pt x="132" y="465"/>
                  </a:lnTo>
                  <a:lnTo>
                    <a:pt x="132" y="467"/>
                  </a:lnTo>
                  <a:lnTo>
                    <a:pt x="128" y="471"/>
                  </a:lnTo>
                  <a:lnTo>
                    <a:pt x="127" y="471"/>
                  </a:lnTo>
                  <a:lnTo>
                    <a:pt x="116" y="473"/>
                  </a:lnTo>
                  <a:lnTo>
                    <a:pt x="115" y="473"/>
                  </a:lnTo>
                  <a:lnTo>
                    <a:pt x="110" y="469"/>
                  </a:lnTo>
                  <a:lnTo>
                    <a:pt x="109" y="469"/>
                  </a:lnTo>
                  <a:lnTo>
                    <a:pt x="109" y="469"/>
                  </a:lnTo>
                  <a:lnTo>
                    <a:pt x="109" y="468"/>
                  </a:lnTo>
                  <a:lnTo>
                    <a:pt x="108" y="466"/>
                  </a:lnTo>
                  <a:lnTo>
                    <a:pt x="107" y="466"/>
                  </a:lnTo>
                  <a:lnTo>
                    <a:pt x="107" y="465"/>
                  </a:lnTo>
                  <a:lnTo>
                    <a:pt x="106" y="465"/>
                  </a:lnTo>
                  <a:lnTo>
                    <a:pt x="105" y="465"/>
                  </a:lnTo>
                  <a:lnTo>
                    <a:pt x="104" y="465"/>
                  </a:lnTo>
                  <a:lnTo>
                    <a:pt x="103" y="465"/>
                  </a:lnTo>
                  <a:lnTo>
                    <a:pt x="101" y="465"/>
                  </a:lnTo>
                  <a:lnTo>
                    <a:pt x="98" y="465"/>
                  </a:lnTo>
                  <a:lnTo>
                    <a:pt x="97" y="464"/>
                  </a:lnTo>
                  <a:lnTo>
                    <a:pt x="96" y="463"/>
                  </a:lnTo>
                  <a:lnTo>
                    <a:pt x="95" y="462"/>
                  </a:lnTo>
                  <a:lnTo>
                    <a:pt x="94" y="460"/>
                  </a:lnTo>
                  <a:lnTo>
                    <a:pt x="93" y="460"/>
                  </a:lnTo>
                  <a:lnTo>
                    <a:pt x="93" y="459"/>
                  </a:lnTo>
                  <a:lnTo>
                    <a:pt x="93" y="460"/>
                  </a:lnTo>
                  <a:lnTo>
                    <a:pt x="93" y="460"/>
                  </a:lnTo>
                  <a:lnTo>
                    <a:pt x="92" y="460"/>
                  </a:lnTo>
                  <a:lnTo>
                    <a:pt x="91" y="458"/>
                  </a:lnTo>
                  <a:lnTo>
                    <a:pt x="90" y="458"/>
                  </a:lnTo>
                  <a:lnTo>
                    <a:pt x="90" y="457"/>
                  </a:lnTo>
                  <a:lnTo>
                    <a:pt x="88" y="456"/>
                  </a:lnTo>
                  <a:lnTo>
                    <a:pt x="87" y="456"/>
                  </a:lnTo>
                  <a:lnTo>
                    <a:pt x="87" y="456"/>
                  </a:lnTo>
                  <a:lnTo>
                    <a:pt x="87" y="455"/>
                  </a:lnTo>
                  <a:lnTo>
                    <a:pt x="87" y="450"/>
                  </a:lnTo>
                  <a:lnTo>
                    <a:pt x="85" y="446"/>
                  </a:lnTo>
                  <a:lnTo>
                    <a:pt x="84" y="445"/>
                  </a:lnTo>
                  <a:lnTo>
                    <a:pt x="82" y="445"/>
                  </a:lnTo>
                  <a:lnTo>
                    <a:pt x="80" y="445"/>
                  </a:lnTo>
                  <a:lnTo>
                    <a:pt x="79" y="444"/>
                  </a:lnTo>
                  <a:lnTo>
                    <a:pt x="78" y="442"/>
                  </a:lnTo>
                  <a:lnTo>
                    <a:pt x="79" y="441"/>
                  </a:lnTo>
                  <a:lnTo>
                    <a:pt x="83" y="437"/>
                  </a:lnTo>
                  <a:lnTo>
                    <a:pt x="85" y="436"/>
                  </a:lnTo>
                  <a:lnTo>
                    <a:pt x="80" y="434"/>
                  </a:lnTo>
                  <a:lnTo>
                    <a:pt x="77" y="433"/>
                  </a:lnTo>
                  <a:lnTo>
                    <a:pt x="76" y="434"/>
                  </a:lnTo>
                  <a:lnTo>
                    <a:pt x="76" y="434"/>
                  </a:lnTo>
                  <a:lnTo>
                    <a:pt x="72" y="435"/>
                  </a:lnTo>
                  <a:lnTo>
                    <a:pt x="65" y="433"/>
                  </a:lnTo>
                  <a:lnTo>
                    <a:pt x="64" y="431"/>
                  </a:lnTo>
                  <a:lnTo>
                    <a:pt x="64" y="430"/>
                  </a:lnTo>
                  <a:lnTo>
                    <a:pt x="61" y="428"/>
                  </a:lnTo>
                  <a:lnTo>
                    <a:pt x="53" y="423"/>
                  </a:lnTo>
                  <a:lnTo>
                    <a:pt x="49" y="422"/>
                  </a:lnTo>
                  <a:lnTo>
                    <a:pt x="44" y="418"/>
                  </a:lnTo>
                  <a:lnTo>
                    <a:pt x="43" y="416"/>
                  </a:lnTo>
                  <a:lnTo>
                    <a:pt x="41" y="412"/>
                  </a:lnTo>
                  <a:lnTo>
                    <a:pt x="40" y="412"/>
                  </a:lnTo>
                  <a:lnTo>
                    <a:pt x="41" y="409"/>
                  </a:lnTo>
                  <a:lnTo>
                    <a:pt x="39" y="407"/>
                  </a:lnTo>
                  <a:lnTo>
                    <a:pt x="31" y="398"/>
                  </a:lnTo>
                  <a:lnTo>
                    <a:pt x="29" y="396"/>
                  </a:lnTo>
                  <a:lnTo>
                    <a:pt x="22" y="391"/>
                  </a:lnTo>
                  <a:lnTo>
                    <a:pt x="19" y="389"/>
                  </a:lnTo>
                  <a:lnTo>
                    <a:pt x="19" y="387"/>
                  </a:lnTo>
                  <a:lnTo>
                    <a:pt x="22" y="383"/>
                  </a:lnTo>
                  <a:lnTo>
                    <a:pt x="22" y="382"/>
                  </a:lnTo>
                  <a:lnTo>
                    <a:pt x="21" y="382"/>
                  </a:lnTo>
                  <a:lnTo>
                    <a:pt x="19" y="380"/>
                  </a:lnTo>
                  <a:lnTo>
                    <a:pt x="17" y="380"/>
                  </a:lnTo>
                  <a:lnTo>
                    <a:pt x="15" y="379"/>
                  </a:lnTo>
                  <a:lnTo>
                    <a:pt x="13" y="375"/>
                  </a:lnTo>
                  <a:lnTo>
                    <a:pt x="12" y="373"/>
                  </a:lnTo>
                  <a:lnTo>
                    <a:pt x="5" y="366"/>
                  </a:lnTo>
                  <a:lnTo>
                    <a:pt x="4" y="366"/>
                  </a:lnTo>
                  <a:lnTo>
                    <a:pt x="2" y="364"/>
                  </a:lnTo>
                  <a:lnTo>
                    <a:pt x="0" y="360"/>
                  </a:lnTo>
                  <a:lnTo>
                    <a:pt x="3" y="349"/>
                  </a:lnTo>
                  <a:lnTo>
                    <a:pt x="4" y="349"/>
                  </a:lnTo>
                  <a:lnTo>
                    <a:pt x="4" y="349"/>
                  </a:lnTo>
                  <a:lnTo>
                    <a:pt x="5" y="347"/>
                  </a:lnTo>
                  <a:lnTo>
                    <a:pt x="5" y="346"/>
                  </a:lnTo>
                  <a:lnTo>
                    <a:pt x="4" y="340"/>
                  </a:lnTo>
                  <a:lnTo>
                    <a:pt x="1" y="332"/>
                  </a:lnTo>
                  <a:lnTo>
                    <a:pt x="1" y="331"/>
                  </a:lnTo>
                  <a:lnTo>
                    <a:pt x="0" y="327"/>
                  </a:lnTo>
                  <a:lnTo>
                    <a:pt x="0" y="326"/>
                  </a:lnTo>
                  <a:lnTo>
                    <a:pt x="0" y="325"/>
                  </a:lnTo>
                  <a:lnTo>
                    <a:pt x="4" y="328"/>
                  </a:lnTo>
                  <a:lnTo>
                    <a:pt x="8" y="326"/>
                  </a:lnTo>
                  <a:lnTo>
                    <a:pt x="10" y="326"/>
                  </a:lnTo>
                  <a:lnTo>
                    <a:pt x="25" y="319"/>
                  </a:lnTo>
                  <a:lnTo>
                    <a:pt x="26" y="318"/>
                  </a:lnTo>
                  <a:lnTo>
                    <a:pt x="26" y="318"/>
                  </a:lnTo>
                  <a:lnTo>
                    <a:pt x="26" y="317"/>
                  </a:lnTo>
                  <a:lnTo>
                    <a:pt x="27" y="315"/>
                  </a:lnTo>
                  <a:lnTo>
                    <a:pt x="27" y="306"/>
                  </a:lnTo>
                  <a:lnTo>
                    <a:pt x="27" y="302"/>
                  </a:lnTo>
                  <a:lnTo>
                    <a:pt x="26" y="301"/>
                  </a:lnTo>
                  <a:lnTo>
                    <a:pt x="26" y="300"/>
                  </a:lnTo>
                  <a:lnTo>
                    <a:pt x="27" y="300"/>
                  </a:lnTo>
                  <a:lnTo>
                    <a:pt x="28" y="298"/>
                  </a:lnTo>
                  <a:lnTo>
                    <a:pt x="29" y="297"/>
                  </a:lnTo>
                  <a:lnTo>
                    <a:pt x="31" y="297"/>
                  </a:lnTo>
                  <a:lnTo>
                    <a:pt x="34" y="297"/>
                  </a:lnTo>
                  <a:lnTo>
                    <a:pt x="36" y="297"/>
                  </a:lnTo>
                  <a:lnTo>
                    <a:pt x="37" y="295"/>
                  </a:lnTo>
                  <a:lnTo>
                    <a:pt x="37" y="295"/>
                  </a:lnTo>
                  <a:lnTo>
                    <a:pt x="37" y="293"/>
                  </a:lnTo>
                  <a:lnTo>
                    <a:pt x="37" y="292"/>
                  </a:lnTo>
                  <a:lnTo>
                    <a:pt x="35" y="281"/>
                  </a:lnTo>
                  <a:lnTo>
                    <a:pt x="34" y="278"/>
                  </a:lnTo>
                  <a:lnTo>
                    <a:pt x="32" y="275"/>
                  </a:lnTo>
                  <a:lnTo>
                    <a:pt x="30" y="273"/>
                  </a:lnTo>
                  <a:lnTo>
                    <a:pt x="30" y="272"/>
                  </a:lnTo>
                  <a:lnTo>
                    <a:pt x="30" y="270"/>
                  </a:lnTo>
                  <a:lnTo>
                    <a:pt x="32" y="268"/>
                  </a:lnTo>
                  <a:lnTo>
                    <a:pt x="32" y="267"/>
                  </a:lnTo>
                  <a:lnTo>
                    <a:pt x="36" y="260"/>
                  </a:lnTo>
                  <a:lnTo>
                    <a:pt x="38" y="247"/>
                  </a:lnTo>
                  <a:lnTo>
                    <a:pt x="38" y="246"/>
                  </a:lnTo>
                  <a:lnTo>
                    <a:pt x="42" y="241"/>
                  </a:lnTo>
                  <a:lnTo>
                    <a:pt x="43" y="240"/>
                  </a:lnTo>
                  <a:lnTo>
                    <a:pt x="43" y="238"/>
                  </a:lnTo>
                  <a:lnTo>
                    <a:pt x="43" y="237"/>
                  </a:lnTo>
                  <a:lnTo>
                    <a:pt x="44" y="236"/>
                  </a:lnTo>
                  <a:lnTo>
                    <a:pt x="46" y="236"/>
                  </a:lnTo>
                  <a:lnTo>
                    <a:pt x="54" y="240"/>
                  </a:lnTo>
                  <a:lnTo>
                    <a:pt x="55" y="243"/>
                  </a:lnTo>
                  <a:lnTo>
                    <a:pt x="58" y="246"/>
                  </a:lnTo>
                  <a:lnTo>
                    <a:pt x="58" y="248"/>
                  </a:lnTo>
                  <a:lnTo>
                    <a:pt x="56" y="252"/>
                  </a:lnTo>
                  <a:lnTo>
                    <a:pt x="56" y="253"/>
                  </a:lnTo>
                  <a:lnTo>
                    <a:pt x="58" y="255"/>
                  </a:lnTo>
                  <a:lnTo>
                    <a:pt x="61" y="254"/>
                  </a:lnTo>
                  <a:lnTo>
                    <a:pt x="71" y="246"/>
                  </a:lnTo>
                  <a:lnTo>
                    <a:pt x="72" y="245"/>
                  </a:lnTo>
                  <a:lnTo>
                    <a:pt x="70" y="234"/>
                  </a:lnTo>
                  <a:lnTo>
                    <a:pt x="68" y="233"/>
                  </a:lnTo>
                  <a:lnTo>
                    <a:pt x="66" y="231"/>
                  </a:lnTo>
                  <a:lnTo>
                    <a:pt x="65" y="230"/>
                  </a:lnTo>
                  <a:lnTo>
                    <a:pt x="64" y="229"/>
                  </a:lnTo>
                  <a:lnTo>
                    <a:pt x="64" y="228"/>
                  </a:lnTo>
                  <a:lnTo>
                    <a:pt x="64" y="226"/>
                  </a:lnTo>
                  <a:lnTo>
                    <a:pt x="70" y="223"/>
                  </a:lnTo>
                  <a:lnTo>
                    <a:pt x="67" y="212"/>
                  </a:lnTo>
                  <a:lnTo>
                    <a:pt x="67" y="212"/>
                  </a:lnTo>
                  <a:lnTo>
                    <a:pt x="68" y="211"/>
                  </a:lnTo>
                  <a:lnTo>
                    <a:pt x="70" y="207"/>
                  </a:lnTo>
                  <a:lnTo>
                    <a:pt x="71" y="203"/>
                  </a:lnTo>
                  <a:lnTo>
                    <a:pt x="79" y="197"/>
                  </a:lnTo>
                  <a:lnTo>
                    <a:pt x="84" y="186"/>
                  </a:lnTo>
                  <a:lnTo>
                    <a:pt x="90" y="179"/>
                  </a:lnTo>
                  <a:lnTo>
                    <a:pt x="91" y="177"/>
                  </a:lnTo>
                  <a:lnTo>
                    <a:pt x="92" y="177"/>
                  </a:lnTo>
                  <a:lnTo>
                    <a:pt x="93" y="177"/>
                  </a:lnTo>
                  <a:lnTo>
                    <a:pt x="95" y="179"/>
                  </a:lnTo>
                  <a:lnTo>
                    <a:pt x="96" y="179"/>
                  </a:lnTo>
                  <a:lnTo>
                    <a:pt x="98" y="184"/>
                  </a:lnTo>
                  <a:lnTo>
                    <a:pt x="99" y="185"/>
                  </a:lnTo>
                  <a:lnTo>
                    <a:pt x="100" y="185"/>
                  </a:lnTo>
                  <a:lnTo>
                    <a:pt x="101" y="185"/>
                  </a:lnTo>
                  <a:lnTo>
                    <a:pt x="102" y="185"/>
                  </a:lnTo>
                  <a:lnTo>
                    <a:pt x="103" y="184"/>
                  </a:lnTo>
                  <a:lnTo>
                    <a:pt x="107" y="179"/>
                  </a:lnTo>
                  <a:lnTo>
                    <a:pt x="109" y="178"/>
                  </a:lnTo>
                  <a:lnTo>
                    <a:pt x="111" y="177"/>
                  </a:lnTo>
                  <a:lnTo>
                    <a:pt x="114" y="177"/>
                  </a:lnTo>
                  <a:lnTo>
                    <a:pt x="115" y="176"/>
                  </a:lnTo>
                  <a:lnTo>
                    <a:pt x="121" y="165"/>
                  </a:lnTo>
                  <a:lnTo>
                    <a:pt x="126" y="157"/>
                  </a:lnTo>
                  <a:lnTo>
                    <a:pt x="128" y="153"/>
                  </a:lnTo>
                  <a:lnTo>
                    <a:pt x="130" y="151"/>
                  </a:lnTo>
                  <a:lnTo>
                    <a:pt x="136" y="143"/>
                  </a:lnTo>
                  <a:lnTo>
                    <a:pt x="141" y="140"/>
                  </a:lnTo>
                  <a:lnTo>
                    <a:pt x="142" y="140"/>
                  </a:lnTo>
                  <a:lnTo>
                    <a:pt x="145" y="128"/>
                  </a:lnTo>
                  <a:lnTo>
                    <a:pt x="145" y="127"/>
                  </a:lnTo>
                  <a:lnTo>
                    <a:pt x="145" y="126"/>
                  </a:lnTo>
                  <a:lnTo>
                    <a:pt x="143" y="109"/>
                  </a:lnTo>
                  <a:lnTo>
                    <a:pt x="143" y="102"/>
                  </a:lnTo>
                  <a:lnTo>
                    <a:pt x="143" y="101"/>
                  </a:lnTo>
                  <a:lnTo>
                    <a:pt x="143" y="101"/>
                  </a:lnTo>
                  <a:lnTo>
                    <a:pt x="143" y="100"/>
                  </a:lnTo>
                  <a:lnTo>
                    <a:pt x="146" y="94"/>
                  </a:lnTo>
                  <a:lnTo>
                    <a:pt x="148" y="92"/>
                  </a:lnTo>
                  <a:lnTo>
                    <a:pt x="148" y="91"/>
                  </a:lnTo>
                  <a:lnTo>
                    <a:pt x="147" y="83"/>
                  </a:lnTo>
                  <a:lnTo>
                    <a:pt x="147" y="81"/>
                  </a:lnTo>
                  <a:lnTo>
                    <a:pt x="146" y="79"/>
                  </a:lnTo>
                  <a:lnTo>
                    <a:pt x="146" y="75"/>
                  </a:lnTo>
                  <a:lnTo>
                    <a:pt x="147" y="67"/>
                  </a:lnTo>
                  <a:lnTo>
                    <a:pt x="147" y="66"/>
                  </a:lnTo>
                  <a:lnTo>
                    <a:pt x="148" y="62"/>
                  </a:lnTo>
                  <a:lnTo>
                    <a:pt x="150" y="54"/>
                  </a:lnTo>
                  <a:lnTo>
                    <a:pt x="150" y="53"/>
                  </a:lnTo>
                  <a:lnTo>
                    <a:pt x="151" y="52"/>
                  </a:lnTo>
                  <a:lnTo>
                    <a:pt x="153" y="48"/>
                  </a:lnTo>
                  <a:lnTo>
                    <a:pt x="153" y="45"/>
                  </a:lnTo>
                  <a:lnTo>
                    <a:pt x="154" y="43"/>
                  </a:lnTo>
                  <a:lnTo>
                    <a:pt x="151" y="38"/>
                  </a:lnTo>
                  <a:lnTo>
                    <a:pt x="150" y="35"/>
                  </a:lnTo>
                  <a:lnTo>
                    <a:pt x="149" y="33"/>
                  </a:lnTo>
                  <a:lnTo>
                    <a:pt x="149" y="28"/>
                  </a:lnTo>
                  <a:lnTo>
                    <a:pt x="149" y="22"/>
                  </a:lnTo>
                  <a:lnTo>
                    <a:pt x="148" y="20"/>
                  </a:lnTo>
                  <a:lnTo>
                    <a:pt x="141" y="11"/>
                  </a:lnTo>
                  <a:lnTo>
                    <a:pt x="141" y="9"/>
                  </a:lnTo>
                  <a:lnTo>
                    <a:pt x="141" y="8"/>
                  </a:lnTo>
                  <a:lnTo>
                    <a:pt x="143" y="4"/>
                  </a:lnTo>
                  <a:lnTo>
                    <a:pt x="146" y="2"/>
                  </a:lnTo>
                  <a:lnTo>
                    <a:pt x="147" y="2"/>
                  </a:lnTo>
                  <a:lnTo>
                    <a:pt x="148" y="3"/>
                  </a:lnTo>
                  <a:lnTo>
                    <a:pt x="150" y="2"/>
                  </a:lnTo>
                  <a:lnTo>
                    <a:pt x="154" y="0"/>
                  </a:lnTo>
                  <a:close/>
                </a:path>
              </a:pathLst>
            </a:custGeom>
            <a:solidFill>
              <a:srgbClr val="70A800"/>
            </a:solidFill>
            <a:ln w="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1" name="Freeform 323"/>
            <p:cNvSpPr>
              <a:spLocks noEditPoints="1"/>
            </p:cNvSpPr>
            <p:nvPr/>
          </p:nvSpPr>
          <p:spPr bwMode="auto">
            <a:xfrm>
              <a:off x="5044810" y="1808177"/>
              <a:ext cx="751524" cy="852931"/>
            </a:xfrm>
            <a:custGeom>
              <a:avLst/>
              <a:gdLst>
                <a:gd name="T0" fmla="*/ 537 w 541"/>
                <a:gd name="T1" fmla="*/ 208 h 614"/>
                <a:gd name="T2" fmla="*/ 529 w 541"/>
                <a:gd name="T3" fmla="*/ 202 h 614"/>
                <a:gd name="T4" fmla="*/ 539 w 541"/>
                <a:gd name="T5" fmla="*/ 196 h 614"/>
                <a:gd name="T6" fmla="*/ 177 w 541"/>
                <a:gd name="T7" fmla="*/ 41 h 614"/>
                <a:gd name="T8" fmla="*/ 191 w 541"/>
                <a:gd name="T9" fmla="*/ 29 h 614"/>
                <a:gd name="T10" fmla="*/ 189 w 541"/>
                <a:gd name="T11" fmla="*/ 38 h 614"/>
                <a:gd name="T12" fmla="*/ 174 w 541"/>
                <a:gd name="T13" fmla="*/ 39 h 614"/>
                <a:gd name="T14" fmla="*/ 172 w 541"/>
                <a:gd name="T15" fmla="*/ 52 h 614"/>
                <a:gd name="T16" fmla="*/ 168 w 541"/>
                <a:gd name="T17" fmla="*/ 69 h 614"/>
                <a:gd name="T18" fmla="*/ 186 w 541"/>
                <a:gd name="T19" fmla="*/ 57 h 614"/>
                <a:gd name="T20" fmla="*/ 212 w 541"/>
                <a:gd name="T21" fmla="*/ 69 h 614"/>
                <a:gd name="T22" fmla="*/ 328 w 541"/>
                <a:gd name="T23" fmla="*/ 118 h 614"/>
                <a:gd name="T24" fmla="*/ 384 w 541"/>
                <a:gd name="T25" fmla="*/ 130 h 614"/>
                <a:gd name="T26" fmla="*/ 419 w 541"/>
                <a:gd name="T27" fmla="*/ 153 h 614"/>
                <a:gd name="T28" fmla="*/ 452 w 541"/>
                <a:gd name="T29" fmla="*/ 197 h 614"/>
                <a:gd name="T30" fmla="*/ 463 w 541"/>
                <a:gd name="T31" fmla="*/ 228 h 614"/>
                <a:gd name="T32" fmla="*/ 457 w 541"/>
                <a:gd name="T33" fmla="*/ 267 h 614"/>
                <a:gd name="T34" fmla="*/ 454 w 541"/>
                <a:gd name="T35" fmla="*/ 283 h 614"/>
                <a:gd name="T36" fmla="*/ 445 w 541"/>
                <a:gd name="T37" fmla="*/ 301 h 614"/>
                <a:gd name="T38" fmla="*/ 441 w 541"/>
                <a:gd name="T39" fmla="*/ 319 h 614"/>
                <a:gd name="T40" fmla="*/ 454 w 541"/>
                <a:gd name="T41" fmla="*/ 318 h 614"/>
                <a:gd name="T42" fmla="*/ 468 w 541"/>
                <a:gd name="T43" fmla="*/ 303 h 614"/>
                <a:gd name="T44" fmla="*/ 479 w 541"/>
                <a:gd name="T45" fmla="*/ 279 h 614"/>
                <a:gd name="T46" fmla="*/ 496 w 541"/>
                <a:gd name="T47" fmla="*/ 272 h 614"/>
                <a:gd name="T48" fmla="*/ 502 w 541"/>
                <a:gd name="T49" fmla="*/ 250 h 614"/>
                <a:gd name="T50" fmla="*/ 513 w 541"/>
                <a:gd name="T51" fmla="*/ 230 h 614"/>
                <a:gd name="T52" fmla="*/ 524 w 541"/>
                <a:gd name="T53" fmla="*/ 214 h 614"/>
                <a:gd name="T54" fmla="*/ 523 w 541"/>
                <a:gd name="T55" fmla="*/ 231 h 614"/>
                <a:gd name="T56" fmla="*/ 521 w 541"/>
                <a:gd name="T57" fmla="*/ 247 h 614"/>
                <a:gd name="T58" fmla="*/ 514 w 541"/>
                <a:gd name="T59" fmla="*/ 266 h 614"/>
                <a:gd name="T60" fmla="*/ 504 w 541"/>
                <a:gd name="T61" fmla="*/ 286 h 614"/>
                <a:gd name="T62" fmla="*/ 495 w 541"/>
                <a:gd name="T63" fmla="*/ 313 h 614"/>
                <a:gd name="T64" fmla="*/ 491 w 541"/>
                <a:gd name="T65" fmla="*/ 343 h 614"/>
                <a:gd name="T66" fmla="*/ 485 w 541"/>
                <a:gd name="T67" fmla="*/ 377 h 614"/>
                <a:gd name="T68" fmla="*/ 478 w 541"/>
                <a:gd name="T69" fmla="*/ 405 h 614"/>
                <a:gd name="T70" fmla="*/ 483 w 541"/>
                <a:gd name="T71" fmla="*/ 435 h 614"/>
                <a:gd name="T72" fmla="*/ 471 w 541"/>
                <a:gd name="T73" fmla="*/ 478 h 614"/>
                <a:gd name="T74" fmla="*/ 473 w 541"/>
                <a:gd name="T75" fmla="*/ 506 h 614"/>
                <a:gd name="T76" fmla="*/ 473 w 541"/>
                <a:gd name="T77" fmla="*/ 523 h 614"/>
                <a:gd name="T78" fmla="*/ 482 w 541"/>
                <a:gd name="T79" fmla="*/ 550 h 614"/>
                <a:gd name="T80" fmla="*/ 487 w 541"/>
                <a:gd name="T81" fmla="*/ 567 h 614"/>
                <a:gd name="T82" fmla="*/ 487 w 541"/>
                <a:gd name="T83" fmla="*/ 594 h 614"/>
                <a:gd name="T84" fmla="*/ 375 w 541"/>
                <a:gd name="T85" fmla="*/ 606 h 614"/>
                <a:gd name="T86" fmla="*/ 320 w 541"/>
                <a:gd name="T87" fmla="*/ 608 h 614"/>
                <a:gd name="T88" fmla="*/ 267 w 541"/>
                <a:gd name="T89" fmla="*/ 612 h 614"/>
                <a:gd name="T90" fmla="*/ 224 w 541"/>
                <a:gd name="T91" fmla="*/ 613 h 614"/>
                <a:gd name="T92" fmla="*/ 169 w 541"/>
                <a:gd name="T93" fmla="*/ 543 h 614"/>
                <a:gd name="T94" fmla="*/ 152 w 541"/>
                <a:gd name="T95" fmla="*/ 435 h 614"/>
                <a:gd name="T96" fmla="*/ 97 w 541"/>
                <a:gd name="T97" fmla="*/ 386 h 614"/>
                <a:gd name="T98" fmla="*/ 41 w 541"/>
                <a:gd name="T99" fmla="*/ 346 h 614"/>
                <a:gd name="T100" fmla="*/ 14 w 541"/>
                <a:gd name="T101" fmla="*/ 249 h 614"/>
                <a:gd name="T102" fmla="*/ 10 w 541"/>
                <a:gd name="T103" fmla="*/ 179 h 614"/>
                <a:gd name="T104" fmla="*/ 49 w 541"/>
                <a:gd name="T105" fmla="*/ 110 h 614"/>
                <a:gd name="T106" fmla="*/ 56 w 541"/>
                <a:gd name="T107" fmla="*/ 60 h 614"/>
                <a:gd name="T108" fmla="*/ 84 w 541"/>
                <a:gd name="T109" fmla="*/ 58 h 614"/>
                <a:gd name="T110" fmla="*/ 109 w 541"/>
                <a:gd name="T111" fmla="*/ 48 h 614"/>
                <a:gd name="T112" fmla="*/ 127 w 541"/>
                <a:gd name="T113" fmla="*/ 42 h 614"/>
                <a:gd name="T114" fmla="*/ 141 w 541"/>
                <a:gd name="T115" fmla="*/ 33 h 614"/>
                <a:gd name="T116" fmla="*/ 153 w 541"/>
                <a:gd name="T117" fmla="*/ 30 h 614"/>
                <a:gd name="T118" fmla="*/ 163 w 541"/>
                <a:gd name="T119" fmla="*/ 22 h 614"/>
                <a:gd name="T120" fmla="*/ 189 w 541"/>
                <a:gd name="T121" fmla="*/ 24 h 614"/>
                <a:gd name="T122" fmla="*/ 204 w 541"/>
                <a:gd name="T123" fmla="*/ 8 h 614"/>
                <a:gd name="T124" fmla="*/ 204 w 541"/>
                <a:gd name="T125" fmla="*/ 11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1" h="614">
                  <a:moveTo>
                    <a:pt x="485" y="251"/>
                  </a:moveTo>
                  <a:lnTo>
                    <a:pt x="485" y="251"/>
                  </a:lnTo>
                  <a:lnTo>
                    <a:pt x="484" y="251"/>
                  </a:lnTo>
                  <a:lnTo>
                    <a:pt x="484" y="250"/>
                  </a:lnTo>
                  <a:lnTo>
                    <a:pt x="485" y="250"/>
                  </a:lnTo>
                  <a:lnTo>
                    <a:pt x="485" y="251"/>
                  </a:lnTo>
                  <a:lnTo>
                    <a:pt x="485" y="251"/>
                  </a:lnTo>
                  <a:close/>
                  <a:moveTo>
                    <a:pt x="541" y="197"/>
                  </a:moveTo>
                  <a:lnTo>
                    <a:pt x="541" y="198"/>
                  </a:lnTo>
                  <a:lnTo>
                    <a:pt x="540" y="198"/>
                  </a:lnTo>
                  <a:lnTo>
                    <a:pt x="540" y="198"/>
                  </a:lnTo>
                  <a:lnTo>
                    <a:pt x="539" y="200"/>
                  </a:lnTo>
                  <a:lnTo>
                    <a:pt x="539" y="201"/>
                  </a:lnTo>
                  <a:lnTo>
                    <a:pt x="538" y="203"/>
                  </a:lnTo>
                  <a:lnTo>
                    <a:pt x="537" y="203"/>
                  </a:lnTo>
                  <a:lnTo>
                    <a:pt x="537" y="204"/>
                  </a:lnTo>
                  <a:lnTo>
                    <a:pt x="536" y="206"/>
                  </a:lnTo>
                  <a:lnTo>
                    <a:pt x="537" y="207"/>
                  </a:lnTo>
                  <a:lnTo>
                    <a:pt x="537" y="207"/>
                  </a:lnTo>
                  <a:lnTo>
                    <a:pt x="537" y="208"/>
                  </a:lnTo>
                  <a:lnTo>
                    <a:pt x="536" y="208"/>
                  </a:lnTo>
                  <a:lnTo>
                    <a:pt x="535" y="208"/>
                  </a:lnTo>
                  <a:lnTo>
                    <a:pt x="535" y="209"/>
                  </a:lnTo>
                  <a:lnTo>
                    <a:pt x="535" y="210"/>
                  </a:lnTo>
                  <a:lnTo>
                    <a:pt x="535" y="212"/>
                  </a:lnTo>
                  <a:lnTo>
                    <a:pt x="535" y="213"/>
                  </a:lnTo>
                  <a:lnTo>
                    <a:pt x="534" y="213"/>
                  </a:lnTo>
                  <a:lnTo>
                    <a:pt x="533" y="212"/>
                  </a:lnTo>
                  <a:lnTo>
                    <a:pt x="532" y="210"/>
                  </a:lnTo>
                  <a:lnTo>
                    <a:pt x="530" y="209"/>
                  </a:lnTo>
                  <a:lnTo>
                    <a:pt x="529" y="209"/>
                  </a:lnTo>
                  <a:lnTo>
                    <a:pt x="529" y="208"/>
                  </a:lnTo>
                  <a:lnTo>
                    <a:pt x="529" y="208"/>
                  </a:lnTo>
                  <a:lnTo>
                    <a:pt x="529" y="207"/>
                  </a:lnTo>
                  <a:lnTo>
                    <a:pt x="529" y="207"/>
                  </a:lnTo>
                  <a:lnTo>
                    <a:pt x="529" y="206"/>
                  </a:lnTo>
                  <a:lnTo>
                    <a:pt x="529" y="206"/>
                  </a:lnTo>
                  <a:lnTo>
                    <a:pt x="529" y="205"/>
                  </a:lnTo>
                  <a:lnTo>
                    <a:pt x="529" y="204"/>
                  </a:lnTo>
                  <a:lnTo>
                    <a:pt x="529" y="202"/>
                  </a:lnTo>
                  <a:lnTo>
                    <a:pt x="529" y="202"/>
                  </a:lnTo>
                  <a:lnTo>
                    <a:pt x="529" y="201"/>
                  </a:lnTo>
                  <a:lnTo>
                    <a:pt x="529" y="200"/>
                  </a:lnTo>
                  <a:lnTo>
                    <a:pt x="529" y="199"/>
                  </a:lnTo>
                  <a:lnTo>
                    <a:pt x="529" y="198"/>
                  </a:lnTo>
                  <a:lnTo>
                    <a:pt x="529" y="198"/>
                  </a:lnTo>
                  <a:lnTo>
                    <a:pt x="529" y="197"/>
                  </a:lnTo>
                  <a:lnTo>
                    <a:pt x="530" y="197"/>
                  </a:lnTo>
                  <a:lnTo>
                    <a:pt x="530" y="198"/>
                  </a:lnTo>
                  <a:lnTo>
                    <a:pt x="531" y="199"/>
                  </a:lnTo>
                  <a:lnTo>
                    <a:pt x="532" y="199"/>
                  </a:lnTo>
                  <a:lnTo>
                    <a:pt x="533" y="198"/>
                  </a:lnTo>
                  <a:lnTo>
                    <a:pt x="534" y="198"/>
                  </a:lnTo>
                  <a:lnTo>
                    <a:pt x="535" y="198"/>
                  </a:lnTo>
                  <a:lnTo>
                    <a:pt x="535" y="197"/>
                  </a:lnTo>
                  <a:lnTo>
                    <a:pt x="536" y="197"/>
                  </a:lnTo>
                  <a:lnTo>
                    <a:pt x="536" y="198"/>
                  </a:lnTo>
                  <a:lnTo>
                    <a:pt x="537" y="198"/>
                  </a:lnTo>
                  <a:lnTo>
                    <a:pt x="539" y="197"/>
                  </a:lnTo>
                  <a:lnTo>
                    <a:pt x="539" y="196"/>
                  </a:lnTo>
                  <a:lnTo>
                    <a:pt x="539" y="196"/>
                  </a:lnTo>
                  <a:lnTo>
                    <a:pt x="540" y="196"/>
                  </a:lnTo>
                  <a:lnTo>
                    <a:pt x="540" y="196"/>
                  </a:lnTo>
                  <a:lnTo>
                    <a:pt x="541" y="197"/>
                  </a:lnTo>
                  <a:close/>
                  <a:moveTo>
                    <a:pt x="188" y="40"/>
                  </a:moveTo>
                  <a:lnTo>
                    <a:pt x="186" y="41"/>
                  </a:lnTo>
                  <a:lnTo>
                    <a:pt x="186" y="41"/>
                  </a:lnTo>
                  <a:lnTo>
                    <a:pt x="185" y="41"/>
                  </a:lnTo>
                  <a:lnTo>
                    <a:pt x="184" y="41"/>
                  </a:lnTo>
                  <a:lnTo>
                    <a:pt x="183" y="41"/>
                  </a:lnTo>
                  <a:lnTo>
                    <a:pt x="183" y="41"/>
                  </a:lnTo>
                  <a:lnTo>
                    <a:pt x="182" y="42"/>
                  </a:lnTo>
                  <a:lnTo>
                    <a:pt x="181" y="43"/>
                  </a:lnTo>
                  <a:lnTo>
                    <a:pt x="180" y="45"/>
                  </a:lnTo>
                  <a:lnTo>
                    <a:pt x="179" y="45"/>
                  </a:lnTo>
                  <a:lnTo>
                    <a:pt x="177" y="46"/>
                  </a:lnTo>
                  <a:lnTo>
                    <a:pt x="177" y="45"/>
                  </a:lnTo>
                  <a:lnTo>
                    <a:pt x="177" y="44"/>
                  </a:lnTo>
                  <a:lnTo>
                    <a:pt x="178" y="42"/>
                  </a:lnTo>
                  <a:lnTo>
                    <a:pt x="177" y="41"/>
                  </a:lnTo>
                  <a:lnTo>
                    <a:pt x="177" y="41"/>
                  </a:lnTo>
                  <a:lnTo>
                    <a:pt x="178" y="41"/>
                  </a:lnTo>
                  <a:lnTo>
                    <a:pt x="180" y="40"/>
                  </a:lnTo>
                  <a:lnTo>
                    <a:pt x="181" y="39"/>
                  </a:lnTo>
                  <a:lnTo>
                    <a:pt x="181" y="39"/>
                  </a:lnTo>
                  <a:lnTo>
                    <a:pt x="182" y="39"/>
                  </a:lnTo>
                  <a:lnTo>
                    <a:pt x="182" y="38"/>
                  </a:lnTo>
                  <a:lnTo>
                    <a:pt x="182" y="37"/>
                  </a:lnTo>
                  <a:lnTo>
                    <a:pt x="183" y="36"/>
                  </a:lnTo>
                  <a:lnTo>
                    <a:pt x="183" y="36"/>
                  </a:lnTo>
                  <a:lnTo>
                    <a:pt x="184" y="36"/>
                  </a:lnTo>
                  <a:lnTo>
                    <a:pt x="185" y="35"/>
                  </a:lnTo>
                  <a:lnTo>
                    <a:pt x="186" y="35"/>
                  </a:lnTo>
                  <a:lnTo>
                    <a:pt x="186" y="34"/>
                  </a:lnTo>
                  <a:lnTo>
                    <a:pt x="188" y="32"/>
                  </a:lnTo>
                  <a:lnTo>
                    <a:pt x="189" y="32"/>
                  </a:lnTo>
                  <a:lnTo>
                    <a:pt x="189" y="31"/>
                  </a:lnTo>
                  <a:lnTo>
                    <a:pt x="190" y="30"/>
                  </a:lnTo>
                  <a:lnTo>
                    <a:pt x="190" y="30"/>
                  </a:lnTo>
                  <a:lnTo>
                    <a:pt x="191" y="29"/>
                  </a:lnTo>
                  <a:lnTo>
                    <a:pt x="192" y="28"/>
                  </a:lnTo>
                  <a:lnTo>
                    <a:pt x="192" y="29"/>
                  </a:lnTo>
                  <a:lnTo>
                    <a:pt x="193" y="30"/>
                  </a:lnTo>
                  <a:lnTo>
                    <a:pt x="194" y="30"/>
                  </a:lnTo>
                  <a:lnTo>
                    <a:pt x="196" y="31"/>
                  </a:lnTo>
                  <a:lnTo>
                    <a:pt x="196" y="32"/>
                  </a:lnTo>
                  <a:lnTo>
                    <a:pt x="195" y="32"/>
                  </a:lnTo>
                  <a:lnTo>
                    <a:pt x="194" y="33"/>
                  </a:lnTo>
                  <a:lnTo>
                    <a:pt x="193" y="33"/>
                  </a:lnTo>
                  <a:lnTo>
                    <a:pt x="192" y="33"/>
                  </a:lnTo>
                  <a:lnTo>
                    <a:pt x="192" y="33"/>
                  </a:lnTo>
                  <a:lnTo>
                    <a:pt x="191" y="34"/>
                  </a:lnTo>
                  <a:lnTo>
                    <a:pt x="188" y="35"/>
                  </a:lnTo>
                  <a:lnTo>
                    <a:pt x="186" y="36"/>
                  </a:lnTo>
                  <a:lnTo>
                    <a:pt x="186" y="36"/>
                  </a:lnTo>
                  <a:lnTo>
                    <a:pt x="186" y="38"/>
                  </a:lnTo>
                  <a:lnTo>
                    <a:pt x="187" y="38"/>
                  </a:lnTo>
                  <a:lnTo>
                    <a:pt x="187" y="39"/>
                  </a:lnTo>
                  <a:lnTo>
                    <a:pt x="187" y="38"/>
                  </a:lnTo>
                  <a:lnTo>
                    <a:pt x="189" y="38"/>
                  </a:lnTo>
                  <a:lnTo>
                    <a:pt x="189" y="39"/>
                  </a:lnTo>
                  <a:lnTo>
                    <a:pt x="189" y="40"/>
                  </a:lnTo>
                  <a:lnTo>
                    <a:pt x="188" y="40"/>
                  </a:lnTo>
                  <a:close/>
                  <a:moveTo>
                    <a:pt x="175" y="20"/>
                  </a:moveTo>
                  <a:lnTo>
                    <a:pt x="176" y="22"/>
                  </a:lnTo>
                  <a:lnTo>
                    <a:pt x="179" y="25"/>
                  </a:lnTo>
                  <a:lnTo>
                    <a:pt x="180" y="26"/>
                  </a:lnTo>
                  <a:lnTo>
                    <a:pt x="180" y="27"/>
                  </a:lnTo>
                  <a:lnTo>
                    <a:pt x="179" y="28"/>
                  </a:lnTo>
                  <a:lnTo>
                    <a:pt x="178" y="29"/>
                  </a:lnTo>
                  <a:lnTo>
                    <a:pt x="177" y="31"/>
                  </a:lnTo>
                  <a:lnTo>
                    <a:pt x="176" y="33"/>
                  </a:lnTo>
                  <a:lnTo>
                    <a:pt x="176" y="34"/>
                  </a:lnTo>
                  <a:lnTo>
                    <a:pt x="176" y="35"/>
                  </a:lnTo>
                  <a:lnTo>
                    <a:pt x="176" y="36"/>
                  </a:lnTo>
                  <a:lnTo>
                    <a:pt x="176" y="36"/>
                  </a:lnTo>
                  <a:lnTo>
                    <a:pt x="175" y="36"/>
                  </a:lnTo>
                  <a:lnTo>
                    <a:pt x="175" y="37"/>
                  </a:lnTo>
                  <a:lnTo>
                    <a:pt x="174" y="38"/>
                  </a:lnTo>
                  <a:lnTo>
                    <a:pt x="174" y="39"/>
                  </a:lnTo>
                  <a:lnTo>
                    <a:pt x="174" y="40"/>
                  </a:lnTo>
                  <a:lnTo>
                    <a:pt x="173" y="40"/>
                  </a:lnTo>
                  <a:lnTo>
                    <a:pt x="173" y="41"/>
                  </a:lnTo>
                  <a:lnTo>
                    <a:pt x="172" y="41"/>
                  </a:lnTo>
                  <a:lnTo>
                    <a:pt x="171" y="41"/>
                  </a:lnTo>
                  <a:lnTo>
                    <a:pt x="171" y="41"/>
                  </a:lnTo>
                  <a:lnTo>
                    <a:pt x="170" y="42"/>
                  </a:lnTo>
                  <a:lnTo>
                    <a:pt x="171" y="43"/>
                  </a:lnTo>
                  <a:lnTo>
                    <a:pt x="171" y="44"/>
                  </a:lnTo>
                  <a:lnTo>
                    <a:pt x="170" y="44"/>
                  </a:lnTo>
                  <a:lnTo>
                    <a:pt x="169" y="45"/>
                  </a:lnTo>
                  <a:lnTo>
                    <a:pt x="169" y="46"/>
                  </a:lnTo>
                  <a:lnTo>
                    <a:pt x="169" y="47"/>
                  </a:lnTo>
                  <a:lnTo>
                    <a:pt x="169" y="47"/>
                  </a:lnTo>
                  <a:lnTo>
                    <a:pt x="169" y="48"/>
                  </a:lnTo>
                  <a:lnTo>
                    <a:pt x="170" y="49"/>
                  </a:lnTo>
                  <a:lnTo>
                    <a:pt x="170" y="50"/>
                  </a:lnTo>
                  <a:lnTo>
                    <a:pt x="171" y="51"/>
                  </a:lnTo>
                  <a:lnTo>
                    <a:pt x="171" y="52"/>
                  </a:lnTo>
                  <a:lnTo>
                    <a:pt x="172" y="52"/>
                  </a:lnTo>
                  <a:lnTo>
                    <a:pt x="172" y="53"/>
                  </a:lnTo>
                  <a:lnTo>
                    <a:pt x="172" y="54"/>
                  </a:lnTo>
                  <a:lnTo>
                    <a:pt x="171" y="55"/>
                  </a:lnTo>
                  <a:lnTo>
                    <a:pt x="171" y="56"/>
                  </a:lnTo>
                  <a:lnTo>
                    <a:pt x="170" y="56"/>
                  </a:lnTo>
                  <a:lnTo>
                    <a:pt x="169" y="57"/>
                  </a:lnTo>
                  <a:lnTo>
                    <a:pt x="169" y="58"/>
                  </a:lnTo>
                  <a:lnTo>
                    <a:pt x="168" y="58"/>
                  </a:lnTo>
                  <a:lnTo>
                    <a:pt x="167" y="58"/>
                  </a:lnTo>
                  <a:lnTo>
                    <a:pt x="167" y="62"/>
                  </a:lnTo>
                  <a:lnTo>
                    <a:pt x="167" y="63"/>
                  </a:lnTo>
                  <a:lnTo>
                    <a:pt x="166" y="63"/>
                  </a:lnTo>
                  <a:lnTo>
                    <a:pt x="166" y="64"/>
                  </a:lnTo>
                  <a:lnTo>
                    <a:pt x="165" y="65"/>
                  </a:lnTo>
                  <a:lnTo>
                    <a:pt x="164" y="66"/>
                  </a:lnTo>
                  <a:lnTo>
                    <a:pt x="164" y="67"/>
                  </a:lnTo>
                  <a:lnTo>
                    <a:pt x="164" y="68"/>
                  </a:lnTo>
                  <a:lnTo>
                    <a:pt x="165" y="69"/>
                  </a:lnTo>
                  <a:lnTo>
                    <a:pt x="167" y="69"/>
                  </a:lnTo>
                  <a:lnTo>
                    <a:pt x="168" y="69"/>
                  </a:lnTo>
                  <a:lnTo>
                    <a:pt x="169" y="69"/>
                  </a:lnTo>
                  <a:lnTo>
                    <a:pt x="169" y="68"/>
                  </a:lnTo>
                  <a:lnTo>
                    <a:pt x="170" y="67"/>
                  </a:lnTo>
                  <a:lnTo>
                    <a:pt x="171" y="66"/>
                  </a:lnTo>
                  <a:lnTo>
                    <a:pt x="172" y="66"/>
                  </a:lnTo>
                  <a:lnTo>
                    <a:pt x="172" y="65"/>
                  </a:lnTo>
                  <a:lnTo>
                    <a:pt x="173" y="65"/>
                  </a:lnTo>
                  <a:lnTo>
                    <a:pt x="174" y="64"/>
                  </a:lnTo>
                  <a:lnTo>
                    <a:pt x="175" y="64"/>
                  </a:lnTo>
                  <a:lnTo>
                    <a:pt x="178" y="63"/>
                  </a:lnTo>
                  <a:lnTo>
                    <a:pt x="180" y="61"/>
                  </a:lnTo>
                  <a:lnTo>
                    <a:pt x="181" y="59"/>
                  </a:lnTo>
                  <a:lnTo>
                    <a:pt x="181" y="58"/>
                  </a:lnTo>
                  <a:lnTo>
                    <a:pt x="181" y="57"/>
                  </a:lnTo>
                  <a:lnTo>
                    <a:pt x="181" y="57"/>
                  </a:lnTo>
                  <a:lnTo>
                    <a:pt x="181" y="56"/>
                  </a:lnTo>
                  <a:lnTo>
                    <a:pt x="182" y="53"/>
                  </a:lnTo>
                  <a:lnTo>
                    <a:pt x="183" y="54"/>
                  </a:lnTo>
                  <a:lnTo>
                    <a:pt x="186" y="56"/>
                  </a:lnTo>
                  <a:lnTo>
                    <a:pt x="186" y="57"/>
                  </a:lnTo>
                  <a:lnTo>
                    <a:pt x="190" y="60"/>
                  </a:lnTo>
                  <a:lnTo>
                    <a:pt x="192" y="62"/>
                  </a:lnTo>
                  <a:lnTo>
                    <a:pt x="194" y="63"/>
                  </a:lnTo>
                  <a:lnTo>
                    <a:pt x="195" y="63"/>
                  </a:lnTo>
                  <a:lnTo>
                    <a:pt x="195" y="64"/>
                  </a:lnTo>
                  <a:lnTo>
                    <a:pt x="196" y="64"/>
                  </a:lnTo>
                  <a:lnTo>
                    <a:pt x="196" y="65"/>
                  </a:lnTo>
                  <a:lnTo>
                    <a:pt x="197" y="65"/>
                  </a:lnTo>
                  <a:lnTo>
                    <a:pt x="198" y="66"/>
                  </a:lnTo>
                  <a:lnTo>
                    <a:pt x="199" y="67"/>
                  </a:lnTo>
                  <a:lnTo>
                    <a:pt x="201" y="67"/>
                  </a:lnTo>
                  <a:lnTo>
                    <a:pt x="202" y="66"/>
                  </a:lnTo>
                  <a:lnTo>
                    <a:pt x="203" y="66"/>
                  </a:lnTo>
                  <a:lnTo>
                    <a:pt x="203" y="66"/>
                  </a:lnTo>
                  <a:lnTo>
                    <a:pt x="204" y="66"/>
                  </a:lnTo>
                  <a:lnTo>
                    <a:pt x="206" y="68"/>
                  </a:lnTo>
                  <a:lnTo>
                    <a:pt x="209" y="69"/>
                  </a:lnTo>
                  <a:lnTo>
                    <a:pt x="210" y="69"/>
                  </a:lnTo>
                  <a:lnTo>
                    <a:pt x="211" y="69"/>
                  </a:lnTo>
                  <a:lnTo>
                    <a:pt x="212" y="69"/>
                  </a:lnTo>
                  <a:lnTo>
                    <a:pt x="213" y="71"/>
                  </a:lnTo>
                  <a:lnTo>
                    <a:pt x="215" y="72"/>
                  </a:lnTo>
                  <a:lnTo>
                    <a:pt x="217" y="72"/>
                  </a:lnTo>
                  <a:lnTo>
                    <a:pt x="220" y="74"/>
                  </a:lnTo>
                  <a:lnTo>
                    <a:pt x="221" y="74"/>
                  </a:lnTo>
                  <a:lnTo>
                    <a:pt x="223" y="74"/>
                  </a:lnTo>
                  <a:lnTo>
                    <a:pt x="230" y="79"/>
                  </a:lnTo>
                  <a:lnTo>
                    <a:pt x="233" y="84"/>
                  </a:lnTo>
                  <a:lnTo>
                    <a:pt x="234" y="84"/>
                  </a:lnTo>
                  <a:lnTo>
                    <a:pt x="237" y="92"/>
                  </a:lnTo>
                  <a:lnTo>
                    <a:pt x="239" y="95"/>
                  </a:lnTo>
                  <a:lnTo>
                    <a:pt x="239" y="97"/>
                  </a:lnTo>
                  <a:lnTo>
                    <a:pt x="256" y="102"/>
                  </a:lnTo>
                  <a:lnTo>
                    <a:pt x="258" y="102"/>
                  </a:lnTo>
                  <a:lnTo>
                    <a:pt x="314" y="114"/>
                  </a:lnTo>
                  <a:lnTo>
                    <a:pt x="319" y="115"/>
                  </a:lnTo>
                  <a:lnTo>
                    <a:pt x="321" y="116"/>
                  </a:lnTo>
                  <a:lnTo>
                    <a:pt x="322" y="116"/>
                  </a:lnTo>
                  <a:lnTo>
                    <a:pt x="324" y="117"/>
                  </a:lnTo>
                  <a:lnTo>
                    <a:pt x="328" y="118"/>
                  </a:lnTo>
                  <a:lnTo>
                    <a:pt x="334" y="119"/>
                  </a:lnTo>
                  <a:lnTo>
                    <a:pt x="341" y="123"/>
                  </a:lnTo>
                  <a:lnTo>
                    <a:pt x="344" y="124"/>
                  </a:lnTo>
                  <a:lnTo>
                    <a:pt x="345" y="125"/>
                  </a:lnTo>
                  <a:lnTo>
                    <a:pt x="346" y="125"/>
                  </a:lnTo>
                  <a:lnTo>
                    <a:pt x="353" y="130"/>
                  </a:lnTo>
                  <a:lnTo>
                    <a:pt x="354" y="130"/>
                  </a:lnTo>
                  <a:lnTo>
                    <a:pt x="357" y="131"/>
                  </a:lnTo>
                  <a:lnTo>
                    <a:pt x="361" y="132"/>
                  </a:lnTo>
                  <a:lnTo>
                    <a:pt x="363" y="130"/>
                  </a:lnTo>
                  <a:lnTo>
                    <a:pt x="364" y="130"/>
                  </a:lnTo>
                  <a:lnTo>
                    <a:pt x="369" y="131"/>
                  </a:lnTo>
                  <a:lnTo>
                    <a:pt x="369" y="132"/>
                  </a:lnTo>
                  <a:lnTo>
                    <a:pt x="369" y="132"/>
                  </a:lnTo>
                  <a:lnTo>
                    <a:pt x="369" y="134"/>
                  </a:lnTo>
                  <a:lnTo>
                    <a:pt x="370" y="135"/>
                  </a:lnTo>
                  <a:lnTo>
                    <a:pt x="373" y="135"/>
                  </a:lnTo>
                  <a:lnTo>
                    <a:pt x="374" y="135"/>
                  </a:lnTo>
                  <a:lnTo>
                    <a:pt x="381" y="130"/>
                  </a:lnTo>
                  <a:lnTo>
                    <a:pt x="384" y="130"/>
                  </a:lnTo>
                  <a:lnTo>
                    <a:pt x="385" y="132"/>
                  </a:lnTo>
                  <a:lnTo>
                    <a:pt x="385" y="133"/>
                  </a:lnTo>
                  <a:lnTo>
                    <a:pt x="385" y="134"/>
                  </a:lnTo>
                  <a:lnTo>
                    <a:pt x="391" y="134"/>
                  </a:lnTo>
                  <a:lnTo>
                    <a:pt x="396" y="133"/>
                  </a:lnTo>
                  <a:lnTo>
                    <a:pt x="403" y="137"/>
                  </a:lnTo>
                  <a:lnTo>
                    <a:pt x="407" y="135"/>
                  </a:lnTo>
                  <a:lnTo>
                    <a:pt x="408" y="137"/>
                  </a:lnTo>
                  <a:lnTo>
                    <a:pt x="408" y="137"/>
                  </a:lnTo>
                  <a:lnTo>
                    <a:pt x="411" y="137"/>
                  </a:lnTo>
                  <a:lnTo>
                    <a:pt x="413" y="137"/>
                  </a:lnTo>
                  <a:lnTo>
                    <a:pt x="417" y="139"/>
                  </a:lnTo>
                  <a:lnTo>
                    <a:pt x="419" y="141"/>
                  </a:lnTo>
                  <a:lnTo>
                    <a:pt x="420" y="141"/>
                  </a:lnTo>
                  <a:lnTo>
                    <a:pt x="424" y="146"/>
                  </a:lnTo>
                  <a:lnTo>
                    <a:pt x="424" y="146"/>
                  </a:lnTo>
                  <a:lnTo>
                    <a:pt x="422" y="148"/>
                  </a:lnTo>
                  <a:lnTo>
                    <a:pt x="421" y="151"/>
                  </a:lnTo>
                  <a:lnTo>
                    <a:pt x="420" y="151"/>
                  </a:lnTo>
                  <a:lnTo>
                    <a:pt x="419" y="153"/>
                  </a:lnTo>
                  <a:lnTo>
                    <a:pt x="419" y="154"/>
                  </a:lnTo>
                  <a:lnTo>
                    <a:pt x="419" y="155"/>
                  </a:lnTo>
                  <a:lnTo>
                    <a:pt x="423" y="158"/>
                  </a:lnTo>
                  <a:lnTo>
                    <a:pt x="424" y="158"/>
                  </a:lnTo>
                  <a:lnTo>
                    <a:pt x="426" y="158"/>
                  </a:lnTo>
                  <a:lnTo>
                    <a:pt x="427" y="157"/>
                  </a:lnTo>
                  <a:lnTo>
                    <a:pt x="431" y="156"/>
                  </a:lnTo>
                  <a:lnTo>
                    <a:pt x="443" y="161"/>
                  </a:lnTo>
                  <a:lnTo>
                    <a:pt x="446" y="164"/>
                  </a:lnTo>
                  <a:lnTo>
                    <a:pt x="449" y="166"/>
                  </a:lnTo>
                  <a:lnTo>
                    <a:pt x="452" y="169"/>
                  </a:lnTo>
                  <a:lnTo>
                    <a:pt x="452" y="170"/>
                  </a:lnTo>
                  <a:lnTo>
                    <a:pt x="448" y="173"/>
                  </a:lnTo>
                  <a:lnTo>
                    <a:pt x="448" y="174"/>
                  </a:lnTo>
                  <a:lnTo>
                    <a:pt x="451" y="178"/>
                  </a:lnTo>
                  <a:lnTo>
                    <a:pt x="452" y="178"/>
                  </a:lnTo>
                  <a:lnTo>
                    <a:pt x="452" y="185"/>
                  </a:lnTo>
                  <a:lnTo>
                    <a:pt x="452" y="194"/>
                  </a:lnTo>
                  <a:lnTo>
                    <a:pt x="452" y="196"/>
                  </a:lnTo>
                  <a:lnTo>
                    <a:pt x="452" y="197"/>
                  </a:lnTo>
                  <a:lnTo>
                    <a:pt x="452" y="199"/>
                  </a:lnTo>
                  <a:lnTo>
                    <a:pt x="451" y="199"/>
                  </a:lnTo>
                  <a:lnTo>
                    <a:pt x="447" y="205"/>
                  </a:lnTo>
                  <a:lnTo>
                    <a:pt x="446" y="214"/>
                  </a:lnTo>
                  <a:lnTo>
                    <a:pt x="446" y="214"/>
                  </a:lnTo>
                  <a:lnTo>
                    <a:pt x="450" y="216"/>
                  </a:lnTo>
                  <a:lnTo>
                    <a:pt x="451" y="215"/>
                  </a:lnTo>
                  <a:lnTo>
                    <a:pt x="451" y="214"/>
                  </a:lnTo>
                  <a:lnTo>
                    <a:pt x="455" y="213"/>
                  </a:lnTo>
                  <a:lnTo>
                    <a:pt x="457" y="213"/>
                  </a:lnTo>
                  <a:lnTo>
                    <a:pt x="458" y="213"/>
                  </a:lnTo>
                  <a:lnTo>
                    <a:pt x="461" y="210"/>
                  </a:lnTo>
                  <a:lnTo>
                    <a:pt x="463" y="207"/>
                  </a:lnTo>
                  <a:lnTo>
                    <a:pt x="463" y="207"/>
                  </a:lnTo>
                  <a:lnTo>
                    <a:pt x="464" y="208"/>
                  </a:lnTo>
                  <a:lnTo>
                    <a:pt x="466" y="210"/>
                  </a:lnTo>
                  <a:lnTo>
                    <a:pt x="468" y="213"/>
                  </a:lnTo>
                  <a:lnTo>
                    <a:pt x="468" y="214"/>
                  </a:lnTo>
                  <a:lnTo>
                    <a:pt x="463" y="225"/>
                  </a:lnTo>
                  <a:lnTo>
                    <a:pt x="463" y="228"/>
                  </a:lnTo>
                  <a:lnTo>
                    <a:pt x="462" y="233"/>
                  </a:lnTo>
                  <a:lnTo>
                    <a:pt x="461" y="233"/>
                  </a:lnTo>
                  <a:lnTo>
                    <a:pt x="461" y="234"/>
                  </a:lnTo>
                  <a:lnTo>
                    <a:pt x="462" y="236"/>
                  </a:lnTo>
                  <a:lnTo>
                    <a:pt x="462" y="237"/>
                  </a:lnTo>
                  <a:lnTo>
                    <a:pt x="469" y="246"/>
                  </a:lnTo>
                  <a:lnTo>
                    <a:pt x="475" y="246"/>
                  </a:lnTo>
                  <a:lnTo>
                    <a:pt x="476" y="247"/>
                  </a:lnTo>
                  <a:lnTo>
                    <a:pt x="475" y="248"/>
                  </a:lnTo>
                  <a:lnTo>
                    <a:pt x="474" y="248"/>
                  </a:lnTo>
                  <a:lnTo>
                    <a:pt x="474" y="249"/>
                  </a:lnTo>
                  <a:lnTo>
                    <a:pt x="473" y="253"/>
                  </a:lnTo>
                  <a:lnTo>
                    <a:pt x="474" y="257"/>
                  </a:lnTo>
                  <a:lnTo>
                    <a:pt x="474" y="263"/>
                  </a:lnTo>
                  <a:lnTo>
                    <a:pt x="471" y="263"/>
                  </a:lnTo>
                  <a:lnTo>
                    <a:pt x="468" y="263"/>
                  </a:lnTo>
                  <a:lnTo>
                    <a:pt x="462" y="265"/>
                  </a:lnTo>
                  <a:lnTo>
                    <a:pt x="460" y="266"/>
                  </a:lnTo>
                  <a:lnTo>
                    <a:pt x="459" y="266"/>
                  </a:lnTo>
                  <a:lnTo>
                    <a:pt x="457" y="267"/>
                  </a:lnTo>
                  <a:lnTo>
                    <a:pt x="457" y="268"/>
                  </a:lnTo>
                  <a:lnTo>
                    <a:pt x="457" y="268"/>
                  </a:lnTo>
                  <a:lnTo>
                    <a:pt x="456" y="270"/>
                  </a:lnTo>
                  <a:lnTo>
                    <a:pt x="455" y="271"/>
                  </a:lnTo>
                  <a:lnTo>
                    <a:pt x="455" y="272"/>
                  </a:lnTo>
                  <a:lnTo>
                    <a:pt x="455" y="273"/>
                  </a:lnTo>
                  <a:lnTo>
                    <a:pt x="456" y="273"/>
                  </a:lnTo>
                  <a:lnTo>
                    <a:pt x="456" y="274"/>
                  </a:lnTo>
                  <a:lnTo>
                    <a:pt x="456" y="274"/>
                  </a:lnTo>
                  <a:lnTo>
                    <a:pt x="457" y="274"/>
                  </a:lnTo>
                  <a:lnTo>
                    <a:pt x="457" y="275"/>
                  </a:lnTo>
                  <a:lnTo>
                    <a:pt x="457" y="277"/>
                  </a:lnTo>
                  <a:lnTo>
                    <a:pt x="457" y="278"/>
                  </a:lnTo>
                  <a:lnTo>
                    <a:pt x="456" y="278"/>
                  </a:lnTo>
                  <a:lnTo>
                    <a:pt x="456" y="279"/>
                  </a:lnTo>
                  <a:lnTo>
                    <a:pt x="455" y="279"/>
                  </a:lnTo>
                  <a:lnTo>
                    <a:pt x="455" y="279"/>
                  </a:lnTo>
                  <a:lnTo>
                    <a:pt x="455" y="280"/>
                  </a:lnTo>
                  <a:lnTo>
                    <a:pt x="455" y="281"/>
                  </a:lnTo>
                  <a:lnTo>
                    <a:pt x="454" y="283"/>
                  </a:lnTo>
                  <a:lnTo>
                    <a:pt x="453" y="283"/>
                  </a:lnTo>
                  <a:lnTo>
                    <a:pt x="452" y="284"/>
                  </a:lnTo>
                  <a:lnTo>
                    <a:pt x="452" y="284"/>
                  </a:lnTo>
                  <a:lnTo>
                    <a:pt x="452" y="285"/>
                  </a:lnTo>
                  <a:lnTo>
                    <a:pt x="451" y="285"/>
                  </a:lnTo>
                  <a:lnTo>
                    <a:pt x="451" y="285"/>
                  </a:lnTo>
                  <a:lnTo>
                    <a:pt x="451" y="286"/>
                  </a:lnTo>
                  <a:lnTo>
                    <a:pt x="451" y="288"/>
                  </a:lnTo>
                  <a:lnTo>
                    <a:pt x="450" y="290"/>
                  </a:lnTo>
                  <a:lnTo>
                    <a:pt x="450" y="290"/>
                  </a:lnTo>
                  <a:lnTo>
                    <a:pt x="450" y="291"/>
                  </a:lnTo>
                  <a:lnTo>
                    <a:pt x="449" y="291"/>
                  </a:lnTo>
                  <a:lnTo>
                    <a:pt x="448" y="295"/>
                  </a:lnTo>
                  <a:lnTo>
                    <a:pt x="447" y="295"/>
                  </a:lnTo>
                  <a:lnTo>
                    <a:pt x="447" y="296"/>
                  </a:lnTo>
                  <a:lnTo>
                    <a:pt x="446" y="296"/>
                  </a:lnTo>
                  <a:lnTo>
                    <a:pt x="446" y="298"/>
                  </a:lnTo>
                  <a:lnTo>
                    <a:pt x="445" y="300"/>
                  </a:lnTo>
                  <a:lnTo>
                    <a:pt x="445" y="301"/>
                  </a:lnTo>
                  <a:lnTo>
                    <a:pt x="445" y="301"/>
                  </a:lnTo>
                  <a:lnTo>
                    <a:pt x="445" y="302"/>
                  </a:lnTo>
                  <a:lnTo>
                    <a:pt x="445" y="303"/>
                  </a:lnTo>
                  <a:lnTo>
                    <a:pt x="445" y="304"/>
                  </a:lnTo>
                  <a:lnTo>
                    <a:pt x="445" y="306"/>
                  </a:lnTo>
                  <a:lnTo>
                    <a:pt x="445" y="307"/>
                  </a:lnTo>
                  <a:lnTo>
                    <a:pt x="444" y="307"/>
                  </a:lnTo>
                  <a:lnTo>
                    <a:pt x="444" y="308"/>
                  </a:lnTo>
                  <a:lnTo>
                    <a:pt x="444" y="310"/>
                  </a:lnTo>
                  <a:lnTo>
                    <a:pt x="444" y="311"/>
                  </a:lnTo>
                  <a:lnTo>
                    <a:pt x="444" y="312"/>
                  </a:lnTo>
                  <a:lnTo>
                    <a:pt x="444" y="313"/>
                  </a:lnTo>
                  <a:lnTo>
                    <a:pt x="445" y="314"/>
                  </a:lnTo>
                  <a:lnTo>
                    <a:pt x="445" y="315"/>
                  </a:lnTo>
                  <a:lnTo>
                    <a:pt x="444" y="316"/>
                  </a:lnTo>
                  <a:lnTo>
                    <a:pt x="444" y="317"/>
                  </a:lnTo>
                  <a:lnTo>
                    <a:pt x="443" y="318"/>
                  </a:lnTo>
                  <a:lnTo>
                    <a:pt x="443" y="318"/>
                  </a:lnTo>
                  <a:lnTo>
                    <a:pt x="443" y="319"/>
                  </a:lnTo>
                  <a:lnTo>
                    <a:pt x="442" y="319"/>
                  </a:lnTo>
                  <a:lnTo>
                    <a:pt x="441" y="319"/>
                  </a:lnTo>
                  <a:lnTo>
                    <a:pt x="441" y="320"/>
                  </a:lnTo>
                  <a:lnTo>
                    <a:pt x="441" y="321"/>
                  </a:lnTo>
                  <a:lnTo>
                    <a:pt x="442" y="321"/>
                  </a:lnTo>
                  <a:lnTo>
                    <a:pt x="444" y="323"/>
                  </a:lnTo>
                  <a:lnTo>
                    <a:pt x="444" y="324"/>
                  </a:lnTo>
                  <a:lnTo>
                    <a:pt x="445" y="324"/>
                  </a:lnTo>
                  <a:lnTo>
                    <a:pt x="446" y="324"/>
                  </a:lnTo>
                  <a:lnTo>
                    <a:pt x="446" y="324"/>
                  </a:lnTo>
                  <a:lnTo>
                    <a:pt x="447" y="324"/>
                  </a:lnTo>
                  <a:lnTo>
                    <a:pt x="447" y="325"/>
                  </a:lnTo>
                  <a:lnTo>
                    <a:pt x="448" y="325"/>
                  </a:lnTo>
                  <a:lnTo>
                    <a:pt x="451" y="325"/>
                  </a:lnTo>
                  <a:lnTo>
                    <a:pt x="452" y="324"/>
                  </a:lnTo>
                  <a:lnTo>
                    <a:pt x="452" y="324"/>
                  </a:lnTo>
                  <a:lnTo>
                    <a:pt x="452" y="324"/>
                  </a:lnTo>
                  <a:lnTo>
                    <a:pt x="453" y="323"/>
                  </a:lnTo>
                  <a:lnTo>
                    <a:pt x="453" y="322"/>
                  </a:lnTo>
                  <a:lnTo>
                    <a:pt x="454" y="319"/>
                  </a:lnTo>
                  <a:lnTo>
                    <a:pt x="454" y="318"/>
                  </a:lnTo>
                  <a:lnTo>
                    <a:pt x="454" y="318"/>
                  </a:lnTo>
                  <a:lnTo>
                    <a:pt x="454" y="317"/>
                  </a:lnTo>
                  <a:lnTo>
                    <a:pt x="455" y="317"/>
                  </a:lnTo>
                  <a:lnTo>
                    <a:pt x="455" y="316"/>
                  </a:lnTo>
                  <a:lnTo>
                    <a:pt x="457" y="314"/>
                  </a:lnTo>
                  <a:lnTo>
                    <a:pt x="457" y="313"/>
                  </a:lnTo>
                  <a:lnTo>
                    <a:pt x="459" y="313"/>
                  </a:lnTo>
                  <a:lnTo>
                    <a:pt x="459" y="312"/>
                  </a:lnTo>
                  <a:lnTo>
                    <a:pt x="460" y="312"/>
                  </a:lnTo>
                  <a:lnTo>
                    <a:pt x="461" y="311"/>
                  </a:lnTo>
                  <a:lnTo>
                    <a:pt x="462" y="310"/>
                  </a:lnTo>
                  <a:lnTo>
                    <a:pt x="463" y="309"/>
                  </a:lnTo>
                  <a:lnTo>
                    <a:pt x="465" y="309"/>
                  </a:lnTo>
                  <a:lnTo>
                    <a:pt x="465" y="308"/>
                  </a:lnTo>
                  <a:lnTo>
                    <a:pt x="466" y="308"/>
                  </a:lnTo>
                  <a:lnTo>
                    <a:pt x="466" y="307"/>
                  </a:lnTo>
                  <a:lnTo>
                    <a:pt x="467" y="307"/>
                  </a:lnTo>
                  <a:lnTo>
                    <a:pt x="467" y="306"/>
                  </a:lnTo>
                  <a:lnTo>
                    <a:pt x="467" y="305"/>
                  </a:lnTo>
                  <a:lnTo>
                    <a:pt x="468" y="303"/>
                  </a:lnTo>
                  <a:lnTo>
                    <a:pt x="468" y="303"/>
                  </a:lnTo>
                  <a:lnTo>
                    <a:pt x="469" y="301"/>
                  </a:lnTo>
                  <a:lnTo>
                    <a:pt x="469" y="299"/>
                  </a:lnTo>
                  <a:lnTo>
                    <a:pt x="468" y="298"/>
                  </a:lnTo>
                  <a:lnTo>
                    <a:pt x="468" y="297"/>
                  </a:lnTo>
                  <a:lnTo>
                    <a:pt x="469" y="296"/>
                  </a:lnTo>
                  <a:lnTo>
                    <a:pt x="469" y="295"/>
                  </a:lnTo>
                  <a:lnTo>
                    <a:pt x="470" y="295"/>
                  </a:lnTo>
                  <a:lnTo>
                    <a:pt x="470" y="294"/>
                  </a:lnTo>
                  <a:lnTo>
                    <a:pt x="471" y="292"/>
                  </a:lnTo>
                  <a:lnTo>
                    <a:pt x="472" y="291"/>
                  </a:lnTo>
                  <a:lnTo>
                    <a:pt x="472" y="290"/>
                  </a:lnTo>
                  <a:lnTo>
                    <a:pt x="473" y="289"/>
                  </a:lnTo>
                  <a:lnTo>
                    <a:pt x="474" y="287"/>
                  </a:lnTo>
                  <a:lnTo>
                    <a:pt x="474" y="286"/>
                  </a:lnTo>
                  <a:lnTo>
                    <a:pt x="475" y="285"/>
                  </a:lnTo>
                  <a:lnTo>
                    <a:pt x="475" y="284"/>
                  </a:lnTo>
                  <a:lnTo>
                    <a:pt x="476" y="283"/>
                  </a:lnTo>
                  <a:lnTo>
                    <a:pt x="477" y="282"/>
                  </a:lnTo>
                  <a:lnTo>
                    <a:pt x="477" y="281"/>
                  </a:lnTo>
                  <a:lnTo>
                    <a:pt x="479" y="279"/>
                  </a:lnTo>
                  <a:lnTo>
                    <a:pt x="480" y="279"/>
                  </a:lnTo>
                  <a:lnTo>
                    <a:pt x="481" y="279"/>
                  </a:lnTo>
                  <a:lnTo>
                    <a:pt x="482" y="279"/>
                  </a:lnTo>
                  <a:lnTo>
                    <a:pt x="484" y="278"/>
                  </a:lnTo>
                  <a:lnTo>
                    <a:pt x="485" y="276"/>
                  </a:lnTo>
                  <a:lnTo>
                    <a:pt x="486" y="276"/>
                  </a:lnTo>
                  <a:lnTo>
                    <a:pt x="486" y="277"/>
                  </a:lnTo>
                  <a:lnTo>
                    <a:pt x="489" y="276"/>
                  </a:lnTo>
                  <a:lnTo>
                    <a:pt x="491" y="274"/>
                  </a:lnTo>
                  <a:lnTo>
                    <a:pt x="491" y="273"/>
                  </a:lnTo>
                  <a:lnTo>
                    <a:pt x="492" y="272"/>
                  </a:lnTo>
                  <a:lnTo>
                    <a:pt x="493" y="273"/>
                  </a:lnTo>
                  <a:lnTo>
                    <a:pt x="494" y="273"/>
                  </a:lnTo>
                  <a:lnTo>
                    <a:pt x="494" y="274"/>
                  </a:lnTo>
                  <a:lnTo>
                    <a:pt x="495" y="276"/>
                  </a:lnTo>
                  <a:lnTo>
                    <a:pt x="496" y="275"/>
                  </a:lnTo>
                  <a:lnTo>
                    <a:pt x="496" y="274"/>
                  </a:lnTo>
                  <a:lnTo>
                    <a:pt x="496" y="273"/>
                  </a:lnTo>
                  <a:lnTo>
                    <a:pt x="496" y="272"/>
                  </a:lnTo>
                  <a:lnTo>
                    <a:pt x="496" y="272"/>
                  </a:lnTo>
                  <a:lnTo>
                    <a:pt x="496" y="271"/>
                  </a:lnTo>
                  <a:lnTo>
                    <a:pt x="495" y="271"/>
                  </a:lnTo>
                  <a:lnTo>
                    <a:pt x="495" y="270"/>
                  </a:lnTo>
                  <a:lnTo>
                    <a:pt x="495" y="269"/>
                  </a:lnTo>
                  <a:lnTo>
                    <a:pt x="495" y="268"/>
                  </a:lnTo>
                  <a:lnTo>
                    <a:pt x="496" y="266"/>
                  </a:lnTo>
                  <a:lnTo>
                    <a:pt x="496" y="265"/>
                  </a:lnTo>
                  <a:lnTo>
                    <a:pt x="496" y="264"/>
                  </a:lnTo>
                  <a:lnTo>
                    <a:pt x="496" y="263"/>
                  </a:lnTo>
                  <a:lnTo>
                    <a:pt x="496" y="263"/>
                  </a:lnTo>
                  <a:lnTo>
                    <a:pt x="497" y="262"/>
                  </a:lnTo>
                  <a:lnTo>
                    <a:pt x="497" y="260"/>
                  </a:lnTo>
                  <a:lnTo>
                    <a:pt x="497" y="259"/>
                  </a:lnTo>
                  <a:lnTo>
                    <a:pt x="498" y="257"/>
                  </a:lnTo>
                  <a:lnTo>
                    <a:pt x="499" y="257"/>
                  </a:lnTo>
                  <a:lnTo>
                    <a:pt x="499" y="255"/>
                  </a:lnTo>
                  <a:lnTo>
                    <a:pt x="501" y="252"/>
                  </a:lnTo>
                  <a:lnTo>
                    <a:pt x="501" y="252"/>
                  </a:lnTo>
                  <a:lnTo>
                    <a:pt x="502" y="251"/>
                  </a:lnTo>
                  <a:lnTo>
                    <a:pt x="502" y="250"/>
                  </a:lnTo>
                  <a:lnTo>
                    <a:pt x="502" y="250"/>
                  </a:lnTo>
                  <a:lnTo>
                    <a:pt x="503" y="248"/>
                  </a:lnTo>
                  <a:lnTo>
                    <a:pt x="504" y="246"/>
                  </a:lnTo>
                  <a:lnTo>
                    <a:pt x="505" y="246"/>
                  </a:lnTo>
                  <a:lnTo>
                    <a:pt x="505" y="244"/>
                  </a:lnTo>
                  <a:lnTo>
                    <a:pt x="505" y="242"/>
                  </a:lnTo>
                  <a:lnTo>
                    <a:pt x="505" y="240"/>
                  </a:lnTo>
                  <a:lnTo>
                    <a:pt x="506" y="239"/>
                  </a:lnTo>
                  <a:lnTo>
                    <a:pt x="507" y="238"/>
                  </a:lnTo>
                  <a:lnTo>
                    <a:pt x="506" y="236"/>
                  </a:lnTo>
                  <a:lnTo>
                    <a:pt x="506" y="234"/>
                  </a:lnTo>
                  <a:lnTo>
                    <a:pt x="507" y="233"/>
                  </a:lnTo>
                  <a:lnTo>
                    <a:pt x="507" y="233"/>
                  </a:lnTo>
                  <a:lnTo>
                    <a:pt x="508" y="234"/>
                  </a:lnTo>
                  <a:lnTo>
                    <a:pt x="509" y="234"/>
                  </a:lnTo>
                  <a:lnTo>
                    <a:pt x="510" y="234"/>
                  </a:lnTo>
                  <a:lnTo>
                    <a:pt x="512" y="232"/>
                  </a:lnTo>
                  <a:lnTo>
                    <a:pt x="512" y="231"/>
                  </a:lnTo>
                  <a:lnTo>
                    <a:pt x="513" y="231"/>
                  </a:lnTo>
                  <a:lnTo>
                    <a:pt x="513" y="230"/>
                  </a:lnTo>
                  <a:lnTo>
                    <a:pt x="514" y="229"/>
                  </a:lnTo>
                  <a:lnTo>
                    <a:pt x="515" y="229"/>
                  </a:lnTo>
                  <a:lnTo>
                    <a:pt x="516" y="229"/>
                  </a:lnTo>
                  <a:lnTo>
                    <a:pt x="516" y="229"/>
                  </a:lnTo>
                  <a:lnTo>
                    <a:pt x="516" y="228"/>
                  </a:lnTo>
                  <a:lnTo>
                    <a:pt x="516" y="227"/>
                  </a:lnTo>
                  <a:lnTo>
                    <a:pt x="516" y="226"/>
                  </a:lnTo>
                  <a:lnTo>
                    <a:pt x="516" y="225"/>
                  </a:lnTo>
                  <a:lnTo>
                    <a:pt x="516" y="224"/>
                  </a:lnTo>
                  <a:lnTo>
                    <a:pt x="516" y="223"/>
                  </a:lnTo>
                  <a:lnTo>
                    <a:pt x="517" y="221"/>
                  </a:lnTo>
                  <a:lnTo>
                    <a:pt x="517" y="220"/>
                  </a:lnTo>
                  <a:lnTo>
                    <a:pt x="519" y="219"/>
                  </a:lnTo>
                  <a:lnTo>
                    <a:pt x="519" y="217"/>
                  </a:lnTo>
                  <a:lnTo>
                    <a:pt x="520" y="215"/>
                  </a:lnTo>
                  <a:lnTo>
                    <a:pt x="521" y="216"/>
                  </a:lnTo>
                  <a:lnTo>
                    <a:pt x="522" y="216"/>
                  </a:lnTo>
                  <a:lnTo>
                    <a:pt x="523" y="216"/>
                  </a:lnTo>
                  <a:lnTo>
                    <a:pt x="524" y="214"/>
                  </a:lnTo>
                  <a:lnTo>
                    <a:pt x="524" y="214"/>
                  </a:lnTo>
                  <a:lnTo>
                    <a:pt x="526" y="214"/>
                  </a:lnTo>
                  <a:lnTo>
                    <a:pt x="527" y="214"/>
                  </a:lnTo>
                  <a:lnTo>
                    <a:pt x="528" y="215"/>
                  </a:lnTo>
                  <a:lnTo>
                    <a:pt x="529" y="217"/>
                  </a:lnTo>
                  <a:lnTo>
                    <a:pt x="528" y="218"/>
                  </a:lnTo>
                  <a:lnTo>
                    <a:pt x="528" y="218"/>
                  </a:lnTo>
                  <a:lnTo>
                    <a:pt x="528" y="219"/>
                  </a:lnTo>
                  <a:lnTo>
                    <a:pt x="528" y="220"/>
                  </a:lnTo>
                  <a:lnTo>
                    <a:pt x="529" y="221"/>
                  </a:lnTo>
                  <a:lnTo>
                    <a:pt x="529" y="224"/>
                  </a:lnTo>
                  <a:lnTo>
                    <a:pt x="528" y="224"/>
                  </a:lnTo>
                  <a:lnTo>
                    <a:pt x="528" y="225"/>
                  </a:lnTo>
                  <a:lnTo>
                    <a:pt x="527" y="225"/>
                  </a:lnTo>
                  <a:lnTo>
                    <a:pt x="526" y="226"/>
                  </a:lnTo>
                  <a:lnTo>
                    <a:pt x="526" y="225"/>
                  </a:lnTo>
                  <a:lnTo>
                    <a:pt x="526" y="224"/>
                  </a:lnTo>
                  <a:lnTo>
                    <a:pt x="524" y="224"/>
                  </a:lnTo>
                  <a:lnTo>
                    <a:pt x="524" y="225"/>
                  </a:lnTo>
                  <a:lnTo>
                    <a:pt x="523" y="226"/>
                  </a:lnTo>
                  <a:lnTo>
                    <a:pt x="523" y="231"/>
                  </a:lnTo>
                  <a:lnTo>
                    <a:pt x="524" y="232"/>
                  </a:lnTo>
                  <a:lnTo>
                    <a:pt x="524" y="233"/>
                  </a:lnTo>
                  <a:lnTo>
                    <a:pt x="524" y="234"/>
                  </a:lnTo>
                  <a:lnTo>
                    <a:pt x="524" y="234"/>
                  </a:lnTo>
                  <a:lnTo>
                    <a:pt x="524" y="235"/>
                  </a:lnTo>
                  <a:lnTo>
                    <a:pt x="525" y="235"/>
                  </a:lnTo>
                  <a:lnTo>
                    <a:pt x="524" y="235"/>
                  </a:lnTo>
                  <a:lnTo>
                    <a:pt x="524" y="236"/>
                  </a:lnTo>
                  <a:lnTo>
                    <a:pt x="524" y="236"/>
                  </a:lnTo>
                  <a:lnTo>
                    <a:pt x="523" y="239"/>
                  </a:lnTo>
                  <a:lnTo>
                    <a:pt x="524" y="239"/>
                  </a:lnTo>
                  <a:lnTo>
                    <a:pt x="524" y="240"/>
                  </a:lnTo>
                  <a:lnTo>
                    <a:pt x="524" y="242"/>
                  </a:lnTo>
                  <a:lnTo>
                    <a:pt x="524" y="242"/>
                  </a:lnTo>
                  <a:lnTo>
                    <a:pt x="524" y="243"/>
                  </a:lnTo>
                  <a:lnTo>
                    <a:pt x="523" y="244"/>
                  </a:lnTo>
                  <a:lnTo>
                    <a:pt x="522" y="246"/>
                  </a:lnTo>
                  <a:lnTo>
                    <a:pt x="522" y="246"/>
                  </a:lnTo>
                  <a:lnTo>
                    <a:pt x="521" y="246"/>
                  </a:lnTo>
                  <a:lnTo>
                    <a:pt x="521" y="247"/>
                  </a:lnTo>
                  <a:lnTo>
                    <a:pt x="520" y="247"/>
                  </a:lnTo>
                  <a:lnTo>
                    <a:pt x="518" y="247"/>
                  </a:lnTo>
                  <a:lnTo>
                    <a:pt x="518" y="248"/>
                  </a:lnTo>
                  <a:lnTo>
                    <a:pt x="518" y="249"/>
                  </a:lnTo>
                  <a:lnTo>
                    <a:pt x="518" y="250"/>
                  </a:lnTo>
                  <a:lnTo>
                    <a:pt x="518" y="252"/>
                  </a:lnTo>
                  <a:lnTo>
                    <a:pt x="518" y="252"/>
                  </a:lnTo>
                  <a:lnTo>
                    <a:pt x="517" y="253"/>
                  </a:lnTo>
                  <a:lnTo>
                    <a:pt x="517" y="254"/>
                  </a:lnTo>
                  <a:lnTo>
                    <a:pt x="516" y="254"/>
                  </a:lnTo>
                  <a:lnTo>
                    <a:pt x="515" y="255"/>
                  </a:lnTo>
                  <a:lnTo>
                    <a:pt x="514" y="256"/>
                  </a:lnTo>
                  <a:lnTo>
                    <a:pt x="513" y="258"/>
                  </a:lnTo>
                  <a:lnTo>
                    <a:pt x="513" y="259"/>
                  </a:lnTo>
                  <a:lnTo>
                    <a:pt x="513" y="260"/>
                  </a:lnTo>
                  <a:lnTo>
                    <a:pt x="513" y="262"/>
                  </a:lnTo>
                  <a:lnTo>
                    <a:pt x="513" y="263"/>
                  </a:lnTo>
                  <a:lnTo>
                    <a:pt x="514" y="263"/>
                  </a:lnTo>
                  <a:lnTo>
                    <a:pt x="515" y="265"/>
                  </a:lnTo>
                  <a:lnTo>
                    <a:pt x="514" y="266"/>
                  </a:lnTo>
                  <a:lnTo>
                    <a:pt x="513" y="266"/>
                  </a:lnTo>
                  <a:lnTo>
                    <a:pt x="513" y="267"/>
                  </a:lnTo>
                  <a:lnTo>
                    <a:pt x="512" y="268"/>
                  </a:lnTo>
                  <a:lnTo>
                    <a:pt x="512" y="269"/>
                  </a:lnTo>
                  <a:lnTo>
                    <a:pt x="512" y="270"/>
                  </a:lnTo>
                  <a:lnTo>
                    <a:pt x="513" y="271"/>
                  </a:lnTo>
                  <a:lnTo>
                    <a:pt x="513" y="272"/>
                  </a:lnTo>
                  <a:lnTo>
                    <a:pt x="513" y="273"/>
                  </a:lnTo>
                  <a:lnTo>
                    <a:pt x="511" y="274"/>
                  </a:lnTo>
                  <a:lnTo>
                    <a:pt x="509" y="275"/>
                  </a:lnTo>
                  <a:lnTo>
                    <a:pt x="507" y="277"/>
                  </a:lnTo>
                  <a:lnTo>
                    <a:pt x="507" y="279"/>
                  </a:lnTo>
                  <a:lnTo>
                    <a:pt x="507" y="279"/>
                  </a:lnTo>
                  <a:lnTo>
                    <a:pt x="507" y="281"/>
                  </a:lnTo>
                  <a:lnTo>
                    <a:pt x="506" y="282"/>
                  </a:lnTo>
                  <a:lnTo>
                    <a:pt x="505" y="283"/>
                  </a:lnTo>
                  <a:lnTo>
                    <a:pt x="505" y="284"/>
                  </a:lnTo>
                  <a:lnTo>
                    <a:pt x="504" y="285"/>
                  </a:lnTo>
                  <a:lnTo>
                    <a:pt x="504" y="285"/>
                  </a:lnTo>
                  <a:lnTo>
                    <a:pt x="504" y="286"/>
                  </a:lnTo>
                  <a:lnTo>
                    <a:pt x="504" y="287"/>
                  </a:lnTo>
                  <a:lnTo>
                    <a:pt x="504" y="288"/>
                  </a:lnTo>
                  <a:lnTo>
                    <a:pt x="502" y="292"/>
                  </a:lnTo>
                  <a:lnTo>
                    <a:pt x="502" y="293"/>
                  </a:lnTo>
                  <a:lnTo>
                    <a:pt x="502" y="294"/>
                  </a:lnTo>
                  <a:lnTo>
                    <a:pt x="502" y="295"/>
                  </a:lnTo>
                  <a:lnTo>
                    <a:pt x="502" y="296"/>
                  </a:lnTo>
                  <a:lnTo>
                    <a:pt x="502" y="296"/>
                  </a:lnTo>
                  <a:lnTo>
                    <a:pt x="502" y="297"/>
                  </a:lnTo>
                  <a:lnTo>
                    <a:pt x="502" y="298"/>
                  </a:lnTo>
                  <a:lnTo>
                    <a:pt x="501" y="300"/>
                  </a:lnTo>
                  <a:lnTo>
                    <a:pt x="501" y="301"/>
                  </a:lnTo>
                  <a:lnTo>
                    <a:pt x="500" y="302"/>
                  </a:lnTo>
                  <a:lnTo>
                    <a:pt x="499" y="304"/>
                  </a:lnTo>
                  <a:lnTo>
                    <a:pt x="499" y="306"/>
                  </a:lnTo>
                  <a:lnTo>
                    <a:pt x="498" y="307"/>
                  </a:lnTo>
                  <a:lnTo>
                    <a:pt x="498" y="307"/>
                  </a:lnTo>
                  <a:lnTo>
                    <a:pt x="497" y="308"/>
                  </a:lnTo>
                  <a:lnTo>
                    <a:pt x="496" y="311"/>
                  </a:lnTo>
                  <a:lnTo>
                    <a:pt x="495" y="313"/>
                  </a:lnTo>
                  <a:lnTo>
                    <a:pt x="493" y="318"/>
                  </a:lnTo>
                  <a:lnTo>
                    <a:pt x="493" y="318"/>
                  </a:lnTo>
                  <a:lnTo>
                    <a:pt x="493" y="320"/>
                  </a:lnTo>
                  <a:lnTo>
                    <a:pt x="492" y="323"/>
                  </a:lnTo>
                  <a:lnTo>
                    <a:pt x="492" y="324"/>
                  </a:lnTo>
                  <a:lnTo>
                    <a:pt x="492" y="324"/>
                  </a:lnTo>
                  <a:lnTo>
                    <a:pt x="492" y="326"/>
                  </a:lnTo>
                  <a:lnTo>
                    <a:pt x="492" y="329"/>
                  </a:lnTo>
                  <a:lnTo>
                    <a:pt x="492" y="329"/>
                  </a:lnTo>
                  <a:lnTo>
                    <a:pt x="491" y="330"/>
                  </a:lnTo>
                  <a:lnTo>
                    <a:pt x="491" y="331"/>
                  </a:lnTo>
                  <a:lnTo>
                    <a:pt x="491" y="333"/>
                  </a:lnTo>
                  <a:lnTo>
                    <a:pt x="491" y="335"/>
                  </a:lnTo>
                  <a:lnTo>
                    <a:pt x="491" y="336"/>
                  </a:lnTo>
                  <a:lnTo>
                    <a:pt x="491" y="337"/>
                  </a:lnTo>
                  <a:lnTo>
                    <a:pt x="491" y="339"/>
                  </a:lnTo>
                  <a:lnTo>
                    <a:pt x="491" y="340"/>
                  </a:lnTo>
                  <a:lnTo>
                    <a:pt x="491" y="340"/>
                  </a:lnTo>
                  <a:lnTo>
                    <a:pt x="491" y="342"/>
                  </a:lnTo>
                  <a:lnTo>
                    <a:pt x="491" y="343"/>
                  </a:lnTo>
                  <a:lnTo>
                    <a:pt x="490" y="346"/>
                  </a:lnTo>
                  <a:lnTo>
                    <a:pt x="490" y="348"/>
                  </a:lnTo>
                  <a:lnTo>
                    <a:pt x="490" y="349"/>
                  </a:lnTo>
                  <a:lnTo>
                    <a:pt x="490" y="350"/>
                  </a:lnTo>
                  <a:lnTo>
                    <a:pt x="490" y="351"/>
                  </a:lnTo>
                  <a:lnTo>
                    <a:pt x="490" y="353"/>
                  </a:lnTo>
                  <a:lnTo>
                    <a:pt x="491" y="357"/>
                  </a:lnTo>
                  <a:lnTo>
                    <a:pt x="492" y="357"/>
                  </a:lnTo>
                  <a:lnTo>
                    <a:pt x="492" y="357"/>
                  </a:lnTo>
                  <a:lnTo>
                    <a:pt x="493" y="359"/>
                  </a:lnTo>
                  <a:lnTo>
                    <a:pt x="494" y="362"/>
                  </a:lnTo>
                  <a:lnTo>
                    <a:pt x="494" y="364"/>
                  </a:lnTo>
                  <a:lnTo>
                    <a:pt x="494" y="367"/>
                  </a:lnTo>
                  <a:lnTo>
                    <a:pt x="493" y="368"/>
                  </a:lnTo>
                  <a:lnTo>
                    <a:pt x="492" y="371"/>
                  </a:lnTo>
                  <a:lnTo>
                    <a:pt x="491" y="372"/>
                  </a:lnTo>
                  <a:lnTo>
                    <a:pt x="490" y="373"/>
                  </a:lnTo>
                  <a:lnTo>
                    <a:pt x="487" y="375"/>
                  </a:lnTo>
                  <a:lnTo>
                    <a:pt x="486" y="375"/>
                  </a:lnTo>
                  <a:lnTo>
                    <a:pt x="485" y="377"/>
                  </a:lnTo>
                  <a:lnTo>
                    <a:pt x="483" y="379"/>
                  </a:lnTo>
                  <a:lnTo>
                    <a:pt x="483" y="381"/>
                  </a:lnTo>
                  <a:lnTo>
                    <a:pt x="482" y="383"/>
                  </a:lnTo>
                  <a:lnTo>
                    <a:pt x="483" y="385"/>
                  </a:lnTo>
                  <a:lnTo>
                    <a:pt x="483" y="386"/>
                  </a:lnTo>
                  <a:lnTo>
                    <a:pt x="481" y="389"/>
                  </a:lnTo>
                  <a:lnTo>
                    <a:pt x="480" y="391"/>
                  </a:lnTo>
                  <a:lnTo>
                    <a:pt x="480" y="392"/>
                  </a:lnTo>
                  <a:lnTo>
                    <a:pt x="480" y="394"/>
                  </a:lnTo>
                  <a:lnTo>
                    <a:pt x="479" y="395"/>
                  </a:lnTo>
                  <a:lnTo>
                    <a:pt x="479" y="396"/>
                  </a:lnTo>
                  <a:lnTo>
                    <a:pt x="479" y="398"/>
                  </a:lnTo>
                  <a:lnTo>
                    <a:pt x="479" y="399"/>
                  </a:lnTo>
                  <a:lnTo>
                    <a:pt x="479" y="400"/>
                  </a:lnTo>
                  <a:lnTo>
                    <a:pt x="479" y="401"/>
                  </a:lnTo>
                  <a:lnTo>
                    <a:pt x="479" y="401"/>
                  </a:lnTo>
                  <a:lnTo>
                    <a:pt x="479" y="402"/>
                  </a:lnTo>
                  <a:lnTo>
                    <a:pt x="479" y="403"/>
                  </a:lnTo>
                  <a:lnTo>
                    <a:pt x="478" y="404"/>
                  </a:lnTo>
                  <a:lnTo>
                    <a:pt x="478" y="405"/>
                  </a:lnTo>
                  <a:lnTo>
                    <a:pt x="478" y="406"/>
                  </a:lnTo>
                  <a:lnTo>
                    <a:pt x="478" y="407"/>
                  </a:lnTo>
                  <a:lnTo>
                    <a:pt x="478" y="408"/>
                  </a:lnTo>
                  <a:lnTo>
                    <a:pt x="478" y="409"/>
                  </a:lnTo>
                  <a:lnTo>
                    <a:pt x="478" y="410"/>
                  </a:lnTo>
                  <a:lnTo>
                    <a:pt x="478" y="411"/>
                  </a:lnTo>
                  <a:lnTo>
                    <a:pt x="478" y="412"/>
                  </a:lnTo>
                  <a:lnTo>
                    <a:pt x="479" y="414"/>
                  </a:lnTo>
                  <a:lnTo>
                    <a:pt x="479" y="415"/>
                  </a:lnTo>
                  <a:lnTo>
                    <a:pt x="479" y="417"/>
                  </a:lnTo>
                  <a:lnTo>
                    <a:pt x="479" y="418"/>
                  </a:lnTo>
                  <a:lnTo>
                    <a:pt x="479" y="419"/>
                  </a:lnTo>
                  <a:lnTo>
                    <a:pt x="482" y="425"/>
                  </a:lnTo>
                  <a:lnTo>
                    <a:pt x="482" y="426"/>
                  </a:lnTo>
                  <a:lnTo>
                    <a:pt x="482" y="428"/>
                  </a:lnTo>
                  <a:lnTo>
                    <a:pt x="482" y="429"/>
                  </a:lnTo>
                  <a:lnTo>
                    <a:pt x="481" y="429"/>
                  </a:lnTo>
                  <a:lnTo>
                    <a:pt x="482" y="431"/>
                  </a:lnTo>
                  <a:lnTo>
                    <a:pt x="483" y="433"/>
                  </a:lnTo>
                  <a:lnTo>
                    <a:pt x="483" y="435"/>
                  </a:lnTo>
                  <a:lnTo>
                    <a:pt x="483" y="436"/>
                  </a:lnTo>
                  <a:lnTo>
                    <a:pt x="483" y="437"/>
                  </a:lnTo>
                  <a:lnTo>
                    <a:pt x="481" y="440"/>
                  </a:lnTo>
                  <a:lnTo>
                    <a:pt x="480" y="442"/>
                  </a:lnTo>
                  <a:lnTo>
                    <a:pt x="480" y="443"/>
                  </a:lnTo>
                  <a:lnTo>
                    <a:pt x="480" y="444"/>
                  </a:lnTo>
                  <a:lnTo>
                    <a:pt x="477" y="451"/>
                  </a:lnTo>
                  <a:lnTo>
                    <a:pt x="477" y="451"/>
                  </a:lnTo>
                  <a:lnTo>
                    <a:pt x="476" y="453"/>
                  </a:lnTo>
                  <a:lnTo>
                    <a:pt x="476" y="455"/>
                  </a:lnTo>
                  <a:lnTo>
                    <a:pt x="476" y="456"/>
                  </a:lnTo>
                  <a:lnTo>
                    <a:pt x="476" y="458"/>
                  </a:lnTo>
                  <a:lnTo>
                    <a:pt x="476" y="460"/>
                  </a:lnTo>
                  <a:lnTo>
                    <a:pt x="477" y="462"/>
                  </a:lnTo>
                  <a:lnTo>
                    <a:pt x="476" y="467"/>
                  </a:lnTo>
                  <a:lnTo>
                    <a:pt x="474" y="471"/>
                  </a:lnTo>
                  <a:lnTo>
                    <a:pt x="472" y="474"/>
                  </a:lnTo>
                  <a:lnTo>
                    <a:pt x="472" y="476"/>
                  </a:lnTo>
                  <a:lnTo>
                    <a:pt x="471" y="477"/>
                  </a:lnTo>
                  <a:lnTo>
                    <a:pt x="471" y="478"/>
                  </a:lnTo>
                  <a:lnTo>
                    <a:pt x="471" y="479"/>
                  </a:lnTo>
                  <a:lnTo>
                    <a:pt x="471" y="479"/>
                  </a:lnTo>
                  <a:lnTo>
                    <a:pt x="470" y="482"/>
                  </a:lnTo>
                  <a:lnTo>
                    <a:pt x="470" y="487"/>
                  </a:lnTo>
                  <a:lnTo>
                    <a:pt x="470" y="488"/>
                  </a:lnTo>
                  <a:lnTo>
                    <a:pt x="470" y="490"/>
                  </a:lnTo>
                  <a:lnTo>
                    <a:pt x="469" y="491"/>
                  </a:lnTo>
                  <a:lnTo>
                    <a:pt x="469" y="492"/>
                  </a:lnTo>
                  <a:lnTo>
                    <a:pt x="469" y="494"/>
                  </a:lnTo>
                  <a:lnTo>
                    <a:pt x="469" y="495"/>
                  </a:lnTo>
                  <a:lnTo>
                    <a:pt x="469" y="495"/>
                  </a:lnTo>
                  <a:lnTo>
                    <a:pt x="469" y="496"/>
                  </a:lnTo>
                  <a:lnTo>
                    <a:pt x="469" y="498"/>
                  </a:lnTo>
                  <a:lnTo>
                    <a:pt x="471" y="502"/>
                  </a:lnTo>
                  <a:lnTo>
                    <a:pt x="471" y="503"/>
                  </a:lnTo>
                  <a:lnTo>
                    <a:pt x="472" y="503"/>
                  </a:lnTo>
                  <a:lnTo>
                    <a:pt x="472" y="504"/>
                  </a:lnTo>
                  <a:lnTo>
                    <a:pt x="472" y="505"/>
                  </a:lnTo>
                  <a:lnTo>
                    <a:pt x="473" y="505"/>
                  </a:lnTo>
                  <a:lnTo>
                    <a:pt x="473" y="506"/>
                  </a:lnTo>
                  <a:lnTo>
                    <a:pt x="473" y="507"/>
                  </a:lnTo>
                  <a:lnTo>
                    <a:pt x="472" y="508"/>
                  </a:lnTo>
                  <a:lnTo>
                    <a:pt x="472" y="509"/>
                  </a:lnTo>
                  <a:lnTo>
                    <a:pt x="472" y="510"/>
                  </a:lnTo>
                  <a:lnTo>
                    <a:pt x="472" y="511"/>
                  </a:lnTo>
                  <a:lnTo>
                    <a:pt x="471" y="511"/>
                  </a:lnTo>
                  <a:lnTo>
                    <a:pt x="471" y="512"/>
                  </a:lnTo>
                  <a:lnTo>
                    <a:pt x="472" y="512"/>
                  </a:lnTo>
                  <a:lnTo>
                    <a:pt x="473" y="514"/>
                  </a:lnTo>
                  <a:lnTo>
                    <a:pt x="474" y="516"/>
                  </a:lnTo>
                  <a:lnTo>
                    <a:pt x="474" y="516"/>
                  </a:lnTo>
                  <a:lnTo>
                    <a:pt x="474" y="517"/>
                  </a:lnTo>
                  <a:lnTo>
                    <a:pt x="474" y="518"/>
                  </a:lnTo>
                  <a:lnTo>
                    <a:pt x="475" y="519"/>
                  </a:lnTo>
                  <a:lnTo>
                    <a:pt x="475" y="520"/>
                  </a:lnTo>
                  <a:lnTo>
                    <a:pt x="474" y="521"/>
                  </a:lnTo>
                  <a:lnTo>
                    <a:pt x="474" y="522"/>
                  </a:lnTo>
                  <a:lnTo>
                    <a:pt x="474" y="523"/>
                  </a:lnTo>
                  <a:lnTo>
                    <a:pt x="474" y="523"/>
                  </a:lnTo>
                  <a:lnTo>
                    <a:pt x="473" y="523"/>
                  </a:lnTo>
                  <a:lnTo>
                    <a:pt x="473" y="524"/>
                  </a:lnTo>
                  <a:lnTo>
                    <a:pt x="473" y="525"/>
                  </a:lnTo>
                  <a:lnTo>
                    <a:pt x="473" y="527"/>
                  </a:lnTo>
                  <a:lnTo>
                    <a:pt x="474" y="527"/>
                  </a:lnTo>
                  <a:lnTo>
                    <a:pt x="474" y="528"/>
                  </a:lnTo>
                  <a:lnTo>
                    <a:pt x="474" y="529"/>
                  </a:lnTo>
                  <a:lnTo>
                    <a:pt x="474" y="529"/>
                  </a:lnTo>
                  <a:lnTo>
                    <a:pt x="475" y="530"/>
                  </a:lnTo>
                  <a:lnTo>
                    <a:pt x="477" y="532"/>
                  </a:lnTo>
                  <a:lnTo>
                    <a:pt x="479" y="534"/>
                  </a:lnTo>
                  <a:lnTo>
                    <a:pt x="479" y="534"/>
                  </a:lnTo>
                  <a:lnTo>
                    <a:pt x="479" y="535"/>
                  </a:lnTo>
                  <a:lnTo>
                    <a:pt x="479" y="536"/>
                  </a:lnTo>
                  <a:lnTo>
                    <a:pt x="479" y="539"/>
                  </a:lnTo>
                  <a:lnTo>
                    <a:pt x="479" y="542"/>
                  </a:lnTo>
                  <a:lnTo>
                    <a:pt x="479" y="544"/>
                  </a:lnTo>
                  <a:lnTo>
                    <a:pt x="479" y="545"/>
                  </a:lnTo>
                  <a:lnTo>
                    <a:pt x="481" y="548"/>
                  </a:lnTo>
                  <a:lnTo>
                    <a:pt x="481" y="549"/>
                  </a:lnTo>
                  <a:lnTo>
                    <a:pt x="482" y="550"/>
                  </a:lnTo>
                  <a:lnTo>
                    <a:pt x="482" y="551"/>
                  </a:lnTo>
                  <a:lnTo>
                    <a:pt x="484" y="553"/>
                  </a:lnTo>
                  <a:lnTo>
                    <a:pt x="485" y="553"/>
                  </a:lnTo>
                  <a:lnTo>
                    <a:pt x="485" y="554"/>
                  </a:lnTo>
                  <a:lnTo>
                    <a:pt x="485" y="554"/>
                  </a:lnTo>
                  <a:lnTo>
                    <a:pt x="485" y="555"/>
                  </a:lnTo>
                  <a:lnTo>
                    <a:pt x="486" y="555"/>
                  </a:lnTo>
                  <a:lnTo>
                    <a:pt x="487" y="556"/>
                  </a:lnTo>
                  <a:lnTo>
                    <a:pt x="488" y="557"/>
                  </a:lnTo>
                  <a:lnTo>
                    <a:pt x="488" y="558"/>
                  </a:lnTo>
                  <a:lnTo>
                    <a:pt x="488" y="559"/>
                  </a:lnTo>
                  <a:lnTo>
                    <a:pt x="487" y="560"/>
                  </a:lnTo>
                  <a:lnTo>
                    <a:pt x="487" y="561"/>
                  </a:lnTo>
                  <a:lnTo>
                    <a:pt x="487" y="562"/>
                  </a:lnTo>
                  <a:lnTo>
                    <a:pt x="487" y="562"/>
                  </a:lnTo>
                  <a:lnTo>
                    <a:pt x="487" y="564"/>
                  </a:lnTo>
                  <a:lnTo>
                    <a:pt x="487" y="565"/>
                  </a:lnTo>
                  <a:lnTo>
                    <a:pt x="488" y="565"/>
                  </a:lnTo>
                  <a:lnTo>
                    <a:pt x="487" y="566"/>
                  </a:lnTo>
                  <a:lnTo>
                    <a:pt x="487" y="567"/>
                  </a:lnTo>
                  <a:lnTo>
                    <a:pt x="487" y="568"/>
                  </a:lnTo>
                  <a:lnTo>
                    <a:pt x="486" y="570"/>
                  </a:lnTo>
                  <a:lnTo>
                    <a:pt x="486" y="572"/>
                  </a:lnTo>
                  <a:lnTo>
                    <a:pt x="485" y="573"/>
                  </a:lnTo>
                  <a:lnTo>
                    <a:pt x="485" y="573"/>
                  </a:lnTo>
                  <a:lnTo>
                    <a:pt x="485" y="574"/>
                  </a:lnTo>
                  <a:lnTo>
                    <a:pt x="485" y="575"/>
                  </a:lnTo>
                  <a:lnTo>
                    <a:pt x="485" y="576"/>
                  </a:lnTo>
                  <a:lnTo>
                    <a:pt x="485" y="580"/>
                  </a:lnTo>
                  <a:lnTo>
                    <a:pt x="485" y="581"/>
                  </a:lnTo>
                  <a:lnTo>
                    <a:pt x="485" y="583"/>
                  </a:lnTo>
                  <a:lnTo>
                    <a:pt x="486" y="584"/>
                  </a:lnTo>
                  <a:lnTo>
                    <a:pt x="486" y="584"/>
                  </a:lnTo>
                  <a:lnTo>
                    <a:pt x="486" y="585"/>
                  </a:lnTo>
                  <a:lnTo>
                    <a:pt x="486" y="586"/>
                  </a:lnTo>
                  <a:lnTo>
                    <a:pt x="486" y="588"/>
                  </a:lnTo>
                  <a:lnTo>
                    <a:pt x="486" y="589"/>
                  </a:lnTo>
                  <a:lnTo>
                    <a:pt x="486" y="590"/>
                  </a:lnTo>
                  <a:lnTo>
                    <a:pt x="487" y="591"/>
                  </a:lnTo>
                  <a:lnTo>
                    <a:pt x="487" y="594"/>
                  </a:lnTo>
                  <a:lnTo>
                    <a:pt x="488" y="596"/>
                  </a:lnTo>
                  <a:lnTo>
                    <a:pt x="487" y="596"/>
                  </a:lnTo>
                  <a:lnTo>
                    <a:pt x="485" y="597"/>
                  </a:lnTo>
                  <a:lnTo>
                    <a:pt x="479" y="597"/>
                  </a:lnTo>
                  <a:lnTo>
                    <a:pt x="473" y="598"/>
                  </a:lnTo>
                  <a:lnTo>
                    <a:pt x="471" y="598"/>
                  </a:lnTo>
                  <a:lnTo>
                    <a:pt x="465" y="598"/>
                  </a:lnTo>
                  <a:lnTo>
                    <a:pt x="452" y="599"/>
                  </a:lnTo>
                  <a:lnTo>
                    <a:pt x="450" y="600"/>
                  </a:lnTo>
                  <a:lnTo>
                    <a:pt x="445" y="600"/>
                  </a:lnTo>
                  <a:lnTo>
                    <a:pt x="441" y="601"/>
                  </a:lnTo>
                  <a:lnTo>
                    <a:pt x="431" y="601"/>
                  </a:lnTo>
                  <a:lnTo>
                    <a:pt x="427" y="601"/>
                  </a:lnTo>
                  <a:lnTo>
                    <a:pt x="426" y="601"/>
                  </a:lnTo>
                  <a:lnTo>
                    <a:pt x="423" y="601"/>
                  </a:lnTo>
                  <a:lnTo>
                    <a:pt x="404" y="603"/>
                  </a:lnTo>
                  <a:lnTo>
                    <a:pt x="397" y="604"/>
                  </a:lnTo>
                  <a:lnTo>
                    <a:pt x="382" y="605"/>
                  </a:lnTo>
                  <a:lnTo>
                    <a:pt x="377" y="606"/>
                  </a:lnTo>
                  <a:lnTo>
                    <a:pt x="375" y="606"/>
                  </a:lnTo>
                  <a:lnTo>
                    <a:pt x="373" y="606"/>
                  </a:lnTo>
                  <a:lnTo>
                    <a:pt x="370" y="606"/>
                  </a:lnTo>
                  <a:lnTo>
                    <a:pt x="368" y="606"/>
                  </a:lnTo>
                  <a:lnTo>
                    <a:pt x="366" y="606"/>
                  </a:lnTo>
                  <a:lnTo>
                    <a:pt x="365" y="606"/>
                  </a:lnTo>
                  <a:lnTo>
                    <a:pt x="362" y="606"/>
                  </a:lnTo>
                  <a:lnTo>
                    <a:pt x="361" y="606"/>
                  </a:lnTo>
                  <a:lnTo>
                    <a:pt x="356" y="606"/>
                  </a:lnTo>
                  <a:lnTo>
                    <a:pt x="353" y="606"/>
                  </a:lnTo>
                  <a:lnTo>
                    <a:pt x="350" y="607"/>
                  </a:lnTo>
                  <a:lnTo>
                    <a:pt x="343" y="607"/>
                  </a:lnTo>
                  <a:lnTo>
                    <a:pt x="342" y="607"/>
                  </a:lnTo>
                  <a:lnTo>
                    <a:pt x="339" y="607"/>
                  </a:lnTo>
                  <a:lnTo>
                    <a:pt x="337" y="607"/>
                  </a:lnTo>
                  <a:lnTo>
                    <a:pt x="331" y="608"/>
                  </a:lnTo>
                  <a:lnTo>
                    <a:pt x="330" y="608"/>
                  </a:lnTo>
                  <a:lnTo>
                    <a:pt x="328" y="608"/>
                  </a:lnTo>
                  <a:lnTo>
                    <a:pt x="324" y="608"/>
                  </a:lnTo>
                  <a:lnTo>
                    <a:pt x="321" y="608"/>
                  </a:lnTo>
                  <a:lnTo>
                    <a:pt x="320" y="608"/>
                  </a:lnTo>
                  <a:lnTo>
                    <a:pt x="319" y="608"/>
                  </a:lnTo>
                  <a:lnTo>
                    <a:pt x="317" y="608"/>
                  </a:lnTo>
                  <a:lnTo>
                    <a:pt x="316" y="608"/>
                  </a:lnTo>
                  <a:lnTo>
                    <a:pt x="314" y="609"/>
                  </a:lnTo>
                  <a:lnTo>
                    <a:pt x="313" y="609"/>
                  </a:lnTo>
                  <a:lnTo>
                    <a:pt x="312" y="609"/>
                  </a:lnTo>
                  <a:lnTo>
                    <a:pt x="308" y="609"/>
                  </a:lnTo>
                  <a:lnTo>
                    <a:pt x="305" y="609"/>
                  </a:lnTo>
                  <a:lnTo>
                    <a:pt x="304" y="609"/>
                  </a:lnTo>
                  <a:lnTo>
                    <a:pt x="302" y="609"/>
                  </a:lnTo>
                  <a:lnTo>
                    <a:pt x="302" y="609"/>
                  </a:lnTo>
                  <a:lnTo>
                    <a:pt x="298" y="610"/>
                  </a:lnTo>
                  <a:lnTo>
                    <a:pt x="291" y="610"/>
                  </a:lnTo>
                  <a:lnTo>
                    <a:pt x="285" y="611"/>
                  </a:lnTo>
                  <a:lnTo>
                    <a:pt x="284" y="611"/>
                  </a:lnTo>
                  <a:lnTo>
                    <a:pt x="282" y="611"/>
                  </a:lnTo>
                  <a:lnTo>
                    <a:pt x="275" y="611"/>
                  </a:lnTo>
                  <a:lnTo>
                    <a:pt x="270" y="612"/>
                  </a:lnTo>
                  <a:lnTo>
                    <a:pt x="269" y="612"/>
                  </a:lnTo>
                  <a:lnTo>
                    <a:pt x="267" y="612"/>
                  </a:lnTo>
                  <a:lnTo>
                    <a:pt x="264" y="612"/>
                  </a:lnTo>
                  <a:lnTo>
                    <a:pt x="263" y="612"/>
                  </a:lnTo>
                  <a:lnTo>
                    <a:pt x="260" y="612"/>
                  </a:lnTo>
                  <a:lnTo>
                    <a:pt x="258" y="612"/>
                  </a:lnTo>
                  <a:lnTo>
                    <a:pt x="255" y="612"/>
                  </a:lnTo>
                  <a:lnTo>
                    <a:pt x="250" y="612"/>
                  </a:lnTo>
                  <a:lnTo>
                    <a:pt x="249" y="612"/>
                  </a:lnTo>
                  <a:lnTo>
                    <a:pt x="246" y="613"/>
                  </a:lnTo>
                  <a:lnTo>
                    <a:pt x="244" y="613"/>
                  </a:lnTo>
                  <a:lnTo>
                    <a:pt x="243" y="613"/>
                  </a:lnTo>
                  <a:lnTo>
                    <a:pt x="239" y="613"/>
                  </a:lnTo>
                  <a:lnTo>
                    <a:pt x="238" y="613"/>
                  </a:lnTo>
                  <a:lnTo>
                    <a:pt x="234" y="613"/>
                  </a:lnTo>
                  <a:lnTo>
                    <a:pt x="233" y="613"/>
                  </a:lnTo>
                  <a:lnTo>
                    <a:pt x="232" y="613"/>
                  </a:lnTo>
                  <a:lnTo>
                    <a:pt x="231" y="613"/>
                  </a:lnTo>
                  <a:lnTo>
                    <a:pt x="230" y="614"/>
                  </a:lnTo>
                  <a:lnTo>
                    <a:pt x="226" y="614"/>
                  </a:lnTo>
                  <a:lnTo>
                    <a:pt x="224" y="614"/>
                  </a:lnTo>
                  <a:lnTo>
                    <a:pt x="224" y="613"/>
                  </a:lnTo>
                  <a:lnTo>
                    <a:pt x="224" y="612"/>
                  </a:lnTo>
                  <a:lnTo>
                    <a:pt x="223" y="609"/>
                  </a:lnTo>
                  <a:lnTo>
                    <a:pt x="217" y="598"/>
                  </a:lnTo>
                  <a:lnTo>
                    <a:pt x="216" y="597"/>
                  </a:lnTo>
                  <a:lnTo>
                    <a:pt x="215" y="596"/>
                  </a:lnTo>
                  <a:lnTo>
                    <a:pt x="211" y="595"/>
                  </a:lnTo>
                  <a:lnTo>
                    <a:pt x="203" y="595"/>
                  </a:lnTo>
                  <a:lnTo>
                    <a:pt x="198" y="593"/>
                  </a:lnTo>
                  <a:lnTo>
                    <a:pt x="194" y="592"/>
                  </a:lnTo>
                  <a:lnTo>
                    <a:pt x="192" y="590"/>
                  </a:lnTo>
                  <a:lnTo>
                    <a:pt x="184" y="585"/>
                  </a:lnTo>
                  <a:lnTo>
                    <a:pt x="182" y="583"/>
                  </a:lnTo>
                  <a:lnTo>
                    <a:pt x="182" y="581"/>
                  </a:lnTo>
                  <a:lnTo>
                    <a:pt x="181" y="577"/>
                  </a:lnTo>
                  <a:lnTo>
                    <a:pt x="178" y="566"/>
                  </a:lnTo>
                  <a:lnTo>
                    <a:pt x="176" y="564"/>
                  </a:lnTo>
                  <a:lnTo>
                    <a:pt x="174" y="563"/>
                  </a:lnTo>
                  <a:lnTo>
                    <a:pt x="172" y="552"/>
                  </a:lnTo>
                  <a:lnTo>
                    <a:pt x="170" y="545"/>
                  </a:lnTo>
                  <a:lnTo>
                    <a:pt x="169" y="543"/>
                  </a:lnTo>
                  <a:lnTo>
                    <a:pt x="169" y="540"/>
                  </a:lnTo>
                  <a:lnTo>
                    <a:pt x="169" y="534"/>
                  </a:lnTo>
                  <a:lnTo>
                    <a:pt x="169" y="533"/>
                  </a:lnTo>
                  <a:lnTo>
                    <a:pt x="171" y="532"/>
                  </a:lnTo>
                  <a:lnTo>
                    <a:pt x="172" y="530"/>
                  </a:lnTo>
                  <a:lnTo>
                    <a:pt x="179" y="518"/>
                  </a:lnTo>
                  <a:lnTo>
                    <a:pt x="180" y="516"/>
                  </a:lnTo>
                  <a:lnTo>
                    <a:pt x="176" y="512"/>
                  </a:lnTo>
                  <a:lnTo>
                    <a:pt x="175" y="508"/>
                  </a:lnTo>
                  <a:lnTo>
                    <a:pt x="164" y="501"/>
                  </a:lnTo>
                  <a:lnTo>
                    <a:pt x="164" y="495"/>
                  </a:lnTo>
                  <a:lnTo>
                    <a:pt x="163" y="484"/>
                  </a:lnTo>
                  <a:lnTo>
                    <a:pt x="158" y="469"/>
                  </a:lnTo>
                  <a:lnTo>
                    <a:pt x="158" y="468"/>
                  </a:lnTo>
                  <a:lnTo>
                    <a:pt x="157" y="462"/>
                  </a:lnTo>
                  <a:lnTo>
                    <a:pt x="157" y="454"/>
                  </a:lnTo>
                  <a:lnTo>
                    <a:pt x="157" y="445"/>
                  </a:lnTo>
                  <a:lnTo>
                    <a:pt x="154" y="438"/>
                  </a:lnTo>
                  <a:lnTo>
                    <a:pt x="153" y="436"/>
                  </a:lnTo>
                  <a:lnTo>
                    <a:pt x="152" y="435"/>
                  </a:lnTo>
                  <a:lnTo>
                    <a:pt x="147" y="428"/>
                  </a:lnTo>
                  <a:lnTo>
                    <a:pt x="142" y="420"/>
                  </a:lnTo>
                  <a:lnTo>
                    <a:pt x="140" y="418"/>
                  </a:lnTo>
                  <a:lnTo>
                    <a:pt x="140" y="418"/>
                  </a:lnTo>
                  <a:lnTo>
                    <a:pt x="137" y="417"/>
                  </a:lnTo>
                  <a:lnTo>
                    <a:pt x="133" y="416"/>
                  </a:lnTo>
                  <a:lnTo>
                    <a:pt x="130" y="415"/>
                  </a:lnTo>
                  <a:lnTo>
                    <a:pt x="128" y="415"/>
                  </a:lnTo>
                  <a:lnTo>
                    <a:pt x="126" y="415"/>
                  </a:lnTo>
                  <a:lnTo>
                    <a:pt x="125" y="414"/>
                  </a:lnTo>
                  <a:lnTo>
                    <a:pt x="118" y="407"/>
                  </a:lnTo>
                  <a:lnTo>
                    <a:pt x="113" y="401"/>
                  </a:lnTo>
                  <a:lnTo>
                    <a:pt x="111" y="401"/>
                  </a:lnTo>
                  <a:lnTo>
                    <a:pt x="105" y="398"/>
                  </a:lnTo>
                  <a:lnTo>
                    <a:pt x="99" y="394"/>
                  </a:lnTo>
                  <a:lnTo>
                    <a:pt x="98" y="393"/>
                  </a:lnTo>
                  <a:lnTo>
                    <a:pt x="97" y="389"/>
                  </a:lnTo>
                  <a:lnTo>
                    <a:pt x="97" y="388"/>
                  </a:lnTo>
                  <a:lnTo>
                    <a:pt x="97" y="387"/>
                  </a:lnTo>
                  <a:lnTo>
                    <a:pt x="97" y="386"/>
                  </a:lnTo>
                  <a:lnTo>
                    <a:pt x="94" y="377"/>
                  </a:lnTo>
                  <a:lnTo>
                    <a:pt x="93" y="375"/>
                  </a:lnTo>
                  <a:lnTo>
                    <a:pt x="89" y="372"/>
                  </a:lnTo>
                  <a:lnTo>
                    <a:pt x="88" y="371"/>
                  </a:lnTo>
                  <a:lnTo>
                    <a:pt x="81" y="368"/>
                  </a:lnTo>
                  <a:lnTo>
                    <a:pt x="78" y="366"/>
                  </a:lnTo>
                  <a:lnTo>
                    <a:pt x="75" y="365"/>
                  </a:lnTo>
                  <a:lnTo>
                    <a:pt x="65" y="362"/>
                  </a:lnTo>
                  <a:lnTo>
                    <a:pt x="64" y="362"/>
                  </a:lnTo>
                  <a:lnTo>
                    <a:pt x="64" y="360"/>
                  </a:lnTo>
                  <a:lnTo>
                    <a:pt x="60" y="357"/>
                  </a:lnTo>
                  <a:lnTo>
                    <a:pt x="59" y="357"/>
                  </a:lnTo>
                  <a:lnTo>
                    <a:pt x="58" y="354"/>
                  </a:lnTo>
                  <a:lnTo>
                    <a:pt x="58" y="351"/>
                  </a:lnTo>
                  <a:lnTo>
                    <a:pt x="57" y="349"/>
                  </a:lnTo>
                  <a:lnTo>
                    <a:pt x="56" y="348"/>
                  </a:lnTo>
                  <a:lnTo>
                    <a:pt x="55" y="347"/>
                  </a:lnTo>
                  <a:lnTo>
                    <a:pt x="54" y="347"/>
                  </a:lnTo>
                  <a:lnTo>
                    <a:pt x="53" y="346"/>
                  </a:lnTo>
                  <a:lnTo>
                    <a:pt x="41" y="346"/>
                  </a:lnTo>
                  <a:lnTo>
                    <a:pt x="37" y="346"/>
                  </a:lnTo>
                  <a:lnTo>
                    <a:pt x="36" y="345"/>
                  </a:lnTo>
                  <a:lnTo>
                    <a:pt x="29" y="338"/>
                  </a:lnTo>
                  <a:lnTo>
                    <a:pt x="28" y="337"/>
                  </a:lnTo>
                  <a:lnTo>
                    <a:pt x="27" y="335"/>
                  </a:lnTo>
                  <a:lnTo>
                    <a:pt x="18" y="327"/>
                  </a:lnTo>
                  <a:lnTo>
                    <a:pt x="12" y="324"/>
                  </a:lnTo>
                  <a:lnTo>
                    <a:pt x="12" y="323"/>
                  </a:lnTo>
                  <a:lnTo>
                    <a:pt x="13" y="317"/>
                  </a:lnTo>
                  <a:lnTo>
                    <a:pt x="14" y="311"/>
                  </a:lnTo>
                  <a:lnTo>
                    <a:pt x="14" y="307"/>
                  </a:lnTo>
                  <a:lnTo>
                    <a:pt x="15" y="297"/>
                  </a:lnTo>
                  <a:lnTo>
                    <a:pt x="14" y="288"/>
                  </a:lnTo>
                  <a:lnTo>
                    <a:pt x="11" y="283"/>
                  </a:lnTo>
                  <a:lnTo>
                    <a:pt x="11" y="279"/>
                  </a:lnTo>
                  <a:lnTo>
                    <a:pt x="13" y="263"/>
                  </a:lnTo>
                  <a:lnTo>
                    <a:pt x="13" y="261"/>
                  </a:lnTo>
                  <a:lnTo>
                    <a:pt x="13" y="252"/>
                  </a:lnTo>
                  <a:lnTo>
                    <a:pt x="14" y="250"/>
                  </a:lnTo>
                  <a:lnTo>
                    <a:pt x="14" y="249"/>
                  </a:lnTo>
                  <a:lnTo>
                    <a:pt x="15" y="248"/>
                  </a:lnTo>
                  <a:lnTo>
                    <a:pt x="18" y="245"/>
                  </a:lnTo>
                  <a:lnTo>
                    <a:pt x="21" y="235"/>
                  </a:lnTo>
                  <a:lnTo>
                    <a:pt x="19" y="226"/>
                  </a:lnTo>
                  <a:lnTo>
                    <a:pt x="14" y="218"/>
                  </a:lnTo>
                  <a:lnTo>
                    <a:pt x="8" y="213"/>
                  </a:lnTo>
                  <a:lnTo>
                    <a:pt x="6" y="213"/>
                  </a:lnTo>
                  <a:lnTo>
                    <a:pt x="2" y="213"/>
                  </a:lnTo>
                  <a:lnTo>
                    <a:pt x="1" y="212"/>
                  </a:lnTo>
                  <a:lnTo>
                    <a:pt x="0" y="209"/>
                  </a:lnTo>
                  <a:lnTo>
                    <a:pt x="0" y="205"/>
                  </a:lnTo>
                  <a:lnTo>
                    <a:pt x="0" y="202"/>
                  </a:lnTo>
                  <a:lnTo>
                    <a:pt x="0" y="202"/>
                  </a:lnTo>
                  <a:lnTo>
                    <a:pt x="1" y="193"/>
                  </a:lnTo>
                  <a:lnTo>
                    <a:pt x="2" y="192"/>
                  </a:lnTo>
                  <a:lnTo>
                    <a:pt x="3" y="191"/>
                  </a:lnTo>
                  <a:lnTo>
                    <a:pt x="7" y="188"/>
                  </a:lnTo>
                  <a:lnTo>
                    <a:pt x="9" y="186"/>
                  </a:lnTo>
                  <a:lnTo>
                    <a:pt x="9" y="181"/>
                  </a:lnTo>
                  <a:lnTo>
                    <a:pt x="10" y="179"/>
                  </a:lnTo>
                  <a:lnTo>
                    <a:pt x="13" y="172"/>
                  </a:lnTo>
                  <a:lnTo>
                    <a:pt x="14" y="170"/>
                  </a:lnTo>
                  <a:lnTo>
                    <a:pt x="14" y="168"/>
                  </a:lnTo>
                  <a:lnTo>
                    <a:pt x="19" y="164"/>
                  </a:lnTo>
                  <a:lnTo>
                    <a:pt x="37" y="152"/>
                  </a:lnTo>
                  <a:lnTo>
                    <a:pt x="48" y="144"/>
                  </a:lnTo>
                  <a:lnTo>
                    <a:pt x="49" y="143"/>
                  </a:lnTo>
                  <a:lnTo>
                    <a:pt x="50" y="143"/>
                  </a:lnTo>
                  <a:lnTo>
                    <a:pt x="50" y="142"/>
                  </a:lnTo>
                  <a:lnTo>
                    <a:pt x="50" y="138"/>
                  </a:lnTo>
                  <a:lnTo>
                    <a:pt x="50" y="132"/>
                  </a:lnTo>
                  <a:lnTo>
                    <a:pt x="50" y="130"/>
                  </a:lnTo>
                  <a:lnTo>
                    <a:pt x="49" y="129"/>
                  </a:lnTo>
                  <a:lnTo>
                    <a:pt x="49" y="123"/>
                  </a:lnTo>
                  <a:lnTo>
                    <a:pt x="49" y="120"/>
                  </a:lnTo>
                  <a:lnTo>
                    <a:pt x="49" y="113"/>
                  </a:lnTo>
                  <a:lnTo>
                    <a:pt x="49" y="113"/>
                  </a:lnTo>
                  <a:lnTo>
                    <a:pt x="49" y="112"/>
                  </a:lnTo>
                  <a:lnTo>
                    <a:pt x="49" y="111"/>
                  </a:lnTo>
                  <a:lnTo>
                    <a:pt x="49" y="110"/>
                  </a:lnTo>
                  <a:lnTo>
                    <a:pt x="48" y="96"/>
                  </a:lnTo>
                  <a:lnTo>
                    <a:pt x="48" y="95"/>
                  </a:lnTo>
                  <a:lnTo>
                    <a:pt x="48" y="89"/>
                  </a:lnTo>
                  <a:lnTo>
                    <a:pt x="48" y="86"/>
                  </a:lnTo>
                  <a:lnTo>
                    <a:pt x="48" y="72"/>
                  </a:lnTo>
                  <a:lnTo>
                    <a:pt x="48" y="69"/>
                  </a:lnTo>
                  <a:lnTo>
                    <a:pt x="47" y="63"/>
                  </a:lnTo>
                  <a:lnTo>
                    <a:pt x="48" y="65"/>
                  </a:lnTo>
                  <a:lnTo>
                    <a:pt x="49" y="65"/>
                  </a:lnTo>
                  <a:lnTo>
                    <a:pt x="50" y="65"/>
                  </a:lnTo>
                  <a:lnTo>
                    <a:pt x="51" y="65"/>
                  </a:lnTo>
                  <a:lnTo>
                    <a:pt x="52" y="65"/>
                  </a:lnTo>
                  <a:lnTo>
                    <a:pt x="53" y="65"/>
                  </a:lnTo>
                  <a:lnTo>
                    <a:pt x="53" y="65"/>
                  </a:lnTo>
                  <a:lnTo>
                    <a:pt x="54" y="65"/>
                  </a:lnTo>
                  <a:lnTo>
                    <a:pt x="55" y="64"/>
                  </a:lnTo>
                  <a:lnTo>
                    <a:pt x="55" y="63"/>
                  </a:lnTo>
                  <a:lnTo>
                    <a:pt x="56" y="62"/>
                  </a:lnTo>
                  <a:lnTo>
                    <a:pt x="56" y="61"/>
                  </a:lnTo>
                  <a:lnTo>
                    <a:pt x="56" y="60"/>
                  </a:lnTo>
                  <a:lnTo>
                    <a:pt x="55" y="59"/>
                  </a:lnTo>
                  <a:lnTo>
                    <a:pt x="55" y="58"/>
                  </a:lnTo>
                  <a:lnTo>
                    <a:pt x="55" y="58"/>
                  </a:lnTo>
                  <a:lnTo>
                    <a:pt x="56" y="56"/>
                  </a:lnTo>
                  <a:lnTo>
                    <a:pt x="57" y="55"/>
                  </a:lnTo>
                  <a:lnTo>
                    <a:pt x="58" y="55"/>
                  </a:lnTo>
                  <a:lnTo>
                    <a:pt x="62" y="52"/>
                  </a:lnTo>
                  <a:lnTo>
                    <a:pt x="64" y="52"/>
                  </a:lnTo>
                  <a:lnTo>
                    <a:pt x="70" y="57"/>
                  </a:lnTo>
                  <a:lnTo>
                    <a:pt x="70" y="58"/>
                  </a:lnTo>
                  <a:lnTo>
                    <a:pt x="71" y="57"/>
                  </a:lnTo>
                  <a:lnTo>
                    <a:pt x="71" y="58"/>
                  </a:lnTo>
                  <a:lnTo>
                    <a:pt x="74" y="58"/>
                  </a:lnTo>
                  <a:lnTo>
                    <a:pt x="75" y="59"/>
                  </a:lnTo>
                  <a:lnTo>
                    <a:pt x="75" y="60"/>
                  </a:lnTo>
                  <a:lnTo>
                    <a:pt x="77" y="60"/>
                  </a:lnTo>
                  <a:lnTo>
                    <a:pt x="79" y="60"/>
                  </a:lnTo>
                  <a:lnTo>
                    <a:pt x="82" y="58"/>
                  </a:lnTo>
                  <a:lnTo>
                    <a:pt x="83" y="58"/>
                  </a:lnTo>
                  <a:lnTo>
                    <a:pt x="84" y="58"/>
                  </a:lnTo>
                  <a:lnTo>
                    <a:pt x="85" y="58"/>
                  </a:lnTo>
                  <a:lnTo>
                    <a:pt x="86" y="58"/>
                  </a:lnTo>
                  <a:lnTo>
                    <a:pt x="87" y="58"/>
                  </a:lnTo>
                  <a:lnTo>
                    <a:pt x="88" y="58"/>
                  </a:lnTo>
                  <a:lnTo>
                    <a:pt x="90" y="58"/>
                  </a:lnTo>
                  <a:lnTo>
                    <a:pt x="91" y="58"/>
                  </a:lnTo>
                  <a:lnTo>
                    <a:pt x="92" y="58"/>
                  </a:lnTo>
                  <a:lnTo>
                    <a:pt x="93" y="56"/>
                  </a:lnTo>
                  <a:lnTo>
                    <a:pt x="94" y="56"/>
                  </a:lnTo>
                  <a:lnTo>
                    <a:pt x="95" y="55"/>
                  </a:lnTo>
                  <a:lnTo>
                    <a:pt x="100" y="52"/>
                  </a:lnTo>
                  <a:lnTo>
                    <a:pt x="101" y="52"/>
                  </a:lnTo>
                  <a:lnTo>
                    <a:pt x="102" y="52"/>
                  </a:lnTo>
                  <a:lnTo>
                    <a:pt x="103" y="52"/>
                  </a:lnTo>
                  <a:lnTo>
                    <a:pt x="103" y="52"/>
                  </a:lnTo>
                  <a:lnTo>
                    <a:pt x="103" y="51"/>
                  </a:lnTo>
                  <a:lnTo>
                    <a:pt x="104" y="51"/>
                  </a:lnTo>
                  <a:lnTo>
                    <a:pt x="108" y="49"/>
                  </a:lnTo>
                  <a:lnTo>
                    <a:pt x="109" y="48"/>
                  </a:lnTo>
                  <a:lnTo>
                    <a:pt x="109" y="48"/>
                  </a:lnTo>
                  <a:lnTo>
                    <a:pt x="110" y="48"/>
                  </a:lnTo>
                  <a:lnTo>
                    <a:pt x="111" y="48"/>
                  </a:lnTo>
                  <a:lnTo>
                    <a:pt x="112" y="48"/>
                  </a:lnTo>
                  <a:lnTo>
                    <a:pt x="113" y="48"/>
                  </a:lnTo>
                  <a:lnTo>
                    <a:pt x="114" y="48"/>
                  </a:lnTo>
                  <a:lnTo>
                    <a:pt x="114" y="48"/>
                  </a:lnTo>
                  <a:lnTo>
                    <a:pt x="115" y="47"/>
                  </a:lnTo>
                  <a:lnTo>
                    <a:pt x="116" y="47"/>
                  </a:lnTo>
                  <a:lnTo>
                    <a:pt x="118" y="47"/>
                  </a:lnTo>
                  <a:lnTo>
                    <a:pt x="119" y="47"/>
                  </a:lnTo>
                  <a:lnTo>
                    <a:pt x="120" y="46"/>
                  </a:lnTo>
                  <a:lnTo>
                    <a:pt x="121" y="45"/>
                  </a:lnTo>
                  <a:lnTo>
                    <a:pt x="122" y="45"/>
                  </a:lnTo>
                  <a:lnTo>
                    <a:pt x="122" y="44"/>
                  </a:lnTo>
                  <a:lnTo>
                    <a:pt x="123" y="43"/>
                  </a:lnTo>
                  <a:lnTo>
                    <a:pt x="124" y="43"/>
                  </a:lnTo>
                  <a:lnTo>
                    <a:pt x="125" y="43"/>
                  </a:lnTo>
                  <a:lnTo>
                    <a:pt x="125" y="43"/>
                  </a:lnTo>
                  <a:lnTo>
                    <a:pt x="126" y="42"/>
                  </a:lnTo>
                  <a:lnTo>
                    <a:pt x="127" y="42"/>
                  </a:lnTo>
                  <a:lnTo>
                    <a:pt x="127" y="41"/>
                  </a:lnTo>
                  <a:lnTo>
                    <a:pt x="128" y="41"/>
                  </a:lnTo>
                  <a:lnTo>
                    <a:pt x="128" y="41"/>
                  </a:lnTo>
                  <a:lnTo>
                    <a:pt x="129" y="39"/>
                  </a:lnTo>
                  <a:lnTo>
                    <a:pt x="130" y="39"/>
                  </a:lnTo>
                  <a:lnTo>
                    <a:pt x="131" y="39"/>
                  </a:lnTo>
                  <a:lnTo>
                    <a:pt x="131" y="38"/>
                  </a:lnTo>
                  <a:lnTo>
                    <a:pt x="131" y="38"/>
                  </a:lnTo>
                  <a:lnTo>
                    <a:pt x="131" y="37"/>
                  </a:lnTo>
                  <a:lnTo>
                    <a:pt x="132" y="37"/>
                  </a:lnTo>
                  <a:lnTo>
                    <a:pt x="133" y="37"/>
                  </a:lnTo>
                  <a:lnTo>
                    <a:pt x="134" y="37"/>
                  </a:lnTo>
                  <a:lnTo>
                    <a:pt x="136" y="36"/>
                  </a:lnTo>
                  <a:lnTo>
                    <a:pt x="136" y="36"/>
                  </a:lnTo>
                  <a:lnTo>
                    <a:pt x="136" y="36"/>
                  </a:lnTo>
                  <a:lnTo>
                    <a:pt x="137" y="34"/>
                  </a:lnTo>
                  <a:lnTo>
                    <a:pt x="138" y="34"/>
                  </a:lnTo>
                  <a:lnTo>
                    <a:pt x="138" y="33"/>
                  </a:lnTo>
                  <a:lnTo>
                    <a:pt x="140" y="32"/>
                  </a:lnTo>
                  <a:lnTo>
                    <a:pt x="141" y="33"/>
                  </a:lnTo>
                  <a:lnTo>
                    <a:pt x="141" y="34"/>
                  </a:lnTo>
                  <a:lnTo>
                    <a:pt x="143" y="35"/>
                  </a:lnTo>
                  <a:lnTo>
                    <a:pt x="144" y="35"/>
                  </a:lnTo>
                  <a:lnTo>
                    <a:pt x="145" y="33"/>
                  </a:lnTo>
                  <a:lnTo>
                    <a:pt x="145" y="32"/>
                  </a:lnTo>
                  <a:lnTo>
                    <a:pt x="146" y="31"/>
                  </a:lnTo>
                  <a:lnTo>
                    <a:pt x="147" y="31"/>
                  </a:lnTo>
                  <a:lnTo>
                    <a:pt x="147" y="32"/>
                  </a:lnTo>
                  <a:lnTo>
                    <a:pt x="147" y="33"/>
                  </a:lnTo>
                  <a:lnTo>
                    <a:pt x="147" y="33"/>
                  </a:lnTo>
                  <a:lnTo>
                    <a:pt x="148" y="33"/>
                  </a:lnTo>
                  <a:lnTo>
                    <a:pt x="149" y="33"/>
                  </a:lnTo>
                  <a:lnTo>
                    <a:pt x="150" y="32"/>
                  </a:lnTo>
                  <a:lnTo>
                    <a:pt x="150" y="31"/>
                  </a:lnTo>
                  <a:lnTo>
                    <a:pt x="150" y="30"/>
                  </a:lnTo>
                  <a:lnTo>
                    <a:pt x="150" y="30"/>
                  </a:lnTo>
                  <a:lnTo>
                    <a:pt x="151" y="30"/>
                  </a:lnTo>
                  <a:lnTo>
                    <a:pt x="152" y="30"/>
                  </a:lnTo>
                  <a:lnTo>
                    <a:pt x="153" y="30"/>
                  </a:lnTo>
                  <a:lnTo>
                    <a:pt x="153" y="30"/>
                  </a:lnTo>
                  <a:lnTo>
                    <a:pt x="153" y="29"/>
                  </a:lnTo>
                  <a:lnTo>
                    <a:pt x="154" y="29"/>
                  </a:lnTo>
                  <a:lnTo>
                    <a:pt x="154" y="28"/>
                  </a:lnTo>
                  <a:lnTo>
                    <a:pt x="155" y="28"/>
                  </a:lnTo>
                  <a:lnTo>
                    <a:pt x="155" y="27"/>
                  </a:lnTo>
                  <a:lnTo>
                    <a:pt x="155" y="26"/>
                  </a:lnTo>
                  <a:lnTo>
                    <a:pt x="156" y="25"/>
                  </a:lnTo>
                  <a:lnTo>
                    <a:pt x="157" y="25"/>
                  </a:lnTo>
                  <a:lnTo>
                    <a:pt x="157" y="24"/>
                  </a:lnTo>
                  <a:lnTo>
                    <a:pt x="158" y="24"/>
                  </a:lnTo>
                  <a:lnTo>
                    <a:pt x="158" y="24"/>
                  </a:lnTo>
                  <a:lnTo>
                    <a:pt x="158" y="24"/>
                  </a:lnTo>
                  <a:lnTo>
                    <a:pt x="159" y="24"/>
                  </a:lnTo>
                  <a:lnTo>
                    <a:pt x="159" y="23"/>
                  </a:lnTo>
                  <a:lnTo>
                    <a:pt x="159" y="22"/>
                  </a:lnTo>
                  <a:lnTo>
                    <a:pt x="160" y="21"/>
                  </a:lnTo>
                  <a:lnTo>
                    <a:pt x="160" y="20"/>
                  </a:lnTo>
                  <a:lnTo>
                    <a:pt x="161" y="20"/>
                  </a:lnTo>
                  <a:lnTo>
                    <a:pt x="162" y="21"/>
                  </a:lnTo>
                  <a:lnTo>
                    <a:pt x="163" y="22"/>
                  </a:lnTo>
                  <a:lnTo>
                    <a:pt x="164" y="22"/>
                  </a:lnTo>
                  <a:lnTo>
                    <a:pt x="165" y="22"/>
                  </a:lnTo>
                  <a:lnTo>
                    <a:pt x="165" y="20"/>
                  </a:lnTo>
                  <a:lnTo>
                    <a:pt x="168" y="19"/>
                  </a:lnTo>
                  <a:lnTo>
                    <a:pt x="168" y="18"/>
                  </a:lnTo>
                  <a:lnTo>
                    <a:pt x="169" y="18"/>
                  </a:lnTo>
                  <a:lnTo>
                    <a:pt x="169" y="18"/>
                  </a:lnTo>
                  <a:lnTo>
                    <a:pt x="170" y="18"/>
                  </a:lnTo>
                  <a:lnTo>
                    <a:pt x="171" y="18"/>
                  </a:lnTo>
                  <a:lnTo>
                    <a:pt x="172" y="19"/>
                  </a:lnTo>
                  <a:lnTo>
                    <a:pt x="175" y="20"/>
                  </a:lnTo>
                  <a:close/>
                  <a:moveTo>
                    <a:pt x="197" y="21"/>
                  </a:moveTo>
                  <a:lnTo>
                    <a:pt x="197" y="22"/>
                  </a:lnTo>
                  <a:lnTo>
                    <a:pt x="197" y="22"/>
                  </a:lnTo>
                  <a:lnTo>
                    <a:pt x="196" y="22"/>
                  </a:lnTo>
                  <a:lnTo>
                    <a:pt x="195" y="22"/>
                  </a:lnTo>
                  <a:lnTo>
                    <a:pt x="194" y="22"/>
                  </a:lnTo>
                  <a:lnTo>
                    <a:pt x="193" y="23"/>
                  </a:lnTo>
                  <a:lnTo>
                    <a:pt x="191" y="24"/>
                  </a:lnTo>
                  <a:lnTo>
                    <a:pt x="189" y="24"/>
                  </a:lnTo>
                  <a:lnTo>
                    <a:pt x="187" y="22"/>
                  </a:lnTo>
                  <a:lnTo>
                    <a:pt x="188" y="21"/>
                  </a:lnTo>
                  <a:lnTo>
                    <a:pt x="188" y="20"/>
                  </a:lnTo>
                  <a:lnTo>
                    <a:pt x="189" y="19"/>
                  </a:lnTo>
                  <a:lnTo>
                    <a:pt x="192" y="18"/>
                  </a:lnTo>
                  <a:lnTo>
                    <a:pt x="195" y="17"/>
                  </a:lnTo>
                  <a:lnTo>
                    <a:pt x="198" y="15"/>
                  </a:lnTo>
                  <a:lnTo>
                    <a:pt x="199" y="15"/>
                  </a:lnTo>
                  <a:lnTo>
                    <a:pt x="199" y="16"/>
                  </a:lnTo>
                  <a:lnTo>
                    <a:pt x="200" y="16"/>
                  </a:lnTo>
                  <a:lnTo>
                    <a:pt x="200" y="17"/>
                  </a:lnTo>
                  <a:lnTo>
                    <a:pt x="199" y="19"/>
                  </a:lnTo>
                  <a:lnTo>
                    <a:pt x="198" y="20"/>
                  </a:lnTo>
                  <a:lnTo>
                    <a:pt x="197" y="20"/>
                  </a:lnTo>
                  <a:lnTo>
                    <a:pt x="197" y="21"/>
                  </a:lnTo>
                  <a:close/>
                  <a:moveTo>
                    <a:pt x="204" y="11"/>
                  </a:moveTo>
                  <a:lnTo>
                    <a:pt x="203" y="11"/>
                  </a:lnTo>
                  <a:lnTo>
                    <a:pt x="203" y="10"/>
                  </a:lnTo>
                  <a:lnTo>
                    <a:pt x="204" y="8"/>
                  </a:lnTo>
                  <a:lnTo>
                    <a:pt x="204" y="8"/>
                  </a:lnTo>
                  <a:lnTo>
                    <a:pt x="204" y="6"/>
                  </a:lnTo>
                  <a:lnTo>
                    <a:pt x="203" y="5"/>
                  </a:lnTo>
                  <a:lnTo>
                    <a:pt x="203" y="4"/>
                  </a:lnTo>
                  <a:lnTo>
                    <a:pt x="204" y="3"/>
                  </a:lnTo>
                  <a:lnTo>
                    <a:pt x="204" y="2"/>
                  </a:lnTo>
                  <a:lnTo>
                    <a:pt x="205" y="1"/>
                  </a:lnTo>
                  <a:lnTo>
                    <a:pt x="206" y="0"/>
                  </a:lnTo>
                  <a:lnTo>
                    <a:pt x="207" y="0"/>
                  </a:lnTo>
                  <a:lnTo>
                    <a:pt x="208" y="0"/>
                  </a:lnTo>
                  <a:lnTo>
                    <a:pt x="209" y="0"/>
                  </a:lnTo>
                  <a:lnTo>
                    <a:pt x="209" y="1"/>
                  </a:lnTo>
                  <a:lnTo>
                    <a:pt x="209" y="2"/>
                  </a:lnTo>
                  <a:lnTo>
                    <a:pt x="209" y="2"/>
                  </a:lnTo>
                  <a:lnTo>
                    <a:pt x="208" y="4"/>
                  </a:lnTo>
                  <a:lnTo>
                    <a:pt x="208" y="7"/>
                  </a:lnTo>
                  <a:lnTo>
                    <a:pt x="208" y="8"/>
                  </a:lnTo>
                  <a:lnTo>
                    <a:pt x="208" y="8"/>
                  </a:lnTo>
                  <a:lnTo>
                    <a:pt x="207" y="9"/>
                  </a:lnTo>
                  <a:lnTo>
                    <a:pt x="205" y="10"/>
                  </a:lnTo>
                  <a:lnTo>
                    <a:pt x="204" y="11"/>
                  </a:lnTo>
                  <a:close/>
                </a:path>
              </a:pathLst>
            </a:custGeom>
            <a:solidFill>
              <a:srgbClr val="4C7300"/>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562" name="Freeform 324"/>
            <p:cNvSpPr>
              <a:spLocks/>
            </p:cNvSpPr>
            <p:nvPr/>
          </p:nvSpPr>
          <p:spPr bwMode="auto">
            <a:xfrm>
              <a:off x="5717153" y="2155462"/>
              <a:ext cx="1390" cy="1390"/>
            </a:xfrm>
            <a:custGeom>
              <a:avLst/>
              <a:gdLst>
                <a:gd name="T0" fmla="*/ 1 w 1"/>
                <a:gd name="T1" fmla="*/ 1 h 1"/>
                <a:gd name="T2" fmla="*/ 1 w 1"/>
                <a:gd name="T3" fmla="*/ 1 h 1"/>
                <a:gd name="T4" fmla="*/ 0 w 1"/>
                <a:gd name="T5" fmla="*/ 1 h 1"/>
                <a:gd name="T6" fmla="*/ 0 w 1"/>
                <a:gd name="T7" fmla="*/ 0 h 1"/>
                <a:gd name="T8" fmla="*/ 1 w 1"/>
                <a:gd name="T9" fmla="*/ 0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lnTo>
                    <a:pt x="1" y="1"/>
                  </a:lnTo>
                  <a:lnTo>
                    <a:pt x="0" y="1"/>
                  </a:lnTo>
                  <a:lnTo>
                    <a:pt x="0" y="0"/>
                  </a:lnTo>
                  <a:lnTo>
                    <a:pt x="1" y="0"/>
                  </a:lnTo>
                  <a:lnTo>
                    <a:pt x="1" y="1"/>
                  </a:lnTo>
                  <a:lnTo>
                    <a:pt x="1" y="1"/>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3" name="Freeform 325"/>
            <p:cNvSpPr>
              <a:spLocks/>
            </p:cNvSpPr>
            <p:nvPr/>
          </p:nvSpPr>
          <p:spPr bwMode="auto">
            <a:xfrm>
              <a:off x="5779664" y="2080448"/>
              <a:ext cx="16670" cy="23616"/>
            </a:xfrm>
            <a:custGeom>
              <a:avLst/>
              <a:gdLst>
                <a:gd name="T0" fmla="*/ 12 w 12"/>
                <a:gd name="T1" fmla="*/ 1 h 17"/>
                <a:gd name="T2" fmla="*/ 12 w 12"/>
                <a:gd name="T3" fmla="*/ 2 h 17"/>
                <a:gd name="T4" fmla="*/ 11 w 12"/>
                <a:gd name="T5" fmla="*/ 2 h 17"/>
                <a:gd name="T6" fmla="*/ 11 w 12"/>
                <a:gd name="T7" fmla="*/ 2 h 17"/>
                <a:gd name="T8" fmla="*/ 10 w 12"/>
                <a:gd name="T9" fmla="*/ 4 h 17"/>
                <a:gd name="T10" fmla="*/ 10 w 12"/>
                <a:gd name="T11" fmla="*/ 5 h 17"/>
                <a:gd name="T12" fmla="*/ 9 w 12"/>
                <a:gd name="T13" fmla="*/ 7 h 17"/>
                <a:gd name="T14" fmla="*/ 8 w 12"/>
                <a:gd name="T15" fmla="*/ 7 h 17"/>
                <a:gd name="T16" fmla="*/ 8 w 12"/>
                <a:gd name="T17" fmla="*/ 8 h 17"/>
                <a:gd name="T18" fmla="*/ 7 w 12"/>
                <a:gd name="T19" fmla="*/ 10 h 17"/>
                <a:gd name="T20" fmla="*/ 8 w 12"/>
                <a:gd name="T21" fmla="*/ 11 h 17"/>
                <a:gd name="T22" fmla="*/ 8 w 12"/>
                <a:gd name="T23" fmla="*/ 11 h 17"/>
                <a:gd name="T24" fmla="*/ 8 w 12"/>
                <a:gd name="T25" fmla="*/ 12 h 17"/>
                <a:gd name="T26" fmla="*/ 7 w 12"/>
                <a:gd name="T27" fmla="*/ 12 h 17"/>
                <a:gd name="T28" fmla="*/ 6 w 12"/>
                <a:gd name="T29" fmla="*/ 12 h 17"/>
                <a:gd name="T30" fmla="*/ 6 w 12"/>
                <a:gd name="T31" fmla="*/ 13 h 17"/>
                <a:gd name="T32" fmla="*/ 6 w 12"/>
                <a:gd name="T33" fmla="*/ 14 h 17"/>
                <a:gd name="T34" fmla="*/ 6 w 12"/>
                <a:gd name="T35" fmla="*/ 16 h 17"/>
                <a:gd name="T36" fmla="*/ 6 w 12"/>
                <a:gd name="T37" fmla="*/ 17 h 17"/>
                <a:gd name="T38" fmla="*/ 5 w 12"/>
                <a:gd name="T39" fmla="*/ 17 h 17"/>
                <a:gd name="T40" fmla="*/ 4 w 12"/>
                <a:gd name="T41" fmla="*/ 16 h 17"/>
                <a:gd name="T42" fmla="*/ 3 w 12"/>
                <a:gd name="T43" fmla="*/ 14 h 17"/>
                <a:gd name="T44" fmla="*/ 1 w 12"/>
                <a:gd name="T45" fmla="*/ 13 h 17"/>
                <a:gd name="T46" fmla="*/ 0 w 12"/>
                <a:gd name="T47" fmla="*/ 13 h 17"/>
                <a:gd name="T48" fmla="*/ 0 w 12"/>
                <a:gd name="T49" fmla="*/ 12 h 17"/>
                <a:gd name="T50" fmla="*/ 0 w 12"/>
                <a:gd name="T51" fmla="*/ 12 h 17"/>
                <a:gd name="T52" fmla="*/ 0 w 12"/>
                <a:gd name="T53" fmla="*/ 11 h 17"/>
                <a:gd name="T54" fmla="*/ 0 w 12"/>
                <a:gd name="T55" fmla="*/ 11 h 17"/>
                <a:gd name="T56" fmla="*/ 0 w 12"/>
                <a:gd name="T57" fmla="*/ 10 h 17"/>
                <a:gd name="T58" fmla="*/ 0 w 12"/>
                <a:gd name="T59" fmla="*/ 10 h 17"/>
                <a:gd name="T60" fmla="*/ 0 w 12"/>
                <a:gd name="T61" fmla="*/ 9 h 17"/>
                <a:gd name="T62" fmla="*/ 0 w 12"/>
                <a:gd name="T63" fmla="*/ 8 h 17"/>
                <a:gd name="T64" fmla="*/ 0 w 12"/>
                <a:gd name="T65" fmla="*/ 6 h 17"/>
                <a:gd name="T66" fmla="*/ 0 w 12"/>
                <a:gd name="T67" fmla="*/ 6 h 17"/>
                <a:gd name="T68" fmla="*/ 0 w 12"/>
                <a:gd name="T69" fmla="*/ 5 h 17"/>
                <a:gd name="T70" fmla="*/ 0 w 12"/>
                <a:gd name="T71" fmla="*/ 4 h 17"/>
                <a:gd name="T72" fmla="*/ 0 w 12"/>
                <a:gd name="T73" fmla="*/ 3 h 17"/>
                <a:gd name="T74" fmla="*/ 0 w 12"/>
                <a:gd name="T75" fmla="*/ 2 h 17"/>
                <a:gd name="T76" fmla="*/ 0 w 12"/>
                <a:gd name="T77" fmla="*/ 2 h 17"/>
                <a:gd name="T78" fmla="*/ 0 w 12"/>
                <a:gd name="T79" fmla="*/ 1 h 17"/>
                <a:gd name="T80" fmla="*/ 1 w 12"/>
                <a:gd name="T81" fmla="*/ 1 h 17"/>
                <a:gd name="T82" fmla="*/ 1 w 12"/>
                <a:gd name="T83" fmla="*/ 2 h 17"/>
                <a:gd name="T84" fmla="*/ 2 w 12"/>
                <a:gd name="T85" fmla="*/ 3 h 17"/>
                <a:gd name="T86" fmla="*/ 3 w 12"/>
                <a:gd name="T87" fmla="*/ 3 h 17"/>
                <a:gd name="T88" fmla="*/ 4 w 12"/>
                <a:gd name="T89" fmla="*/ 2 h 17"/>
                <a:gd name="T90" fmla="*/ 5 w 12"/>
                <a:gd name="T91" fmla="*/ 2 h 17"/>
                <a:gd name="T92" fmla="*/ 6 w 12"/>
                <a:gd name="T93" fmla="*/ 2 h 17"/>
                <a:gd name="T94" fmla="*/ 6 w 12"/>
                <a:gd name="T95" fmla="*/ 1 h 17"/>
                <a:gd name="T96" fmla="*/ 7 w 12"/>
                <a:gd name="T97" fmla="*/ 1 h 17"/>
                <a:gd name="T98" fmla="*/ 7 w 12"/>
                <a:gd name="T99" fmla="*/ 2 h 17"/>
                <a:gd name="T100" fmla="*/ 8 w 12"/>
                <a:gd name="T101" fmla="*/ 2 h 17"/>
                <a:gd name="T102" fmla="*/ 10 w 12"/>
                <a:gd name="T103" fmla="*/ 1 h 17"/>
                <a:gd name="T104" fmla="*/ 10 w 12"/>
                <a:gd name="T105" fmla="*/ 0 h 17"/>
                <a:gd name="T106" fmla="*/ 10 w 12"/>
                <a:gd name="T107" fmla="*/ 0 h 17"/>
                <a:gd name="T108" fmla="*/ 11 w 12"/>
                <a:gd name="T109" fmla="*/ 0 h 17"/>
                <a:gd name="T110" fmla="*/ 11 w 12"/>
                <a:gd name="T111" fmla="*/ 0 h 17"/>
                <a:gd name="T112" fmla="*/ 12 w 12"/>
                <a:gd name="T113"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 h="17">
                  <a:moveTo>
                    <a:pt x="12" y="1"/>
                  </a:moveTo>
                  <a:lnTo>
                    <a:pt x="12" y="2"/>
                  </a:lnTo>
                  <a:lnTo>
                    <a:pt x="11" y="2"/>
                  </a:lnTo>
                  <a:lnTo>
                    <a:pt x="11" y="2"/>
                  </a:lnTo>
                  <a:lnTo>
                    <a:pt x="10" y="4"/>
                  </a:lnTo>
                  <a:lnTo>
                    <a:pt x="10" y="5"/>
                  </a:lnTo>
                  <a:lnTo>
                    <a:pt x="9" y="7"/>
                  </a:lnTo>
                  <a:lnTo>
                    <a:pt x="8" y="7"/>
                  </a:lnTo>
                  <a:lnTo>
                    <a:pt x="8" y="8"/>
                  </a:lnTo>
                  <a:lnTo>
                    <a:pt x="7" y="10"/>
                  </a:lnTo>
                  <a:lnTo>
                    <a:pt x="8" y="11"/>
                  </a:lnTo>
                  <a:lnTo>
                    <a:pt x="8" y="11"/>
                  </a:lnTo>
                  <a:lnTo>
                    <a:pt x="8" y="12"/>
                  </a:lnTo>
                  <a:lnTo>
                    <a:pt x="7" y="12"/>
                  </a:lnTo>
                  <a:lnTo>
                    <a:pt x="6" y="12"/>
                  </a:lnTo>
                  <a:lnTo>
                    <a:pt x="6" y="13"/>
                  </a:lnTo>
                  <a:lnTo>
                    <a:pt x="6" y="14"/>
                  </a:lnTo>
                  <a:lnTo>
                    <a:pt x="6" y="16"/>
                  </a:lnTo>
                  <a:lnTo>
                    <a:pt x="6" y="17"/>
                  </a:lnTo>
                  <a:lnTo>
                    <a:pt x="5" y="17"/>
                  </a:lnTo>
                  <a:lnTo>
                    <a:pt x="4" y="16"/>
                  </a:lnTo>
                  <a:lnTo>
                    <a:pt x="3" y="14"/>
                  </a:lnTo>
                  <a:lnTo>
                    <a:pt x="1" y="13"/>
                  </a:lnTo>
                  <a:lnTo>
                    <a:pt x="0" y="13"/>
                  </a:lnTo>
                  <a:lnTo>
                    <a:pt x="0" y="12"/>
                  </a:lnTo>
                  <a:lnTo>
                    <a:pt x="0" y="12"/>
                  </a:lnTo>
                  <a:lnTo>
                    <a:pt x="0" y="11"/>
                  </a:lnTo>
                  <a:lnTo>
                    <a:pt x="0" y="11"/>
                  </a:lnTo>
                  <a:lnTo>
                    <a:pt x="0" y="10"/>
                  </a:lnTo>
                  <a:lnTo>
                    <a:pt x="0" y="10"/>
                  </a:lnTo>
                  <a:lnTo>
                    <a:pt x="0" y="9"/>
                  </a:lnTo>
                  <a:lnTo>
                    <a:pt x="0" y="8"/>
                  </a:lnTo>
                  <a:lnTo>
                    <a:pt x="0" y="6"/>
                  </a:lnTo>
                  <a:lnTo>
                    <a:pt x="0" y="6"/>
                  </a:lnTo>
                  <a:lnTo>
                    <a:pt x="0" y="5"/>
                  </a:lnTo>
                  <a:lnTo>
                    <a:pt x="0" y="4"/>
                  </a:lnTo>
                  <a:lnTo>
                    <a:pt x="0" y="3"/>
                  </a:lnTo>
                  <a:lnTo>
                    <a:pt x="0" y="2"/>
                  </a:lnTo>
                  <a:lnTo>
                    <a:pt x="0" y="2"/>
                  </a:lnTo>
                  <a:lnTo>
                    <a:pt x="0" y="1"/>
                  </a:lnTo>
                  <a:lnTo>
                    <a:pt x="1" y="1"/>
                  </a:lnTo>
                  <a:lnTo>
                    <a:pt x="1" y="2"/>
                  </a:lnTo>
                  <a:lnTo>
                    <a:pt x="2" y="3"/>
                  </a:lnTo>
                  <a:lnTo>
                    <a:pt x="3" y="3"/>
                  </a:lnTo>
                  <a:lnTo>
                    <a:pt x="4" y="2"/>
                  </a:lnTo>
                  <a:lnTo>
                    <a:pt x="5" y="2"/>
                  </a:lnTo>
                  <a:lnTo>
                    <a:pt x="6" y="2"/>
                  </a:lnTo>
                  <a:lnTo>
                    <a:pt x="6" y="1"/>
                  </a:lnTo>
                  <a:lnTo>
                    <a:pt x="7" y="1"/>
                  </a:lnTo>
                  <a:lnTo>
                    <a:pt x="7" y="2"/>
                  </a:lnTo>
                  <a:lnTo>
                    <a:pt x="8" y="2"/>
                  </a:lnTo>
                  <a:lnTo>
                    <a:pt x="10" y="1"/>
                  </a:lnTo>
                  <a:lnTo>
                    <a:pt x="10" y="0"/>
                  </a:lnTo>
                  <a:lnTo>
                    <a:pt x="10" y="0"/>
                  </a:lnTo>
                  <a:lnTo>
                    <a:pt x="11" y="0"/>
                  </a:lnTo>
                  <a:lnTo>
                    <a:pt x="11" y="0"/>
                  </a:lnTo>
                  <a:lnTo>
                    <a:pt x="12" y="1"/>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4" name="Freeform 326"/>
            <p:cNvSpPr>
              <a:spLocks/>
            </p:cNvSpPr>
            <p:nvPr/>
          </p:nvSpPr>
          <p:spPr bwMode="auto">
            <a:xfrm>
              <a:off x="5290687" y="1847073"/>
              <a:ext cx="26394" cy="25004"/>
            </a:xfrm>
            <a:custGeom>
              <a:avLst/>
              <a:gdLst>
                <a:gd name="T0" fmla="*/ 11 w 19"/>
                <a:gd name="T1" fmla="*/ 12 h 18"/>
                <a:gd name="T2" fmla="*/ 9 w 19"/>
                <a:gd name="T3" fmla="*/ 13 h 18"/>
                <a:gd name="T4" fmla="*/ 9 w 19"/>
                <a:gd name="T5" fmla="*/ 13 h 18"/>
                <a:gd name="T6" fmla="*/ 8 w 19"/>
                <a:gd name="T7" fmla="*/ 13 h 18"/>
                <a:gd name="T8" fmla="*/ 7 w 19"/>
                <a:gd name="T9" fmla="*/ 13 h 18"/>
                <a:gd name="T10" fmla="*/ 6 w 19"/>
                <a:gd name="T11" fmla="*/ 13 h 18"/>
                <a:gd name="T12" fmla="*/ 6 w 19"/>
                <a:gd name="T13" fmla="*/ 13 h 18"/>
                <a:gd name="T14" fmla="*/ 5 w 19"/>
                <a:gd name="T15" fmla="*/ 14 h 18"/>
                <a:gd name="T16" fmla="*/ 4 w 19"/>
                <a:gd name="T17" fmla="*/ 15 h 18"/>
                <a:gd name="T18" fmla="*/ 3 w 19"/>
                <a:gd name="T19" fmla="*/ 17 h 18"/>
                <a:gd name="T20" fmla="*/ 2 w 19"/>
                <a:gd name="T21" fmla="*/ 17 h 18"/>
                <a:gd name="T22" fmla="*/ 0 w 19"/>
                <a:gd name="T23" fmla="*/ 18 h 18"/>
                <a:gd name="T24" fmla="*/ 0 w 19"/>
                <a:gd name="T25" fmla="*/ 17 h 18"/>
                <a:gd name="T26" fmla="*/ 0 w 19"/>
                <a:gd name="T27" fmla="*/ 16 h 18"/>
                <a:gd name="T28" fmla="*/ 1 w 19"/>
                <a:gd name="T29" fmla="*/ 14 h 18"/>
                <a:gd name="T30" fmla="*/ 0 w 19"/>
                <a:gd name="T31" fmla="*/ 13 h 18"/>
                <a:gd name="T32" fmla="*/ 0 w 19"/>
                <a:gd name="T33" fmla="*/ 13 h 18"/>
                <a:gd name="T34" fmla="*/ 1 w 19"/>
                <a:gd name="T35" fmla="*/ 13 h 18"/>
                <a:gd name="T36" fmla="*/ 3 w 19"/>
                <a:gd name="T37" fmla="*/ 12 h 18"/>
                <a:gd name="T38" fmla="*/ 4 w 19"/>
                <a:gd name="T39" fmla="*/ 11 h 18"/>
                <a:gd name="T40" fmla="*/ 4 w 19"/>
                <a:gd name="T41" fmla="*/ 11 h 18"/>
                <a:gd name="T42" fmla="*/ 5 w 19"/>
                <a:gd name="T43" fmla="*/ 11 h 18"/>
                <a:gd name="T44" fmla="*/ 5 w 19"/>
                <a:gd name="T45" fmla="*/ 10 h 18"/>
                <a:gd name="T46" fmla="*/ 5 w 19"/>
                <a:gd name="T47" fmla="*/ 9 h 18"/>
                <a:gd name="T48" fmla="*/ 6 w 19"/>
                <a:gd name="T49" fmla="*/ 8 h 18"/>
                <a:gd name="T50" fmla="*/ 6 w 19"/>
                <a:gd name="T51" fmla="*/ 8 h 18"/>
                <a:gd name="T52" fmla="*/ 7 w 19"/>
                <a:gd name="T53" fmla="*/ 8 h 18"/>
                <a:gd name="T54" fmla="*/ 8 w 19"/>
                <a:gd name="T55" fmla="*/ 7 h 18"/>
                <a:gd name="T56" fmla="*/ 9 w 19"/>
                <a:gd name="T57" fmla="*/ 7 h 18"/>
                <a:gd name="T58" fmla="*/ 9 w 19"/>
                <a:gd name="T59" fmla="*/ 6 h 18"/>
                <a:gd name="T60" fmla="*/ 11 w 19"/>
                <a:gd name="T61" fmla="*/ 4 h 18"/>
                <a:gd name="T62" fmla="*/ 12 w 19"/>
                <a:gd name="T63" fmla="*/ 4 h 18"/>
                <a:gd name="T64" fmla="*/ 12 w 19"/>
                <a:gd name="T65" fmla="*/ 3 h 18"/>
                <a:gd name="T66" fmla="*/ 13 w 19"/>
                <a:gd name="T67" fmla="*/ 2 h 18"/>
                <a:gd name="T68" fmla="*/ 13 w 19"/>
                <a:gd name="T69" fmla="*/ 2 h 18"/>
                <a:gd name="T70" fmla="*/ 14 w 19"/>
                <a:gd name="T71" fmla="*/ 1 h 18"/>
                <a:gd name="T72" fmla="*/ 15 w 19"/>
                <a:gd name="T73" fmla="*/ 0 h 18"/>
                <a:gd name="T74" fmla="*/ 15 w 19"/>
                <a:gd name="T75" fmla="*/ 1 h 18"/>
                <a:gd name="T76" fmla="*/ 16 w 19"/>
                <a:gd name="T77" fmla="*/ 2 h 18"/>
                <a:gd name="T78" fmla="*/ 17 w 19"/>
                <a:gd name="T79" fmla="*/ 2 h 18"/>
                <a:gd name="T80" fmla="*/ 19 w 19"/>
                <a:gd name="T81" fmla="*/ 3 h 18"/>
                <a:gd name="T82" fmla="*/ 19 w 19"/>
                <a:gd name="T83" fmla="*/ 4 h 18"/>
                <a:gd name="T84" fmla="*/ 18 w 19"/>
                <a:gd name="T85" fmla="*/ 4 h 18"/>
                <a:gd name="T86" fmla="*/ 17 w 19"/>
                <a:gd name="T87" fmla="*/ 5 h 18"/>
                <a:gd name="T88" fmla="*/ 16 w 19"/>
                <a:gd name="T89" fmla="*/ 5 h 18"/>
                <a:gd name="T90" fmla="*/ 15 w 19"/>
                <a:gd name="T91" fmla="*/ 5 h 18"/>
                <a:gd name="T92" fmla="*/ 15 w 19"/>
                <a:gd name="T93" fmla="*/ 5 h 18"/>
                <a:gd name="T94" fmla="*/ 14 w 19"/>
                <a:gd name="T95" fmla="*/ 6 h 18"/>
                <a:gd name="T96" fmla="*/ 11 w 19"/>
                <a:gd name="T97" fmla="*/ 7 h 18"/>
                <a:gd name="T98" fmla="*/ 9 w 19"/>
                <a:gd name="T99" fmla="*/ 8 h 18"/>
                <a:gd name="T100" fmla="*/ 9 w 19"/>
                <a:gd name="T101" fmla="*/ 8 h 18"/>
                <a:gd name="T102" fmla="*/ 9 w 19"/>
                <a:gd name="T103" fmla="*/ 10 h 18"/>
                <a:gd name="T104" fmla="*/ 10 w 19"/>
                <a:gd name="T105" fmla="*/ 10 h 18"/>
                <a:gd name="T106" fmla="*/ 10 w 19"/>
                <a:gd name="T107" fmla="*/ 11 h 18"/>
                <a:gd name="T108" fmla="*/ 10 w 19"/>
                <a:gd name="T109" fmla="*/ 10 h 18"/>
                <a:gd name="T110" fmla="*/ 12 w 19"/>
                <a:gd name="T111" fmla="*/ 10 h 18"/>
                <a:gd name="T112" fmla="*/ 12 w 19"/>
                <a:gd name="T113" fmla="*/ 11 h 18"/>
                <a:gd name="T114" fmla="*/ 12 w 19"/>
                <a:gd name="T115" fmla="*/ 12 h 18"/>
                <a:gd name="T116" fmla="*/ 11 w 19"/>
                <a:gd name="T117"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 h="18">
                  <a:moveTo>
                    <a:pt x="11" y="12"/>
                  </a:moveTo>
                  <a:lnTo>
                    <a:pt x="9" y="13"/>
                  </a:lnTo>
                  <a:lnTo>
                    <a:pt x="9" y="13"/>
                  </a:lnTo>
                  <a:lnTo>
                    <a:pt x="8" y="13"/>
                  </a:lnTo>
                  <a:lnTo>
                    <a:pt x="7" y="13"/>
                  </a:lnTo>
                  <a:lnTo>
                    <a:pt x="6" y="13"/>
                  </a:lnTo>
                  <a:lnTo>
                    <a:pt x="6" y="13"/>
                  </a:lnTo>
                  <a:lnTo>
                    <a:pt x="5" y="14"/>
                  </a:lnTo>
                  <a:lnTo>
                    <a:pt x="4" y="15"/>
                  </a:lnTo>
                  <a:lnTo>
                    <a:pt x="3" y="17"/>
                  </a:lnTo>
                  <a:lnTo>
                    <a:pt x="2" y="17"/>
                  </a:lnTo>
                  <a:lnTo>
                    <a:pt x="0" y="18"/>
                  </a:lnTo>
                  <a:lnTo>
                    <a:pt x="0" y="17"/>
                  </a:lnTo>
                  <a:lnTo>
                    <a:pt x="0" y="16"/>
                  </a:lnTo>
                  <a:lnTo>
                    <a:pt x="1" y="14"/>
                  </a:lnTo>
                  <a:lnTo>
                    <a:pt x="0" y="13"/>
                  </a:lnTo>
                  <a:lnTo>
                    <a:pt x="0" y="13"/>
                  </a:lnTo>
                  <a:lnTo>
                    <a:pt x="1" y="13"/>
                  </a:lnTo>
                  <a:lnTo>
                    <a:pt x="3" y="12"/>
                  </a:lnTo>
                  <a:lnTo>
                    <a:pt x="4" y="11"/>
                  </a:lnTo>
                  <a:lnTo>
                    <a:pt x="4" y="11"/>
                  </a:lnTo>
                  <a:lnTo>
                    <a:pt x="5" y="11"/>
                  </a:lnTo>
                  <a:lnTo>
                    <a:pt x="5" y="10"/>
                  </a:lnTo>
                  <a:lnTo>
                    <a:pt x="5" y="9"/>
                  </a:lnTo>
                  <a:lnTo>
                    <a:pt x="6" y="8"/>
                  </a:lnTo>
                  <a:lnTo>
                    <a:pt x="6" y="8"/>
                  </a:lnTo>
                  <a:lnTo>
                    <a:pt x="7" y="8"/>
                  </a:lnTo>
                  <a:lnTo>
                    <a:pt x="8" y="7"/>
                  </a:lnTo>
                  <a:lnTo>
                    <a:pt x="9" y="7"/>
                  </a:lnTo>
                  <a:lnTo>
                    <a:pt x="9" y="6"/>
                  </a:lnTo>
                  <a:lnTo>
                    <a:pt x="11" y="4"/>
                  </a:lnTo>
                  <a:lnTo>
                    <a:pt x="12" y="4"/>
                  </a:lnTo>
                  <a:lnTo>
                    <a:pt x="12" y="3"/>
                  </a:lnTo>
                  <a:lnTo>
                    <a:pt x="13" y="2"/>
                  </a:lnTo>
                  <a:lnTo>
                    <a:pt x="13" y="2"/>
                  </a:lnTo>
                  <a:lnTo>
                    <a:pt x="14" y="1"/>
                  </a:lnTo>
                  <a:lnTo>
                    <a:pt x="15" y="0"/>
                  </a:lnTo>
                  <a:lnTo>
                    <a:pt x="15" y="1"/>
                  </a:lnTo>
                  <a:lnTo>
                    <a:pt x="16" y="2"/>
                  </a:lnTo>
                  <a:lnTo>
                    <a:pt x="17" y="2"/>
                  </a:lnTo>
                  <a:lnTo>
                    <a:pt x="19" y="3"/>
                  </a:lnTo>
                  <a:lnTo>
                    <a:pt x="19" y="4"/>
                  </a:lnTo>
                  <a:lnTo>
                    <a:pt x="18" y="4"/>
                  </a:lnTo>
                  <a:lnTo>
                    <a:pt x="17" y="5"/>
                  </a:lnTo>
                  <a:lnTo>
                    <a:pt x="16" y="5"/>
                  </a:lnTo>
                  <a:lnTo>
                    <a:pt x="15" y="5"/>
                  </a:lnTo>
                  <a:lnTo>
                    <a:pt x="15" y="5"/>
                  </a:lnTo>
                  <a:lnTo>
                    <a:pt x="14" y="6"/>
                  </a:lnTo>
                  <a:lnTo>
                    <a:pt x="11" y="7"/>
                  </a:lnTo>
                  <a:lnTo>
                    <a:pt x="9" y="8"/>
                  </a:lnTo>
                  <a:lnTo>
                    <a:pt x="9" y="8"/>
                  </a:lnTo>
                  <a:lnTo>
                    <a:pt x="9" y="10"/>
                  </a:lnTo>
                  <a:lnTo>
                    <a:pt x="10" y="10"/>
                  </a:lnTo>
                  <a:lnTo>
                    <a:pt x="10" y="11"/>
                  </a:lnTo>
                  <a:lnTo>
                    <a:pt x="10" y="10"/>
                  </a:lnTo>
                  <a:lnTo>
                    <a:pt x="12" y="10"/>
                  </a:lnTo>
                  <a:lnTo>
                    <a:pt x="12" y="11"/>
                  </a:lnTo>
                  <a:lnTo>
                    <a:pt x="12" y="12"/>
                  </a:lnTo>
                  <a:lnTo>
                    <a:pt x="11" y="12"/>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5" name="Freeform 327"/>
            <p:cNvSpPr>
              <a:spLocks/>
            </p:cNvSpPr>
            <p:nvPr/>
          </p:nvSpPr>
          <p:spPr bwMode="auto">
            <a:xfrm>
              <a:off x="5044810" y="1835960"/>
              <a:ext cx="734854" cy="825148"/>
            </a:xfrm>
            <a:custGeom>
              <a:avLst/>
              <a:gdLst>
                <a:gd name="T0" fmla="*/ 174 w 529"/>
                <a:gd name="T1" fmla="*/ 19 h 594"/>
                <a:gd name="T2" fmla="*/ 170 w 529"/>
                <a:gd name="T3" fmla="*/ 30 h 594"/>
                <a:gd name="T4" fmla="*/ 165 w 529"/>
                <a:gd name="T5" fmla="*/ 45 h 594"/>
                <a:gd name="T6" fmla="*/ 180 w 529"/>
                <a:gd name="T7" fmla="*/ 41 h 594"/>
                <a:gd name="T8" fmla="*/ 197 w 529"/>
                <a:gd name="T9" fmla="*/ 45 h 594"/>
                <a:gd name="T10" fmla="*/ 221 w 529"/>
                <a:gd name="T11" fmla="*/ 54 h 594"/>
                <a:gd name="T12" fmla="*/ 341 w 529"/>
                <a:gd name="T13" fmla="*/ 103 h 594"/>
                <a:gd name="T14" fmla="*/ 381 w 529"/>
                <a:gd name="T15" fmla="*/ 110 h 594"/>
                <a:gd name="T16" fmla="*/ 424 w 529"/>
                <a:gd name="T17" fmla="*/ 126 h 594"/>
                <a:gd name="T18" fmla="*/ 448 w 529"/>
                <a:gd name="T19" fmla="*/ 153 h 594"/>
                <a:gd name="T20" fmla="*/ 457 w 529"/>
                <a:gd name="T21" fmla="*/ 193 h 594"/>
                <a:gd name="T22" fmla="*/ 475 w 529"/>
                <a:gd name="T23" fmla="*/ 226 h 594"/>
                <a:gd name="T24" fmla="*/ 455 w 529"/>
                <a:gd name="T25" fmla="*/ 251 h 594"/>
                <a:gd name="T26" fmla="*/ 453 w 529"/>
                <a:gd name="T27" fmla="*/ 263 h 594"/>
                <a:gd name="T28" fmla="*/ 445 w 529"/>
                <a:gd name="T29" fmla="*/ 280 h 594"/>
                <a:gd name="T30" fmla="*/ 444 w 529"/>
                <a:gd name="T31" fmla="*/ 297 h 594"/>
                <a:gd name="T32" fmla="*/ 451 w 529"/>
                <a:gd name="T33" fmla="*/ 305 h 594"/>
                <a:gd name="T34" fmla="*/ 461 w 529"/>
                <a:gd name="T35" fmla="*/ 291 h 594"/>
                <a:gd name="T36" fmla="*/ 469 w 529"/>
                <a:gd name="T37" fmla="*/ 275 h 594"/>
                <a:gd name="T38" fmla="*/ 482 w 529"/>
                <a:gd name="T39" fmla="*/ 259 h 594"/>
                <a:gd name="T40" fmla="*/ 496 w 529"/>
                <a:gd name="T41" fmla="*/ 252 h 594"/>
                <a:gd name="T42" fmla="*/ 501 w 529"/>
                <a:gd name="T43" fmla="*/ 232 h 594"/>
                <a:gd name="T44" fmla="*/ 508 w 529"/>
                <a:gd name="T45" fmla="*/ 214 h 594"/>
                <a:gd name="T46" fmla="*/ 517 w 529"/>
                <a:gd name="T47" fmla="*/ 201 h 594"/>
                <a:gd name="T48" fmla="*/ 528 w 529"/>
                <a:gd name="T49" fmla="*/ 200 h 594"/>
                <a:gd name="T50" fmla="*/ 524 w 529"/>
                <a:gd name="T51" fmla="*/ 215 h 594"/>
                <a:gd name="T52" fmla="*/ 518 w 529"/>
                <a:gd name="T53" fmla="*/ 227 h 594"/>
                <a:gd name="T54" fmla="*/ 515 w 529"/>
                <a:gd name="T55" fmla="*/ 245 h 594"/>
                <a:gd name="T56" fmla="*/ 505 w 529"/>
                <a:gd name="T57" fmla="*/ 263 h 594"/>
                <a:gd name="T58" fmla="*/ 500 w 529"/>
                <a:gd name="T59" fmla="*/ 282 h 594"/>
                <a:gd name="T60" fmla="*/ 491 w 529"/>
                <a:gd name="T61" fmla="*/ 310 h 594"/>
                <a:gd name="T62" fmla="*/ 491 w 529"/>
                <a:gd name="T63" fmla="*/ 337 h 594"/>
                <a:gd name="T64" fmla="*/ 483 w 529"/>
                <a:gd name="T65" fmla="*/ 365 h 594"/>
                <a:gd name="T66" fmla="*/ 478 w 529"/>
                <a:gd name="T67" fmla="*/ 386 h 594"/>
                <a:gd name="T68" fmla="*/ 482 w 529"/>
                <a:gd name="T69" fmla="*/ 411 h 594"/>
                <a:gd name="T70" fmla="*/ 476 w 529"/>
                <a:gd name="T71" fmla="*/ 447 h 594"/>
                <a:gd name="T72" fmla="*/ 469 w 529"/>
                <a:gd name="T73" fmla="*/ 476 h 594"/>
                <a:gd name="T74" fmla="*/ 473 w 529"/>
                <a:gd name="T75" fmla="*/ 494 h 594"/>
                <a:gd name="T76" fmla="*/ 474 w 529"/>
                <a:gd name="T77" fmla="*/ 509 h 594"/>
                <a:gd name="T78" fmla="*/ 485 w 529"/>
                <a:gd name="T79" fmla="*/ 533 h 594"/>
                <a:gd name="T80" fmla="*/ 487 w 529"/>
                <a:gd name="T81" fmla="*/ 547 h 594"/>
                <a:gd name="T82" fmla="*/ 486 w 529"/>
                <a:gd name="T83" fmla="*/ 569 h 594"/>
                <a:gd name="T84" fmla="*/ 426 w 529"/>
                <a:gd name="T85" fmla="*/ 581 h 594"/>
                <a:gd name="T86" fmla="*/ 343 w 529"/>
                <a:gd name="T87" fmla="*/ 587 h 594"/>
                <a:gd name="T88" fmla="*/ 305 w 529"/>
                <a:gd name="T89" fmla="*/ 589 h 594"/>
                <a:gd name="T90" fmla="*/ 255 w 529"/>
                <a:gd name="T91" fmla="*/ 592 h 594"/>
                <a:gd name="T92" fmla="*/ 223 w 529"/>
                <a:gd name="T93" fmla="*/ 589 h 594"/>
                <a:gd name="T94" fmla="*/ 170 w 529"/>
                <a:gd name="T95" fmla="*/ 525 h 594"/>
                <a:gd name="T96" fmla="*/ 157 w 529"/>
                <a:gd name="T97" fmla="*/ 434 h 594"/>
                <a:gd name="T98" fmla="*/ 111 w 529"/>
                <a:gd name="T99" fmla="*/ 381 h 594"/>
                <a:gd name="T100" fmla="*/ 64 w 529"/>
                <a:gd name="T101" fmla="*/ 340 h 594"/>
                <a:gd name="T102" fmla="*/ 12 w 529"/>
                <a:gd name="T103" fmla="*/ 304 h 594"/>
                <a:gd name="T104" fmla="*/ 19 w 529"/>
                <a:gd name="T105" fmla="*/ 206 h 594"/>
                <a:gd name="T106" fmla="*/ 13 w 529"/>
                <a:gd name="T107" fmla="*/ 152 h 594"/>
                <a:gd name="T108" fmla="*/ 49 w 529"/>
                <a:gd name="T109" fmla="*/ 92 h 594"/>
                <a:gd name="T110" fmla="*/ 54 w 529"/>
                <a:gd name="T111" fmla="*/ 45 h 594"/>
                <a:gd name="T112" fmla="*/ 71 w 529"/>
                <a:gd name="T113" fmla="*/ 38 h 594"/>
                <a:gd name="T114" fmla="*/ 94 w 529"/>
                <a:gd name="T115" fmla="*/ 36 h 594"/>
                <a:gd name="T116" fmla="*/ 114 w 529"/>
                <a:gd name="T117" fmla="*/ 28 h 594"/>
                <a:gd name="T118" fmla="*/ 128 w 529"/>
                <a:gd name="T119" fmla="*/ 21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9" h="594">
                  <a:moveTo>
                    <a:pt x="175" y="0"/>
                  </a:moveTo>
                  <a:lnTo>
                    <a:pt x="176" y="2"/>
                  </a:lnTo>
                  <a:lnTo>
                    <a:pt x="179" y="5"/>
                  </a:lnTo>
                  <a:lnTo>
                    <a:pt x="180" y="6"/>
                  </a:lnTo>
                  <a:lnTo>
                    <a:pt x="180" y="7"/>
                  </a:lnTo>
                  <a:lnTo>
                    <a:pt x="179" y="8"/>
                  </a:lnTo>
                  <a:lnTo>
                    <a:pt x="178" y="9"/>
                  </a:lnTo>
                  <a:lnTo>
                    <a:pt x="177" y="11"/>
                  </a:lnTo>
                  <a:lnTo>
                    <a:pt x="176" y="13"/>
                  </a:lnTo>
                  <a:lnTo>
                    <a:pt x="176" y="14"/>
                  </a:lnTo>
                  <a:lnTo>
                    <a:pt x="176" y="15"/>
                  </a:lnTo>
                  <a:lnTo>
                    <a:pt x="176" y="16"/>
                  </a:lnTo>
                  <a:lnTo>
                    <a:pt x="176" y="16"/>
                  </a:lnTo>
                  <a:lnTo>
                    <a:pt x="175" y="16"/>
                  </a:lnTo>
                  <a:lnTo>
                    <a:pt x="175" y="17"/>
                  </a:lnTo>
                  <a:lnTo>
                    <a:pt x="174" y="18"/>
                  </a:lnTo>
                  <a:lnTo>
                    <a:pt x="174" y="19"/>
                  </a:lnTo>
                  <a:lnTo>
                    <a:pt x="174" y="20"/>
                  </a:lnTo>
                  <a:lnTo>
                    <a:pt x="173" y="20"/>
                  </a:lnTo>
                  <a:lnTo>
                    <a:pt x="173" y="21"/>
                  </a:lnTo>
                  <a:lnTo>
                    <a:pt x="172" y="21"/>
                  </a:lnTo>
                  <a:lnTo>
                    <a:pt x="171" y="21"/>
                  </a:lnTo>
                  <a:lnTo>
                    <a:pt x="171" y="21"/>
                  </a:lnTo>
                  <a:lnTo>
                    <a:pt x="170" y="22"/>
                  </a:lnTo>
                  <a:lnTo>
                    <a:pt x="171" y="23"/>
                  </a:lnTo>
                  <a:lnTo>
                    <a:pt x="171" y="24"/>
                  </a:lnTo>
                  <a:lnTo>
                    <a:pt x="170" y="24"/>
                  </a:lnTo>
                  <a:lnTo>
                    <a:pt x="169" y="25"/>
                  </a:lnTo>
                  <a:lnTo>
                    <a:pt x="169" y="26"/>
                  </a:lnTo>
                  <a:lnTo>
                    <a:pt x="169" y="27"/>
                  </a:lnTo>
                  <a:lnTo>
                    <a:pt x="169" y="27"/>
                  </a:lnTo>
                  <a:lnTo>
                    <a:pt x="169" y="28"/>
                  </a:lnTo>
                  <a:lnTo>
                    <a:pt x="170" y="29"/>
                  </a:lnTo>
                  <a:lnTo>
                    <a:pt x="170" y="30"/>
                  </a:lnTo>
                  <a:lnTo>
                    <a:pt x="171" y="31"/>
                  </a:lnTo>
                  <a:lnTo>
                    <a:pt x="171" y="32"/>
                  </a:lnTo>
                  <a:lnTo>
                    <a:pt x="172" y="32"/>
                  </a:lnTo>
                  <a:lnTo>
                    <a:pt x="172" y="33"/>
                  </a:lnTo>
                  <a:lnTo>
                    <a:pt x="172" y="34"/>
                  </a:lnTo>
                  <a:lnTo>
                    <a:pt x="171" y="35"/>
                  </a:lnTo>
                  <a:lnTo>
                    <a:pt x="171" y="36"/>
                  </a:lnTo>
                  <a:lnTo>
                    <a:pt x="170" y="36"/>
                  </a:lnTo>
                  <a:lnTo>
                    <a:pt x="169" y="37"/>
                  </a:lnTo>
                  <a:lnTo>
                    <a:pt x="169" y="38"/>
                  </a:lnTo>
                  <a:lnTo>
                    <a:pt x="168" y="38"/>
                  </a:lnTo>
                  <a:lnTo>
                    <a:pt x="167" y="38"/>
                  </a:lnTo>
                  <a:lnTo>
                    <a:pt x="167" y="42"/>
                  </a:lnTo>
                  <a:lnTo>
                    <a:pt x="167" y="43"/>
                  </a:lnTo>
                  <a:lnTo>
                    <a:pt x="166" y="43"/>
                  </a:lnTo>
                  <a:lnTo>
                    <a:pt x="166" y="44"/>
                  </a:lnTo>
                  <a:lnTo>
                    <a:pt x="165" y="45"/>
                  </a:lnTo>
                  <a:lnTo>
                    <a:pt x="164" y="46"/>
                  </a:lnTo>
                  <a:lnTo>
                    <a:pt x="164" y="47"/>
                  </a:lnTo>
                  <a:lnTo>
                    <a:pt x="164" y="48"/>
                  </a:lnTo>
                  <a:lnTo>
                    <a:pt x="165" y="49"/>
                  </a:lnTo>
                  <a:lnTo>
                    <a:pt x="167" y="49"/>
                  </a:lnTo>
                  <a:lnTo>
                    <a:pt x="168" y="49"/>
                  </a:lnTo>
                  <a:lnTo>
                    <a:pt x="169" y="49"/>
                  </a:lnTo>
                  <a:lnTo>
                    <a:pt x="169" y="48"/>
                  </a:lnTo>
                  <a:lnTo>
                    <a:pt x="170" y="47"/>
                  </a:lnTo>
                  <a:lnTo>
                    <a:pt x="171" y="46"/>
                  </a:lnTo>
                  <a:lnTo>
                    <a:pt x="172" y="46"/>
                  </a:lnTo>
                  <a:lnTo>
                    <a:pt x="172" y="45"/>
                  </a:lnTo>
                  <a:lnTo>
                    <a:pt x="173" y="45"/>
                  </a:lnTo>
                  <a:lnTo>
                    <a:pt x="174" y="44"/>
                  </a:lnTo>
                  <a:lnTo>
                    <a:pt x="175" y="44"/>
                  </a:lnTo>
                  <a:lnTo>
                    <a:pt x="178" y="43"/>
                  </a:lnTo>
                  <a:lnTo>
                    <a:pt x="180" y="41"/>
                  </a:lnTo>
                  <a:lnTo>
                    <a:pt x="181" y="39"/>
                  </a:lnTo>
                  <a:lnTo>
                    <a:pt x="181" y="38"/>
                  </a:lnTo>
                  <a:lnTo>
                    <a:pt x="181" y="37"/>
                  </a:lnTo>
                  <a:lnTo>
                    <a:pt x="181" y="37"/>
                  </a:lnTo>
                  <a:lnTo>
                    <a:pt x="181" y="36"/>
                  </a:lnTo>
                  <a:lnTo>
                    <a:pt x="182" y="33"/>
                  </a:lnTo>
                  <a:lnTo>
                    <a:pt x="183" y="34"/>
                  </a:lnTo>
                  <a:lnTo>
                    <a:pt x="186" y="36"/>
                  </a:lnTo>
                  <a:lnTo>
                    <a:pt x="186" y="37"/>
                  </a:lnTo>
                  <a:lnTo>
                    <a:pt x="190" y="40"/>
                  </a:lnTo>
                  <a:lnTo>
                    <a:pt x="192" y="42"/>
                  </a:lnTo>
                  <a:lnTo>
                    <a:pt x="194" y="43"/>
                  </a:lnTo>
                  <a:lnTo>
                    <a:pt x="195" y="43"/>
                  </a:lnTo>
                  <a:lnTo>
                    <a:pt x="195" y="44"/>
                  </a:lnTo>
                  <a:lnTo>
                    <a:pt x="196" y="44"/>
                  </a:lnTo>
                  <a:lnTo>
                    <a:pt x="196" y="45"/>
                  </a:lnTo>
                  <a:lnTo>
                    <a:pt x="197" y="45"/>
                  </a:lnTo>
                  <a:lnTo>
                    <a:pt x="198" y="46"/>
                  </a:lnTo>
                  <a:lnTo>
                    <a:pt x="199" y="47"/>
                  </a:lnTo>
                  <a:lnTo>
                    <a:pt x="201" y="47"/>
                  </a:lnTo>
                  <a:lnTo>
                    <a:pt x="202" y="46"/>
                  </a:lnTo>
                  <a:lnTo>
                    <a:pt x="203" y="46"/>
                  </a:lnTo>
                  <a:lnTo>
                    <a:pt x="203" y="46"/>
                  </a:lnTo>
                  <a:lnTo>
                    <a:pt x="204" y="46"/>
                  </a:lnTo>
                  <a:lnTo>
                    <a:pt x="206" y="48"/>
                  </a:lnTo>
                  <a:lnTo>
                    <a:pt x="209" y="49"/>
                  </a:lnTo>
                  <a:lnTo>
                    <a:pt x="210" y="49"/>
                  </a:lnTo>
                  <a:lnTo>
                    <a:pt x="211" y="49"/>
                  </a:lnTo>
                  <a:lnTo>
                    <a:pt x="212" y="49"/>
                  </a:lnTo>
                  <a:lnTo>
                    <a:pt x="213" y="51"/>
                  </a:lnTo>
                  <a:lnTo>
                    <a:pt x="215" y="52"/>
                  </a:lnTo>
                  <a:lnTo>
                    <a:pt x="217" y="52"/>
                  </a:lnTo>
                  <a:lnTo>
                    <a:pt x="220" y="54"/>
                  </a:lnTo>
                  <a:lnTo>
                    <a:pt x="221" y="54"/>
                  </a:lnTo>
                  <a:lnTo>
                    <a:pt x="223" y="54"/>
                  </a:lnTo>
                  <a:lnTo>
                    <a:pt x="230" y="59"/>
                  </a:lnTo>
                  <a:lnTo>
                    <a:pt x="233" y="64"/>
                  </a:lnTo>
                  <a:lnTo>
                    <a:pt x="234" y="64"/>
                  </a:lnTo>
                  <a:lnTo>
                    <a:pt x="237" y="72"/>
                  </a:lnTo>
                  <a:lnTo>
                    <a:pt x="239" y="75"/>
                  </a:lnTo>
                  <a:lnTo>
                    <a:pt x="239" y="77"/>
                  </a:lnTo>
                  <a:lnTo>
                    <a:pt x="256" y="82"/>
                  </a:lnTo>
                  <a:lnTo>
                    <a:pt x="258" y="82"/>
                  </a:lnTo>
                  <a:lnTo>
                    <a:pt x="314" y="94"/>
                  </a:lnTo>
                  <a:lnTo>
                    <a:pt x="319" y="95"/>
                  </a:lnTo>
                  <a:lnTo>
                    <a:pt x="321" y="96"/>
                  </a:lnTo>
                  <a:lnTo>
                    <a:pt x="322" y="96"/>
                  </a:lnTo>
                  <a:lnTo>
                    <a:pt x="324" y="97"/>
                  </a:lnTo>
                  <a:lnTo>
                    <a:pt x="328" y="98"/>
                  </a:lnTo>
                  <a:lnTo>
                    <a:pt x="334" y="99"/>
                  </a:lnTo>
                  <a:lnTo>
                    <a:pt x="341" y="103"/>
                  </a:lnTo>
                  <a:lnTo>
                    <a:pt x="344" y="104"/>
                  </a:lnTo>
                  <a:lnTo>
                    <a:pt x="345" y="105"/>
                  </a:lnTo>
                  <a:lnTo>
                    <a:pt x="346" y="105"/>
                  </a:lnTo>
                  <a:lnTo>
                    <a:pt x="353" y="110"/>
                  </a:lnTo>
                  <a:lnTo>
                    <a:pt x="354" y="110"/>
                  </a:lnTo>
                  <a:lnTo>
                    <a:pt x="357" y="111"/>
                  </a:lnTo>
                  <a:lnTo>
                    <a:pt x="361" y="112"/>
                  </a:lnTo>
                  <a:lnTo>
                    <a:pt x="363" y="110"/>
                  </a:lnTo>
                  <a:lnTo>
                    <a:pt x="364" y="110"/>
                  </a:lnTo>
                  <a:lnTo>
                    <a:pt x="369" y="111"/>
                  </a:lnTo>
                  <a:lnTo>
                    <a:pt x="369" y="112"/>
                  </a:lnTo>
                  <a:lnTo>
                    <a:pt x="369" y="112"/>
                  </a:lnTo>
                  <a:lnTo>
                    <a:pt x="369" y="114"/>
                  </a:lnTo>
                  <a:lnTo>
                    <a:pt x="370" y="115"/>
                  </a:lnTo>
                  <a:lnTo>
                    <a:pt x="373" y="115"/>
                  </a:lnTo>
                  <a:lnTo>
                    <a:pt x="374" y="115"/>
                  </a:lnTo>
                  <a:lnTo>
                    <a:pt x="381" y="110"/>
                  </a:lnTo>
                  <a:lnTo>
                    <a:pt x="384" y="110"/>
                  </a:lnTo>
                  <a:lnTo>
                    <a:pt x="385" y="112"/>
                  </a:lnTo>
                  <a:lnTo>
                    <a:pt x="385" y="113"/>
                  </a:lnTo>
                  <a:lnTo>
                    <a:pt x="385" y="114"/>
                  </a:lnTo>
                  <a:lnTo>
                    <a:pt x="391" y="114"/>
                  </a:lnTo>
                  <a:lnTo>
                    <a:pt x="396" y="113"/>
                  </a:lnTo>
                  <a:lnTo>
                    <a:pt x="403" y="117"/>
                  </a:lnTo>
                  <a:lnTo>
                    <a:pt x="407" y="115"/>
                  </a:lnTo>
                  <a:lnTo>
                    <a:pt x="408" y="117"/>
                  </a:lnTo>
                  <a:lnTo>
                    <a:pt x="408" y="117"/>
                  </a:lnTo>
                  <a:lnTo>
                    <a:pt x="411" y="117"/>
                  </a:lnTo>
                  <a:lnTo>
                    <a:pt x="413" y="117"/>
                  </a:lnTo>
                  <a:lnTo>
                    <a:pt x="417" y="119"/>
                  </a:lnTo>
                  <a:lnTo>
                    <a:pt x="419" y="121"/>
                  </a:lnTo>
                  <a:lnTo>
                    <a:pt x="420" y="121"/>
                  </a:lnTo>
                  <a:lnTo>
                    <a:pt x="424" y="126"/>
                  </a:lnTo>
                  <a:lnTo>
                    <a:pt x="424" y="126"/>
                  </a:lnTo>
                  <a:lnTo>
                    <a:pt x="422" y="128"/>
                  </a:lnTo>
                  <a:lnTo>
                    <a:pt x="421" y="131"/>
                  </a:lnTo>
                  <a:lnTo>
                    <a:pt x="420" y="131"/>
                  </a:lnTo>
                  <a:lnTo>
                    <a:pt x="419" y="133"/>
                  </a:lnTo>
                  <a:lnTo>
                    <a:pt x="419" y="134"/>
                  </a:lnTo>
                  <a:lnTo>
                    <a:pt x="419" y="135"/>
                  </a:lnTo>
                  <a:lnTo>
                    <a:pt x="423" y="138"/>
                  </a:lnTo>
                  <a:lnTo>
                    <a:pt x="424" y="138"/>
                  </a:lnTo>
                  <a:lnTo>
                    <a:pt x="426" y="138"/>
                  </a:lnTo>
                  <a:lnTo>
                    <a:pt x="427" y="137"/>
                  </a:lnTo>
                  <a:lnTo>
                    <a:pt x="431" y="136"/>
                  </a:lnTo>
                  <a:lnTo>
                    <a:pt x="443" y="141"/>
                  </a:lnTo>
                  <a:lnTo>
                    <a:pt x="446" y="144"/>
                  </a:lnTo>
                  <a:lnTo>
                    <a:pt x="449" y="146"/>
                  </a:lnTo>
                  <a:lnTo>
                    <a:pt x="452" y="149"/>
                  </a:lnTo>
                  <a:lnTo>
                    <a:pt x="452" y="150"/>
                  </a:lnTo>
                  <a:lnTo>
                    <a:pt x="448" y="153"/>
                  </a:lnTo>
                  <a:lnTo>
                    <a:pt x="448" y="154"/>
                  </a:lnTo>
                  <a:lnTo>
                    <a:pt x="451" y="158"/>
                  </a:lnTo>
                  <a:lnTo>
                    <a:pt x="452" y="158"/>
                  </a:lnTo>
                  <a:lnTo>
                    <a:pt x="452" y="165"/>
                  </a:lnTo>
                  <a:lnTo>
                    <a:pt x="452" y="174"/>
                  </a:lnTo>
                  <a:lnTo>
                    <a:pt x="452" y="176"/>
                  </a:lnTo>
                  <a:lnTo>
                    <a:pt x="452" y="177"/>
                  </a:lnTo>
                  <a:lnTo>
                    <a:pt x="452" y="179"/>
                  </a:lnTo>
                  <a:lnTo>
                    <a:pt x="451" y="179"/>
                  </a:lnTo>
                  <a:lnTo>
                    <a:pt x="447" y="185"/>
                  </a:lnTo>
                  <a:lnTo>
                    <a:pt x="446" y="194"/>
                  </a:lnTo>
                  <a:lnTo>
                    <a:pt x="446" y="194"/>
                  </a:lnTo>
                  <a:lnTo>
                    <a:pt x="450" y="196"/>
                  </a:lnTo>
                  <a:lnTo>
                    <a:pt x="451" y="195"/>
                  </a:lnTo>
                  <a:lnTo>
                    <a:pt x="451" y="194"/>
                  </a:lnTo>
                  <a:lnTo>
                    <a:pt x="455" y="193"/>
                  </a:lnTo>
                  <a:lnTo>
                    <a:pt x="457" y="193"/>
                  </a:lnTo>
                  <a:lnTo>
                    <a:pt x="458" y="193"/>
                  </a:lnTo>
                  <a:lnTo>
                    <a:pt x="461" y="190"/>
                  </a:lnTo>
                  <a:lnTo>
                    <a:pt x="463" y="187"/>
                  </a:lnTo>
                  <a:lnTo>
                    <a:pt x="463" y="187"/>
                  </a:lnTo>
                  <a:lnTo>
                    <a:pt x="464" y="188"/>
                  </a:lnTo>
                  <a:lnTo>
                    <a:pt x="466" y="190"/>
                  </a:lnTo>
                  <a:lnTo>
                    <a:pt x="468" y="193"/>
                  </a:lnTo>
                  <a:lnTo>
                    <a:pt x="468" y="194"/>
                  </a:lnTo>
                  <a:lnTo>
                    <a:pt x="463" y="205"/>
                  </a:lnTo>
                  <a:lnTo>
                    <a:pt x="463" y="208"/>
                  </a:lnTo>
                  <a:lnTo>
                    <a:pt x="462" y="213"/>
                  </a:lnTo>
                  <a:lnTo>
                    <a:pt x="461" y="213"/>
                  </a:lnTo>
                  <a:lnTo>
                    <a:pt x="461" y="214"/>
                  </a:lnTo>
                  <a:lnTo>
                    <a:pt x="462" y="216"/>
                  </a:lnTo>
                  <a:lnTo>
                    <a:pt x="462" y="217"/>
                  </a:lnTo>
                  <a:lnTo>
                    <a:pt x="469" y="226"/>
                  </a:lnTo>
                  <a:lnTo>
                    <a:pt x="475" y="226"/>
                  </a:lnTo>
                  <a:lnTo>
                    <a:pt x="476" y="227"/>
                  </a:lnTo>
                  <a:lnTo>
                    <a:pt x="475" y="228"/>
                  </a:lnTo>
                  <a:lnTo>
                    <a:pt x="474" y="228"/>
                  </a:lnTo>
                  <a:lnTo>
                    <a:pt x="474" y="229"/>
                  </a:lnTo>
                  <a:lnTo>
                    <a:pt x="473" y="233"/>
                  </a:lnTo>
                  <a:lnTo>
                    <a:pt x="474" y="237"/>
                  </a:lnTo>
                  <a:lnTo>
                    <a:pt x="474" y="243"/>
                  </a:lnTo>
                  <a:lnTo>
                    <a:pt x="471" y="243"/>
                  </a:lnTo>
                  <a:lnTo>
                    <a:pt x="468" y="243"/>
                  </a:lnTo>
                  <a:lnTo>
                    <a:pt x="462" y="245"/>
                  </a:lnTo>
                  <a:lnTo>
                    <a:pt x="460" y="246"/>
                  </a:lnTo>
                  <a:lnTo>
                    <a:pt x="459" y="246"/>
                  </a:lnTo>
                  <a:lnTo>
                    <a:pt x="457" y="247"/>
                  </a:lnTo>
                  <a:lnTo>
                    <a:pt x="457" y="248"/>
                  </a:lnTo>
                  <a:lnTo>
                    <a:pt x="457" y="248"/>
                  </a:lnTo>
                  <a:lnTo>
                    <a:pt x="456" y="250"/>
                  </a:lnTo>
                  <a:lnTo>
                    <a:pt x="455" y="251"/>
                  </a:lnTo>
                  <a:lnTo>
                    <a:pt x="455" y="252"/>
                  </a:lnTo>
                  <a:lnTo>
                    <a:pt x="455" y="253"/>
                  </a:lnTo>
                  <a:lnTo>
                    <a:pt x="456" y="253"/>
                  </a:lnTo>
                  <a:lnTo>
                    <a:pt x="456" y="254"/>
                  </a:lnTo>
                  <a:lnTo>
                    <a:pt x="456" y="254"/>
                  </a:lnTo>
                  <a:lnTo>
                    <a:pt x="457" y="254"/>
                  </a:lnTo>
                  <a:lnTo>
                    <a:pt x="457" y="255"/>
                  </a:lnTo>
                  <a:lnTo>
                    <a:pt x="457" y="257"/>
                  </a:lnTo>
                  <a:lnTo>
                    <a:pt x="457" y="258"/>
                  </a:lnTo>
                  <a:lnTo>
                    <a:pt x="456" y="258"/>
                  </a:lnTo>
                  <a:lnTo>
                    <a:pt x="456" y="259"/>
                  </a:lnTo>
                  <a:lnTo>
                    <a:pt x="455" y="259"/>
                  </a:lnTo>
                  <a:lnTo>
                    <a:pt x="455" y="259"/>
                  </a:lnTo>
                  <a:lnTo>
                    <a:pt x="455" y="260"/>
                  </a:lnTo>
                  <a:lnTo>
                    <a:pt x="455" y="261"/>
                  </a:lnTo>
                  <a:lnTo>
                    <a:pt x="454" y="263"/>
                  </a:lnTo>
                  <a:lnTo>
                    <a:pt x="453" y="263"/>
                  </a:lnTo>
                  <a:lnTo>
                    <a:pt x="452" y="264"/>
                  </a:lnTo>
                  <a:lnTo>
                    <a:pt x="452" y="264"/>
                  </a:lnTo>
                  <a:lnTo>
                    <a:pt x="452" y="265"/>
                  </a:lnTo>
                  <a:lnTo>
                    <a:pt x="451" y="265"/>
                  </a:lnTo>
                  <a:lnTo>
                    <a:pt x="451" y="265"/>
                  </a:lnTo>
                  <a:lnTo>
                    <a:pt x="451" y="266"/>
                  </a:lnTo>
                  <a:lnTo>
                    <a:pt x="451" y="268"/>
                  </a:lnTo>
                  <a:lnTo>
                    <a:pt x="450" y="270"/>
                  </a:lnTo>
                  <a:lnTo>
                    <a:pt x="450" y="270"/>
                  </a:lnTo>
                  <a:lnTo>
                    <a:pt x="450" y="271"/>
                  </a:lnTo>
                  <a:lnTo>
                    <a:pt x="449" y="271"/>
                  </a:lnTo>
                  <a:lnTo>
                    <a:pt x="448" y="275"/>
                  </a:lnTo>
                  <a:lnTo>
                    <a:pt x="447" y="275"/>
                  </a:lnTo>
                  <a:lnTo>
                    <a:pt x="447" y="276"/>
                  </a:lnTo>
                  <a:lnTo>
                    <a:pt x="446" y="276"/>
                  </a:lnTo>
                  <a:lnTo>
                    <a:pt x="446" y="278"/>
                  </a:lnTo>
                  <a:lnTo>
                    <a:pt x="445" y="280"/>
                  </a:lnTo>
                  <a:lnTo>
                    <a:pt x="445" y="281"/>
                  </a:lnTo>
                  <a:lnTo>
                    <a:pt x="445" y="281"/>
                  </a:lnTo>
                  <a:lnTo>
                    <a:pt x="445" y="282"/>
                  </a:lnTo>
                  <a:lnTo>
                    <a:pt x="445" y="283"/>
                  </a:lnTo>
                  <a:lnTo>
                    <a:pt x="445" y="284"/>
                  </a:lnTo>
                  <a:lnTo>
                    <a:pt x="445" y="286"/>
                  </a:lnTo>
                  <a:lnTo>
                    <a:pt x="445" y="287"/>
                  </a:lnTo>
                  <a:lnTo>
                    <a:pt x="444" y="287"/>
                  </a:lnTo>
                  <a:lnTo>
                    <a:pt x="444" y="288"/>
                  </a:lnTo>
                  <a:lnTo>
                    <a:pt x="444" y="290"/>
                  </a:lnTo>
                  <a:lnTo>
                    <a:pt x="444" y="291"/>
                  </a:lnTo>
                  <a:lnTo>
                    <a:pt x="444" y="292"/>
                  </a:lnTo>
                  <a:lnTo>
                    <a:pt x="444" y="293"/>
                  </a:lnTo>
                  <a:lnTo>
                    <a:pt x="445" y="294"/>
                  </a:lnTo>
                  <a:lnTo>
                    <a:pt x="445" y="295"/>
                  </a:lnTo>
                  <a:lnTo>
                    <a:pt x="444" y="296"/>
                  </a:lnTo>
                  <a:lnTo>
                    <a:pt x="444" y="297"/>
                  </a:lnTo>
                  <a:lnTo>
                    <a:pt x="443" y="298"/>
                  </a:lnTo>
                  <a:lnTo>
                    <a:pt x="443" y="298"/>
                  </a:lnTo>
                  <a:lnTo>
                    <a:pt x="443" y="299"/>
                  </a:lnTo>
                  <a:lnTo>
                    <a:pt x="442" y="299"/>
                  </a:lnTo>
                  <a:lnTo>
                    <a:pt x="441" y="299"/>
                  </a:lnTo>
                  <a:lnTo>
                    <a:pt x="441" y="300"/>
                  </a:lnTo>
                  <a:lnTo>
                    <a:pt x="441" y="301"/>
                  </a:lnTo>
                  <a:lnTo>
                    <a:pt x="442" y="301"/>
                  </a:lnTo>
                  <a:lnTo>
                    <a:pt x="444" y="303"/>
                  </a:lnTo>
                  <a:lnTo>
                    <a:pt x="444" y="304"/>
                  </a:lnTo>
                  <a:lnTo>
                    <a:pt x="445" y="304"/>
                  </a:lnTo>
                  <a:lnTo>
                    <a:pt x="446" y="304"/>
                  </a:lnTo>
                  <a:lnTo>
                    <a:pt x="446" y="304"/>
                  </a:lnTo>
                  <a:lnTo>
                    <a:pt x="447" y="304"/>
                  </a:lnTo>
                  <a:lnTo>
                    <a:pt x="447" y="305"/>
                  </a:lnTo>
                  <a:lnTo>
                    <a:pt x="448" y="305"/>
                  </a:lnTo>
                  <a:lnTo>
                    <a:pt x="451" y="305"/>
                  </a:lnTo>
                  <a:lnTo>
                    <a:pt x="452" y="304"/>
                  </a:lnTo>
                  <a:lnTo>
                    <a:pt x="452" y="304"/>
                  </a:lnTo>
                  <a:lnTo>
                    <a:pt x="452" y="304"/>
                  </a:lnTo>
                  <a:lnTo>
                    <a:pt x="453" y="303"/>
                  </a:lnTo>
                  <a:lnTo>
                    <a:pt x="453" y="302"/>
                  </a:lnTo>
                  <a:lnTo>
                    <a:pt x="454" y="299"/>
                  </a:lnTo>
                  <a:lnTo>
                    <a:pt x="454" y="298"/>
                  </a:lnTo>
                  <a:lnTo>
                    <a:pt x="454" y="298"/>
                  </a:lnTo>
                  <a:lnTo>
                    <a:pt x="454" y="297"/>
                  </a:lnTo>
                  <a:lnTo>
                    <a:pt x="455" y="297"/>
                  </a:lnTo>
                  <a:lnTo>
                    <a:pt x="455" y="296"/>
                  </a:lnTo>
                  <a:lnTo>
                    <a:pt x="457" y="294"/>
                  </a:lnTo>
                  <a:lnTo>
                    <a:pt x="457" y="293"/>
                  </a:lnTo>
                  <a:lnTo>
                    <a:pt x="459" y="293"/>
                  </a:lnTo>
                  <a:lnTo>
                    <a:pt x="459" y="292"/>
                  </a:lnTo>
                  <a:lnTo>
                    <a:pt x="460" y="292"/>
                  </a:lnTo>
                  <a:lnTo>
                    <a:pt x="461" y="291"/>
                  </a:lnTo>
                  <a:lnTo>
                    <a:pt x="462" y="290"/>
                  </a:lnTo>
                  <a:lnTo>
                    <a:pt x="463" y="289"/>
                  </a:lnTo>
                  <a:lnTo>
                    <a:pt x="465" y="289"/>
                  </a:lnTo>
                  <a:lnTo>
                    <a:pt x="465" y="288"/>
                  </a:lnTo>
                  <a:lnTo>
                    <a:pt x="466" y="288"/>
                  </a:lnTo>
                  <a:lnTo>
                    <a:pt x="466" y="287"/>
                  </a:lnTo>
                  <a:lnTo>
                    <a:pt x="467" y="287"/>
                  </a:lnTo>
                  <a:lnTo>
                    <a:pt x="467" y="286"/>
                  </a:lnTo>
                  <a:lnTo>
                    <a:pt x="467" y="285"/>
                  </a:lnTo>
                  <a:lnTo>
                    <a:pt x="468" y="283"/>
                  </a:lnTo>
                  <a:lnTo>
                    <a:pt x="468" y="283"/>
                  </a:lnTo>
                  <a:lnTo>
                    <a:pt x="469" y="281"/>
                  </a:lnTo>
                  <a:lnTo>
                    <a:pt x="469" y="279"/>
                  </a:lnTo>
                  <a:lnTo>
                    <a:pt x="468" y="278"/>
                  </a:lnTo>
                  <a:lnTo>
                    <a:pt x="468" y="277"/>
                  </a:lnTo>
                  <a:lnTo>
                    <a:pt x="469" y="276"/>
                  </a:lnTo>
                  <a:lnTo>
                    <a:pt x="469" y="275"/>
                  </a:lnTo>
                  <a:lnTo>
                    <a:pt x="470" y="275"/>
                  </a:lnTo>
                  <a:lnTo>
                    <a:pt x="470" y="274"/>
                  </a:lnTo>
                  <a:lnTo>
                    <a:pt x="471" y="272"/>
                  </a:lnTo>
                  <a:lnTo>
                    <a:pt x="472" y="271"/>
                  </a:lnTo>
                  <a:lnTo>
                    <a:pt x="472" y="270"/>
                  </a:lnTo>
                  <a:lnTo>
                    <a:pt x="473" y="269"/>
                  </a:lnTo>
                  <a:lnTo>
                    <a:pt x="474" y="267"/>
                  </a:lnTo>
                  <a:lnTo>
                    <a:pt x="474" y="266"/>
                  </a:lnTo>
                  <a:lnTo>
                    <a:pt x="475" y="265"/>
                  </a:lnTo>
                  <a:lnTo>
                    <a:pt x="475" y="264"/>
                  </a:lnTo>
                  <a:lnTo>
                    <a:pt x="476" y="263"/>
                  </a:lnTo>
                  <a:lnTo>
                    <a:pt x="477" y="262"/>
                  </a:lnTo>
                  <a:lnTo>
                    <a:pt x="477" y="261"/>
                  </a:lnTo>
                  <a:lnTo>
                    <a:pt x="479" y="259"/>
                  </a:lnTo>
                  <a:lnTo>
                    <a:pt x="480" y="259"/>
                  </a:lnTo>
                  <a:lnTo>
                    <a:pt x="481" y="259"/>
                  </a:lnTo>
                  <a:lnTo>
                    <a:pt x="482" y="259"/>
                  </a:lnTo>
                  <a:lnTo>
                    <a:pt x="484" y="258"/>
                  </a:lnTo>
                  <a:lnTo>
                    <a:pt x="485" y="256"/>
                  </a:lnTo>
                  <a:lnTo>
                    <a:pt x="486" y="256"/>
                  </a:lnTo>
                  <a:lnTo>
                    <a:pt x="486" y="257"/>
                  </a:lnTo>
                  <a:lnTo>
                    <a:pt x="489" y="256"/>
                  </a:lnTo>
                  <a:lnTo>
                    <a:pt x="491" y="254"/>
                  </a:lnTo>
                  <a:lnTo>
                    <a:pt x="491" y="253"/>
                  </a:lnTo>
                  <a:lnTo>
                    <a:pt x="492" y="252"/>
                  </a:lnTo>
                  <a:lnTo>
                    <a:pt x="493" y="253"/>
                  </a:lnTo>
                  <a:lnTo>
                    <a:pt x="494" y="253"/>
                  </a:lnTo>
                  <a:lnTo>
                    <a:pt x="494" y="254"/>
                  </a:lnTo>
                  <a:lnTo>
                    <a:pt x="495" y="256"/>
                  </a:lnTo>
                  <a:lnTo>
                    <a:pt x="496" y="255"/>
                  </a:lnTo>
                  <a:lnTo>
                    <a:pt x="496" y="254"/>
                  </a:lnTo>
                  <a:lnTo>
                    <a:pt x="496" y="253"/>
                  </a:lnTo>
                  <a:lnTo>
                    <a:pt x="496" y="252"/>
                  </a:lnTo>
                  <a:lnTo>
                    <a:pt x="496" y="252"/>
                  </a:lnTo>
                  <a:lnTo>
                    <a:pt x="496" y="251"/>
                  </a:lnTo>
                  <a:lnTo>
                    <a:pt x="495" y="251"/>
                  </a:lnTo>
                  <a:lnTo>
                    <a:pt x="495" y="250"/>
                  </a:lnTo>
                  <a:lnTo>
                    <a:pt x="495" y="249"/>
                  </a:lnTo>
                  <a:lnTo>
                    <a:pt x="495" y="248"/>
                  </a:lnTo>
                  <a:lnTo>
                    <a:pt x="496" y="246"/>
                  </a:lnTo>
                  <a:lnTo>
                    <a:pt x="496" y="245"/>
                  </a:lnTo>
                  <a:lnTo>
                    <a:pt x="496" y="244"/>
                  </a:lnTo>
                  <a:lnTo>
                    <a:pt x="496" y="243"/>
                  </a:lnTo>
                  <a:lnTo>
                    <a:pt x="496" y="243"/>
                  </a:lnTo>
                  <a:lnTo>
                    <a:pt x="497" y="242"/>
                  </a:lnTo>
                  <a:lnTo>
                    <a:pt x="497" y="240"/>
                  </a:lnTo>
                  <a:lnTo>
                    <a:pt x="497" y="239"/>
                  </a:lnTo>
                  <a:lnTo>
                    <a:pt x="498" y="237"/>
                  </a:lnTo>
                  <a:lnTo>
                    <a:pt x="499" y="237"/>
                  </a:lnTo>
                  <a:lnTo>
                    <a:pt x="499" y="235"/>
                  </a:lnTo>
                  <a:lnTo>
                    <a:pt x="501" y="232"/>
                  </a:lnTo>
                  <a:lnTo>
                    <a:pt x="501" y="232"/>
                  </a:lnTo>
                  <a:lnTo>
                    <a:pt x="502" y="231"/>
                  </a:lnTo>
                  <a:lnTo>
                    <a:pt x="502" y="230"/>
                  </a:lnTo>
                  <a:lnTo>
                    <a:pt x="502" y="230"/>
                  </a:lnTo>
                  <a:lnTo>
                    <a:pt x="503" y="228"/>
                  </a:lnTo>
                  <a:lnTo>
                    <a:pt x="504" y="226"/>
                  </a:lnTo>
                  <a:lnTo>
                    <a:pt x="505" y="226"/>
                  </a:lnTo>
                  <a:lnTo>
                    <a:pt x="505" y="224"/>
                  </a:lnTo>
                  <a:lnTo>
                    <a:pt x="505" y="222"/>
                  </a:lnTo>
                  <a:lnTo>
                    <a:pt x="505" y="220"/>
                  </a:lnTo>
                  <a:lnTo>
                    <a:pt x="506" y="219"/>
                  </a:lnTo>
                  <a:lnTo>
                    <a:pt x="507" y="218"/>
                  </a:lnTo>
                  <a:lnTo>
                    <a:pt x="506" y="216"/>
                  </a:lnTo>
                  <a:lnTo>
                    <a:pt x="506" y="214"/>
                  </a:lnTo>
                  <a:lnTo>
                    <a:pt x="507" y="213"/>
                  </a:lnTo>
                  <a:lnTo>
                    <a:pt x="507" y="213"/>
                  </a:lnTo>
                  <a:lnTo>
                    <a:pt x="508" y="214"/>
                  </a:lnTo>
                  <a:lnTo>
                    <a:pt x="509" y="214"/>
                  </a:lnTo>
                  <a:lnTo>
                    <a:pt x="510" y="214"/>
                  </a:lnTo>
                  <a:lnTo>
                    <a:pt x="512" y="212"/>
                  </a:lnTo>
                  <a:lnTo>
                    <a:pt x="512" y="211"/>
                  </a:lnTo>
                  <a:lnTo>
                    <a:pt x="513" y="211"/>
                  </a:lnTo>
                  <a:lnTo>
                    <a:pt x="513" y="210"/>
                  </a:lnTo>
                  <a:lnTo>
                    <a:pt x="514" y="209"/>
                  </a:lnTo>
                  <a:lnTo>
                    <a:pt x="515" y="209"/>
                  </a:lnTo>
                  <a:lnTo>
                    <a:pt x="516" y="209"/>
                  </a:lnTo>
                  <a:lnTo>
                    <a:pt x="516" y="209"/>
                  </a:lnTo>
                  <a:lnTo>
                    <a:pt x="516" y="208"/>
                  </a:lnTo>
                  <a:lnTo>
                    <a:pt x="516" y="207"/>
                  </a:lnTo>
                  <a:lnTo>
                    <a:pt x="516" y="206"/>
                  </a:lnTo>
                  <a:lnTo>
                    <a:pt x="516" y="205"/>
                  </a:lnTo>
                  <a:lnTo>
                    <a:pt x="516" y="204"/>
                  </a:lnTo>
                  <a:lnTo>
                    <a:pt x="516" y="203"/>
                  </a:lnTo>
                  <a:lnTo>
                    <a:pt x="517" y="201"/>
                  </a:lnTo>
                  <a:lnTo>
                    <a:pt x="517" y="200"/>
                  </a:lnTo>
                  <a:lnTo>
                    <a:pt x="519" y="199"/>
                  </a:lnTo>
                  <a:lnTo>
                    <a:pt x="519" y="197"/>
                  </a:lnTo>
                  <a:lnTo>
                    <a:pt x="520" y="195"/>
                  </a:lnTo>
                  <a:lnTo>
                    <a:pt x="521" y="196"/>
                  </a:lnTo>
                  <a:lnTo>
                    <a:pt x="522" y="196"/>
                  </a:lnTo>
                  <a:lnTo>
                    <a:pt x="523" y="196"/>
                  </a:lnTo>
                  <a:lnTo>
                    <a:pt x="524" y="194"/>
                  </a:lnTo>
                  <a:lnTo>
                    <a:pt x="524" y="194"/>
                  </a:lnTo>
                  <a:lnTo>
                    <a:pt x="526" y="194"/>
                  </a:lnTo>
                  <a:lnTo>
                    <a:pt x="527" y="194"/>
                  </a:lnTo>
                  <a:lnTo>
                    <a:pt x="528" y="195"/>
                  </a:lnTo>
                  <a:lnTo>
                    <a:pt x="529" y="197"/>
                  </a:lnTo>
                  <a:lnTo>
                    <a:pt x="528" y="198"/>
                  </a:lnTo>
                  <a:lnTo>
                    <a:pt x="528" y="198"/>
                  </a:lnTo>
                  <a:lnTo>
                    <a:pt x="528" y="199"/>
                  </a:lnTo>
                  <a:lnTo>
                    <a:pt x="528" y="200"/>
                  </a:lnTo>
                  <a:lnTo>
                    <a:pt x="529" y="201"/>
                  </a:lnTo>
                  <a:lnTo>
                    <a:pt x="529" y="204"/>
                  </a:lnTo>
                  <a:lnTo>
                    <a:pt x="528" y="204"/>
                  </a:lnTo>
                  <a:lnTo>
                    <a:pt x="528" y="205"/>
                  </a:lnTo>
                  <a:lnTo>
                    <a:pt x="527" y="205"/>
                  </a:lnTo>
                  <a:lnTo>
                    <a:pt x="526" y="206"/>
                  </a:lnTo>
                  <a:lnTo>
                    <a:pt x="526" y="205"/>
                  </a:lnTo>
                  <a:lnTo>
                    <a:pt x="526" y="204"/>
                  </a:lnTo>
                  <a:lnTo>
                    <a:pt x="524" y="204"/>
                  </a:lnTo>
                  <a:lnTo>
                    <a:pt x="524" y="205"/>
                  </a:lnTo>
                  <a:lnTo>
                    <a:pt x="523" y="206"/>
                  </a:lnTo>
                  <a:lnTo>
                    <a:pt x="523" y="211"/>
                  </a:lnTo>
                  <a:lnTo>
                    <a:pt x="524" y="212"/>
                  </a:lnTo>
                  <a:lnTo>
                    <a:pt x="524" y="213"/>
                  </a:lnTo>
                  <a:lnTo>
                    <a:pt x="524" y="214"/>
                  </a:lnTo>
                  <a:lnTo>
                    <a:pt x="524" y="214"/>
                  </a:lnTo>
                  <a:lnTo>
                    <a:pt x="524" y="215"/>
                  </a:lnTo>
                  <a:lnTo>
                    <a:pt x="525" y="215"/>
                  </a:lnTo>
                  <a:lnTo>
                    <a:pt x="524" y="215"/>
                  </a:lnTo>
                  <a:lnTo>
                    <a:pt x="524" y="216"/>
                  </a:lnTo>
                  <a:lnTo>
                    <a:pt x="524" y="216"/>
                  </a:lnTo>
                  <a:lnTo>
                    <a:pt x="523" y="219"/>
                  </a:lnTo>
                  <a:lnTo>
                    <a:pt x="524" y="219"/>
                  </a:lnTo>
                  <a:lnTo>
                    <a:pt x="524" y="220"/>
                  </a:lnTo>
                  <a:lnTo>
                    <a:pt x="524" y="222"/>
                  </a:lnTo>
                  <a:lnTo>
                    <a:pt x="524" y="222"/>
                  </a:lnTo>
                  <a:lnTo>
                    <a:pt x="524" y="223"/>
                  </a:lnTo>
                  <a:lnTo>
                    <a:pt x="523" y="224"/>
                  </a:lnTo>
                  <a:lnTo>
                    <a:pt x="522" y="226"/>
                  </a:lnTo>
                  <a:lnTo>
                    <a:pt x="522" y="226"/>
                  </a:lnTo>
                  <a:lnTo>
                    <a:pt x="521" y="226"/>
                  </a:lnTo>
                  <a:lnTo>
                    <a:pt x="521" y="227"/>
                  </a:lnTo>
                  <a:lnTo>
                    <a:pt x="520" y="227"/>
                  </a:lnTo>
                  <a:lnTo>
                    <a:pt x="518" y="227"/>
                  </a:lnTo>
                  <a:lnTo>
                    <a:pt x="518" y="228"/>
                  </a:lnTo>
                  <a:lnTo>
                    <a:pt x="518" y="229"/>
                  </a:lnTo>
                  <a:lnTo>
                    <a:pt x="518" y="230"/>
                  </a:lnTo>
                  <a:lnTo>
                    <a:pt x="518" y="232"/>
                  </a:lnTo>
                  <a:lnTo>
                    <a:pt x="518" y="232"/>
                  </a:lnTo>
                  <a:lnTo>
                    <a:pt x="517" y="233"/>
                  </a:lnTo>
                  <a:lnTo>
                    <a:pt x="517" y="234"/>
                  </a:lnTo>
                  <a:lnTo>
                    <a:pt x="516" y="234"/>
                  </a:lnTo>
                  <a:lnTo>
                    <a:pt x="515" y="235"/>
                  </a:lnTo>
                  <a:lnTo>
                    <a:pt x="514" y="236"/>
                  </a:lnTo>
                  <a:lnTo>
                    <a:pt x="513" y="238"/>
                  </a:lnTo>
                  <a:lnTo>
                    <a:pt x="513" y="239"/>
                  </a:lnTo>
                  <a:lnTo>
                    <a:pt x="513" y="240"/>
                  </a:lnTo>
                  <a:lnTo>
                    <a:pt x="513" y="242"/>
                  </a:lnTo>
                  <a:lnTo>
                    <a:pt x="513" y="243"/>
                  </a:lnTo>
                  <a:lnTo>
                    <a:pt x="514" y="243"/>
                  </a:lnTo>
                  <a:lnTo>
                    <a:pt x="515" y="245"/>
                  </a:lnTo>
                  <a:lnTo>
                    <a:pt x="514" y="246"/>
                  </a:lnTo>
                  <a:lnTo>
                    <a:pt x="513" y="246"/>
                  </a:lnTo>
                  <a:lnTo>
                    <a:pt x="513" y="247"/>
                  </a:lnTo>
                  <a:lnTo>
                    <a:pt x="512" y="248"/>
                  </a:lnTo>
                  <a:lnTo>
                    <a:pt x="512" y="249"/>
                  </a:lnTo>
                  <a:lnTo>
                    <a:pt x="512" y="250"/>
                  </a:lnTo>
                  <a:lnTo>
                    <a:pt x="513" y="251"/>
                  </a:lnTo>
                  <a:lnTo>
                    <a:pt x="513" y="252"/>
                  </a:lnTo>
                  <a:lnTo>
                    <a:pt x="513" y="253"/>
                  </a:lnTo>
                  <a:lnTo>
                    <a:pt x="511" y="254"/>
                  </a:lnTo>
                  <a:lnTo>
                    <a:pt x="509" y="255"/>
                  </a:lnTo>
                  <a:lnTo>
                    <a:pt x="507" y="257"/>
                  </a:lnTo>
                  <a:lnTo>
                    <a:pt x="507" y="259"/>
                  </a:lnTo>
                  <a:lnTo>
                    <a:pt x="507" y="259"/>
                  </a:lnTo>
                  <a:lnTo>
                    <a:pt x="507" y="261"/>
                  </a:lnTo>
                  <a:lnTo>
                    <a:pt x="506" y="262"/>
                  </a:lnTo>
                  <a:lnTo>
                    <a:pt x="505" y="263"/>
                  </a:lnTo>
                  <a:lnTo>
                    <a:pt x="505" y="264"/>
                  </a:lnTo>
                  <a:lnTo>
                    <a:pt x="504" y="265"/>
                  </a:lnTo>
                  <a:lnTo>
                    <a:pt x="504" y="265"/>
                  </a:lnTo>
                  <a:lnTo>
                    <a:pt x="504" y="266"/>
                  </a:lnTo>
                  <a:lnTo>
                    <a:pt x="504" y="267"/>
                  </a:lnTo>
                  <a:lnTo>
                    <a:pt x="504" y="268"/>
                  </a:lnTo>
                  <a:lnTo>
                    <a:pt x="502" y="272"/>
                  </a:lnTo>
                  <a:lnTo>
                    <a:pt x="502" y="273"/>
                  </a:lnTo>
                  <a:lnTo>
                    <a:pt x="502" y="274"/>
                  </a:lnTo>
                  <a:lnTo>
                    <a:pt x="502" y="275"/>
                  </a:lnTo>
                  <a:lnTo>
                    <a:pt x="502" y="276"/>
                  </a:lnTo>
                  <a:lnTo>
                    <a:pt x="502" y="276"/>
                  </a:lnTo>
                  <a:lnTo>
                    <a:pt x="502" y="277"/>
                  </a:lnTo>
                  <a:lnTo>
                    <a:pt x="502" y="278"/>
                  </a:lnTo>
                  <a:lnTo>
                    <a:pt x="501" y="280"/>
                  </a:lnTo>
                  <a:lnTo>
                    <a:pt x="501" y="281"/>
                  </a:lnTo>
                  <a:lnTo>
                    <a:pt x="500" y="282"/>
                  </a:lnTo>
                  <a:lnTo>
                    <a:pt x="499" y="284"/>
                  </a:lnTo>
                  <a:lnTo>
                    <a:pt x="499" y="286"/>
                  </a:lnTo>
                  <a:lnTo>
                    <a:pt x="498" y="287"/>
                  </a:lnTo>
                  <a:lnTo>
                    <a:pt x="498" y="287"/>
                  </a:lnTo>
                  <a:lnTo>
                    <a:pt x="497" y="288"/>
                  </a:lnTo>
                  <a:lnTo>
                    <a:pt x="496" y="291"/>
                  </a:lnTo>
                  <a:lnTo>
                    <a:pt x="495" y="293"/>
                  </a:lnTo>
                  <a:lnTo>
                    <a:pt x="493" y="298"/>
                  </a:lnTo>
                  <a:lnTo>
                    <a:pt x="493" y="298"/>
                  </a:lnTo>
                  <a:lnTo>
                    <a:pt x="493" y="300"/>
                  </a:lnTo>
                  <a:lnTo>
                    <a:pt x="492" y="303"/>
                  </a:lnTo>
                  <a:lnTo>
                    <a:pt x="492" y="304"/>
                  </a:lnTo>
                  <a:lnTo>
                    <a:pt x="492" y="304"/>
                  </a:lnTo>
                  <a:lnTo>
                    <a:pt x="492" y="306"/>
                  </a:lnTo>
                  <a:lnTo>
                    <a:pt x="492" y="309"/>
                  </a:lnTo>
                  <a:lnTo>
                    <a:pt x="492" y="309"/>
                  </a:lnTo>
                  <a:lnTo>
                    <a:pt x="491" y="310"/>
                  </a:lnTo>
                  <a:lnTo>
                    <a:pt x="491" y="311"/>
                  </a:lnTo>
                  <a:lnTo>
                    <a:pt x="491" y="313"/>
                  </a:lnTo>
                  <a:lnTo>
                    <a:pt x="491" y="315"/>
                  </a:lnTo>
                  <a:lnTo>
                    <a:pt x="491" y="316"/>
                  </a:lnTo>
                  <a:lnTo>
                    <a:pt x="491" y="317"/>
                  </a:lnTo>
                  <a:lnTo>
                    <a:pt x="491" y="319"/>
                  </a:lnTo>
                  <a:lnTo>
                    <a:pt x="491" y="320"/>
                  </a:lnTo>
                  <a:lnTo>
                    <a:pt x="491" y="320"/>
                  </a:lnTo>
                  <a:lnTo>
                    <a:pt x="491" y="322"/>
                  </a:lnTo>
                  <a:lnTo>
                    <a:pt x="491" y="323"/>
                  </a:lnTo>
                  <a:lnTo>
                    <a:pt x="490" y="326"/>
                  </a:lnTo>
                  <a:lnTo>
                    <a:pt x="490" y="328"/>
                  </a:lnTo>
                  <a:lnTo>
                    <a:pt x="490" y="329"/>
                  </a:lnTo>
                  <a:lnTo>
                    <a:pt x="490" y="330"/>
                  </a:lnTo>
                  <a:lnTo>
                    <a:pt x="490" y="331"/>
                  </a:lnTo>
                  <a:lnTo>
                    <a:pt x="490" y="333"/>
                  </a:lnTo>
                  <a:lnTo>
                    <a:pt x="491" y="337"/>
                  </a:lnTo>
                  <a:lnTo>
                    <a:pt x="492" y="337"/>
                  </a:lnTo>
                  <a:lnTo>
                    <a:pt x="492" y="337"/>
                  </a:lnTo>
                  <a:lnTo>
                    <a:pt x="493" y="339"/>
                  </a:lnTo>
                  <a:lnTo>
                    <a:pt x="494" y="342"/>
                  </a:lnTo>
                  <a:lnTo>
                    <a:pt x="494" y="344"/>
                  </a:lnTo>
                  <a:lnTo>
                    <a:pt x="494" y="347"/>
                  </a:lnTo>
                  <a:lnTo>
                    <a:pt x="493" y="348"/>
                  </a:lnTo>
                  <a:lnTo>
                    <a:pt x="492" y="351"/>
                  </a:lnTo>
                  <a:lnTo>
                    <a:pt x="491" y="352"/>
                  </a:lnTo>
                  <a:lnTo>
                    <a:pt x="490" y="353"/>
                  </a:lnTo>
                  <a:lnTo>
                    <a:pt x="487" y="355"/>
                  </a:lnTo>
                  <a:lnTo>
                    <a:pt x="486" y="355"/>
                  </a:lnTo>
                  <a:lnTo>
                    <a:pt x="485" y="357"/>
                  </a:lnTo>
                  <a:lnTo>
                    <a:pt x="483" y="359"/>
                  </a:lnTo>
                  <a:lnTo>
                    <a:pt x="483" y="361"/>
                  </a:lnTo>
                  <a:lnTo>
                    <a:pt x="482" y="363"/>
                  </a:lnTo>
                  <a:lnTo>
                    <a:pt x="483" y="365"/>
                  </a:lnTo>
                  <a:lnTo>
                    <a:pt x="483" y="366"/>
                  </a:lnTo>
                  <a:lnTo>
                    <a:pt x="481" y="369"/>
                  </a:lnTo>
                  <a:lnTo>
                    <a:pt x="480" y="371"/>
                  </a:lnTo>
                  <a:lnTo>
                    <a:pt x="480" y="372"/>
                  </a:lnTo>
                  <a:lnTo>
                    <a:pt x="480" y="374"/>
                  </a:lnTo>
                  <a:lnTo>
                    <a:pt x="479" y="375"/>
                  </a:lnTo>
                  <a:lnTo>
                    <a:pt x="479" y="376"/>
                  </a:lnTo>
                  <a:lnTo>
                    <a:pt x="479" y="378"/>
                  </a:lnTo>
                  <a:lnTo>
                    <a:pt x="479" y="379"/>
                  </a:lnTo>
                  <a:lnTo>
                    <a:pt x="479" y="380"/>
                  </a:lnTo>
                  <a:lnTo>
                    <a:pt x="479" y="381"/>
                  </a:lnTo>
                  <a:lnTo>
                    <a:pt x="479" y="381"/>
                  </a:lnTo>
                  <a:lnTo>
                    <a:pt x="479" y="382"/>
                  </a:lnTo>
                  <a:lnTo>
                    <a:pt x="479" y="383"/>
                  </a:lnTo>
                  <a:lnTo>
                    <a:pt x="478" y="384"/>
                  </a:lnTo>
                  <a:lnTo>
                    <a:pt x="478" y="385"/>
                  </a:lnTo>
                  <a:lnTo>
                    <a:pt x="478" y="386"/>
                  </a:lnTo>
                  <a:lnTo>
                    <a:pt x="478" y="387"/>
                  </a:lnTo>
                  <a:lnTo>
                    <a:pt x="478" y="388"/>
                  </a:lnTo>
                  <a:lnTo>
                    <a:pt x="478" y="389"/>
                  </a:lnTo>
                  <a:lnTo>
                    <a:pt x="478" y="390"/>
                  </a:lnTo>
                  <a:lnTo>
                    <a:pt x="478" y="391"/>
                  </a:lnTo>
                  <a:lnTo>
                    <a:pt x="478" y="392"/>
                  </a:lnTo>
                  <a:lnTo>
                    <a:pt x="479" y="394"/>
                  </a:lnTo>
                  <a:lnTo>
                    <a:pt x="479" y="395"/>
                  </a:lnTo>
                  <a:lnTo>
                    <a:pt x="479" y="397"/>
                  </a:lnTo>
                  <a:lnTo>
                    <a:pt x="479" y="398"/>
                  </a:lnTo>
                  <a:lnTo>
                    <a:pt x="479" y="399"/>
                  </a:lnTo>
                  <a:lnTo>
                    <a:pt x="482" y="405"/>
                  </a:lnTo>
                  <a:lnTo>
                    <a:pt x="482" y="406"/>
                  </a:lnTo>
                  <a:lnTo>
                    <a:pt x="482" y="408"/>
                  </a:lnTo>
                  <a:lnTo>
                    <a:pt x="482" y="409"/>
                  </a:lnTo>
                  <a:lnTo>
                    <a:pt x="481" y="409"/>
                  </a:lnTo>
                  <a:lnTo>
                    <a:pt x="482" y="411"/>
                  </a:lnTo>
                  <a:lnTo>
                    <a:pt x="483" y="413"/>
                  </a:lnTo>
                  <a:lnTo>
                    <a:pt x="483" y="415"/>
                  </a:lnTo>
                  <a:lnTo>
                    <a:pt x="483" y="416"/>
                  </a:lnTo>
                  <a:lnTo>
                    <a:pt x="483" y="417"/>
                  </a:lnTo>
                  <a:lnTo>
                    <a:pt x="481" y="420"/>
                  </a:lnTo>
                  <a:lnTo>
                    <a:pt x="480" y="422"/>
                  </a:lnTo>
                  <a:lnTo>
                    <a:pt x="480" y="423"/>
                  </a:lnTo>
                  <a:lnTo>
                    <a:pt x="480" y="424"/>
                  </a:lnTo>
                  <a:lnTo>
                    <a:pt x="477" y="431"/>
                  </a:lnTo>
                  <a:lnTo>
                    <a:pt x="477" y="431"/>
                  </a:lnTo>
                  <a:lnTo>
                    <a:pt x="476" y="433"/>
                  </a:lnTo>
                  <a:lnTo>
                    <a:pt x="476" y="435"/>
                  </a:lnTo>
                  <a:lnTo>
                    <a:pt x="476" y="436"/>
                  </a:lnTo>
                  <a:lnTo>
                    <a:pt x="476" y="438"/>
                  </a:lnTo>
                  <a:lnTo>
                    <a:pt x="476" y="440"/>
                  </a:lnTo>
                  <a:lnTo>
                    <a:pt x="477" y="442"/>
                  </a:lnTo>
                  <a:lnTo>
                    <a:pt x="476" y="447"/>
                  </a:lnTo>
                  <a:lnTo>
                    <a:pt x="474" y="451"/>
                  </a:lnTo>
                  <a:lnTo>
                    <a:pt x="472" y="454"/>
                  </a:lnTo>
                  <a:lnTo>
                    <a:pt x="472" y="456"/>
                  </a:lnTo>
                  <a:lnTo>
                    <a:pt x="471" y="457"/>
                  </a:lnTo>
                  <a:lnTo>
                    <a:pt x="471" y="458"/>
                  </a:lnTo>
                  <a:lnTo>
                    <a:pt x="471" y="459"/>
                  </a:lnTo>
                  <a:lnTo>
                    <a:pt x="471" y="459"/>
                  </a:lnTo>
                  <a:lnTo>
                    <a:pt x="470" y="462"/>
                  </a:lnTo>
                  <a:lnTo>
                    <a:pt x="470" y="467"/>
                  </a:lnTo>
                  <a:lnTo>
                    <a:pt x="470" y="468"/>
                  </a:lnTo>
                  <a:lnTo>
                    <a:pt x="470" y="470"/>
                  </a:lnTo>
                  <a:lnTo>
                    <a:pt x="469" y="471"/>
                  </a:lnTo>
                  <a:lnTo>
                    <a:pt x="469" y="472"/>
                  </a:lnTo>
                  <a:lnTo>
                    <a:pt x="469" y="474"/>
                  </a:lnTo>
                  <a:lnTo>
                    <a:pt x="469" y="475"/>
                  </a:lnTo>
                  <a:lnTo>
                    <a:pt x="469" y="475"/>
                  </a:lnTo>
                  <a:lnTo>
                    <a:pt x="469" y="476"/>
                  </a:lnTo>
                  <a:lnTo>
                    <a:pt x="469" y="478"/>
                  </a:lnTo>
                  <a:lnTo>
                    <a:pt x="471" y="482"/>
                  </a:lnTo>
                  <a:lnTo>
                    <a:pt x="471" y="483"/>
                  </a:lnTo>
                  <a:lnTo>
                    <a:pt x="472" y="483"/>
                  </a:lnTo>
                  <a:lnTo>
                    <a:pt x="472" y="484"/>
                  </a:lnTo>
                  <a:lnTo>
                    <a:pt x="472" y="485"/>
                  </a:lnTo>
                  <a:lnTo>
                    <a:pt x="473" y="485"/>
                  </a:lnTo>
                  <a:lnTo>
                    <a:pt x="473" y="486"/>
                  </a:lnTo>
                  <a:lnTo>
                    <a:pt x="473" y="487"/>
                  </a:lnTo>
                  <a:lnTo>
                    <a:pt x="472" y="488"/>
                  </a:lnTo>
                  <a:lnTo>
                    <a:pt x="472" y="489"/>
                  </a:lnTo>
                  <a:lnTo>
                    <a:pt x="472" y="490"/>
                  </a:lnTo>
                  <a:lnTo>
                    <a:pt x="472" y="491"/>
                  </a:lnTo>
                  <a:lnTo>
                    <a:pt x="471" y="491"/>
                  </a:lnTo>
                  <a:lnTo>
                    <a:pt x="471" y="492"/>
                  </a:lnTo>
                  <a:lnTo>
                    <a:pt x="472" y="492"/>
                  </a:lnTo>
                  <a:lnTo>
                    <a:pt x="473" y="494"/>
                  </a:lnTo>
                  <a:lnTo>
                    <a:pt x="474" y="496"/>
                  </a:lnTo>
                  <a:lnTo>
                    <a:pt x="474" y="496"/>
                  </a:lnTo>
                  <a:lnTo>
                    <a:pt x="474" y="497"/>
                  </a:lnTo>
                  <a:lnTo>
                    <a:pt x="474" y="498"/>
                  </a:lnTo>
                  <a:lnTo>
                    <a:pt x="475" y="499"/>
                  </a:lnTo>
                  <a:lnTo>
                    <a:pt x="475" y="500"/>
                  </a:lnTo>
                  <a:lnTo>
                    <a:pt x="474" y="501"/>
                  </a:lnTo>
                  <a:lnTo>
                    <a:pt x="474" y="502"/>
                  </a:lnTo>
                  <a:lnTo>
                    <a:pt x="474" y="503"/>
                  </a:lnTo>
                  <a:lnTo>
                    <a:pt x="474" y="503"/>
                  </a:lnTo>
                  <a:lnTo>
                    <a:pt x="473" y="503"/>
                  </a:lnTo>
                  <a:lnTo>
                    <a:pt x="473" y="504"/>
                  </a:lnTo>
                  <a:lnTo>
                    <a:pt x="473" y="505"/>
                  </a:lnTo>
                  <a:lnTo>
                    <a:pt x="473" y="507"/>
                  </a:lnTo>
                  <a:lnTo>
                    <a:pt x="474" y="507"/>
                  </a:lnTo>
                  <a:lnTo>
                    <a:pt x="474" y="508"/>
                  </a:lnTo>
                  <a:lnTo>
                    <a:pt x="474" y="509"/>
                  </a:lnTo>
                  <a:lnTo>
                    <a:pt x="474" y="509"/>
                  </a:lnTo>
                  <a:lnTo>
                    <a:pt x="475" y="510"/>
                  </a:lnTo>
                  <a:lnTo>
                    <a:pt x="477" y="512"/>
                  </a:lnTo>
                  <a:lnTo>
                    <a:pt x="479" y="514"/>
                  </a:lnTo>
                  <a:lnTo>
                    <a:pt x="479" y="514"/>
                  </a:lnTo>
                  <a:lnTo>
                    <a:pt x="479" y="515"/>
                  </a:lnTo>
                  <a:lnTo>
                    <a:pt x="479" y="516"/>
                  </a:lnTo>
                  <a:lnTo>
                    <a:pt x="479" y="519"/>
                  </a:lnTo>
                  <a:lnTo>
                    <a:pt x="479" y="522"/>
                  </a:lnTo>
                  <a:lnTo>
                    <a:pt x="479" y="524"/>
                  </a:lnTo>
                  <a:lnTo>
                    <a:pt x="479" y="525"/>
                  </a:lnTo>
                  <a:lnTo>
                    <a:pt x="481" y="528"/>
                  </a:lnTo>
                  <a:lnTo>
                    <a:pt x="481" y="529"/>
                  </a:lnTo>
                  <a:lnTo>
                    <a:pt x="482" y="530"/>
                  </a:lnTo>
                  <a:lnTo>
                    <a:pt x="482" y="531"/>
                  </a:lnTo>
                  <a:lnTo>
                    <a:pt x="484" y="533"/>
                  </a:lnTo>
                  <a:lnTo>
                    <a:pt x="485" y="533"/>
                  </a:lnTo>
                  <a:lnTo>
                    <a:pt x="485" y="534"/>
                  </a:lnTo>
                  <a:lnTo>
                    <a:pt x="485" y="534"/>
                  </a:lnTo>
                  <a:lnTo>
                    <a:pt x="485" y="535"/>
                  </a:lnTo>
                  <a:lnTo>
                    <a:pt x="486" y="535"/>
                  </a:lnTo>
                  <a:lnTo>
                    <a:pt x="487" y="536"/>
                  </a:lnTo>
                  <a:lnTo>
                    <a:pt x="488" y="537"/>
                  </a:lnTo>
                  <a:lnTo>
                    <a:pt x="488" y="538"/>
                  </a:lnTo>
                  <a:lnTo>
                    <a:pt x="488" y="539"/>
                  </a:lnTo>
                  <a:lnTo>
                    <a:pt x="487" y="540"/>
                  </a:lnTo>
                  <a:lnTo>
                    <a:pt x="487" y="541"/>
                  </a:lnTo>
                  <a:lnTo>
                    <a:pt x="487" y="542"/>
                  </a:lnTo>
                  <a:lnTo>
                    <a:pt x="487" y="542"/>
                  </a:lnTo>
                  <a:lnTo>
                    <a:pt x="487" y="544"/>
                  </a:lnTo>
                  <a:lnTo>
                    <a:pt x="487" y="545"/>
                  </a:lnTo>
                  <a:lnTo>
                    <a:pt x="488" y="545"/>
                  </a:lnTo>
                  <a:lnTo>
                    <a:pt x="487" y="546"/>
                  </a:lnTo>
                  <a:lnTo>
                    <a:pt x="487" y="547"/>
                  </a:lnTo>
                  <a:lnTo>
                    <a:pt x="487" y="548"/>
                  </a:lnTo>
                  <a:lnTo>
                    <a:pt x="486" y="550"/>
                  </a:lnTo>
                  <a:lnTo>
                    <a:pt x="486" y="552"/>
                  </a:lnTo>
                  <a:lnTo>
                    <a:pt x="485" y="553"/>
                  </a:lnTo>
                  <a:lnTo>
                    <a:pt x="485" y="553"/>
                  </a:lnTo>
                  <a:lnTo>
                    <a:pt x="485" y="554"/>
                  </a:lnTo>
                  <a:lnTo>
                    <a:pt x="485" y="555"/>
                  </a:lnTo>
                  <a:lnTo>
                    <a:pt x="485" y="556"/>
                  </a:lnTo>
                  <a:lnTo>
                    <a:pt x="485" y="560"/>
                  </a:lnTo>
                  <a:lnTo>
                    <a:pt x="485" y="561"/>
                  </a:lnTo>
                  <a:lnTo>
                    <a:pt x="485" y="563"/>
                  </a:lnTo>
                  <a:lnTo>
                    <a:pt x="486" y="564"/>
                  </a:lnTo>
                  <a:lnTo>
                    <a:pt x="486" y="564"/>
                  </a:lnTo>
                  <a:lnTo>
                    <a:pt x="486" y="565"/>
                  </a:lnTo>
                  <a:lnTo>
                    <a:pt x="486" y="566"/>
                  </a:lnTo>
                  <a:lnTo>
                    <a:pt x="486" y="568"/>
                  </a:lnTo>
                  <a:lnTo>
                    <a:pt x="486" y="569"/>
                  </a:lnTo>
                  <a:lnTo>
                    <a:pt x="486" y="570"/>
                  </a:lnTo>
                  <a:lnTo>
                    <a:pt x="487" y="571"/>
                  </a:lnTo>
                  <a:lnTo>
                    <a:pt x="487" y="574"/>
                  </a:lnTo>
                  <a:lnTo>
                    <a:pt x="488" y="576"/>
                  </a:lnTo>
                  <a:lnTo>
                    <a:pt x="487" y="576"/>
                  </a:lnTo>
                  <a:lnTo>
                    <a:pt x="485" y="577"/>
                  </a:lnTo>
                  <a:lnTo>
                    <a:pt x="479" y="577"/>
                  </a:lnTo>
                  <a:lnTo>
                    <a:pt x="473" y="578"/>
                  </a:lnTo>
                  <a:lnTo>
                    <a:pt x="471" y="578"/>
                  </a:lnTo>
                  <a:lnTo>
                    <a:pt x="465" y="578"/>
                  </a:lnTo>
                  <a:lnTo>
                    <a:pt x="452" y="579"/>
                  </a:lnTo>
                  <a:lnTo>
                    <a:pt x="450" y="580"/>
                  </a:lnTo>
                  <a:lnTo>
                    <a:pt x="445" y="580"/>
                  </a:lnTo>
                  <a:lnTo>
                    <a:pt x="441" y="581"/>
                  </a:lnTo>
                  <a:lnTo>
                    <a:pt x="431" y="581"/>
                  </a:lnTo>
                  <a:lnTo>
                    <a:pt x="427" y="581"/>
                  </a:lnTo>
                  <a:lnTo>
                    <a:pt x="426" y="581"/>
                  </a:lnTo>
                  <a:lnTo>
                    <a:pt x="423" y="581"/>
                  </a:lnTo>
                  <a:lnTo>
                    <a:pt x="404" y="583"/>
                  </a:lnTo>
                  <a:lnTo>
                    <a:pt x="397" y="584"/>
                  </a:lnTo>
                  <a:lnTo>
                    <a:pt x="382" y="585"/>
                  </a:lnTo>
                  <a:lnTo>
                    <a:pt x="377" y="586"/>
                  </a:lnTo>
                  <a:lnTo>
                    <a:pt x="375" y="586"/>
                  </a:lnTo>
                  <a:lnTo>
                    <a:pt x="373" y="586"/>
                  </a:lnTo>
                  <a:lnTo>
                    <a:pt x="370" y="586"/>
                  </a:lnTo>
                  <a:lnTo>
                    <a:pt x="368" y="586"/>
                  </a:lnTo>
                  <a:lnTo>
                    <a:pt x="366" y="586"/>
                  </a:lnTo>
                  <a:lnTo>
                    <a:pt x="365" y="586"/>
                  </a:lnTo>
                  <a:lnTo>
                    <a:pt x="362" y="586"/>
                  </a:lnTo>
                  <a:lnTo>
                    <a:pt x="361" y="586"/>
                  </a:lnTo>
                  <a:lnTo>
                    <a:pt x="356" y="586"/>
                  </a:lnTo>
                  <a:lnTo>
                    <a:pt x="353" y="586"/>
                  </a:lnTo>
                  <a:lnTo>
                    <a:pt x="350" y="587"/>
                  </a:lnTo>
                  <a:lnTo>
                    <a:pt x="343" y="587"/>
                  </a:lnTo>
                  <a:lnTo>
                    <a:pt x="342" y="587"/>
                  </a:lnTo>
                  <a:lnTo>
                    <a:pt x="339" y="587"/>
                  </a:lnTo>
                  <a:lnTo>
                    <a:pt x="337" y="587"/>
                  </a:lnTo>
                  <a:lnTo>
                    <a:pt x="331" y="588"/>
                  </a:lnTo>
                  <a:lnTo>
                    <a:pt x="330" y="588"/>
                  </a:lnTo>
                  <a:lnTo>
                    <a:pt x="328" y="588"/>
                  </a:lnTo>
                  <a:lnTo>
                    <a:pt x="324" y="588"/>
                  </a:lnTo>
                  <a:lnTo>
                    <a:pt x="321" y="588"/>
                  </a:lnTo>
                  <a:lnTo>
                    <a:pt x="320" y="588"/>
                  </a:lnTo>
                  <a:lnTo>
                    <a:pt x="319" y="588"/>
                  </a:lnTo>
                  <a:lnTo>
                    <a:pt x="317" y="588"/>
                  </a:lnTo>
                  <a:lnTo>
                    <a:pt x="316" y="588"/>
                  </a:lnTo>
                  <a:lnTo>
                    <a:pt x="314" y="589"/>
                  </a:lnTo>
                  <a:lnTo>
                    <a:pt x="313" y="589"/>
                  </a:lnTo>
                  <a:lnTo>
                    <a:pt x="312" y="589"/>
                  </a:lnTo>
                  <a:lnTo>
                    <a:pt x="308" y="589"/>
                  </a:lnTo>
                  <a:lnTo>
                    <a:pt x="305" y="589"/>
                  </a:lnTo>
                  <a:lnTo>
                    <a:pt x="304" y="589"/>
                  </a:lnTo>
                  <a:lnTo>
                    <a:pt x="302" y="589"/>
                  </a:lnTo>
                  <a:lnTo>
                    <a:pt x="302" y="589"/>
                  </a:lnTo>
                  <a:lnTo>
                    <a:pt x="298" y="590"/>
                  </a:lnTo>
                  <a:lnTo>
                    <a:pt x="291" y="590"/>
                  </a:lnTo>
                  <a:lnTo>
                    <a:pt x="285" y="591"/>
                  </a:lnTo>
                  <a:lnTo>
                    <a:pt x="284" y="591"/>
                  </a:lnTo>
                  <a:lnTo>
                    <a:pt x="282" y="591"/>
                  </a:lnTo>
                  <a:lnTo>
                    <a:pt x="275" y="591"/>
                  </a:lnTo>
                  <a:lnTo>
                    <a:pt x="270" y="592"/>
                  </a:lnTo>
                  <a:lnTo>
                    <a:pt x="269" y="592"/>
                  </a:lnTo>
                  <a:lnTo>
                    <a:pt x="267" y="592"/>
                  </a:lnTo>
                  <a:lnTo>
                    <a:pt x="264" y="592"/>
                  </a:lnTo>
                  <a:lnTo>
                    <a:pt x="263" y="592"/>
                  </a:lnTo>
                  <a:lnTo>
                    <a:pt x="260" y="592"/>
                  </a:lnTo>
                  <a:lnTo>
                    <a:pt x="258" y="592"/>
                  </a:lnTo>
                  <a:lnTo>
                    <a:pt x="255" y="592"/>
                  </a:lnTo>
                  <a:lnTo>
                    <a:pt x="250" y="592"/>
                  </a:lnTo>
                  <a:lnTo>
                    <a:pt x="249" y="592"/>
                  </a:lnTo>
                  <a:lnTo>
                    <a:pt x="246" y="593"/>
                  </a:lnTo>
                  <a:lnTo>
                    <a:pt x="244" y="593"/>
                  </a:lnTo>
                  <a:lnTo>
                    <a:pt x="243" y="593"/>
                  </a:lnTo>
                  <a:lnTo>
                    <a:pt x="239" y="593"/>
                  </a:lnTo>
                  <a:lnTo>
                    <a:pt x="238" y="593"/>
                  </a:lnTo>
                  <a:lnTo>
                    <a:pt x="234" y="593"/>
                  </a:lnTo>
                  <a:lnTo>
                    <a:pt x="233" y="593"/>
                  </a:lnTo>
                  <a:lnTo>
                    <a:pt x="232" y="593"/>
                  </a:lnTo>
                  <a:lnTo>
                    <a:pt x="231" y="593"/>
                  </a:lnTo>
                  <a:lnTo>
                    <a:pt x="230" y="594"/>
                  </a:lnTo>
                  <a:lnTo>
                    <a:pt x="226" y="594"/>
                  </a:lnTo>
                  <a:lnTo>
                    <a:pt x="224" y="594"/>
                  </a:lnTo>
                  <a:lnTo>
                    <a:pt x="224" y="593"/>
                  </a:lnTo>
                  <a:lnTo>
                    <a:pt x="224" y="592"/>
                  </a:lnTo>
                  <a:lnTo>
                    <a:pt x="223" y="589"/>
                  </a:lnTo>
                  <a:lnTo>
                    <a:pt x="217" y="578"/>
                  </a:lnTo>
                  <a:lnTo>
                    <a:pt x="216" y="577"/>
                  </a:lnTo>
                  <a:lnTo>
                    <a:pt x="215" y="576"/>
                  </a:lnTo>
                  <a:lnTo>
                    <a:pt x="211" y="575"/>
                  </a:lnTo>
                  <a:lnTo>
                    <a:pt x="203" y="575"/>
                  </a:lnTo>
                  <a:lnTo>
                    <a:pt x="198" y="573"/>
                  </a:lnTo>
                  <a:lnTo>
                    <a:pt x="194" y="572"/>
                  </a:lnTo>
                  <a:lnTo>
                    <a:pt x="192" y="570"/>
                  </a:lnTo>
                  <a:lnTo>
                    <a:pt x="184" y="565"/>
                  </a:lnTo>
                  <a:lnTo>
                    <a:pt x="182" y="563"/>
                  </a:lnTo>
                  <a:lnTo>
                    <a:pt x="182" y="561"/>
                  </a:lnTo>
                  <a:lnTo>
                    <a:pt x="181" y="557"/>
                  </a:lnTo>
                  <a:lnTo>
                    <a:pt x="178" y="546"/>
                  </a:lnTo>
                  <a:lnTo>
                    <a:pt x="176" y="544"/>
                  </a:lnTo>
                  <a:lnTo>
                    <a:pt x="174" y="543"/>
                  </a:lnTo>
                  <a:lnTo>
                    <a:pt x="172" y="532"/>
                  </a:lnTo>
                  <a:lnTo>
                    <a:pt x="170" y="525"/>
                  </a:lnTo>
                  <a:lnTo>
                    <a:pt x="169" y="523"/>
                  </a:lnTo>
                  <a:lnTo>
                    <a:pt x="169" y="520"/>
                  </a:lnTo>
                  <a:lnTo>
                    <a:pt x="169" y="514"/>
                  </a:lnTo>
                  <a:lnTo>
                    <a:pt x="169" y="513"/>
                  </a:lnTo>
                  <a:lnTo>
                    <a:pt x="171" y="512"/>
                  </a:lnTo>
                  <a:lnTo>
                    <a:pt x="172" y="510"/>
                  </a:lnTo>
                  <a:lnTo>
                    <a:pt x="179" y="498"/>
                  </a:lnTo>
                  <a:lnTo>
                    <a:pt x="180" y="496"/>
                  </a:lnTo>
                  <a:lnTo>
                    <a:pt x="176" y="492"/>
                  </a:lnTo>
                  <a:lnTo>
                    <a:pt x="175" y="488"/>
                  </a:lnTo>
                  <a:lnTo>
                    <a:pt x="164" y="481"/>
                  </a:lnTo>
                  <a:lnTo>
                    <a:pt x="164" y="475"/>
                  </a:lnTo>
                  <a:lnTo>
                    <a:pt x="163" y="464"/>
                  </a:lnTo>
                  <a:lnTo>
                    <a:pt x="158" y="449"/>
                  </a:lnTo>
                  <a:lnTo>
                    <a:pt x="158" y="448"/>
                  </a:lnTo>
                  <a:lnTo>
                    <a:pt x="157" y="442"/>
                  </a:lnTo>
                  <a:lnTo>
                    <a:pt x="157" y="434"/>
                  </a:lnTo>
                  <a:lnTo>
                    <a:pt x="157" y="425"/>
                  </a:lnTo>
                  <a:lnTo>
                    <a:pt x="154" y="418"/>
                  </a:lnTo>
                  <a:lnTo>
                    <a:pt x="153" y="416"/>
                  </a:lnTo>
                  <a:lnTo>
                    <a:pt x="152" y="415"/>
                  </a:lnTo>
                  <a:lnTo>
                    <a:pt x="147" y="408"/>
                  </a:lnTo>
                  <a:lnTo>
                    <a:pt x="142" y="400"/>
                  </a:lnTo>
                  <a:lnTo>
                    <a:pt x="140" y="398"/>
                  </a:lnTo>
                  <a:lnTo>
                    <a:pt x="140" y="398"/>
                  </a:lnTo>
                  <a:lnTo>
                    <a:pt x="137" y="397"/>
                  </a:lnTo>
                  <a:lnTo>
                    <a:pt x="133" y="396"/>
                  </a:lnTo>
                  <a:lnTo>
                    <a:pt x="130" y="395"/>
                  </a:lnTo>
                  <a:lnTo>
                    <a:pt x="128" y="395"/>
                  </a:lnTo>
                  <a:lnTo>
                    <a:pt x="126" y="395"/>
                  </a:lnTo>
                  <a:lnTo>
                    <a:pt x="125" y="394"/>
                  </a:lnTo>
                  <a:lnTo>
                    <a:pt x="118" y="387"/>
                  </a:lnTo>
                  <a:lnTo>
                    <a:pt x="113" y="381"/>
                  </a:lnTo>
                  <a:lnTo>
                    <a:pt x="111" y="381"/>
                  </a:lnTo>
                  <a:lnTo>
                    <a:pt x="105" y="378"/>
                  </a:lnTo>
                  <a:lnTo>
                    <a:pt x="99" y="374"/>
                  </a:lnTo>
                  <a:lnTo>
                    <a:pt x="98" y="373"/>
                  </a:lnTo>
                  <a:lnTo>
                    <a:pt x="97" y="369"/>
                  </a:lnTo>
                  <a:lnTo>
                    <a:pt x="97" y="368"/>
                  </a:lnTo>
                  <a:lnTo>
                    <a:pt x="97" y="367"/>
                  </a:lnTo>
                  <a:lnTo>
                    <a:pt x="97" y="366"/>
                  </a:lnTo>
                  <a:lnTo>
                    <a:pt x="94" y="357"/>
                  </a:lnTo>
                  <a:lnTo>
                    <a:pt x="93" y="355"/>
                  </a:lnTo>
                  <a:lnTo>
                    <a:pt x="89" y="352"/>
                  </a:lnTo>
                  <a:lnTo>
                    <a:pt x="88" y="351"/>
                  </a:lnTo>
                  <a:lnTo>
                    <a:pt x="81" y="348"/>
                  </a:lnTo>
                  <a:lnTo>
                    <a:pt x="78" y="346"/>
                  </a:lnTo>
                  <a:lnTo>
                    <a:pt x="75" y="345"/>
                  </a:lnTo>
                  <a:lnTo>
                    <a:pt x="65" y="342"/>
                  </a:lnTo>
                  <a:lnTo>
                    <a:pt x="64" y="342"/>
                  </a:lnTo>
                  <a:lnTo>
                    <a:pt x="64" y="340"/>
                  </a:lnTo>
                  <a:lnTo>
                    <a:pt x="60" y="337"/>
                  </a:lnTo>
                  <a:lnTo>
                    <a:pt x="59" y="337"/>
                  </a:lnTo>
                  <a:lnTo>
                    <a:pt x="58" y="334"/>
                  </a:lnTo>
                  <a:lnTo>
                    <a:pt x="58" y="331"/>
                  </a:lnTo>
                  <a:lnTo>
                    <a:pt x="57" y="329"/>
                  </a:lnTo>
                  <a:lnTo>
                    <a:pt x="56" y="328"/>
                  </a:lnTo>
                  <a:lnTo>
                    <a:pt x="55" y="327"/>
                  </a:lnTo>
                  <a:lnTo>
                    <a:pt x="54" y="327"/>
                  </a:lnTo>
                  <a:lnTo>
                    <a:pt x="53" y="326"/>
                  </a:lnTo>
                  <a:lnTo>
                    <a:pt x="41" y="326"/>
                  </a:lnTo>
                  <a:lnTo>
                    <a:pt x="37" y="326"/>
                  </a:lnTo>
                  <a:lnTo>
                    <a:pt x="36" y="325"/>
                  </a:lnTo>
                  <a:lnTo>
                    <a:pt x="29" y="318"/>
                  </a:lnTo>
                  <a:lnTo>
                    <a:pt x="28" y="317"/>
                  </a:lnTo>
                  <a:lnTo>
                    <a:pt x="27" y="315"/>
                  </a:lnTo>
                  <a:lnTo>
                    <a:pt x="18" y="307"/>
                  </a:lnTo>
                  <a:lnTo>
                    <a:pt x="12" y="304"/>
                  </a:lnTo>
                  <a:lnTo>
                    <a:pt x="12" y="303"/>
                  </a:lnTo>
                  <a:lnTo>
                    <a:pt x="13" y="297"/>
                  </a:lnTo>
                  <a:lnTo>
                    <a:pt x="14" y="291"/>
                  </a:lnTo>
                  <a:lnTo>
                    <a:pt x="14" y="287"/>
                  </a:lnTo>
                  <a:lnTo>
                    <a:pt x="15" y="277"/>
                  </a:lnTo>
                  <a:lnTo>
                    <a:pt x="14" y="268"/>
                  </a:lnTo>
                  <a:lnTo>
                    <a:pt x="11" y="263"/>
                  </a:lnTo>
                  <a:lnTo>
                    <a:pt x="11" y="259"/>
                  </a:lnTo>
                  <a:lnTo>
                    <a:pt x="13" y="243"/>
                  </a:lnTo>
                  <a:lnTo>
                    <a:pt x="13" y="241"/>
                  </a:lnTo>
                  <a:lnTo>
                    <a:pt x="13" y="232"/>
                  </a:lnTo>
                  <a:lnTo>
                    <a:pt x="14" y="230"/>
                  </a:lnTo>
                  <a:lnTo>
                    <a:pt x="14" y="229"/>
                  </a:lnTo>
                  <a:lnTo>
                    <a:pt x="15" y="228"/>
                  </a:lnTo>
                  <a:lnTo>
                    <a:pt x="18" y="225"/>
                  </a:lnTo>
                  <a:lnTo>
                    <a:pt x="21" y="215"/>
                  </a:lnTo>
                  <a:lnTo>
                    <a:pt x="19" y="206"/>
                  </a:lnTo>
                  <a:lnTo>
                    <a:pt x="14" y="198"/>
                  </a:lnTo>
                  <a:lnTo>
                    <a:pt x="8" y="193"/>
                  </a:lnTo>
                  <a:lnTo>
                    <a:pt x="6" y="193"/>
                  </a:lnTo>
                  <a:lnTo>
                    <a:pt x="2" y="193"/>
                  </a:lnTo>
                  <a:lnTo>
                    <a:pt x="1" y="192"/>
                  </a:lnTo>
                  <a:lnTo>
                    <a:pt x="0" y="189"/>
                  </a:lnTo>
                  <a:lnTo>
                    <a:pt x="0" y="185"/>
                  </a:lnTo>
                  <a:lnTo>
                    <a:pt x="0" y="182"/>
                  </a:lnTo>
                  <a:lnTo>
                    <a:pt x="0" y="182"/>
                  </a:lnTo>
                  <a:lnTo>
                    <a:pt x="1" y="173"/>
                  </a:lnTo>
                  <a:lnTo>
                    <a:pt x="2" y="172"/>
                  </a:lnTo>
                  <a:lnTo>
                    <a:pt x="3" y="171"/>
                  </a:lnTo>
                  <a:lnTo>
                    <a:pt x="7" y="168"/>
                  </a:lnTo>
                  <a:lnTo>
                    <a:pt x="9" y="166"/>
                  </a:lnTo>
                  <a:lnTo>
                    <a:pt x="9" y="161"/>
                  </a:lnTo>
                  <a:lnTo>
                    <a:pt x="10" y="159"/>
                  </a:lnTo>
                  <a:lnTo>
                    <a:pt x="13" y="152"/>
                  </a:lnTo>
                  <a:lnTo>
                    <a:pt x="14" y="150"/>
                  </a:lnTo>
                  <a:lnTo>
                    <a:pt x="14" y="148"/>
                  </a:lnTo>
                  <a:lnTo>
                    <a:pt x="19" y="144"/>
                  </a:lnTo>
                  <a:lnTo>
                    <a:pt x="37" y="132"/>
                  </a:lnTo>
                  <a:lnTo>
                    <a:pt x="48" y="124"/>
                  </a:lnTo>
                  <a:lnTo>
                    <a:pt x="49" y="123"/>
                  </a:lnTo>
                  <a:lnTo>
                    <a:pt x="50" y="123"/>
                  </a:lnTo>
                  <a:lnTo>
                    <a:pt x="50" y="122"/>
                  </a:lnTo>
                  <a:lnTo>
                    <a:pt x="50" y="118"/>
                  </a:lnTo>
                  <a:lnTo>
                    <a:pt x="50" y="112"/>
                  </a:lnTo>
                  <a:lnTo>
                    <a:pt x="50" y="110"/>
                  </a:lnTo>
                  <a:lnTo>
                    <a:pt x="49" y="109"/>
                  </a:lnTo>
                  <a:lnTo>
                    <a:pt x="49" y="103"/>
                  </a:lnTo>
                  <a:lnTo>
                    <a:pt x="49" y="100"/>
                  </a:lnTo>
                  <a:lnTo>
                    <a:pt x="49" y="93"/>
                  </a:lnTo>
                  <a:lnTo>
                    <a:pt x="49" y="93"/>
                  </a:lnTo>
                  <a:lnTo>
                    <a:pt x="49" y="92"/>
                  </a:lnTo>
                  <a:lnTo>
                    <a:pt x="49" y="91"/>
                  </a:lnTo>
                  <a:lnTo>
                    <a:pt x="49" y="90"/>
                  </a:lnTo>
                  <a:lnTo>
                    <a:pt x="48" y="76"/>
                  </a:lnTo>
                  <a:lnTo>
                    <a:pt x="48" y="75"/>
                  </a:lnTo>
                  <a:lnTo>
                    <a:pt x="48" y="69"/>
                  </a:lnTo>
                  <a:lnTo>
                    <a:pt x="48" y="66"/>
                  </a:lnTo>
                  <a:lnTo>
                    <a:pt x="48" y="52"/>
                  </a:lnTo>
                  <a:lnTo>
                    <a:pt x="48" y="49"/>
                  </a:lnTo>
                  <a:lnTo>
                    <a:pt x="47" y="43"/>
                  </a:lnTo>
                  <a:lnTo>
                    <a:pt x="48" y="45"/>
                  </a:lnTo>
                  <a:lnTo>
                    <a:pt x="49" y="45"/>
                  </a:lnTo>
                  <a:lnTo>
                    <a:pt x="50" y="45"/>
                  </a:lnTo>
                  <a:lnTo>
                    <a:pt x="51" y="45"/>
                  </a:lnTo>
                  <a:lnTo>
                    <a:pt x="52" y="45"/>
                  </a:lnTo>
                  <a:lnTo>
                    <a:pt x="53" y="45"/>
                  </a:lnTo>
                  <a:lnTo>
                    <a:pt x="53" y="45"/>
                  </a:lnTo>
                  <a:lnTo>
                    <a:pt x="54" y="45"/>
                  </a:lnTo>
                  <a:lnTo>
                    <a:pt x="55" y="44"/>
                  </a:lnTo>
                  <a:lnTo>
                    <a:pt x="55" y="43"/>
                  </a:lnTo>
                  <a:lnTo>
                    <a:pt x="56" y="42"/>
                  </a:lnTo>
                  <a:lnTo>
                    <a:pt x="56" y="41"/>
                  </a:lnTo>
                  <a:lnTo>
                    <a:pt x="56" y="40"/>
                  </a:lnTo>
                  <a:lnTo>
                    <a:pt x="55" y="39"/>
                  </a:lnTo>
                  <a:lnTo>
                    <a:pt x="55" y="38"/>
                  </a:lnTo>
                  <a:lnTo>
                    <a:pt x="55" y="38"/>
                  </a:lnTo>
                  <a:lnTo>
                    <a:pt x="56" y="36"/>
                  </a:lnTo>
                  <a:lnTo>
                    <a:pt x="57" y="35"/>
                  </a:lnTo>
                  <a:lnTo>
                    <a:pt x="58" y="35"/>
                  </a:lnTo>
                  <a:lnTo>
                    <a:pt x="62" y="32"/>
                  </a:lnTo>
                  <a:lnTo>
                    <a:pt x="64" y="32"/>
                  </a:lnTo>
                  <a:lnTo>
                    <a:pt x="70" y="37"/>
                  </a:lnTo>
                  <a:lnTo>
                    <a:pt x="70" y="38"/>
                  </a:lnTo>
                  <a:lnTo>
                    <a:pt x="71" y="37"/>
                  </a:lnTo>
                  <a:lnTo>
                    <a:pt x="71" y="38"/>
                  </a:lnTo>
                  <a:lnTo>
                    <a:pt x="74" y="38"/>
                  </a:lnTo>
                  <a:lnTo>
                    <a:pt x="75" y="39"/>
                  </a:lnTo>
                  <a:lnTo>
                    <a:pt x="75" y="40"/>
                  </a:lnTo>
                  <a:lnTo>
                    <a:pt x="77" y="40"/>
                  </a:lnTo>
                  <a:lnTo>
                    <a:pt x="79" y="40"/>
                  </a:lnTo>
                  <a:lnTo>
                    <a:pt x="82" y="38"/>
                  </a:lnTo>
                  <a:lnTo>
                    <a:pt x="83" y="38"/>
                  </a:lnTo>
                  <a:lnTo>
                    <a:pt x="84" y="38"/>
                  </a:lnTo>
                  <a:lnTo>
                    <a:pt x="85" y="38"/>
                  </a:lnTo>
                  <a:lnTo>
                    <a:pt x="86" y="38"/>
                  </a:lnTo>
                  <a:lnTo>
                    <a:pt x="87" y="38"/>
                  </a:lnTo>
                  <a:lnTo>
                    <a:pt x="88" y="38"/>
                  </a:lnTo>
                  <a:lnTo>
                    <a:pt x="90" y="38"/>
                  </a:lnTo>
                  <a:lnTo>
                    <a:pt x="91" y="38"/>
                  </a:lnTo>
                  <a:lnTo>
                    <a:pt x="92" y="38"/>
                  </a:lnTo>
                  <a:lnTo>
                    <a:pt x="93" y="36"/>
                  </a:lnTo>
                  <a:lnTo>
                    <a:pt x="94" y="36"/>
                  </a:lnTo>
                  <a:lnTo>
                    <a:pt x="95" y="35"/>
                  </a:lnTo>
                  <a:lnTo>
                    <a:pt x="100" y="32"/>
                  </a:lnTo>
                  <a:lnTo>
                    <a:pt x="101" y="32"/>
                  </a:lnTo>
                  <a:lnTo>
                    <a:pt x="102" y="32"/>
                  </a:lnTo>
                  <a:lnTo>
                    <a:pt x="103" y="32"/>
                  </a:lnTo>
                  <a:lnTo>
                    <a:pt x="103" y="32"/>
                  </a:lnTo>
                  <a:lnTo>
                    <a:pt x="103" y="31"/>
                  </a:lnTo>
                  <a:lnTo>
                    <a:pt x="104" y="31"/>
                  </a:lnTo>
                  <a:lnTo>
                    <a:pt x="108" y="29"/>
                  </a:lnTo>
                  <a:lnTo>
                    <a:pt x="109" y="28"/>
                  </a:lnTo>
                  <a:lnTo>
                    <a:pt x="109" y="28"/>
                  </a:lnTo>
                  <a:lnTo>
                    <a:pt x="110" y="28"/>
                  </a:lnTo>
                  <a:lnTo>
                    <a:pt x="111" y="28"/>
                  </a:lnTo>
                  <a:lnTo>
                    <a:pt x="112" y="28"/>
                  </a:lnTo>
                  <a:lnTo>
                    <a:pt x="113" y="28"/>
                  </a:lnTo>
                  <a:lnTo>
                    <a:pt x="114" y="28"/>
                  </a:lnTo>
                  <a:lnTo>
                    <a:pt x="114" y="28"/>
                  </a:lnTo>
                  <a:lnTo>
                    <a:pt x="115" y="27"/>
                  </a:lnTo>
                  <a:lnTo>
                    <a:pt x="116" y="27"/>
                  </a:lnTo>
                  <a:lnTo>
                    <a:pt x="118" y="27"/>
                  </a:lnTo>
                  <a:lnTo>
                    <a:pt x="119" y="27"/>
                  </a:lnTo>
                  <a:lnTo>
                    <a:pt x="120" y="26"/>
                  </a:lnTo>
                  <a:lnTo>
                    <a:pt x="121" y="25"/>
                  </a:lnTo>
                  <a:lnTo>
                    <a:pt x="122" y="25"/>
                  </a:lnTo>
                  <a:lnTo>
                    <a:pt x="122" y="24"/>
                  </a:lnTo>
                  <a:lnTo>
                    <a:pt x="123" y="23"/>
                  </a:lnTo>
                  <a:lnTo>
                    <a:pt x="124" y="23"/>
                  </a:lnTo>
                  <a:lnTo>
                    <a:pt x="125" y="23"/>
                  </a:lnTo>
                  <a:lnTo>
                    <a:pt x="125" y="23"/>
                  </a:lnTo>
                  <a:lnTo>
                    <a:pt x="126" y="22"/>
                  </a:lnTo>
                  <a:lnTo>
                    <a:pt x="127" y="22"/>
                  </a:lnTo>
                  <a:lnTo>
                    <a:pt x="127" y="21"/>
                  </a:lnTo>
                  <a:lnTo>
                    <a:pt x="128" y="21"/>
                  </a:lnTo>
                  <a:lnTo>
                    <a:pt x="128" y="21"/>
                  </a:lnTo>
                  <a:lnTo>
                    <a:pt x="129" y="19"/>
                  </a:lnTo>
                  <a:lnTo>
                    <a:pt x="130" y="19"/>
                  </a:lnTo>
                  <a:lnTo>
                    <a:pt x="131" y="19"/>
                  </a:lnTo>
                  <a:lnTo>
                    <a:pt x="131" y="18"/>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6" name="Freeform 328"/>
            <p:cNvSpPr>
              <a:spLocks/>
            </p:cNvSpPr>
            <p:nvPr/>
          </p:nvSpPr>
          <p:spPr bwMode="auto">
            <a:xfrm>
              <a:off x="5226787" y="1833182"/>
              <a:ext cx="61122" cy="27783"/>
            </a:xfrm>
            <a:custGeom>
              <a:avLst/>
              <a:gdLst>
                <a:gd name="T0" fmla="*/ 0 w 44"/>
                <a:gd name="T1" fmla="*/ 20 h 20"/>
                <a:gd name="T2" fmla="*/ 1 w 44"/>
                <a:gd name="T3" fmla="*/ 19 h 20"/>
                <a:gd name="T4" fmla="*/ 3 w 44"/>
                <a:gd name="T5" fmla="*/ 19 h 20"/>
                <a:gd name="T6" fmla="*/ 5 w 44"/>
                <a:gd name="T7" fmla="*/ 18 h 20"/>
                <a:gd name="T8" fmla="*/ 6 w 44"/>
                <a:gd name="T9" fmla="*/ 16 h 20"/>
                <a:gd name="T10" fmla="*/ 7 w 44"/>
                <a:gd name="T11" fmla="*/ 15 h 20"/>
                <a:gd name="T12" fmla="*/ 10 w 44"/>
                <a:gd name="T13" fmla="*/ 15 h 20"/>
                <a:gd name="T14" fmla="*/ 12 w 44"/>
                <a:gd name="T15" fmla="*/ 17 h 20"/>
                <a:gd name="T16" fmla="*/ 14 w 44"/>
                <a:gd name="T17" fmla="*/ 15 h 20"/>
                <a:gd name="T18" fmla="*/ 15 w 44"/>
                <a:gd name="T19" fmla="*/ 13 h 20"/>
                <a:gd name="T20" fmla="*/ 16 w 44"/>
                <a:gd name="T21" fmla="*/ 14 h 20"/>
                <a:gd name="T22" fmla="*/ 16 w 44"/>
                <a:gd name="T23" fmla="*/ 15 h 20"/>
                <a:gd name="T24" fmla="*/ 18 w 44"/>
                <a:gd name="T25" fmla="*/ 15 h 20"/>
                <a:gd name="T26" fmla="*/ 19 w 44"/>
                <a:gd name="T27" fmla="*/ 13 h 20"/>
                <a:gd name="T28" fmla="*/ 19 w 44"/>
                <a:gd name="T29" fmla="*/ 12 h 20"/>
                <a:gd name="T30" fmla="*/ 21 w 44"/>
                <a:gd name="T31" fmla="*/ 12 h 20"/>
                <a:gd name="T32" fmla="*/ 22 w 44"/>
                <a:gd name="T33" fmla="*/ 12 h 20"/>
                <a:gd name="T34" fmla="*/ 23 w 44"/>
                <a:gd name="T35" fmla="*/ 11 h 20"/>
                <a:gd name="T36" fmla="*/ 24 w 44"/>
                <a:gd name="T37" fmla="*/ 10 h 20"/>
                <a:gd name="T38" fmla="*/ 24 w 44"/>
                <a:gd name="T39" fmla="*/ 8 h 20"/>
                <a:gd name="T40" fmla="*/ 26 w 44"/>
                <a:gd name="T41" fmla="*/ 7 h 20"/>
                <a:gd name="T42" fmla="*/ 27 w 44"/>
                <a:gd name="T43" fmla="*/ 6 h 20"/>
                <a:gd name="T44" fmla="*/ 27 w 44"/>
                <a:gd name="T45" fmla="*/ 6 h 20"/>
                <a:gd name="T46" fmla="*/ 28 w 44"/>
                <a:gd name="T47" fmla="*/ 5 h 20"/>
                <a:gd name="T48" fmla="*/ 29 w 44"/>
                <a:gd name="T49" fmla="*/ 3 h 20"/>
                <a:gd name="T50" fmla="*/ 30 w 44"/>
                <a:gd name="T51" fmla="*/ 2 h 20"/>
                <a:gd name="T52" fmla="*/ 32 w 44"/>
                <a:gd name="T53" fmla="*/ 4 h 20"/>
                <a:gd name="T54" fmla="*/ 34 w 44"/>
                <a:gd name="T55" fmla="*/ 4 h 20"/>
                <a:gd name="T56" fmla="*/ 37 w 44"/>
                <a:gd name="T57" fmla="*/ 1 h 20"/>
                <a:gd name="T58" fmla="*/ 38 w 44"/>
                <a:gd name="T59" fmla="*/ 0 h 20"/>
                <a:gd name="T60" fmla="*/ 39 w 44"/>
                <a:gd name="T61" fmla="*/ 0 h 20"/>
                <a:gd name="T62" fmla="*/ 41 w 44"/>
                <a:gd name="T6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20">
                  <a:moveTo>
                    <a:pt x="0" y="20"/>
                  </a:moveTo>
                  <a:lnTo>
                    <a:pt x="0" y="20"/>
                  </a:lnTo>
                  <a:lnTo>
                    <a:pt x="0" y="19"/>
                  </a:lnTo>
                  <a:lnTo>
                    <a:pt x="1" y="19"/>
                  </a:lnTo>
                  <a:lnTo>
                    <a:pt x="2" y="19"/>
                  </a:lnTo>
                  <a:lnTo>
                    <a:pt x="3" y="19"/>
                  </a:lnTo>
                  <a:lnTo>
                    <a:pt x="5" y="18"/>
                  </a:lnTo>
                  <a:lnTo>
                    <a:pt x="5" y="18"/>
                  </a:lnTo>
                  <a:lnTo>
                    <a:pt x="5" y="18"/>
                  </a:lnTo>
                  <a:lnTo>
                    <a:pt x="6" y="16"/>
                  </a:lnTo>
                  <a:lnTo>
                    <a:pt x="7" y="16"/>
                  </a:lnTo>
                  <a:lnTo>
                    <a:pt x="7" y="15"/>
                  </a:lnTo>
                  <a:lnTo>
                    <a:pt x="9" y="14"/>
                  </a:lnTo>
                  <a:lnTo>
                    <a:pt x="10" y="15"/>
                  </a:lnTo>
                  <a:lnTo>
                    <a:pt x="10" y="16"/>
                  </a:lnTo>
                  <a:lnTo>
                    <a:pt x="12" y="17"/>
                  </a:lnTo>
                  <a:lnTo>
                    <a:pt x="13" y="17"/>
                  </a:lnTo>
                  <a:lnTo>
                    <a:pt x="14" y="15"/>
                  </a:lnTo>
                  <a:lnTo>
                    <a:pt x="14" y="14"/>
                  </a:lnTo>
                  <a:lnTo>
                    <a:pt x="15" y="13"/>
                  </a:lnTo>
                  <a:lnTo>
                    <a:pt x="16" y="13"/>
                  </a:lnTo>
                  <a:lnTo>
                    <a:pt x="16" y="14"/>
                  </a:lnTo>
                  <a:lnTo>
                    <a:pt x="16" y="15"/>
                  </a:lnTo>
                  <a:lnTo>
                    <a:pt x="16" y="15"/>
                  </a:lnTo>
                  <a:lnTo>
                    <a:pt x="17" y="15"/>
                  </a:lnTo>
                  <a:lnTo>
                    <a:pt x="18" y="15"/>
                  </a:lnTo>
                  <a:lnTo>
                    <a:pt x="19" y="14"/>
                  </a:lnTo>
                  <a:lnTo>
                    <a:pt x="19" y="13"/>
                  </a:lnTo>
                  <a:lnTo>
                    <a:pt x="19" y="12"/>
                  </a:lnTo>
                  <a:lnTo>
                    <a:pt x="19" y="12"/>
                  </a:lnTo>
                  <a:lnTo>
                    <a:pt x="20" y="12"/>
                  </a:lnTo>
                  <a:lnTo>
                    <a:pt x="21" y="12"/>
                  </a:lnTo>
                  <a:lnTo>
                    <a:pt x="22" y="12"/>
                  </a:lnTo>
                  <a:lnTo>
                    <a:pt x="22" y="12"/>
                  </a:lnTo>
                  <a:lnTo>
                    <a:pt x="22" y="11"/>
                  </a:lnTo>
                  <a:lnTo>
                    <a:pt x="23" y="11"/>
                  </a:lnTo>
                  <a:lnTo>
                    <a:pt x="23" y="10"/>
                  </a:lnTo>
                  <a:lnTo>
                    <a:pt x="24" y="10"/>
                  </a:lnTo>
                  <a:lnTo>
                    <a:pt x="24" y="9"/>
                  </a:lnTo>
                  <a:lnTo>
                    <a:pt x="24" y="8"/>
                  </a:lnTo>
                  <a:lnTo>
                    <a:pt x="25" y="7"/>
                  </a:lnTo>
                  <a:lnTo>
                    <a:pt x="26" y="7"/>
                  </a:lnTo>
                  <a:lnTo>
                    <a:pt x="26" y="6"/>
                  </a:lnTo>
                  <a:lnTo>
                    <a:pt x="27" y="6"/>
                  </a:lnTo>
                  <a:lnTo>
                    <a:pt x="27" y="6"/>
                  </a:lnTo>
                  <a:lnTo>
                    <a:pt x="27" y="6"/>
                  </a:lnTo>
                  <a:lnTo>
                    <a:pt x="28" y="6"/>
                  </a:lnTo>
                  <a:lnTo>
                    <a:pt x="28" y="5"/>
                  </a:lnTo>
                  <a:lnTo>
                    <a:pt x="28" y="4"/>
                  </a:lnTo>
                  <a:lnTo>
                    <a:pt x="29" y="3"/>
                  </a:lnTo>
                  <a:lnTo>
                    <a:pt x="29" y="2"/>
                  </a:lnTo>
                  <a:lnTo>
                    <a:pt x="30" y="2"/>
                  </a:lnTo>
                  <a:lnTo>
                    <a:pt x="31" y="3"/>
                  </a:lnTo>
                  <a:lnTo>
                    <a:pt x="32" y="4"/>
                  </a:lnTo>
                  <a:lnTo>
                    <a:pt x="33" y="4"/>
                  </a:lnTo>
                  <a:lnTo>
                    <a:pt x="34" y="4"/>
                  </a:lnTo>
                  <a:lnTo>
                    <a:pt x="34" y="2"/>
                  </a:lnTo>
                  <a:lnTo>
                    <a:pt x="37" y="1"/>
                  </a:lnTo>
                  <a:lnTo>
                    <a:pt x="37" y="0"/>
                  </a:lnTo>
                  <a:lnTo>
                    <a:pt x="38" y="0"/>
                  </a:lnTo>
                  <a:lnTo>
                    <a:pt x="38" y="0"/>
                  </a:lnTo>
                  <a:lnTo>
                    <a:pt x="39" y="0"/>
                  </a:lnTo>
                  <a:lnTo>
                    <a:pt x="40" y="0"/>
                  </a:lnTo>
                  <a:lnTo>
                    <a:pt x="41" y="1"/>
                  </a:lnTo>
                  <a:lnTo>
                    <a:pt x="44" y="2"/>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7" name="Freeform 329"/>
            <p:cNvSpPr>
              <a:spLocks/>
            </p:cNvSpPr>
            <p:nvPr/>
          </p:nvSpPr>
          <p:spPr bwMode="auto">
            <a:xfrm>
              <a:off x="5304578" y="1829014"/>
              <a:ext cx="18059" cy="12503"/>
            </a:xfrm>
            <a:custGeom>
              <a:avLst/>
              <a:gdLst>
                <a:gd name="T0" fmla="*/ 10 w 13"/>
                <a:gd name="T1" fmla="*/ 6 h 9"/>
                <a:gd name="T2" fmla="*/ 10 w 13"/>
                <a:gd name="T3" fmla="*/ 7 h 9"/>
                <a:gd name="T4" fmla="*/ 10 w 13"/>
                <a:gd name="T5" fmla="*/ 7 h 9"/>
                <a:gd name="T6" fmla="*/ 9 w 13"/>
                <a:gd name="T7" fmla="*/ 7 h 9"/>
                <a:gd name="T8" fmla="*/ 8 w 13"/>
                <a:gd name="T9" fmla="*/ 7 h 9"/>
                <a:gd name="T10" fmla="*/ 7 w 13"/>
                <a:gd name="T11" fmla="*/ 7 h 9"/>
                <a:gd name="T12" fmla="*/ 6 w 13"/>
                <a:gd name="T13" fmla="*/ 8 h 9"/>
                <a:gd name="T14" fmla="*/ 4 w 13"/>
                <a:gd name="T15" fmla="*/ 9 h 9"/>
                <a:gd name="T16" fmla="*/ 2 w 13"/>
                <a:gd name="T17" fmla="*/ 9 h 9"/>
                <a:gd name="T18" fmla="*/ 0 w 13"/>
                <a:gd name="T19" fmla="*/ 7 h 9"/>
                <a:gd name="T20" fmla="*/ 1 w 13"/>
                <a:gd name="T21" fmla="*/ 6 h 9"/>
                <a:gd name="T22" fmla="*/ 1 w 13"/>
                <a:gd name="T23" fmla="*/ 5 h 9"/>
                <a:gd name="T24" fmla="*/ 2 w 13"/>
                <a:gd name="T25" fmla="*/ 4 h 9"/>
                <a:gd name="T26" fmla="*/ 5 w 13"/>
                <a:gd name="T27" fmla="*/ 3 h 9"/>
                <a:gd name="T28" fmla="*/ 8 w 13"/>
                <a:gd name="T29" fmla="*/ 2 h 9"/>
                <a:gd name="T30" fmla="*/ 11 w 13"/>
                <a:gd name="T31" fmla="*/ 0 h 9"/>
                <a:gd name="T32" fmla="*/ 12 w 13"/>
                <a:gd name="T33" fmla="*/ 0 h 9"/>
                <a:gd name="T34" fmla="*/ 12 w 13"/>
                <a:gd name="T35" fmla="*/ 1 h 9"/>
                <a:gd name="T36" fmla="*/ 13 w 13"/>
                <a:gd name="T37" fmla="*/ 1 h 9"/>
                <a:gd name="T38" fmla="*/ 13 w 13"/>
                <a:gd name="T39" fmla="*/ 2 h 9"/>
                <a:gd name="T40" fmla="*/ 12 w 13"/>
                <a:gd name="T41" fmla="*/ 4 h 9"/>
                <a:gd name="T42" fmla="*/ 11 w 13"/>
                <a:gd name="T43" fmla="*/ 5 h 9"/>
                <a:gd name="T44" fmla="*/ 10 w 13"/>
                <a:gd name="T45" fmla="*/ 5 h 9"/>
                <a:gd name="T46" fmla="*/ 10 w 13"/>
                <a:gd name="T4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9">
                  <a:moveTo>
                    <a:pt x="10" y="6"/>
                  </a:moveTo>
                  <a:lnTo>
                    <a:pt x="10" y="7"/>
                  </a:lnTo>
                  <a:lnTo>
                    <a:pt x="10" y="7"/>
                  </a:lnTo>
                  <a:lnTo>
                    <a:pt x="9" y="7"/>
                  </a:lnTo>
                  <a:lnTo>
                    <a:pt x="8" y="7"/>
                  </a:lnTo>
                  <a:lnTo>
                    <a:pt x="7" y="7"/>
                  </a:lnTo>
                  <a:lnTo>
                    <a:pt x="6" y="8"/>
                  </a:lnTo>
                  <a:lnTo>
                    <a:pt x="4" y="9"/>
                  </a:lnTo>
                  <a:lnTo>
                    <a:pt x="2" y="9"/>
                  </a:lnTo>
                  <a:lnTo>
                    <a:pt x="0" y="7"/>
                  </a:lnTo>
                  <a:lnTo>
                    <a:pt x="1" y="6"/>
                  </a:lnTo>
                  <a:lnTo>
                    <a:pt x="1" y="5"/>
                  </a:lnTo>
                  <a:lnTo>
                    <a:pt x="2" y="4"/>
                  </a:lnTo>
                  <a:lnTo>
                    <a:pt x="5" y="3"/>
                  </a:lnTo>
                  <a:lnTo>
                    <a:pt x="8" y="2"/>
                  </a:lnTo>
                  <a:lnTo>
                    <a:pt x="11" y="0"/>
                  </a:lnTo>
                  <a:lnTo>
                    <a:pt x="12" y="0"/>
                  </a:lnTo>
                  <a:lnTo>
                    <a:pt x="12" y="1"/>
                  </a:lnTo>
                  <a:lnTo>
                    <a:pt x="13" y="1"/>
                  </a:lnTo>
                  <a:lnTo>
                    <a:pt x="13" y="2"/>
                  </a:lnTo>
                  <a:lnTo>
                    <a:pt x="12" y="4"/>
                  </a:lnTo>
                  <a:lnTo>
                    <a:pt x="11" y="5"/>
                  </a:lnTo>
                  <a:lnTo>
                    <a:pt x="10" y="5"/>
                  </a:lnTo>
                  <a:lnTo>
                    <a:pt x="10" y="6"/>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8" name="Freeform 330"/>
            <p:cNvSpPr>
              <a:spLocks/>
            </p:cNvSpPr>
            <p:nvPr/>
          </p:nvSpPr>
          <p:spPr bwMode="auto">
            <a:xfrm>
              <a:off x="5326805" y="1808177"/>
              <a:ext cx="8335" cy="15281"/>
            </a:xfrm>
            <a:custGeom>
              <a:avLst/>
              <a:gdLst>
                <a:gd name="T0" fmla="*/ 1 w 6"/>
                <a:gd name="T1" fmla="*/ 11 h 11"/>
                <a:gd name="T2" fmla="*/ 0 w 6"/>
                <a:gd name="T3" fmla="*/ 11 h 11"/>
                <a:gd name="T4" fmla="*/ 0 w 6"/>
                <a:gd name="T5" fmla="*/ 10 h 11"/>
                <a:gd name="T6" fmla="*/ 1 w 6"/>
                <a:gd name="T7" fmla="*/ 8 h 11"/>
                <a:gd name="T8" fmla="*/ 1 w 6"/>
                <a:gd name="T9" fmla="*/ 8 h 11"/>
                <a:gd name="T10" fmla="*/ 1 w 6"/>
                <a:gd name="T11" fmla="*/ 6 h 11"/>
                <a:gd name="T12" fmla="*/ 0 w 6"/>
                <a:gd name="T13" fmla="*/ 5 h 11"/>
                <a:gd name="T14" fmla="*/ 0 w 6"/>
                <a:gd name="T15" fmla="*/ 4 h 11"/>
                <a:gd name="T16" fmla="*/ 1 w 6"/>
                <a:gd name="T17" fmla="*/ 3 h 11"/>
                <a:gd name="T18" fmla="*/ 1 w 6"/>
                <a:gd name="T19" fmla="*/ 2 h 11"/>
                <a:gd name="T20" fmla="*/ 2 w 6"/>
                <a:gd name="T21" fmla="*/ 1 h 11"/>
                <a:gd name="T22" fmla="*/ 3 w 6"/>
                <a:gd name="T23" fmla="*/ 0 h 11"/>
                <a:gd name="T24" fmla="*/ 4 w 6"/>
                <a:gd name="T25" fmla="*/ 0 h 11"/>
                <a:gd name="T26" fmla="*/ 5 w 6"/>
                <a:gd name="T27" fmla="*/ 0 h 11"/>
                <a:gd name="T28" fmla="*/ 6 w 6"/>
                <a:gd name="T29" fmla="*/ 0 h 11"/>
                <a:gd name="T30" fmla="*/ 6 w 6"/>
                <a:gd name="T31" fmla="*/ 1 h 11"/>
                <a:gd name="T32" fmla="*/ 6 w 6"/>
                <a:gd name="T33" fmla="*/ 2 h 11"/>
                <a:gd name="T34" fmla="*/ 6 w 6"/>
                <a:gd name="T35" fmla="*/ 2 h 11"/>
                <a:gd name="T36" fmla="*/ 5 w 6"/>
                <a:gd name="T37" fmla="*/ 4 h 11"/>
                <a:gd name="T38" fmla="*/ 5 w 6"/>
                <a:gd name="T39" fmla="*/ 7 h 11"/>
                <a:gd name="T40" fmla="*/ 5 w 6"/>
                <a:gd name="T41" fmla="*/ 8 h 11"/>
                <a:gd name="T42" fmla="*/ 5 w 6"/>
                <a:gd name="T43" fmla="*/ 8 h 11"/>
                <a:gd name="T44" fmla="*/ 4 w 6"/>
                <a:gd name="T45" fmla="*/ 9 h 11"/>
                <a:gd name="T46" fmla="*/ 2 w 6"/>
                <a:gd name="T47" fmla="*/ 10 h 11"/>
                <a:gd name="T48" fmla="*/ 1 w 6"/>
                <a:gd name="T4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 h="11">
                  <a:moveTo>
                    <a:pt x="1" y="11"/>
                  </a:moveTo>
                  <a:lnTo>
                    <a:pt x="0" y="11"/>
                  </a:lnTo>
                  <a:lnTo>
                    <a:pt x="0" y="10"/>
                  </a:lnTo>
                  <a:lnTo>
                    <a:pt x="1" y="8"/>
                  </a:lnTo>
                  <a:lnTo>
                    <a:pt x="1" y="8"/>
                  </a:lnTo>
                  <a:lnTo>
                    <a:pt x="1" y="6"/>
                  </a:lnTo>
                  <a:lnTo>
                    <a:pt x="0" y="5"/>
                  </a:lnTo>
                  <a:lnTo>
                    <a:pt x="0" y="4"/>
                  </a:lnTo>
                  <a:lnTo>
                    <a:pt x="1" y="3"/>
                  </a:lnTo>
                  <a:lnTo>
                    <a:pt x="1" y="2"/>
                  </a:lnTo>
                  <a:lnTo>
                    <a:pt x="2" y="1"/>
                  </a:lnTo>
                  <a:lnTo>
                    <a:pt x="3" y="0"/>
                  </a:lnTo>
                  <a:lnTo>
                    <a:pt x="4" y="0"/>
                  </a:lnTo>
                  <a:lnTo>
                    <a:pt x="5" y="0"/>
                  </a:lnTo>
                  <a:lnTo>
                    <a:pt x="6" y="0"/>
                  </a:lnTo>
                  <a:lnTo>
                    <a:pt x="6" y="1"/>
                  </a:lnTo>
                  <a:lnTo>
                    <a:pt x="6" y="2"/>
                  </a:lnTo>
                  <a:lnTo>
                    <a:pt x="6" y="2"/>
                  </a:lnTo>
                  <a:lnTo>
                    <a:pt x="5" y="4"/>
                  </a:lnTo>
                  <a:lnTo>
                    <a:pt x="5" y="7"/>
                  </a:lnTo>
                  <a:lnTo>
                    <a:pt x="5" y="8"/>
                  </a:lnTo>
                  <a:lnTo>
                    <a:pt x="5" y="8"/>
                  </a:lnTo>
                  <a:lnTo>
                    <a:pt x="4" y="9"/>
                  </a:lnTo>
                  <a:lnTo>
                    <a:pt x="2" y="10"/>
                  </a:lnTo>
                  <a:lnTo>
                    <a:pt x="1" y="11"/>
                  </a:lnTo>
                </a:path>
              </a:pathLst>
            </a:custGeom>
            <a:noFill/>
            <a:ln w="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9" name="Freeform 331"/>
            <p:cNvSpPr>
              <a:spLocks/>
            </p:cNvSpPr>
            <p:nvPr/>
          </p:nvSpPr>
          <p:spPr bwMode="auto">
            <a:xfrm>
              <a:off x="2673551" y="2061000"/>
              <a:ext cx="984899" cy="854320"/>
            </a:xfrm>
            <a:custGeom>
              <a:avLst/>
              <a:gdLst>
                <a:gd name="T0" fmla="*/ 303 w 709"/>
                <a:gd name="T1" fmla="*/ 33 h 615"/>
                <a:gd name="T2" fmla="*/ 347 w 709"/>
                <a:gd name="T3" fmla="*/ 39 h 615"/>
                <a:gd name="T4" fmla="*/ 435 w 709"/>
                <a:gd name="T5" fmla="*/ 51 h 615"/>
                <a:gd name="T6" fmla="*/ 512 w 709"/>
                <a:gd name="T7" fmla="*/ 61 h 615"/>
                <a:gd name="T8" fmla="*/ 549 w 709"/>
                <a:gd name="T9" fmla="*/ 64 h 615"/>
                <a:gd name="T10" fmla="*/ 624 w 709"/>
                <a:gd name="T11" fmla="*/ 72 h 615"/>
                <a:gd name="T12" fmla="*/ 655 w 709"/>
                <a:gd name="T13" fmla="*/ 75 h 615"/>
                <a:gd name="T14" fmla="*/ 709 w 709"/>
                <a:gd name="T15" fmla="*/ 81 h 615"/>
                <a:gd name="T16" fmla="*/ 706 w 709"/>
                <a:gd name="T17" fmla="*/ 117 h 615"/>
                <a:gd name="T18" fmla="*/ 704 w 709"/>
                <a:gd name="T19" fmla="*/ 137 h 615"/>
                <a:gd name="T20" fmla="*/ 699 w 709"/>
                <a:gd name="T21" fmla="*/ 195 h 615"/>
                <a:gd name="T22" fmla="*/ 695 w 709"/>
                <a:gd name="T23" fmla="*/ 247 h 615"/>
                <a:gd name="T24" fmla="*/ 692 w 709"/>
                <a:gd name="T25" fmla="*/ 270 h 615"/>
                <a:gd name="T26" fmla="*/ 692 w 709"/>
                <a:gd name="T27" fmla="*/ 284 h 615"/>
                <a:gd name="T28" fmla="*/ 689 w 709"/>
                <a:gd name="T29" fmla="*/ 307 h 615"/>
                <a:gd name="T30" fmla="*/ 683 w 709"/>
                <a:gd name="T31" fmla="*/ 380 h 615"/>
                <a:gd name="T32" fmla="*/ 681 w 709"/>
                <a:gd name="T33" fmla="*/ 397 h 615"/>
                <a:gd name="T34" fmla="*/ 677 w 709"/>
                <a:gd name="T35" fmla="*/ 447 h 615"/>
                <a:gd name="T36" fmla="*/ 675 w 709"/>
                <a:gd name="T37" fmla="*/ 463 h 615"/>
                <a:gd name="T38" fmla="*/ 675 w 709"/>
                <a:gd name="T39" fmla="*/ 471 h 615"/>
                <a:gd name="T40" fmla="*/ 674 w 709"/>
                <a:gd name="T41" fmla="*/ 482 h 615"/>
                <a:gd name="T42" fmla="*/ 674 w 709"/>
                <a:gd name="T43" fmla="*/ 485 h 615"/>
                <a:gd name="T44" fmla="*/ 671 w 709"/>
                <a:gd name="T45" fmla="*/ 517 h 615"/>
                <a:gd name="T46" fmla="*/ 670 w 709"/>
                <a:gd name="T47" fmla="*/ 532 h 615"/>
                <a:gd name="T48" fmla="*/ 669 w 709"/>
                <a:gd name="T49" fmla="*/ 541 h 615"/>
                <a:gd name="T50" fmla="*/ 669 w 709"/>
                <a:gd name="T51" fmla="*/ 546 h 615"/>
                <a:gd name="T52" fmla="*/ 667 w 709"/>
                <a:gd name="T53" fmla="*/ 563 h 615"/>
                <a:gd name="T54" fmla="*/ 666 w 709"/>
                <a:gd name="T55" fmla="*/ 573 h 615"/>
                <a:gd name="T56" fmla="*/ 664 w 709"/>
                <a:gd name="T57" fmla="*/ 600 h 615"/>
                <a:gd name="T58" fmla="*/ 663 w 709"/>
                <a:gd name="T59" fmla="*/ 613 h 615"/>
                <a:gd name="T60" fmla="*/ 659 w 709"/>
                <a:gd name="T61" fmla="*/ 615 h 615"/>
                <a:gd name="T62" fmla="*/ 647 w 709"/>
                <a:gd name="T63" fmla="*/ 613 h 615"/>
                <a:gd name="T64" fmla="*/ 583 w 709"/>
                <a:gd name="T65" fmla="*/ 608 h 615"/>
                <a:gd name="T66" fmla="*/ 546 w 709"/>
                <a:gd name="T67" fmla="*/ 604 h 615"/>
                <a:gd name="T68" fmla="*/ 471 w 709"/>
                <a:gd name="T69" fmla="*/ 596 h 615"/>
                <a:gd name="T70" fmla="*/ 440 w 709"/>
                <a:gd name="T71" fmla="*/ 592 h 615"/>
                <a:gd name="T72" fmla="*/ 434 w 709"/>
                <a:gd name="T73" fmla="*/ 591 h 615"/>
                <a:gd name="T74" fmla="*/ 295 w 709"/>
                <a:gd name="T75" fmla="*/ 574 h 615"/>
                <a:gd name="T76" fmla="*/ 128 w 709"/>
                <a:gd name="T77" fmla="*/ 552 h 615"/>
                <a:gd name="T78" fmla="*/ 111 w 709"/>
                <a:gd name="T79" fmla="*/ 549 h 615"/>
                <a:gd name="T80" fmla="*/ 50 w 709"/>
                <a:gd name="T81" fmla="*/ 540 h 615"/>
                <a:gd name="T82" fmla="*/ 8 w 709"/>
                <a:gd name="T83" fmla="*/ 480 h 615"/>
                <a:gd name="T84" fmla="*/ 25 w 709"/>
                <a:gd name="T85" fmla="*/ 379 h 615"/>
                <a:gd name="T86" fmla="*/ 29 w 709"/>
                <a:gd name="T87" fmla="*/ 352 h 615"/>
                <a:gd name="T88" fmla="*/ 44 w 709"/>
                <a:gd name="T89" fmla="*/ 269 h 615"/>
                <a:gd name="T90" fmla="*/ 44 w 709"/>
                <a:gd name="T91" fmla="*/ 263 h 615"/>
                <a:gd name="T92" fmla="*/ 44 w 709"/>
                <a:gd name="T93" fmla="*/ 260 h 615"/>
                <a:gd name="T94" fmla="*/ 45 w 709"/>
                <a:gd name="T95" fmla="*/ 258 h 615"/>
                <a:gd name="T96" fmla="*/ 48 w 709"/>
                <a:gd name="T97" fmla="*/ 242 h 615"/>
                <a:gd name="T98" fmla="*/ 48 w 709"/>
                <a:gd name="T99" fmla="*/ 240 h 615"/>
                <a:gd name="T100" fmla="*/ 59 w 709"/>
                <a:gd name="T101" fmla="*/ 175 h 615"/>
                <a:gd name="T102" fmla="*/ 60 w 709"/>
                <a:gd name="T103" fmla="*/ 170 h 615"/>
                <a:gd name="T104" fmla="*/ 65 w 709"/>
                <a:gd name="T105" fmla="*/ 136 h 615"/>
                <a:gd name="T106" fmla="*/ 75 w 709"/>
                <a:gd name="T107" fmla="*/ 75 h 615"/>
                <a:gd name="T108" fmla="*/ 80 w 709"/>
                <a:gd name="T109" fmla="*/ 45 h 615"/>
                <a:gd name="T110" fmla="*/ 88 w 709"/>
                <a:gd name="T111" fmla="*/ 0 h 615"/>
                <a:gd name="T112" fmla="*/ 132 w 709"/>
                <a:gd name="T113" fmla="*/ 9 h 615"/>
                <a:gd name="T114" fmla="*/ 178 w 709"/>
                <a:gd name="T115" fmla="*/ 14 h 615"/>
                <a:gd name="T116" fmla="*/ 246 w 709"/>
                <a:gd name="T117" fmla="*/ 25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9" h="615">
                  <a:moveTo>
                    <a:pt x="260" y="26"/>
                  </a:moveTo>
                  <a:lnTo>
                    <a:pt x="262" y="28"/>
                  </a:lnTo>
                  <a:lnTo>
                    <a:pt x="264" y="28"/>
                  </a:lnTo>
                  <a:lnTo>
                    <a:pt x="303" y="33"/>
                  </a:lnTo>
                  <a:lnTo>
                    <a:pt x="306" y="34"/>
                  </a:lnTo>
                  <a:lnTo>
                    <a:pt x="308" y="34"/>
                  </a:lnTo>
                  <a:lnTo>
                    <a:pt x="336" y="38"/>
                  </a:lnTo>
                  <a:lnTo>
                    <a:pt x="347" y="39"/>
                  </a:lnTo>
                  <a:lnTo>
                    <a:pt x="365" y="42"/>
                  </a:lnTo>
                  <a:lnTo>
                    <a:pt x="393" y="46"/>
                  </a:lnTo>
                  <a:lnTo>
                    <a:pt x="393" y="46"/>
                  </a:lnTo>
                  <a:lnTo>
                    <a:pt x="435" y="51"/>
                  </a:lnTo>
                  <a:lnTo>
                    <a:pt x="440" y="52"/>
                  </a:lnTo>
                  <a:lnTo>
                    <a:pt x="456" y="54"/>
                  </a:lnTo>
                  <a:lnTo>
                    <a:pt x="457" y="54"/>
                  </a:lnTo>
                  <a:lnTo>
                    <a:pt x="512" y="61"/>
                  </a:lnTo>
                  <a:lnTo>
                    <a:pt x="534" y="64"/>
                  </a:lnTo>
                  <a:lnTo>
                    <a:pt x="542" y="64"/>
                  </a:lnTo>
                  <a:lnTo>
                    <a:pt x="543" y="64"/>
                  </a:lnTo>
                  <a:lnTo>
                    <a:pt x="549" y="64"/>
                  </a:lnTo>
                  <a:lnTo>
                    <a:pt x="619" y="71"/>
                  </a:lnTo>
                  <a:lnTo>
                    <a:pt x="622" y="72"/>
                  </a:lnTo>
                  <a:lnTo>
                    <a:pt x="623" y="72"/>
                  </a:lnTo>
                  <a:lnTo>
                    <a:pt x="624" y="72"/>
                  </a:lnTo>
                  <a:lnTo>
                    <a:pt x="624" y="72"/>
                  </a:lnTo>
                  <a:lnTo>
                    <a:pt x="646" y="75"/>
                  </a:lnTo>
                  <a:lnTo>
                    <a:pt x="647" y="75"/>
                  </a:lnTo>
                  <a:lnTo>
                    <a:pt x="655" y="75"/>
                  </a:lnTo>
                  <a:lnTo>
                    <a:pt x="655" y="75"/>
                  </a:lnTo>
                  <a:lnTo>
                    <a:pt x="672" y="77"/>
                  </a:lnTo>
                  <a:lnTo>
                    <a:pt x="672" y="77"/>
                  </a:lnTo>
                  <a:lnTo>
                    <a:pt x="709" y="81"/>
                  </a:lnTo>
                  <a:lnTo>
                    <a:pt x="707" y="111"/>
                  </a:lnTo>
                  <a:lnTo>
                    <a:pt x="707" y="111"/>
                  </a:lnTo>
                  <a:lnTo>
                    <a:pt x="706" y="117"/>
                  </a:lnTo>
                  <a:lnTo>
                    <a:pt x="706" y="117"/>
                  </a:lnTo>
                  <a:lnTo>
                    <a:pt x="706" y="120"/>
                  </a:lnTo>
                  <a:lnTo>
                    <a:pt x="706" y="121"/>
                  </a:lnTo>
                  <a:lnTo>
                    <a:pt x="706" y="121"/>
                  </a:lnTo>
                  <a:lnTo>
                    <a:pt x="704" y="137"/>
                  </a:lnTo>
                  <a:lnTo>
                    <a:pt x="704" y="141"/>
                  </a:lnTo>
                  <a:lnTo>
                    <a:pt x="703" y="145"/>
                  </a:lnTo>
                  <a:lnTo>
                    <a:pt x="700" y="190"/>
                  </a:lnTo>
                  <a:lnTo>
                    <a:pt x="699" y="195"/>
                  </a:lnTo>
                  <a:lnTo>
                    <a:pt x="697" y="222"/>
                  </a:lnTo>
                  <a:lnTo>
                    <a:pt x="697" y="222"/>
                  </a:lnTo>
                  <a:lnTo>
                    <a:pt x="696" y="234"/>
                  </a:lnTo>
                  <a:lnTo>
                    <a:pt x="695" y="247"/>
                  </a:lnTo>
                  <a:lnTo>
                    <a:pt x="695" y="247"/>
                  </a:lnTo>
                  <a:lnTo>
                    <a:pt x="692" y="269"/>
                  </a:lnTo>
                  <a:lnTo>
                    <a:pt x="692" y="269"/>
                  </a:lnTo>
                  <a:lnTo>
                    <a:pt x="692" y="270"/>
                  </a:lnTo>
                  <a:lnTo>
                    <a:pt x="692" y="273"/>
                  </a:lnTo>
                  <a:lnTo>
                    <a:pt x="692" y="280"/>
                  </a:lnTo>
                  <a:lnTo>
                    <a:pt x="692" y="280"/>
                  </a:lnTo>
                  <a:lnTo>
                    <a:pt x="692" y="284"/>
                  </a:lnTo>
                  <a:lnTo>
                    <a:pt x="691" y="291"/>
                  </a:lnTo>
                  <a:lnTo>
                    <a:pt x="691" y="296"/>
                  </a:lnTo>
                  <a:lnTo>
                    <a:pt x="690" y="304"/>
                  </a:lnTo>
                  <a:lnTo>
                    <a:pt x="689" y="307"/>
                  </a:lnTo>
                  <a:lnTo>
                    <a:pt x="689" y="308"/>
                  </a:lnTo>
                  <a:lnTo>
                    <a:pt x="689" y="309"/>
                  </a:lnTo>
                  <a:lnTo>
                    <a:pt x="686" y="347"/>
                  </a:lnTo>
                  <a:lnTo>
                    <a:pt x="683" y="380"/>
                  </a:lnTo>
                  <a:lnTo>
                    <a:pt x="683" y="381"/>
                  </a:lnTo>
                  <a:lnTo>
                    <a:pt x="681" y="395"/>
                  </a:lnTo>
                  <a:lnTo>
                    <a:pt x="681" y="396"/>
                  </a:lnTo>
                  <a:lnTo>
                    <a:pt x="681" y="397"/>
                  </a:lnTo>
                  <a:lnTo>
                    <a:pt x="681" y="400"/>
                  </a:lnTo>
                  <a:lnTo>
                    <a:pt x="681" y="400"/>
                  </a:lnTo>
                  <a:lnTo>
                    <a:pt x="681" y="400"/>
                  </a:lnTo>
                  <a:lnTo>
                    <a:pt x="677" y="447"/>
                  </a:lnTo>
                  <a:lnTo>
                    <a:pt x="677" y="448"/>
                  </a:lnTo>
                  <a:lnTo>
                    <a:pt x="676" y="458"/>
                  </a:lnTo>
                  <a:lnTo>
                    <a:pt x="676" y="459"/>
                  </a:lnTo>
                  <a:lnTo>
                    <a:pt x="675" y="463"/>
                  </a:lnTo>
                  <a:lnTo>
                    <a:pt x="675" y="463"/>
                  </a:lnTo>
                  <a:lnTo>
                    <a:pt x="675" y="465"/>
                  </a:lnTo>
                  <a:lnTo>
                    <a:pt x="675" y="469"/>
                  </a:lnTo>
                  <a:lnTo>
                    <a:pt x="675" y="471"/>
                  </a:lnTo>
                  <a:lnTo>
                    <a:pt x="675" y="479"/>
                  </a:lnTo>
                  <a:lnTo>
                    <a:pt x="675" y="480"/>
                  </a:lnTo>
                  <a:lnTo>
                    <a:pt x="674" y="481"/>
                  </a:lnTo>
                  <a:lnTo>
                    <a:pt x="674" y="482"/>
                  </a:lnTo>
                  <a:lnTo>
                    <a:pt x="674" y="482"/>
                  </a:lnTo>
                  <a:lnTo>
                    <a:pt x="674" y="482"/>
                  </a:lnTo>
                  <a:lnTo>
                    <a:pt x="674" y="485"/>
                  </a:lnTo>
                  <a:lnTo>
                    <a:pt x="674" y="485"/>
                  </a:lnTo>
                  <a:lnTo>
                    <a:pt x="673" y="493"/>
                  </a:lnTo>
                  <a:lnTo>
                    <a:pt x="673" y="494"/>
                  </a:lnTo>
                  <a:lnTo>
                    <a:pt x="673" y="496"/>
                  </a:lnTo>
                  <a:lnTo>
                    <a:pt x="671" y="517"/>
                  </a:lnTo>
                  <a:lnTo>
                    <a:pt x="670" y="522"/>
                  </a:lnTo>
                  <a:lnTo>
                    <a:pt x="670" y="529"/>
                  </a:lnTo>
                  <a:lnTo>
                    <a:pt x="670" y="529"/>
                  </a:lnTo>
                  <a:lnTo>
                    <a:pt x="670" y="532"/>
                  </a:lnTo>
                  <a:lnTo>
                    <a:pt x="670" y="533"/>
                  </a:lnTo>
                  <a:lnTo>
                    <a:pt x="670" y="536"/>
                  </a:lnTo>
                  <a:lnTo>
                    <a:pt x="669" y="540"/>
                  </a:lnTo>
                  <a:lnTo>
                    <a:pt x="669" y="541"/>
                  </a:lnTo>
                  <a:lnTo>
                    <a:pt x="669" y="541"/>
                  </a:lnTo>
                  <a:lnTo>
                    <a:pt x="669" y="543"/>
                  </a:lnTo>
                  <a:lnTo>
                    <a:pt x="669" y="543"/>
                  </a:lnTo>
                  <a:lnTo>
                    <a:pt x="669" y="546"/>
                  </a:lnTo>
                  <a:lnTo>
                    <a:pt x="669" y="546"/>
                  </a:lnTo>
                  <a:lnTo>
                    <a:pt x="667" y="559"/>
                  </a:lnTo>
                  <a:lnTo>
                    <a:pt x="667" y="561"/>
                  </a:lnTo>
                  <a:lnTo>
                    <a:pt x="667" y="563"/>
                  </a:lnTo>
                  <a:lnTo>
                    <a:pt x="667" y="563"/>
                  </a:lnTo>
                  <a:lnTo>
                    <a:pt x="666" y="573"/>
                  </a:lnTo>
                  <a:lnTo>
                    <a:pt x="666" y="573"/>
                  </a:lnTo>
                  <a:lnTo>
                    <a:pt x="666" y="573"/>
                  </a:lnTo>
                  <a:lnTo>
                    <a:pt x="665" y="578"/>
                  </a:lnTo>
                  <a:lnTo>
                    <a:pt x="665" y="578"/>
                  </a:lnTo>
                  <a:lnTo>
                    <a:pt x="665" y="579"/>
                  </a:lnTo>
                  <a:lnTo>
                    <a:pt x="664" y="600"/>
                  </a:lnTo>
                  <a:lnTo>
                    <a:pt x="664" y="601"/>
                  </a:lnTo>
                  <a:lnTo>
                    <a:pt x="664" y="603"/>
                  </a:lnTo>
                  <a:lnTo>
                    <a:pt x="664" y="603"/>
                  </a:lnTo>
                  <a:lnTo>
                    <a:pt x="663" y="613"/>
                  </a:lnTo>
                  <a:lnTo>
                    <a:pt x="663" y="613"/>
                  </a:lnTo>
                  <a:lnTo>
                    <a:pt x="662" y="615"/>
                  </a:lnTo>
                  <a:lnTo>
                    <a:pt x="661" y="615"/>
                  </a:lnTo>
                  <a:lnTo>
                    <a:pt x="659" y="615"/>
                  </a:lnTo>
                  <a:lnTo>
                    <a:pt x="658" y="614"/>
                  </a:lnTo>
                  <a:lnTo>
                    <a:pt x="655" y="614"/>
                  </a:lnTo>
                  <a:lnTo>
                    <a:pt x="647" y="613"/>
                  </a:lnTo>
                  <a:lnTo>
                    <a:pt x="647" y="613"/>
                  </a:lnTo>
                  <a:lnTo>
                    <a:pt x="647" y="613"/>
                  </a:lnTo>
                  <a:lnTo>
                    <a:pt x="620" y="611"/>
                  </a:lnTo>
                  <a:lnTo>
                    <a:pt x="620" y="611"/>
                  </a:lnTo>
                  <a:lnTo>
                    <a:pt x="583" y="608"/>
                  </a:lnTo>
                  <a:lnTo>
                    <a:pt x="577" y="607"/>
                  </a:lnTo>
                  <a:lnTo>
                    <a:pt x="548" y="605"/>
                  </a:lnTo>
                  <a:lnTo>
                    <a:pt x="548" y="605"/>
                  </a:lnTo>
                  <a:lnTo>
                    <a:pt x="546" y="604"/>
                  </a:lnTo>
                  <a:lnTo>
                    <a:pt x="546" y="604"/>
                  </a:lnTo>
                  <a:lnTo>
                    <a:pt x="503" y="600"/>
                  </a:lnTo>
                  <a:lnTo>
                    <a:pt x="503" y="600"/>
                  </a:lnTo>
                  <a:lnTo>
                    <a:pt x="471" y="596"/>
                  </a:lnTo>
                  <a:lnTo>
                    <a:pt x="459" y="595"/>
                  </a:lnTo>
                  <a:lnTo>
                    <a:pt x="447" y="594"/>
                  </a:lnTo>
                  <a:lnTo>
                    <a:pt x="440" y="592"/>
                  </a:lnTo>
                  <a:lnTo>
                    <a:pt x="440" y="592"/>
                  </a:lnTo>
                  <a:lnTo>
                    <a:pt x="436" y="592"/>
                  </a:lnTo>
                  <a:lnTo>
                    <a:pt x="436" y="592"/>
                  </a:lnTo>
                  <a:lnTo>
                    <a:pt x="435" y="592"/>
                  </a:lnTo>
                  <a:lnTo>
                    <a:pt x="434" y="591"/>
                  </a:lnTo>
                  <a:lnTo>
                    <a:pt x="396" y="587"/>
                  </a:lnTo>
                  <a:lnTo>
                    <a:pt x="382" y="585"/>
                  </a:lnTo>
                  <a:lnTo>
                    <a:pt x="352" y="582"/>
                  </a:lnTo>
                  <a:lnTo>
                    <a:pt x="295" y="574"/>
                  </a:lnTo>
                  <a:lnTo>
                    <a:pt x="264" y="570"/>
                  </a:lnTo>
                  <a:lnTo>
                    <a:pt x="188" y="560"/>
                  </a:lnTo>
                  <a:lnTo>
                    <a:pt x="173" y="557"/>
                  </a:lnTo>
                  <a:lnTo>
                    <a:pt x="128" y="552"/>
                  </a:lnTo>
                  <a:lnTo>
                    <a:pt x="125" y="551"/>
                  </a:lnTo>
                  <a:lnTo>
                    <a:pt x="125" y="551"/>
                  </a:lnTo>
                  <a:lnTo>
                    <a:pt x="111" y="549"/>
                  </a:lnTo>
                  <a:lnTo>
                    <a:pt x="111" y="549"/>
                  </a:lnTo>
                  <a:lnTo>
                    <a:pt x="98" y="547"/>
                  </a:lnTo>
                  <a:lnTo>
                    <a:pt x="98" y="546"/>
                  </a:lnTo>
                  <a:lnTo>
                    <a:pt x="94" y="546"/>
                  </a:lnTo>
                  <a:lnTo>
                    <a:pt x="50" y="540"/>
                  </a:lnTo>
                  <a:lnTo>
                    <a:pt x="0" y="531"/>
                  </a:lnTo>
                  <a:lnTo>
                    <a:pt x="5" y="497"/>
                  </a:lnTo>
                  <a:lnTo>
                    <a:pt x="7" y="483"/>
                  </a:lnTo>
                  <a:lnTo>
                    <a:pt x="8" y="480"/>
                  </a:lnTo>
                  <a:lnTo>
                    <a:pt x="12" y="454"/>
                  </a:lnTo>
                  <a:lnTo>
                    <a:pt x="22" y="398"/>
                  </a:lnTo>
                  <a:lnTo>
                    <a:pt x="24" y="380"/>
                  </a:lnTo>
                  <a:lnTo>
                    <a:pt x="25" y="379"/>
                  </a:lnTo>
                  <a:lnTo>
                    <a:pt x="26" y="374"/>
                  </a:lnTo>
                  <a:lnTo>
                    <a:pt x="26" y="372"/>
                  </a:lnTo>
                  <a:lnTo>
                    <a:pt x="28" y="361"/>
                  </a:lnTo>
                  <a:lnTo>
                    <a:pt x="29" y="352"/>
                  </a:lnTo>
                  <a:lnTo>
                    <a:pt x="33" y="330"/>
                  </a:lnTo>
                  <a:lnTo>
                    <a:pt x="43" y="270"/>
                  </a:lnTo>
                  <a:lnTo>
                    <a:pt x="43" y="269"/>
                  </a:lnTo>
                  <a:lnTo>
                    <a:pt x="44" y="269"/>
                  </a:lnTo>
                  <a:lnTo>
                    <a:pt x="44" y="263"/>
                  </a:lnTo>
                  <a:lnTo>
                    <a:pt x="44" y="263"/>
                  </a:lnTo>
                  <a:lnTo>
                    <a:pt x="44" y="263"/>
                  </a:lnTo>
                  <a:lnTo>
                    <a:pt x="44" y="263"/>
                  </a:lnTo>
                  <a:lnTo>
                    <a:pt x="44" y="263"/>
                  </a:lnTo>
                  <a:lnTo>
                    <a:pt x="44" y="262"/>
                  </a:lnTo>
                  <a:lnTo>
                    <a:pt x="44" y="262"/>
                  </a:lnTo>
                  <a:lnTo>
                    <a:pt x="44" y="260"/>
                  </a:lnTo>
                  <a:lnTo>
                    <a:pt x="44" y="260"/>
                  </a:lnTo>
                  <a:lnTo>
                    <a:pt x="44" y="259"/>
                  </a:lnTo>
                  <a:lnTo>
                    <a:pt x="45" y="258"/>
                  </a:lnTo>
                  <a:lnTo>
                    <a:pt x="45" y="258"/>
                  </a:lnTo>
                  <a:lnTo>
                    <a:pt x="45" y="257"/>
                  </a:lnTo>
                  <a:lnTo>
                    <a:pt x="45" y="257"/>
                  </a:lnTo>
                  <a:lnTo>
                    <a:pt x="45" y="256"/>
                  </a:lnTo>
                  <a:lnTo>
                    <a:pt x="48" y="242"/>
                  </a:lnTo>
                  <a:lnTo>
                    <a:pt x="48" y="242"/>
                  </a:lnTo>
                  <a:lnTo>
                    <a:pt x="48" y="241"/>
                  </a:lnTo>
                  <a:lnTo>
                    <a:pt x="48" y="241"/>
                  </a:lnTo>
                  <a:lnTo>
                    <a:pt x="48" y="240"/>
                  </a:lnTo>
                  <a:lnTo>
                    <a:pt x="50" y="224"/>
                  </a:lnTo>
                  <a:lnTo>
                    <a:pt x="55" y="199"/>
                  </a:lnTo>
                  <a:lnTo>
                    <a:pt x="58" y="178"/>
                  </a:lnTo>
                  <a:lnTo>
                    <a:pt x="59" y="175"/>
                  </a:lnTo>
                  <a:lnTo>
                    <a:pt x="59" y="175"/>
                  </a:lnTo>
                  <a:lnTo>
                    <a:pt x="59" y="175"/>
                  </a:lnTo>
                  <a:lnTo>
                    <a:pt x="59" y="175"/>
                  </a:lnTo>
                  <a:lnTo>
                    <a:pt x="60" y="170"/>
                  </a:lnTo>
                  <a:lnTo>
                    <a:pt x="60" y="169"/>
                  </a:lnTo>
                  <a:lnTo>
                    <a:pt x="60" y="169"/>
                  </a:lnTo>
                  <a:lnTo>
                    <a:pt x="61" y="158"/>
                  </a:lnTo>
                  <a:lnTo>
                    <a:pt x="65" y="136"/>
                  </a:lnTo>
                  <a:lnTo>
                    <a:pt x="66" y="125"/>
                  </a:lnTo>
                  <a:lnTo>
                    <a:pt x="66" y="125"/>
                  </a:lnTo>
                  <a:lnTo>
                    <a:pt x="66" y="125"/>
                  </a:lnTo>
                  <a:lnTo>
                    <a:pt x="75" y="75"/>
                  </a:lnTo>
                  <a:lnTo>
                    <a:pt x="75" y="75"/>
                  </a:lnTo>
                  <a:lnTo>
                    <a:pt x="76" y="70"/>
                  </a:lnTo>
                  <a:lnTo>
                    <a:pt x="78" y="50"/>
                  </a:lnTo>
                  <a:lnTo>
                    <a:pt x="80" y="45"/>
                  </a:lnTo>
                  <a:lnTo>
                    <a:pt x="84" y="18"/>
                  </a:lnTo>
                  <a:lnTo>
                    <a:pt x="85" y="9"/>
                  </a:lnTo>
                  <a:lnTo>
                    <a:pt x="85" y="9"/>
                  </a:lnTo>
                  <a:lnTo>
                    <a:pt x="88" y="0"/>
                  </a:lnTo>
                  <a:lnTo>
                    <a:pt x="103" y="3"/>
                  </a:lnTo>
                  <a:lnTo>
                    <a:pt x="114" y="5"/>
                  </a:lnTo>
                  <a:lnTo>
                    <a:pt x="118" y="7"/>
                  </a:lnTo>
                  <a:lnTo>
                    <a:pt x="132" y="9"/>
                  </a:lnTo>
                  <a:lnTo>
                    <a:pt x="132" y="9"/>
                  </a:lnTo>
                  <a:lnTo>
                    <a:pt x="160" y="13"/>
                  </a:lnTo>
                  <a:lnTo>
                    <a:pt x="171" y="14"/>
                  </a:lnTo>
                  <a:lnTo>
                    <a:pt x="178" y="14"/>
                  </a:lnTo>
                  <a:lnTo>
                    <a:pt x="178" y="14"/>
                  </a:lnTo>
                  <a:lnTo>
                    <a:pt x="199" y="18"/>
                  </a:lnTo>
                  <a:lnTo>
                    <a:pt x="245" y="25"/>
                  </a:lnTo>
                  <a:lnTo>
                    <a:pt x="246" y="25"/>
                  </a:lnTo>
                  <a:lnTo>
                    <a:pt x="260" y="26"/>
                  </a:lnTo>
                  <a:close/>
                </a:path>
              </a:pathLst>
            </a:custGeom>
            <a:solidFill>
              <a:srgbClr val="4C7300"/>
            </a:solidFill>
            <a:ln w="3">
              <a:solidFill>
                <a:schemeClr val="tx1">
                  <a:lumMod val="75000"/>
                  <a:lumOff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0" name="Rectangle 332"/>
            <p:cNvSpPr>
              <a:spLocks noChangeArrowheads="1"/>
            </p:cNvSpPr>
            <p:nvPr/>
          </p:nvSpPr>
          <p:spPr bwMode="auto">
            <a:xfrm>
              <a:off x="4022405" y="4682303"/>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Tahoma" pitchFamily="34" charset="0"/>
                  <a:ea typeface="Tahoma" pitchFamily="34" charset="0"/>
                  <a:cs typeface="Tahoma" pitchFamily="34" charset="0"/>
                </a:rPr>
                <a:t>5.8</a:t>
              </a: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571" name="Rectangle 333"/>
            <p:cNvSpPr>
              <a:spLocks noChangeArrowheads="1"/>
            </p:cNvSpPr>
            <p:nvPr/>
          </p:nvSpPr>
          <p:spPr bwMode="auto">
            <a:xfrm>
              <a:off x="1661650" y="1289270"/>
              <a:ext cx="3342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Tahoma" pitchFamily="34" charset="0"/>
                  <a:ea typeface="Tahoma" pitchFamily="34" charset="0"/>
                  <a:cs typeface="Tahoma" pitchFamily="34" charset="0"/>
                </a:rPr>
                <a:t>3.0</a:t>
              </a: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572" name="Rectangle 334"/>
            <p:cNvSpPr>
              <a:spLocks noChangeArrowheads="1"/>
            </p:cNvSpPr>
            <p:nvPr/>
          </p:nvSpPr>
          <p:spPr bwMode="auto">
            <a:xfrm>
              <a:off x="1251074" y="3204260"/>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Tahoma" pitchFamily="34" charset="0"/>
                  <a:ea typeface="Tahoma" pitchFamily="34" charset="0"/>
                  <a:cs typeface="Tahoma" pitchFamily="34" charset="0"/>
                </a:rPr>
                <a:t>5.6</a:t>
              </a: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573" name="Rectangle 335"/>
            <p:cNvSpPr>
              <a:spLocks noChangeArrowheads="1"/>
            </p:cNvSpPr>
            <p:nvPr/>
          </p:nvSpPr>
          <p:spPr bwMode="auto">
            <a:xfrm>
              <a:off x="2993053" y="1672042"/>
              <a:ext cx="2457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Tahoma" pitchFamily="34" charset="0"/>
                  <a:ea typeface="Tahoma" pitchFamily="34" charset="0"/>
                  <a:cs typeface="Tahoma" pitchFamily="34" charset="0"/>
                </a:rPr>
                <a:t>3.7</a:t>
              </a: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574" name="Rectangle 336"/>
            <p:cNvSpPr>
              <a:spLocks noChangeArrowheads="1"/>
            </p:cNvSpPr>
            <p:nvPr/>
          </p:nvSpPr>
          <p:spPr bwMode="auto">
            <a:xfrm>
              <a:off x="5988033" y="4337796"/>
              <a:ext cx="3722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Tahoma" pitchFamily="34" charset="0"/>
                  <a:ea typeface="Tahoma" pitchFamily="34" charset="0"/>
                  <a:cs typeface="Tahoma" pitchFamily="34" charset="0"/>
                </a:rPr>
                <a:t>9.0</a:t>
              </a: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575" name="Rectangle 337"/>
            <p:cNvSpPr>
              <a:spLocks noChangeArrowheads="1"/>
            </p:cNvSpPr>
            <p:nvPr/>
          </p:nvSpPr>
          <p:spPr bwMode="auto">
            <a:xfrm>
              <a:off x="3112519" y="4062748"/>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Tahoma" pitchFamily="34" charset="0"/>
                  <a:ea typeface="Tahoma" pitchFamily="34" charset="0"/>
                  <a:cs typeface="Tahoma" pitchFamily="34" charset="0"/>
                </a:rPr>
                <a:t>8.1</a:t>
              </a: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576" name="Rectangle 338"/>
            <p:cNvSpPr>
              <a:spLocks noChangeArrowheads="1"/>
            </p:cNvSpPr>
            <p:nvPr/>
          </p:nvSpPr>
          <p:spPr bwMode="auto">
            <a:xfrm>
              <a:off x="2276258" y="3990512"/>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Tahoma" pitchFamily="34" charset="0"/>
                  <a:ea typeface="Tahoma" pitchFamily="34" charset="0"/>
                  <a:cs typeface="Tahoma" pitchFamily="34" charset="0"/>
                </a:rPr>
                <a:t>6.9</a:t>
              </a: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577" name="Rectangle 339"/>
            <p:cNvSpPr>
              <a:spLocks noChangeArrowheads="1"/>
            </p:cNvSpPr>
            <p:nvPr/>
          </p:nvSpPr>
          <p:spPr bwMode="auto">
            <a:xfrm>
              <a:off x="1767833" y="2909763"/>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Tahoma" pitchFamily="34" charset="0"/>
                  <a:ea typeface="Tahoma" pitchFamily="34" charset="0"/>
                  <a:cs typeface="Tahoma" pitchFamily="34" charset="0"/>
                </a:rPr>
                <a:t>5.9</a:t>
              </a: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578" name="Rectangle 340"/>
            <p:cNvSpPr>
              <a:spLocks noChangeArrowheads="1"/>
            </p:cNvSpPr>
            <p:nvPr/>
          </p:nvSpPr>
          <p:spPr bwMode="auto">
            <a:xfrm>
              <a:off x="3097239" y="2447181"/>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Tahoma" pitchFamily="34" charset="0"/>
                  <a:ea typeface="Tahoma" pitchFamily="34" charset="0"/>
                  <a:cs typeface="Tahoma" pitchFamily="34" charset="0"/>
                </a:rPr>
                <a:t>2.8</a:t>
              </a: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579" name="Rectangle 341"/>
            <p:cNvSpPr>
              <a:spLocks noChangeArrowheads="1"/>
            </p:cNvSpPr>
            <p:nvPr/>
          </p:nvSpPr>
          <p:spPr bwMode="auto">
            <a:xfrm>
              <a:off x="2470737" y="3048677"/>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Tahoma" pitchFamily="34" charset="0"/>
                  <a:ea typeface="Tahoma" pitchFamily="34" charset="0"/>
                  <a:cs typeface="Tahoma" pitchFamily="34" charset="0"/>
                </a:rPr>
                <a:t>1.9</a:t>
              </a: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580" name="Rectangle 342"/>
            <p:cNvSpPr>
              <a:spLocks noChangeArrowheads="1"/>
            </p:cNvSpPr>
            <p:nvPr/>
          </p:nvSpPr>
          <p:spPr bwMode="auto">
            <a:xfrm>
              <a:off x="4762815" y="1927643"/>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Tahoma" pitchFamily="34" charset="0"/>
                  <a:ea typeface="Tahoma" pitchFamily="34" charset="0"/>
                  <a:cs typeface="Tahoma" pitchFamily="34" charset="0"/>
                </a:rPr>
                <a:t>2.1</a:t>
              </a: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581" name="Rectangle 343"/>
            <p:cNvSpPr>
              <a:spLocks noChangeArrowheads="1"/>
            </p:cNvSpPr>
            <p:nvPr/>
          </p:nvSpPr>
          <p:spPr bwMode="auto">
            <a:xfrm>
              <a:off x="2205412" y="2049887"/>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Tahoma" pitchFamily="34" charset="0"/>
                  <a:ea typeface="Tahoma" pitchFamily="34" charset="0"/>
                  <a:cs typeface="Tahoma" pitchFamily="34" charset="0"/>
                </a:rPr>
                <a:t>1.5</a:t>
              </a: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582" name="Rectangle 344"/>
            <p:cNvSpPr>
              <a:spLocks noChangeArrowheads="1"/>
            </p:cNvSpPr>
            <p:nvPr/>
          </p:nvSpPr>
          <p:spPr bwMode="auto">
            <a:xfrm>
              <a:off x="4259947" y="3376513"/>
              <a:ext cx="2483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Tahoma" pitchFamily="34" charset="0"/>
                  <a:ea typeface="Tahoma" pitchFamily="34" charset="0"/>
                  <a:cs typeface="Tahoma" pitchFamily="34" charset="0"/>
                </a:rPr>
                <a:t>4.1</a:t>
              </a: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583" name="Rectangle 345"/>
            <p:cNvSpPr>
              <a:spLocks noChangeArrowheads="1"/>
            </p:cNvSpPr>
            <p:nvPr/>
          </p:nvSpPr>
          <p:spPr bwMode="auto">
            <a:xfrm>
              <a:off x="4041852" y="2812523"/>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Tahoma" pitchFamily="34" charset="0"/>
                  <a:ea typeface="Tahoma" pitchFamily="34" charset="0"/>
                  <a:cs typeface="Tahoma" pitchFamily="34" charset="0"/>
                </a:rPr>
                <a:t>3.5</a:t>
              </a: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584" name="Rectangle 346"/>
            <p:cNvSpPr>
              <a:spLocks noChangeArrowheads="1"/>
            </p:cNvSpPr>
            <p:nvPr/>
          </p:nvSpPr>
          <p:spPr bwMode="auto">
            <a:xfrm>
              <a:off x="4044631" y="2255480"/>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Tahoma" pitchFamily="34" charset="0"/>
                  <a:ea typeface="Tahoma" pitchFamily="34" charset="0"/>
                  <a:cs typeface="Tahoma" pitchFamily="34" charset="0"/>
                </a:rPr>
                <a:t>2.9</a:t>
              </a: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585" name="Rectangle 347"/>
            <p:cNvSpPr>
              <a:spLocks noChangeArrowheads="1"/>
            </p:cNvSpPr>
            <p:nvPr/>
          </p:nvSpPr>
          <p:spPr bwMode="auto">
            <a:xfrm>
              <a:off x="4043241" y="1694268"/>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effectLst/>
                  <a:latin typeface="Tahoma" pitchFamily="34" charset="0"/>
                  <a:ea typeface="Tahoma" pitchFamily="34" charset="0"/>
                  <a:cs typeface="Tahoma" pitchFamily="34" charset="0"/>
                </a:rPr>
                <a:t>1.6</a:t>
              </a:r>
            </a:p>
          </p:txBody>
        </p:sp>
        <p:sp>
          <p:nvSpPr>
            <p:cNvPr id="586" name="Rectangle 348"/>
            <p:cNvSpPr>
              <a:spLocks noChangeArrowheads="1"/>
            </p:cNvSpPr>
            <p:nvPr/>
          </p:nvSpPr>
          <p:spPr bwMode="auto">
            <a:xfrm>
              <a:off x="4398860" y="3922445"/>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Tahoma" pitchFamily="34" charset="0"/>
                  <a:ea typeface="Tahoma" pitchFamily="34" charset="0"/>
                  <a:cs typeface="Tahoma" pitchFamily="34" charset="0"/>
                </a:rPr>
                <a:t>6.3</a:t>
              </a: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587" name="Rectangle 349"/>
            <p:cNvSpPr>
              <a:spLocks noChangeArrowheads="1"/>
            </p:cNvSpPr>
            <p:nvPr/>
          </p:nvSpPr>
          <p:spPr bwMode="auto">
            <a:xfrm>
              <a:off x="5064258" y="3398740"/>
              <a:ext cx="2326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Tahoma" pitchFamily="34" charset="0"/>
                  <a:ea typeface="Tahoma" pitchFamily="34" charset="0"/>
                  <a:cs typeface="Tahoma" pitchFamily="34" charset="0"/>
                </a:rPr>
                <a:t>7.7</a:t>
              </a: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588" name="Rectangle 350"/>
            <p:cNvSpPr>
              <a:spLocks noChangeArrowheads="1"/>
            </p:cNvSpPr>
            <p:nvPr/>
          </p:nvSpPr>
          <p:spPr bwMode="auto">
            <a:xfrm>
              <a:off x="6843743" y="5060149"/>
              <a:ext cx="2457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Tahoma" pitchFamily="34" charset="0"/>
                  <a:ea typeface="Tahoma" pitchFamily="34" charset="0"/>
                  <a:cs typeface="Tahoma" pitchFamily="34" charset="0"/>
                </a:rPr>
                <a:t>6.7</a:t>
              </a: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589" name="Rectangle 351"/>
            <p:cNvSpPr>
              <a:spLocks noChangeArrowheads="1"/>
            </p:cNvSpPr>
            <p:nvPr/>
          </p:nvSpPr>
          <p:spPr bwMode="auto">
            <a:xfrm>
              <a:off x="5457384" y="3072293"/>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Tahoma" pitchFamily="34" charset="0"/>
                  <a:ea typeface="Tahoma" pitchFamily="34" charset="0"/>
                  <a:cs typeface="Tahoma" pitchFamily="34" charset="0"/>
                </a:rPr>
                <a:t>6.6</a:t>
              </a: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590" name="Rectangle 352"/>
            <p:cNvSpPr>
              <a:spLocks noChangeArrowheads="1"/>
            </p:cNvSpPr>
            <p:nvPr/>
          </p:nvSpPr>
          <p:spPr bwMode="auto">
            <a:xfrm>
              <a:off x="5087873" y="4043300"/>
              <a:ext cx="2369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Tahoma" pitchFamily="34" charset="0"/>
                  <a:ea typeface="Tahoma" pitchFamily="34" charset="0"/>
                  <a:cs typeface="Tahoma" pitchFamily="34" charset="0"/>
                </a:rPr>
                <a:t>7.4</a:t>
              </a: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591" name="Rectangle 353"/>
            <p:cNvSpPr>
              <a:spLocks noChangeArrowheads="1"/>
            </p:cNvSpPr>
            <p:nvPr/>
          </p:nvSpPr>
          <p:spPr bwMode="auto">
            <a:xfrm>
              <a:off x="7167035" y="2191696"/>
              <a:ext cx="2483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Tahoma" pitchFamily="34" charset="0"/>
                  <a:ea typeface="Tahoma" pitchFamily="34" charset="0"/>
                  <a:cs typeface="Tahoma" pitchFamily="34" charset="0"/>
                </a:rPr>
                <a:t>4.5</a:t>
              </a: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592" name="Rectangle 354"/>
            <p:cNvSpPr>
              <a:spLocks noChangeArrowheads="1"/>
            </p:cNvSpPr>
            <p:nvPr/>
          </p:nvSpPr>
          <p:spPr bwMode="auto">
            <a:xfrm>
              <a:off x="6350600" y="2919488"/>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Tahoma" pitchFamily="34" charset="0"/>
                  <a:ea typeface="Tahoma" pitchFamily="34" charset="0"/>
                  <a:cs typeface="Tahoma" pitchFamily="34" charset="0"/>
                </a:rPr>
                <a:t>5.1</a:t>
              </a: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593" name="Rectangle 355"/>
            <p:cNvSpPr>
              <a:spLocks noChangeArrowheads="1"/>
            </p:cNvSpPr>
            <p:nvPr/>
          </p:nvSpPr>
          <p:spPr bwMode="auto">
            <a:xfrm>
              <a:off x="7018774" y="3340396"/>
              <a:ext cx="2483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Tahoma" pitchFamily="34" charset="0"/>
                  <a:ea typeface="Tahoma" pitchFamily="34" charset="0"/>
                  <a:cs typeface="Tahoma" pitchFamily="34" charset="0"/>
                </a:rPr>
                <a:t>4.8</a:t>
              </a: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594" name="Rectangle 356"/>
            <p:cNvSpPr>
              <a:spLocks noChangeArrowheads="1"/>
            </p:cNvSpPr>
            <p:nvPr/>
          </p:nvSpPr>
          <p:spPr bwMode="auto">
            <a:xfrm>
              <a:off x="5903297" y="3051455"/>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Tahoma" pitchFamily="34" charset="0"/>
                  <a:ea typeface="Tahoma" pitchFamily="34" charset="0"/>
                  <a:cs typeface="Tahoma" pitchFamily="34" charset="0"/>
                </a:rPr>
                <a:t>5.2</a:t>
              </a: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595" name="Rectangle 357"/>
            <p:cNvSpPr>
              <a:spLocks noChangeArrowheads="1"/>
            </p:cNvSpPr>
            <p:nvPr/>
          </p:nvSpPr>
          <p:spPr bwMode="auto">
            <a:xfrm>
              <a:off x="5439319" y="4364727"/>
              <a:ext cx="3478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Tahoma" pitchFamily="34" charset="0"/>
                  <a:ea typeface="Tahoma" pitchFamily="34" charset="0"/>
                  <a:cs typeface="Tahoma" pitchFamily="34" charset="0"/>
                </a:rPr>
                <a:t>10.2</a:t>
              </a: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596" name="Rectangle 358"/>
            <p:cNvSpPr>
              <a:spLocks noChangeArrowheads="1"/>
            </p:cNvSpPr>
            <p:nvPr/>
          </p:nvSpPr>
          <p:spPr bwMode="auto">
            <a:xfrm>
              <a:off x="5078149" y="4758706"/>
              <a:ext cx="3478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Tahoma" pitchFamily="34" charset="0"/>
                  <a:ea typeface="Tahoma" pitchFamily="34" charset="0"/>
                  <a:cs typeface="Tahoma" pitchFamily="34" charset="0"/>
                </a:rPr>
                <a:t>12.4</a:t>
              </a: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597" name="Rectangle 359"/>
            <p:cNvSpPr>
              <a:spLocks noChangeArrowheads="1"/>
            </p:cNvSpPr>
            <p:nvPr/>
          </p:nvSpPr>
          <p:spPr bwMode="auto">
            <a:xfrm>
              <a:off x="7870316" y="1577580"/>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Tahoma" pitchFamily="34" charset="0"/>
                  <a:ea typeface="Tahoma" pitchFamily="34" charset="0"/>
                  <a:cs typeface="Tahoma" pitchFamily="34" charset="0"/>
                </a:rPr>
                <a:t>2.3</a:t>
              </a:r>
              <a:endParaRPr kumimoji="0" lang="en-US" sz="12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598" name="Rectangle 360"/>
            <p:cNvSpPr>
              <a:spLocks noChangeArrowheads="1"/>
            </p:cNvSpPr>
            <p:nvPr/>
          </p:nvSpPr>
          <p:spPr bwMode="auto">
            <a:xfrm>
              <a:off x="6822906" y="4053024"/>
              <a:ext cx="2369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Tahoma" pitchFamily="34" charset="0"/>
                  <a:ea typeface="Tahoma" pitchFamily="34" charset="0"/>
                  <a:cs typeface="Tahoma" pitchFamily="34" charset="0"/>
                </a:rPr>
                <a:t>7.5</a:t>
              </a: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599" name="Rectangle 361"/>
            <p:cNvSpPr>
              <a:spLocks noChangeArrowheads="1"/>
            </p:cNvSpPr>
            <p:nvPr/>
          </p:nvSpPr>
          <p:spPr bwMode="auto">
            <a:xfrm>
              <a:off x="6664545" y="3176478"/>
              <a:ext cx="24404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Tahoma" pitchFamily="34" charset="0"/>
                  <a:ea typeface="Tahoma" pitchFamily="34" charset="0"/>
                  <a:cs typeface="Tahoma" pitchFamily="34" charset="0"/>
                </a:rPr>
                <a:t>4.7</a:t>
              </a: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600" name="Rectangle 362"/>
            <p:cNvSpPr>
              <a:spLocks noChangeArrowheads="1"/>
            </p:cNvSpPr>
            <p:nvPr/>
          </p:nvSpPr>
          <p:spPr bwMode="auto">
            <a:xfrm>
              <a:off x="7152132" y="2947270"/>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Tahoma" pitchFamily="34" charset="0"/>
                  <a:ea typeface="Tahoma" pitchFamily="34" charset="0"/>
                  <a:cs typeface="Tahoma" pitchFamily="34" charset="0"/>
                </a:rPr>
                <a:t>8.3</a:t>
              </a:r>
              <a:endParaRPr kumimoji="0" lang="en-US" sz="12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601" name="Rectangle 363"/>
            <p:cNvSpPr>
              <a:spLocks noChangeArrowheads="1"/>
            </p:cNvSpPr>
            <p:nvPr/>
          </p:nvSpPr>
          <p:spPr bwMode="auto">
            <a:xfrm>
              <a:off x="7675786" y="2053504"/>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Tahoma" pitchFamily="34" charset="0"/>
                  <a:ea typeface="Tahoma" pitchFamily="34" charset="0"/>
                  <a:cs typeface="Tahoma" pitchFamily="34" charset="0"/>
                </a:rPr>
                <a:t>1.4</a:t>
              </a:r>
              <a:endParaRPr kumimoji="0" lang="en-US" sz="12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602" name="Rectangle 364"/>
            <p:cNvSpPr>
              <a:spLocks noChangeArrowheads="1"/>
            </p:cNvSpPr>
            <p:nvPr/>
          </p:nvSpPr>
          <p:spPr bwMode="auto">
            <a:xfrm>
              <a:off x="7461841" y="2809746"/>
              <a:ext cx="2117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Tahoma" pitchFamily="34" charset="0"/>
                  <a:ea typeface="Tahoma" pitchFamily="34" charset="0"/>
                  <a:cs typeface="Tahoma" pitchFamily="34" charset="0"/>
                </a:rPr>
                <a:t>4.3</a:t>
              </a:r>
              <a:endParaRPr kumimoji="0" lang="en-US" sz="12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603" name="Rectangle 365"/>
            <p:cNvSpPr>
              <a:spLocks noChangeArrowheads="1"/>
            </p:cNvSpPr>
            <p:nvPr/>
          </p:nvSpPr>
          <p:spPr bwMode="auto">
            <a:xfrm>
              <a:off x="7628857" y="2405507"/>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Tahoma" pitchFamily="34" charset="0"/>
                  <a:ea typeface="Tahoma" pitchFamily="34" charset="0"/>
                  <a:cs typeface="Tahoma" pitchFamily="34" charset="0"/>
                </a:rPr>
                <a:t>3.8</a:t>
              </a:r>
              <a:endParaRPr kumimoji="0" lang="en-US" sz="12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604" name="Rectangle 366"/>
            <p:cNvSpPr>
              <a:spLocks noChangeArrowheads="1"/>
            </p:cNvSpPr>
            <p:nvPr/>
          </p:nvSpPr>
          <p:spPr bwMode="auto">
            <a:xfrm>
              <a:off x="7934912" y="2508302"/>
              <a:ext cx="2095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Tahoma" pitchFamily="34" charset="0"/>
                  <a:ea typeface="Tahoma" pitchFamily="34" charset="0"/>
                  <a:cs typeface="Tahoma" pitchFamily="34" charset="0"/>
                </a:rPr>
                <a:t>2.7</a:t>
              </a:r>
              <a:endParaRPr kumimoji="0" lang="en-US" sz="12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418" name="TextBox 417"/>
            <p:cNvSpPr txBox="1"/>
            <p:nvPr/>
          </p:nvSpPr>
          <p:spPr>
            <a:xfrm>
              <a:off x="4648928" y="5528349"/>
              <a:ext cx="2253854" cy="646331"/>
            </a:xfrm>
            <a:prstGeom prst="rect">
              <a:avLst/>
            </a:prstGeom>
            <a:noFill/>
          </p:spPr>
          <p:txBody>
            <a:bodyPr wrap="square" rtlCol="0">
              <a:spAutoFit/>
            </a:bodyPr>
            <a:lstStyle/>
            <a:p>
              <a:r>
                <a:rPr lang="en-US" sz="1200" dirty="0" smtClean="0">
                  <a:latin typeface="Tahoma" pitchFamily="34" charset="0"/>
                  <a:ea typeface="Tahoma" pitchFamily="34" charset="0"/>
                  <a:cs typeface="Tahoma" pitchFamily="34" charset="0"/>
                </a:rPr>
                <a:t>States in shades of green have met the 2020 target of 5.5 homicides per 100,000</a:t>
              </a:r>
              <a:endParaRPr lang="en-US" sz="1200" dirty="0">
                <a:latin typeface="Tahoma" pitchFamily="34" charset="0"/>
                <a:ea typeface="Tahoma" pitchFamily="34" charset="0"/>
                <a:cs typeface="Tahoma" pitchFamily="34" charset="0"/>
              </a:endParaRPr>
            </a:p>
          </p:txBody>
        </p:sp>
        <p:sp>
          <p:nvSpPr>
            <p:cNvPr id="422" name="Rectangle 151"/>
            <p:cNvSpPr>
              <a:spLocks noChangeArrowheads="1"/>
            </p:cNvSpPr>
            <p:nvPr/>
          </p:nvSpPr>
          <p:spPr bwMode="auto">
            <a:xfrm>
              <a:off x="7509213" y="4041865"/>
              <a:ext cx="7854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b="1" dirty="0" smtClean="0">
                  <a:solidFill>
                    <a:schemeClr val="accent1">
                      <a:lumMod val="50000"/>
                    </a:schemeClr>
                  </a:solidFill>
                  <a:latin typeface="Tahoma" pitchFamily="34" charset="0"/>
                  <a:ea typeface="Tahoma" pitchFamily="34" charset="0"/>
                  <a:cs typeface="Tahoma" pitchFamily="34" charset="0"/>
                </a:rPr>
                <a:t>Per 100,000</a:t>
              </a:r>
              <a:endParaRPr kumimoji="0" lang="en-US" sz="1000" b="0" i="0" u="none" strike="noStrike" cap="none" normalizeH="0" baseline="0" dirty="0" smtClean="0">
                <a:ln>
                  <a:noFill/>
                </a:ln>
                <a:solidFill>
                  <a:schemeClr val="accent1">
                    <a:lumMod val="50000"/>
                  </a:schemeClr>
                </a:solidFill>
                <a:effectLst/>
                <a:latin typeface="Tahoma" pitchFamily="34" charset="0"/>
                <a:ea typeface="Tahoma" pitchFamily="34" charset="0"/>
                <a:cs typeface="Tahoma" pitchFamily="34" charset="0"/>
              </a:endParaRPr>
            </a:p>
          </p:txBody>
        </p:sp>
        <p:grpSp>
          <p:nvGrpSpPr>
            <p:cNvPr id="9" name="Group 8"/>
            <p:cNvGrpSpPr/>
            <p:nvPr/>
          </p:nvGrpSpPr>
          <p:grpSpPr>
            <a:xfrm>
              <a:off x="7498659" y="4238922"/>
              <a:ext cx="977162" cy="823457"/>
              <a:chOff x="7498659" y="4184330"/>
              <a:chExt cx="977162" cy="823457"/>
            </a:xfrm>
          </p:grpSpPr>
          <p:grpSp>
            <p:nvGrpSpPr>
              <p:cNvPr id="7" name="Group 6"/>
              <p:cNvGrpSpPr/>
              <p:nvPr/>
            </p:nvGrpSpPr>
            <p:grpSpPr>
              <a:xfrm>
                <a:off x="7505500" y="4839512"/>
                <a:ext cx="882585" cy="168275"/>
                <a:chOff x="7498659" y="4272948"/>
                <a:chExt cx="882585" cy="168275"/>
              </a:xfrm>
            </p:grpSpPr>
            <p:sp>
              <p:nvSpPr>
                <p:cNvPr id="606" name="Rectangle 371"/>
                <p:cNvSpPr>
                  <a:spLocks noChangeArrowheads="1"/>
                </p:cNvSpPr>
                <p:nvPr/>
              </p:nvSpPr>
              <p:spPr bwMode="auto">
                <a:xfrm>
                  <a:off x="7498659" y="4272948"/>
                  <a:ext cx="336550" cy="168275"/>
                </a:xfrm>
                <a:prstGeom prst="rect">
                  <a:avLst/>
                </a:prstGeom>
                <a:solidFill>
                  <a:srgbClr val="4C7300"/>
                </a:solidFill>
                <a:ln w="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7" name="Rectangle 372"/>
                <p:cNvSpPr>
                  <a:spLocks noChangeArrowheads="1"/>
                </p:cNvSpPr>
                <p:nvPr/>
              </p:nvSpPr>
              <p:spPr bwMode="auto">
                <a:xfrm>
                  <a:off x="7895534" y="4280141"/>
                  <a:ext cx="48571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ahoma" pitchFamily="34" charset="0"/>
                      <a:ea typeface="Tahoma" pitchFamily="34" charset="0"/>
                      <a:cs typeface="Tahoma" pitchFamily="34" charset="0"/>
                    </a:rPr>
                    <a:t>1.4 - 3.0</a:t>
                  </a:r>
                  <a:endParaRPr kumimoji="0" lang="en-US" sz="1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pSp>
          <p:grpSp>
            <p:nvGrpSpPr>
              <p:cNvPr id="5" name="Group 4"/>
              <p:cNvGrpSpPr/>
              <p:nvPr/>
            </p:nvGrpSpPr>
            <p:grpSpPr>
              <a:xfrm>
                <a:off x="7505500" y="4617848"/>
                <a:ext cx="882585" cy="168275"/>
                <a:chOff x="7498659" y="4501548"/>
                <a:chExt cx="882585" cy="168275"/>
              </a:xfrm>
            </p:grpSpPr>
            <p:sp>
              <p:nvSpPr>
                <p:cNvPr id="608" name="Rectangle 373"/>
                <p:cNvSpPr>
                  <a:spLocks noChangeArrowheads="1"/>
                </p:cNvSpPr>
                <p:nvPr/>
              </p:nvSpPr>
              <p:spPr bwMode="auto">
                <a:xfrm>
                  <a:off x="7498659" y="4501548"/>
                  <a:ext cx="336550" cy="168275"/>
                </a:xfrm>
                <a:prstGeom prst="rect">
                  <a:avLst/>
                </a:prstGeom>
                <a:solidFill>
                  <a:srgbClr val="70A800"/>
                </a:solidFill>
                <a:ln w="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9" name="Rectangle 374"/>
                <p:cNvSpPr>
                  <a:spLocks noChangeArrowheads="1"/>
                </p:cNvSpPr>
                <p:nvPr/>
              </p:nvSpPr>
              <p:spPr bwMode="auto">
                <a:xfrm>
                  <a:off x="7895534" y="4508741"/>
                  <a:ext cx="48571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ahoma" pitchFamily="34" charset="0"/>
                      <a:ea typeface="Tahoma" pitchFamily="34" charset="0"/>
                      <a:cs typeface="Tahoma" pitchFamily="34" charset="0"/>
                    </a:rPr>
                    <a:t>3.1 - 5.5</a:t>
                  </a:r>
                  <a:endParaRPr kumimoji="0" lang="en-US" sz="1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pSp>
          <p:grpSp>
            <p:nvGrpSpPr>
              <p:cNvPr id="4" name="Group 3"/>
              <p:cNvGrpSpPr/>
              <p:nvPr/>
            </p:nvGrpSpPr>
            <p:grpSpPr>
              <a:xfrm>
                <a:off x="7498659" y="4401802"/>
                <a:ext cx="882585" cy="168275"/>
                <a:chOff x="7498659" y="4729354"/>
                <a:chExt cx="882585" cy="168275"/>
              </a:xfrm>
            </p:grpSpPr>
            <p:sp>
              <p:nvSpPr>
                <p:cNvPr id="610" name="Rectangle 375"/>
                <p:cNvSpPr>
                  <a:spLocks noChangeArrowheads="1"/>
                </p:cNvSpPr>
                <p:nvPr/>
              </p:nvSpPr>
              <p:spPr bwMode="auto">
                <a:xfrm>
                  <a:off x="7498659" y="4729354"/>
                  <a:ext cx="336550" cy="168275"/>
                </a:xfrm>
                <a:prstGeom prst="rect">
                  <a:avLst/>
                </a:prstGeom>
                <a:solidFill>
                  <a:srgbClr val="FFAA00"/>
                </a:solidFill>
                <a:ln w="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1" name="Rectangle 376"/>
                <p:cNvSpPr>
                  <a:spLocks noChangeArrowheads="1"/>
                </p:cNvSpPr>
                <p:nvPr/>
              </p:nvSpPr>
              <p:spPr bwMode="auto">
                <a:xfrm>
                  <a:off x="7895534" y="4736547"/>
                  <a:ext cx="48571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ahoma" pitchFamily="34" charset="0"/>
                      <a:ea typeface="Tahoma" pitchFamily="34" charset="0"/>
                      <a:cs typeface="Tahoma" pitchFamily="34" charset="0"/>
                    </a:rPr>
                    <a:t>5.6 - 8.3</a:t>
                  </a:r>
                  <a:endParaRPr kumimoji="0" lang="en-US" sz="1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pSp>
          <p:grpSp>
            <p:nvGrpSpPr>
              <p:cNvPr id="2" name="Group 1"/>
              <p:cNvGrpSpPr/>
              <p:nvPr/>
            </p:nvGrpSpPr>
            <p:grpSpPr>
              <a:xfrm>
                <a:off x="7498659" y="4184330"/>
                <a:ext cx="977162" cy="168275"/>
                <a:chOff x="7498659" y="4957160"/>
                <a:chExt cx="977162" cy="168275"/>
              </a:xfrm>
            </p:grpSpPr>
            <p:sp>
              <p:nvSpPr>
                <p:cNvPr id="612" name="Rectangle 377"/>
                <p:cNvSpPr>
                  <a:spLocks noChangeArrowheads="1"/>
                </p:cNvSpPr>
                <p:nvPr/>
              </p:nvSpPr>
              <p:spPr bwMode="auto">
                <a:xfrm>
                  <a:off x="7498659" y="4957160"/>
                  <a:ext cx="336550" cy="168275"/>
                </a:xfrm>
                <a:prstGeom prst="rect">
                  <a:avLst/>
                </a:prstGeom>
                <a:solidFill>
                  <a:srgbClr val="FF0000"/>
                </a:solidFill>
                <a:ln w="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3" name="Rectangle 378"/>
                <p:cNvSpPr>
                  <a:spLocks noChangeArrowheads="1"/>
                </p:cNvSpPr>
                <p:nvPr/>
              </p:nvSpPr>
              <p:spPr bwMode="auto">
                <a:xfrm>
                  <a:off x="7895534" y="4964353"/>
                  <a:ext cx="5802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ahoma" pitchFamily="34" charset="0"/>
                      <a:ea typeface="Tahoma" pitchFamily="34" charset="0"/>
                      <a:cs typeface="Tahoma" pitchFamily="34" charset="0"/>
                    </a:rPr>
                    <a:t>8.4 – 20.8</a:t>
                  </a:r>
                  <a:endParaRPr kumimoji="0" lang="en-US" sz="1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pSp>
        </p:grpSp>
        <p:sp>
          <p:nvSpPr>
            <p:cNvPr id="614" name="Rectangle 343"/>
            <p:cNvSpPr>
              <a:spLocks noChangeArrowheads="1"/>
            </p:cNvSpPr>
            <p:nvPr/>
          </p:nvSpPr>
          <p:spPr bwMode="auto">
            <a:xfrm>
              <a:off x="1610206" y="1848777"/>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effectLst/>
                  <a:latin typeface="Tahoma" pitchFamily="34" charset="0"/>
                  <a:ea typeface="Tahoma" pitchFamily="34" charset="0"/>
                  <a:cs typeface="Tahoma" pitchFamily="34" charset="0"/>
                </a:rPr>
                <a:t>2.8</a:t>
              </a:r>
            </a:p>
          </p:txBody>
        </p:sp>
        <p:sp>
          <p:nvSpPr>
            <p:cNvPr id="615" name="Rectangle 343"/>
            <p:cNvSpPr>
              <a:spLocks noChangeArrowheads="1"/>
            </p:cNvSpPr>
            <p:nvPr/>
          </p:nvSpPr>
          <p:spPr bwMode="auto">
            <a:xfrm>
              <a:off x="3260900" y="3242083"/>
              <a:ext cx="2457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Tahoma" pitchFamily="34" charset="0"/>
                  <a:ea typeface="Tahoma" pitchFamily="34" charset="0"/>
                  <a:cs typeface="Tahoma" pitchFamily="34" charset="0"/>
                </a:rPr>
                <a:t>3.7</a:t>
              </a: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616" name="Rectangle 343"/>
            <p:cNvSpPr>
              <a:spLocks noChangeArrowheads="1"/>
            </p:cNvSpPr>
            <p:nvPr/>
          </p:nvSpPr>
          <p:spPr bwMode="auto">
            <a:xfrm>
              <a:off x="4906805" y="2713136"/>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Tahoma" pitchFamily="34" charset="0"/>
                  <a:ea typeface="Tahoma" pitchFamily="34" charset="0"/>
                  <a:cs typeface="Tahoma" pitchFamily="34" charset="0"/>
                </a:rPr>
                <a:t>2.1</a:t>
              </a: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617" name="Rectangle 343"/>
            <p:cNvSpPr>
              <a:spLocks noChangeArrowheads="1"/>
            </p:cNvSpPr>
            <p:nvPr/>
          </p:nvSpPr>
          <p:spPr bwMode="auto">
            <a:xfrm>
              <a:off x="5362081" y="2180781"/>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Tahoma" pitchFamily="34" charset="0"/>
                  <a:ea typeface="Tahoma" pitchFamily="34" charset="0"/>
                  <a:cs typeface="Tahoma" pitchFamily="34" charset="0"/>
                </a:rPr>
                <a:t>2.9</a:t>
              </a: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618" name="Rectangle 343"/>
            <p:cNvSpPr>
              <a:spLocks noChangeArrowheads="1"/>
            </p:cNvSpPr>
            <p:nvPr/>
          </p:nvSpPr>
          <p:spPr bwMode="auto">
            <a:xfrm>
              <a:off x="6031786" y="2354299"/>
              <a:ext cx="2457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Tahoma" pitchFamily="34" charset="0"/>
                  <a:ea typeface="Tahoma" pitchFamily="34" charset="0"/>
                  <a:cs typeface="Tahoma" pitchFamily="34" charset="0"/>
                </a:rPr>
                <a:t>6.7</a:t>
              </a: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619" name="Rectangle 343"/>
            <p:cNvSpPr>
              <a:spLocks noChangeArrowheads="1"/>
            </p:cNvSpPr>
            <p:nvPr/>
          </p:nvSpPr>
          <p:spPr bwMode="auto">
            <a:xfrm>
              <a:off x="7025714" y="2676704"/>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Tahoma" pitchFamily="34" charset="0"/>
                  <a:ea typeface="Tahoma" pitchFamily="34" charset="0"/>
                  <a:cs typeface="Tahoma" pitchFamily="34" charset="0"/>
                </a:rPr>
                <a:t>5.6</a:t>
              </a: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620" name="Rectangle 343"/>
            <p:cNvSpPr>
              <a:spLocks noChangeArrowheads="1"/>
            </p:cNvSpPr>
            <p:nvPr/>
          </p:nvSpPr>
          <p:spPr bwMode="auto">
            <a:xfrm>
              <a:off x="6177152" y="3445970"/>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Tahoma" pitchFamily="34" charset="0"/>
                  <a:ea typeface="Tahoma" pitchFamily="34" charset="0"/>
                  <a:cs typeface="Tahoma" pitchFamily="34" charset="0"/>
                </a:rPr>
                <a:t>5.1</a:t>
              </a: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621" name="Rectangle 343"/>
            <p:cNvSpPr>
              <a:spLocks noChangeArrowheads="1"/>
            </p:cNvSpPr>
            <p:nvPr/>
          </p:nvSpPr>
          <p:spPr bwMode="auto">
            <a:xfrm>
              <a:off x="5975884" y="3794644"/>
              <a:ext cx="2369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Tahoma" pitchFamily="34" charset="0"/>
                  <a:ea typeface="Tahoma" pitchFamily="34" charset="0"/>
                  <a:cs typeface="Tahoma" pitchFamily="34" charset="0"/>
                </a:rPr>
                <a:t>7.4</a:t>
              </a: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622" name="Rectangle 343"/>
            <p:cNvSpPr>
              <a:spLocks noChangeArrowheads="1"/>
            </p:cNvSpPr>
            <p:nvPr/>
          </p:nvSpPr>
          <p:spPr bwMode="auto">
            <a:xfrm>
              <a:off x="6472832" y="4289666"/>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Tahoma" pitchFamily="34" charset="0"/>
                  <a:ea typeface="Tahoma" pitchFamily="34" charset="0"/>
                  <a:cs typeface="Tahoma" pitchFamily="34" charset="0"/>
                </a:rPr>
                <a:t>6.9</a:t>
              </a: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623" name="Rectangle 343"/>
            <p:cNvSpPr>
              <a:spLocks noChangeArrowheads="1"/>
            </p:cNvSpPr>
            <p:nvPr/>
          </p:nvSpPr>
          <p:spPr bwMode="auto">
            <a:xfrm>
              <a:off x="7102117" y="3683652"/>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Tahoma" pitchFamily="34" charset="0"/>
                  <a:ea typeface="Tahoma" pitchFamily="34" charset="0"/>
                  <a:cs typeface="Tahoma" pitchFamily="34" charset="0"/>
                </a:rPr>
                <a:t>6.3</a:t>
              </a: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624" name="Rectangle 343"/>
            <p:cNvSpPr>
              <a:spLocks noChangeArrowheads="1"/>
            </p:cNvSpPr>
            <p:nvPr/>
          </p:nvSpPr>
          <p:spPr bwMode="auto">
            <a:xfrm>
              <a:off x="7581370" y="3022978"/>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Tahoma" pitchFamily="34" charset="0"/>
                  <a:ea typeface="Tahoma" pitchFamily="34" charset="0"/>
                  <a:cs typeface="Tahoma" pitchFamily="34" charset="0"/>
                </a:rPr>
                <a:t>6.6</a:t>
              </a:r>
              <a:endParaRPr kumimoji="0" lang="en-US" sz="12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718" name="Freeform 479"/>
            <p:cNvSpPr>
              <a:spLocks/>
            </p:cNvSpPr>
            <p:nvPr/>
          </p:nvSpPr>
          <p:spPr bwMode="auto">
            <a:xfrm>
              <a:off x="7584346" y="3287567"/>
              <a:ext cx="182880" cy="227023"/>
            </a:xfrm>
            <a:custGeom>
              <a:avLst/>
              <a:gdLst>
                <a:gd name="T0" fmla="*/ 226 w 377"/>
                <a:gd name="T1" fmla="*/ 437 h 468"/>
                <a:gd name="T2" fmla="*/ 208 w 377"/>
                <a:gd name="T3" fmla="*/ 468 h 468"/>
                <a:gd name="T4" fmla="*/ 194 w 377"/>
                <a:gd name="T5" fmla="*/ 355 h 468"/>
                <a:gd name="T6" fmla="*/ 191 w 377"/>
                <a:gd name="T7" fmla="*/ 330 h 468"/>
                <a:gd name="T8" fmla="*/ 165 w 377"/>
                <a:gd name="T9" fmla="*/ 285 h 468"/>
                <a:gd name="T10" fmla="*/ 105 w 377"/>
                <a:gd name="T11" fmla="*/ 229 h 468"/>
                <a:gd name="T12" fmla="*/ 65 w 377"/>
                <a:gd name="T13" fmla="*/ 227 h 468"/>
                <a:gd name="T14" fmla="*/ 43 w 377"/>
                <a:gd name="T15" fmla="*/ 215 h 468"/>
                <a:gd name="T16" fmla="*/ 0 w 377"/>
                <a:gd name="T17" fmla="*/ 168 h 468"/>
                <a:gd name="T18" fmla="*/ 0 w 377"/>
                <a:gd name="T19" fmla="*/ 168 h 468"/>
                <a:gd name="T20" fmla="*/ 26 w 377"/>
                <a:gd name="T21" fmla="*/ 127 h 468"/>
                <a:gd name="T22" fmla="*/ 87 w 377"/>
                <a:gd name="T23" fmla="*/ 28 h 468"/>
                <a:gd name="T24" fmla="*/ 104 w 377"/>
                <a:gd name="T25" fmla="*/ 0 h 468"/>
                <a:gd name="T26" fmla="*/ 114 w 377"/>
                <a:gd name="T27" fmla="*/ 6 h 468"/>
                <a:gd name="T28" fmla="*/ 157 w 377"/>
                <a:gd name="T29" fmla="*/ 35 h 468"/>
                <a:gd name="T30" fmla="*/ 160 w 377"/>
                <a:gd name="T31" fmla="*/ 38 h 468"/>
                <a:gd name="T32" fmla="*/ 172 w 377"/>
                <a:gd name="T33" fmla="*/ 46 h 468"/>
                <a:gd name="T34" fmla="*/ 183 w 377"/>
                <a:gd name="T35" fmla="*/ 54 h 468"/>
                <a:gd name="T36" fmla="*/ 184 w 377"/>
                <a:gd name="T37" fmla="*/ 55 h 468"/>
                <a:gd name="T38" fmla="*/ 310 w 377"/>
                <a:gd name="T39" fmla="*/ 142 h 468"/>
                <a:gd name="T40" fmla="*/ 377 w 377"/>
                <a:gd name="T41" fmla="*/ 188 h 468"/>
                <a:gd name="T42" fmla="*/ 375 w 377"/>
                <a:gd name="T43" fmla="*/ 192 h 468"/>
                <a:gd name="T44" fmla="*/ 364 w 377"/>
                <a:gd name="T45" fmla="*/ 209 h 468"/>
                <a:gd name="T46" fmla="*/ 363 w 377"/>
                <a:gd name="T47" fmla="*/ 211 h 468"/>
                <a:gd name="T48" fmla="*/ 324 w 377"/>
                <a:gd name="T49" fmla="*/ 275 h 468"/>
                <a:gd name="T50" fmla="*/ 319 w 377"/>
                <a:gd name="T51" fmla="*/ 283 h 468"/>
                <a:gd name="T52" fmla="*/ 256 w 377"/>
                <a:gd name="T53" fmla="*/ 386 h 468"/>
                <a:gd name="T54" fmla="*/ 226 w 377"/>
                <a:gd name="T55" fmla="*/ 437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7" h="468">
                  <a:moveTo>
                    <a:pt x="226" y="437"/>
                  </a:moveTo>
                  <a:lnTo>
                    <a:pt x="208" y="468"/>
                  </a:lnTo>
                  <a:lnTo>
                    <a:pt x="194" y="355"/>
                  </a:lnTo>
                  <a:lnTo>
                    <a:pt x="191" y="330"/>
                  </a:lnTo>
                  <a:lnTo>
                    <a:pt x="165" y="285"/>
                  </a:lnTo>
                  <a:lnTo>
                    <a:pt x="105" y="229"/>
                  </a:lnTo>
                  <a:lnTo>
                    <a:pt x="65" y="227"/>
                  </a:lnTo>
                  <a:lnTo>
                    <a:pt x="43" y="215"/>
                  </a:lnTo>
                  <a:lnTo>
                    <a:pt x="0" y="168"/>
                  </a:lnTo>
                  <a:lnTo>
                    <a:pt x="0" y="168"/>
                  </a:lnTo>
                  <a:lnTo>
                    <a:pt x="26" y="127"/>
                  </a:lnTo>
                  <a:lnTo>
                    <a:pt x="87" y="28"/>
                  </a:lnTo>
                  <a:lnTo>
                    <a:pt x="104" y="0"/>
                  </a:lnTo>
                  <a:lnTo>
                    <a:pt x="114" y="6"/>
                  </a:lnTo>
                  <a:lnTo>
                    <a:pt x="157" y="35"/>
                  </a:lnTo>
                  <a:lnTo>
                    <a:pt x="160" y="38"/>
                  </a:lnTo>
                  <a:lnTo>
                    <a:pt x="172" y="46"/>
                  </a:lnTo>
                  <a:lnTo>
                    <a:pt x="183" y="54"/>
                  </a:lnTo>
                  <a:lnTo>
                    <a:pt x="184" y="55"/>
                  </a:lnTo>
                  <a:lnTo>
                    <a:pt x="310" y="142"/>
                  </a:lnTo>
                  <a:lnTo>
                    <a:pt x="377" y="188"/>
                  </a:lnTo>
                  <a:lnTo>
                    <a:pt x="375" y="192"/>
                  </a:lnTo>
                  <a:lnTo>
                    <a:pt x="364" y="209"/>
                  </a:lnTo>
                  <a:lnTo>
                    <a:pt x="363" y="211"/>
                  </a:lnTo>
                  <a:lnTo>
                    <a:pt x="324" y="275"/>
                  </a:lnTo>
                  <a:lnTo>
                    <a:pt x="319" y="283"/>
                  </a:lnTo>
                  <a:lnTo>
                    <a:pt x="256" y="386"/>
                  </a:lnTo>
                  <a:lnTo>
                    <a:pt x="226" y="437"/>
                  </a:lnTo>
                  <a:close/>
                </a:path>
              </a:pathLst>
            </a:custGeom>
            <a:solidFill>
              <a:srgbClr val="FF0000"/>
            </a:solidFill>
            <a:ln w="2">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9" name="Rectangle 495"/>
            <p:cNvSpPr>
              <a:spLocks noChangeArrowheads="1"/>
            </p:cNvSpPr>
            <p:nvPr/>
          </p:nvSpPr>
          <p:spPr bwMode="auto">
            <a:xfrm>
              <a:off x="7813585" y="3271801"/>
              <a:ext cx="4192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Tahoma" pitchFamily="34" charset="0"/>
                  <a:ea typeface="Tahoma" pitchFamily="34" charset="0"/>
                  <a:cs typeface="Tahoma" pitchFamily="34" charset="0"/>
                </a:rPr>
                <a:t>20.8</a:t>
              </a: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cxnSp>
          <p:nvCxnSpPr>
            <p:cNvPr id="3" name="Straight Arrow Connector 2"/>
            <p:cNvCxnSpPr>
              <a:stCxn id="718" idx="10"/>
              <a:endCxn id="505" idx="57"/>
            </p:cNvCxnSpPr>
            <p:nvPr/>
          </p:nvCxnSpPr>
          <p:spPr>
            <a:xfrm flipH="1" flipV="1">
              <a:off x="7231313" y="3077849"/>
              <a:ext cx="365645" cy="271325"/>
            </a:xfrm>
            <a:prstGeom prst="straightConnector1">
              <a:avLst/>
            </a:prstGeom>
            <a:ln>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293" name="TextBox 292"/>
            <p:cNvSpPr txBox="1"/>
            <p:nvPr/>
          </p:nvSpPr>
          <p:spPr>
            <a:xfrm>
              <a:off x="7543800" y="5638800"/>
              <a:ext cx="1381125" cy="461665"/>
            </a:xfrm>
            <a:prstGeom prst="rect">
              <a:avLst/>
            </a:prstGeom>
            <a:noFill/>
            <a:ln w="15875">
              <a:solidFill>
                <a:schemeClr val="accent2"/>
              </a:solidFill>
            </a:ln>
          </p:spPr>
          <p:txBody>
            <a:bodyPr wrap="square" rtlCol="0">
              <a:spAutoFit/>
            </a:bodyPr>
            <a:lstStyle/>
            <a:p>
              <a:pPr algn="ctr"/>
              <a:r>
                <a:rPr lang="en-US" sz="1200" b="1" dirty="0" smtClean="0">
                  <a:latin typeface="Tahoma" pitchFamily="34" charset="0"/>
                  <a:ea typeface="Tahoma" pitchFamily="34" charset="0"/>
                  <a:cs typeface="Tahoma" pitchFamily="34" charset="0"/>
                </a:rPr>
                <a:t>Obj. IVP-29</a:t>
              </a:r>
            </a:p>
            <a:p>
              <a:pPr algn="ctr"/>
              <a:r>
                <a:rPr lang="en-US" sz="1200" dirty="0" smtClean="0">
                  <a:latin typeface="Tahoma" pitchFamily="34" charset="0"/>
                  <a:ea typeface="Tahoma" pitchFamily="34" charset="0"/>
                  <a:cs typeface="Tahoma" pitchFamily="34" charset="0"/>
                </a:rPr>
                <a:t>Decrease desired</a:t>
              </a:r>
              <a:endParaRPr lang="en-US" sz="1200" dirty="0">
                <a:latin typeface="Tahoma" pitchFamily="34" charset="0"/>
                <a:ea typeface="Tahoma" pitchFamily="34" charset="0"/>
                <a:cs typeface="Tahoma" pitchFamily="34" charset="0"/>
              </a:endParaRPr>
            </a:p>
          </p:txBody>
        </p:sp>
        <p:cxnSp>
          <p:nvCxnSpPr>
            <p:cNvPr id="6" name="Straight Connector 5"/>
            <p:cNvCxnSpPr>
              <a:stCxn id="604" idx="1"/>
              <a:endCxn id="537" idx="31"/>
            </p:cNvCxnSpPr>
            <p:nvPr/>
          </p:nvCxnSpPr>
          <p:spPr>
            <a:xfrm flipH="1" flipV="1">
              <a:off x="7873095" y="2433289"/>
              <a:ext cx="61817" cy="1673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8" name="Rectangle 366"/>
            <p:cNvSpPr>
              <a:spLocks noChangeArrowheads="1"/>
            </p:cNvSpPr>
            <p:nvPr/>
          </p:nvSpPr>
          <p:spPr bwMode="auto">
            <a:xfrm>
              <a:off x="7755713" y="223249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Tahoma" pitchFamily="34" charset="0"/>
                  <a:ea typeface="Tahoma" pitchFamily="34" charset="0"/>
                  <a:cs typeface="Tahoma" pitchFamily="34" charset="0"/>
                </a:rPr>
                <a:t>2.8</a:t>
              </a:r>
              <a:endParaRPr kumimoji="0" lang="en-US" sz="12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299" name="Rectangle 363"/>
            <p:cNvSpPr>
              <a:spLocks noChangeArrowheads="1"/>
            </p:cNvSpPr>
            <p:nvPr/>
          </p:nvSpPr>
          <p:spPr bwMode="auto">
            <a:xfrm>
              <a:off x="7509213" y="1885969"/>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Tahoma" pitchFamily="34" charset="0"/>
                  <a:ea typeface="Tahoma" pitchFamily="34" charset="0"/>
                  <a:cs typeface="Tahoma" pitchFamily="34" charset="0"/>
                </a:rPr>
                <a:t>1.9</a:t>
              </a:r>
              <a:endParaRPr kumimoji="0" lang="en-US" sz="12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cxnSp>
          <p:nvCxnSpPr>
            <p:cNvPr id="8" name="Straight Connector 7"/>
            <p:cNvCxnSpPr>
              <a:stCxn id="624" idx="1"/>
              <a:endCxn id="453" idx="29"/>
            </p:cNvCxnSpPr>
            <p:nvPr/>
          </p:nvCxnSpPr>
          <p:spPr>
            <a:xfrm flipH="1" flipV="1">
              <a:off x="7485525" y="3041732"/>
              <a:ext cx="95845" cy="7357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 name="Title 9"/>
          <p:cNvSpPr>
            <a:spLocks noGrp="1"/>
          </p:cNvSpPr>
          <p:nvPr>
            <p:ph type="title"/>
          </p:nvPr>
        </p:nvSpPr>
        <p:spPr/>
        <p:txBody>
          <a:bodyPr>
            <a:normAutofit/>
          </a:bodyPr>
          <a:lstStyle/>
          <a:p>
            <a:r>
              <a:rPr lang="en-US" sz="2400" b="1" dirty="0" smtClean="0">
                <a:solidFill>
                  <a:srgbClr val="003F72"/>
                </a:solidFill>
                <a:latin typeface="Arial Black" pitchFamily="34" charset="0"/>
                <a:ea typeface="Tahoma" pitchFamily="34" charset="0"/>
                <a:cs typeface="Tahoma" pitchFamily="34" charset="0"/>
              </a:rPr>
              <a:t>Homicides by State, 2008</a:t>
            </a:r>
            <a:r>
              <a:rPr lang="en-US" sz="2400" b="1" dirty="0">
                <a:solidFill>
                  <a:srgbClr val="003F72"/>
                </a:solidFill>
                <a:latin typeface="Arial Black" pitchFamily="34" charset="0"/>
                <a:ea typeface="Tahoma" pitchFamily="34" charset="0"/>
                <a:cs typeface="Tahoma" pitchFamily="34" charset="0"/>
              </a:rPr>
              <a:t>–</a:t>
            </a:r>
            <a:r>
              <a:rPr lang="en-US" sz="2400" b="1" dirty="0" smtClean="0">
                <a:solidFill>
                  <a:srgbClr val="003F72"/>
                </a:solidFill>
                <a:latin typeface="Arial Black" pitchFamily="34" charset="0"/>
                <a:ea typeface="Tahoma" pitchFamily="34" charset="0"/>
                <a:cs typeface="Tahoma" pitchFamily="34" charset="0"/>
              </a:rPr>
              <a:t>2010</a:t>
            </a:r>
            <a:endParaRPr lang="en-US" sz="2400" dirty="0">
              <a:latin typeface="Arial Black" pitchFamily="34" charset="0"/>
            </a:endParaRPr>
          </a:p>
        </p:txBody>
      </p:sp>
      <p:sp>
        <p:nvSpPr>
          <p:cNvPr id="313" name="Text Placeholder 4"/>
          <p:cNvSpPr>
            <a:spLocks noGrp="1"/>
          </p:cNvSpPr>
          <p:nvPr>
            <p:ph type="body" sz="quarter" idx="13"/>
          </p:nvPr>
        </p:nvSpPr>
        <p:spPr>
          <a:xfrm>
            <a:off x="1" y="6248400"/>
            <a:ext cx="7924799" cy="560381"/>
          </a:xfrm>
        </p:spPr>
        <p:txBody>
          <a:bodyPr/>
          <a:lstStyle/>
          <a:p>
            <a:pPr marL="0" lvl="1" indent="-342900"/>
            <a:r>
              <a:rPr lang="en-US" sz="1100" dirty="0">
                <a:latin typeface="Tahoma" pitchFamily="34" charset="0"/>
                <a:ea typeface="Tahoma" pitchFamily="34" charset="0"/>
                <a:cs typeface="Tahoma" pitchFamily="34" charset="0"/>
              </a:rPr>
              <a:t>NOTES: Data are for ICD-10 codes *U01-*U02, X85-Y09, Y87.1 reported as underlying cause of </a:t>
            </a:r>
            <a:r>
              <a:rPr lang="en-US" sz="1100" dirty="0" smtClean="0">
                <a:latin typeface="Tahoma" pitchFamily="34" charset="0"/>
                <a:ea typeface="Tahoma" pitchFamily="34" charset="0"/>
                <a:cs typeface="Tahoma" pitchFamily="34" charset="0"/>
              </a:rPr>
              <a:t>death and are age </a:t>
            </a:r>
            <a:r>
              <a:rPr lang="en-US" sz="1100" dirty="0">
                <a:latin typeface="Tahoma" pitchFamily="34" charset="0"/>
                <a:ea typeface="Tahoma" pitchFamily="34" charset="0"/>
                <a:cs typeface="Tahoma" pitchFamily="34" charset="0"/>
              </a:rPr>
              <a:t>adjusted to the 2000 standard population.</a:t>
            </a:r>
          </a:p>
          <a:p>
            <a:r>
              <a:rPr lang="en-US" sz="1100" dirty="0" smtClean="0">
                <a:latin typeface="Tahoma" pitchFamily="34" charset="0"/>
                <a:ea typeface="Tahoma" pitchFamily="34" charset="0"/>
                <a:cs typeface="Tahoma" pitchFamily="34" charset="0"/>
              </a:rPr>
              <a:t>SOURCE: National Vital Statistics System—Mortality (NVSS-M), CDC/NCHS.</a:t>
            </a:r>
            <a:endParaRPr lang="en-US" sz="11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5459338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his figure is a line chart showing trends in overall cancer mortality between 1999 and 2007 for the total population, as well as by five population subgroups (American Indian or Alaska Native, Asian or Pacific Islander, Hispanic, non-Hispanic black, and non-Hispanic white). &#10;&#10;The overall cancer death rate (tracked with Healthy People 2010 objective 3-1) declined 11.2% between 1999 and 2007, from 200.8 to 178.4 per 100,000 population (age adjusted), moving closer to the 2010 target of 158.6 per 100,000. This decline is reflected among all population subgroups. However, disparities persisted. In 2007, the Asian or Pacific Islander population remained with the lowest rate of overall cancer mortality, 106.7 per 100,000 (age adjusted), whereas the non-Hispanic black population remained with the highest rate, 221.7 per 100,000 (age adjusted), over twice the rate for the Asian or Pacific Islander population.&#10;" title="Trends in overall cancer mortality between 1999 and 2007"/>
          <p:cNvGraphicFramePr>
            <a:graphicFrameLocks noGrp="1"/>
          </p:cNvGraphicFramePr>
          <p:nvPr>
            <p:ph type="chart" sz="quarter" idx="14"/>
            <p:extLst>
              <p:ext uri="{D42A27DB-BD31-4B8C-83A1-F6EECF244321}">
                <p14:modId xmlns:p14="http://schemas.microsoft.com/office/powerpoint/2010/main" val="2135516398"/>
              </p:ext>
            </p:extLst>
          </p:nvPr>
        </p:nvGraphicFramePr>
        <p:xfrm>
          <a:off x="0" y="838200"/>
          <a:ext cx="9134856" cy="486764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3048"/>
            <a:ext cx="9144000" cy="567320"/>
          </a:xfrm>
        </p:spPr>
        <p:txBody>
          <a:bodyPr>
            <a:noAutofit/>
          </a:bodyPr>
          <a:lstStyle/>
          <a:p>
            <a:r>
              <a:rPr lang="en-US" sz="2400" b="1" dirty="0" smtClean="0">
                <a:solidFill>
                  <a:srgbClr val="003F72"/>
                </a:solidFill>
                <a:latin typeface="Arial Black" pitchFamily="34" charset="0"/>
                <a:ea typeface="Tahoma" pitchFamily="34" charset="0"/>
                <a:cs typeface="Tahoma" pitchFamily="34" charset="0"/>
              </a:rPr>
              <a:t>Homicides, 1999–2010</a:t>
            </a:r>
            <a:endParaRPr lang="en-US" sz="2400" b="1" dirty="0">
              <a:solidFill>
                <a:srgbClr val="003F72"/>
              </a:solidFill>
              <a:latin typeface="Arial Black" pitchFamily="34" charset="0"/>
              <a:ea typeface="Tahoma" pitchFamily="34" charset="0"/>
              <a:cs typeface="Tahoma" pitchFamily="34" charset="0"/>
            </a:endParaRPr>
          </a:p>
        </p:txBody>
      </p:sp>
      <p:sp>
        <p:nvSpPr>
          <p:cNvPr id="5" name="Text Placeholder 4"/>
          <p:cNvSpPr>
            <a:spLocks noGrp="1"/>
          </p:cNvSpPr>
          <p:nvPr>
            <p:ph type="body" sz="quarter" idx="13"/>
          </p:nvPr>
        </p:nvSpPr>
        <p:spPr>
          <a:xfrm>
            <a:off x="1" y="6248400"/>
            <a:ext cx="7924799" cy="560381"/>
          </a:xfrm>
        </p:spPr>
        <p:txBody>
          <a:bodyPr/>
          <a:lstStyle/>
          <a:p>
            <a:pPr marL="0" lvl="1" indent="-342900"/>
            <a:r>
              <a:rPr lang="en-US" sz="1100" dirty="0">
                <a:latin typeface="Tahoma" pitchFamily="34" charset="0"/>
                <a:ea typeface="Tahoma" pitchFamily="34" charset="0"/>
                <a:cs typeface="Tahoma" pitchFamily="34" charset="0"/>
              </a:rPr>
              <a:t>NOTES: Data are for ICD-10 codes *U01-*U02, X85-Y09, Y87.1 reported as underlying cause of </a:t>
            </a:r>
            <a:r>
              <a:rPr lang="en-US" sz="1100" dirty="0" smtClean="0">
                <a:latin typeface="Tahoma" pitchFamily="34" charset="0"/>
                <a:ea typeface="Tahoma" pitchFamily="34" charset="0"/>
                <a:cs typeface="Tahoma" pitchFamily="34" charset="0"/>
              </a:rPr>
              <a:t>death and are age </a:t>
            </a:r>
            <a:r>
              <a:rPr lang="en-US" sz="1100" dirty="0">
                <a:latin typeface="Tahoma" pitchFamily="34" charset="0"/>
                <a:ea typeface="Tahoma" pitchFamily="34" charset="0"/>
                <a:cs typeface="Tahoma" pitchFamily="34" charset="0"/>
              </a:rPr>
              <a:t>adjusted to the 2000 standard population.</a:t>
            </a:r>
          </a:p>
          <a:p>
            <a:r>
              <a:rPr lang="en-US" sz="1100" dirty="0" smtClean="0">
                <a:latin typeface="Tahoma" pitchFamily="34" charset="0"/>
                <a:ea typeface="Tahoma" pitchFamily="34" charset="0"/>
                <a:cs typeface="Tahoma" pitchFamily="34" charset="0"/>
              </a:rPr>
              <a:t>SOURCE: National Vital Statistics System—Mortality (NVSS-M), CDC/NCHS.</a:t>
            </a:r>
            <a:endParaRPr lang="en-US" sz="1100" dirty="0">
              <a:latin typeface="Tahoma" pitchFamily="34" charset="0"/>
              <a:ea typeface="Tahoma" pitchFamily="34" charset="0"/>
              <a:cs typeface="Tahoma" pitchFamily="34" charset="0"/>
            </a:endParaRPr>
          </a:p>
        </p:txBody>
      </p:sp>
      <p:sp>
        <p:nvSpPr>
          <p:cNvPr id="16" name="Rectangle 15"/>
          <p:cNvSpPr>
            <a:spLocks noChangeArrowheads="1"/>
          </p:cNvSpPr>
          <p:nvPr/>
        </p:nvSpPr>
        <p:spPr bwMode="auto">
          <a:xfrm>
            <a:off x="5029200" y="4416636"/>
            <a:ext cx="2515164" cy="307764"/>
          </a:xfrm>
          <a:prstGeom prst="rect">
            <a:avLst/>
          </a:prstGeom>
          <a:noFill/>
          <a:ln w="9525">
            <a:noFill/>
            <a:miter lim="800000"/>
            <a:headEnd/>
            <a:tailEnd/>
          </a:ln>
        </p:spPr>
        <p:txBody>
          <a:bodyPr wrap="square" lIns="91429" tIns="45714" rIns="91429" bIns="4571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ct val="50000"/>
              </a:spcAft>
            </a:pPr>
            <a:r>
              <a:rPr lang="en-US" altLang="ko-KR" sz="1400" b="1" dirty="0" smtClean="0">
                <a:latin typeface="Tahoma" pitchFamily="34" charset="0"/>
                <a:ea typeface="Tahoma" pitchFamily="34" charset="0"/>
                <a:cs typeface="Tahoma" pitchFamily="34" charset="0"/>
              </a:rPr>
              <a:t>HP2020 Target: 5.5</a:t>
            </a:r>
            <a:endParaRPr lang="en-US" sz="1400" b="1" dirty="0">
              <a:latin typeface="Tahoma" pitchFamily="34" charset="0"/>
              <a:ea typeface="Tahoma" pitchFamily="34" charset="0"/>
              <a:cs typeface="Tahoma" pitchFamily="34" charset="0"/>
            </a:endParaRPr>
          </a:p>
        </p:txBody>
      </p:sp>
      <p:cxnSp>
        <p:nvCxnSpPr>
          <p:cNvPr id="17" name="Straight Arrow Connector 16" descr="arrow"/>
          <p:cNvCxnSpPr/>
          <p:nvPr/>
        </p:nvCxnSpPr>
        <p:spPr>
          <a:xfrm>
            <a:off x="6629400" y="3886200"/>
            <a:ext cx="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a:spLocks noChangeArrowheads="1"/>
          </p:cNvSpPr>
          <p:nvPr/>
        </p:nvSpPr>
        <p:spPr bwMode="auto">
          <a:xfrm>
            <a:off x="5819481" y="3550211"/>
            <a:ext cx="2819964" cy="307764"/>
          </a:xfrm>
          <a:prstGeom prst="rect">
            <a:avLst/>
          </a:prstGeom>
          <a:noFill/>
          <a:ln w="9525">
            <a:noFill/>
            <a:miter lim="800000"/>
            <a:headEnd/>
            <a:tailEnd/>
          </a:ln>
        </p:spPr>
        <p:txBody>
          <a:bodyPr wrap="square" lIns="91429" tIns="45714" rIns="91429" bIns="4571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ct val="50000"/>
              </a:spcAft>
            </a:pPr>
            <a:r>
              <a:rPr lang="en-US" altLang="ko-KR" sz="1400" b="1" dirty="0" smtClean="0">
                <a:latin typeface="Tahoma" pitchFamily="34" charset="0"/>
                <a:ea typeface="Tahoma" pitchFamily="34" charset="0"/>
                <a:cs typeface="Tahoma" pitchFamily="34" charset="0"/>
              </a:rPr>
              <a:t>HP2020 Baseline: 6.1</a:t>
            </a:r>
            <a:endParaRPr lang="en-US" sz="1400" b="1" dirty="0">
              <a:latin typeface="Tahoma" pitchFamily="34" charset="0"/>
              <a:ea typeface="Tahoma" pitchFamily="34" charset="0"/>
              <a:cs typeface="Tahoma" pitchFamily="34" charset="0"/>
            </a:endParaRPr>
          </a:p>
        </p:txBody>
      </p:sp>
      <p:sp>
        <p:nvSpPr>
          <p:cNvPr id="21" name="TextBox 20"/>
          <p:cNvSpPr txBox="1"/>
          <p:nvPr/>
        </p:nvSpPr>
        <p:spPr>
          <a:xfrm>
            <a:off x="7543800" y="5638800"/>
            <a:ext cx="1381125" cy="461665"/>
          </a:xfrm>
          <a:prstGeom prst="rect">
            <a:avLst/>
          </a:prstGeom>
          <a:noFill/>
          <a:ln w="15875">
            <a:solidFill>
              <a:schemeClr val="accent2"/>
            </a:solidFill>
          </a:ln>
        </p:spPr>
        <p:txBody>
          <a:bodyPr wrap="square" rtlCol="0">
            <a:spAutoFit/>
          </a:bodyPr>
          <a:lstStyle/>
          <a:p>
            <a:pPr algn="ctr"/>
            <a:r>
              <a:rPr lang="en-US" sz="1200" b="1" dirty="0" smtClean="0">
                <a:latin typeface="Tahoma" pitchFamily="34" charset="0"/>
                <a:ea typeface="Tahoma" pitchFamily="34" charset="0"/>
                <a:cs typeface="Tahoma" pitchFamily="34" charset="0"/>
              </a:rPr>
              <a:t>Obj. IVP-29</a:t>
            </a:r>
          </a:p>
          <a:p>
            <a:pPr algn="ctr"/>
            <a:r>
              <a:rPr lang="en-US" sz="1200" dirty="0" smtClean="0">
                <a:latin typeface="Tahoma" pitchFamily="34" charset="0"/>
                <a:ea typeface="Tahoma" pitchFamily="34" charset="0"/>
                <a:cs typeface="Tahoma" pitchFamily="34" charset="0"/>
              </a:rPr>
              <a:t>Decrease desired</a:t>
            </a:r>
            <a:endParaRPr lang="en-US" sz="12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3445183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his figure is a line chart showing trends in overall cancer mortality between 1999 and 2007 for the total population, as well as by five population subgroups (American Indian or Alaska Native, Asian or Pacific Islander, Hispanic, non-Hispanic black, and non-Hispanic white). &#10;&#10;The overall cancer death rate (tracked with Healthy People 2010 objective 3-1) declined 11.2% between 1999 and 2007, from 200.8 to 178.4 per 100,000 population (age adjusted), moving closer to the 2010 target of 158.6 per 100,000. This decline is reflected among all population subgroups. However, disparities persisted. In 2007, the Asian or Pacific Islander population remained with the lowest rate of overall cancer mortality, 106.7 per 100,000 (age adjusted), whereas the non-Hispanic black population remained with the highest rate, 221.7 per 100,000 (age adjusted), over twice the rate for the Asian or Pacific Islander population.&#10;" title="Trends in overall cancer mortality between 1999 and 2007"/>
          <p:cNvGraphicFramePr>
            <a:graphicFrameLocks noGrp="1"/>
          </p:cNvGraphicFramePr>
          <p:nvPr>
            <p:ph type="chart" sz="quarter" idx="14"/>
            <p:extLst>
              <p:ext uri="{D42A27DB-BD31-4B8C-83A1-F6EECF244321}">
                <p14:modId xmlns:p14="http://schemas.microsoft.com/office/powerpoint/2010/main" val="3277464536"/>
              </p:ext>
            </p:extLst>
          </p:nvPr>
        </p:nvGraphicFramePr>
        <p:xfrm>
          <a:off x="0" y="838200"/>
          <a:ext cx="9134856" cy="486764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3048"/>
            <a:ext cx="9144000" cy="567320"/>
          </a:xfrm>
        </p:spPr>
        <p:txBody>
          <a:bodyPr>
            <a:noAutofit/>
          </a:bodyPr>
          <a:lstStyle/>
          <a:p>
            <a:r>
              <a:rPr lang="en-US" sz="2400" b="1" dirty="0" smtClean="0">
                <a:solidFill>
                  <a:srgbClr val="003F72"/>
                </a:solidFill>
                <a:latin typeface="Arial Black" pitchFamily="34" charset="0"/>
                <a:ea typeface="Tahoma" pitchFamily="34" charset="0"/>
                <a:cs typeface="Tahoma" pitchFamily="34" charset="0"/>
              </a:rPr>
              <a:t>Homicides by Sex, 1999–2010</a:t>
            </a:r>
            <a:endParaRPr lang="en-US" sz="2400" b="1" dirty="0">
              <a:solidFill>
                <a:srgbClr val="003F72"/>
              </a:solidFill>
              <a:latin typeface="Arial Black" pitchFamily="34" charset="0"/>
              <a:ea typeface="Tahoma" pitchFamily="34" charset="0"/>
              <a:cs typeface="Tahoma" pitchFamily="34" charset="0"/>
            </a:endParaRPr>
          </a:p>
        </p:txBody>
      </p:sp>
      <p:sp>
        <p:nvSpPr>
          <p:cNvPr id="77" name="Text Placeholder 76"/>
          <p:cNvSpPr>
            <a:spLocks noGrp="1"/>
          </p:cNvSpPr>
          <p:nvPr>
            <p:ph type="body" sz="quarter" idx="18"/>
          </p:nvPr>
        </p:nvSpPr>
        <p:spPr>
          <a:xfrm>
            <a:off x="4876800" y="4069293"/>
            <a:ext cx="2199929" cy="335899"/>
          </a:xfrm>
        </p:spPr>
        <p:txBody>
          <a:bodyPr/>
          <a:lstStyle/>
          <a:p>
            <a:pPr algn="r"/>
            <a:r>
              <a:rPr lang="en-US" dirty="0" smtClean="0">
                <a:solidFill>
                  <a:schemeClr val="accent3"/>
                </a:solidFill>
                <a:latin typeface="Tahoma" pitchFamily="34" charset="0"/>
                <a:ea typeface="Tahoma" pitchFamily="34" charset="0"/>
                <a:cs typeface="Tahoma" pitchFamily="34" charset="0"/>
              </a:rPr>
              <a:t>Total</a:t>
            </a:r>
            <a:endParaRPr lang="en-US" dirty="0">
              <a:solidFill>
                <a:schemeClr val="accent3"/>
              </a:solidFill>
              <a:latin typeface="Tahoma" pitchFamily="34" charset="0"/>
              <a:ea typeface="Tahoma" pitchFamily="34" charset="0"/>
              <a:cs typeface="Tahoma" pitchFamily="34" charset="0"/>
            </a:endParaRPr>
          </a:p>
        </p:txBody>
      </p:sp>
      <p:sp>
        <p:nvSpPr>
          <p:cNvPr id="82" name="Text Placeholder 81"/>
          <p:cNvSpPr>
            <a:spLocks noGrp="1"/>
          </p:cNvSpPr>
          <p:nvPr>
            <p:ph type="body" sz="quarter" idx="23"/>
          </p:nvPr>
        </p:nvSpPr>
        <p:spPr>
          <a:xfrm>
            <a:off x="7777163" y="4559074"/>
            <a:ext cx="1066800" cy="368710"/>
          </a:xfrm>
        </p:spPr>
        <p:txBody>
          <a:bodyPr/>
          <a:lstStyle/>
          <a:p>
            <a:pPr algn="l"/>
            <a:r>
              <a:rPr lang="en-US" dirty="0" smtClean="0">
                <a:solidFill>
                  <a:schemeClr val="accent6"/>
                </a:solidFill>
                <a:latin typeface="Tahoma" pitchFamily="34" charset="0"/>
                <a:ea typeface="Tahoma" pitchFamily="34" charset="0"/>
                <a:cs typeface="Tahoma" pitchFamily="34" charset="0"/>
              </a:rPr>
              <a:t>Female</a:t>
            </a:r>
            <a:endParaRPr lang="en-US" dirty="0">
              <a:solidFill>
                <a:schemeClr val="accent6"/>
              </a:solidFill>
              <a:latin typeface="Tahoma" pitchFamily="34" charset="0"/>
              <a:ea typeface="Tahoma" pitchFamily="34" charset="0"/>
              <a:cs typeface="Tahoma" pitchFamily="34" charset="0"/>
            </a:endParaRPr>
          </a:p>
        </p:txBody>
      </p:sp>
      <p:sp>
        <p:nvSpPr>
          <p:cNvPr id="14" name="Text Placeholder 81"/>
          <p:cNvSpPr>
            <a:spLocks noGrp="1"/>
          </p:cNvSpPr>
          <p:nvPr>
            <p:ph type="body" sz="quarter" idx="23"/>
          </p:nvPr>
        </p:nvSpPr>
        <p:spPr>
          <a:xfrm>
            <a:off x="7239000" y="3657600"/>
            <a:ext cx="1488712" cy="389747"/>
          </a:xfrm>
        </p:spPr>
        <p:txBody>
          <a:bodyPr/>
          <a:lstStyle/>
          <a:p>
            <a:r>
              <a:rPr lang="en-US" dirty="0" smtClean="0">
                <a:solidFill>
                  <a:schemeClr val="accent4"/>
                </a:solidFill>
                <a:latin typeface="Tahoma" pitchFamily="34" charset="0"/>
                <a:ea typeface="Tahoma" pitchFamily="34" charset="0"/>
                <a:cs typeface="Tahoma" pitchFamily="34" charset="0"/>
              </a:rPr>
              <a:t>Male</a:t>
            </a:r>
            <a:endParaRPr lang="en-US" dirty="0">
              <a:solidFill>
                <a:schemeClr val="accent4"/>
              </a:solidFill>
              <a:latin typeface="Tahoma" pitchFamily="34" charset="0"/>
              <a:ea typeface="Tahoma" pitchFamily="34" charset="0"/>
              <a:cs typeface="Tahoma" pitchFamily="34" charset="0"/>
            </a:endParaRPr>
          </a:p>
        </p:txBody>
      </p:sp>
      <p:sp>
        <p:nvSpPr>
          <p:cNvPr id="16" name="Rectangle 15"/>
          <p:cNvSpPr>
            <a:spLocks noChangeArrowheads="1"/>
          </p:cNvSpPr>
          <p:nvPr/>
        </p:nvSpPr>
        <p:spPr bwMode="auto">
          <a:xfrm>
            <a:off x="5013489" y="4405192"/>
            <a:ext cx="2515164" cy="307764"/>
          </a:xfrm>
          <a:prstGeom prst="rect">
            <a:avLst/>
          </a:prstGeom>
          <a:noFill/>
          <a:ln w="9525">
            <a:noFill/>
            <a:miter lim="800000"/>
            <a:headEnd/>
            <a:tailEnd/>
          </a:ln>
        </p:spPr>
        <p:txBody>
          <a:bodyPr wrap="square" lIns="91429" tIns="45714" rIns="91429" bIns="4571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ct val="50000"/>
              </a:spcAft>
            </a:pPr>
            <a:r>
              <a:rPr lang="en-US" altLang="ko-KR" sz="1400" b="1" dirty="0" smtClean="0">
                <a:latin typeface="Tahoma" pitchFamily="34" charset="0"/>
                <a:ea typeface="Tahoma" pitchFamily="34" charset="0"/>
                <a:cs typeface="Tahoma" pitchFamily="34" charset="0"/>
              </a:rPr>
              <a:t>HP2020 Target: 5.5</a:t>
            </a:r>
            <a:endParaRPr lang="en-US" sz="1400" b="1" dirty="0">
              <a:latin typeface="Tahoma" pitchFamily="34" charset="0"/>
              <a:ea typeface="Tahoma" pitchFamily="34" charset="0"/>
              <a:cs typeface="Tahoma" pitchFamily="34" charset="0"/>
            </a:endParaRPr>
          </a:p>
        </p:txBody>
      </p:sp>
      <p:sp>
        <p:nvSpPr>
          <p:cNvPr id="20" name="Text Placeholder 4"/>
          <p:cNvSpPr>
            <a:spLocks noGrp="1"/>
          </p:cNvSpPr>
          <p:nvPr>
            <p:ph type="body" sz="quarter" idx="13"/>
          </p:nvPr>
        </p:nvSpPr>
        <p:spPr>
          <a:xfrm>
            <a:off x="1" y="6248400"/>
            <a:ext cx="7924799" cy="560381"/>
          </a:xfrm>
        </p:spPr>
        <p:txBody>
          <a:bodyPr/>
          <a:lstStyle/>
          <a:p>
            <a:pPr marL="0" lvl="1" indent="-342900"/>
            <a:r>
              <a:rPr lang="en-US" sz="1100" dirty="0">
                <a:latin typeface="Tahoma" pitchFamily="34" charset="0"/>
                <a:ea typeface="Tahoma" pitchFamily="34" charset="0"/>
                <a:cs typeface="Tahoma" pitchFamily="34" charset="0"/>
              </a:rPr>
              <a:t>NOTES: Data are for ICD-10 codes *U01-*U02, X85-Y09, Y87.1 reported as underlying cause of </a:t>
            </a:r>
            <a:r>
              <a:rPr lang="en-US" sz="1100" dirty="0" smtClean="0">
                <a:latin typeface="Tahoma" pitchFamily="34" charset="0"/>
                <a:ea typeface="Tahoma" pitchFamily="34" charset="0"/>
                <a:cs typeface="Tahoma" pitchFamily="34" charset="0"/>
              </a:rPr>
              <a:t>death and are age </a:t>
            </a:r>
            <a:r>
              <a:rPr lang="en-US" sz="1100" dirty="0">
                <a:latin typeface="Tahoma" pitchFamily="34" charset="0"/>
                <a:ea typeface="Tahoma" pitchFamily="34" charset="0"/>
                <a:cs typeface="Tahoma" pitchFamily="34" charset="0"/>
              </a:rPr>
              <a:t>adjusted to the 2000 standard population.</a:t>
            </a:r>
          </a:p>
          <a:p>
            <a:r>
              <a:rPr lang="en-US" sz="1100" dirty="0" smtClean="0">
                <a:latin typeface="Tahoma" pitchFamily="34" charset="0"/>
                <a:ea typeface="Tahoma" pitchFamily="34" charset="0"/>
                <a:cs typeface="Tahoma" pitchFamily="34" charset="0"/>
              </a:rPr>
              <a:t>SOURCE: National Vital Statistics System—Mortality (NVSS-M), CDC/NCHS.</a:t>
            </a:r>
            <a:endParaRPr lang="en-US" sz="1100" dirty="0">
              <a:latin typeface="Tahoma" pitchFamily="34" charset="0"/>
              <a:ea typeface="Tahoma" pitchFamily="34" charset="0"/>
              <a:cs typeface="Tahoma" pitchFamily="34" charset="0"/>
            </a:endParaRPr>
          </a:p>
        </p:txBody>
      </p:sp>
      <p:sp>
        <p:nvSpPr>
          <p:cNvPr id="21" name="TextBox 20"/>
          <p:cNvSpPr txBox="1"/>
          <p:nvPr/>
        </p:nvSpPr>
        <p:spPr>
          <a:xfrm>
            <a:off x="7543800" y="5638800"/>
            <a:ext cx="1381125" cy="461665"/>
          </a:xfrm>
          <a:prstGeom prst="rect">
            <a:avLst/>
          </a:prstGeom>
          <a:noFill/>
          <a:ln w="15875">
            <a:solidFill>
              <a:schemeClr val="accent2"/>
            </a:solidFill>
          </a:ln>
        </p:spPr>
        <p:txBody>
          <a:bodyPr wrap="square" rtlCol="0">
            <a:spAutoFit/>
          </a:bodyPr>
          <a:lstStyle/>
          <a:p>
            <a:pPr algn="ctr"/>
            <a:r>
              <a:rPr lang="en-US" sz="1200" b="1" dirty="0" smtClean="0">
                <a:latin typeface="Tahoma" pitchFamily="34" charset="0"/>
                <a:ea typeface="Tahoma" pitchFamily="34" charset="0"/>
                <a:cs typeface="Tahoma" pitchFamily="34" charset="0"/>
              </a:rPr>
              <a:t>Obj. IVP-29</a:t>
            </a:r>
          </a:p>
          <a:p>
            <a:pPr algn="ctr"/>
            <a:r>
              <a:rPr lang="en-US" sz="1200" dirty="0" smtClean="0">
                <a:latin typeface="Tahoma" pitchFamily="34" charset="0"/>
                <a:ea typeface="Tahoma" pitchFamily="34" charset="0"/>
                <a:cs typeface="Tahoma" pitchFamily="34" charset="0"/>
              </a:rPr>
              <a:t>Decrease desired</a:t>
            </a:r>
            <a:endParaRPr lang="en-US" sz="12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9108224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his figure is a line chart showing trends in overall cancer mortality between 1999 and 2007 for the total population, as well as by five population subgroups (American Indian or Alaska Native, Asian or Pacific Islander, Hispanic, non-Hispanic black, and non-Hispanic white). &#10;&#10;The overall cancer death rate (tracked with Healthy People 2010 objective 3-1) declined 11.2% between 1999 and 2007, from 200.8 to 178.4 per 100,000 population (age adjusted), moving closer to the 2010 target of 158.6 per 100,000. This decline is reflected among all population subgroups. However, disparities persisted. In 2007, the Asian or Pacific Islander population remained with the lowest rate of overall cancer mortality, 106.7 per 100,000 (age adjusted), whereas the non-Hispanic black population remained with the highest rate, 221.7 per 100,000 (age adjusted), over twice the rate for the Asian or Pacific Islander population.&#10;" title="Trends in overall cancer mortality between 1999 and 2007"/>
          <p:cNvGraphicFramePr>
            <a:graphicFrameLocks noGrp="1"/>
          </p:cNvGraphicFramePr>
          <p:nvPr>
            <p:ph type="chart" sz="quarter" idx="14"/>
            <p:extLst>
              <p:ext uri="{D42A27DB-BD31-4B8C-83A1-F6EECF244321}">
                <p14:modId xmlns:p14="http://schemas.microsoft.com/office/powerpoint/2010/main" val="4285328610"/>
              </p:ext>
            </p:extLst>
          </p:nvPr>
        </p:nvGraphicFramePr>
        <p:xfrm>
          <a:off x="-6285" y="1066801"/>
          <a:ext cx="9134856"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3048"/>
            <a:ext cx="9144000" cy="567320"/>
          </a:xfrm>
        </p:spPr>
        <p:txBody>
          <a:bodyPr>
            <a:noAutofit/>
          </a:bodyPr>
          <a:lstStyle/>
          <a:p>
            <a:r>
              <a:rPr lang="en-US" sz="2400" b="1" dirty="0" smtClean="0">
                <a:solidFill>
                  <a:srgbClr val="003F72"/>
                </a:solidFill>
                <a:latin typeface="Arial Black" pitchFamily="34" charset="0"/>
                <a:ea typeface="Tahoma" pitchFamily="34" charset="0"/>
                <a:cs typeface="Tahoma" pitchFamily="34" charset="0"/>
              </a:rPr>
              <a:t>Homicides </a:t>
            </a:r>
            <a:r>
              <a:rPr lang="en-US" sz="2400" b="1" dirty="0">
                <a:solidFill>
                  <a:srgbClr val="003F72"/>
                </a:solidFill>
                <a:latin typeface="Arial Black" pitchFamily="34" charset="0"/>
                <a:ea typeface="Tahoma" pitchFamily="34" charset="0"/>
                <a:cs typeface="Tahoma" pitchFamily="34" charset="0"/>
              </a:rPr>
              <a:t>by </a:t>
            </a:r>
            <a:r>
              <a:rPr lang="en-US" sz="2400" b="1" dirty="0" smtClean="0">
                <a:solidFill>
                  <a:srgbClr val="003F72"/>
                </a:solidFill>
                <a:latin typeface="Arial Black" pitchFamily="34" charset="0"/>
                <a:ea typeface="Tahoma" pitchFamily="34" charset="0"/>
                <a:cs typeface="Tahoma" pitchFamily="34" charset="0"/>
              </a:rPr>
              <a:t>Age </a:t>
            </a:r>
            <a:r>
              <a:rPr lang="en-US" sz="2400" b="1" dirty="0">
                <a:solidFill>
                  <a:srgbClr val="003F72"/>
                </a:solidFill>
                <a:latin typeface="Arial Black" pitchFamily="34" charset="0"/>
                <a:ea typeface="Tahoma" pitchFamily="34" charset="0"/>
                <a:cs typeface="Tahoma" pitchFamily="34" charset="0"/>
              </a:rPr>
              <a:t>G</a:t>
            </a:r>
            <a:r>
              <a:rPr lang="en-US" sz="2400" b="1" dirty="0" smtClean="0">
                <a:solidFill>
                  <a:srgbClr val="003F72"/>
                </a:solidFill>
                <a:latin typeface="Arial Black" pitchFamily="34" charset="0"/>
                <a:ea typeface="Tahoma" pitchFamily="34" charset="0"/>
                <a:cs typeface="Tahoma" pitchFamily="34" charset="0"/>
              </a:rPr>
              <a:t>roup</a:t>
            </a:r>
            <a:r>
              <a:rPr lang="en-US" sz="2400" b="1" dirty="0">
                <a:solidFill>
                  <a:srgbClr val="003F72"/>
                </a:solidFill>
                <a:latin typeface="Arial Black" pitchFamily="34" charset="0"/>
                <a:ea typeface="Tahoma" pitchFamily="34" charset="0"/>
                <a:cs typeface="Tahoma" pitchFamily="34" charset="0"/>
              </a:rPr>
              <a:t>, </a:t>
            </a:r>
            <a:r>
              <a:rPr lang="en-US" sz="2400" b="1" dirty="0" smtClean="0">
                <a:solidFill>
                  <a:srgbClr val="003F72"/>
                </a:solidFill>
                <a:latin typeface="Arial Black" pitchFamily="34" charset="0"/>
                <a:ea typeface="Tahoma" pitchFamily="34" charset="0"/>
                <a:cs typeface="Tahoma" pitchFamily="34" charset="0"/>
              </a:rPr>
              <a:t>1999–2010</a:t>
            </a:r>
            <a:endParaRPr lang="en-US" sz="2400" b="1" dirty="0">
              <a:solidFill>
                <a:srgbClr val="003F72"/>
              </a:solidFill>
              <a:latin typeface="Arial Black" pitchFamily="34" charset="0"/>
              <a:ea typeface="Tahoma" pitchFamily="34" charset="0"/>
              <a:cs typeface="Tahoma" pitchFamily="34" charset="0"/>
            </a:endParaRPr>
          </a:p>
        </p:txBody>
      </p:sp>
      <p:sp>
        <p:nvSpPr>
          <p:cNvPr id="76" name="Text Placeholder 75"/>
          <p:cNvSpPr>
            <a:spLocks noGrp="1"/>
          </p:cNvSpPr>
          <p:nvPr>
            <p:ph type="body" sz="quarter" idx="17"/>
          </p:nvPr>
        </p:nvSpPr>
        <p:spPr>
          <a:xfrm>
            <a:off x="7118393" y="4915827"/>
            <a:ext cx="2003611" cy="284627"/>
          </a:xfrm>
        </p:spPr>
        <p:txBody>
          <a:bodyPr/>
          <a:lstStyle/>
          <a:p>
            <a:pPr algn="r"/>
            <a:r>
              <a:rPr lang="en-US" dirty="0">
                <a:solidFill>
                  <a:schemeClr val="accent2"/>
                </a:solidFill>
                <a:latin typeface="Tahoma" pitchFamily="34" charset="0"/>
                <a:ea typeface="Tahoma" pitchFamily="34" charset="0"/>
                <a:cs typeface="Tahoma" pitchFamily="34" charset="0"/>
              </a:rPr>
              <a:t>6</a:t>
            </a:r>
            <a:r>
              <a:rPr lang="en-US" dirty="0" smtClean="0">
                <a:solidFill>
                  <a:schemeClr val="accent2"/>
                </a:solidFill>
                <a:latin typeface="Tahoma" pitchFamily="34" charset="0"/>
                <a:ea typeface="Tahoma" pitchFamily="34" charset="0"/>
                <a:cs typeface="Tahoma" pitchFamily="34" charset="0"/>
              </a:rPr>
              <a:t>5+ years</a:t>
            </a:r>
          </a:p>
        </p:txBody>
      </p:sp>
      <p:sp>
        <p:nvSpPr>
          <p:cNvPr id="77" name="Text Placeholder 76"/>
          <p:cNvSpPr>
            <a:spLocks noGrp="1"/>
          </p:cNvSpPr>
          <p:nvPr>
            <p:ph type="body" sz="quarter" idx="18"/>
          </p:nvPr>
        </p:nvSpPr>
        <p:spPr>
          <a:xfrm>
            <a:off x="6944071" y="4617101"/>
            <a:ext cx="2199929" cy="335899"/>
          </a:xfrm>
        </p:spPr>
        <p:txBody>
          <a:bodyPr/>
          <a:lstStyle/>
          <a:p>
            <a:pPr algn="r"/>
            <a:r>
              <a:rPr lang="en-US" dirty="0" smtClean="0">
                <a:solidFill>
                  <a:schemeClr val="accent3"/>
                </a:solidFill>
                <a:latin typeface="Tahoma" pitchFamily="34" charset="0"/>
                <a:ea typeface="Tahoma" pitchFamily="34" charset="0"/>
                <a:cs typeface="Tahoma" pitchFamily="34" charset="0"/>
              </a:rPr>
              <a:t>&lt; 18 years</a:t>
            </a:r>
            <a:endParaRPr lang="en-US" dirty="0">
              <a:solidFill>
                <a:schemeClr val="accent3"/>
              </a:solidFill>
              <a:latin typeface="Tahoma" pitchFamily="34" charset="0"/>
              <a:ea typeface="Tahoma" pitchFamily="34" charset="0"/>
              <a:cs typeface="Tahoma" pitchFamily="34" charset="0"/>
            </a:endParaRPr>
          </a:p>
        </p:txBody>
      </p:sp>
      <p:sp>
        <p:nvSpPr>
          <p:cNvPr id="80" name="Text Placeholder 79"/>
          <p:cNvSpPr>
            <a:spLocks noGrp="1"/>
          </p:cNvSpPr>
          <p:nvPr>
            <p:ph type="body" sz="quarter" idx="21"/>
          </p:nvPr>
        </p:nvSpPr>
        <p:spPr>
          <a:xfrm>
            <a:off x="7114599" y="4356927"/>
            <a:ext cx="2029401" cy="358046"/>
          </a:xfrm>
        </p:spPr>
        <p:txBody>
          <a:bodyPr/>
          <a:lstStyle/>
          <a:p>
            <a:r>
              <a:rPr lang="en-US" dirty="0" smtClean="0">
                <a:solidFill>
                  <a:schemeClr val="accent5"/>
                </a:solidFill>
                <a:latin typeface="Tahoma" pitchFamily="34" charset="0"/>
                <a:ea typeface="Tahoma" pitchFamily="34" charset="0"/>
                <a:cs typeface="Tahoma" pitchFamily="34" charset="0"/>
              </a:rPr>
              <a:t>45–64 years</a:t>
            </a:r>
          </a:p>
        </p:txBody>
      </p:sp>
      <p:sp>
        <p:nvSpPr>
          <p:cNvPr id="82" name="Text Placeholder 81"/>
          <p:cNvSpPr>
            <a:spLocks noGrp="1"/>
          </p:cNvSpPr>
          <p:nvPr>
            <p:ph type="body" sz="quarter" idx="23"/>
          </p:nvPr>
        </p:nvSpPr>
        <p:spPr>
          <a:xfrm>
            <a:off x="7643999" y="3647389"/>
            <a:ext cx="1371600" cy="368710"/>
          </a:xfrm>
        </p:spPr>
        <p:txBody>
          <a:bodyPr/>
          <a:lstStyle/>
          <a:p>
            <a:pPr algn="l"/>
            <a:r>
              <a:rPr lang="en-US" dirty="0" smtClean="0">
                <a:solidFill>
                  <a:schemeClr val="accent6"/>
                </a:solidFill>
                <a:latin typeface="Tahoma" pitchFamily="34" charset="0"/>
                <a:ea typeface="Tahoma" pitchFamily="34" charset="0"/>
                <a:cs typeface="Tahoma" pitchFamily="34" charset="0"/>
              </a:rPr>
              <a:t>25–44 years</a:t>
            </a:r>
            <a:endParaRPr lang="en-US" dirty="0">
              <a:solidFill>
                <a:schemeClr val="accent6"/>
              </a:solidFill>
              <a:latin typeface="Tahoma" pitchFamily="34" charset="0"/>
              <a:ea typeface="Tahoma" pitchFamily="34" charset="0"/>
              <a:cs typeface="Tahoma" pitchFamily="34" charset="0"/>
            </a:endParaRPr>
          </a:p>
        </p:txBody>
      </p:sp>
      <p:sp>
        <p:nvSpPr>
          <p:cNvPr id="14" name="Text Placeholder 81"/>
          <p:cNvSpPr>
            <a:spLocks noGrp="1"/>
          </p:cNvSpPr>
          <p:nvPr>
            <p:ph type="body" sz="quarter" idx="23"/>
          </p:nvPr>
        </p:nvSpPr>
        <p:spPr>
          <a:xfrm>
            <a:off x="7655288" y="2886853"/>
            <a:ext cx="1488712" cy="389747"/>
          </a:xfrm>
        </p:spPr>
        <p:txBody>
          <a:bodyPr/>
          <a:lstStyle/>
          <a:p>
            <a:r>
              <a:rPr lang="en-US" dirty="0" smtClean="0">
                <a:solidFill>
                  <a:schemeClr val="accent4"/>
                </a:solidFill>
                <a:latin typeface="Tahoma" pitchFamily="34" charset="0"/>
                <a:ea typeface="Tahoma" pitchFamily="34" charset="0"/>
                <a:cs typeface="Tahoma" pitchFamily="34" charset="0"/>
              </a:rPr>
              <a:t>18–24 years</a:t>
            </a:r>
            <a:endParaRPr lang="en-US" dirty="0">
              <a:solidFill>
                <a:schemeClr val="accent4"/>
              </a:solidFill>
              <a:latin typeface="Tahoma" pitchFamily="34" charset="0"/>
              <a:ea typeface="Tahoma" pitchFamily="34" charset="0"/>
              <a:cs typeface="Tahoma" pitchFamily="34" charset="0"/>
            </a:endParaRPr>
          </a:p>
        </p:txBody>
      </p:sp>
      <p:sp>
        <p:nvSpPr>
          <p:cNvPr id="21" name="Text Placeholder 4"/>
          <p:cNvSpPr>
            <a:spLocks noGrp="1"/>
          </p:cNvSpPr>
          <p:nvPr>
            <p:ph type="body" sz="quarter" idx="13"/>
          </p:nvPr>
        </p:nvSpPr>
        <p:spPr>
          <a:xfrm>
            <a:off x="1" y="6306671"/>
            <a:ext cx="7924799" cy="560381"/>
          </a:xfrm>
        </p:spPr>
        <p:txBody>
          <a:bodyPr/>
          <a:lstStyle/>
          <a:p>
            <a:r>
              <a:rPr lang="en-US" sz="1050" dirty="0">
                <a:latin typeface="Tahoma" pitchFamily="34" charset="0"/>
                <a:ea typeface="Tahoma" pitchFamily="34" charset="0"/>
                <a:cs typeface="Tahoma" pitchFamily="34" charset="0"/>
              </a:rPr>
              <a:t>NOTES: Data are for ICD-10 codes *U01-*U02, X85-Y09, Y87.1 reported as underlying cause of death.</a:t>
            </a:r>
          </a:p>
          <a:p>
            <a:r>
              <a:rPr lang="en-US" sz="1050" dirty="0" smtClean="0">
                <a:latin typeface="Tahoma" pitchFamily="34" charset="0"/>
                <a:ea typeface="Tahoma" pitchFamily="34" charset="0"/>
                <a:cs typeface="Tahoma" pitchFamily="34" charset="0"/>
              </a:rPr>
              <a:t>SOURCE: National Vital Statistics System—Mortality (NVSS-M), CDC/NCHS.</a:t>
            </a:r>
            <a:endParaRPr lang="en-US" sz="1050" dirty="0">
              <a:latin typeface="Tahoma" pitchFamily="34" charset="0"/>
              <a:ea typeface="Tahoma" pitchFamily="34" charset="0"/>
              <a:cs typeface="Tahoma" pitchFamily="34" charset="0"/>
            </a:endParaRPr>
          </a:p>
        </p:txBody>
      </p:sp>
      <p:sp>
        <p:nvSpPr>
          <p:cNvPr id="22" name="TextBox 21"/>
          <p:cNvSpPr txBox="1"/>
          <p:nvPr/>
        </p:nvSpPr>
        <p:spPr>
          <a:xfrm>
            <a:off x="7543800" y="5638800"/>
            <a:ext cx="1381125" cy="461665"/>
          </a:xfrm>
          <a:prstGeom prst="rect">
            <a:avLst/>
          </a:prstGeom>
          <a:noFill/>
          <a:ln w="15875">
            <a:solidFill>
              <a:schemeClr val="accent2"/>
            </a:solidFill>
          </a:ln>
        </p:spPr>
        <p:txBody>
          <a:bodyPr wrap="square" rtlCol="0">
            <a:spAutoFit/>
          </a:bodyPr>
          <a:lstStyle/>
          <a:p>
            <a:pPr algn="ctr"/>
            <a:r>
              <a:rPr lang="en-US" sz="1200" b="1" dirty="0" smtClean="0">
                <a:latin typeface="Tahoma" pitchFamily="34" charset="0"/>
                <a:ea typeface="Tahoma" pitchFamily="34" charset="0"/>
                <a:cs typeface="Tahoma" pitchFamily="34" charset="0"/>
              </a:rPr>
              <a:t>Obj. IVP-29</a:t>
            </a:r>
          </a:p>
          <a:p>
            <a:pPr algn="ctr"/>
            <a:r>
              <a:rPr lang="en-US" sz="1200" dirty="0" smtClean="0">
                <a:latin typeface="Tahoma" pitchFamily="34" charset="0"/>
                <a:ea typeface="Tahoma" pitchFamily="34" charset="0"/>
                <a:cs typeface="Tahoma" pitchFamily="34" charset="0"/>
              </a:rPr>
              <a:t>Decrease desired</a:t>
            </a:r>
            <a:endParaRPr lang="en-US" sz="12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3378814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his figure is a line chart showing trends in overall cancer mortality between 1999 and 2007 for the total population, as well as by five population subgroups (American Indian or Alaska Native, Asian or Pacific Islander, Hispanic, non-Hispanic black, and non-Hispanic white). &#10;&#10;The overall cancer death rate (tracked with Healthy People 2010 objective 3-1) declined 11.2% between 1999 and 2007, from 200.8 to 178.4 per 100,000 population (age adjusted), moving closer to the 2010 target of 158.6 per 100,000. This decline is reflected among all population subgroups. However, disparities persisted. In 2007, the Asian or Pacific Islander population remained with the lowest rate of overall cancer mortality, 106.7 per 100,000 (age adjusted), whereas the non-Hispanic black population remained with the highest rate, 221.7 per 100,000 (age adjusted), over twice the rate for the Asian or Pacific Islander population.&#10;" title="Trends in overall cancer mortality between 1999 and 2007"/>
          <p:cNvGraphicFramePr>
            <a:graphicFrameLocks noGrp="1"/>
          </p:cNvGraphicFramePr>
          <p:nvPr>
            <p:ph type="chart" sz="quarter" idx="14"/>
            <p:extLst>
              <p:ext uri="{D42A27DB-BD31-4B8C-83A1-F6EECF244321}">
                <p14:modId xmlns:p14="http://schemas.microsoft.com/office/powerpoint/2010/main" val="1553809121"/>
              </p:ext>
            </p:extLst>
          </p:nvPr>
        </p:nvGraphicFramePr>
        <p:xfrm>
          <a:off x="0" y="838200"/>
          <a:ext cx="9134856" cy="486764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53563" y="0"/>
            <a:ext cx="9144000" cy="567320"/>
          </a:xfrm>
        </p:spPr>
        <p:txBody>
          <a:bodyPr>
            <a:noAutofit/>
          </a:bodyPr>
          <a:lstStyle/>
          <a:p>
            <a:r>
              <a:rPr lang="en-US" sz="2400" b="1" dirty="0" smtClean="0">
                <a:solidFill>
                  <a:srgbClr val="003F72"/>
                </a:solidFill>
                <a:latin typeface="Arial Black" pitchFamily="34" charset="0"/>
                <a:ea typeface="Tahoma" pitchFamily="34" charset="0"/>
                <a:cs typeface="Tahoma" pitchFamily="34" charset="0"/>
              </a:rPr>
              <a:t>Homicides by Race/Ethnicity, 1999–2010</a:t>
            </a:r>
            <a:endParaRPr lang="en-US" sz="2400" b="1" dirty="0">
              <a:solidFill>
                <a:srgbClr val="003F72"/>
              </a:solidFill>
              <a:latin typeface="Arial Black" pitchFamily="34" charset="0"/>
              <a:ea typeface="Tahoma" pitchFamily="34" charset="0"/>
              <a:cs typeface="Tahoma" pitchFamily="34" charset="0"/>
            </a:endParaRPr>
          </a:p>
        </p:txBody>
      </p:sp>
      <p:sp>
        <p:nvSpPr>
          <p:cNvPr id="16" name="Rectangle 15"/>
          <p:cNvSpPr>
            <a:spLocks noChangeArrowheads="1"/>
          </p:cNvSpPr>
          <p:nvPr/>
        </p:nvSpPr>
        <p:spPr bwMode="auto">
          <a:xfrm>
            <a:off x="5029200" y="4416636"/>
            <a:ext cx="2515164" cy="307764"/>
          </a:xfrm>
          <a:prstGeom prst="rect">
            <a:avLst/>
          </a:prstGeom>
          <a:noFill/>
          <a:ln w="9525">
            <a:noFill/>
            <a:miter lim="800000"/>
            <a:headEnd/>
            <a:tailEnd/>
          </a:ln>
        </p:spPr>
        <p:txBody>
          <a:bodyPr wrap="square" lIns="91429" tIns="45714" rIns="91429" bIns="4571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ct val="50000"/>
              </a:spcAft>
            </a:pPr>
            <a:r>
              <a:rPr lang="en-US" altLang="ko-KR" sz="1400" b="1" dirty="0" smtClean="0">
                <a:latin typeface="Tahoma" pitchFamily="34" charset="0"/>
                <a:ea typeface="Tahoma" pitchFamily="34" charset="0"/>
                <a:cs typeface="Tahoma" pitchFamily="34" charset="0"/>
              </a:rPr>
              <a:t>HP2020 Target: 5.5</a:t>
            </a:r>
            <a:endParaRPr lang="en-US" sz="1400" b="1" dirty="0">
              <a:latin typeface="Tahoma" pitchFamily="34" charset="0"/>
              <a:ea typeface="Tahoma" pitchFamily="34" charset="0"/>
              <a:cs typeface="Tahoma" pitchFamily="34" charset="0"/>
            </a:endParaRPr>
          </a:p>
        </p:txBody>
      </p:sp>
      <p:sp>
        <p:nvSpPr>
          <p:cNvPr id="20" name="Text Placeholder 4"/>
          <p:cNvSpPr>
            <a:spLocks noGrp="1"/>
          </p:cNvSpPr>
          <p:nvPr>
            <p:ph type="body" sz="quarter" idx="13"/>
          </p:nvPr>
        </p:nvSpPr>
        <p:spPr>
          <a:xfrm>
            <a:off x="1" y="6096000"/>
            <a:ext cx="7924799" cy="712781"/>
          </a:xfrm>
        </p:spPr>
        <p:txBody>
          <a:bodyPr/>
          <a:lstStyle/>
          <a:p>
            <a:pPr marL="0" lvl="1" indent="-342900"/>
            <a:r>
              <a:rPr lang="en-US" sz="1050" dirty="0">
                <a:latin typeface="Tahoma" pitchFamily="34" charset="0"/>
                <a:ea typeface="Tahoma" pitchFamily="34" charset="0"/>
                <a:cs typeface="Tahoma" pitchFamily="34" charset="0"/>
              </a:rPr>
              <a:t>NOTES: Data are for ICD-10 codes *U01-*U02, X85-Y09, Y87.1 reported as underlying cause of </a:t>
            </a:r>
            <a:r>
              <a:rPr lang="en-US" sz="1050" dirty="0" smtClean="0">
                <a:latin typeface="Tahoma" pitchFamily="34" charset="0"/>
                <a:ea typeface="Tahoma" pitchFamily="34" charset="0"/>
                <a:cs typeface="Tahoma" pitchFamily="34" charset="0"/>
              </a:rPr>
              <a:t>death and are age </a:t>
            </a:r>
            <a:r>
              <a:rPr lang="en-US" sz="1050" dirty="0">
                <a:latin typeface="Tahoma" pitchFamily="34" charset="0"/>
                <a:ea typeface="Tahoma" pitchFamily="34" charset="0"/>
                <a:cs typeface="Tahoma" pitchFamily="34" charset="0"/>
              </a:rPr>
              <a:t>adjusted to the 2000 standard population. Multiple-race data were reported by some states; multiple-race data were bridged to the single-race categories for comparability. Persons of Hispanic origin may be of any race. </a:t>
            </a:r>
          </a:p>
          <a:p>
            <a:r>
              <a:rPr lang="en-US" sz="1050" dirty="0" smtClean="0">
                <a:latin typeface="Tahoma" pitchFamily="34" charset="0"/>
                <a:ea typeface="Tahoma" pitchFamily="34" charset="0"/>
                <a:cs typeface="Tahoma" pitchFamily="34" charset="0"/>
              </a:rPr>
              <a:t>SOURCE: National Vital Statistics System—Mortality (NVSS-M), CDC/NCHS.</a:t>
            </a:r>
            <a:endParaRPr lang="en-US" sz="1050" dirty="0">
              <a:latin typeface="Tahoma" pitchFamily="34" charset="0"/>
              <a:ea typeface="Tahoma" pitchFamily="34" charset="0"/>
              <a:cs typeface="Tahoma" pitchFamily="34" charset="0"/>
            </a:endParaRPr>
          </a:p>
        </p:txBody>
      </p:sp>
      <p:sp>
        <p:nvSpPr>
          <p:cNvPr id="10" name="Text Box 38"/>
          <p:cNvSpPr txBox="1">
            <a:spLocks noChangeArrowheads="1"/>
          </p:cNvSpPr>
          <p:nvPr/>
        </p:nvSpPr>
        <p:spPr bwMode="auto">
          <a:xfrm>
            <a:off x="6705600" y="2514600"/>
            <a:ext cx="2014059" cy="304800"/>
          </a:xfrm>
          <a:prstGeom prst="rect">
            <a:avLst/>
          </a:prstGeom>
          <a:noFill/>
          <a:ln w="9525" algn="ctr">
            <a:noFill/>
            <a:miter lim="800000"/>
            <a:headEnd/>
            <a:tailEnd/>
          </a:ln>
          <a:effectLst/>
        </p:spPr>
        <p:txBody>
          <a:bodyPr/>
          <a:lstStyle/>
          <a:p>
            <a:pPr marL="457200" indent="-457200" algn="l">
              <a:lnSpc>
                <a:spcPct val="80000"/>
              </a:lnSpc>
              <a:spcBef>
                <a:spcPct val="25000"/>
              </a:spcBef>
              <a:buClr>
                <a:srgbClr val="FFFF66"/>
              </a:buClr>
              <a:defRPr/>
            </a:pPr>
            <a:r>
              <a:rPr lang="en-US" sz="1400" b="1" dirty="0" smtClean="0">
                <a:solidFill>
                  <a:schemeClr val="accent1"/>
                </a:solidFill>
                <a:latin typeface="Tahoma" pitchFamily="34" charset="0"/>
                <a:cs typeface="Tahoma" pitchFamily="34" charset="0"/>
              </a:rPr>
              <a:t>Black, non-Hispanic</a:t>
            </a:r>
            <a:endParaRPr lang="en-US" sz="1400" b="1" dirty="0">
              <a:solidFill>
                <a:schemeClr val="accent1"/>
              </a:solidFill>
              <a:latin typeface="Tahoma" pitchFamily="34" charset="0"/>
              <a:cs typeface="Tahoma" pitchFamily="34" charset="0"/>
            </a:endParaRPr>
          </a:p>
        </p:txBody>
      </p:sp>
      <p:sp>
        <p:nvSpPr>
          <p:cNvPr id="11" name="Text Box 38"/>
          <p:cNvSpPr txBox="1">
            <a:spLocks noChangeArrowheads="1"/>
          </p:cNvSpPr>
          <p:nvPr/>
        </p:nvSpPr>
        <p:spPr bwMode="auto">
          <a:xfrm>
            <a:off x="5715000" y="4952993"/>
            <a:ext cx="2362200" cy="304807"/>
          </a:xfrm>
          <a:prstGeom prst="rect">
            <a:avLst/>
          </a:prstGeom>
          <a:noFill/>
          <a:ln w="9525" algn="ctr">
            <a:noFill/>
            <a:miter lim="800000"/>
            <a:headEnd/>
            <a:tailEn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457200" indent="-457200" algn="l">
              <a:lnSpc>
                <a:spcPct val="80000"/>
              </a:lnSpc>
              <a:spcBef>
                <a:spcPct val="25000"/>
              </a:spcBef>
              <a:buClr>
                <a:srgbClr val="FFFF66"/>
              </a:buClr>
              <a:defRPr/>
            </a:pPr>
            <a:r>
              <a:rPr lang="en-US" sz="1400" b="1" dirty="0" smtClean="0">
                <a:solidFill>
                  <a:schemeClr val="accent3"/>
                </a:solidFill>
                <a:latin typeface="Tahoma" pitchFamily="34" charset="0"/>
                <a:cs typeface="Tahoma" pitchFamily="34" charset="0"/>
              </a:rPr>
              <a:t>Asian or Pacific Islander</a:t>
            </a:r>
            <a:endParaRPr lang="en-US" sz="1400" b="1" dirty="0">
              <a:solidFill>
                <a:schemeClr val="accent3"/>
              </a:solidFill>
              <a:latin typeface="Tahoma" pitchFamily="34" charset="0"/>
              <a:cs typeface="Tahoma" pitchFamily="34" charset="0"/>
            </a:endParaRPr>
          </a:p>
        </p:txBody>
      </p:sp>
      <p:sp>
        <p:nvSpPr>
          <p:cNvPr id="15" name="Text Box 38"/>
          <p:cNvSpPr txBox="1">
            <a:spLocks noChangeArrowheads="1"/>
          </p:cNvSpPr>
          <p:nvPr/>
        </p:nvSpPr>
        <p:spPr bwMode="auto">
          <a:xfrm>
            <a:off x="1066800" y="4417150"/>
            <a:ext cx="990590" cy="304808"/>
          </a:xfrm>
          <a:prstGeom prst="rect">
            <a:avLst/>
          </a:prstGeom>
          <a:noFill/>
          <a:ln w="9525" algn="ctr">
            <a:noFill/>
            <a:miter lim="800000"/>
            <a:headEnd/>
            <a:tailEn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457200" indent="-457200" algn="l">
              <a:lnSpc>
                <a:spcPct val="80000"/>
              </a:lnSpc>
              <a:spcBef>
                <a:spcPct val="25000"/>
              </a:spcBef>
              <a:buClr>
                <a:srgbClr val="FFFF66"/>
              </a:buClr>
              <a:defRPr/>
            </a:pPr>
            <a:r>
              <a:rPr lang="en-US" sz="1400" b="1" dirty="0" smtClean="0">
                <a:solidFill>
                  <a:schemeClr val="tx1">
                    <a:lumMod val="50000"/>
                    <a:lumOff val="50000"/>
                  </a:schemeClr>
                </a:solidFill>
                <a:latin typeface="Tahoma" pitchFamily="34" charset="0"/>
                <a:cs typeface="Tahoma" pitchFamily="34" charset="0"/>
              </a:rPr>
              <a:t>Total</a:t>
            </a:r>
            <a:endParaRPr lang="en-US" sz="1550" b="1" dirty="0">
              <a:solidFill>
                <a:schemeClr val="tx1">
                  <a:lumMod val="50000"/>
                  <a:lumOff val="50000"/>
                </a:schemeClr>
              </a:solidFill>
              <a:latin typeface="Tahoma" pitchFamily="34" charset="0"/>
              <a:cs typeface="Tahoma" pitchFamily="34" charset="0"/>
            </a:endParaRPr>
          </a:p>
        </p:txBody>
      </p:sp>
      <p:sp>
        <p:nvSpPr>
          <p:cNvPr id="17" name="Text Box 38"/>
          <p:cNvSpPr txBox="1">
            <a:spLocks noChangeArrowheads="1"/>
          </p:cNvSpPr>
          <p:nvPr/>
        </p:nvSpPr>
        <p:spPr bwMode="auto">
          <a:xfrm>
            <a:off x="1676400" y="3762866"/>
            <a:ext cx="1066800" cy="304800"/>
          </a:xfrm>
          <a:prstGeom prst="rect">
            <a:avLst/>
          </a:prstGeom>
          <a:noFill/>
          <a:ln w="9525" algn="ctr">
            <a:noFill/>
            <a:miter lim="800000"/>
            <a:headEnd/>
            <a:tailEnd/>
          </a:ln>
          <a:effectLst/>
        </p:spPr>
        <p:txBody>
          <a:bodyPr/>
          <a:lstStyle/>
          <a:p>
            <a:pPr marL="457200" indent="-457200" algn="l">
              <a:lnSpc>
                <a:spcPct val="80000"/>
              </a:lnSpc>
              <a:spcBef>
                <a:spcPct val="25000"/>
              </a:spcBef>
              <a:buClr>
                <a:srgbClr val="FFFF66"/>
              </a:buClr>
              <a:defRPr/>
            </a:pPr>
            <a:r>
              <a:rPr lang="en-US" sz="1400" b="1" dirty="0" smtClean="0">
                <a:solidFill>
                  <a:schemeClr val="accent4"/>
                </a:solidFill>
                <a:latin typeface="Tahoma" pitchFamily="34" charset="0"/>
                <a:cs typeface="Tahoma" pitchFamily="34" charset="0"/>
              </a:rPr>
              <a:t>Hispanic</a:t>
            </a:r>
            <a:endParaRPr lang="en-US" sz="1400" b="1" dirty="0">
              <a:solidFill>
                <a:schemeClr val="accent4"/>
              </a:solidFill>
              <a:latin typeface="Tahoma" pitchFamily="34" charset="0"/>
              <a:cs typeface="Tahoma" pitchFamily="34" charset="0"/>
            </a:endParaRPr>
          </a:p>
        </p:txBody>
      </p:sp>
      <p:sp>
        <p:nvSpPr>
          <p:cNvPr id="19" name="Text Box 38"/>
          <p:cNvSpPr txBox="1">
            <a:spLocks noChangeArrowheads="1"/>
          </p:cNvSpPr>
          <p:nvPr/>
        </p:nvSpPr>
        <p:spPr bwMode="auto">
          <a:xfrm>
            <a:off x="5857875" y="3895627"/>
            <a:ext cx="3286125" cy="304800"/>
          </a:xfrm>
          <a:prstGeom prst="rect">
            <a:avLst/>
          </a:prstGeom>
          <a:noFill/>
          <a:ln w="9525" algn="ctr">
            <a:noFill/>
            <a:miter lim="800000"/>
            <a:headEnd/>
            <a:tailEnd/>
          </a:ln>
          <a:effectLst/>
        </p:spPr>
        <p:txBody>
          <a:bodyPr/>
          <a:lstStyle/>
          <a:p>
            <a:pPr marL="457200" indent="-457200" algn="l">
              <a:lnSpc>
                <a:spcPct val="80000"/>
              </a:lnSpc>
              <a:spcBef>
                <a:spcPct val="25000"/>
              </a:spcBef>
              <a:buClr>
                <a:srgbClr val="FFFF66"/>
              </a:buClr>
              <a:defRPr/>
            </a:pPr>
            <a:r>
              <a:rPr lang="en-US" sz="1400" b="1" dirty="0" smtClean="0">
                <a:solidFill>
                  <a:schemeClr val="accent2"/>
                </a:solidFill>
                <a:latin typeface="Tahoma" pitchFamily="34" charset="0"/>
                <a:cs typeface="Tahoma" pitchFamily="34" charset="0"/>
              </a:rPr>
              <a:t>American Indian or Alaska Native</a:t>
            </a:r>
            <a:endParaRPr lang="en-US" sz="1400" b="1" dirty="0">
              <a:solidFill>
                <a:schemeClr val="accent2"/>
              </a:solidFill>
              <a:latin typeface="Tahoma" pitchFamily="34" charset="0"/>
              <a:cs typeface="Tahoma" pitchFamily="34" charset="0"/>
            </a:endParaRPr>
          </a:p>
        </p:txBody>
      </p:sp>
      <p:sp>
        <p:nvSpPr>
          <p:cNvPr id="21" name="Text Placeholder 81"/>
          <p:cNvSpPr>
            <a:spLocks noGrp="1"/>
          </p:cNvSpPr>
          <p:nvPr>
            <p:ph type="body" sz="quarter" idx="23"/>
          </p:nvPr>
        </p:nvSpPr>
        <p:spPr>
          <a:xfrm>
            <a:off x="6934200" y="4537603"/>
            <a:ext cx="2132778" cy="368710"/>
          </a:xfrm>
        </p:spPr>
        <p:txBody>
          <a:bodyPr/>
          <a:lstStyle/>
          <a:p>
            <a:pPr algn="l"/>
            <a:r>
              <a:rPr lang="en-US" dirty="0" smtClean="0">
                <a:solidFill>
                  <a:schemeClr val="accent6"/>
                </a:solidFill>
                <a:latin typeface="Tahoma" pitchFamily="34" charset="0"/>
                <a:ea typeface="Tahoma" pitchFamily="34" charset="0"/>
                <a:cs typeface="Tahoma" pitchFamily="34" charset="0"/>
              </a:rPr>
              <a:t>White, non-Hispanic</a:t>
            </a:r>
            <a:endParaRPr lang="en-US" dirty="0">
              <a:solidFill>
                <a:schemeClr val="accent6"/>
              </a:solidFill>
              <a:latin typeface="Tahoma" pitchFamily="34" charset="0"/>
              <a:ea typeface="Tahoma" pitchFamily="34" charset="0"/>
              <a:cs typeface="Tahoma" pitchFamily="34" charset="0"/>
            </a:endParaRPr>
          </a:p>
        </p:txBody>
      </p:sp>
      <p:sp>
        <p:nvSpPr>
          <p:cNvPr id="22" name="TextBox 21"/>
          <p:cNvSpPr txBox="1"/>
          <p:nvPr/>
        </p:nvSpPr>
        <p:spPr>
          <a:xfrm>
            <a:off x="7543800" y="5638800"/>
            <a:ext cx="1381125" cy="461665"/>
          </a:xfrm>
          <a:prstGeom prst="rect">
            <a:avLst/>
          </a:prstGeom>
          <a:noFill/>
          <a:ln w="15875">
            <a:solidFill>
              <a:schemeClr val="accent2"/>
            </a:solidFill>
          </a:ln>
        </p:spPr>
        <p:txBody>
          <a:bodyPr wrap="square" rtlCol="0">
            <a:spAutoFit/>
          </a:bodyPr>
          <a:lstStyle/>
          <a:p>
            <a:pPr algn="ctr"/>
            <a:r>
              <a:rPr lang="en-US" sz="1200" b="1" dirty="0" smtClean="0">
                <a:latin typeface="Tahoma" pitchFamily="34" charset="0"/>
                <a:ea typeface="Tahoma" pitchFamily="34" charset="0"/>
                <a:cs typeface="Tahoma" pitchFamily="34" charset="0"/>
              </a:rPr>
              <a:t>Obj. IVP-29</a:t>
            </a:r>
          </a:p>
          <a:p>
            <a:pPr algn="ctr"/>
            <a:r>
              <a:rPr lang="en-US" sz="1200" dirty="0" smtClean="0">
                <a:latin typeface="Tahoma" pitchFamily="34" charset="0"/>
                <a:ea typeface="Tahoma" pitchFamily="34" charset="0"/>
                <a:cs typeface="Tahoma" pitchFamily="34" charset="0"/>
              </a:rPr>
              <a:t>Decrease desired</a:t>
            </a:r>
            <a:endParaRPr lang="en-US" sz="12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9061895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rgbClr val="003F72"/>
                </a:solidFill>
                <a:latin typeface="Arial Black" pitchFamily="34" charset="0"/>
                <a:ea typeface="Tahoma" pitchFamily="34" charset="0"/>
                <a:cs typeface="Tahoma" pitchFamily="34" charset="0"/>
              </a:rPr>
              <a:t>Self-Reports of Violence</a:t>
            </a:r>
            <a:br>
              <a:rPr lang="en-US" sz="2400" b="1" dirty="0">
                <a:solidFill>
                  <a:srgbClr val="003F72"/>
                </a:solidFill>
                <a:latin typeface="Arial Black" pitchFamily="34" charset="0"/>
                <a:ea typeface="Tahoma" pitchFamily="34" charset="0"/>
                <a:cs typeface="Tahoma" pitchFamily="34" charset="0"/>
              </a:rPr>
            </a:br>
            <a:r>
              <a:rPr lang="en-US" sz="2400" b="1" dirty="0">
                <a:solidFill>
                  <a:srgbClr val="003F72"/>
                </a:solidFill>
                <a:latin typeface="Arial Black" pitchFamily="34" charset="0"/>
                <a:ea typeface="Tahoma" pitchFamily="34" charset="0"/>
                <a:cs typeface="Tahoma" pitchFamily="34" charset="0"/>
              </a:rPr>
              <a:t>(Teen Dating Violence)</a:t>
            </a:r>
          </a:p>
        </p:txBody>
      </p:sp>
      <p:sp>
        <p:nvSpPr>
          <p:cNvPr id="3" name="TextBox 2"/>
          <p:cNvSpPr txBox="1"/>
          <p:nvPr/>
        </p:nvSpPr>
        <p:spPr>
          <a:xfrm>
            <a:off x="584479" y="1828800"/>
            <a:ext cx="4597121" cy="2585323"/>
          </a:xfrm>
          <a:prstGeom prst="rect">
            <a:avLst/>
          </a:prstGeom>
          <a:noFill/>
        </p:spPr>
        <p:txBody>
          <a:bodyPr wrap="square" rtlCol="0">
            <a:spAutoFit/>
          </a:bodyPr>
          <a:lstStyle/>
          <a:p>
            <a:pPr marL="342900" indent="-342900">
              <a:buClr>
                <a:schemeClr val="tx1"/>
              </a:buClr>
              <a:buSzPct val="60000"/>
              <a:buFont typeface="Wingdings" pitchFamily="2" charset="2"/>
              <a:buChar char="q"/>
            </a:pPr>
            <a:r>
              <a:rPr lang="en-US" sz="2400" dirty="0">
                <a:latin typeface="+mj-lt"/>
                <a:ea typeface="ＭＳ Ｐゴシック" pitchFamily="84" charset="-128"/>
                <a:cs typeface="Tahoma" pitchFamily="34" charset="0"/>
              </a:rPr>
              <a:t>1 in 5 </a:t>
            </a:r>
            <a:r>
              <a:rPr lang="en-US" sz="2400" dirty="0" smtClean="0">
                <a:latin typeface="+mj-lt"/>
                <a:ea typeface="ＭＳ Ｐゴシック" pitchFamily="84" charset="-128"/>
                <a:cs typeface="Tahoma" pitchFamily="34" charset="0"/>
              </a:rPr>
              <a:t>female </a:t>
            </a:r>
            <a:r>
              <a:rPr lang="en-US" sz="2400" dirty="0">
                <a:latin typeface="+mj-lt"/>
                <a:ea typeface="ＭＳ Ｐゴシック" pitchFamily="84" charset="-128"/>
                <a:cs typeface="Tahoma" pitchFamily="34" charset="0"/>
              </a:rPr>
              <a:t>and 1 in 7 </a:t>
            </a:r>
            <a:r>
              <a:rPr lang="en-US" sz="2400" dirty="0" smtClean="0">
                <a:latin typeface="+mj-lt"/>
                <a:ea typeface="ＭＳ Ｐゴシック" pitchFamily="84" charset="-128"/>
                <a:cs typeface="Tahoma" pitchFamily="34" charset="0"/>
              </a:rPr>
              <a:t>male </a:t>
            </a:r>
            <a:r>
              <a:rPr lang="en-US" sz="2400" dirty="0">
                <a:latin typeface="+mj-lt"/>
                <a:ea typeface="ＭＳ Ｐゴシック" pitchFamily="84" charset="-128"/>
                <a:cs typeface="Tahoma" pitchFamily="34" charset="0"/>
              </a:rPr>
              <a:t>victims of intimate partner violence (IPV</a:t>
            </a:r>
            <a:r>
              <a:rPr lang="en-US" sz="2400" dirty="0" smtClean="0">
                <a:latin typeface="+mj-lt"/>
                <a:ea typeface="ＭＳ Ｐゴシック" pitchFamily="84" charset="-128"/>
                <a:cs typeface="Tahoma" pitchFamily="34" charset="0"/>
              </a:rPr>
              <a:t>)* </a:t>
            </a:r>
            <a:r>
              <a:rPr lang="en-US" sz="2400" dirty="0">
                <a:latin typeface="+mj-lt"/>
                <a:ea typeface="ＭＳ Ｐゴシック" pitchFamily="84" charset="-128"/>
                <a:cs typeface="Tahoma" pitchFamily="34" charset="0"/>
              </a:rPr>
              <a:t>reported that they first experienced some form of IPV between the ages of 11 and </a:t>
            </a:r>
            <a:r>
              <a:rPr lang="en-US" sz="2400" dirty="0" smtClean="0">
                <a:latin typeface="+mj-lt"/>
                <a:ea typeface="ＭＳ Ｐゴシック" pitchFamily="84" charset="-128"/>
                <a:cs typeface="Tahoma" pitchFamily="34" charset="0"/>
              </a:rPr>
              <a:t>17</a:t>
            </a:r>
            <a:endParaRPr lang="en-US" sz="2000" dirty="0" smtClean="0"/>
          </a:p>
          <a:p>
            <a:pPr marL="285750" indent="-285750">
              <a:buFont typeface="Arial" pitchFamily="34" charset="0"/>
              <a:buChar char="•"/>
            </a:pPr>
            <a:endParaRPr lang="en-US" dirty="0"/>
          </a:p>
        </p:txBody>
      </p:sp>
      <p:pic>
        <p:nvPicPr>
          <p:cNvPr id="3074" name="Picture 2" descr="Teen dating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092523"/>
            <a:ext cx="2846387"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5193268"/>
            <a:ext cx="6020315" cy="369332"/>
          </a:xfrm>
          <a:prstGeom prst="rect">
            <a:avLst/>
          </a:prstGeom>
          <a:noFill/>
        </p:spPr>
        <p:txBody>
          <a:bodyPr wrap="square" rtlCol="0">
            <a:spAutoFit/>
          </a:bodyPr>
          <a:lstStyle/>
          <a:p>
            <a:r>
              <a:rPr lang="en-US" dirty="0" smtClean="0"/>
              <a:t>* Rape, physical violence, or stalking by an intimate partner</a:t>
            </a:r>
            <a:endParaRPr lang="en-US" dirty="0"/>
          </a:p>
        </p:txBody>
      </p:sp>
      <p:sp>
        <p:nvSpPr>
          <p:cNvPr id="7" name="Text Placeholder 4"/>
          <p:cNvSpPr txBox="1">
            <a:spLocks/>
          </p:cNvSpPr>
          <p:nvPr/>
        </p:nvSpPr>
        <p:spPr>
          <a:xfrm>
            <a:off x="1" y="6501609"/>
            <a:ext cx="7924799" cy="35639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50" dirty="0" smtClean="0">
                <a:latin typeface="Tahoma" pitchFamily="34" charset="0"/>
                <a:ea typeface="Tahoma" pitchFamily="34" charset="0"/>
                <a:cs typeface="Tahoma" pitchFamily="34" charset="0"/>
              </a:rPr>
              <a:t>SOURCE</a:t>
            </a:r>
            <a:r>
              <a:rPr lang="en-US" sz="1050" dirty="0">
                <a:latin typeface="Tahoma" pitchFamily="34" charset="0"/>
                <a:ea typeface="Tahoma" pitchFamily="34" charset="0"/>
                <a:cs typeface="Tahoma" pitchFamily="34" charset="0"/>
              </a:rPr>
              <a:t>: National Intimate Partner and Sexual Violence Survey (NISVS</a:t>
            </a:r>
            <a:r>
              <a:rPr lang="en-US" sz="1050" dirty="0" smtClean="0">
                <a:latin typeface="Tahoma" pitchFamily="34" charset="0"/>
                <a:ea typeface="Tahoma" pitchFamily="34" charset="0"/>
                <a:cs typeface="Tahoma" pitchFamily="34" charset="0"/>
              </a:rPr>
              <a:t>), CDC/NCIPC.</a:t>
            </a:r>
            <a:endParaRPr lang="en-US" sz="105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907742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Injury and Violence Prevention</a:t>
            </a:r>
            <a:endParaRPr lang="en-US" dirty="0"/>
          </a:p>
        </p:txBody>
      </p:sp>
    </p:spTree>
    <p:extLst>
      <p:ext uri="{BB962C8B-B14F-4D97-AF65-F5344CB8AC3E}">
        <p14:creationId xmlns:p14="http://schemas.microsoft.com/office/powerpoint/2010/main" val="39308426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0" y="609600"/>
            <a:ext cx="9144000" cy="914400"/>
          </a:xfrm>
        </p:spPr>
        <p:txBody>
          <a:bodyPr>
            <a:normAutofit/>
          </a:bodyPr>
          <a:lstStyle/>
          <a:p>
            <a:r>
              <a:rPr lang="en-US" sz="3600" dirty="0" smtClean="0"/>
              <a:t>Occupational Safety and Health</a:t>
            </a:r>
            <a:endParaRPr lang="en-US" sz="3600" dirty="0"/>
          </a:p>
        </p:txBody>
      </p:sp>
    </p:spTree>
    <p:extLst>
      <p:ext uri="{BB962C8B-B14F-4D97-AF65-F5344CB8AC3E}">
        <p14:creationId xmlns:p14="http://schemas.microsoft.com/office/powerpoint/2010/main" val="35549908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Placeholder 4" descr="This figure is a grouped vertical bar chart comparing healthy life expectancy at age 65 for the overall population between the 2000-01 time period and the 2006-07 time period, using various measures of healthy life expectancy.&#10;&#10;Over the past decade, total healthy life expectancy has increased for Americans aged 65, from 17.7 years in 2000–01 to 18.6 years in 2006–07. This gain of just under 1 year in healthy life expectancy beyond age 65 is reflected in two of the three other measures presented here: expected years in good or better health, and expected years free of activity limitations. This continues a trend started in the last century. Even though the data indicate that, in 2006–07, Americans over 65 are expected to have less than 3 years (2.7 years) free of chronic disease, with improved disease management, they experience close to 14 years (13.7 years) in good or better health and close to 12 years (11.8 years) free of activity limitation." title="Trends in healthy life expectancy at age 65 from 2000-01 to 2006-07"/>
          <p:cNvGraphicFramePr>
            <a:graphicFrameLocks noGrp="1"/>
          </p:cNvGraphicFramePr>
          <p:nvPr>
            <p:ph type="chart" sz="quarter" idx="14"/>
            <p:extLst>
              <p:ext uri="{D42A27DB-BD31-4B8C-83A1-F6EECF244321}">
                <p14:modId xmlns:p14="http://schemas.microsoft.com/office/powerpoint/2010/main" val="1903409681"/>
              </p:ext>
            </p:extLst>
          </p:nvPr>
        </p:nvGraphicFramePr>
        <p:xfrm>
          <a:off x="0" y="479970"/>
          <a:ext cx="9134475" cy="515882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3048"/>
            <a:ext cx="9144000" cy="731470"/>
          </a:xfrm>
        </p:spPr>
        <p:txBody>
          <a:bodyPr/>
          <a:lstStyle/>
          <a:p>
            <a:r>
              <a:rPr lang="en-US" sz="2400" b="1" dirty="0" smtClean="0">
                <a:solidFill>
                  <a:srgbClr val="003F72"/>
                </a:solidFill>
                <a:latin typeface="Arial Black" pitchFamily="34" charset="0"/>
                <a:ea typeface="Tahoma" pitchFamily="34" charset="0"/>
                <a:cs typeface="Tahoma" pitchFamily="34" charset="0"/>
              </a:rPr>
              <a:t> Injuries Treated in Emergency Departments </a:t>
            </a:r>
            <a:br>
              <a:rPr lang="en-US" sz="2400" b="1" dirty="0" smtClean="0">
                <a:solidFill>
                  <a:srgbClr val="003F72"/>
                </a:solidFill>
                <a:latin typeface="Arial Black" pitchFamily="34" charset="0"/>
                <a:ea typeface="Tahoma" pitchFamily="34" charset="0"/>
                <a:cs typeface="Tahoma" pitchFamily="34" charset="0"/>
              </a:rPr>
            </a:br>
            <a:r>
              <a:rPr lang="en-US" sz="2400" b="1" dirty="0" smtClean="0">
                <a:solidFill>
                  <a:srgbClr val="003F72"/>
                </a:solidFill>
                <a:latin typeface="Arial Black" pitchFamily="34" charset="0"/>
                <a:ea typeface="Tahoma" pitchFamily="34" charset="0"/>
                <a:cs typeface="Tahoma" pitchFamily="34" charset="0"/>
              </a:rPr>
              <a:t>by Event or Exposure, 2009</a:t>
            </a:r>
            <a:endParaRPr lang="en-US" sz="2400" b="1" dirty="0">
              <a:solidFill>
                <a:srgbClr val="003F72"/>
              </a:solidFill>
              <a:latin typeface="Arial Black" pitchFamily="34" charset="0"/>
              <a:ea typeface="Tahoma" pitchFamily="34" charset="0"/>
              <a:cs typeface="Tahoma" pitchFamily="34" charset="0"/>
            </a:endParaRPr>
          </a:p>
        </p:txBody>
      </p:sp>
      <p:sp>
        <p:nvSpPr>
          <p:cNvPr id="3" name="Text Placeholder 2"/>
          <p:cNvSpPr>
            <a:spLocks noGrp="1"/>
          </p:cNvSpPr>
          <p:nvPr>
            <p:ph type="body" sz="quarter" idx="13"/>
          </p:nvPr>
        </p:nvSpPr>
        <p:spPr>
          <a:xfrm>
            <a:off x="1" y="6248400"/>
            <a:ext cx="7848599" cy="457200"/>
          </a:xfrm>
        </p:spPr>
        <p:txBody>
          <a:bodyPr anchor="t"/>
          <a:lstStyle/>
          <a:p>
            <a:r>
              <a:rPr lang="en-US" sz="1100" dirty="0" smtClean="0">
                <a:latin typeface="Tahoma" pitchFamily="34" charset="0"/>
                <a:ea typeface="Tahoma" pitchFamily="34" charset="0"/>
                <a:cs typeface="Tahoma" pitchFamily="34" charset="0"/>
              </a:rPr>
              <a:t>NOTES: I = 95% confidence interval.</a:t>
            </a:r>
          </a:p>
          <a:p>
            <a:r>
              <a:rPr lang="en-US" sz="1100" dirty="0">
                <a:latin typeface="Tahoma" pitchFamily="34" charset="0"/>
                <a:ea typeface="Tahoma" pitchFamily="34" charset="0"/>
                <a:cs typeface="Tahoma" pitchFamily="34" charset="0"/>
              </a:rPr>
              <a:t>SOURCES: Current Population Survey (CPS), Census and DOL/BLS; National Electronic Injury Surveillance System -- Work Supplement (NEISS-WORK), CDC/NIOSH and CPSC</a:t>
            </a:r>
          </a:p>
        </p:txBody>
      </p:sp>
      <p:sp>
        <p:nvSpPr>
          <p:cNvPr id="14" name="TextBox 13"/>
          <p:cNvSpPr txBox="1"/>
          <p:nvPr/>
        </p:nvSpPr>
        <p:spPr>
          <a:xfrm>
            <a:off x="7543800" y="5786735"/>
            <a:ext cx="1381125" cy="461665"/>
          </a:xfrm>
          <a:prstGeom prst="rect">
            <a:avLst/>
          </a:prstGeom>
          <a:noFill/>
          <a:ln w="15875">
            <a:solidFill>
              <a:schemeClr val="accent2"/>
            </a:solidFill>
          </a:ln>
        </p:spPr>
        <p:txBody>
          <a:bodyPr wrap="square" rtlCol="0">
            <a:spAutoFit/>
          </a:bodyPr>
          <a:lstStyle/>
          <a:p>
            <a:pPr algn="ctr"/>
            <a:r>
              <a:rPr lang="en-US" sz="1200" b="1" dirty="0" smtClean="0">
                <a:latin typeface="Tahoma" pitchFamily="34" charset="0"/>
                <a:ea typeface="Tahoma" pitchFamily="34" charset="0"/>
                <a:cs typeface="Tahoma" pitchFamily="34" charset="0"/>
              </a:rPr>
              <a:t>Obj. OSH-2.2</a:t>
            </a:r>
          </a:p>
          <a:p>
            <a:pPr algn="ctr"/>
            <a:r>
              <a:rPr lang="en-US" sz="1200" dirty="0" smtClean="0">
                <a:latin typeface="Tahoma" pitchFamily="34" charset="0"/>
                <a:ea typeface="Tahoma" pitchFamily="34" charset="0"/>
                <a:cs typeface="Tahoma" pitchFamily="34" charset="0"/>
              </a:rPr>
              <a:t>Decrease desired</a:t>
            </a:r>
            <a:endParaRPr lang="en-US" sz="1200" dirty="0">
              <a:latin typeface="Tahoma" pitchFamily="34" charset="0"/>
              <a:ea typeface="Tahoma" pitchFamily="34" charset="0"/>
              <a:cs typeface="Tahoma" pitchFamily="34" charset="0"/>
            </a:endParaRPr>
          </a:p>
        </p:txBody>
      </p:sp>
      <p:cxnSp>
        <p:nvCxnSpPr>
          <p:cNvPr id="6" name="Straight Connector 5" descr="spanner"/>
          <p:cNvCxnSpPr/>
          <p:nvPr/>
        </p:nvCxnSpPr>
        <p:spPr>
          <a:xfrm>
            <a:off x="1371600" y="5605046"/>
            <a:ext cx="75533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267200" y="5605046"/>
            <a:ext cx="1625060" cy="307777"/>
          </a:xfrm>
          <a:prstGeom prst="rect">
            <a:avLst/>
          </a:prstGeom>
          <a:noFill/>
        </p:spPr>
        <p:txBody>
          <a:bodyPr wrap="none" rtlCol="0">
            <a:spAutoFit/>
          </a:bodyPr>
          <a:lstStyle/>
          <a:p>
            <a:r>
              <a:rPr lang="en-US" sz="1400" dirty="0" smtClean="0">
                <a:latin typeface="Tahoma" pitchFamily="34" charset="0"/>
                <a:ea typeface="Tahoma" pitchFamily="34" charset="0"/>
                <a:cs typeface="Tahoma" pitchFamily="34" charset="0"/>
              </a:rPr>
              <a:t>Event or Exposure</a:t>
            </a:r>
            <a:endParaRPr lang="en-US" sz="14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8310616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Placeholder 4" descr="This figure is a grouped vertical bar chart comparing healthy life expectancy at age 65 for the overall population between the 2000-01 time period and the 2006-07 time period, using various measures of healthy life expectancy.&#10;&#10;Over the past decade, total healthy life expectancy has increased for Americans aged 65, from 17.7 years in 2000–01 to 18.6 years in 2006–07. This gain of just under 1 year in healthy life expectancy beyond age 65 is reflected in two of the three other measures presented here: expected years in good or better health, and expected years free of activity limitations. This continues a trend started in the last century. Even though the data indicate that, in 2006–07, Americans over 65 are expected to have less than 3 years (2.7 years) free of chronic disease, with improved disease management, they experience close to 14 years (13.7 years) in good or better health and close to 12 years (11.8 years) free of activity limitation." title="Trends in healthy life expectancy at age 65 from 2000-01 to 2006-07"/>
          <p:cNvGraphicFramePr>
            <a:graphicFrameLocks noGrp="1"/>
          </p:cNvGraphicFramePr>
          <p:nvPr>
            <p:ph type="chart" sz="quarter" idx="14"/>
            <p:extLst>
              <p:ext uri="{D42A27DB-BD31-4B8C-83A1-F6EECF244321}">
                <p14:modId xmlns:p14="http://schemas.microsoft.com/office/powerpoint/2010/main" val="1378170549"/>
              </p:ext>
            </p:extLst>
          </p:nvPr>
        </p:nvGraphicFramePr>
        <p:xfrm>
          <a:off x="9525" y="623888"/>
          <a:ext cx="9134475" cy="48625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3048"/>
            <a:ext cx="9144000" cy="606552"/>
          </a:xfrm>
        </p:spPr>
        <p:txBody>
          <a:bodyPr/>
          <a:lstStyle/>
          <a:p>
            <a:r>
              <a:rPr lang="en-US" sz="2000" dirty="0">
                <a:solidFill>
                  <a:srgbClr val="003F72"/>
                </a:solidFill>
                <a:latin typeface="Arial Black" pitchFamily="34" charset="0"/>
                <a:ea typeface="Tahoma" pitchFamily="34" charset="0"/>
                <a:cs typeface="Tahoma" pitchFamily="34" charset="0"/>
              </a:rPr>
              <a:t>Emergency </a:t>
            </a:r>
            <a:r>
              <a:rPr lang="en-US" sz="2000" dirty="0" smtClean="0">
                <a:solidFill>
                  <a:srgbClr val="003F72"/>
                </a:solidFill>
                <a:latin typeface="Arial Black" pitchFamily="34" charset="0"/>
                <a:ea typeface="Tahoma" pitchFamily="34" charset="0"/>
                <a:cs typeface="Tahoma" pitchFamily="34" charset="0"/>
              </a:rPr>
              <a:t>Department Visits Work-related Illness </a:t>
            </a:r>
            <a:r>
              <a:rPr lang="en-US" sz="2000" dirty="0">
                <a:solidFill>
                  <a:srgbClr val="003F72"/>
                </a:solidFill>
                <a:latin typeface="Arial Black" pitchFamily="34" charset="0"/>
                <a:ea typeface="Tahoma" pitchFamily="34" charset="0"/>
                <a:cs typeface="Tahoma" pitchFamily="34" charset="0"/>
              </a:rPr>
              <a:t>and I</a:t>
            </a:r>
            <a:r>
              <a:rPr lang="en-US" sz="2000" dirty="0" smtClean="0">
                <a:solidFill>
                  <a:srgbClr val="003F72"/>
                </a:solidFill>
                <a:latin typeface="Arial Black" pitchFamily="34" charset="0"/>
                <a:ea typeface="Tahoma" pitchFamily="34" charset="0"/>
                <a:cs typeface="Tahoma" pitchFamily="34" charset="0"/>
              </a:rPr>
              <a:t>njuries among Adolescents by Sex and Age, 2007 and 2009</a:t>
            </a:r>
            <a:endParaRPr lang="en-US" sz="2000" dirty="0">
              <a:solidFill>
                <a:srgbClr val="003F72"/>
              </a:solidFill>
              <a:latin typeface="Arial Black" pitchFamily="34" charset="0"/>
              <a:ea typeface="Tahoma" pitchFamily="34" charset="0"/>
              <a:cs typeface="Tahoma" pitchFamily="34" charset="0"/>
            </a:endParaRPr>
          </a:p>
        </p:txBody>
      </p:sp>
      <p:sp>
        <p:nvSpPr>
          <p:cNvPr id="3" name="Text Placeholder 2"/>
          <p:cNvSpPr>
            <a:spLocks noGrp="1"/>
          </p:cNvSpPr>
          <p:nvPr>
            <p:ph type="body" sz="quarter" idx="13"/>
          </p:nvPr>
        </p:nvSpPr>
        <p:spPr>
          <a:xfrm>
            <a:off x="1" y="6085840"/>
            <a:ext cx="8077199" cy="465003"/>
          </a:xfrm>
        </p:spPr>
        <p:txBody>
          <a:bodyPr anchor="t"/>
          <a:lstStyle/>
          <a:p>
            <a:r>
              <a:rPr lang="en-US" sz="1100" dirty="0" smtClean="0">
                <a:latin typeface="Tahoma" pitchFamily="34" charset="0"/>
                <a:ea typeface="Tahoma" pitchFamily="34" charset="0"/>
                <a:cs typeface="Tahoma" pitchFamily="34" charset="0"/>
              </a:rPr>
              <a:t>NOTES: I = 95% confidence interval</a:t>
            </a:r>
            <a:r>
              <a:rPr lang="en-US" sz="1100" dirty="0">
                <a:latin typeface="Tahoma" pitchFamily="34" charset="0"/>
                <a:ea typeface="Tahoma" pitchFamily="34" charset="0"/>
                <a:cs typeface="Tahoma" pitchFamily="34" charset="0"/>
              </a:rPr>
              <a:t>. </a:t>
            </a:r>
            <a:r>
              <a:rPr lang="en-US" sz="1100" dirty="0" smtClean="0">
                <a:latin typeface="Tahoma" pitchFamily="34" charset="0"/>
                <a:ea typeface="Tahoma" pitchFamily="34" charset="0"/>
                <a:cs typeface="Tahoma" pitchFamily="34" charset="0"/>
              </a:rPr>
              <a:t>Data are for emergency </a:t>
            </a:r>
            <a:r>
              <a:rPr lang="en-US" sz="1100" dirty="0">
                <a:latin typeface="Tahoma" pitchFamily="34" charset="0"/>
                <a:ea typeface="Tahoma" pitchFamily="34" charset="0"/>
                <a:cs typeface="Tahoma" pitchFamily="34" charset="0"/>
              </a:rPr>
              <a:t>department treated injuries and </a:t>
            </a:r>
            <a:r>
              <a:rPr lang="en-US" sz="1100" dirty="0" smtClean="0">
                <a:latin typeface="Tahoma" pitchFamily="34" charset="0"/>
                <a:ea typeface="Tahoma" pitchFamily="34" charset="0"/>
                <a:cs typeface="Tahoma" pitchFamily="34" charset="0"/>
              </a:rPr>
              <a:t>illnesses among </a:t>
            </a:r>
            <a:r>
              <a:rPr lang="en-US" sz="1100" dirty="0">
                <a:latin typeface="Tahoma" pitchFamily="34" charset="0"/>
                <a:ea typeface="Tahoma" pitchFamily="34" charset="0"/>
                <a:cs typeface="Tahoma" pitchFamily="34" charset="0"/>
              </a:rPr>
              <a:t>workers aged 15 to 19 </a:t>
            </a:r>
            <a:r>
              <a:rPr lang="en-US" sz="1100" dirty="0" smtClean="0">
                <a:latin typeface="Tahoma" pitchFamily="34" charset="0"/>
                <a:ea typeface="Tahoma" pitchFamily="34" charset="0"/>
                <a:cs typeface="Tahoma" pitchFamily="34" charset="0"/>
              </a:rPr>
              <a:t>years.</a:t>
            </a:r>
          </a:p>
          <a:p>
            <a:r>
              <a:rPr lang="en-US" sz="1100" dirty="0">
                <a:latin typeface="Tahoma" pitchFamily="34" charset="0"/>
                <a:ea typeface="Tahoma" pitchFamily="34" charset="0"/>
                <a:cs typeface="Tahoma" pitchFamily="34" charset="0"/>
              </a:rPr>
              <a:t>SOURCES: Current Population Survey (CPS), Census and DOL/BLS; National Electronic Injury Surveillance System -- Work Supplement (NEISS-WORK), CDC/NIOSH and CPSC</a:t>
            </a:r>
          </a:p>
        </p:txBody>
      </p:sp>
      <p:sp>
        <p:nvSpPr>
          <p:cNvPr id="13" name="TextBox 12"/>
          <p:cNvSpPr txBox="1"/>
          <p:nvPr/>
        </p:nvSpPr>
        <p:spPr>
          <a:xfrm>
            <a:off x="7543800" y="5638800"/>
            <a:ext cx="1381125" cy="461665"/>
          </a:xfrm>
          <a:prstGeom prst="rect">
            <a:avLst/>
          </a:prstGeom>
          <a:noFill/>
          <a:ln w="15875">
            <a:solidFill>
              <a:schemeClr val="accent2"/>
            </a:solidFill>
          </a:ln>
        </p:spPr>
        <p:txBody>
          <a:bodyPr wrap="square" rtlCol="0">
            <a:spAutoFit/>
          </a:bodyPr>
          <a:lstStyle/>
          <a:p>
            <a:pPr algn="ctr"/>
            <a:r>
              <a:rPr lang="en-US" sz="1200" b="1" dirty="0" smtClean="0">
                <a:latin typeface="Tahoma" pitchFamily="34" charset="0"/>
                <a:ea typeface="Tahoma" pitchFamily="34" charset="0"/>
                <a:cs typeface="Tahoma" pitchFamily="34" charset="0"/>
              </a:rPr>
              <a:t>Obj. OSH-2.3</a:t>
            </a:r>
          </a:p>
          <a:p>
            <a:pPr algn="ctr"/>
            <a:r>
              <a:rPr lang="en-US" sz="1200" dirty="0" smtClean="0">
                <a:latin typeface="Tahoma" pitchFamily="34" charset="0"/>
                <a:ea typeface="Tahoma" pitchFamily="34" charset="0"/>
                <a:cs typeface="Tahoma" pitchFamily="34" charset="0"/>
              </a:rPr>
              <a:t>Decrease desired</a:t>
            </a:r>
            <a:endParaRPr lang="en-US" sz="1200" dirty="0">
              <a:latin typeface="Tahoma" pitchFamily="34" charset="0"/>
              <a:ea typeface="Tahoma" pitchFamily="34" charset="0"/>
              <a:cs typeface="Tahoma" pitchFamily="34" charset="0"/>
            </a:endParaRPr>
          </a:p>
        </p:txBody>
      </p:sp>
      <p:cxnSp>
        <p:nvCxnSpPr>
          <p:cNvPr id="14" name="Straight Connector 13" descr="spanner"/>
          <p:cNvCxnSpPr/>
          <p:nvPr/>
        </p:nvCxnSpPr>
        <p:spPr>
          <a:xfrm>
            <a:off x="6400800" y="5125720"/>
            <a:ext cx="1676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descr="Arrow"/>
          <p:cNvCxnSpPr/>
          <p:nvPr/>
        </p:nvCxnSpPr>
        <p:spPr>
          <a:xfrm>
            <a:off x="2971800" y="1919288"/>
            <a:ext cx="0" cy="1066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2822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Placeholder 4" descr="This figure is a grouped vertical bar chart comparing healthy life expectancy at age 65 for the overall population between the 2000-01 time period and the 2006-07 time period, using various measures of healthy life expectancy.&#10;&#10;Over the past decade, total healthy life expectancy has increased for Americans aged 65, from 17.7 years in 2000–01 to 18.6 years in 2006–07. This gain of just under 1 year in healthy life expectancy beyond age 65 is reflected in two of the three other measures presented here: expected years in good or better health, and expected years free of activity limitations. This continues a trend started in the last century. Even though the data indicate that, in 2006–07, Americans over 65 are expected to have less than 3 years (2.7 years) free of chronic disease, with improved disease management, they experience close to 14 years (13.7 years) in good or better health and close to 12 years (11.8 years) free of activity limitation." title="Trends in healthy life expectancy at age 65 from 2000-01 to 2006-07"/>
          <p:cNvGraphicFramePr>
            <a:graphicFrameLocks noGrp="1"/>
          </p:cNvGraphicFramePr>
          <p:nvPr>
            <p:ph type="chart" sz="quarter" idx="14"/>
            <p:extLst>
              <p:ext uri="{D42A27DB-BD31-4B8C-83A1-F6EECF244321}">
                <p14:modId xmlns:p14="http://schemas.microsoft.com/office/powerpoint/2010/main" val="1803272486"/>
              </p:ext>
            </p:extLst>
          </p:nvPr>
        </p:nvGraphicFramePr>
        <p:xfrm>
          <a:off x="0" y="815161"/>
          <a:ext cx="9134475" cy="500979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134553"/>
            <a:ext cx="9144000" cy="627447"/>
          </a:xfrm>
        </p:spPr>
        <p:txBody>
          <a:bodyPr/>
          <a:lstStyle/>
          <a:p>
            <a:r>
              <a:rPr lang="en-US" sz="2600" b="1" dirty="0" smtClean="0">
                <a:solidFill>
                  <a:srgbClr val="003F72"/>
                </a:solidFill>
                <a:latin typeface="Arial Black" pitchFamily="34" charset="0"/>
                <a:ea typeface="Tahoma" pitchFamily="34" charset="0"/>
                <a:cs typeface="Tahoma" pitchFamily="34" charset="0"/>
              </a:rPr>
              <a:t>Work-related Homicides by Sex and Race/Ethnicity, 2007 and 2010</a:t>
            </a:r>
            <a:endParaRPr lang="en-US" sz="2600" b="1" dirty="0">
              <a:solidFill>
                <a:srgbClr val="003F72"/>
              </a:solidFill>
              <a:latin typeface="Arial Black" pitchFamily="34" charset="0"/>
              <a:ea typeface="Tahoma" pitchFamily="34" charset="0"/>
              <a:cs typeface="Tahoma" pitchFamily="34" charset="0"/>
            </a:endParaRPr>
          </a:p>
        </p:txBody>
      </p:sp>
      <p:sp>
        <p:nvSpPr>
          <p:cNvPr id="10" name="Text Placeholder 2"/>
          <p:cNvSpPr>
            <a:spLocks noGrp="1"/>
          </p:cNvSpPr>
          <p:nvPr>
            <p:ph type="body" sz="quarter" idx="13"/>
          </p:nvPr>
        </p:nvSpPr>
        <p:spPr>
          <a:xfrm>
            <a:off x="1" y="6248400"/>
            <a:ext cx="8234361" cy="390051"/>
          </a:xfrm>
        </p:spPr>
        <p:txBody>
          <a:bodyPr anchor="t"/>
          <a:lstStyle/>
          <a:p>
            <a:r>
              <a:rPr lang="en-US" sz="1100" dirty="0" smtClean="0">
                <a:latin typeface="Tahoma" pitchFamily="34" charset="0"/>
                <a:ea typeface="Tahoma" pitchFamily="34" charset="0"/>
                <a:cs typeface="Tahoma" pitchFamily="34" charset="0"/>
              </a:rPr>
              <a:t>NOTES</a:t>
            </a:r>
            <a:r>
              <a:rPr lang="en-US" sz="1100" dirty="0">
                <a:latin typeface="Tahoma" pitchFamily="34" charset="0"/>
                <a:ea typeface="Tahoma" pitchFamily="34" charset="0"/>
                <a:cs typeface="Tahoma" pitchFamily="34" charset="0"/>
              </a:rPr>
              <a:t>: Asian includes Pacific Islander.  The categories black and white exclude persons of Hispanic origin. Persons of Hispanic origin may be any race.  </a:t>
            </a:r>
            <a:endParaRPr lang="en-US" sz="1100" dirty="0" smtClean="0">
              <a:latin typeface="Tahoma" pitchFamily="34" charset="0"/>
              <a:ea typeface="Tahoma" pitchFamily="34" charset="0"/>
              <a:cs typeface="Tahoma" pitchFamily="34" charset="0"/>
            </a:endParaRPr>
          </a:p>
          <a:p>
            <a:r>
              <a:rPr lang="en-US" sz="1100" dirty="0" smtClean="0">
                <a:latin typeface="Tahoma" pitchFamily="34" charset="0"/>
                <a:ea typeface="Tahoma" pitchFamily="34" charset="0"/>
                <a:cs typeface="Tahoma" pitchFamily="34" charset="0"/>
              </a:rPr>
              <a:t>SOURCE: Census </a:t>
            </a:r>
            <a:r>
              <a:rPr lang="en-US" sz="1100" dirty="0">
                <a:latin typeface="Tahoma" pitchFamily="34" charset="0"/>
                <a:ea typeface="Tahoma" pitchFamily="34" charset="0"/>
                <a:cs typeface="Tahoma" pitchFamily="34" charset="0"/>
              </a:rPr>
              <a:t>of Fatal Occupational Injuries (CFOI), </a:t>
            </a:r>
            <a:r>
              <a:rPr lang="en-US" sz="1100" dirty="0" smtClean="0">
                <a:latin typeface="Tahoma" pitchFamily="34" charset="0"/>
                <a:ea typeface="Tahoma" pitchFamily="34" charset="0"/>
                <a:cs typeface="Tahoma" pitchFamily="34" charset="0"/>
              </a:rPr>
              <a:t>DOL/BLS</a:t>
            </a:r>
            <a:r>
              <a:rPr lang="en-US" sz="1100" dirty="0">
                <a:latin typeface="Tahoma" pitchFamily="34" charset="0"/>
                <a:ea typeface="Tahoma" pitchFamily="34" charset="0"/>
                <a:cs typeface="Tahoma" pitchFamily="34" charset="0"/>
              </a:rPr>
              <a:t>.</a:t>
            </a:r>
          </a:p>
          <a:p>
            <a:endParaRPr lang="en-US" sz="1100" dirty="0">
              <a:latin typeface="Tahoma" pitchFamily="34" charset="0"/>
              <a:ea typeface="Tahoma" pitchFamily="34" charset="0"/>
              <a:cs typeface="Tahoma" pitchFamily="34" charset="0"/>
            </a:endParaRPr>
          </a:p>
        </p:txBody>
      </p:sp>
      <p:sp>
        <p:nvSpPr>
          <p:cNvPr id="17" name="TextBox 16"/>
          <p:cNvSpPr txBox="1"/>
          <p:nvPr/>
        </p:nvSpPr>
        <p:spPr>
          <a:xfrm>
            <a:off x="7543800" y="5638800"/>
            <a:ext cx="1381125" cy="461665"/>
          </a:xfrm>
          <a:prstGeom prst="rect">
            <a:avLst/>
          </a:prstGeom>
          <a:noFill/>
          <a:ln w="15875">
            <a:solidFill>
              <a:schemeClr val="accent2"/>
            </a:solidFill>
          </a:ln>
        </p:spPr>
        <p:txBody>
          <a:bodyPr wrap="square" rtlCol="0">
            <a:spAutoFit/>
          </a:bodyPr>
          <a:lstStyle/>
          <a:p>
            <a:pPr algn="ctr"/>
            <a:r>
              <a:rPr lang="en-US" sz="1200" b="1" dirty="0" smtClean="0">
                <a:latin typeface="Tahoma" pitchFamily="34" charset="0"/>
                <a:ea typeface="Tahoma" pitchFamily="34" charset="0"/>
                <a:cs typeface="Tahoma" pitchFamily="34" charset="0"/>
              </a:rPr>
              <a:t>Obj. OSH-5</a:t>
            </a:r>
          </a:p>
          <a:p>
            <a:pPr algn="ctr"/>
            <a:r>
              <a:rPr lang="en-US" sz="1200" dirty="0" smtClean="0">
                <a:latin typeface="Tahoma" pitchFamily="34" charset="0"/>
                <a:ea typeface="Tahoma" pitchFamily="34" charset="0"/>
                <a:cs typeface="Tahoma" pitchFamily="34" charset="0"/>
              </a:rPr>
              <a:t>Decrease desired</a:t>
            </a:r>
            <a:endParaRPr lang="en-US" sz="1200" dirty="0">
              <a:latin typeface="Tahoma" pitchFamily="34" charset="0"/>
              <a:ea typeface="Tahoma" pitchFamily="34" charset="0"/>
              <a:cs typeface="Tahoma" pitchFamily="34" charset="0"/>
            </a:endParaRPr>
          </a:p>
        </p:txBody>
      </p:sp>
      <p:cxnSp>
        <p:nvCxnSpPr>
          <p:cNvPr id="9" name="Straight Connector 8" descr="spanner"/>
          <p:cNvCxnSpPr/>
          <p:nvPr/>
        </p:nvCxnSpPr>
        <p:spPr>
          <a:xfrm>
            <a:off x="5334000" y="5257800"/>
            <a:ext cx="304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224155" y="5257800"/>
            <a:ext cx="1310167" cy="307777"/>
          </a:xfrm>
          <a:prstGeom prst="rect">
            <a:avLst/>
          </a:prstGeom>
          <a:noFill/>
        </p:spPr>
        <p:txBody>
          <a:bodyPr wrap="none" rtlCol="0">
            <a:spAutoFit/>
          </a:bodyPr>
          <a:lstStyle/>
          <a:p>
            <a:r>
              <a:rPr lang="en-US" sz="1400" dirty="0" smtClean="0">
                <a:latin typeface="Tahoma" pitchFamily="34" charset="0"/>
                <a:ea typeface="Tahoma" pitchFamily="34" charset="0"/>
                <a:cs typeface="Tahoma" pitchFamily="34" charset="0"/>
              </a:rPr>
              <a:t>Race/Ethnicity</a:t>
            </a:r>
            <a:endParaRPr lang="en-US" sz="1400" dirty="0">
              <a:latin typeface="Tahoma" pitchFamily="34" charset="0"/>
              <a:ea typeface="Tahoma" pitchFamily="34" charset="0"/>
              <a:cs typeface="Tahoma" pitchFamily="34" charset="0"/>
            </a:endParaRPr>
          </a:p>
        </p:txBody>
      </p:sp>
      <p:cxnSp>
        <p:nvCxnSpPr>
          <p:cNvPr id="8" name="Straight Arrow Connector 7" descr="Arrow"/>
          <p:cNvCxnSpPr/>
          <p:nvPr/>
        </p:nvCxnSpPr>
        <p:spPr>
          <a:xfrm>
            <a:off x="1828800" y="1717964"/>
            <a:ext cx="0" cy="304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0269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Placeholder 4" descr="This figure is a grouped vertical bar chart comparing healthy life expectancy at age 65 for the overall population between the 2000-01 time period and the 2006-07 time period, using various measures of healthy life expectancy.&#10;&#10;Over the past decade, total healthy life expectancy has increased for Americans aged 65, from 17.7 years in 2000–01 to 18.6 years in 2006–07. This gain of just under 1 year in healthy life expectancy beyond age 65 is reflected in two of the three other measures presented here: expected years in good or better health, and expected years free of activity limitations. This continues a trend started in the last century. Even though the data indicate that, in 2006–07, Americans over 65 are expected to have less than 3 years (2.7 years) free of chronic disease, with improved disease management, they experience close to 14 years (13.7 years) in good or better health and close to 12 years (11.8 years) free of activity limitation." title="Trends in healthy life expectancy at age 65 from 2000-01 to 2006-07"/>
          <p:cNvGraphicFramePr>
            <a:graphicFrameLocks noGrp="1"/>
          </p:cNvGraphicFramePr>
          <p:nvPr>
            <p:ph idx="1"/>
            <p:extLst>
              <p:ext uri="{D42A27DB-BD31-4B8C-83A1-F6EECF244321}">
                <p14:modId xmlns:p14="http://schemas.microsoft.com/office/powerpoint/2010/main" val="2224275420"/>
              </p:ext>
            </p:extLst>
          </p:nvPr>
        </p:nvGraphicFramePr>
        <p:xfrm>
          <a:off x="237740" y="990600"/>
          <a:ext cx="8229600" cy="47069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152400"/>
            <a:ext cx="8229600" cy="558140"/>
          </a:xfrm>
        </p:spPr>
        <p:txBody>
          <a:bodyPr>
            <a:noAutofit/>
          </a:bodyPr>
          <a:lstStyle/>
          <a:p>
            <a:r>
              <a:rPr lang="en-US" sz="2600" b="1" dirty="0" smtClean="0">
                <a:solidFill>
                  <a:srgbClr val="003F72"/>
                </a:solidFill>
                <a:latin typeface="Arial Black" pitchFamily="34" charset="0"/>
                <a:ea typeface="Tahoma" pitchFamily="34" charset="0"/>
                <a:cs typeface="Tahoma" pitchFamily="34" charset="0"/>
              </a:rPr>
              <a:t>No Worksite Violence Prevention Program </a:t>
            </a:r>
            <a:br>
              <a:rPr lang="en-US" sz="2600" b="1" dirty="0" smtClean="0">
                <a:solidFill>
                  <a:srgbClr val="003F72"/>
                </a:solidFill>
                <a:latin typeface="Arial Black" pitchFamily="34" charset="0"/>
                <a:ea typeface="Tahoma" pitchFamily="34" charset="0"/>
                <a:cs typeface="Tahoma" pitchFamily="34" charset="0"/>
              </a:rPr>
            </a:br>
            <a:r>
              <a:rPr lang="en-US" sz="2600" b="1" dirty="0" smtClean="0">
                <a:solidFill>
                  <a:srgbClr val="003F72"/>
                </a:solidFill>
                <a:latin typeface="Arial Black" pitchFamily="34" charset="0"/>
                <a:ea typeface="Tahoma" pitchFamily="34" charset="0"/>
                <a:cs typeface="Tahoma" pitchFamily="34" charset="0"/>
              </a:rPr>
              <a:t>by Establishment Size, 2005</a:t>
            </a:r>
            <a:endParaRPr lang="en-US" sz="2600" b="1" dirty="0">
              <a:solidFill>
                <a:srgbClr val="003F72"/>
              </a:solidFill>
              <a:latin typeface="Arial Black" pitchFamily="34" charset="0"/>
              <a:ea typeface="Tahoma" pitchFamily="34" charset="0"/>
              <a:cs typeface="Tahoma" pitchFamily="34" charset="0"/>
            </a:endParaRPr>
          </a:p>
        </p:txBody>
      </p:sp>
      <p:sp>
        <p:nvSpPr>
          <p:cNvPr id="10" name="Text Placeholder 2"/>
          <p:cNvSpPr>
            <a:spLocks noGrp="1"/>
          </p:cNvSpPr>
          <p:nvPr>
            <p:ph type="body" sz="quarter" idx="13"/>
          </p:nvPr>
        </p:nvSpPr>
        <p:spPr>
          <a:xfrm>
            <a:off x="1" y="6619240"/>
            <a:ext cx="6365965" cy="161452"/>
          </a:xfrm>
        </p:spPr>
        <p:txBody>
          <a:bodyPr anchor="t"/>
          <a:lstStyle/>
          <a:p>
            <a:r>
              <a:rPr lang="en-US" sz="1100" dirty="0" smtClean="0">
                <a:latin typeface="Tahoma" pitchFamily="34" charset="0"/>
                <a:ea typeface="Tahoma" pitchFamily="34" charset="0"/>
                <a:cs typeface="Tahoma" pitchFamily="34" charset="0"/>
              </a:rPr>
              <a:t>SOURCE</a:t>
            </a:r>
            <a:r>
              <a:rPr lang="en-US" sz="1100" dirty="0">
                <a:latin typeface="Tahoma" pitchFamily="34" charset="0"/>
                <a:ea typeface="Tahoma" pitchFamily="34" charset="0"/>
                <a:cs typeface="Tahoma" pitchFamily="34" charset="0"/>
              </a:rPr>
              <a:t>: </a:t>
            </a:r>
            <a:r>
              <a:rPr lang="en-US" sz="1100" dirty="0" smtClean="0">
                <a:latin typeface="Tahoma" pitchFamily="34" charset="0"/>
                <a:ea typeface="Tahoma" pitchFamily="34" charset="0"/>
                <a:cs typeface="Tahoma" pitchFamily="34" charset="0"/>
              </a:rPr>
              <a:t>Survey of Workplace Violence Prevention, DOL/BLS</a:t>
            </a:r>
            <a:r>
              <a:rPr lang="en-US" sz="1100" dirty="0">
                <a:latin typeface="Tahoma" pitchFamily="34" charset="0"/>
                <a:ea typeface="Tahoma" pitchFamily="34" charset="0"/>
                <a:cs typeface="Tahoma" pitchFamily="34" charset="0"/>
              </a:rPr>
              <a:t>.</a:t>
            </a:r>
          </a:p>
          <a:p>
            <a:endParaRPr lang="en-US" sz="1100" dirty="0">
              <a:latin typeface="Tahoma" pitchFamily="34" charset="0"/>
              <a:ea typeface="Tahoma" pitchFamily="34" charset="0"/>
              <a:cs typeface="Tahoma" pitchFamily="34" charset="0"/>
            </a:endParaRPr>
          </a:p>
        </p:txBody>
      </p:sp>
      <p:sp>
        <p:nvSpPr>
          <p:cNvPr id="6" name="TextBox 5"/>
          <p:cNvSpPr txBox="1"/>
          <p:nvPr/>
        </p:nvSpPr>
        <p:spPr>
          <a:xfrm>
            <a:off x="4343400" y="5257800"/>
            <a:ext cx="2107436" cy="338554"/>
          </a:xfrm>
          <a:prstGeom prst="rect">
            <a:avLst/>
          </a:prstGeom>
          <a:noFill/>
        </p:spPr>
        <p:txBody>
          <a:bodyPr wrap="none" rtlCol="0">
            <a:spAutoFit/>
          </a:bodyPr>
          <a:lstStyle/>
          <a:p>
            <a:r>
              <a:rPr lang="en-US" sz="1600" dirty="0" smtClean="0">
                <a:latin typeface="Tahoma" pitchFamily="34" charset="0"/>
                <a:ea typeface="Tahoma" pitchFamily="34" charset="0"/>
                <a:cs typeface="Tahoma" pitchFamily="34" charset="0"/>
              </a:rPr>
              <a:t>Size of Establishment</a:t>
            </a:r>
            <a:endParaRPr lang="en-US" sz="1600" dirty="0">
              <a:latin typeface="Tahoma" pitchFamily="34" charset="0"/>
              <a:ea typeface="Tahoma" pitchFamily="34" charset="0"/>
              <a:cs typeface="Tahoma" pitchFamily="34" charset="0"/>
            </a:endParaRPr>
          </a:p>
        </p:txBody>
      </p:sp>
      <p:cxnSp>
        <p:nvCxnSpPr>
          <p:cNvPr id="7" name="Straight Connector 6" descr="spanner"/>
          <p:cNvCxnSpPr/>
          <p:nvPr/>
        </p:nvCxnSpPr>
        <p:spPr>
          <a:xfrm>
            <a:off x="2656609" y="5257800"/>
            <a:ext cx="56491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385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660400" y="0"/>
            <a:ext cx="7772400" cy="1143000"/>
          </a:xfrm>
        </p:spPr>
        <p:txBody>
          <a:bodyPr>
            <a:normAutofit/>
          </a:bodyPr>
          <a:lstStyle/>
          <a:p>
            <a:r>
              <a:rPr lang="en-US" sz="2800" b="1" dirty="0" smtClean="0">
                <a:solidFill>
                  <a:schemeClr val="tx2"/>
                </a:solidFill>
                <a:latin typeface="Arial Black" pitchFamily="34" charset="0"/>
              </a:rPr>
              <a:t>Ten Leading Causes of Death, </a:t>
            </a:r>
            <a:br>
              <a:rPr lang="en-US" sz="2800" b="1" dirty="0" smtClean="0">
                <a:solidFill>
                  <a:schemeClr val="tx2"/>
                </a:solidFill>
                <a:latin typeface="Arial Black" pitchFamily="34" charset="0"/>
              </a:rPr>
            </a:br>
            <a:r>
              <a:rPr lang="en-US" sz="2800" b="1" dirty="0" smtClean="0">
                <a:solidFill>
                  <a:schemeClr val="tx2"/>
                </a:solidFill>
                <a:latin typeface="Arial Black" pitchFamily="34" charset="0"/>
              </a:rPr>
              <a:t>Ages 15-24, 2010</a:t>
            </a:r>
          </a:p>
        </p:txBody>
      </p:sp>
      <p:sp>
        <p:nvSpPr>
          <p:cNvPr id="2052" name="Text Box 4"/>
          <p:cNvSpPr txBox="1">
            <a:spLocks noChangeArrowheads="1"/>
          </p:cNvSpPr>
          <p:nvPr/>
        </p:nvSpPr>
        <p:spPr bwMode="auto">
          <a:xfrm>
            <a:off x="228600" y="6186488"/>
            <a:ext cx="1689100" cy="336550"/>
          </a:xfrm>
          <a:prstGeom prst="rect">
            <a:avLst/>
          </a:prstGeom>
          <a:noFill/>
          <a:ln w="9525">
            <a:noFill/>
            <a:miter lim="800000"/>
            <a:headEnd/>
            <a:tailEnd/>
          </a:ln>
        </p:spPr>
        <p:txBody>
          <a:bodyPr wrap="none">
            <a:spAutoFit/>
          </a:bodyPr>
          <a:lstStyle/>
          <a:p>
            <a:r>
              <a:rPr lang="en-US" sz="1600" dirty="0">
                <a:solidFill>
                  <a:srgbClr val="FFFFFF"/>
                </a:solidFill>
              </a:rPr>
              <a:t>Source: WISQARS</a:t>
            </a:r>
            <a:endParaRPr lang="en-US" sz="1100" dirty="0">
              <a:solidFill>
                <a:srgbClr val="FFFFFF"/>
              </a:solidFill>
            </a:endParaRPr>
          </a:p>
        </p:txBody>
      </p:sp>
      <p:sp>
        <p:nvSpPr>
          <p:cNvPr id="5" name="Line 8" descr="spanner"/>
          <p:cNvSpPr>
            <a:spLocks noChangeShapeType="1"/>
          </p:cNvSpPr>
          <p:nvPr/>
        </p:nvSpPr>
        <p:spPr bwMode="auto">
          <a:xfrm>
            <a:off x="6807014" y="3032090"/>
            <a:ext cx="1202267" cy="914400"/>
          </a:xfrm>
          <a:prstGeom prst="line">
            <a:avLst/>
          </a:prstGeom>
          <a:noFill/>
          <a:ln w="9525">
            <a:solidFill>
              <a:schemeClr val="tx1"/>
            </a:solidFill>
            <a:round/>
            <a:headEnd/>
            <a:tailEnd/>
          </a:ln>
        </p:spPr>
        <p:txBody>
          <a:bodyPr/>
          <a:lstStyle/>
          <a:p>
            <a:endParaRPr lang="en-US" dirty="0"/>
          </a:p>
        </p:txBody>
      </p:sp>
      <p:sp>
        <p:nvSpPr>
          <p:cNvPr id="6" name="Line 8" descr="spanner"/>
          <p:cNvSpPr>
            <a:spLocks noChangeShapeType="1"/>
          </p:cNvSpPr>
          <p:nvPr/>
        </p:nvSpPr>
        <p:spPr bwMode="auto">
          <a:xfrm flipV="1">
            <a:off x="6807014" y="4499429"/>
            <a:ext cx="1202267" cy="1367970"/>
          </a:xfrm>
          <a:prstGeom prst="line">
            <a:avLst/>
          </a:prstGeom>
          <a:noFill/>
          <a:ln w="9525">
            <a:solidFill>
              <a:schemeClr val="tx1"/>
            </a:solidFill>
            <a:round/>
            <a:headEnd/>
            <a:tailEnd/>
          </a:ln>
        </p:spPr>
        <p:txBody>
          <a:bodyPr/>
          <a:lstStyle/>
          <a:p>
            <a:endParaRPr lang="en-US" dirty="0"/>
          </a:p>
        </p:txBody>
      </p:sp>
      <p:sp>
        <p:nvSpPr>
          <p:cNvPr id="7" name="TextBox 6"/>
          <p:cNvSpPr txBox="1"/>
          <p:nvPr/>
        </p:nvSpPr>
        <p:spPr>
          <a:xfrm>
            <a:off x="7772400" y="4037765"/>
            <a:ext cx="904415" cy="461665"/>
          </a:xfrm>
          <a:prstGeom prst="rect">
            <a:avLst/>
          </a:prstGeom>
          <a:noFill/>
        </p:spPr>
        <p:txBody>
          <a:bodyPr wrap="none" rtlCol="0">
            <a:spAutoFit/>
          </a:bodyPr>
          <a:lstStyle/>
          <a:p>
            <a:r>
              <a:rPr lang="en-US" sz="2400" dirty="0" smtClean="0"/>
              <a:t>3,743</a:t>
            </a:r>
            <a:endParaRPr lang="en-US" sz="2400" dirty="0"/>
          </a:p>
        </p:txBody>
      </p:sp>
      <p:graphicFrame>
        <p:nvGraphicFramePr>
          <p:cNvPr id="3" name="Table Placeholder 2" descr="Ten leading causes of death by number of deaths"/>
          <p:cNvGraphicFramePr>
            <a:graphicFrameLocks noGrp="1" noChangeAspect="1"/>
          </p:cNvGraphicFramePr>
          <p:nvPr>
            <p:ph type="tbl" idx="1"/>
            <p:extLst>
              <p:ext uri="{D42A27DB-BD31-4B8C-83A1-F6EECF244321}">
                <p14:modId xmlns:p14="http://schemas.microsoft.com/office/powerpoint/2010/main" val="3020081059"/>
              </p:ext>
            </p:extLst>
          </p:nvPr>
        </p:nvGraphicFramePr>
        <p:xfrm>
          <a:off x="1524000" y="1463675"/>
          <a:ext cx="6230938" cy="6249988"/>
        </p:xfrm>
        <a:graphic>
          <a:graphicData uri="http://schemas.openxmlformats.org/presentationml/2006/ole">
            <mc:AlternateContent xmlns:mc="http://schemas.openxmlformats.org/markup-compatibility/2006">
              <mc:Choice xmlns:v="urn:schemas-microsoft-com:vml" Requires="v">
                <p:oleObj spid="_x0000_s4155" name="Document" r:id="rId4" imgW="7379576" imgH="7402299" progId="Word.Document.8">
                  <p:embed/>
                </p:oleObj>
              </mc:Choice>
              <mc:Fallback>
                <p:oleObj name="Document" r:id="rId4" imgW="7379576" imgH="7402299" progId="Word.Document.8">
                  <p:embed/>
                  <p:pic>
                    <p:nvPicPr>
                      <p:cNvPr id="0" name=""/>
                      <p:cNvPicPr>
                        <a:picLocks noGrp="1" noChangeAspect="1" noChangeArrowheads="1"/>
                      </p:cNvPicPr>
                      <p:nvPr/>
                    </p:nvPicPr>
                    <p:blipFill>
                      <a:blip r:embed="rId5"/>
                      <a:srcRect/>
                      <a:stretch>
                        <a:fillRect/>
                      </a:stretch>
                    </p:blipFill>
                    <p:spPr bwMode="auto">
                      <a:xfrm>
                        <a:off x="1524000" y="1463675"/>
                        <a:ext cx="6230938" cy="62499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41381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solidFill>
                  <a:srgbClr val="003F72"/>
                </a:solidFill>
                <a:ea typeface="Tahoma" pitchFamily="34" charset="0"/>
                <a:cs typeface="Tahoma" pitchFamily="34" charset="0"/>
              </a:rPr>
              <a:t>Leading Causes of </a:t>
            </a:r>
            <a:r>
              <a:rPr lang="en-US" b="1" dirty="0" smtClean="0">
                <a:solidFill>
                  <a:srgbClr val="003F72"/>
                </a:solidFill>
                <a:ea typeface="Tahoma" pitchFamily="34" charset="0"/>
                <a:cs typeface="Tahoma" pitchFamily="34" charset="0"/>
              </a:rPr>
              <a:t>Injury </a:t>
            </a:r>
            <a:r>
              <a:rPr lang="en-US" b="1" dirty="0">
                <a:solidFill>
                  <a:srgbClr val="003F72"/>
                </a:solidFill>
                <a:ea typeface="Tahoma" pitchFamily="34" charset="0"/>
                <a:cs typeface="Tahoma" pitchFamily="34" charset="0"/>
              </a:rPr>
              <a:t>Deaths, 2010</a:t>
            </a:r>
            <a:endParaRPr lang="en-US" dirty="0"/>
          </a:p>
        </p:txBody>
      </p:sp>
      <p:sp>
        <p:nvSpPr>
          <p:cNvPr id="5" name="Text Placeholder 4"/>
          <p:cNvSpPr>
            <a:spLocks noGrp="1"/>
          </p:cNvSpPr>
          <p:nvPr>
            <p:ph type="body" sz="quarter" idx="13"/>
          </p:nvPr>
        </p:nvSpPr>
        <p:spPr>
          <a:xfrm>
            <a:off x="1" y="6301211"/>
            <a:ext cx="6934199" cy="565841"/>
          </a:xfrm>
        </p:spPr>
        <p:txBody>
          <a:bodyPr/>
          <a:lstStyle/>
          <a:p>
            <a:endParaRPr lang="en-US" sz="1100" dirty="0">
              <a:latin typeface="Tahoma" pitchFamily="34" charset="0"/>
              <a:cs typeface="Times New Roman" pitchFamily="18" charset="0"/>
            </a:endParaRPr>
          </a:p>
          <a:p>
            <a:r>
              <a:rPr lang="en-US" sz="1100" dirty="0" smtClean="0">
                <a:latin typeface="Tahoma" pitchFamily="34" charset="0"/>
                <a:cs typeface="Times New Roman" pitchFamily="18" charset="0"/>
              </a:rPr>
              <a:t>SOURCE: </a:t>
            </a:r>
            <a:r>
              <a:rPr lang="en-US" sz="1100" dirty="0">
                <a:solidFill>
                  <a:srgbClr val="000000"/>
                </a:solidFill>
                <a:latin typeface="Tahoma" pitchFamily="34" charset="0"/>
              </a:rPr>
              <a:t>National Vital Statistics System—Mortality (NVSS-M), </a:t>
            </a:r>
            <a:r>
              <a:rPr lang="en-US" sz="1100" dirty="0" smtClean="0">
                <a:solidFill>
                  <a:srgbClr val="000000"/>
                </a:solidFill>
                <a:latin typeface="Tahoma" pitchFamily="34" charset="0"/>
              </a:rPr>
              <a:t>CDC/NCHS.</a:t>
            </a:r>
            <a:endParaRPr lang="en-US" sz="1100" dirty="0">
              <a:solidFill>
                <a:srgbClr val="000000"/>
              </a:solidFill>
              <a:latin typeface="Tahoma" pitchFamily="34" charset="0"/>
            </a:endParaRPr>
          </a:p>
          <a:p>
            <a:endParaRPr lang="en-US" sz="1100" dirty="0"/>
          </a:p>
        </p:txBody>
      </p:sp>
      <p:pic>
        <p:nvPicPr>
          <p:cNvPr id="2" name="Picture 1" descr="Leading causes of injury deaths by age group, 2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72" y="1255776"/>
            <a:ext cx="8144256" cy="4346448"/>
          </a:xfrm>
          <a:prstGeom prst="rect">
            <a:avLst/>
          </a:prstGeom>
        </p:spPr>
      </p:pic>
    </p:spTree>
    <p:extLst>
      <p:ext uri="{BB962C8B-B14F-4D97-AF65-F5344CB8AC3E}">
        <p14:creationId xmlns:p14="http://schemas.microsoft.com/office/powerpoint/2010/main" val="19761997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47454"/>
            <a:ext cx="8229600" cy="558140"/>
          </a:xfrm>
        </p:spPr>
        <p:txBody>
          <a:bodyPr>
            <a:normAutofit fontScale="90000"/>
          </a:bodyPr>
          <a:lstStyle/>
          <a:p>
            <a:r>
              <a:rPr lang="en-US" b="1" dirty="0">
                <a:solidFill>
                  <a:srgbClr val="003F72"/>
                </a:solidFill>
                <a:ea typeface="Tahoma" pitchFamily="34" charset="0"/>
                <a:cs typeface="Tahoma" pitchFamily="34" charset="0"/>
              </a:rPr>
              <a:t>Leading Causes of Nonfatal Injury, </a:t>
            </a:r>
            <a:r>
              <a:rPr lang="en-US" b="1" dirty="0" smtClean="0">
                <a:solidFill>
                  <a:srgbClr val="003F72"/>
                </a:solidFill>
                <a:ea typeface="Tahoma" pitchFamily="34" charset="0"/>
                <a:cs typeface="Tahoma" pitchFamily="34" charset="0"/>
              </a:rPr>
              <a:t>2011 (treated + released)</a:t>
            </a:r>
            <a:endParaRPr lang="en-US" dirty="0"/>
          </a:p>
        </p:txBody>
      </p:sp>
      <p:sp>
        <p:nvSpPr>
          <p:cNvPr id="22" name="Text Placeholder 4"/>
          <p:cNvSpPr>
            <a:spLocks noGrp="1"/>
          </p:cNvSpPr>
          <p:nvPr>
            <p:ph type="body" sz="quarter" idx="13"/>
          </p:nvPr>
        </p:nvSpPr>
        <p:spPr>
          <a:xfrm>
            <a:off x="0" y="6096000"/>
            <a:ext cx="7772399" cy="565841"/>
          </a:xfrm>
        </p:spPr>
        <p:txBody>
          <a:bodyPr/>
          <a:lstStyle/>
          <a:p>
            <a:endParaRPr lang="en-US" sz="1100" dirty="0">
              <a:latin typeface="Tahoma" pitchFamily="34" charset="0"/>
              <a:cs typeface="Times New Roman" pitchFamily="18" charset="0"/>
            </a:endParaRPr>
          </a:p>
          <a:p>
            <a:r>
              <a:rPr lang="en-US" sz="1100" dirty="0" smtClean="0">
                <a:latin typeface="Tahoma" pitchFamily="34" charset="0"/>
                <a:cs typeface="Times New Roman" pitchFamily="18" charset="0"/>
              </a:rPr>
              <a:t>SOURCE: </a:t>
            </a:r>
            <a:r>
              <a:rPr lang="en-US" sz="1100" dirty="0">
                <a:solidFill>
                  <a:srgbClr val="000000"/>
                </a:solidFill>
                <a:latin typeface="Tahoma" pitchFamily="34" charset="0"/>
              </a:rPr>
              <a:t>National Electronic Injury Surveillance System–All Injury Program (NEISS–AIP), </a:t>
            </a:r>
            <a:r>
              <a:rPr lang="en-US" sz="1100" dirty="0" smtClean="0">
                <a:solidFill>
                  <a:srgbClr val="000000"/>
                </a:solidFill>
                <a:latin typeface="Tahoma" pitchFamily="34" charset="0"/>
              </a:rPr>
              <a:t>CDC/NCIPC</a:t>
            </a:r>
            <a:r>
              <a:rPr lang="en-US" sz="1100" dirty="0">
                <a:solidFill>
                  <a:srgbClr val="000000"/>
                </a:solidFill>
                <a:latin typeface="Tahoma" pitchFamily="34" charset="0"/>
              </a:rPr>
              <a:t>, and Consumer Product Safety Commission (CPSC)</a:t>
            </a:r>
          </a:p>
        </p:txBody>
      </p:sp>
      <p:pic>
        <p:nvPicPr>
          <p:cNvPr id="2" name="Picture 1" descr="Leading causes of nonfatal injury by age group, 2011 (treated + releas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872" y="1258824"/>
            <a:ext cx="8144256" cy="4340352"/>
          </a:xfrm>
          <a:prstGeom prst="rect">
            <a:avLst/>
          </a:prstGeom>
        </p:spPr>
      </p:pic>
    </p:spTree>
    <p:extLst>
      <p:ext uri="{BB962C8B-B14F-4D97-AF65-F5344CB8AC3E}">
        <p14:creationId xmlns:p14="http://schemas.microsoft.com/office/powerpoint/2010/main" val="32299287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4987"/>
            <a:ext cx="8229600" cy="558140"/>
          </a:xfrm>
        </p:spPr>
        <p:txBody>
          <a:bodyPr>
            <a:normAutofit fontScale="90000"/>
          </a:bodyPr>
          <a:lstStyle/>
          <a:p>
            <a:r>
              <a:rPr lang="en-US" b="1" dirty="0">
                <a:solidFill>
                  <a:srgbClr val="003F72"/>
                </a:solidFill>
                <a:ea typeface="Tahoma" pitchFamily="34" charset="0"/>
                <a:cs typeface="Tahoma" pitchFamily="34" charset="0"/>
              </a:rPr>
              <a:t>Leading Causes of Nonfatal Injury, 2011 </a:t>
            </a:r>
            <a:r>
              <a:rPr lang="en-US" b="1" dirty="0" smtClean="0">
                <a:solidFill>
                  <a:srgbClr val="003F72"/>
                </a:solidFill>
                <a:ea typeface="Tahoma" pitchFamily="34" charset="0"/>
                <a:cs typeface="Tahoma" pitchFamily="34" charset="0"/>
              </a:rPr>
              <a:t>(hospitalized)</a:t>
            </a:r>
            <a:endParaRPr lang="en-US" dirty="0"/>
          </a:p>
        </p:txBody>
      </p:sp>
      <p:sp>
        <p:nvSpPr>
          <p:cNvPr id="22" name="Text Placeholder 4"/>
          <p:cNvSpPr>
            <a:spLocks noGrp="1"/>
          </p:cNvSpPr>
          <p:nvPr>
            <p:ph type="body" sz="quarter" idx="13"/>
          </p:nvPr>
        </p:nvSpPr>
        <p:spPr>
          <a:xfrm>
            <a:off x="0" y="6096000"/>
            <a:ext cx="7772399" cy="565841"/>
          </a:xfrm>
        </p:spPr>
        <p:txBody>
          <a:bodyPr/>
          <a:lstStyle/>
          <a:p>
            <a:endParaRPr lang="en-US" sz="1100" dirty="0">
              <a:latin typeface="Tahoma" pitchFamily="34" charset="0"/>
              <a:cs typeface="Times New Roman" pitchFamily="18" charset="0"/>
            </a:endParaRPr>
          </a:p>
          <a:p>
            <a:r>
              <a:rPr lang="en-US" sz="1100" dirty="0" smtClean="0">
                <a:latin typeface="Tahoma" pitchFamily="34" charset="0"/>
                <a:cs typeface="Times New Roman" pitchFamily="18" charset="0"/>
              </a:rPr>
              <a:t>SOURCE: </a:t>
            </a:r>
            <a:r>
              <a:rPr lang="en-US" sz="1100" dirty="0">
                <a:solidFill>
                  <a:srgbClr val="000000"/>
                </a:solidFill>
                <a:latin typeface="Tahoma" pitchFamily="34" charset="0"/>
              </a:rPr>
              <a:t>National Electronic Injury Surveillance System–All Injury Program (NEISS–AIP), </a:t>
            </a:r>
            <a:r>
              <a:rPr lang="en-US" sz="1100" dirty="0" smtClean="0">
                <a:solidFill>
                  <a:srgbClr val="000000"/>
                </a:solidFill>
                <a:latin typeface="Tahoma" pitchFamily="34" charset="0"/>
              </a:rPr>
              <a:t>CDC/NCIPC</a:t>
            </a:r>
            <a:r>
              <a:rPr lang="en-US" sz="1100" dirty="0">
                <a:solidFill>
                  <a:srgbClr val="000000"/>
                </a:solidFill>
                <a:latin typeface="Tahoma" pitchFamily="34" charset="0"/>
              </a:rPr>
              <a:t>, and Consumer Product Safety Commission (CPSC)</a:t>
            </a:r>
          </a:p>
        </p:txBody>
      </p:sp>
      <p:pic>
        <p:nvPicPr>
          <p:cNvPr id="2" name="Picture 1" descr="Leading causes of nonfatal injury by age group, 2011 (hospitaliz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872" y="1234440"/>
            <a:ext cx="8144256" cy="4389120"/>
          </a:xfrm>
          <a:prstGeom prst="rect">
            <a:avLst/>
          </a:prstGeom>
        </p:spPr>
      </p:pic>
    </p:spTree>
    <p:extLst>
      <p:ext uri="{BB962C8B-B14F-4D97-AF65-F5344CB8AC3E}">
        <p14:creationId xmlns:p14="http://schemas.microsoft.com/office/powerpoint/2010/main" val="41712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4"/>
          <p:cNvSpPr>
            <a:spLocks noGrp="1"/>
          </p:cNvSpPr>
          <p:nvPr>
            <p:ph type="body" sz="quarter" idx="13"/>
          </p:nvPr>
        </p:nvSpPr>
        <p:spPr>
          <a:xfrm>
            <a:off x="0" y="6096000"/>
            <a:ext cx="7772399" cy="565841"/>
          </a:xfrm>
        </p:spPr>
        <p:txBody>
          <a:bodyPr/>
          <a:lstStyle/>
          <a:p>
            <a:endParaRPr lang="en-US" sz="1100" dirty="0">
              <a:latin typeface="Tahoma" pitchFamily="34" charset="0"/>
              <a:cs typeface="Times New Roman" pitchFamily="18" charset="0"/>
            </a:endParaRPr>
          </a:p>
          <a:p>
            <a:r>
              <a:rPr lang="en-US" sz="1100" dirty="0" smtClean="0">
                <a:latin typeface="Tahoma" pitchFamily="34" charset="0"/>
                <a:cs typeface="Times New Roman" pitchFamily="18" charset="0"/>
              </a:rPr>
              <a:t>SOURCE: </a:t>
            </a:r>
            <a:r>
              <a:rPr lang="en-US" sz="1100" dirty="0">
                <a:solidFill>
                  <a:srgbClr val="000000"/>
                </a:solidFill>
                <a:latin typeface="Tahoma" pitchFamily="34" charset="0"/>
              </a:rPr>
              <a:t>National Electronic Injury Surveillance System–All Injury Program (NEISS–AIP), </a:t>
            </a:r>
            <a:r>
              <a:rPr lang="en-US" sz="1100" dirty="0" smtClean="0">
                <a:solidFill>
                  <a:srgbClr val="000000"/>
                </a:solidFill>
                <a:latin typeface="Tahoma" pitchFamily="34" charset="0"/>
              </a:rPr>
              <a:t>CDC/NCIPC</a:t>
            </a:r>
            <a:r>
              <a:rPr lang="en-US" sz="1100" dirty="0">
                <a:solidFill>
                  <a:srgbClr val="000000"/>
                </a:solidFill>
                <a:latin typeface="Tahoma" pitchFamily="34" charset="0"/>
              </a:rPr>
              <a:t>, and Consumer Product Safety Commission (CPSC)</a:t>
            </a:r>
          </a:p>
        </p:txBody>
      </p:sp>
      <p:sp>
        <p:nvSpPr>
          <p:cNvPr id="24" name="Title 3"/>
          <p:cNvSpPr>
            <a:spLocks noGrp="1"/>
          </p:cNvSpPr>
          <p:nvPr>
            <p:ph type="title"/>
          </p:nvPr>
        </p:nvSpPr>
        <p:spPr>
          <a:xfrm>
            <a:off x="457200" y="51460"/>
            <a:ext cx="8534400" cy="558140"/>
          </a:xfrm>
        </p:spPr>
        <p:txBody>
          <a:bodyPr>
            <a:normAutofit fontScale="90000"/>
          </a:bodyPr>
          <a:lstStyle/>
          <a:p>
            <a:r>
              <a:rPr lang="en-US" b="1" dirty="0">
                <a:solidFill>
                  <a:srgbClr val="003F72"/>
                </a:solidFill>
                <a:ea typeface="Tahoma" pitchFamily="34" charset="0"/>
                <a:cs typeface="Tahoma" pitchFamily="34" charset="0"/>
              </a:rPr>
              <a:t>Leading Causes of </a:t>
            </a:r>
            <a:r>
              <a:rPr lang="en-US" b="1" dirty="0" smtClean="0">
                <a:solidFill>
                  <a:srgbClr val="003F72"/>
                </a:solidFill>
                <a:ea typeface="Tahoma" pitchFamily="34" charset="0"/>
                <a:cs typeface="Tahoma" pitchFamily="34" charset="0"/>
              </a:rPr>
              <a:t>Nonfatal Injury, 2011</a:t>
            </a:r>
            <a:endParaRPr lang="en-US" dirty="0"/>
          </a:p>
        </p:txBody>
      </p:sp>
      <p:pic>
        <p:nvPicPr>
          <p:cNvPr id="2" name="Picture 1" descr="Leading causes of nonfatal injury by age group, 20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872" y="1234440"/>
            <a:ext cx="8144256" cy="4389120"/>
          </a:xfrm>
          <a:prstGeom prst="rect">
            <a:avLst/>
          </a:prstGeom>
        </p:spPr>
      </p:pic>
    </p:spTree>
    <p:extLst>
      <p:ext uri="{BB962C8B-B14F-4D97-AF65-F5344CB8AC3E}">
        <p14:creationId xmlns:p14="http://schemas.microsoft.com/office/powerpoint/2010/main" val="21995508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Placeholder 4" descr="This figure is a grouped vertical bar chart comparing healthy life expectancy at age 65 for the overall population between the 2000-01 time period and the 2006-07 time period, using various measures of healthy life expectancy.&#10;&#10;Over the past decade, total healthy life expectancy has increased for Americans aged 65, from 17.7 years in 2000–01 to 18.6 years in 2006–07. This gain of just under 1 year in healthy life expectancy beyond age 65 is reflected in two of the three other measures presented here: expected years in good or better health, and expected years free of activity limitations. This continues a trend started in the last century. Even though the data indicate that, in 2006–07, Americans over 65 are expected to have less than 3 years (2.7 years) free of chronic disease, with improved disease management, they experience close to 14 years (13.7 years) in good or better health and close to 12 years (11.8 years) free of activity limitation." title="Trends in healthy life expectancy at age 65 from 2000-01 to 2006-07"/>
          <p:cNvGraphicFramePr>
            <a:graphicFrameLocks noGrp="1"/>
          </p:cNvGraphicFramePr>
          <p:nvPr>
            <p:ph type="chart" sz="quarter" idx="14"/>
            <p:extLst>
              <p:ext uri="{D42A27DB-BD31-4B8C-83A1-F6EECF244321}">
                <p14:modId xmlns:p14="http://schemas.microsoft.com/office/powerpoint/2010/main" val="568270700"/>
              </p:ext>
            </p:extLst>
          </p:nvPr>
        </p:nvGraphicFramePr>
        <p:xfrm>
          <a:off x="-11784" y="1066801"/>
          <a:ext cx="9134475"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152400"/>
            <a:ext cx="9144000" cy="567320"/>
          </a:xfrm>
        </p:spPr>
        <p:txBody>
          <a:bodyPr/>
          <a:lstStyle/>
          <a:p>
            <a:r>
              <a:rPr lang="en-US" sz="2600" b="1" dirty="0">
                <a:solidFill>
                  <a:srgbClr val="003F72"/>
                </a:solidFill>
                <a:latin typeface="Arial Black" pitchFamily="34" charset="0"/>
                <a:ea typeface="Tahoma" pitchFamily="34" charset="0"/>
                <a:cs typeface="Tahoma" pitchFamily="34" charset="0"/>
              </a:rPr>
              <a:t>Weapon Carrying by </a:t>
            </a:r>
            <a:r>
              <a:rPr lang="en-US" sz="2600" b="1" dirty="0" smtClean="0">
                <a:solidFill>
                  <a:srgbClr val="003F72"/>
                </a:solidFill>
                <a:latin typeface="Arial Black" pitchFamily="34" charset="0"/>
                <a:ea typeface="Tahoma" pitchFamily="34" charset="0"/>
                <a:cs typeface="Tahoma" pitchFamily="34" charset="0"/>
              </a:rPr>
              <a:t>Adolescents </a:t>
            </a:r>
            <a:br>
              <a:rPr lang="en-US" sz="2600" b="1" dirty="0" smtClean="0">
                <a:solidFill>
                  <a:srgbClr val="003F72"/>
                </a:solidFill>
                <a:latin typeface="Arial Black" pitchFamily="34" charset="0"/>
                <a:ea typeface="Tahoma" pitchFamily="34" charset="0"/>
                <a:cs typeface="Tahoma" pitchFamily="34" charset="0"/>
              </a:rPr>
            </a:br>
            <a:r>
              <a:rPr lang="en-US" sz="2600" b="1" dirty="0" smtClean="0">
                <a:solidFill>
                  <a:srgbClr val="003F72"/>
                </a:solidFill>
                <a:latin typeface="Arial Black" pitchFamily="34" charset="0"/>
                <a:ea typeface="Tahoma" pitchFamily="34" charset="0"/>
                <a:cs typeface="Tahoma" pitchFamily="34" charset="0"/>
              </a:rPr>
              <a:t>by Grade and Sex, 1999 and 2011</a:t>
            </a:r>
            <a:endParaRPr lang="en-US" sz="2600" dirty="0"/>
          </a:p>
        </p:txBody>
      </p:sp>
      <p:sp>
        <p:nvSpPr>
          <p:cNvPr id="11" name="Text Placeholder 2"/>
          <p:cNvSpPr>
            <a:spLocks noGrp="1"/>
          </p:cNvSpPr>
          <p:nvPr>
            <p:ph type="body" sz="quarter" idx="13"/>
          </p:nvPr>
        </p:nvSpPr>
        <p:spPr>
          <a:xfrm>
            <a:off x="0" y="6172200"/>
            <a:ext cx="7962898" cy="718241"/>
          </a:xfrm>
        </p:spPr>
        <p:txBody>
          <a:bodyPr/>
          <a:lstStyle/>
          <a:p>
            <a:r>
              <a:rPr lang="en-US" sz="1050" dirty="0" smtClean="0">
                <a:latin typeface="Tahoma" pitchFamily="34" charset="0"/>
                <a:ea typeface="Tahoma" pitchFamily="34" charset="0"/>
                <a:cs typeface="Tahoma" pitchFamily="34" charset="0"/>
              </a:rPr>
              <a:t>NOTES: </a:t>
            </a:r>
            <a:r>
              <a:rPr lang="en-US" sz="1050" dirty="0">
                <a:latin typeface="Tahoma" pitchFamily="34" charset="0"/>
                <a:ea typeface="Tahoma" pitchFamily="34" charset="0"/>
                <a:cs typeface="Tahoma" pitchFamily="34" charset="0"/>
              </a:rPr>
              <a:t>I = 95% confidence </a:t>
            </a:r>
            <a:r>
              <a:rPr lang="en-US" sz="1050" dirty="0" smtClean="0">
                <a:latin typeface="Tahoma" pitchFamily="34" charset="0"/>
                <a:ea typeface="Tahoma" pitchFamily="34" charset="0"/>
                <a:cs typeface="Tahoma" pitchFamily="34" charset="0"/>
              </a:rPr>
              <a:t>interval.  Data </a:t>
            </a:r>
            <a:r>
              <a:rPr lang="en-US" sz="1050" dirty="0">
                <a:latin typeface="Tahoma" pitchFamily="34" charset="0"/>
                <a:ea typeface="Tahoma" pitchFamily="34" charset="0"/>
                <a:cs typeface="Tahoma" pitchFamily="34" charset="0"/>
              </a:rPr>
              <a:t>are for the proportion of students in grades 9–12 who report carrying weapons on school property in the past 12 </a:t>
            </a:r>
            <a:r>
              <a:rPr lang="en-US" sz="1050" dirty="0" smtClean="0">
                <a:latin typeface="Tahoma" pitchFamily="34" charset="0"/>
                <a:ea typeface="Tahoma" pitchFamily="34" charset="0"/>
                <a:cs typeface="Tahoma" pitchFamily="34" charset="0"/>
              </a:rPr>
              <a:t>months. </a:t>
            </a:r>
          </a:p>
          <a:p>
            <a:r>
              <a:rPr lang="en-US" sz="1050" dirty="0" smtClean="0">
                <a:latin typeface="Tahoma" pitchFamily="34" charset="0"/>
                <a:ea typeface="Tahoma" pitchFamily="34" charset="0"/>
                <a:cs typeface="Tahoma" pitchFamily="34" charset="0"/>
              </a:rPr>
              <a:t>SOURCE</a:t>
            </a:r>
            <a:r>
              <a:rPr lang="en-US" sz="1050" dirty="0">
                <a:latin typeface="Tahoma" pitchFamily="34" charset="0"/>
                <a:ea typeface="Tahoma" pitchFamily="34" charset="0"/>
                <a:cs typeface="Tahoma" pitchFamily="34" charset="0"/>
              </a:rPr>
              <a:t>: Youth Risk Behavior Surveillance System (YRBSS</a:t>
            </a:r>
            <a:r>
              <a:rPr lang="en-US" sz="1050" dirty="0" smtClean="0">
                <a:latin typeface="Tahoma" pitchFamily="34" charset="0"/>
                <a:ea typeface="Tahoma" pitchFamily="34" charset="0"/>
                <a:cs typeface="Tahoma" pitchFamily="34" charset="0"/>
              </a:rPr>
              <a:t>), CDC/NCCDPHP</a:t>
            </a:r>
            <a:r>
              <a:rPr lang="en-US" sz="1050" dirty="0">
                <a:latin typeface="Tahoma" pitchFamily="34" charset="0"/>
                <a:ea typeface="Tahoma" pitchFamily="34" charset="0"/>
                <a:cs typeface="Tahoma" pitchFamily="34" charset="0"/>
              </a:rPr>
              <a:t>.</a:t>
            </a:r>
          </a:p>
        </p:txBody>
      </p:sp>
      <p:sp>
        <p:nvSpPr>
          <p:cNvPr id="12" name="Text Placeholder 8"/>
          <p:cNvSpPr txBox="1">
            <a:spLocks/>
          </p:cNvSpPr>
          <p:nvPr/>
        </p:nvSpPr>
        <p:spPr>
          <a:xfrm>
            <a:off x="7543799" y="5715000"/>
            <a:ext cx="1457325" cy="457200"/>
          </a:xfrm>
          <a:prstGeom prst="rect">
            <a:avLst/>
          </a:prstGeom>
          <a:ln w="15875">
            <a:solidFill>
              <a:schemeClr val="accent2"/>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n-US" sz="1200" dirty="0" smtClean="0">
                <a:latin typeface="Tahoma" pitchFamily="34" charset="0"/>
                <a:ea typeface="Tahoma" pitchFamily="34" charset="0"/>
                <a:cs typeface="Tahoma" pitchFamily="34" charset="0"/>
              </a:rPr>
              <a:t>Obj. IVP-36</a:t>
            </a:r>
          </a:p>
          <a:p>
            <a:pPr algn="ctr">
              <a:spcBef>
                <a:spcPts val="0"/>
              </a:spcBef>
            </a:pPr>
            <a:r>
              <a:rPr lang="en-US" sz="1200" b="0" dirty="0">
                <a:latin typeface="Tahoma" pitchFamily="34" charset="0"/>
                <a:ea typeface="Tahoma" pitchFamily="34" charset="0"/>
                <a:cs typeface="Tahoma" pitchFamily="34" charset="0"/>
              </a:rPr>
              <a:t>Decrease desired</a:t>
            </a:r>
          </a:p>
          <a:p>
            <a:pPr algn="l">
              <a:spcBef>
                <a:spcPts val="0"/>
              </a:spcBef>
            </a:pPr>
            <a:endParaRPr lang="en-US" sz="1400" dirty="0" smtClean="0">
              <a:latin typeface="Arial" pitchFamily="34" charset="0"/>
              <a:cs typeface="Arial" pitchFamily="34" charset="0"/>
            </a:endParaRPr>
          </a:p>
          <a:p>
            <a:pPr algn="l">
              <a:spcBef>
                <a:spcPts val="0"/>
              </a:spcBef>
            </a:pPr>
            <a:endParaRPr lang="en-US" sz="1400" b="0" dirty="0" smtClean="0">
              <a:latin typeface="Arial" pitchFamily="34" charset="0"/>
              <a:cs typeface="Arial" pitchFamily="34" charset="0"/>
            </a:endParaRPr>
          </a:p>
        </p:txBody>
      </p:sp>
      <p:sp>
        <p:nvSpPr>
          <p:cNvPr id="13" name="Rectangle 12"/>
          <p:cNvSpPr>
            <a:spLocks noChangeArrowheads="1"/>
          </p:cNvSpPr>
          <p:nvPr/>
        </p:nvSpPr>
        <p:spPr bwMode="auto">
          <a:xfrm>
            <a:off x="5675944" y="2843004"/>
            <a:ext cx="2515164" cy="338542"/>
          </a:xfrm>
          <a:prstGeom prst="rect">
            <a:avLst/>
          </a:prstGeom>
          <a:noFill/>
          <a:ln w="9525">
            <a:noFill/>
            <a:miter lim="800000"/>
            <a:headEnd/>
            <a:tailEnd/>
          </a:ln>
        </p:spPr>
        <p:txBody>
          <a:bodyPr wrap="square" lIns="91429" tIns="45714" rIns="91429" bIns="4571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ct val="50000"/>
              </a:spcAft>
            </a:pPr>
            <a:r>
              <a:rPr lang="en-US" altLang="ko-KR" sz="1600" b="1" dirty="0" smtClean="0">
                <a:latin typeface="Tahoma" pitchFamily="34" charset="0"/>
                <a:ea typeface="Tahoma" pitchFamily="34" charset="0"/>
                <a:cs typeface="Tahoma" pitchFamily="34" charset="0"/>
              </a:rPr>
              <a:t>HP2020 Target: 4.6</a:t>
            </a:r>
            <a:endParaRPr lang="en-US" sz="1600" b="1" dirty="0">
              <a:latin typeface="Tahoma" pitchFamily="34" charset="0"/>
              <a:ea typeface="Tahoma" pitchFamily="34" charset="0"/>
              <a:cs typeface="Tahoma" pitchFamily="34" charset="0"/>
            </a:endParaRPr>
          </a:p>
        </p:txBody>
      </p:sp>
      <p:cxnSp>
        <p:nvCxnSpPr>
          <p:cNvPr id="7" name="Straight Arrow Connector 6" descr="Arrow"/>
          <p:cNvCxnSpPr/>
          <p:nvPr/>
        </p:nvCxnSpPr>
        <p:spPr>
          <a:xfrm>
            <a:off x="7048108" y="3181546"/>
            <a:ext cx="0" cy="8382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2550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Placeholder 4" descr="This figure is a grouped vertical bar chart comparing healthy life expectancy at age 65 for the overall population between the 2000-01 time period and the 2006-07 time period, using various measures of healthy life expectancy.&#10;&#10;Over the past decade, total healthy life expectancy has increased for Americans aged 65, from 17.7 years in 2000–01 to 18.6 years in 2006–07. This gain of just under 1 year in healthy life expectancy beyond age 65 is reflected in two of the three other measures presented here: expected years in good or better health, and expected years free of activity limitations. This continues a trend started in the last century. Even though the data indicate that, in 2006–07, Americans over 65 are expected to have less than 3 years (2.7 years) free of chronic disease, with improved disease management, they experience close to 14 years (13.7 years) in good or better health and close to 12 years (11.8 years) free of activity limitation." title="Trends in healthy life expectancy at age 65 from 2000-01 to 2006-07"/>
          <p:cNvGraphicFramePr>
            <a:graphicFrameLocks noGrp="1"/>
          </p:cNvGraphicFramePr>
          <p:nvPr>
            <p:ph idx="1"/>
            <p:extLst>
              <p:ext uri="{D42A27DB-BD31-4B8C-83A1-F6EECF244321}">
                <p14:modId xmlns:p14="http://schemas.microsoft.com/office/powerpoint/2010/main" val="4259647706"/>
              </p:ext>
            </p:extLst>
          </p:nvPr>
        </p:nvGraphicFramePr>
        <p:xfrm>
          <a:off x="76200" y="914400"/>
          <a:ext cx="8610600" cy="47069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203860"/>
            <a:ext cx="9144000" cy="558140"/>
          </a:xfrm>
        </p:spPr>
        <p:txBody>
          <a:bodyPr>
            <a:noAutofit/>
          </a:bodyPr>
          <a:lstStyle/>
          <a:p>
            <a:r>
              <a:rPr lang="en-US" sz="2600" b="1" dirty="0">
                <a:solidFill>
                  <a:srgbClr val="003F72"/>
                </a:solidFill>
                <a:latin typeface="Arial Black" pitchFamily="34" charset="0"/>
                <a:ea typeface="Tahoma" pitchFamily="34" charset="0"/>
                <a:cs typeface="Tahoma" pitchFamily="34" charset="0"/>
              </a:rPr>
              <a:t>Initial </a:t>
            </a:r>
            <a:r>
              <a:rPr lang="en-US" sz="2600" b="1" dirty="0" smtClean="0">
                <a:solidFill>
                  <a:srgbClr val="003F72"/>
                </a:solidFill>
                <a:latin typeface="Arial Black" pitchFamily="34" charset="0"/>
                <a:ea typeface="Tahoma" pitchFamily="34" charset="0"/>
                <a:cs typeface="Tahoma" pitchFamily="34" charset="0"/>
              </a:rPr>
              <a:t>Emergency Department </a:t>
            </a:r>
            <a:r>
              <a:rPr lang="en-US" sz="2600" b="1" dirty="0">
                <a:solidFill>
                  <a:srgbClr val="003F72"/>
                </a:solidFill>
                <a:latin typeface="Arial Black" pitchFamily="34" charset="0"/>
                <a:ea typeface="Tahoma" pitchFamily="34" charset="0"/>
                <a:cs typeface="Tahoma" pitchFamily="34" charset="0"/>
              </a:rPr>
              <a:t>V</a:t>
            </a:r>
            <a:r>
              <a:rPr lang="en-US" sz="2600" b="1" dirty="0" smtClean="0">
                <a:solidFill>
                  <a:srgbClr val="003F72"/>
                </a:solidFill>
                <a:latin typeface="Arial Black" pitchFamily="34" charset="0"/>
                <a:ea typeface="Tahoma" pitchFamily="34" charset="0"/>
                <a:cs typeface="Tahoma" pitchFamily="34" charset="0"/>
              </a:rPr>
              <a:t>isits </a:t>
            </a:r>
            <a:r>
              <a:rPr lang="en-US" sz="2600" b="1" dirty="0">
                <a:solidFill>
                  <a:srgbClr val="003F72"/>
                </a:solidFill>
                <a:latin typeface="Arial Black" pitchFamily="34" charset="0"/>
                <a:ea typeface="Tahoma" pitchFamily="34" charset="0"/>
                <a:cs typeface="Tahoma" pitchFamily="34" charset="0"/>
              </a:rPr>
              <a:t>for </a:t>
            </a:r>
            <a:r>
              <a:rPr lang="en-US" sz="2600" b="1" dirty="0" smtClean="0">
                <a:solidFill>
                  <a:srgbClr val="003F72"/>
                </a:solidFill>
                <a:latin typeface="Arial Black" pitchFamily="34" charset="0"/>
                <a:ea typeface="Tahoma" pitchFamily="34" charset="0"/>
                <a:cs typeface="Tahoma" pitchFamily="34" charset="0"/>
              </a:rPr>
              <a:t>Nonfatal Traumatic Brain Injuries</a:t>
            </a:r>
            <a:r>
              <a:rPr lang="en-US" sz="2600" b="1" dirty="0">
                <a:solidFill>
                  <a:srgbClr val="003F72"/>
                </a:solidFill>
                <a:latin typeface="Arial Black" pitchFamily="34" charset="0"/>
                <a:ea typeface="Tahoma" pitchFamily="34" charset="0"/>
                <a:cs typeface="Tahoma" pitchFamily="34" charset="0"/>
              </a:rPr>
              <a:t>, </a:t>
            </a:r>
            <a:r>
              <a:rPr lang="en-US" sz="2600" b="1" dirty="0" smtClean="0">
                <a:solidFill>
                  <a:srgbClr val="003F72"/>
                </a:solidFill>
                <a:latin typeface="Arial Black" pitchFamily="34" charset="0"/>
                <a:ea typeface="Tahoma" pitchFamily="34" charset="0"/>
                <a:cs typeface="Tahoma" pitchFamily="34" charset="0"/>
              </a:rPr>
              <a:t>2007–2010 </a:t>
            </a:r>
            <a:endParaRPr lang="en-US" sz="2600" b="1" dirty="0">
              <a:solidFill>
                <a:srgbClr val="003F72"/>
              </a:solidFill>
              <a:latin typeface="Arial Black" pitchFamily="34" charset="0"/>
              <a:ea typeface="Tahoma" pitchFamily="34" charset="0"/>
              <a:cs typeface="Tahoma" pitchFamily="34" charset="0"/>
            </a:endParaRPr>
          </a:p>
        </p:txBody>
      </p:sp>
      <p:sp>
        <p:nvSpPr>
          <p:cNvPr id="3" name="Text Placeholder 2"/>
          <p:cNvSpPr>
            <a:spLocks noGrp="1"/>
          </p:cNvSpPr>
          <p:nvPr>
            <p:ph type="body" sz="quarter" idx="13"/>
          </p:nvPr>
        </p:nvSpPr>
        <p:spPr>
          <a:xfrm>
            <a:off x="1" y="5943600"/>
            <a:ext cx="8039097" cy="923453"/>
          </a:xfrm>
        </p:spPr>
        <p:txBody>
          <a:bodyPr>
            <a:normAutofit fontScale="92500"/>
          </a:bodyPr>
          <a:lstStyle/>
          <a:p>
            <a:pPr indent="0"/>
            <a:r>
              <a:rPr lang="en-US" sz="1100" dirty="0">
                <a:latin typeface="Tahoma" pitchFamily="34" charset="0"/>
                <a:ea typeface="Tahoma" pitchFamily="34" charset="0"/>
                <a:cs typeface="Tahoma" pitchFamily="34" charset="0"/>
              </a:rPr>
              <a:t>NOTES: I </a:t>
            </a:r>
            <a:r>
              <a:rPr lang="en-US" sz="1100" dirty="0" smtClean="0">
                <a:latin typeface="Tahoma" pitchFamily="34" charset="0"/>
                <a:ea typeface="Tahoma" pitchFamily="34" charset="0"/>
                <a:cs typeface="Tahoma" pitchFamily="34" charset="0"/>
              </a:rPr>
              <a:t>= 95% confidence interval</a:t>
            </a:r>
            <a:r>
              <a:rPr lang="en-US" sz="1100" dirty="0">
                <a:latin typeface="Tahoma" pitchFamily="34" charset="0"/>
                <a:ea typeface="Tahoma" pitchFamily="34" charset="0"/>
                <a:cs typeface="Tahoma" pitchFamily="34" charset="0"/>
              </a:rPr>
              <a:t>. </a:t>
            </a:r>
            <a:r>
              <a:rPr lang="en-US" sz="1100" dirty="0" smtClean="0">
                <a:latin typeface="Tahoma" pitchFamily="34" charset="0"/>
                <a:ea typeface="Tahoma" pitchFamily="34" charset="0"/>
                <a:cs typeface="Tahoma" pitchFamily="34" charset="0"/>
              </a:rPr>
              <a:t>Data </a:t>
            </a:r>
            <a:r>
              <a:rPr lang="en-US" sz="1100" dirty="0">
                <a:latin typeface="Tahoma" pitchFamily="34" charset="0"/>
                <a:ea typeface="Tahoma" pitchFamily="34" charset="0"/>
                <a:cs typeface="Tahoma" pitchFamily="34" charset="0"/>
              </a:rPr>
              <a:t>are for initial emergency department visits for nonfatal traumatic brain injuries (ICD-9-CM codes 800.0-801.9, 803.0–804.9, 850.0–854.1, 950.1–950.3, 995.55, 959.01 in any of the three diagnostic fields) among the injury ED subset (first listed ICD-9-CM 800–909.2, 909.4, 909.9–994.9, 995.50–995.59, 995.80–995.85, E800–E869, E880–E929, E950–E999) that were not admitted to the hospital or transferred to another facility. Data are age adjusted to the 2000 standard population.</a:t>
            </a:r>
          </a:p>
          <a:p>
            <a:pPr marL="0" indent="0">
              <a:buNone/>
            </a:pPr>
            <a:r>
              <a:rPr lang="en-US" sz="1100" dirty="0" smtClean="0">
                <a:latin typeface="Tahoma" pitchFamily="34" charset="0"/>
                <a:ea typeface="Tahoma" pitchFamily="34" charset="0"/>
                <a:cs typeface="Tahoma" pitchFamily="34" charset="0"/>
              </a:rPr>
              <a:t>SOURCE: National Hospital Ambulatory Medical Care Survey (NHAMCS), CDC/NCHS.</a:t>
            </a:r>
            <a:endParaRPr lang="en-US" sz="1100" dirty="0">
              <a:latin typeface="Tahoma" pitchFamily="34" charset="0"/>
              <a:ea typeface="Tahoma" pitchFamily="34" charset="0"/>
              <a:cs typeface="Tahoma" pitchFamily="34" charset="0"/>
            </a:endParaRPr>
          </a:p>
        </p:txBody>
      </p:sp>
      <p:sp>
        <p:nvSpPr>
          <p:cNvPr id="16" name="Text Placeholder 8"/>
          <p:cNvSpPr txBox="1">
            <a:spLocks/>
          </p:cNvSpPr>
          <p:nvPr/>
        </p:nvSpPr>
        <p:spPr>
          <a:xfrm>
            <a:off x="7543800" y="5410200"/>
            <a:ext cx="1457325" cy="457200"/>
          </a:xfrm>
          <a:prstGeom prst="rect">
            <a:avLst/>
          </a:prstGeom>
          <a:ln w="15875">
            <a:solidFill>
              <a:schemeClr val="accent2"/>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n-US" sz="1200" dirty="0" smtClean="0">
                <a:latin typeface="Tahoma" pitchFamily="34" charset="0"/>
                <a:ea typeface="Tahoma" pitchFamily="34" charset="0"/>
                <a:cs typeface="Tahoma" pitchFamily="34" charset="0"/>
              </a:rPr>
              <a:t>Obj. IVP-2.3</a:t>
            </a:r>
          </a:p>
          <a:p>
            <a:pPr algn="ctr">
              <a:spcBef>
                <a:spcPts val="0"/>
              </a:spcBef>
            </a:pPr>
            <a:r>
              <a:rPr lang="en-US" sz="1200" b="0" dirty="0">
                <a:latin typeface="Tahoma" pitchFamily="34" charset="0"/>
                <a:ea typeface="Tahoma" pitchFamily="34" charset="0"/>
                <a:cs typeface="Tahoma" pitchFamily="34" charset="0"/>
              </a:rPr>
              <a:t>Decrease desired</a:t>
            </a:r>
          </a:p>
          <a:p>
            <a:pPr algn="l">
              <a:spcBef>
                <a:spcPts val="0"/>
              </a:spcBef>
            </a:pPr>
            <a:endParaRPr lang="en-US" sz="1400" dirty="0" smtClean="0">
              <a:latin typeface="Arial" pitchFamily="34" charset="0"/>
              <a:cs typeface="Arial" pitchFamily="34" charset="0"/>
            </a:endParaRPr>
          </a:p>
          <a:p>
            <a:pPr algn="l">
              <a:spcBef>
                <a:spcPts val="0"/>
              </a:spcBef>
            </a:pPr>
            <a:endParaRPr lang="en-US" sz="1400" b="0" dirty="0" smtClean="0">
              <a:latin typeface="Arial" pitchFamily="34" charset="0"/>
              <a:cs typeface="Arial" pitchFamily="34" charset="0"/>
            </a:endParaRPr>
          </a:p>
        </p:txBody>
      </p:sp>
      <p:sp>
        <p:nvSpPr>
          <p:cNvPr id="6" name="Rectangle 5"/>
          <p:cNvSpPr>
            <a:spLocks noChangeArrowheads="1"/>
          </p:cNvSpPr>
          <p:nvPr/>
        </p:nvSpPr>
        <p:spPr bwMode="auto">
          <a:xfrm>
            <a:off x="1371600" y="2438400"/>
            <a:ext cx="2515164" cy="338542"/>
          </a:xfrm>
          <a:prstGeom prst="rect">
            <a:avLst/>
          </a:prstGeom>
          <a:noFill/>
          <a:ln w="9525">
            <a:noFill/>
            <a:miter lim="800000"/>
            <a:headEnd/>
            <a:tailEnd/>
          </a:ln>
        </p:spPr>
        <p:txBody>
          <a:bodyPr wrap="square" lIns="91429" tIns="45714" rIns="91429" bIns="4571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ct val="50000"/>
              </a:spcAft>
            </a:pPr>
            <a:r>
              <a:rPr lang="en-US" altLang="ko-KR" sz="1600" b="1" dirty="0" smtClean="0">
                <a:latin typeface="Tahoma" pitchFamily="34" charset="0"/>
                <a:ea typeface="Tahoma" pitchFamily="34" charset="0"/>
                <a:cs typeface="Tahoma" pitchFamily="34" charset="0"/>
              </a:rPr>
              <a:t>HP2020 Target: 365.3</a:t>
            </a:r>
            <a:endParaRPr lang="en-US" sz="1600" b="1" dirty="0">
              <a:latin typeface="Tahoma" pitchFamily="34" charset="0"/>
              <a:ea typeface="Tahoma" pitchFamily="34" charset="0"/>
              <a:cs typeface="Tahoma" pitchFamily="34" charset="0"/>
            </a:endParaRPr>
          </a:p>
        </p:txBody>
      </p:sp>
      <p:cxnSp>
        <p:nvCxnSpPr>
          <p:cNvPr id="7" name="Straight Arrow Connector 6" descr="Arrow"/>
          <p:cNvCxnSpPr/>
          <p:nvPr/>
        </p:nvCxnSpPr>
        <p:spPr>
          <a:xfrm>
            <a:off x="2209800" y="2819400"/>
            <a:ext cx="0" cy="8382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480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10773</TotalTime>
  <Words>2832</Words>
  <Application>Microsoft Office PowerPoint</Application>
  <PresentationFormat>On-screen Show (4:3)</PresentationFormat>
  <Paragraphs>311</Paragraphs>
  <Slides>24</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Document</vt:lpstr>
      <vt:lpstr>Healthy People 2020 Progress Review: Violence Across the Lifespan  Appendix Slides   </vt:lpstr>
      <vt:lpstr>Injury and Violence Prevention</vt:lpstr>
      <vt:lpstr>Ten Leading Causes of Death,  Ages 15-24, 2010</vt:lpstr>
      <vt:lpstr>Leading Causes of Injury Deaths, 2010</vt:lpstr>
      <vt:lpstr>Leading Causes of Nonfatal Injury, 2011 (treated + released)</vt:lpstr>
      <vt:lpstr>Leading Causes of Nonfatal Injury, 2011 (hospitalized)</vt:lpstr>
      <vt:lpstr>Leading Causes of Nonfatal Injury, 2011</vt:lpstr>
      <vt:lpstr>Weapon Carrying by Adolescents  by Grade and Sex, 1999 and 2011</vt:lpstr>
      <vt:lpstr>Initial Emergency Department Visits for Nonfatal Traumatic Brain Injuries, 2007–2010 </vt:lpstr>
      <vt:lpstr>Initial Emergency Department Visits for Nonfatal Traumatic Brain Injuries by Age, 2007–2010 </vt:lpstr>
      <vt:lpstr>Leading Cause of Injury Deaths, 1999–2010 </vt:lpstr>
      <vt:lpstr>Poisoning Deaths by Age Group, 1999–2010</vt:lpstr>
      <vt:lpstr>Motor Vehicle Traffic Deaths by Age Group, 1999–2010</vt:lpstr>
      <vt:lpstr>Homicides by State, 2008–2010</vt:lpstr>
      <vt:lpstr>Homicides, 1999–2010</vt:lpstr>
      <vt:lpstr>Homicides by Sex, 1999–2010</vt:lpstr>
      <vt:lpstr>Homicides by Age Group, 1999–2010</vt:lpstr>
      <vt:lpstr>Homicides by Race/Ethnicity, 1999–2010</vt:lpstr>
      <vt:lpstr>Self-Reports of Violence (Teen Dating Violence)</vt:lpstr>
      <vt:lpstr>Occupational Safety and Health</vt:lpstr>
      <vt:lpstr> Injuries Treated in Emergency Departments  by Event or Exposure, 2009</vt:lpstr>
      <vt:lpstr>Emergency Department Visits Work-related Illness and Injuries among Adolescents by Sex and Age, 2007 and 2009</vt:lpstr>
      <vt:lpstr>Work-related Homicides by Sex and Race/Ethnicity, 2007 and 2010</vt:lpstr>
      <vt:lpstr>No Worksite Violence Prevention Program  by Establishment Size, 2005</vt:lpstr>
    </vt:vector>
  </TitlesOfParts>
  <Company>DHHS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DHHS</dc:creator>
  <cp:lastModifiedBy>CDC User</cp:lastModifiedBy>
  <cp:revision>297</cp:revision>
  <cp:lastPrinted>2013-07-24T19:00:55Z</cp:lastPrinted>
  <dcterms:created xsi:type="dcterms:W3CDTF">2012-06-04T17:32:29Z</dcterms:created>
  <dcterms:modified xsi:type="dcterms:W3CDTF">2013-07-31T17:41:58Z</dcterms:modified>
</cp:coreProperties>
</file>