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0"/>
  </p:notesMasterIdLst>
  <p:sldIdLst>
    <p:sldId id="301" r:id="rId5"/>
    <p:sldId id="322" r:id="rId6"/>
    <p:sldId id="555" r:id="rId7"/>
    <p:sldId id="609" r:id="rId8"/>
    <p:sldId id="261" r:id="rId9"/>
    <p:sldId id="605" r:id="rId10"/>
    <p:sldId id="612" r:id="rId11"/>
    <p:sldId id="582" r:id="rId12"/>
    <p:sldId id="514" r:id="rId13"/>
    <p:sldId id="578" r:id="rId14"/>
    <p:sldId id="260" r:id="rId15"/>
    <p:sldId id="611" r:id="rId16"/>
    <p:sldId id="610" r:id="rId17"/>
    <p:sldId id="324" r:id="rId18"/>
    <p:sldId id="32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873CA3-183E-6DA5-8DD9-6D3F260CF572}" name="Wilson, Katie (CDC/DDID/NCEZID/DHQP)" initials="W(" userId="S::vvd6@cdc.gov::b37c5cec-f22a-4653-a2f2-bcde195e618a" providerId="AD"/>
  <p188:author id="{95D7EAF3-B58E-CADA-DB08-73B7407BEBF9}" name="Marilyn Ponder" initials="MP"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75" autoAdjust="0"/>
  </p:normalViewPr>
  <p:slideViewPr>
    <p:cSldViewPr snapToGrid="0">
      <p:cViewPr varScale="1">
        <p:scale>
          <a:sx n="95" d="100"/>
          <a:sy n="95" d="100"/>
        </p:scale>
        <p:origin x="396" y="78"/>
      </p:cViewPr>
      <p:guideLst/>
    </p:cSldViewPr>
  </p:slideViewPr>
  <p:outlineViewPr>
    <p:cViewPr>
      <p:scale>
        <a:sx n="33" d="100"/>
        <a:sy n="33" d="100"/>
      </p:scale>
      <p:origin x="0" y="-20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DDID/NCEZID/DHQP) (CTR)" userId="3999cd6a-e61a-4ada-a4ca-391c3b117a90" providerId="ADAL" clId="{6E81AF48-4759-4125-BCF1-F596E3C48B4F}"/>
    <pc:docChg chg="modSld">
      <pc:chgData name="Ponder, Marilyn (CDC/DDID/NCEZID/DHQP) (CTR)" userId="3999cd6a-e61a-4ada-a4ca-391c3b117a90" providerId="ADAL" clId="{6E81AF48-4759-4125-BCF1-F596E3C48B4F}" dt="2023-05-15T19:35:36.778" v="0"/>
      <pc:docMkLst>
        <pc:docMk/>
      </pc:docMkLst>
      <pc:sldChg chg="modNotesTx">
        <pc:chgData name="Ponder, Marilyn (CDC/DDID/NCEZID/DHQP) (CTR)" userId="3999cd6a-e61a-4ada-a4ca-391c3b117a90" providerId="ADAL" clId="{6E81AF48-4759-4125-BCF1-F596E3C48B4F}" dt="2023-05-15T19:35:36.778" v="0"/>
        <pc:sldMkLst>
          <pc:docMk/>
          <pc:sldMk cId="1284284670" sldId="612"/>
        </pc:sldMkLst>
      </pc:sldChg>
    </pc:docChg>
  </pc:docChgLst>
  <pc:docChgLst>
    <pc:chgData name="Ponder, Marilyn (CDC/DDID/NCEZID/DHQP) (CTR)" userId="3999cd6a-e61a-4ada-a4ca-391c3b117a90" providerId="ADAL" clId="{08AE22DB-116A-48CE-A231-2A1DA81A8B07}"/>
    <pc:docChg chg="modSld">
      <pc:chgData name="Ponder, Marilyn (CDC/DDID/NCEZID/DHQP) (CTR)" userId="3999cd6a-e61a-4ada-a4ca-391c3b117a90" providerId="ADAL" clId="{08AE22DB-116A-48CE-A231-2A1DA81A8B07}" dt="2023-04-19T15:10:30.168" v="1258"/>
      <pc:docMkLst>
        <pc:docMk/>
      </pc:docMkLst>
      <pc:sldChg chg="modSp mod">
        <pc:chgData name="Ponder, Marilyn (CDC/DDID/NCEZID/DHQP) (CTR)" userId="3999cd6a-e61a-4ada-a4ca-391c3b117a90" providerId="ADAL" clId="{08AE22DB-116A-48CE-A231-2A1DA81A8B07}" dt="2023-04-19T14:46:20.006" v="1252" actId="962"/>
        <pc:sldMkLst>
          <pc:docMk/>
          <pc:sldMk cId="929045719" sldId="260"/>
        </pc:sldMkLst>
        <pc:spChg chg="mod">
          <ac:chgData name="Ponder, Marilyn (CDC/DDID/NCEZID/DHQP) (CTR)" userId="3999cd6a-e61a-4ada-a4ca-391c3b117a90" providerId="ADAL" clId="{08AE22DB-116A-48CE-A231-2A1DA81A8B07}" dt="2023-04-19T14:37:51.780" v="126"/>
          <ac:spMkLst>
            <pc:docMk/>
            <pc:sldMk cId="929045719" sldId="260"/>
            <ac:spMk id="4" creationId="{3B06296E-1142-FA49-9F9E-0B0D44C10638}"/>
          </ac:spMkLst>
        </pc:spChg>
        <pc:picChg chg="mod">
          <ac:chgData name="Ponder, Marilyn (CDC/DDID/NCEZID/DHQP) (CTR)" userId="3999cd6a-e61a-4ada-a4ca-391c3b117a90" providerId="ADAL" clId="{08AE22DB-116A-48CE-A231-2A1DA81A8B07}" dt="2023-04-19T14:46:20.006" v="1252" actId="962"/>
          <ac:picMkLst>
            <pc:docMk/>
            <pc:sldMk cId="929045719" sldId="260"/>
            <ac:picMk id="7" creationId="{5C18D24A-2797-7ACC-52DC-E65DDCD0BD07}"/>
          </ac:picMkLst>
        </pc:picChg>
      </pc:sldChg>
      <pc:sldChg chg="modSp mod">
        <pc:chgData name="Ponder, Marilyn (CDC/DDID/NCEZID/DHQP) (CTR)" userId="3999cd6a-e61a-4ada-a4ca-391c3b117a90" providerId="ADAL" clId="{08AE22DB-116A-48CE-A231-2A1DA81A8B07}" dt="2023-04-19T14:32:44.872" v="0" actId="33553"/>
        <pc:sldMkLst>
          <pc:docMk/>
          <pc:sldMk cId="1647749256" sldId="261"/>
        </pc:sldMkLst>
        <pc:spChg chg="mod">
          <ac:chgData name="Ponder, Marilyn (CDC/DDID/NCEZID/DHQP) (CTR)" userId="3999cd6a-e61a-4ada-a4ca-391c3b117a90" providerId="ADAL" clId="{08AE22DB-116A-48CE-A231-2A1DA81A8B07}" dt="2023-04-19T14:32:44.872" v="0" actId="33553"/>
          <ac:spMkLst>
            <pc:docMk/>
            <pc:sldMk cId="1647749256" sldId="261"/>
            <ac:spMk id="6" creationId="{C0A8C49D-B090-BAFC-30C1-02B6FC53DA55}"/>
          </ac:spMkLst>
        </pc:spChg>
      </pc:sldChg>
      <pc:sldChg chg="delSp modSp">
        <pc:chgData name="Ponder, Marilyn (CDC/DDID/NCEZID/DHQP) (CTR)" userId="3999cd6a-e61a-4ada-a4ca-391c3b117a90" providerId="ADAL" clId="{08AE22DB-116A-48CE-A231-2A1DA81A8B07}" dt="2023-04-19T14:34:56.869" v="32" actId="962"/>
        <pc:sldMkLst>
          <pc:docMk/>
          <pc:sldMk cId="2017858724" sldId="301"/>
        </pc:sldMkLst>
        <pc:spChg chg="mod">
          <ac:chgData name="Ponder, Marilyn (CDC/DDID/NCEZID/DHQP) (CTR)" userId="3999cd6a-e61a-4ada-a4ca-391c3b117a90" providerId="ADAL" clId="{08AE22DB-116A-48CE-A231-2A1DA81A8B07}" dt="2023-04-19T14:34:44.439" v="29"/>
          <ac:spMkLst>
            <pc:docMk/>
            <pc:sldMk cId="2017858724" sldId="301"/>
            <ac:spMk id="8" creationId="{6D511E7A-2FA1-1AB1-CF2B-F7F676FDC814}"/>
          </ac:spMkLst>
        </pc:spChg>
        <pc:spChg chg="del">
          <ac:chgData name="Ponder, Marilyn (CDC/DDID/NCEZID/DHQP) (CTR)" userId="3999cd6a-e61a-4ada-a4ca-391c3b117a90" providerId="ADAL" clId="{08AE22DB-116A-48CE-A231-2A1DA81A8B07}" dt="2023-04-19T14:34:52.179" v="30" actId="478"/>
          <ac:spMkLst>
            <pc:docMk/>
            <pc:sldMk cId="2017858724" sldId="301"/>
            <ac:spMk id="10" creationId="{24A88707-7AF1-4C12-97F3-AEC6F0223B3A}"/>
          </ac:spMkLst>
        </pc:spChg>
        <pc:picChg chg="del">
          <ac:chgData name="Ponder, Marilyn (CDC/DDID/NCEZID/DHQP) (CTR)" userId="3999cd6a-e61a-4ada-a4ca-391c3b117a90" providerId="ADAL" clId="{08AE22DB-116A-48CE-A231-2A1DA81A8B07}" dt="2023-04-19T14:34:42.176" v="28" actId="478"/>
          <ac:picMkLst>
            <pc:docMk/>
            <pc:sldMk cId="2017858724" sldId="301"/>
            <ac:picMk id="7172" creationId="{00000000-0000-0000-0000-000000000000}"/>
          </ac:picMkLst>
        </pc:picChg>
        <pc:cxnChg chg="mod">
          <ac:chgData name="Ponder, Marilyn (CDC/DDID/NCEZID/DHQP) (CTR)" userId="3999cd6a-e61a-4ada-a4ca-391c3b117a90" providerId="ADAL" clId="{08AE22DB-116A-48CE-A231-2A1DA81A8B07}" dt="2023-04-19T14:34:56.869" v="32" actId="962"/>
          <ac:cxnSpMkLst>
            <pc:docMk/>
            <pc:sldMk cId="2017858724" sldId="301"/>
            <ac:cxnSpMk id="11" creationId="{56A9D665-CB45-CE35-C6FC-6BADDEE97A9F}"/>
          </ac:cxnSpMkLst>
        </pc:cxnChg>
      </pc:sldChg>
      <pc:sldChg chg="addSp modSp mod">
        <pc:chgData name="Ponder, Marilyn (CDC/DDID/NCEZID/DHQP) (CTR)" userId="3999cd6a-e61a-4ada-a4ca-391c3b117a90" providerId="ADAL" clId="{08AE22DB-116A-48CE-A231-2A1DA81A8B07}" dt="2023-04-19T14:34:31.009" v="27" actId="1076"/>
        <pc:sldMkLst>
          <pc:docMk/>
          <pc:sldMk cId="3711193582" sldId="321"/>
        </pc:sldMkLst>
        <pc:spChg chg="add mod">
          <ac:chgData name="Ponder, Marilyn (CDC/DDID/NCEZID/DHQP) (CTR)" userId="3999cd6a-e61a-4ada-a4ca-391c3b117a90" providerId="ADAL" clId="{08AE22DB-116A-48CE-A231-2A1DA81A8B07}" dt="2023-04-19T14:34:31.009" v="27" actId="1076"/>
          <ac:spMkLst>
            <pc:docMk/>
            <pc:sldMk cId="3711193582" sldId="321"/>
            <ac:spMk id="2" creationId="{3804843C-15B6-B491-E8FA-7702DFBD1B42}"/>
          </ac:spMkLst>
        </pc:spChg>
      </pc:sldChg>
      <pc:sldChg chg="modSp">
        <pc:chgData name="Ponder, Marilyn (CDC/DDID/NCEZID/DHQP) (CTR)" userId="3999cd6a-e61a-4ada-a4ca-391c3b117a90" providerId="ADAL" clId="{08AE22DB-116A-48CE-A231-2A1DA81A8B07}" dt="2023-04-19T14:44:00.850" v="1028" actId="207"/>
        <pc:sldMkLst>
          <pc:docMk/>
          <pc:sldMk cId="1738108300" sldId="322"/>
        </pc:sldMkLst>
        <pc:spChg chg="mod">
          <ac:chgData name="Ponder, Marilyn (CDC/DDID/NCEZID/DHQP) (CTR)" userId="3999cd6a-e61a-4ada-a4ca-391c3b117a90" providerId="ADAL" clId="{08AE22DB-116A-48CE-A231-2A1DA81A8B07}" dt="2023-04-19T14:44:00.850" v="1028" actId="207"/>
          <ac:spMkLst>
            <pc:docMk/>
            <pc:sldMk cId="1738108300" sldId="322"/>
            <ac:spMk id="2" creationId="{00000000-0000-0000-0000-000000000000}"/>
          </ac:spMkLst>
        </pc:spChg>
      </pc:sldChg>
      <pc:sldChg chg="modSp">
        <pc:chgData name="Ponder, Marilyn (CDC/DDID/NCEZID/DHQP) (CTR)" userId="3999cd6a-e61a-4ada-a4ca-391c3b117a90" providerId="ADAL" clId="{08AE22DB-116A-48CE-A231-2A1DA81A8B07}" dt="2023-04-19T14:40:52.171" v="801" actId="962"/>
        <pc:sldMkLst>
          <pc:docMk/>
          <pc:sldMk cId="2088419673" sldId="514"/>
        </pc:sldMkLst>
        <pc:spChg chg="mod">
          <ac:chgData name="Ponder, Marilyn (CDC/DDID/NCEZID/DHQP) (CTR)" userId="3999cd6a-e61a-4ada-a4ca-391c3b117a90" providerId="ADAL" clId="{08AE22DB-116A-48CE-A231-2A1DA81A8B07}" dt="2023-04-19T14:39:11.072" v="345" actId="962"/>
          <ac:spMkLst>
            <pc:docMk/>
            <pc:sldMk cId="2088419673" sldId="514"/>
            <ac:spMk id="11" creationId="{F8BB00DF-7B04-E779-314D-EDD96845D309}"/>
          </ac:spMkLst>
        </pc:spChg>
        <pc:picChg chg="mod">
          <ac:chgData name="Ponder, Marilyn (CDC/DDID/NCEZID/DHQP) (CTR)" userId="3999cd6a-e61a-4ada-a4ca-391c3b117a90" providerId="ADAL" clId="{08AE22DB-116A-48CE-A231-2A1DA81A8B07}" dt="2023-04-19T14:40:19.259" v="773" actId="962"/>
          <ac:picMkLst>
            <pc:docMk/>
            <pc:sldMk cId="2088419673" sldId="514"/>
            <ac:picMk id="3" creationId="{996710E5-6426-B996-DF70-303D980333DA}"/>
          </ac:picMkLst>
        </pc:picChg>
        <pc:picChg chg="mod">
          <ac:chgData name="Ponder, Marilyn (CDC/DDID/NCEZID/DHQP) (CTR)" userId="3999cd6a-e61a-4ada-a4ca-391c3b117a90" providerId="ADAL" clId="{08AE22DB-116A-48CE-A231-2A1DA81A8B07}" dt="2023-04-19T14:40:52.171" v="801" actId="962"/>
          <ac:picMkLst>
            <pc:docMk/>
            <pc:sldMk cId="2088419673" sldId="514"/>
            <ac:picMk id="9" creationId="{4759DE8B-5101-EC29-E2BF-7ADC27EB6534}"/>
          </ac:picMkLst>
        </pc:picChg>
      </pc:sldChg>
      <pc:sldChg chg="modSp">
        <pc:chgData name="Ponder, Marilyn (CDC/DDID/NCEZID/DHQP) (CTR)" userId="3999cd6a-e61a-4ada-a4ca-391c3b117a90" providerId="ADAL" clId="{08AE22DB-116A-48CE-A231-2A1DA81A8B07}" dt="2023-04-19T14:44:47.105" v="1032" actId="962"/>
        <pc:sldMkLst>
          <pc:docMk/>
          <pc:sldMk cId="1253043355" sldId="555"/>
        </pc:sldMkLst>
        <pc:spChg chg="mod">
          <ac:chgData name="Ponder, Marilyn (CDC/DDID/NCEZID/DHQP) (CTR)" userId="3999cd6a-e61a-4ada-a4ca-391c3b117a90" providerId="ADAL" clId="{08AE22DB-116A-48CE-A231-2A1DA81A8B07}" dt="2023-04-19T14:35:22.589" v="38" actId="207"/>
          <ac:spMkLst>
            <pc:docMk/>
            <pc:sldMk cId="1253043355" sldId="555"/>
            <ac:spMk id="2" creationId="{C0F10694-DAA4-47B3-8493-F7818B9F05A7}"/>
          </ac:spMkLst>
        </pc:spChg>
        <pc:spChg chg="mod">
          <ac:chgData name="Ponder, Marilyn (CDC/DDID/NCEZID/DHQP) (CTR)" userId="3999cd6a-e61a-4ada-a4ca-391c3b117a90" providerId="ADAL" clId="{08AE22DB-116A-48CE-A231-2A1DA81A8B07}" dt="2023-04-19T14:35:31.057" v="41" actId="207"/>
          <ac:spMkLst>
            <pc:docMk/>
            <pc:sldMk cId="1253043355" sldId="555"/>
            <ac:spMk id="3" creationId="{29E7FD5B-4AD7-44CA-8751-678596DBC110}"/>
          </ac:spMkLst>
        </pc:spChg>
        <pc:picChg chg="mod">
          <ac:chgData name="Ponder, Marilyn (CDC/DDID/NCEZID/DHQP) (CTR)" userId="3999cd6a-e61a-4ada-a4ca-391c3b117a90" providerId="ADAL" clId="{08AE22DB-116A-48CE-A231-2A1DA81A8B07}" dt="2023-04-19T14:44:47.105" v="1032" actId="962"/>
          <ac:picMkLst>
            <pc:docMk/>
            <pc:sldMk cId="1253043355" sldId="555"/>
            <ac:picMk id="7" creationId="{87E8212E-E8C7-448D-8487-556457224897}"/>
          </ac:picMkLst>
        </pc:picChg>
        <pc:picChg chg="mod">
          <ac:chgData name="Ponder, Marilyn (CDC/DDID/NCEZID/DHQP) (CTR)" userId="3999cd6a-e61a-4ada-a4ca-391c3b117a90" providerId="ADAL" clId="{08AE22DB-116A-48CE-A231-2A1DA81A8B07}" dt="2023-04-19T14:44:26.263" v="1030" actId="962"/>
          <ac:picMkLst>
            <pc:docMk/>
            <pc:sldMk cId="1253043355" sldId="555"/>
            <ac:picMk id="9" creationId="{F4D97301-8C38-480D-9AA9-E78FF3BA245B}"/>
          </ac:picMkLst>
        </pc:picChg>
      </pc:sldChg>
      <pc:sldChg chg="modSp">
        <pc:chgData name="Ponder, Marilyn (CDC/DDID/NCEZID/DHQP) (CTR)" userId="3999cd6a-e61a-4ada-a4ca-391c3b117a90" providerId="ADAL" clId="{08AE22DB-116A-48CE-A231-2A1DA81A8B07}" dt="2023-04-19T14:41:22.805" v="803" actId="962"/>
        <pc:sldMkLst>
          <pc:docMk/>
          <pc:sldMk cId="1270342705" sldId="578"/>
        </pc:sldMkLst>
        <pc:spChg chg="mod">
          <ac:chgData name="Ponder, Marilyn (CDC/DDID/NCEZID/DHQP) (CTR)" userId="3999cd6a-e61a-4ada-a4ca-391c3b117a90" providerId="ADAL" clId="{08AE22DB-116A-48CE-A231-2A1DA81A8B07}" dt="2023-04-19T14:37:38.031" v="124"/>
          <ac:spMkLst>
            <pc:docMk/>
            <pc:sldMk cId="1270342705" sldId="578"/>
            <ac:spMk id="2" creationId="{96EC5F7B-6AA6-4DB5-8891-9B13D0A44DD3}"/>
          </ac:spMkLst>
        </pc:spChg>
        <pc:spChg chg="mod">
          <ac:chgData name="Ponder, Marilyn (CDC/DDID/NCEZID/DHQP) (CTR)" userId="3999cd6a-e61a-4ada-a4ca-391c3b117a90" providerId="ADAL" clId="{08AE22DB-116A-48CE-A231-2A1DA81A8B07}" dt="2023-04-19T14:37:42.260" v="125"/>
          <ac:spMkLst>
            <pc:docMk/>
            <pc:sldMk cId="1270342705" sldId="578"/>
            <ac:spMk id="8" creationId="{C6D42136-00AB-4B40-8597-6885EC9A3AA1}"/>
          </ac:spMkLst>
        </pc:spChg>
        <pc:grpChg chg="mod">
          <ac:chgData name="Ponder, Marilyn (CDC/DDID/NCEZID/DHQP) (CTR)" userId="3999cd6a-e61a-4ada-a4ca-391c3b117a90" providerId="ADAL" clId="{08AE22DB-116A-48CE-A231-2A1DA81A8B07}" dt="2023-04-19T14:41:22.805" v="803" actId="962"/>
          <ac:grpSpMkLst>
            <pc:docMk/>
            <pc:sldMk cId="1270342705" sldId="578"/>
            <ac:grpSpMk id="5" creationId="{44A70274-6DBC-485A-BEAC-005D15967E52}"/>
          </ac:grpSpMkLst>
        </pc:grpChg>
      </pc:sldChg>
      <pc:sldChg chg="modSp">
        <pc:chgData name="Ponder, Marilyn (CDC/DDID/NCEZID/DHQP) (CTR)" userId="3999cd6a-e61a-4ada-a4ca-391c3b117a90" providerId="ADAL" clId="{08AE22DB-116A-48CE-A231-2A1DA81A8B07}" dt="2023-04-19T14:46:00.332" v="1250" actId="962"/>
        <pc:sldMkLst>
          <pc:docMk/>
          <pc:sldMk cId="3483520996" sldId="582"/>
        </pc:sldMkLst>
        <pc:spChg chg="mod">
          <ac:chgData name="Ponder, Marilyn (CDC/DDID/NCEZID/DHQP) (CTR)" userId="3999cd6a-e61a-4ada-a4ca-391c3b117a90" providerId="ADAL" clId="{08AE22DB-116A-48CE-A231-2A1DA81A8B07}" dt="2023-04-19T14:37:25.792" v="122"/>
          <ac:spMkLst>
            <pc:docMk/>
            <pc:sldMk cId="3483520996" sldId="582"/>
            <ac:spMk id="2" creationId="{509742AD-D0D1-E682-3E9A-0D086C76CF94}"/>
          </ac:spMkLst>
        </pc:spChg>
        <pc:picChg chg="mod">
          <ac:chgData name="Ponder, Marilyn (CDC/DDID/NCEZID/DHQP) (CTR)" userId="3999cd6a-e61a-4ada-a4ca-391c3b117a90" providerId="ADAL" clId="{08AE22DB-116A-48CE-A231-2A1DA81A8B07}" dt="2023-04-19T14:46:00.332" v="1250" actId="962"/>
          <ac:picMkLst>
            <pc:docMk/>
            <pc:sldMk cId="3483520996" sldId="582"/>
            <ac:picMk id="5" creationId="{FAD0B01D-1647-0D27-22F4-D27D90A54A41}"/>
          </ac:picMkLst>
        </pc:picChg>
      </pc:sldChg>
      <pc:sldChg chg="modSp mod">
        <pc:chgData name="Ponder, Marilyn (CDC/DDID/NCEZID/DHQP) (CTR)" userId="3999cd6a-e61a-4ada-a4ca-391c3b117a90" providerId="ADAL" clId="{08AE22DB-116A-48CE-A231-2A1DA81A8B07}" dt="2023-04-19T15:10:30.168" v="1258"/>
        <pc:sldMkLst>
          <pc:docMk/>
          <pc:sldMk cId="1594378933" sldId="605"/>
        </pc:sldMkLst>
        <pc:spChg chg="mod ord">
          <ac:chgData name="Ponder, Marilyn (CDC/DDID/NCEZID/DHQP) (CTR)" userId="3999cd6a-e61a-4ada-a4ca-391c3b117a90" providerId="ADAL" clId="{08AE22DB-116A-48CE-A231-2A1DA81A8B07}" dt="2023-04-19T15:10:30.168" v="1258"/>
          <ac:spMkLst>
            <pc:docMk/>
            <pc:sldMk cId="1594378933" sldId="605"/>
            <ac:spMk id="2" creationId="{595A190F-EBA4-463A-B51D-94FAC3A5D124}"/>
          </ac:spMkLst>
        </pc:spChg>
        <pc:spChg chg="mod">
          <ac:chgData name="Ponder, Marilyn (CDC/DDID/NCEZID/DHQP) (CTR)" userId="3999cd6a-e61a-4ada-a4ca-391c3b117a90" providerId="ADAL" clId="{08AE22DB-116A-48CE-A231-2A1DA81A8B07}" dt="2023-04-19T14:42:54.180" v="1027" actId="207"/>
          <ac:spMkLst>
            <pc:docMk/>
            <pc:sldMk cId="1594378933" sldId="605"/>
            <ac:spMk id="7" creationId="{07D56093-38B5-4A24-A5FE-C3D1FB040920}"/>
          </ac:spMkLst>
        </pc:spChg>
        <pc:spChg chg="mod">
          <ac:chgData name="Ponder, Marilyn (CDC/DDID/NCEZID/DHQP) (CTR)" userId="3999cd6a-e61a-4ada-a4ca-391c3b117a90" providerId="ADAL" clId="{08AE22DB-116A-48CE-A231-2A1DA81A8B07}" dt="2023-04-19T14:42:54.180" v="1027" actId="207"/>
          <ac:spMkLst>
            <pc:docMk/>
            <pc:sldMk cId="1594378933" sldId="605"/>
            <ac:spMk id="8" creationId="{AD8E7E35-B498-470F-822A-BF9B5148A613}"/>
          </ac:spMkLst>
        </pc:spChg>
        <pc:spChg chg="mod">
          <ac:chgData name="Ponder, Marilyn (CDC/DDID/NCEZID/DHQP) (CTR)" userId="3999cd6a-e61a-4ada-a4ca-391c3b117a90" providerId="ADAL" clId="{08AE22DB-116A-48CE-A231-2A1DA81A8B07}" dt="2023-04-19T14:42:54.180" v="1027" actId="207"/>
          <ac:spMkLst>
            <pc:docMk/>
            <pc:sldMk cId="1594378933" sldId="605"/>
            <ac:spMk id="9" creationId="{F4BC7679-5FDA-4E5D-9397-9EF903494243}"/>
          </ac:spMkLst>
        </pc:spChg>
        <pc:spChg chg="mod">
          <ac:chgData name="Ponder, Marilyn (CDC/DDID/NCEZID/DHQP) (CTR)" userId="3999cd6a-e61a-4ada-a4ca-391c3b117a90" providerId="ADAL" clId="{08AE22DB-116A-48CE-A231-2A1DA81A8B07}" dt="2023-04-19T14:42:54.180" v="1027" actId="207"/>
          <ac:spMkLst>
            <pc:docMk/>
            <pc:sldMk cId="1594378933" sldId="605"/>
            <ac:spMk id="10" creationId="{40B0086D-FC08-43C2-B0C7-53AD84332B97}"/>
          </ac:spMkLst>
        </pc:spChg>
        <pc:spChg chg="mod">
          <ac:chgData name="Ponder, Marilyn (CDC/DDID/NCEZID/DHQP) (CTR)" userId="3999cd6a-e61a-4ada-a4ca-391c3b117a90" providerId="ADAL" clId="{08AE22DB-116A-48CE-A231-2A1DA81A8B07}" dt="2023-04-19T14:42:54.180" v="1027" actId="207"/>
          <ac:spMkLst>
            <pc:docMk/>
            <pc:sldMk cId="1594378933" sldId="605"/>
            <ac:spMk id="11" creationId="{8A493883-A877-4515-93DA-2F2E7D7CE0CC}"/>
          </ac:spMkLst>
        </pc:spChg>
        <pc:spChg chg="mod">
          <ac:chgData name="Ponder, Marilyn (CDC/DDID/NCEZID/DHQP) (CTR)" userId="3999cd6a-e61a-4ada-a4ca-391c3b117a90" providerId="ADAL" clId="{08AE22DB-116A-48CE-A231-2A1DA81A8B07}" dt="2023-04-19T14:42:54.180" v="1027" actId="207"/>
          <ac:spMkLst>
            <pc:docMk/>
            <pc:sldMk cId="1594378933" sldId="605"/>
            <ac:spMk id="12" creationId="{E73E3286-4176-4F8F-8D9A-A053FA565D41}"/>
          </ac:spMkLst>
        </pc:spChg>
        <pc:grpChg chg="mod">
          <ac:chgData name="Ponder, Marilyn (CDC/DDID/NCEZID/DHQP) (CTR)" userId="3999cd6a-e61a-4ada-a4ca-391c3b117a90" providerId="ADAL" clId="{08AE22DB-116A-48CE-A231-2A1DA81A8B07}" dt="2023-04-19T14:42:54.180" v="1027" actId="207"/>
          <ac:grpSpMkLst>
            <pc:docMk/>
            <pc:sldMk cId="1594378933" sldId="605"/>
            <ac:grpSpMk id="4" creationId="{1A443963-3F53-42C3-9D60-9AF9CCDC01CE}"/>
          </ac:grpSpMkLst>
        </pc:grpChg>
        <pc:grpChg chg="mod">
          <ac:chgData name="Ponder, Marilyn (CDC/DDID/NCEZID/DHQP) (CTR)" userId="3999cd6a-e61a-4ada-a4ca-391c3b117a90" providerId="ADAL" clId="{08AE22DB-116A-48CE-A231-2A1DA81A8B07}" dt="2023-04-19T14:42:54.180" v="1027" actId="207"/>
          <ac:grpSpMkLst>
            <pc:docMk/>
            <pc:sldMk cId="1594378933" sldId="605"/>
            <ac:grpSpMk id="6" creationId="{3A8ECA0E-81D7-4C4C-A4A7-7054656E744C}"/>
          </ac:grpSpMkLst>
        </pc:grpChg>
        <pc:picChg chg="mod">
          <ac:chgData name="Ponder, Marilyn (CDC/DDID/NCEZID/DHQP) (CTR)" userId="3999cd6a-e61a-4ada-a4ca-391c3b117a90" providerId="ADAL" clId="{08AE22DB-116A-48CE-A231-2A1DA81A8B07}" dt="2023-04-19T14:42:54.180" v="1027" actId="207"/>
          <ac:picMkLst>
            <pc:docMk/>
            <pc:sldMk cId="1594378933" sldId="605"/>
            <ac:picMk id="5" creationId="{9FE9D976-FF95-47FE-8993-08AEF99B78B0}"/>
          </ac:picMkLst>
        </pc:picChg>
      </pc:sldChg>
      <pc:sldChg chg="modSp">
        <pc:chgData name="Ponder, Marilyn (CDC/DDID/NCEZID/DHQP) (CTR)" userId="3999cd6a-e61a-4ada-a4ca-391c3b117a90" providerId="ADAL" clId="{08AE22DB-116A-48CE-A231-2A1DA81A8B07}" dt="2023-04-19T14:45:17.195" v="1036" actId="962"/>
        <pc:sldMkLst>
          <pc:docMk/>
          <pc:sldMk cId="595954673" sldId="609"/>
        </pc:sldMkLst>
        <pc:spChg chg="mod">
          <ac:chgData name="Ponder, Marilyn (CDC/DDID/NCEZID/DHQP) (CTR)" userId="3999cd6a-e61a-4ada-a4ca-391c3b117a90" providerId="ADAL" clId="{08AE22DB-116A-48CE-A231-2A1DA81A8B07}" dt="2023-04-19T14:35:46.264" v="45"/>
          <ac:spMkLst>
            <pc:docMk/>
            <pc:sldMk cId="595954673" sldId="609"/>
            <ac:spMk id="2" creationId="{C0F10694-DAA4-47B3-8493-F7818B9F05A7}"/>
          </ac:spMkLst>
        </pc:spChg>
        <pc:spChg chg="mod">
          <ac:chgData name="Ponder, Marilyn (CDC/DDID/NCEZID/DHQP) (CTR)" userId="3999cd6a-e61a-4ada-a4ca-391c3b117a90" providerId="ADAL" clId="{08AE22DB-116A-48CE-A231-2A1DA81A8B07}" dt="2023-04-19T14:35:38.370" v="42" actId="207"/>
          <ac:spMkLst>
            <pc:docMk/>
            <pc:sldMk cId="595954673" sldId="609"/>
            <ac:spMk id="3" creationId="{29E7FD5B-4AD7-44CA-8751-678596DBC110}"/>
          </ac:spMkLst>
        </pc:spChg>
        <pc:picChg chg="mod">
          <ac:chgData name="Ponder, Marilyn (CDC/DDID/NCEZID/DHQP) (CTR)" userId="3999cd6a-e61a-4ada-a4ca-391c3b117a90" providerId="ADAL" clId="{08AE22DB-116A-48CE-A231-2A1DA81A8B07}" dt="2023-04-19T14:45:17.195" v="1036" actId="962"/>
          <ac:picMkLst>
            <pc:docMk/>
            <pc:sldMk cId="595954673" sldId="609"/>
            <ac:picMk id="7" creationId="{87E8212E-E8C7-448D-8487-556457224897}"/>
          </ac:picMkLst>
        </pc:picChg>
        <pc:picChg chg="mod">
          <ac:chgData name="Ponder, Marilyn (CDC/DDID/NCEZID/DHQP) (CTR)" userId="3999cd6a-e61a-4ada-a4ca-391c3b117a90" providerId="ADAL" clId="{08AE22DB-116A-48CE-A231-2A1DA81A8B07}" dt="2023-04-19T14:45:01.778" v="1034" actId="962"/>
          <ac:picMkLst>
            <pc:docMk/>
            <pc:sldMk cId="595954673" sldId="609"/>
            <ac:picMk id="9" creationId="{F4D97301-8C38-480D-9AA9-E78FF3BA245B}"/>
          </ac:picMkLst>
        </pc:picChg>
      </pc:sldChg>
      <pc:sldChg chg="modSp mod">
        <pc:chgData name="Ponder, Marilyn (CDC/DDID/NCEZID/DHQP) (CTR)" userId="3999cd6a-e61a-4ada-a4ca-391c3b117a90" providerId="ADAL" clId="{08AE22DB-116A-48CE-A231-2A1DA81A8B07}" dt="2023-04-19T14:34:01.469" v="10" actId="33553"/>
        <pc:sldMkLst>
          <pc:docMk/>
          <pc:sldMk cId="2961227421" sldId="610"/>
        </pc:sldMkLst>
        <pc:spChg chg="mod">
          <ac:chgData name="Ponder, Marilyn (CDC/DDID/NCEZID/DHQP) (CTR)" userId="3999cd6a-e61a-4ada-a4ca-391c3b117a90" providerId="ADAL" clId="{08AE22DB-116A-48CE-A231-2A1DA81A8B07}" dt="2023-04-19T14:34:01.469" v="10" actId="33553"/>
          <ac:spMkLst>
            <pc:docMk/>
            <pc:sldMk cId="2961227421" sldId="610"/>
            <ac:spMk id="3" creationId="{4BCE441B-0976-51C8-8B06-0AB32FFC1FF2}"/>
          </ac:spMkLst>
        </pc:spChg>
      </pc:sldChg>
      <pc:sldChg chg="modSp">
        <pc:chgData name="Ponder, Marilyn (CDC/DDID/NCEZID/DHQP) (CTR)" userId="3999cd6a-e61a-4ada-a4ca-391c3b117a90" providerId="ADAL" clId="{08AE22DB-116A-48CE-A231-2A1DA81A8B07}" dt="2023-04-19T14:42:13.740" v="1018" actId="207"/>
        <pc:sldMkLst>
          <pc:docMk/>
          <pc:sldMk cId="2647570395" sldId="611"/>
        </pc:sldMkLst>
        <pc:spChg chg="mod">
          <ac:chgData name="Ponder, Marilyn (CDC/DDID/NCEZID/DHQP) (CTR)" userId="3999cd6a-e61a-4ada-a4ca-391c3b117a90" providerId="ADAL" clId="{08AE22DB-116A-48CE-A231-2A1DA81A8B07}" dt="2023-04-19T14:42:13.740" v="1018" actId="207"/>
          <ac:spMkLst>
            <pc:docMk/>
            <pc:sldMk cId="2647570395" sldId="611"/>
            <ac:spMk id="7" creationId="{458274AC-7B28-6D7B-EF34-50D8558713EE}"/>
          </ac:spMkLst>
        </pc:spChg>
        <pc:picChg chg="mod">
          <ac:chgData name="Ponder, Marilyn (CDC/DDID/NCEZID/DHQP) (CTR)" userId="3999cd6a-e61a-4ada-a4ca-391c3b117a90" providerId="ADAL" clId="{08AE22DB-116A-48CE-A231-2A1DA81A8B07}" dt="2023-04-19T14:42:09.691" v="1017" actId="962"/>
          <ac:picMkLst>
            <pc:docMk/>
            <pc:sldMk cId="2647570395" sldId="611"/>
            <ac:picMk id="6" creationId="{0CAF3246-C333-4FB4-FD80-217ED571D166}"/>
          </ac:picMkLst>
        </pc:picChg>
      </pc:sldChg>
      <pc:sldChg chg="addSp delSp modSp mod">
        <pc:chgData name="Ponder, Marilyn (CDC/DDID/NCEZID/DHQP) (CTR)" userId="3999cd6a-e61a-4ada-a4ca-391c3b117a90" providerId="ADAL" clId="{08AE22DB-116A-48CE-A231-2A1DA81A8B07}" dt="2023-04-19T14:38:58.692" v="344" actId="962"/>
        <pc:sldMkLst>
          <pc:docMk/>
          <pc:sldMk cId="1284284670" sldId="612"/>
        </pc:sldMkLst>
        <pc:spChg chg="add mod">
          <ac:chgData name="Ponder, Marilyn (CDC/DDID/NCEZID/DHQP) (CTR)" userId="3999cd6a-e61a-4ada-a4ca-391c3b117a90" providerId="ADAL" clId="{08AE22DB-116A-48CE-A231-2A1DA81A8B07}" dt="2023-04-19T14:37:16.831" v="121"/>
          <ac:spMkLst>
            <pc:docMk/>
            <pc:sldMk cId="1284284670" sldId="612"/>
            <ac:spMk id="2" creationId="{85E179D8-8B52-111F-00EC-9C3289037162}"/>
          </ac:spMkLst>
        </pc:spChg>
        <pc:spChg chg="mod">
          <ac:chgData name="Ponder, Marilyn (CDC/DDID/NCEZID/DHQP) (CTR)" userId="3999cd6a-e61a-4ada-a4ca-391c3b117a90" providerId="ADAL" clId="{08AE22DB-116A-48CE-A231-2A1DA81A8B07}" dt="2023-04-19T14:35:59.887" v="49"/>
          <ac:spMkLst>
            <pc:docMk/>
            <pc:sldMk cId="1284284670" sldId="612"/>
            <ac:spMk id="5" creationId="{FE66E4D5-94A4-3FB3-5D6B-A069933C2B75}"/>
          </ac:spMkLst>
        </pc:spChg>
        <pc:picChg chg="mod">
          <ac:chgData name="Ponder, Marilyn (CDC/DDID/NCEZID/DHQP) (CTR)" userId="3999cd6a-e61a-4ada-a4ca-391c3b117a90" providerId="ADAL" clId="{08AE22DB-116A-48CE-A231-2A1DA81A8B07}" dt="2023-04-19T14:38:58.692" v="344" actId="962"/>
          <ac:picMkLst>
            <pc:docMk/>
            <pc:sldMk cId="1284284670" sldId="612"/>
            <ac:picMk id="4" creationId="{75D38690-3D39-67DA-961C-1C2E537C86E6}"/>
          </ac:picMkLst>
        </pc:picChg>
        <pc:picChg chg="del mod">
          <ac:chgData name="Ponder, Marilyn (CDC/DDID/NCEZID/DHQP) (CTR)" userId="3999cd6a-e61a-4ada-a4ca-391c3b117a90" providerId="ADAL" clId="{08AE22DB-116A-48CE-A231-2A1DA81A8B07}" dt="2023-04-19T14:36:36.614" v="117" actId="478"/>
          <ac:picMkLst>
            <pc:docMk/>
            <pc:sldMk cId="1284284670" sldId="612"/>
            <ac:picMk id="8" creationId="{22E9957C-EC88-6C03-5F4D-10CDBBBEFB14}"/>
          </ac:picMkLst>
        </pc:picChg>
      </pc:sldChg>
    </pc:docChg>
  </pc:docChgLst>
  <pc:docChgLst>
    <pc:chgData name="Ponder, Marilyn (CDC/DDID/NCEZID/DHQP) (CTR)" userId="3999cd6a-e61a-4ada-a4ca-391c3b117a90" providerId="ADAL" clId="{E270BDCB-D83B-45A5-9F2B-6C64A62EA36C}"/>
    <pc:docChg chg="custSel modSld">
      <pc:chgData name="Ponder, Marilyn (CDC/DDID/NCEZID/DHQP) (CTR)" userId="3999cd6a-e61a-4ada-a4ca-391c3b117a90" providerId="ADAL" clId="{E270BDCB-D83B-45A5-9F2B-6C64A62EA36C}" dt="2023-04-07T14:49:22.417" v="89" actId="207"/>
      <pc:docMkLst>
        <pc:docMk/>
      </pc:docMkLst>
      <pc:sldChg chg="modSp mod modNotesTx">
        <pc:chgData name="Ponder, Marilyn (CDC/DDID/NCEZID/DHQP) (CTR)" userId="3999cd6a-e61a-4ada-a4ca-391c3b117a90" providerId="ADAL" clId="{E270BDCB-D83B-45A5-9F2B-6C64A62EA36C}" dt="2023-04-07T14:49:22.417" v="89" actId="207"/>
        <pc:sldMkLst>
          <pc:docMk/>
          <pc:sldMk cId="2017858724" sldId="301"/>
        </pc:sldMkLst>
        <pc:spChg chg="mod">
          <ac:chgData name="Ponder, Marilyn (CDC/DDID/NCEZID/DHQP) (CTR)" userId="3999cd6a-e61a-4ada-a4ca-391c3b117a90" providerId="ADAL" clId="{E270BDCB-D83B-45A5-9F2B-6C64A62EA36C}" dt="2023-04-07T14:49:22.417" v="89" actId="207"/>
          <ac:spMkLst>
            <pc:docMk/>
            <pc:sldMk cId="2017858724" sldId="301"/>
            <ac:spMk id="8" creationId="{6D511E7A-2FA1-1AB1-CF2B-F7F676FDC814}"/>
          </ac:spMkLst>
        </pc:spChg>
      </pc:sldChg>
      <pc:sldChg chg="modSp mod">
        <pc:chgData name="Ponder, Marilyn (CDC/DDID/NCEZID/DHQP) (CTR)" userId="3999cd6a-e61a-4ada-a4ca-391c3b117a90" providerId="ADAL" clId="{E270BDCB-D83B-45A5-9F2B-6C64A62EA36C}" dt="2023-04-07T14:48:24.409" v="2" actId="14100"/>
        <pc:sldMkLst>
          <pc:docMk/>
          <pc:sldMk cId="3483520996" sldId="582"/>
        </pc:sldMkLst>
        <pc:spChg chg="mod">
          <ac:chgData name="Ponder, Marilyn (CDC/DDID/NCEZID/DHQP) (CTR)" userId="3999cd6a-e61a-4ada-a4ca-391c3b117a90" providerId="ADAL" clId="{E270BDCB-D83B-45A5-9F2B-6C64A62EA36C}" dt="2023-04-07T14:48:24.409" v="2" actId="14100"/>
          <ac:spMkLst>
            <pc:docMk/>
            <pc:sldMk cId="3483520996" sldId="582"/>
            <ac:spMk id="3" creationId="{BF240DC7-59AD-1E5D-492C-2E22E1F91B9F}"/>
          </ac:spMkLst>
        </pc:spChg>
      </pc:sldChg>
    </pc:docChg>
  </pc:docChgLst>
  <pc:docChgLst>
    <pc:chgData name="Lessa, Fernanda (CDC/DDID/NCEZID/DHQP)" userId="3b10506a-91e0-4aa6-8e4a-b48f1b2c20e9" providerId="ADAL" clId="{C20AE487-DBA6-4528-B582-B9064FD67A7F}"/>
    <pc:docChg chg="undo custSel addSld delSld modSld">
      <pc:chgData name="Lessa, Fernanda (CDC/DDID/NCEZID/DHQP)" userId="3b10506a-91e0-4aa6-8e4a-b48f1b2c20e9" providerId="ADAL" clId="{C20AE487-DBA6-4528-B582-B9064FD67A7F}" dt="2023-04-03T15:36:16.736" v="59" actId="1076"/>
      <pc:docMkLst>
        <pc:docMk/>
      </pc:docMkLst>
      <pc:sldChg chg="addSp delSp modSp mod modClrScheme chgLayout">
        <pc:chgData name="Lessa, Fernanda (CDC/DDID/NCEZID/DHQP)" userId="3b10506a-91e0-4aa6-8e4a-b48f1b2c20e9" providerId="ADAL" clId="{C20AE487-DBA6-4528-B582-B9064FD67A7F}" dt="2023-04-03T15:28:58.670" v="10" actId="12"/>
        <pc:sldMkLst>
          <pc:docMk/>
          <pc:sldMk cId="1647749256" sldId="261"/>
        </pc:sldMkLst>
        <pc:spChg chg="add del mod ord">
          <ac:chgData name="Lessa, Fernanda (CDC/DDID/NCEZID/DHQP)" userId="3b10506a-91e0-4aa6-8e4a-b48f1b2c20e9" providerId="ADAL" clId="{C20AE487-DBA6-4528-B582-B9064FD67A7F}" dt="2023-04-03T15:28:35.725" v="8" actId="478"/>
          <ac:spMkLst>
            <pc:docMk/>
            <pc:sldMk cId="1647749256" sldId="261"/>
            <ac:spMk id="2" creationId="{E8BF2150-AF5B-DF4D-9848-248CE1D65F71}"/>
          </ac:spMkLst>
        </pc:spChg>
        <pc:spChg chg="add del mod ord">
          <ac:chgData name="Lessa, Fernanda (CDC/DDID/NCEZID/DHQP)" userId="3b10506a-91e0-4aa6-8e4a-b48f1b2c20e9" providerId="ADAL" clId="{C20AE487-DBA6-4528-B582-B9064FD67A7F}" dt="2023-04-03T15:28:38.689" v="9" actId="478"/>
          <ac:spMkLst>
            <pc:docMk/>
            <pc:sldMk cId="1647749256" sldId="261"/>
            <ac:spMk id="3" creationId="{8AEF72CF-FF3B-BA9C-A5FA-4C295B6DC0B7}"/>
          </ac:spMkLst>
        </pc:spChg>
        <pc:spChg chg="mod">
          <ac:chgData name="Lessa, Fernanda (CDC/DDID/NCEZID/DHQP)" userId="3b10506a-91e0-4aa6-8e4a-b48f1b2c20e9" providerId="ADAL" clId="{C20AE487-DBA6-4528-B582-B9064FD67A7F}" dt="2023-04-03T15:28:58.670" v="10" actId="12"/>
          <ac:spMkLst>
            <pc:docMk/>
            <pc:sldMk cId="1647749256" sldId="261"/>
            <ac:spMk id="7" creationId="{40A9EB22-6F8F-F9E8-F82C-22C1A4B0ED41}"/>
          </ac:spMkLst>
        </pc:spChg>
      </pc:sldChg>
      <pc:sldChg chg="modSp mod">
        <pc:chgData name="Lessa, Fernanda (CDC/DDID/NCEZID/DHQP)" userId="3b10506a-91e0-4aa6-8e4a-b48f1b2c20e9" providerId="ADAL" clId="{C20AE487-DBA6-4528-B582-B9064FD67A7F}" dt="2023-04-03T15:27:19.903" v="1" actId="207"/>
        <pc:sldMkLst>
          <pc:docMk/>
          <pc:sldMk cId="2017858724" sldId="301"/>
        </pc:sldMkLst>
        <pc:spChg chg="mod">
          <ac:chgData name="Lessa, Fernanda (CDC/DDID/NCEZID/DHQP)" userId="3b10506a-91e0-4aa6-8e4a-b48f1b2c20e9" providerId="ADAL" clId="{C20AE487-DBA6-4528-B582-B9064FD67A7F}" dt="2023-04-03T15:27:16.350" v="0" actId="207"/>
          <ac:spMkLst>
            <pc:docMk/>
            <pc:sldMk cId="2017858724" sldId="301"/>
            <ac:spMk id="8" creationId="{6D511E7A-2FA1-1AB1-CF2B-F7F676FDC814}"/>
          </ac:spMkLst>
        </pc:spChg>
        <pc:spChg chg="mod">
          <ac:chgData name="Lessa, Fernanda (CDC/DDID/NCEZID/DHQP)" userId="3b10506a-91e0-4aa6-8e4a-b48f1b2c20e9" providerId="ADAL" clId="{C20AE487-DBA6-4528-B582-B9064FD67A7F}" dt="2023-04-03T15:27:19.903" v="1" actId="207"/>
          <ac:spMkLst>
            <pc:docMk/>
            <pc:sldMk cId="2017858724" sldId="301"/>
            <ac:spMk id="15" creationId="{9145736D-9684-E746-01D6-C36BEB3626E7}"/>
          </ac:spMkLst>
        </pc:spChg>
      </pc:sldChg>
      <pc:sldChg chg="modSp mod">
        <pc:chgData name="Lessa, Fernanda (CDC/DDID/NCEZID/DHQP)" userId="3b10506a-91e0-4aa6-8e4a-b48f1b2c20e9" providerId="ADAL" clId="{C20AE487-DBA6-4528-B582-B9064FD67A7F}" dt="2023-04-03T15:27:32.014" v="2" actId="207"/>
        <pc:sldMkLst>
          <pc:docMk/>
          <pc:sldMk cId="1738108300" sldId="322"/>
        </pc:sldMkLst>
        <pc:spChg chg="mod">
          <ac:chgData name="Lessa, Fernanda (CDC/DDID/NCEZID/DHQP)" userId="3b10506a-91e0-4aa6-8e4a-b48f1b2c20e9" providerId="ADAL" clId="{C20AE487-DBA6-4528-B582-B9064FD67A7F}" dt="2023-04-03T15:27:32.014" v="2" actId="207"/>
          <ac:spMkLst>
            <pc:docMk/>
            <pc:sldMk cId="1738108300" sldId="322"/>
            <ac:spMk id="3" creationId="{00000000-0000-0000-0000-000000000000}"/>
          </ac:spMkLst>
        </pc:spChg>
      </pc:sldChg>
      <pc:sldChg chg="modSp">
        <pc:chgData name="Lessa, Fernanda (CDC/DDID/NCEZID/DHQP)" userId="3b10506a-91e0-4aa6-8e4a-b48f1b2c20e9" providerId="ADAL" clId="{C20AE487-DBA6-4528-B582-B9064FD67A7F}" dt="2023-04-03T15:33:29.972" v="33" actId="113"/>
        <pc:sldMkLst>
          <pc:docMk/>
          <pc:sldMk cId="3308319090" sldId="324"/>
        </pc:sldMkLst>
        <pc:spChg chg="mod">
          <ac:chgData name="Lessa, Fernanda (CDC/DDID/NCEZID/DHQP)" userId="3b10506a-91e0-4aa6-8e4a-b48f1b2c20e9" providerId="ADAL" clId="{C20AE487-DBA6-4528-B582-B9064FD67A7F}" dt="2023-04-03T15:33:29.972" v="33" actId="113"/>
          <ac:spMkLst>
            <pc:docMk/>
            <pc:sldMk cId="3308319090" sldId="324"/>
            <ac:spMk id="2" creationId="{9B8CD31D-E6AE-E274-5476-D14B0F150AE1}"/>
          </ac:spMkLst>
        </pc:spChg>
      </pc:sldChg>
      <pc:sldChg chg="modSp mod">
        <pc:chgData name="Lessa, Fernanda (CDC/DDID/NCEZID/DHQP)" userId="3b10506a-91e0-4aa6-8e4a-b48f1b2c20e9" providerId="ADAL" clId="{C20AE487-DBA6-4528-B582-B9064FD67A7F}" dt="2023-04-03T15:36:05.857" v="58" actId="207"/>
        <pc:sldMkLst>
          <pc:docMk/>
          <pc:sldMk cId="2088419673" sldId="514"/>
        </pc:sldMkLst>
        <pc:spChg chg="mod">
          <ac:chgData name="Lessa, Fernanda (CDC/DDID/NCEZID/DHQP)" userId="3b10506a-91e0-4aa6-8e4a-b48f1b2c20e9" providerId="ADAL" clId="{C20AE487-DBA6-4528-B582-B9064FD67A7F}" dt="2023-04-03T15:33:57.724" v="35" actId="113"/>
          <ac:spMkLst>
            <pc:docMk/>
            <pc:sldMk cId="2088419673" sldId="514"/>
            <ac:spMk id="2" creationId="{61B857CF-7DEE-43E5-9EF9-6AA293C2311A}"/>
          </ac:spMkLst>
        </pc:spChg>
        <pc:spChg chg="mod">
          <ac:chgData name="Lessa, Fernanda (CDC/DDID/NCEZID/DHQP)" userId="3b10506a-91e0-4aa6-8e4a-b48f1b2c20e9" providerId="ADAL" clId="{C20AE487-DBA6-4528-B582-B9064FD67A7F}" dt="2023-04-03T15:36:05.857" v="58" actId="207"/>
          <ac:spMkLst>
            <pc:docMk/>
            <pc:sldMk cId="2088419673" sldId="514"/>
            <ac:spMk id="11" creationId="{F8BB00DF-7B04-E779-314D-EDD96845D309}"/>
          </ac:spMkLst>
        </pc:spChg>
      </pc:sldChg>
      <pc:sldChg chg="modSp mod">
        <pc:chgData name="Lessa, Fernanda (CDC/DDID/NCEZID/DHQP)" userId="3b10506a-91e0-4aa6-8e4a-b48f1b2c20e9" providerId="ADAL" clId="{C20AE487-DBA6-4528-B582-B9064FD67A7F}" dt="2023-04-03T15:28:07.021" v="5" actId="207"/>
        <pc:sldMkLst>
          <pc:docMk/>
          <pc:sldMk cId="1253043355" sldId="555"/>
        </pc:sldMkLst>
        <pc:spChg chg="mod">
          <ac:chgData name="Lessa, Fernanda (CDC/DDID/NCEZID/DHQP)" userId="3b10506a-91e0-4aa6-8e4a-b48f1b2c20e9" providerId="ADAL" clId="{C20AE487-DBA6-4528-B582-B9064FD67A7F}" dt="2023-04-03T15:28:07.021" v="5" actId="207"/>
          <ac:spMkLst>
            <pc:docMk/>
            <pc:sldMk cId="1253043355" sldId="555"/>
            <ac:spMk id="3" creationId="{29E7FD5B-4AD7-44CA-8751-678596DBC110}"/>
          </ac:spMkLst>
        </pc:spChg>
      </pc:sldChg>
      <pc:sldChg chg="addSp delSp modSp del mod modClrScheme chgLayout">
        <pc:chgData name="Lessa, Fernanda (CDC/DDID/NCEZID/DHQP)" userId="3b10506a-91e0-4aa6-8e4a-b48f1b2c20e9" providerId="ADAL" clId="{C20AE487-DBA6-4528-B582-B9064FD67A7F}" dt="2023-04-03T15:35:30.011" v="55" actId="47"/>
        <pc:sldMkLst>
          <pc:docMk/>
          <pc:sldMk cId="3766581772" sldId="580"/>
        </pc:sldMkLst>
        <pc:spChg chg="add del mod ord">
          <ac:chgData name="Lessa, Fernanda (CDC/DDID/NCEZID/DHQP)" userId="3b10506a-91e0-4aa6-8e4a-b48f1b2c20e9" providerId="ADAL" clId="{C20AE487-DBA6-4528-B582-B9064FD67A7F}" dt="2023-04-03T15:31:19.513" v="15" actId="700"/>
          <ac:spMkLst>
            <pc:docMk/>
            <pc:sldMk cId="3766581772" sldId="580"/>
            <ac:spMk id="2" creationId="{88772863-499B-2E99-E4F3-58309791B9BE}"/>
          </ac:spMkLst>
        </pc:spChg>
        <pc:spChg chg="mod ord">
          <ac:chgData name="Lessa, Fernanda (CDC/DDID/NCEZID/DHQP)" userId="3b10506a-91e0-4aa6-8e4a-b48f1b2c20e9" providerId="ADAL" clId="{C20AE487-DBA6-4528-B582-B9064FD67A7F}" dt="2023-04-03T15:34:29.931" v="42" actId="700"/>
          <ac:spMkLst>
            <pc:docMk/>
            <pc:sldMk cId="3766581772" sldId="580"/>
            <ac:spMk id="3" creationId="{D4431ECA-8415-5DF7-6AFC-DFB3FAD89AEC}"/>
          </ac:spMkLst>
        </pc:spChg>
        <pc:spChg chg="add del mod ord">
          <ac:chgData name="Lessa, Fernanda (CDC/DDID/NCEZID/DHQP)" userId="3b10506a-91e0-4aa6-8e4a-b48f1b2c20e9" providerId="ADAL" clId="{C20AE487-DBA6-4528-B582-B9064FD67A7F}" dt="2023-04-03T15:34:22.313" v="39" actId="700"/>
          <ac:spMkLst>
            <pc:docMk/>
            <pc:sldMk cId="3766581772" sldId="580"/>
            <ac:spMk id="4" creationId="{D7F8E80F-463E-417C-177A-3036863BF93D}"/>
          </ac:spMkLst>
        </pc:spChg>
        <pc:spChg chg="mod">
          <ac:chgData name="Lessa, Fernanda (CDC/DDID/NCEZID/DHQP)" userId="3b10506a-91e0-4aa6-8e4a-b48f1b2c20e9" providerId="ADAL" clId="{C20AE487-DBA6-4528-B582-B9064FD67A7F}" dt="2023-04-03T15:32:38.268" v="25" actId="207"/>
          <ac:spMkLst>
            <pc:docMk/>
            <pc:sldMk cId="3766581772" sldId="580"/>
            <ac:spMk id="5" creationId="{D4759FDF-B20B-C594-5635-7CB5D42DB8DF}"/>
          </ac:spMkLst>
        </pc:spChg>
        <pc:spChg chg="add del mod ord">
          <ac:chgData name="Lessa, Fernanda (CDC/DDID/NCEZID/DHQP)" userId="3b10506a-91e0-4aa6-8e4a-b48f1b2c20e9" providerId="ADAL" clId="{C20AE487-DBA6-4528-B582-B9064FD67A7F}" dt="2023-04-03T15:34:29.931" v="42" actId="700"/>
          <ac:spMkLst>
            <pc:docMk/>
            <pc:sldMk cId="3766581772" sldId="580"/>
            <ac:spMk id="7" creationId="{5040DBDA-43C9-B8FB-F75B-1DC10AF9A0FD}"/>
          </ac:spMkLst>
        </pc:spChg>
        <pc:picChg chg="mod">
          <ac:chgData name="Lessa, Fernanda (CDC/DDID/NCEZID/DHQP)" userId="3b10506a-91e0-4aa6-8e4a-b48f1b2c20e9" providerId="ADAL" clId="{C20AE487-DBA6-4528-B582-B9064FD67A7F}" dt="2023-04-03T15:34:13.903" v="36" actId="14100"/>
          <ac:picMkLst>
            <pc:docMk/>
            <pc:sldMk cId="3766581772" sldId="580"/>
            <ac:picMk id="6" creationId="{51225D0A-F774-890D-7F13-9567702C6F4D}"/>
          </ac:picMkLst>
        </pc:picChg>
      </pc:sldChg>
      <pc:sldChg chg="modSp mod">
        <pc:chgData name="Lessa, Fernanda (CDC/DDID/NCEZID/DHQP)" userId="3b10506a-91e0-4aa6-8e4a-b48f1b2c20e9" providerId="ADAL" clId="{C20AE487-DBA6-4528-B582-B9064FD67A7F}" dt="2023-04-03T15:32:47.765" v="27" actId="113"/>
        <pc:sldMkLst>
          <pc:docMk/>
          <pc:sldMk cId="3483520996" sldId="582"/>
        </pc:sldMkLst>
        <pc:spChg chg="mod">
          <ac:chgData name="Lessa, Fernanda (CDC/DDID/NCEZID/DHQP)" userId="3b10506a-91e0-4aa6-8e4a-b48f1b2c20e9" providerId="ADAL" clId="{C20AE487-DBA6-4528-B582-B9064FD67A7F}" dt="2023-04-03T15:32:47.765" v="27" actId="113"/>
          <ac:spMkLst>
            <pc:docMk/>
            <pc:sldMk cId="3483520996" sldId="582"/>
            <ac:spMk id="2" creationId="{509742AD-D0D1-E682-3E9A-0D086C76CF94}"/>
          </ac:spMkLst>
        </pc:spChg>
      </pc:sldChg>
      <pc:sldChg chg="modSp mod">
        <pc:chgData name="Lessa, Fernanda (CDC/DDID/NCEZID/DHQP)" userId="3b10506a-91e0-4aa6-8e4a-b48f1b2c20e9" providerId="ADAL" clId="{C20AE487-DBA6-4528-B582-B9064FD67A7F}" dt="2023-04-03T15:31:07.107" v="12" actId="113"/>
        <pc:sldMkLst>
          <pc:docMk/>
          <pc:sldMk cId="1594378933" sldId="605"/>
        </pc:sldMkLst>
        <pc:spChg chg="mod">
          <ac:chgData name="Lessa, Fernanda (CDC/DDID/NCEZID/DHQP)" userId="3b10506a-91e0-4aa6-8e4a-b48f1b2c20e9" providerId="ADAL" clId="{C20AE487-DBA6-4528-B582-B9064FD67A7F}" dt="2023-04-03T15:31:07.107" v="12" actId="113"/>
          <ac:spMkLst>
            <pc:docMk/>
            <pc:sldMk cId="1594378933" sldId="605"/>
            <ac:spMk id="2" creationId="{595A190F-EBA4-463A-B51D-94FAC3A5D124}"/>
          </ac:spMkLst>
        </pc:spChg>
      </pc:sldChg>
      <pc:sldChg chg="modSp mod">
        <pc:chgData name="Lessa, Fernanda (CDC/DDID/NCEZID/DHQP)" userId="3b10506a-91e0-4aa6-8e4a-b48f1b2c20e9" providerId="ADAL" clId="{C20AE487-DBA6-4528-B582-B9064FD67A7F}" dt="2023-04-03T15:28:13.891" v="6" actId="207"/>
        <pc:sldMkLst>
          <pc:docMk/>
          <pc:sldMk cId="595954673" sldId="609"/>
        </pc:sldMkLst>
        <pc:spChg chg="mod">
          <ac:chgData name="Lessa, Fernanda (CDC/DDID/NCEZID/DHQP)" userId="3b10506a-91e0-4aa6-8e4a-b48f1b2c20e9" providerId="ADAL" clId="{C20AE487-DBA6-4528-B582-B9064FD67A7F}" dt="2023-04-03T15:28:13.891" v="6" actId="207"/>
          <ac:spMkLst>
            <pc:docMk/>
            <pc:sldMk cId="595954673" sldId="609"/>
            <ac:spMk id="3" creationId="{29E7FD5B-4AD7-44CA-8751-678596DBC110}"/>
          </ac:spMkLst>
        </pc:spChg>
      </pc:sldChg>
      <pc:sldChg chg="addSp delSp modSp mod modClrScheme chgLayout">
        <pc:chgData name="Lessa, Fernanda (CDC/DDID/NCEZID/DHQP)" userId="3b10506a-91e0-4aa6-8e4a-b48f1b2c20e9" providerId="ADAL" clId="{C20AE487-DBA6-4528-B582-B9064FD67A7F}" dt="2023-04-03T15:36:16.736" v="59" actId="1076"/>
        <pc:sldMkLst>
          <pc:docMk/>
          <pc:sldMk cId="2961227421" sldId="610"/>
        </pc:sldMkLst>
        <pc:spChg chg="add del mod ord">
          <ac:chgData name="Lessa, Fernanda (CDC/DDID/NCEZID/DHQP)" userId="3b10506a-91e0-4aa6-8e4a-b48f1b2c20e9" providerId="ADAL" clId="{C20AE487-DBA6-4528-B582-B9064FD67A7F}" dt="2023-04-03T15:33:03.675" v="29" actId="478"/>
          <ac:spMkLst>
            <pc:docMk/>
            <pc:sldMk cId="2961227421" sldId="610"/>
            <ac:spMk id="2" creationId="{8ABDC68C-8422-7039-84AA-9445A25B841F}"/>
          </ac:spMkLst>
        </pc:spChg>
        <pc:spChg chg="mod">
          <ac:chgData name="Lessa, Fernanda (CDC/DDID/NCEZID/DHQP)" userId="3b10506a-91e0-4aa6-8e4a-b48f1b2c20e9" providerId="ADAL" clId="{C20AE487-DBA6-4528-B582-B9064FD67A7F}" dt="2023-04-03T15:36:16.736" v="59" actId="1076"/>
          <ac:spMkLst>
            <pc:docMk/>
            <pc:sldMk cId="2961227421" sldId="610"/>
            <ac:spMk id="3" creationId="{4BCE441B-0976-51C8-8B06-0AB32FFC1FF2}"/>
          </ac:spMkLst>
        </pc:spChg>
        <pc:spChg chg="add del mod ord">
          <ac:chgData name="Lessa, Fernanda (CDC/DDID/NCEZID/DHQP)" userId="3b10506a-91e0-4aa6-8e4a-b48f1b2c20e9" providerId="ADAL" clId="{C20AE487-DBA6-4528-B582-B9064FD67A7F}" dt="2023-04-03T15:33:04.930" v="30" actId="478"/>
          <ac:spMkLst>
            <pc:docMk/>
            <pc:sldMk cId="2961227421" sldId="610"/>
            <ac:spMk id="4" creationId="{9BE1D9A8-1B1E-7F2C-89A8-F8FC18B1D334}"/>
          </ac:spMkLst>
        </pc:spChg>
      </pc:sldChg>
      <pc:sldChg chg="addSp delSp modSp new mod">
        <pc:chgData name="Lessa, Fernanda (CDC/DDID/NCEZID/DHQP)" userId="3b10506a-91e0-4aa6-8e4a-b48f1b2c20e9" providerId="ADAL" clId="{C20AE487-DBA6-4528-B582-B9064FD67A7F}" dt="2023-04-03T15:35:46.136" v="57" actId="14100"/>
        <pc:sldMkLst>
          <pc:docMk/>
          <pc:sldMk cId="1284284670" sldId="612"/>
        </pc:sldMkLst>
        <pc:spChg chg="del">
          <ac:chgData name="Lessa, Fernanda (CDC/DDID/NCEZID/DHQP)" userId="3b10506a-91e0-4aa6-8e4a-b48f1b2c20e9" providerId="ADAL" clId="{C20AE487-DBA6-4528-B582-B9064FD67A7F}" dt="2023-04-03T15:34:41.612" v="44" actId="478"/>
          <ac:spMkLst>
            <pc:docMk/>
            <pc:sldMk cId="1284284670" sldId="612"/>
            <ac:spMk id="2" creationId="{F228FC81-B963-3F4A-BADC-6C1FCE4A6F98}"/>
          </ac:spMkLst>
        </pc:spChg>
        <pc:spChg chg="del">
          <ac:chgData name="Lessa, Fernanda (CDC/DDID/NCEZID/DHQP)" userId="3b10506a-91e0-4aa6-8e4a-b48f1b2c20e9" providerId="ADAL" clId="{C20AE487-DBA6-4528-B582-B9064FD67A7F}" dt="2023-04-03T15:34:43.984" v="45" actId="478"/>
          <ac:spMkLst>
            <pc:docMk/>
            <pc:sldMk cId="1284284670" sldId="612"/>
            <ac:spMk id="3" creationId="{0439B009-684D-4BFE-81BA-132070334174}"/>
          </ac:spMkLst>
        </pc:spChg>
        <pc:spChg chg="add mod">
          <ac:chgData name="Lessa, Fernanda (CDC/DDID/NCEZID/DHQP)" userId="3b10506a-91e0-4aa6-8e4a-b48f1b2c20e9" providerId="ADAL" clId="{C20AE487-DBA6-4528-B582-B9064FD67A7F}" dt="2023-04-03T15:34:56.008" v="48"/>
          <ac:spMkLst>
            <pc:docMk/>
            <pc:sldMk cId="1284284670" sldId="612"/>
            <ac:spMk id="5" creationId="{FE66E4D5-94A4-3FB3-5D6B-A069933C2B75}"/>
          </ac:spMkLst>
        </pc:spChg>
        <pc:spChg chg="add del mod">
          <ac:chgData name="Lessa, Fernanda (CDC/DDID/NCEZID/DHQP)" userId="3b10506a-91e0-4aa6-8e4a-b48f1b2c20e9" providerId="ADAL" clId="{C20AE487-DBA6-4528-B582-B9064FD67A7F}" dt="2023-04-03T15:35:04.407" v="50"/>
          <ac:spMkLst>
            <pc:docMk/>
            <pc:sldMk cId="1284284670" sldId="612"/>
            <ac:spMk id="6" creationId="{D6B284FD-D241-5D11-ACA4-B433EEF82248}"/>
          </ac:spMkLst>
        </pc:spChg>
        <pc:spChg chg="add del mod">
          <ac:chgData name="Lessa, Fernanda (CDC/DDID/NCEZID/DHQP)" userId="3b10506a-91e0-4aa6-8e4a-b48f1b2c20e9" providerId="ADAL" clId="{C20AE487-DBA6-4528-B582-B9064FD67A7F}" dt="2023-04-03T15:35:13.860" v="52"/>
          <ac:spMkLst>
            <pc:docMk/>
            <pc:sldMk cId="1284284670" sldId="612"/>
            <ac:spMk id="7" creationId="{32232755-3832-F1FB-B535-E7F013653F97}"/>
          </ac:spMkLst>
        </pc:spChg>
        <pc:picChg chg="add mod">
          <ac:chgData name="Lessa, Fernanda (CDC/DDID/NCEZID/DHQP)" userId="3b10506a-91e0-4aa6-8e4a-b48f1b2c20e9" providerId="ADAL" clId="{C20AE487-DBA6-4528-B582-B9064FD67A7F}" dt="2023-04-03T15:35:46.136" v="57" actId="14100"/>
          <ac:picMkLst>
            <pc:docMk/>
            <pc:sldMk cId="1284284670" sldId="612"/>
            <ac:picMk id="4" creationId="{75D38690-3D39-67DA-961C-1C2E537C86E6}"/>
          </ac:picMkLst>
        </pc:picChg>
        <pc:picChg chg="add mod">
          <ac:chgData name="Lessa, Fernanda (CDC/DDID/NCEZID/DHQP)" userId="3b10506a-91e0-4aa6-8e4a-b48f1b2c20e9" providerId="ADAL" clId="{C20AE487-DBA6-4528-B582-B9064FD67A7F}" dt="2023-04-03T15:35:27.826" v="54" actId="1076"/>
          <ac:picMkLst>
            <pc:docMk/>
            <pc:sldMk cId="1284284670" sldId="612"/>
            <ac:picMk id="8" creationId="{22E9957C-EC88-6C03-5F4D-10CDBBBEFB14}"/>
          </ac:picMkLst>
        </pc:picChg>
      </pc:sldChg>
      <pc:sldChg chg="addSp modSp new del">
        <pc:chgData name="Lessa, Fernanda (CDC/DDID/NCEZID/DHQP)" userId="3b10506a-91e0-4aa6-8e4a-b48f1b2c20e9" providerId="ADAL" clId="{C20AE487-DBA6-4528-B582-B9064FD67A7F}" dt="2023-04-03T15:32:08.190" v="21" actId="2696"/>
        <pc:sldMkLst>
          <pc:docMk/>
          <pc:sldMk cId="3967729718" sldId="612"/>
        </pc:sldMkLst>
        <pc:spChg chg="add mod">
          <ac:chgData name="Lessa, Fernanda (CDC/DDID/NCEZID/DHQP)" userId="3b10506a-91e0-4aa6-8e4a-b48f1b2c20e9" providerId="ADAL" clId="{C20AE487-DBA6-4528-B582-B9064FD67A7F}" dt="2023-04-03T15:32:01.766" v="20" actId="207"/>
          <ac:spMkLst>
            <pc:docMk/>
            <pc:sldMk cId="3967729718" sldId="612"/>
            <ac:spMk id="4" creationId="{629F8C56-A25F-0C47-74B0-725A93A27A90}"/>
          </ac:spMkLst>
        </pc:spChg>
        <pc:spChg chg="add mod">
          <ac:chgData name="Lessa, Fernanda (CDC/DDID/NCEZID/DHQP)" userId="3b10506a-91e0-4aa6-8e4a-b48f1b2c20e9" providerId="ADAL" clId="{C20AE487-DBA6-4528-B582-B9064FD67A7F}" dt="2023-04-03T15:31:51.211" v="19" actId="167"/>
          <ac:spMkLst>
            <pc:docMk/>
            <pc:sldMk cId="3967729718" sldId="612"/>
            <ac:spMk id="5" creationId="{0DDFA7BD-B3B0-6736-7881-2C7080CD6F8B}"/>
          </ac:spMkLst>
        </pc:spChg>
      </pc:sldChg>
      <pc:sldMasterChg chg="delSldLayout">
        <pc:chgData name="Lessa, Fernanda (CDC/DDID/NCEZID/DHQP)" userId="3b10506a-91e0-4aa6-8e4a-b48f1b2c20e9" providerId="ADAL" clId="{C20AE487-DBA6-4528-B582-B9064FD67A7F}" dt="2023-04-03T15:35:30.011" v="55" actId="47"/>
        <pc:sldMasterMkLst>
          <pc:docMk/>
          <pc:sldMasterMk cId="3490814309" sldId="2147483662"/>
        </pc:sldMasterMkLst>
        <pc:sldLayoutChg chg="del">
          <pc:chgData name="Lessa, Fernanda (CDC/DDID/NCEZID/DHQP)" userId="3b10506a-91e0-4aa6-8e4a-b48f1b2c20e9" providerId="ADAL" clId="{C20AE487-DBA6-4528-B582-B9064FD67A7F}" dt="2023-04-03T15:35:30.011" v="55" actId="47"/>
          <pc:sldLayoutMkLst>
            <pc:docMk/>
            <pc:sldMasterMk cId="3490814309" sldId="2147483662"/>
            <pc:sldLayoutMk cId="340176979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8B311-536F-4FFA-84F5-90236787C321}"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9AEC2-E2B1-4B06-9359-EA37D4D9CA20}" type="slidenum">
              <a:rPr lang="en-US" smtClean="0"/>
              <a:t>‹#›</a:t>
            </a:fld>
            <a:endParaRPr lang="en-US"/>
          </a:p>
        </p:txBody>
      </p:sp>
    </p:spTree>
    <p:extLst>
      <p:ext uri="{BB962C8B-B14F-4D97-AF65-F5344CB8AC3E}">
        <p14:creationId xmlns:p14="http://schemas.microsoft.com/office/powerpoint/2010/main" val="146765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hil.cdc.gov/Details.aspx?pid=184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Intended Audience: This presentation focuses on what </a:t>
            </a:r>
            <a:r>
              <a:rPr lang="en-US" sz="1200" b="1" i="1" kern="1200" dirty="0">
                <a:solidFill>
                  <a:schemeClr val="tx1"/>
                </a:solidFill>
                <a:effectLst/>
                <a:latin typeface="+mn-lt"/>
                <a:ea typeface="+mn-ea"/>
                <a:cs typeface="+mn-cs"/>
              </a:rPr>
              <a:t>facilities management staff </a:t>
            </a:r>
            <a:r>
              <a:rPr lang="en-US" sz="1200" i="1" kern="1200" dirty="0">
                <a:solidFill>
                  <a:schemeClr val="tx1"/>
                </a:solidFill>
                <a:effectLst/>
                <a:latin typeface="+mn-lt"/>
                <a:ea typeface="+mn-ea"/>
                <a:cs typeface="+mn-cs"/>
              </a:rPr>
              <a:t>should know about setting up hand hygiene stations in their facilities in the context of Marburg virus disease. For information on how to perform hand hygiene, see HCW Slide Deck 5 – Hand Hygiene.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Please note that the IPC for Marburg Virus Disease topics are presented in sequence, with the expectation that participants will progress through the series. You may, however, mix and match content to meet participant needs, and you may need to adjust the sample script below accordingly.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Welcome! Today we'll be focusing on facilitating hand hygiene in the healthcare facilities where you work in the context of Marburg virus disease through setting up hand hygiene stations.</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t>Script</a:t>
            </a:r>
            <a:r>
              <a:rPr lang="en-US" sz="2400" dirty="0"/>
              <a:t>:</a:t>
            </a:r>
          </a:p>
          <a:p>
            <a:r>
              <a:rPr lang="en-US" sz="2400" b="0" dirty="0">
                <a:solidFill>
                  <a:schemeClr val="tx1"/>
                </a:solidFill>
              </a:rPr>
              <a:t>Now, let’s talk about using chlorine for hand hygiene. Chlorine is not recommended for hand hygiene. However, if no other hand hygiene products are available, it can be used as an interim option. If used, the chlorine should be 500 ppm of sodium hypochlorite, that is, it should have a 0.05% concentration because this is what is required to kill certain types of viruses, such as Marburg virus disease, on hands.</a:t>
            </a:r>
          </a:p>
          <a:p>
            <a:endParaRPr lang="en-US" sz="2400" baseline="0" dirty="0"/>
          </a:p>
          <a:p>
            <a:r>
              <a:rPr lang="en-US" sz="2400" dirty="0"/>
              <a:t>Not all chlorine is the same. There are different concentrations and different formulations, and how it is diluted matters. Those doing the diluting need to make sure the dilution is done correctly so that</a:t>
            </a:r>
            <a:r>
              <a:rPr lang="en-US" sz="2400" baseline="0" dirty="0"/>
              <a:t> it’s not too strong, which can potentially injure hands or so that it’s not too weak, which would potentially not be useful.</a:t>
            </a:r>
          </a:p>
          <a:p>
            <a:endParaRPr lang="en-US" sz="2400" baseline="0" dirty="0"/>
          </a:p>
          <a:p>
            <a:r>
              <a:rPr lang="en-US" sz="2400" baseline="0" dirty="0"/>
              <a:t>Chlorine is also not ideal because it must be prepared daily since it loses strength over time, and it must be shielded from light, which is why you often see it in covered buckets.</a:t>
            </a:r>
          </a:p>
          <a:p>
            <a:endParaRPr lang="en-US" sz="2400" baseline="0" dirty="0"/>
          </a:p>
          <a:p>
            <a:r>
              <a:rPr lang="en-US" sz="2400" baseline="0" dirty="0"/>
              <a:t>Again, chlorine is only an interim option until facilities can work with supply chains to get soap and water or alcohol-based hand rub if possible.</a:t>
            </a:r>
            <a:endParaRPr lang="en-US" sz="2400" dirty="0"/>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10</a:t>
            </a:fld>
            <a:endParaRPr lang="en-US"/>
          </a:p>
        </p:txBody>
      </p:sp>
    </p:spTree>
    <p:extLst>
      <p:ext uri="{BB962C8B-B14F-4D97-AF65-F5344CB8AC3E}">
        <p14:creationId xmlns:p14="http://schemas.microsoft.com/office/powerpoint/2010/main" val="231472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Script</a:t>
            </a:r>
            <a:r>
              <a:rPr lang="en-US" dirty="0"/>
              <a:t>:</a:t>
            </a:r>
          </a:p>
          <a:p>
            <a:r>
              <a:rPr lang="en-US" dirty="0"/>
              <a:t>When using soap and water or chlorine for hand hygiene, you’ll want to consider a few things:</a:t>
            </a:r>
          </a:p>
          <a:p>
            <a:r>
              <a:rPr lang="en-US" dirty="0"/>
              <a:t>First, dispensers provided should allow people to turn the tap off without contaminating their hands.</a:t>
            </a:r>
          </a:p>
          <a:p>
            <a:r>
              <a:rPr lang="en-US" dirty="0"/>
              <a:t>If possible, single-use towels should be provided for hand drying because shared towels can become contaminated.</a:t>
            </a:r>
          </a:p>
          <a:p>
            <a:r>
              <a:rPr lang="en-US" dirty="0"/>
              <a:t>Finally, buckets need to stay filled correctly. This should be a formal task supported by your facility.</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11</a:t>
            </a:fld>
            <a:endParaRPr lang="en-US"/>
          </a:p>
        </p:txBody>
      </p:sp>
    </p:spTree>
    <p:extLst>
      <p:ext uri="{BB962C8B-B14F-4D97-AF65-F5344CB8AC3E}">
        <p14:creationId xmlns:p14="http://schemas.microsoft.com/office/powerpoint/2010/main" val="230709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Script</a:t>
            </a:r>
            <a:r>
              <a:rPr lang="en-US" dirty="0"/>
              <a:t>:</a:t>
            </a:r>
          </a:p>
          <a:p>
            <a:r>
              <a:rPr lang="en-US" dirty="0"/>
              <a:t>No matter the type of hand hygiene station provided, stations will be needed for people to use at facility entrances, screening areas, areas to put on and remove PPE, isolation areas, and other patient care areas.  Having hygiene stations available in many areas can encourage frequent use.</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12</a:t>
            </a:fld>
            <a:endParaRPr lang="en-US"/>
          </a:p>
        </p:txBody>
      </p:sp>
    </p:spTree>
    <p:extLst>
      <p:ext uri="{BB962C8B-B14F-4D97-AF65-F5344CB8AC3E}">
        <p14:creationId xmlns:p14="http://schemas.microsoft.com/office/powerpoint/2010/main" val="322692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Reflection: Encourages participants to apply, analyze, and/or evaluate what they’ve learned, helps them to deepen their understanding of the topic and also allows you to check their comprehension of what they learned..</a:t>
            </a:r>
          </a:p>
          <a:p>
            <a:endParaRPr lang="en-US" i="1" dirty="0"/>
          </a:p>
          <a:p>
            <a:r>
              <a:rPr lang="en-US" i="1" dirty="0"/>
              <a:t>Personalization: Helps participants think about how what they have learned applies to their specific situations. Connecting learning to personal experiences helps learners to better understand and remember the ideas taught.</a:t>
            </a:r>
          </a:p>
          <a:p>
            <a:endParaRPr lang="en-US" i="1" dirty="0"/>
          </a:p>
          <a:p>
            <a:r>
              <a:rPr lang="en-US" i="1" dirty="0"/>
              <a:t>Script</a:t>
            </a:r>
            <a:r>
              <a:rPr lang="en-US" dirty="0"/>
              <a:t>:</a:t>
            </a:r>
          </a:p>
          <a:p>
            <a:r>
              <a:rPr lang="en-US" dirty="0"/>
              <a:t>Now that we’ve talked about facilitating hand hygiene during a Marburg virus disease outbreak, I want you to think again about the facility or facilities where you work. Based on what you learned today, what are some things that your facility does well to facilitate hand hygiene? What are two things your facility could do differently to better facilitate hand hygiene? I’ll give you a few minutes to discuss/write your answers.</a:t>
            </a:r>
          </a:p>
          <a:p>
            <a:endParaRPr lang="en-US" i="1" dirty="0"/>
          </a:p>
          <a:p>
            <a:r>
              <a:rPr lang="en-US" i="1" dirty="0"/>
              <a:t>[Give participants several minutes to either discuss in small groups or to write individually. If time allows, you may want to ask volunteers to share their ideas after they have had time to discuss in small groups or think individually.]</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13</a:t>
            </a:fld>
            <a:endParaRPr lang="en-US"/>
          </a:p>
        </p:txBody>
      </p:sp>
    </p:spTree>
    <p:extLst>
      <p:ext uri="{BB962C8B-B14F-4D97-AF65-F5344CB8AC3E}">
        <p14:creationId xmlns:p14="http://schemas.microsoft.com/office/powerpoint/2010/main" val="356098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dirty="0"/>
              <a:t>To wrap up, there a few key things I hope you’ll take away from today’s session.</a:t>
            </a:r>
          </a:p>
          <a:p>
            <a:pPr>
              <a:spcBef>
                <a:spcPts val="1800"/>
              </a:spcBef>
            </a:pPr>
            <a:r>
              <a:rPr lang="en-US" dirty="0"/>
              <a:t>First, keeping hands clean is important to help keep you, your co-workers &amp; patients, and others in your community, including friends and family, safe during a Marburg virus disease outbreak.</a:t>
            </a:r>
          </a:p>
          <a:p>
            <a:pPr>
              <a:spcBef>
                <a:spcPts val="1800"/>
              </a:spcBef>
            </a:pPr>
            <a:r>
              <a:rPr lang="en-US" dirty="0"/>
              <a:t>Alcohol-based hand rub is preferred for hand hygiene. Chlorine is not recommended.</a:t>
            </a:r>
          </a:p>
          <a:p>
            <a:pPr>
              <a:spcBef>
                <a:spcPts val="1800"/>
              </a:spcBef>
            </a:pPr>
            <a:r>
              <a:rPr lang="en-US" dirty="0"/>
              <a:t>Finally, hygiene stations should be available in many areas to encourage frequent use.</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14</a:t>
            </a:fld>
            <a:endParaRPr lang="en-US"/>
          </a:p>
        </p:txBody>
      </p:sp>
    </p:spTree>
    <p:extLst>
      <p:ext uri="{BB962C8B-B14F-4D97-AF65-F5344CB8AC3E}">
        <p14:creationId xmlns:p14="http://schemas.microsoft.com/office/powerpoint/2010/main" val="19256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dirty="0"/>
              <a:t>Script</a:t>
            </a:r>
            <a:r>
              <a:rPr lang="en-US" dirty="0"/>
              <a:t>:</a:t>
            </a:r>
          </a:p>
          <a:p>
            <a:pPr lvl="0"/>
            <a:r>
              <a:rPr lang="en-US" dirty="0"/>
              <a:t>We have two learning objectives for today.</a:t>
            </a:r>
            <a:r>
              <a:rPr lang="en-US" baseline="0" dirty="0"/>
              <a:t> By the end of our time together, you should be able to explain why facilitating hand hygiene in healthcare facilities is important in the context of Marburg virus disease and give at least three considerations for facilitating proper hand hygiene with soap and water.</a:t>
            </a:r>
          </a:p>
          <a:p>
            <a:pPr lvl="0"/>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chemeClr val="accent4">
                    <a:lumMod val="50000"/>
                  </a:schemeClr>
                </a:solidFill>
              </a:rPr>
              <a:t>Script</a:t>
            </a:r>
            <a:r>
              <a:rPr lang="en-US" dirty="0">
                <a:solidFill>
                  <a:schemeClr val="accent4">
                    <a:lumMod val="50000"/>
                  </a:schemeClr>
                </a:solidFill>
              </a:rPr>
              <a:t>:</a:t>
            </a:r>
          </a:p>
          <a:p>
            <a:r>
              <a:rPr lang="en-US" dirty="0">
                <a:solidFill>
                  <a:schemeClr val="accent4">
                    <a:lumMod val="50000"/>
                  </a:schemeClr>
                </a:solidFill>
              </a:rPr>
              <a:t>To get started, let’s discuss some definitions of phrases I’ll be using in todays presentation. First, hand hygiene is the general term used for cleaning hands, whether using soap and water, alcohol-based hand rub, or surgical hand scrub. In technical documents, you may</a:t>
            </a:r>
            <a:r>
              <a:rPr lang="en-US" baseline="0" dirty="0">
                <a:solidFill>
                  <a:schemeClr val="accent4">
                    <a:lumMod val="50000"/>
                  </a:schemeClr>
                </a:solidFill>
              </a:rPr>
              <a:t> see references to </a:t>
            </a:r>
            <a:r>
              <a:rPr lang="en-US" dirty="0">
                <a:solidFill>
                  <a:schemeClr val="accent4">
                    <a:lumMod val="50000"/>
                  </a:schemeClr>
                </a:solidFill>
              </a:rPr>
              <a:t>handwashing,</a:t>
            </a:r>
            <a:r>
              <a:rPr lang="en-US" baseline="0" dirty="0">
                <a:solidFill>
                  <a:schemeClr val="accent4">
                    <a:lumMod val="50000"/>
                  </a:schemeClr>
                </a:solidFill>
              </a:rPr>
              <a:t> which involves the use of</a:t>
            </a:r>
            <a:r>
              <a:rPr lang="en-US" dirty="0">
                <a:solidFill>
                  <a:schemeClr val="accent4">
                    <a:lumMod val="50000"/>
                  </a:schemeClr>
                </a:solidFill>
              </a:rPr>
              <a:t> soap and water, and to hand rubbing,</a:t>
            </a:r>
            <a:r>
              <a:rPr lang="en-US" baseline="0" dirty="0">
                <a:solidFill>
                  <a:schemeClr val="accent4">
                    <a:lumMod val="50000"/>
                  </a:schemeClr>
                </a:solidFill>
              </a:rPr>
              <a:t> which involves the use of</a:t>
            </a:r>
            <a:r>
              <a:rPr lang="en-US" dirty="0">
                <a:solidFill>
                  <a:schemeClr val="accent4">
                    <a:lumMod val="50000"/>
                  </a:schemeClr>
                </a:solidFill>
              </a:rPr>
              <a:t> alcohol-based hand rub.</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22216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chemeClr val="accent4">
                    <a:lumMod val="50000"/>
                  </a:schemeClr>
                </a:solidFill>
              </a:rPr>
              <a:t>Script</a:t>
            </a:r>
            <a:r>
              <a:rPr lang="en-US" dirty="0">
                <a:solidFill>
                  <a:schemeClr val="accent4">
                    <a:lumMod val="50000"/>
                  </a:schemeClr>
                </a:solidFill>
              </a:rPr>
              <a:t>:</a:t>
            </a:r>
          </a:p>
          <a:p>
            <a:r>
              <a:rPr lang="en-US" dirty="0">
                <a:solidFill>
                  <a:schemeClr val="accent4">
                    <a:lumMod val="50000"/>
                  </a:schemeClr>
                </a:solidFill>
              </a:rPr>
              <a:t>Another phrase to know is hand hygiene station. Hand hygiene stations are areas designed for people to access products such as alcohol-based rub or soap and water to clean their hands. </a:t>
            </a:r>
          </a:p>
          <a:p>
            <a:endParaRPr lang="en-US" dirty="0">
              <a:solidFill>
                <a:schemeClr val="accent4">
                  <a:lumMod val="50000"/>
                </a:schemeClr>
              </a:solidFill>
            </a:endParaRPr>
          </a:p>
          <a:p>
            <a:r>
              <a:rPr lang="en-US" dirty="0">
                <a:solidFill>
                  <a:schemeClr val="accent4">
                    <a:lumMod val="50000"/>
                  </a:schemeClr>
                </a:solidFill>
              </a:rPr>
              <a:t>These</a:t>
            </a:r>
            <a:r>
              <a:rPr lang="en-US" baseline="0" dirty="0">
                <a:solidFill>
                  <a:schemeClr val="accent4">
                    <a:lumMod val="50000"/>
                  </a:schemeClr>
                </a:solidFill>
              </a:rPr>
              <a:t> photos show some examples of hand hygiene stations you might be used to seeing at your facility. Usually, these stations include a bucket sometimes with a waste basin. It’s common to see buckets of water with soap hanging by them, or it may be chlorinated water in the buckets, which we’ll talk about more shortly. Hand hygiene stations may also include dispensers of alcohol-based hand rub</a:t>
            </a:r>
            <a:r>
              <a:rPr lang="en-US" dirty="0">
                <a:solidFill>
                  <a:schemeClr val="accent4">
                    <a:lumMod val="50000"/>
                  </a:schemeClr>
                </a:solidFill>
              </a:rPr>
              <a:t> or a sink with soap available for use</a:t>
            </a:r>
            <a:r>
              <a:rPr lang="en-US" baseline="0" dirty="0">
                <a:solidFill>
                  <a:schemeClr val="accent4">
                    <a:lumMod val="50000"/>
                  </a:schemeClr>
                </a:solidFill>
              </a:rPr>
              <a:t>.</a:t>
            </a:r>
            <a:endParaRPr lang="en-US" dirty="0">
              <a:solidFill>
                <a:schemeClr val="accent4">
                  <a:lumMod val="50000"/>
                </a:schemeClr>
              </a:solidFill>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7644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Activating</a:t>
            </a:r>
            <a:r>
              <a:rPr lang="en-US" i="1" baseline="0" dirty="0"/>
              <a:t> background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A key benefit of working with adult learners is that they likely already have some knowledge or experience related to the topic you are teaching. Activating background knowledge helps students connect new learning to what they already know and may help them understand new information better. It also helps you, the instructor, to identify gaps in knowledge where you may need to spend extra time or add emphasis while teaching. Use this slide as an opportunity to let students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1" baseline="0" dirty="0"/>
              <a:t>Script:</a:t>
            </a:r>
          </a:p>
          <a:p>
            <a:r>
              <a:rPr lang="en-US" i="0" baseline="0" dirty="0"/>
              <a:t>Before we begin, I’d like you to take a moment to think about hand hygiene stations at your facility right now. Does your facility offer alcohol-based hand rub, soap and water, and/or chlorine at hand hygiene stations? Approximately how many hand hygiene stations are available in your facility or in the part or parts of the facility that you work in and are familiar with? Where are hand hygiene stations located?</a:t>
            </a:r>
          </a:p>
          <a:p>
            <a:endParaRPr lang="en-US" i="0" baseline="0" dirty="0"/>
          </a:p>
          <a:p>
            <a:r>
              <a:rPr lang="en-US" i="0" baseline="0" dirty="0"/>
              <a:t>[</a:t>
            </a:r>
            <a:r>
              <a:rPr lang="en-US" i="1" baseline="0" dirty="0"/>
              <a:t>Give participants a minute or two to think about or write their answers.]</a:t>
            </a:r>
          </a:p>
          <a:p>
            <a:endParaRPr lang="en-US" i="1" baseline="0" dirty="0"/>
          </a:p>
          <a:p>
            <a:r>
              <a:rPr lang="en-US" i="0" baseline="0" dirty="0"/>
              <a:t>Now that you’ve had some time to think about this, we’re going to move into talking about why hand hygiene is important in the context of Marburg virus disease and some best practices for hand hygiene. At the end of the presentation, we’ll return to thinking about hand hygiene in the context of your specific facility or facilities.</a:t>
            </a:r>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5</a:t>
            </a:fld>
            <a:endParaRPr lang="en-US"/>
          </a:p>
        </p:txBody>
      </p:sp>
    </p:spTree>
    <p:extLst>
      <p:ext uri="{BB962C8B-B14F-4D97-AF65-F5344CB8AC3E}">
        <p14:creationId xmlns:p14="http://schemas.microsoft.com/office/powerpoint/2010/main" val="316747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This image shows just some examples of the many things you and others in your facility may touch during a typical workday. As indicated by the arrows in this image, touching people, objects, and surfaces allows the transfer of pathogens from you to them and from them to you.</a:t>
            </a:r>
          </a:p>
          <a:p>
            <a:endParaRPr lang="en-US" baseline="0" dirty="0"/>
          </a:p>
          <a:p>
            <a:r>
              <a:rPr lang="en-US" baseline="0" dirty="0"/>
              <a:t>Touching unclean surfaces, such as a door handle, medical equipment, or your phone and then touching your eyes, nose, or mouth, can transfer pathogens, including Marburg virus disease, to you. Pathogens can also be transferred from hands to other people, including patients, if you touch an unclean surface and then touch another person or touch a medical device.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recent systematic review by Selvaraj et al. revealed that inadequate hand hygiene was a frequent factor leading to Marburg virus disease exposure while receiving healthcare.</a:t>
            </a:r>
            <a:endParaRPr lang="en-US" b="1" baseline="0" dirty="0"/>
          </a:p>
          <a:p>
            <a:r>
              <a:rPr lang="en-US" baseline="0" dirty="0"/>
              <a:t>Hand hygiene is a simple step that can make a big difference in keeping you, your co-workers, and your patients safe from Marburg virus disease. By protecting yourself from getting sick, you help protect your family, friends, and others in your community.</a:t>
            </a:r>
          </a:p>
          <a:p>
            <a:endParaRPr lang="en-US" baseline="0" dirty="0"/>
          </a:p>
          <a:p>
            <a:r>
              <a:rPr lang="en-US" baseline="0" dirty="0"/>
              <a:t>By setting up and maintaining hand hygiene stations properly, you help ensure that both you and others can clean hands regularly.</a:t>
            </a:r>
          </a:p>
          <a:p>
            <a:endParaRPr lang="en-US" baseline="0" dirty="0"/>
          </a:p>
          <a:p>
            <a:pPr rtl="0" fontAlgn="base"/>
            <a:r>
              <a:rPr lang="en-US" sz="1200" b="0" i="1" u="none" strike="noStrike" kern="1200" dirty="0">
                <a:solidFill>
                  <a:schemeClr val="tx1"/>
                </a:solidFill>
                <a:effectLst/>
                <a:latin typeface="+mn-lt"/>
                <a:ea typeface="+mn-ea"/>
                <a:cs typeface="+mn-cs"/>
              </a:rPr>
              <a:t>Reference:</a:t>
            </a:r>
            <a:endParaRPr lang="en-US" sz="1200" b="0" i="1" kern="1200" dirty="0">
              <a:solidFill>
                <a:schemeClr val="tx1"/>
              </a:solidFill>
              <a:effectLst/>
              <a:latin typeface="+mn-lt"/>
              <a:ea typeface="+mn-ea"/>
              <a:cs typeface="+mn-cs"/>
            </a:endParaRPr>
          </a:p>
          <a:p>
            <a:pPr rtl="0" fontAlgn="base"/>
            <a:r>
              <a:rPr lang="en-US" sz="1200" b="0" i="1" u="none" strike="noStrike" kern="1200" dirty="0">
                <a:solidFill>
                  <a:schemeClr val="tx1"/>
                </a:solidFill>
                <a:effectLst/>
                <a:latin typeface="+mn-lt"/>
                <a:ea typeface="+mn-ea"/>
                <a:cs typeface="+mn-cs"/>
              </a:rPr>
              <a:t>J Infect Dis. 2018 Nov 22;218(suppl_5):S679-S689. </a:t>
            </a:r>
            <a:r>
              <a:rPr lang="en-US" sz="1200" b="0" i="1"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Infection Rates and Risk Factors for Infection Among Health Workers During Ebola and Marburg Virus Outbreaks: A Systematic Review.</a:t>
            </a:r>
            <a:r>
              <a:rPr lang="en-US" sz="1200" b="0" i="1" kern="1200" dirty="0">
                <a:solidFill>
                  <a:schemeClr val="tx1"/>
                </a:solidFill>
                <a:effectLst/>
                <a:latin typeface="+mn-lt"/>
                <a:ea typeface="+mn-ea"/>
                <a:cs typeface="+mn-cs"/>
              </a:rPr>
              <a:t>​</a:t>
            </a:r>
          </a:p>
          <a:p>
            <a:pPr rtl="0" fontAlgn="base"/>
            <a:r>
              <a:rPr lang="en-US" sz="1200" b="0" i="1" u="none" strike="noStrike" kern="1200" dirty="0">
                <a:solidFill>
                  <a:schemeClr val="tx1"/>
                </a:solidFill>
                <a:effectLst/>
                <a:latin typeface="+mn-lt"/>
                <a:ea typeface="+mn-ea"/>
                <a:cs typeface="+mn-cs"/>
              </a:rPr>
              <a:t>Selvaraj SA, et al. [PMID: 30202878]</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3D9D0E0-5217-4E2E-9AEB-1185C3F29D6F}" type="slidenum">
              <a:rPr lang="en-US" smtClean="0"/>
              <a:t>6</a:t>
            </a:fld>
            <a:endParaRPr lang="en-US"/>
          </a:p>
        </p:txBody>
      </p:sp>
    </p:spTree>
    <p:extLst>
      <p:ext uri="{BB962C8B-B14F-4D97-AF65-F5344CB8AC3E}">
        <p14:creationId xmlns:p14="http://schemas.microsoft.com/office/powerpoint/2010/main" val="95418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There are several different hand hygiene options that your facility may offer including alcohol-based hand rub, soap and water, and chlorine. We’ll talk about considerations specific to each of these options today including why chlorine is not recommended.</a:t>
            </a:r>
          </a:p>
          <a:p>
            <a:endParaRPr lang="en-US" dirty="0"/>
          </a:p>
          <a:p>
            <a:r>
              <a:rPr lang="en-US" dirty="0"/>
              <a:t>Image from </a:t>
            </a:r>
            <a:r>
              <a:rPr lang="en-US" dirty="0">
                <a:hlinkClick r:id="rId3"/>
              </a:rPr>
              <a:t>Details - Public Health Image Library(PHIL) (cdc.gov)</a:t>
            </a:r>
            <a:endParaRPr lang="en-US" dirty="0"/>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7</a:t>
            </a:fld>
            <a:endParaRPr lang="en-US"/>
          </a:p>
        </p:txBody>
      </p:sp>
    </p:spTree>
    <p:extLst>
      <p:ext uri="{BB962C8B-B14F-4D97-AF65-F5344CB8AC3E}">
        <p14:creationId xmlns:p14="http://schemas.microsoft.com/office/powerpoint/2010/main" val="164122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Script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 start with alcohol-based hand rub. Alcohol-based hand rub is preferred for hand hygiene by the World Health Organization given the variable access to clean water globally.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a:cs typeface="Calibri"/>
              </a:rPr>
              <a:t>Keeping dispensers filled correctly should be a formal task supported by the facility.</a:t>
            </a:r>
            <a:endParaRPr 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7829AEC2-E2B1-4B06-9359-EA37D4D9CA20}" type="slidenum">
              <a:rPr lang="en-US" smtClean="0"/>
              <a:t>8</a:t>
            </a:fld>
            <a:endParaRPr lang="en-US"/>
          </a:p>
        </p:txBody>
      </p:sp>
    </p:spTree>
    <p:extLst>
      <p:ext uri="{BB962C8B-B14F-4D97-AF65-F5344CB8AC3E}">
        <p14:creationId xmlns:p14="http://schemas.microsoft.com/office/powerpoint/2010/main" val="358964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If your facility offers soap and water for hand hygiene, you’ll need to keep a couple of things in mind.</a:t>
            </a:r>
          </a:p>
          <a:p>
            <a:r>
              <a:rPr lang="en-US" dirty="0"/>
              <a:t>First, if a bucket with soapy water is provided to wash hands, another bucket should also be provided with non-soapy, clean water so that people can rinse hands after washing. This is what you see in the picture on the left.</a:t>
            </a:r>
          </a:p>
          <a:p>
            <a:endParaRPr lang="en-US" dirty="0"/>
          </a:p>
          <a:p>
            <a:r>
              <a:rPr lang="en-US" dirty="0"/>
              <a:t>Some facilities may use bar soap. In these cases, you’ll want to think about how to store the soap. </a:t>
            </a:r>
            <a:r>
              <a:rPr lang="en-US" baseline="0" dirty="0"/>
              <a:t>For example, you don’t want water to pool under bars because that can create a biofilm. You can see in the picture on the right that the facility chose to hang the soap from the water bucket.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47514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a:p>
            <a:r>
              <a:rPr lang="en-US" sz="2400" b="0" dirty="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38298562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09832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25936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24488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109813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0302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1513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dirty="0"/>
              <a:t>Object</a:t>
            </a:r>
          </a:p>
        </p:txBody>
      </p:sp>
    </p:spTree>
    <p:extLst>
      <p:ext uri="{BB962C8B-B14F-4D97-AF65-F5344CB8AC3E}">
        <p14:creationId xmlns:p14="http://schemas.microsoft.com/office/powerpoint/2010/main" val="7806696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dirty="0">
                <a:solidFill>
                  <a:srgbClr val="005DAB"/>
                </a:solidFill>
                <a:latin typeface="Calibri" panose="020F0502020204030204" pitchFamily="34" charset="0"/>
              </a:rPr>
              <a:t>For more information, contact CDC</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1-800-CDC-INFO (232-4636)</a:t>
            </a: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TTY:  1-888-232-6348    www.cdc.gov</a:t>
            </a: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br>
              <a:rPr lang="en-US" sz="1600" dirty="0">
                <a:solidFill>
                  <a:srgbClr val="005DAB"/>
                </a:solidFill>
                <a:latin typeface="Calibri" panose="020F0502020204030204" pitchFamily="34" charset="0"/>
              </a:rPr>
            </a:br>
            <a:r>
              <a:rPr lang="en-US" sz="1600" dirty="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33307986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2633998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4908143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who.int/iris/handle/10665/144578?search-result=true&amp;query=Hand+hygiene+in+health+care+in+the+context+of+Filovirus+disease+outbreak+response&amp;scope=&amp;rpp=10&amp;sort_by=score&amp;order=desc"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D511E7A-2FA1-1AB1-CF2B-F7F676FDC814}"/>
              </a:ext>
            </a:extLst>
          </p:cNvPr>
          <p:cNvSpPr>
            <a:spLocks noGrp="1"/>
          </p:cNvSpPr>
          <p:nvPr>
            <p:ph type="title"/>
          </p:nvPr>
        </p:nvSpPr>
        <p:spPr>
          <a:xfrm>
            <a:off x="1469035" y="2568930"/>
            <a:ext cx="9548735" cy="1868160"/>
          </a:xfrm>
        </p:spPr>
        <p:txBody>
          <a:bodyPr vert="horz" lIns="91440" tIns="45720" rIns="91440" bIns="45720" rtlCol="0" anchor="b" anchorCtr="0">
            <a:normAutofit fontScale="90000"/>
          </a:bodyPr>
          <a:lstStyle/>
          <a:p>
            <a:pPr>
              <a:lnSpc>
                <a:spcPct val="100000"/>
              </a:lnSpc>
            </a:pPr>
            <a:r>
              <a:rPr lang="en-US" sz="4800" dirty="0">
                <a:solidFill>
                  <a:schemeClr val="accent5">
                    <a:lumMod val="75000"/>
                  </a:schemeClr>
                </a:solidFill>
                <a:latin typeface="Calibri"/>
                <a:cs typeface="Calibri"/>
              </a:rPr>
              <a:t>IPC for Marburg Virus Disease (MVD): </a:t>
            </a:r>
            <a:br>
              <a:rPr lang="en-US" sz="4800" dirty="0">
                <a:solidFill>
                  <a:schemeClr val="accent5">
                    <a:lumMod val="75000"/>
                  </a:schemeClr>
                </a:solidFill>
                <a:latin typeface="Calibri"/>
                <a:cs typeface="Calibri"/>
              </a:rPr>
            </a:br>
            <a:r>
              <a:rPr lang="en-US" sz="4800" b="0" dirty="0">
                <a:solidFill>
                  <a:schemeClr val="accent5">
                    <a:lumMod val="75000"/>
                  </a:schemeClr>
                </a:solidFill>
                <a:latin typeface="Calibri Light" panose="020F0302020204030204" pitchFamily="34" charset="0"/>
                <a:cs typeface="Calibri Light" panose="020F0302020204030204" pitchFamily="34" charset="0"/>
              </a:rPr>
              <a:t>Facilitating Hand Hygiene</a:t>
            </a:r>
          </a:p>
        </p:txBody>
      </p:sp>
      <p:sp>
        <p:nvSpPr>
          <p:cNvPr id="9" name="TextBox 8">
            <a:extLst>
              <a:ext uri="{FF2B5EF4-FFF2-40B4-BE49-F238E27FC236}">
                <a16:creationId xmlns:a16="http://schemas.microsoft.com/office/drawing/2014/main" id="{E94DFB62-23A6-8EAE-B794-2B4C65EE989E}"/>
              </a:ext>
            </a:extLst>
          </p:cNvPr>
          <p:cNvSpPr txBox="1"/>
          <p:nvPr/>
        </p:nvSpPr>
        <p:spPr>
          <a:xfrm>
            <a:off x="1432560" y="4796867"/>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39A6"/>
                </a:solidFill>
                <a:latin typeface="Calibri"/>
                <a:cs typeface="Calibri"/>
              </a:rPr>
              <a:t>Healthcare Settings with Limited to Intermediate Resources</a:t>
            </a:r>
            <a:endParaRPr lang="en-US" sz="2400" dirty="0">
              <a:latin typeface="Calibri"/>
              <a:cs typeface="Calibri"/>
            </a:endParaRPr>
          </a:p>
        </p:txBody>
      </p:sp>
      <p:cxnSp>
        <p:nvCxnSpPr>
          <p:cNvPr id="11" name="Straight Connector 10">
            <a:extLst>
              <a:ext uri="{FF2B5EF4-FFF2-40B4-BE49-F238E27FC236}">
                <a16:creationId xmlns:a16="http://schemas.microsoft.com/office/drawing/2014/main" id="{56A9D665-CB45-CE35-C6FC-6BADDEE97A9F}"/>
              </a:ext>
              <a:ext uri="{C183D7F6-B498-43B3-948B-1728B52AA6E4}">
                <adec:decorative xmlns:adec="http://schemas.microsoft.com/office/drawing/2017/decorative" val="1"/>
              </a:ext>
            </a:extLst>
          </p:cNvPr>
          <p:cNvCxnSpPr>
            <a:cxnSpLocks/>
          </p:cNvCxnSpPr>
          <p:nvPr/>
        </p:nvCxnSpPr>
        <p:spPr>
          <a:xfrm>
            <a:off x="1432560" y="4583833"/>
            <a:ext cx="944380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45736D-9684-E746-01D6-C36BEB3626E7}"/>
              </a:ext>
            </a:extLst>
          </p:cNvPr>
          <p:cNvSpPr txBox="1"/>
          <p:nvPr/>
        </p:nvSpPr>
        <p:spPr>
          <a:xfrm>
            <a:off x="9280744" y="6330435"/>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1">
                    <a:lumMod val="75000"/>
                  </a:schemeClr>
                </a:solidFill>
                <a:latin typeface="Calibri"/>
                <a:cs typeface="Calibri"/>
              </a:rPr>
              <a:t>Updated: March 2023</a:t>
            </a:r>
            <a:endParaRPr lang="en-US" dirty="0">
              <a:solidFill>
                <a:schemeClr val="tx1">
                  <a:lumMod val="75000"/>
                </a:schemeClr>
              </a:solidFill>
            </a:endParaRP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5F7B-6AA6-4DB5-8891-9B13D0A44DD3}"/>
              </a:ext>
            </a:extLst>
          </p:cNvPr>
          <p:cNvSpPr>
            <a:spLocks noGrp="1"/>
          </p:cNvSpPr>
          <p:nvPr>
            <p:ph type="title"/>
          </p:nvPr>
        </p:nvSpPr>
        <p:spPr/>
        <p:txBody>
          <a:bodyPr/>
          <a:lstStyle/>
          <a:p>
            <a:r>
              <a:rPr lang="en-US" dirty="0">
                <a:solidFill>
                  <a:schemeClr val="accent5">
                    <a:lumMod val="75000"/>
                  </a:schemeClr>
                </a:solidFill>
                <a:latin typeface="Calibri Light" panose="020F0302020204030204" pitchFamily="34" charset="0"/>
                <a:cs typeface="Calibri Light" panose="020F0302020204030204" pitchFamily="34" charset="0"/>
              </a:rPr>
              <a:t>Use of Chlorine for Hand Hygiene</a:t>
            </a:r>
          </a:p>
        </p:txBody>
      </p:sp>
      <p:sp>
        <p:nvSpPr>
          <p:cNvPr id="3" name="Text Placeholder 2">
            <a:extLst>
              <a:ext uri="{FF2B5EF4-FFF2-40B4-BE49-F238E27FC236}">
                <a16:creationId xmlns:a16="http://schemas.microsoft.com/office/drawing/2014/main" id="{12A138F7-44CA-423B-ACC5-3DDA1B563B7C}"/>
              </a:ext>
            </a:extLst>
          </p:cNvPr>
          <p:cNvSpPr>
            <a:spLocks noGrp="1"/>
          </p:cNvSpPr>
          <p:nvPr>
            <p:ph type="body" sz="quarter" idx="10"/>
          </p:nvPr>
        </p:nvSpPr>
        <p:spPr>
          <a:xfrm>
            <a:off x="609600" y="1496796"/>
            <a:ext cx="5854700" cy="4176467"/>
          </a:xfrm>
        </p:spPr>
        <p:txBody>
          <a:bodyPr vert="horz" lIns="91440" tIns="45720" rIns="91440" bIns="45720" rtlCol="0" anchor="t">
            <a:noAutofit/>
          </a:bodyPr>
          <a:lstStyle/>
          <a:p>
            <a:pPr>
              <a:spcBef>
                <a:spcPts val="1800"/>
              </a:spcBef>
              <a:buClr>
                <a:schemeClr val="accent2">
                  <a:lumMod val="60000"/>
                  <a:lumOff val="40000"/>
                </a:schemeClr>
              </a:buClr>
              <a:buFont typeface="Arial" panose="020B0604020202020204" pitchFamily="34" charset="0"/>
              <a:buChar char="•"/>
            </a:pPr>
            <a:r>
              <a:rPr lang="en-US" sz="2400" b="1" dirty="0">
                <a:solidFill>
                  <a:srgbClr val="000000"/>
                </a:solidFill>
              </a:rPr>
              <a:t>NOT </a:t>
            </a:r>
            <a:r>
              <a:rPr lang="en-US" sz="2400" dirty="0">
                <a:solidFill>
                  <a:srgbClr val="000000"/>
                </a:solidFill>
              </a:rPr>
              <a:t>recommended routinely</a:t>
            </a:r>
            <a:r>
              <a:rPr lang="en-US" sz="2400" baseline="30000" dirty="0">
                <a:solidFill>
                  <a:srgbClr val="000000"/>
                </a:solidFill>
              </a:rPr>
              <a:t>1</a:t>
            </a:r>
            <a:endParaRPr lang="en-US" dirty="0">
              <a:solidFill>
                <a:srgbClr val="000000"/>
              </a:solidFill>
            </a:endParaRPr>
          </a:p>
          <a:p>
            <a:pPr>
              <a:spcBef>
                <a:spcPts val="1800"/>
              </a:spcBef>
              <a:buClr>
                <a:schemeClr val="accent2">
                  <a:lumMod val="60000"/>
                  <a:lumOff val="40000"/>
                </a:schemeClr>
              </a:buClr>
              <a:buFont typeface="Arial" panose="020B0604020202020204" pitchFamily="34" charset="0"/>
              <a:buChar char="•"/>
            </a:pPr>
            <a:r>
              <a:rPr lang="en-US" sz="2400" b="1" dirty="0">
                <a:solidFill>
                  <a:srgbClr val="000000"/>
                </a:solidFill>
              </a:rPr>
              <a:t>Interim option</a:t>
            </a:r>
            <a:r>
              <a:rPr lang="en-US" sz="2400" dirty="0">
                <a:solidFill>
                  <a:srgbClr val="000000"/>
                </a:solidFill>
              </a:rPr>
              <a:t> for when no other hand hygiene products are available</a:t>
            </a:r>
          </a:p>
          <a:p>
            <a:pPr lvl="1">
              <a:spcBef>
                <a:spcPts val="600"/>
              </a:spcBef>
              <a:buClr>
                <a:schemeClr val="accent2">
                  <a:lumMod val="60000"/>
                  <a:lumOff val="40000"/>
                </a:schemeClr>
              </a:buClr>
            </a:pPr>
            <a:r>
              <a:rPr lang="en-US" sz="2400" dirty="0">
                <a:solidFill>
                  <a:srgbClr val="000000"/>
                </a:solidFill>
              </a:rPr>
              <a:t>500 ppm sodium hypochlorite (</a:t>
            </a:r>
            <a:r>
              <a:rPr lang="en-US" sz="2400" u="sng" dirty="0">
                <a:solidFill>
                  <a:srgbClr val="000000"/>
                </a:solidFill>
              </a:rPr>
              <a:t>0.05%)</a:t>
            </a:r>
            <a:endParaRPr lang="en-US" sz="2400" dirty="0">
              <a:solidFill>
                <a:srgbClr val="000000"/>
              </a:solidFill>
            </a:endParaRPr>
          </a:p>
          <a:p>
            <a:pPr>
              <a:spcBef>
                <a:spcPts val="1800"/>
              </a:spcBef>
              <a:buClr>
                <a:schemeClr val="accent2">
                  <a:lumMod val="60000"/>
                  <a:lumOff val="40000"/>
                </a:schemeClr>
              </a:buClr>
              <a:buFont typeface="Arial" panose="020B0604020202020204" pitchFamily="34" charset="0"/>
              <a:buChar char="•"/>
            </a:pPr>
            <a:r>
              <a:rPr lang="en-US" sz="2400" dirty="0">
                <a:solidFill>
                  <a:srgbClr val="000000"/>
                </a:solidFill>
              </a:rPr>
              <a:t>Considerations:</a:t>
            </a:r>
          </a:p>
          <a:p>
            <a:pPr lvl="1">
              <a:buClr>
                <a:schemeClr val="accent2">
                  <a:lumMod val="60000"/>
                  <a:lumOff val="40000"/>
                </a:schemeClr>
              </a:buClr>
            </a:pPr>
            <a:r>
              <a:rPr lang="en-US" sz="2400" dirty="0">
                <a:solidFill>
                  <a:srgbClr val="000000"/>
                </a:solidFill>
              </a:rPr>
              <a:t>Starting product/concentration</a:t>
            </a:r>
          </a:p>
          <a:p>
            <a:pPr lvl="1">
              <a:buClr>
                <a:schemeClr val="accent2">
                  <a:lumMod val="60000"/>
                  <a:lumOff val="40000"/>
                </a:schemeClr>
              </a:buClr>
            </a:pPr>
            <a:r>
              <a:rPr lang="en-US" sz="2400" dirty="0">
                <a:solidFill>
                  <a:srgbClr val="000000"/>
                </a:solidFill>
              </a:rPr>
              <a:t>Dilution (correct math)</a:t>
            </a:r>
          </a:p>
          <a:p>
            <a:pPr lvl="1">
              <a:buClr>
                <a:schemeClr val="accent2">
                  <a:lumMod val="60000"/>
                  <a:lumOff val="40000"/>
                </a:schemeClr>
              </a:buClr>
            </a:pPr>
            <a:r>
              <a:rPr lang="en-US" sz="2400" dirty="0">
                <a:solidFill>
                  <a:srgbClr val="000000"/>
                </a:solidFill>
              </a:rPr>
              <a:t>Daily preparation</a:t>
            </a:r>
          </a:p>
          <a:p>
            <a:pPr lvl="1">
              <a:buClr>
                <a:schemeClr val="accent2">
                  <a:lumMod val="60000"/>
                  <a:lumOff val="40000"/>
                </a:schemeClr>
              </a:buClr>
            </a:pPr>
            <a:r>
              <a:rPr lang="en-US" sz="2400" dirty="0">
                <a:solidFill>
                  <a:srgbClr val="000000"/>
                </a:solidFill>
              </a:rPr>
              <a:t>Storage (shield from light)</a:t>
            </a:r>
          </a:p>
        </p:txBody>
      </p:sp>
      <p:sp>
        <p:nvSpPr>
          <p:cNvPr id="8" name="TextBox 7">
            <a:extLst>
              <a:ext uri="{FF2B5EF4-FFF2-40B4-BE49-F238E27FC236}">
                <a16:creationId xmlns:a16="http://schemas.microsoft.com/office/drawing/2014/main" id="{C6D42136-00AB-4B40-8597-6885EC9A3AA1}"/>
              </a:ext>
            </a:extLst>
          </p:cNvPr>
          <p:cNvSpPr txBox="1"/>
          <p:nvPr/>
        </p:nvSpPr>
        <p:spPr>
          <a:xfrm>
            <a:off x="609600" y="6080185"/>
            <a:ext cx="5854700" cy="605294"/>
          </a:xfrm>
          <a:prstGeom prst="rect">
            <a:avLst/>
          </a:prstGeom>
          <a:noFill/>
        </p:spPr>
        <p:txBody>
          <a:bodyPr wrap="square" lIns="91440" tIns="45720" rIns="91440" bIns="45720" anchor="t">
            <a:spAutoFit/>
          </a:bodyPr>
          <a:lstStyle/>
          <a:p>
            <a:r>
              <a:rPr lang="en-US" sz="2000" baseline="30000" dirty="0">
                <a:solidFill>
                  <a:srgbClr val="333333"/>
                </a:solidFill>
                <a:latin typeface="Calibri"/>
                <a:cs typeface="Calibri"/>
                <a:hlinkClick r:id="rId3"/>
              </a:rPr>
              <a:t>1WHO Guideline on hand hygiene in health care in the context of filovirus disease outbreak response : rapid advice guideline, November 2014</a:t>
            </a:r>
            <a:endParaRPr lang="en-US" sz="2000" dirty="0">
              <a:solidFill>
                <a:srgbClr val="333333"/>
              </a:solidFill>
              <a:latin typeface="Calibri"/>
              <a:cs typeface="Calibri"/>
            </a:endParaRPr>
          </a:p>
        </p:txBody>
      </p:sp>
      <p:grpSp>
        <p:nvGrpSpPr>
          <p:cNvPr id="5" name="Group 4" descr="Woman Washing Hands, Guinea, 2014">
            <a:extLst>
              <a:ext uri="{FF2B5EF4-FFF2-40B4-BE49-F238E27FC236}">
                <a16:creationId xmlns:a16="http://schemas.microsoft.com/office/drawing/2014/main" id="{44A70274-6DBC-485A-BEAC-005D15967E52}"/>
              </a:ext>
            </a:extLst>
          </p:cNvPr>
          <p:cNvGrpSpPr/>
          <p:nvPr/>
        </p:nvGrpSpPr>
        <p:grpSpPr>
          <a:xfrm>
            <a:off x="6760817" y="1842330"/>
            <a:ext cx="4572000" cy="4084849"/>
            <a:chOff x="4830417" y="1873291"/>
            <a:chExt cx="4572000" cy="4084849"/>
          </a:xfrm>
        </p:grpSpPr>
        <p:pic>
          <p:nvPicPr>
            <p:cNvPr id="3076" name="Picture 4" descr="Woman Washing Hands, Guinea, 2014">
              <a:extLst>
                <a:ext uri="{FF2B5EF4-FFF2-40B4-BE49-F238E27FC236}">
                  <a16:creationId xmlns:a16="http://schemas.microsoft.com/office/drawing/2014/main" id="{F2E2AA2F-603D-49FB-B44A-E6E1FA553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504" y="187329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E158D5-4D1E-480D-B085-5C88006503D5}"/>
                </a:ext>
              </a:extLst>
            </p:cNvPr>
            <p:cNvSpPr txBox="1"/>
            <p:nvPr/>
          </p:nvSpPr>
          <p:spPr>
            <a:xfrm>
              <a:off x="4830417" y="5704224"/>
              <a:ext cx="4572000" cy="253916"/>
            </a:xfrm>
            <a:prstGeom prst="rect">
              <a:avLst/>
            </a:prstGeom>
            <a:noFill/>
          </p:spPr>
          <p:txBody>
            <a:bodyPr wrap="square">
              <a:spAutoFit/>
            </a:bodyPr>
            <a:lstStyle/>
            <a:p>
              <a:r>
                <a:rPr lang="en-US" sz="1050" dirty="0">
                  <a:solidFill>
                    <a:srgbClr val="000000"/>
                  </a:solidFill>
                  <a:latin typeface="Calibri" panose="020F0502020204030204" pitchFamily="34" charset="0"/>
                  <a:cs typeface="Calibri" panose="020F0502020204030204" pitchFamily="34" charset="0"/>
                </a:rPr>
                <a:t>http://cdcmuseum.org/exhibits/show/ebola/public-health/ipc/handwashing</a:t>
              </a:r>
            </a:p>
          </p:txBody>
        </p:sp>
      </p:grpSp>
    </p:spTree>
    <p:extLst>
      <p:ext uri="{BB962C8B-B14F-4D97-AF65-F5344CB8AC3E}">
        <p14:creationId xmlns:p14="http://schemas.microsoft.com/office/powerpoint/2010/main" val="12703427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06296E-1142-FA49-9F9E-0B0D44C10638}"/>
              </a:ext>
            </a:extLst>
          </p:cNvPr>
          <p:cNvSpPr txBox="1">
            <a:spLocks noGrp="1"/>
          </p:cNvSpPr>
          <p:nvPr>
            <p:ph type="title" idx="4294967295"/>
          </p:nvPr>
        </p:nvSpPr>
        <p:spPr>
          <a:xfrm>
            <a:off x="649193" y="261452"/>
            <a:ext cx="77851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1" fontAlgn="base" hangingPunct="1">
              <a:lnSpc>
                <a:spcPts val="4000"/>
              </a:lnSpc>
              <a:spcBef>
                <a:spcPct val="0"/>
              </a:spcBef>
              <a:spcAft>
                <a:spcPct val="0"/>
              </a:spcAft>
              <a:defRPr sz="3733" b="1" kern="1200" baseline="0">
                <a:solidFill>
                  <a:srgbClr val="005DAB"/>
                </a:solidFill>
                <a:effectLst/>
                <a:latin typeface="Calibri" pitchFamily="34" charset="0"/>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5">
                    <a:lumMod val="75000"/>
                  </a:schemeClr>
                </a:solidFill>
                <a:effectLst/>
                <a:uLnTx/>
                <a:uFillTx/>
                <a:latin typeface="Calibri Light" panose="020F0302020204030204" pitchFamily="34" charset="0"/>
                <a:ea typeface="+mj-ea"/>
                <a:cs typeface="Calibri Light" panose="020F0302020204030204" pitchFamily="34" charset="0"/>
              </a:rPr>
              <a:t>Soap/Water and Chlorine Considerations</a:t>
            </a:r>
          </a:p>
        </p:txBody>
      </p:sp>
      <p:sp>
        <p:nvSpPr>
          <p:cNvPr id="2" name="Text Placeholder 1">
            <a:extLst>
              <a:ext uri="{FF2B5EF4-FFF2-40B4-BE49-F238E27FC236}">
                <a16:creationId xmlns:a16="http://schemas.microsoft.com/office/drawing/2014/main" id="{A0B78A3A-6707-4582-BB87-A67D8E22F2BB}"/>
              </a:ext>
            </a:extLst>
          </p:cNvPr>
          <p:cNvSpPr>
            <a:spLocks noGrp="1"/>
          </p:cNvSpPr>
          <p:nvPr>
            <p:ph type="body" sz="quarter" idx="10"/>
          </p:nvPr>
        </p:nvSpPr>
        <p:spPr>
          <a:xfrm>
            <a:off x="609601" y="1811867"/>
            <a:ext cx="6330845" cy="4421717"/>
          </a:xfrm>
        </p:spPr>
        <p:txBody>
          <a:bodyPr/>
          <a:lstStyle/>
          <a:p>
            <a:pPr>
              <a:spcBef>
                <a:spcPts val="1800"/>
              </a:spcBef>
            </a:pPr>
            <a:r>
              <a:rPr lang="en-US" sz="2800" b="0" dirty="0">
                <a:solidFill>
                  <a:srgbClr val="000000"/>
                </a:solidFill>
                <a:latin typeface="Calibri"/>
                <a:cs typeface="Calibri"/>
              </a:rPr>
              <a:t>Turning tap off without contaminating hands</a:t>
            </a:r>
          </a:p>
          <a:p>
            <a:pPr>
              <a:spcBef>
                <a:spcPts val="1800"/>
              </a:spcBef>
            </a:pPr>
            <a:r>
              <a:rPr lang="en-US" sz="2800" b="0" dirty="0">
                <a:solidFill>
                  <a:srgbClr val="000000"/>
                </a:solidFill>
                <a:latin typeface="Calibri"/>
                <a:cs typeface="Calibri"/>
              </a:rPr>
              <a:t>Single-use towels preferred for drying; shared towels can become contaminated</a:t>
            </a:r>
          </a:p>
          <a:p>
            <a:pPr>
              <a:spcBef>
                <a:spcPts val="1800"/>
              </a:spcBef>
            </a:pPr>
            <a:r>
              <a:rPr lang="en-US" sz="2800" b="0" dirty="0">
                <a:solidFill>
                  <a:srgbClr val="000000"/>
                </a:solidFill>
                <a:latin typeface="Calibri"/>
                <a:cs typeface="Calibri"/>
              </a:rPr>
              <a:t>Keeping buckets filled correctly should be a formal task supported by the facility</a:t>
            </a:r>
            <a:endParaRPr lang="en-US" sz="2800" b="0" dirty="0">
              <a:solidFill>
                <a:srgbClr val="000000"/>
              </a:solidFill>
              <a:latin typeface="Calibri" panose="020F0502020204030204" pitchFamily="34" charset="0"/>
            </a:endParaRPr>
          </a:p>
          <a:p>
            <a:pPr marL="0" indent="0">
              <a:buNone/>
            </a:pPr>
            <a:endParaRPr lang="en-US" dirty="0"/>
          </a:p>
        </p:txBody>
      </p:sp>
      <p:pic>
        <p:nvPicPr>
          <p:cNvPr id="7" name="Picture 6" descr="Man washing hands at hand hygiene station outdoors with bucket to dispense water and pan to catch excess water.">
            <a:extLst>
              <a:ext uri="{FF2B5EF4-FFF2-40B4-BE49-F238E27FC236}">
                <a16:creationId xmlns:a16="http://schemas.microsoft.com/office/drawing/2014/main" id="{5C18D24A-2797-7ACC-52DC-E65DDCD0B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219" y="980010"/>
            <a:ext cx="3940180" cy="5253574"/>
          </a:xfrm>
          <a:prstGeom prst="rect">
            <a:avLst/>
          </a:prstGeom>
        </p:spPr>
      </p:pic>
    </p:spTree>
    <p:extLst>
      <p:ext uri="{BB962C8B-B14F-4D97-AF65-F5344CB8AC3E}">
        <p14:creationId xmlns:p14="http://schemas.microsoft.com/office/powerpoint/2010/main" val="9290457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61A4-5602-CEC6-9B11-8BC2F24CF3ED}"/>
              </a:ext>
            </a:extLst>
          </p:cNvPr>
          <p:cNvSpPr>
            <a:spLocks noGrp="1"/>
          </p:cNvSpPr>
          <p:nvPr>
            <p:ph type="title"/>
          </p:nvPr>
        </p:nvSpPr>
        <p:spPr>
          <a:xfrm>
            <a:off x="838200" y="282793"/>
            <a:ext cx="10515600" cy="1044575"/>
          </a:xfrm>
        </p:spPr>
        <p:txBody>
          <a:bodyPr vert="horz" lIns="91440" tIns="45720" rIns="91440" bIns="45720" rtlCol="0" anchor="b" anchorCtr="0">
            <a:normAutofit/>
          </a:bodyPr>
          <a:lstStyle/>
          <a:p>
            <a:pPr>
              <a:lnSpc>
                <a:spcPts val="4000"/>
              </a:lnSpc>
            </a:pPr>
            <a:r>
              <a:rPr lang="en-US" sz="4000" dirty="0">
                <a:solidFill>
                  <a:schemeClr val="accent5">
                    <a:lumMod val="75000"/>
                  </a:schemeClr>
                </a:solidFill>
                <a:latin typeface="Calibri Light" panose="020F0302020204030204" pitchFamily="34" charset="0"/>
                <a:cs typeface="Calibri Light" panose="020F0302020204030204" pitchFamily="34" charset="0"/>
              </a:rPr>
              <a:t>Location of Hand Hygiene Stations</a:t>
            </a:r>
          </a:p>
        </p:txBody>
      </p:sp>
      <p:sp>
        <p:nvSpPr>
          <p:cNvPr id="3" name="Content Placeholder 2">
            <a:extLst>
              <a:ext uri="{FF2B5EF4-FFF2-40B4-BE49-F238E27FC236}">
                <a16:creationId xmlns:a16="http://schemas.microsoft.com/office/drawing/2014/main" id="{46461E51-3CE1-D85C-448C-A3EEEFC3F590}"/>
              </a:ext>
            </a:extLst>
          </p:cNvPr>
          <p:cNvSpPr txBox="1">
            <a:spLocks/>
          </p:cNvSpPr>
          <p:nvPr/>
        </p:nvSpPr>
        <p:spPr>
          <a:xfrm>
            <a:off x="838200" y="1526881"/>
            <a:ext cx="10515600" cy="4349749"/>
          </a:xfrm>
          <a:prstGeom prst="rect">
            <a:avLst/>
          </a:prstGeom>
        </p:spPr>
        <p:txBody>
          <a:bodyPr/>
          <a:lst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3600" dirty="0"/>
              <a:t>Entrances</a:t>
            </a:r>
          </a:p>
          <a:p>
            <a:r>
              <a:rPr lang="en-US" sz="3600" dirty="0"/>
              <a:t>Screening areas</a:t>
            </a:r>
          </a:p>
          <a:p>
            <a:r>
              <a:rPr lang="en-US" sz="3600" dirty="0"/>
              <a:t>Areas to put on PPE</a:t>
            </a:r>
          </a:p>
          <a:p>
            <a:r>
              <a:rPr lang="en-US" sz="3600" dirty="0"/>
              <a:t>Areas to remove PPE</a:t>
            </a:r>
          </a:p>
          <a:p>
            <a:r>
              <a:rPr lang="en-US" sz="3600" dirty="0"/>
              <a:t>Isolation areas</a:t>
            </a:r>
          </a:p>
          <a:p>
            <a:r>
              <a:rPr lang="en-US" sz="3600" dirty="0"/>
              <a:t>Other patient care areas</a:t>
            </a:r>
          </a:p>
        </p:txBody>
      </p:sp>
      <p:pic>
        <p:nvPicPr>
          <p:cNvPr id="6" name="Image 1" descr="Photo of bucket with spigot sitting on top of a stool. Another bucket sits on the floor beneath the spigot.">
            <a:extLst>
              <a:ext uri="{FF2B5EF4-FFF2-40B4-BE49-F238E27FC236}">
                <a16:creationId xmlns:a16="http://schemas.microsoft.com/office/drawing/2014/main" id="{0CAF3246-C333-4FB4-FD80-217ED571D1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0935" y="1420186"/>
            <a:ext cx="3472865" cy="401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58274AC-7B28-6D7B-EF34-50D8558713EE}"/>
              </a:ext>
            </a:extLst>
          </p:cNvPr>
          <p:cNvSpPr txBox="1"/>
          <p:nvPr/>
        </p:nvSpPr>
        <p:spPr>
          <a:xfrm>
            <a:off x="7267867" y="5521146"/>
            <a:ext cx="4699000" cy="1107996"/>
          </a:xfrm>
          <a:prstGeom prst="rect">
            <a:avLst/>
          </a:prstGeom>
          <a:noFill/>
        </p:spPr>
        <p:txBody>
          <a:bodyPr wrap="square">
            <a:spAutoFit/>
          </a:bodyPr>
          <a:lstStyle/>
          <a:p>
            <a:pPr algn="ctr" eaLnBrk="1" hangingPunct="1">
              <a:spcBef>
                <a:spcPct val="0"/>
              </a:spcBef>
              <a:buFont typeface="Arial" pitchFamily="34" charset="0"/>
              <a:buNone/>
            </a:pPr>
            <a:r>
              <a:rPr lang="en-US" altLang="fr-FR" sz="2200" dirty="0">
                <a:solidFill>
                  <a:schemeClr val="accent5">
                    <a:lumMod val="75000"/>
                  </a:schemeClr>
                </a:solidFill>
                <a:latin typeface="Calibri" panose="020F0502020204030204" pitchFamily="34" charset="0"/>
                <a:cs typeface="Calibri" panose="020F0502020204030204" pitchFamily="34" charset="0"/>
              </a:rPr>
              <a:t>Stations should be placed at entrances and patient care areas to encourage frequent use</a:t>
            </a:r>
          </a:p>
        </p:txBody>
      </p:sp>
    </p:spTree>
    <p:extLst>
      <p:ext uri="{BB962C8B-B14F-4D97-AF65-F5344CB8AC3E}">
        <p14:creationId xmlns:p14="http://schemas.microsoft.com/office/powerpoint/2010/main" val="26475703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BCE441B-0976-51C8-8B06-0AB32FFC1FF2}"/>
              </a:ext>
            </a:extLst>
          </p:cNvPr>
          <p:cNvSpPr txBox="1">
            <a:spLocks noGrp="1"/>
          </p:cNvSpPr>
          <p:nvPr>
            <p:ph type="title" idx="4294967295"/>
          </p:nvPr>
        </p:nvSpPr>
        <p:spPr>
          <a:xfrm>
            <a:off x="566058" y="405860"/>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Reflection</a:t>
            </a:r>
          </a:p>
        </p:txBody>
      </p:sp>
      <p:sp>
        <p:nvSpPr>
          <p:cNvPr id="7" name="TextBox 6">
            <a:extLst>
              <a:ext uri="{FF2B5EF4-FFF2-40B4-BE49-F238E27FC236}">
                <a16:creationId xmlns:a16="http://schemas.microsoft.com/office/drawing/2014/main" id="{D71E20FF-319E-FB83-44A2-C94C95B890AC}"/>
              </a:ext>
            </a:extLst>
          </p:cNvPr>
          <p:cNvSpPr txBox="1"/>
          <p:nvPr/>
        </p:nvSpPr>
        <p:spPr>
          <a:xfrm>
            <a:off x="566058" y="1740064"/>
            <a:ext cx="10571842" cy="3570208"/>
          </a:xfrm>
          <a:prstGeom prst="rect">
            <a:avLst/>
          </a:prstGeom>
          <a:noFill/>
        </p:spPr>
        <p:txBody>
          <a:bodyPr wrap="square" rtlCol="0">
            <a:spAutoFit/>
          </a:bodyPr>
          <a:lstStyle/>
          <a:p>
            <a:pPr marL="0" indent="0">
              <a:spcBef>
                <a:spcPts val="1200"/>
              </a:spcBef>
              <a:buNone/>
            </a:pPr>
            <a:r>
              <a:rPr lang="en-US" sz="3600" dirty="0">
                <a:solidFill>
                  <a:schemeClr val="bg2"/>
                </a:solidFill>
              </a:rPr>
              <a:t>Based on what we discussed today…</a:t>
            </a:r>
          </a:p>
          <a:p>
            <a:pPr marL="571500" indent="-571500">
              <a:spcBef>
                <a:spcPts val="1200"/>
              </a:spcBef>
              <a:buClr>
                <a:schemeClr val="bg2"/>
              </a:buClr>
              <a:buFont typeface="Arial" panose="020B0604020202020204" pitchFamily="34" charset="0"/>
              <a:buChar char="•"/>
            </a:pPr>
            <a:r>
              <a:rPr lang="en-US" sz="3600" dirty="0">
                <a:solidFill>
                  <a:schemeClr val="bg2"/>
                </a:solidFill>
              </a:rPr>
              <a:t>What are some things that your facility does well to facilitate hand hygiene?</a:t>
            </a:r>
          </a:p>
          <a:p>
            <a:pPr marL="571500" indent="-571500">
              <a:buClr>
                <a:schemeClr val="bg2"/>
              </a:buClr>
              <a:buFont typeface="Arial" panose="020B0604020202020204" pitchFamily="34" charset="0"/>
              <a:buChar char="•"/>
            </a:pPr>
            <a:endParaRPr lang="en-US" sz="3600" dirty="0">
              <a:solidFill>
                <a:schemeClr val="bg2"/>
              </a:solidFill>
            </a:endParaRPr>
          </a:p>
          <a:p>
            <a:pPr marL="571500" indent="-571500">
              <a:buClr>
                <a:schemeClr val="bg2"/>
              </a:buClr>
              <a:buFont typeface="Arial" panose="020B0604020202020204" pitchFamily="34" charset="0"/>
              <a:buChar char="•"/>
            </a:pPr>
            <a:r>
              <a:rPr lang="en-US" sz="3600" dirty="0">
                <a:solidFill>
                  <a:schemeClr val="bg2"/>
                </a:solidFill>
              </a:rPr>
              <a:t>What are two things your facility could do differently to better facilitate hand hygiene?</a:t>
            </a:r>
          </a:p>
        </p:txBody>
      </p:sp>
    </p:spTree>
    <p:extLst>
      <p:ext uri="{BB962C8B-B14F-4D97-AF65-F5344CB8AC3E}">
        <p14:creationId xmlns:p14="http://schemas.microsoft.com/office/powerpoint/2010/main" val="2961227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n-US" sz="4400" dirty="0">
                <a:latin typeface="Calibri Light" panose="020F0302020204030204" pitchFamily="34" charset="0"/>
                <a:cs typeface="Calibri Light" panose="020F0302020204030204" pitchFamily="34" charset="0"/>
              </a:rPr>
              <a:t>Key Takeaways</a:t>
            </a:r>
          </a:p>
        </p:txBody>
      </p:sp>
      <p:sp>
        <p:nvSpPr>
          <p:cNvPr id="2" name="Content Placeholder 2">
            <a:extLst>
              <a:ext uri="{FF2B5EF4-FFF2-40B4-BE49-F238E27FC236}">
                <a16:creationId xmlns:a16="http://schemas.microsoft.com/office/drawing/2014/main" id="{9B8CD31D-E6AE-E274-5476-D14B0F150AE1}"/>
              </a:ext>
            </a:extLst>
          </p:cNvPr>
          <p:cNvSpPr>
            <a:spLocks noGrp="1"/>
          </p:cNvSpPr>
          <p:nvPr>
            <p:ph sz="quarter" idx="11"/>
          </p:nvPr>
        </p:nvSpPr>
        <p:spPr>
          <a:xfrm>
            <a:off x="609600" y="1824038"/>
            <a:ext cx="10972800" cy="4176712"/>
          </a:xfrm>
        </p:spPr>
        <p:txBody>
          <a:bodyPr/>
          <a:lstStyle/>
          <a:p>
            <a:pPr>
              <a:spcBef>
                <a:spcPts val="1800"/>
              </a:spcBef>
            </a:pPr>
            <a:r>
              <a:rPr lang="en-US" sz="3000" dirty="0"/>
              <a:t>Keeping hands clean is important to help keep you, your co-workers &amp; patients, and your community safe during an Marburg virus disease outbreak.</a:t>
            </a:r>
          </a:p>
          <a:p>
            <a:pPr>
              <a:spcBef>
                <a:spcPts val="1800"/>
              </a:spcBef>
            </a:pPr>
            <a:r>
              <a:rPr lang="en-US" sz="3000" b="1" dirty="0">
                <a:solidFill>
                  <a:schemeClr val="tx1">
                    <a:lumMod val="75000"/>
                  </a:schemeClr>
                </a:solidFill>
              </a:rPr>
              <a:t>Alcohol-based hand rub is preferred </a:t>
            </a:r>
            <a:r>
              <a:rPr lang="en-US" sz="3000" dirty="0"/>
              <a:t>for hand hygiene. Chlorine is not recommended.</a:t>
            </a:r>
          </a:p>
          <a:p>
            <a:pPr>
              <a:spcBef>
                <a:spcPts val="1800"/>
              </a:spcBef>
            </a:pPr>
            <a:r>
              <a:rPr lang="en-US" sz="3000" dirty="0"/>
              <a:t>Hand hygiene stations should be available in many areas to encourage frequent use.</a:t>
            </a:r>
          </a:p>
        </p:txBody>
      </p:sp>
    </p:spTree>
    <p:extLst>
      <p:ext uri="{BB962C8B-B14F-4D97-AF65-F5344CB8AC3E}">
        <p14:creationId xmlns:p14="http://schemas.microsoft.com/office/powerpoint/2010/main" val="330831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843C-15B6-B491-E8FA-7702DFBD1B42}"/>
              </a:ext>
            </a:extLst>
          </p:cNvPr>
          <p:cNvSpPr>
            <a:spLocks noGrp="1"/>
          </p:cNvSpPr>
          <p:nvPr>
            <p:ph type="title" idx="4294967295"/>
          </p:nvPr>
        </p:nvSpPr>
        <p:spPr>
          <a:xfrm>
            <a:off x="327561" y="650133"/>
            <a:ext cx="10515600" cy="1325563"/>
          </a:xfrm>
          <a:prstGeom prst="rect">
            <a:avLst/>
          </a:prstGeom>
        </p:spPr>
        <p:txBody>
          <a:bodyPr/>
          <a:lstStyle/>
          <a:p>
            <a:pPr algn="l"/>
            <a:r>
              <a:rPr lang="en-US" sz="4000" b="1" dirty="0">
                <a:solidFill>
                  <a:schemeClr val="accent5">
                    <a:lumMod val="75000"/>
                  </a:schemeClr>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latin typeface="Calibri Light" panose="020F0302020204030204" pitchFamily="34" charset="0"/>
                <a:cs typeface="Calibri Light" panose="020F0302020204030204" pitchFamily="34" charset="0"/>
              </a:rPr>
              <a:t>Learning Objectives</a:t>
            </a:r>
          </a:p>
        </p:txBody>
      </p:sp>
      <p:sp>
        <p:nvSpPr>
          <p:cNvPr id="3" name="Text Placeholder 2"/>
          <p:cNvSpPr>
            <a:spLocks noGrp="1"/>
          </p:cNvSpPr>
          <p:nvPr>
            <p:ph type="body" sz="quarter" idx="10"/>
          </p:nvPr>
        </p:nvSpPr>
        <p:spPr/>
        <p:txBody>
          <a:bodyPr/>
          <a:lstStyle/>
          <a:p>
            <a:pPr marL="0" indent="0">
              <a:buClrTx/>
              <a:buNone/>
            </a:pPr>
            <a:r>
              <a:rPr lang="en-US" sz="3200" dirty="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Explain why facilitating hand hygiene in healthcare facilities is important in the context of Marburg virus disease.</a:t>
            </a:r>
          </a:p>
          <a:p>
            <a:pPr marL="805180" lvl="1" indent="-457200">
              <a:spcBef>
                <a:spcPts val="1800"/>
              </a:spcBef>
              <a:buClr>
                <a:schemeClr val="accent2">
                  <a:lumMod val="60000"/>
                  <a:lumOff val="40000"/>
                </a:schemeClr>
              </a:buClr>
              <a:buFont typeface="Arial" panose="020B0604020202020204" pitchFamily="34" charset="0"/>
              <a:buChar char="•"/>
            </a:pPr>
            <a:r>
              <a:rPr lang="en-US" sz="3200" dirty="0">
                <a:solidFill>
                  <a:srgbClr val="000000"/>
                </a:solidFill>
                <a:latin typeface="Calibri"/>
                <a:cs typeface="Calibri"/>
              </a:rPr>
              <a:t>Give at least three considerations for facilitating proper hand hygiene with soap and water.</a:t>
            </a:r>
          </a:p>
          <a:p>
            <a:pPr marL="805180" lvl="1" indent="-457200">
              <a:spcBef>
                <a:spcPts val="1800"/>
              </a:spcBef>
              <a:buClr>
                <a:srgbClr val="005DAA"/>
              </a:buClr>
            </a:pPr>
            <a:endParaRPr lang="en-US" sz="3200" dirty="0">
              <a:solidFill>
                <a:srgbClr val="000000"/>
              </a:solidFill>
              <a:latin typeface="Calibri"/>
              <a:cs typeface="Calibri"/>
            </a:endParaRPr>
          </a:p>
          <a:p>
            <a:pPr marL="347980" lvl="1" indent="0">
              <a:buClr>
                <a:srgbClr val="005DAA"/>
              </a:buClr>
              <a:buNone/>
            </a:pPr>
            <a:endParaRPr lang="en-US" sz="2400" dirty="0">
              <a:solidFill>
                <a:schemeClr val="accent4">
                  <a:lumMod val="50000"/>
                </a:schemeClr>
              </a:solidFill>
              <a:cs typeface="Calibri" panose="020F0502020204030204" pitchFamily="34" charset="0"/>
            </a:endParaRPr>
          </a:p>
          <a:p>
            <a:pPr marL="347345" lvl="1" indent="0">
              <a:buClr>
                <a:srgbClr val="005DAA"/>
              </a:buClr>
              <a:buNone/>
            </a:pPr>
            <a:endParaRPr lang="en-US" sz="2400" dirty="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n-US" dirty="0">
                <a:solidFill>
                  <a:schemeClr val="accent5">
                    <a:lumMod val="75000"/>
                  </a:schemeClr>
                </a:solidFill>
                <a:latin typeface="Calibri Light" panose="020F0302020204030204" pitchFamily="34" charset="0"/>
                <a:cs typeface="Calibri Light" panose="020F0302020204030204" pitchFamily="34" charset="0"/>
              </a:rPr>
              <a:t>Definition: Hand Hygiene</a:t>
            </a:r>
          </a:p>
        </p:txBody>
      </p:sp>
      <p:pic>
        <p:nvPicPr>
          <p:cNvPr id="9" name="Picture 8" descr="Man washing hands at hand hygiene station outdoors with bucket to dispense water and pan to catch excess water.">
            <a:extLst>
              <a:ext uri="{FF2B5EF4-FFF2-40B4-BE49-F238E27FC236}">
                <a16:creationId xmlns:a16="http://schemas.microsoft.com/office/drawing/2014/main" id="{F4D97301-8C38-480D-9AA9-E78FF3BA2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207" y="1545167"/>
            <a:ext cx="2536701" cy="3382268"/>
          </a:xfrm>
          <a:prstGeom prst="rect">
            <a:avLst/>
          </a:prstGeom>
        </p:spPr>
      </p:pic>
      <p:pic>
        <p:nvPicPr>
          <p:cNvPr id="7" name="Picture 6" descr="Photo of hand hygiene station with an elevated bucket with spigot and soap hanging from a rope around the bucket.">
            <a:extLst>
              <a:ext uri="{FF2B5EF4-FFF2-40B4-BE49-F238E27FC236}">
                <a16:creationId xmlns:a16="http://schemas.microsoft.com/office/drawing/2014/main" id="{87E8212E-E8C7-448D-8487-556457224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85045" y="3263359"/>
            <a:ext cx="3794289" cy="2845717"/>
          </a:xfrm>
          <a:prstGeom prst="rect">
            <a:avLst/>
          </a:prstGeom>
        </p:spPr>
      </p:pic>
      <p:sp>
        <p:nvSpPr>
          <p:cNvPr id="3" name="Text Placeholder 2">
            <a:extLst>
              <a:ext uri="{FF2B5EF4-FFF2-40B4-BE49-F238E27FC236}">
                <a16:creationId xmlns:a16="http://schemas.microsoft.com/office/drawing/2014/main" id="{29E7FD5B-4AD7-44CA-8751-678596DBC110}"/>
              </a:ext>
            </a:extLst>
          </p:cNvPr>
          <p:cNvSpPr>
            <a:spLocks noGrp="1"/>
          </p:cNvSpPr>
          <p:nvPr>
            <p:ph type="body" sz="quarter" idx="10"/>
          </p:nvPr>
        </p:nvSpPr>
        <p:spPr>
          <a:xfrm>
            <a:off x="7142126" y="1545167"/>
            <a:ext cx="4522033" cy="4176467"/>
          </a:xfrm>
        </p:spPr>
        <p:txBody>
          <a:bodyPr/>
          <a:lstStyle/>
          <a:p>
            <a:pPr marL="0" indent="0">
              <a:spcBef>
                <a:spcPts val="1800"/>
              </a:spcBef>
              <a:buNone/>
            </a:pPr>
            <a:r>
              <a:rPr lang="en-US" sz="2800" b="1" dirty="0">
                <a:solidFill>
                  <a:schemeClr val="accent5">
                    <a:lumMod val="75000"/>
                  </a:schemeClr>
                </a:solidFill>
                <a:latin typeface="Calibri"/>
                <a:cs typeface="Calibri"/>
              </a:rPr>
              <a:t>Hand hygiene </a:t>
            </a:r>
            <a:r>
              <a:rPr lang="en-US" sz="2800" dirty="0">
                <a:solidFill>
                  <a:srgbClr val="000000"/>
                </a:solidFill>
                <a:latin typeface="Calibri"/>
                <a:cs typeface="Calibri"/>
              </a:rPr>
              <a:t>is the general term used for cleaning hands, whether using soap and water, alcohol-based hand rub, or surgical hand scrub</a:t>
            </a:r>
            <a:endParaRPr lang="en-US" sz="2800" b="1" kern="0" dirty="0">
              <a:solidFill>
                <a:srgbClr val="000000"/>
              </a:solidFill>
              <a:latin typeface="Calibri" panose="020F0502020204030204"/>
              <a:cs typeface="Arial"/>
            </a:endParaRPr>
          </a:p>
          <a:p>
            <a:pPr marL="0" indent="0">
              <a:spcBef>
                <a:spcPts val="1800"/>
              </a:spcBef>
              <a:buNone/>
            </a:pPr>
            <a:r>
              <a:rPr lang="en-US" sz="2800" b="1" kern="0" dirty="0">
                <a:solidFill>
                  <a:schemeClr val="accent5">
                    <a:lumMod val="75000"/>
                  </a:schemeClr>
                </a:solidFill>
                <a:latin typeface="Calibri" panose="020F0502020204030204"/>
                <a:cs typeface="Arial"/>
              </a:rPr>
              <a:t>Handwash</a:t>
            </a:r>
            <a:r>
              <a:rPr lang="en-US" sz="2800" kern="0" dirty="0">
                <a:solidFill>
                  <a:srgbClr val="000000"/>
                </a:solidFill>
                <a:latin typeface="Calibri" panose="020F0502020204030204"/>
                <a:cs typeface="Arial"/>
              </a:rPr>
              <a:t> = soap + water </a:t>
            </a:r>
            <a:endParaRPr lang="en-US" sz="2800" kern="0" dirty="0">
              <a:solidFill>
                <a:srgbClr val="000000"/>
              </a:solidFill>
              <a:latin typeface="Calibri" panose="020F0502020204030204"/>
              <a:cs typeface="Arial" charset="0"/>
            </a:endParaRPr>
          </a:p>
          <a:p>
            <a:pPr marL="0" indent="0">
              <a:spcBef>
                <a:spcPts val="1800"/>
              </a:spcBef>
              <a:buNone/>
            </a:pPr>
            <a:r>
              <a:rPr lang="en-US" sz="2800" b="1" kern="0" dirty="0" err="1">
                <a:solidFill>
                  <a:schemeClr val="accent5">
                    <a:lumMod val="75000"/>
                  </a:schemeClr>
                </a:solidFill>
                <a:latin typeface="Calibri" panose="020F0502020204030204"/>
                <a:cs typeface="Arial"/>
              </a:rPr>
              <a:t>H</a:t>
            </a:r>
            <a:r>
              <a:rPr lang="en-US" sz="2800" b="1" kern="0" dirty="0" err="1">
                <a:solidFill>
                  <a:schemeClr val="accent5">
                    <a:lumMod val="75000"/>
                  </a:schemeClr>
                </a:solidFill>
                <a:latin typeface="Calibri" panose="020F0502020204030204"/>
              </a:rPr>
              <a:t>andrub</a:t>
            </a:r>
            <a:r>
              <a:rPr lang="en-US" sz="2800" kern="0" dirty="0">
                <a:solidFill>
                  <a:srgbClr val="000000"/>
                </a:solidFill>
                <a:latin typeface="Calibri" panose="020F0502020204030204"/>
              </a:rPr>
              <a:t> = alcohol-based hand rub</a:t>
            </a:r>
            <a:endParaRPr lang="en-US" sz="2800" kern="0" dirty="0">
              <a:solidFill>
                <a:srgbClr val="000000"/>
              </a:solidFill>
              <a:latin typeface="Calibri" panose="020F0502020204030204"/>
              <a:cs typeface="Arial" charset="0"/>
            </a:endParaRPr>
          </a:p>
          <a:p>
            <a:pPr marL="456565" lvl="1" indent="0">
              <a:buNone/>
            </a:pPr>
            <a:endParaRPr lang="en-US" dirty="0">
              <a:solidFill>
                <a:schemeClr val="accent4">
                  <a:lumMod val="50000"/>
                </a:schemeClr>
              </a:solidFill>
              <a:cs typeface="Calibri" panose="020F0502020204030204" pitchFamily="34" charset="0"/>
            </a:endParaRPr>
          </a:p>
          <a:p>
            <a:pPr marL="0" indent="0">
              <a:buNone/>
            </a:pPr>
            <a:endParaRPr lang="en-US" dirty="0">
              <a:solidFill>
                <a:schemeClr val="accent4">
                  <a:lumMod val="50000"/>
                </a:schemeClr>
              </a:solidFill>
              <a:cs typeface="Calibri"/>
            </a:endParaRPr>
          </a:p>
        </p:txBody>
      </p:sp>
    </p:spTree>
    <p:extLst>
      <p:ext uri="{BB962C8B-B14F-4D97-AF65-F5344CB8AC3E}">
        <p14:creationId xmlns:p14="http://schemas.microsoft.com/office/powerpoint/2010/main" val="12530433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n-US" dirty="0">
                <a:solidFill>
                  <a:schemeClr val="accent5">
                    <a:lumMod val="75000"/>
                  </a:schemeClr>
                </a:solidFill>
                <a:latin typeface="Calibri Light" panose="020F0302020204030204" pitchFamily="34" charset="0"/>
                <a:cs typeface="Calibri Light" panose="020F0302020204030204" pitchFamily="34" charset="0"/>
              </a:rPr>
              <a:t>Definition: Hand Hygiene Station</a:t>
            </a:r>
          </a:p>
        </p:txBody>
      </p:sp>
      <p:pic>
        <p:nvPicPr>
          <p:cNvPr id="9" name="Picture 8" descr="Man washing hands at hand hygiene station outdoors with bucket to dispense water and pan to catch excess water.">
            <a:extLst>
              <a:ext uri="{FF2B5EF4-FFF2-40B4-BE49-F238E27FC236}">
                <a16:creationId xmlns:a16="http://schemas.microsoft.com/office/drawing/2014/main" id="{F4D97301-8C38-480D-9AA9-E78FF3BA2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207" y="1545167"/>
            <a:ext cx="2536701" cy="3382268"/>
          </a:xfrm>
          <a:prstGeom prst="rect">
            <a:avLst/>
          </a:prstGeom>
        </p:spPr>
      </p:pic>
      <p:pic>
        <p:nvPicPr>
          <p:cNvPr id="7" name="Picture 6" descr="Photo of hand hygiene station with an elevated bucket with spigot and soap hanging from a rope around the bucket.">
            <a:extLst>
              <a:ext uri="{FF2B5EF4-FFF2-40B4-BE49-F238E27FC236}">
                <a16:creationId xmlns:a16="http://schemas.microsoft.com/office/drawing/2014/main" id="{87E8212E-E8C7-448D-8487-556457224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85045" y="3263359"/>
            <a:ext cx="3794289" cy="2845717"/>
          </a:xfrm>
          <a:prstGeom prst="rect">
            <a:avLst/>
          </a:prstGeom>
        </p:spPr>
      </p:pic>
      <p:sp>
        <p:nvSpPr>
          <p:cNvPr id="3" name="Text Placeholder 2">
            <a:extLst>
              <a:ext uri="{FF2B5EF4-FFF2-40B4-BE49-F238E27FC236}">
                <a16:creationId xmlns:a16="http://schemas.microsoft.com/office/drawing/2014/main" id="{29E7FD5B-4AD7-44CA-8751-678596DBC110}"/>
              </a:ext>
            </a:extLst>
          </p:cNvPr>
          <p:cNvSpPr>
            <a:spLocks noGrp="1"/>
          </p:cNvSpPr>
          <p:nvPr>
            <p:ph type="body" sz="quarter" idx="10"/>
          </p:nvPr>
        </p:nvSpPr>
        <p:spPr>
          <a:xfrm>
            <a:off x="7315200" y="1824284"/>
            <a:ext cx="4267200" cy="4176467"/>
          </a:xfrm>
        </p:spPr>
        <p:txBody>
          <a:bodyPr>
            <a:normAutofit/>
          </a:bodyPr>
          <a:lstStyle/>
          <a:p>
            <a:pPr marL="0" indent="0">
              <a:buNone/>
            </a:pPr>
            <a:r>
              <a:rPr lang="en-US" sz="3000" b="1" dirty="0">
                <a:solidFill>
                  <a:schemeClr val="accent5">
                    <a:lumMod val="75000"/>
                  </a:schemeClr>
                </a:solidFill>
                <a:latin typeface="Calibri"/>
                <a:cs typeface="Calibri"/>
              </a:rPr>
              <a:t>Hand hygiene stations </a:t>
            </a:r>
            <a:r>
              <a:rPr lang="en-US" sz="3000" dirty="0">
                <a:solidFill>
                  <a:srgbClr val="000000"/>
                </a:solidFill>
                <a:latin typeface="Calibri"/>
                <a:cs typeface="Calibri"/>
              </a:rPr>
              <a:t>are areas designed for people to access products such as alcohol-based rub or soap and water to clean their hands. </a:t>
            </a:r>
            <a:endParaRPr lang="en-US" sz="3000" dirty="0">
              <a:solidFill>
                <a:srgbClr val="000000"/>
              </a:solidFill>
              <a:cs typeface="Calibri" panose="020F0502020204030204" pitchFamily="34" charset="0"/>
            </a:endParaRPr>
          </a:p>
          <a:p>
            <a:pPr marL="0" indent="0">
              <a:buNone/>
            </a:pPr>
            <a:endParaRPr lang="en-US" dirty="0">
              <a:solidFill>
                <a:schemeClr val="accent4">
                  <a:lumMod val="50000"/>
                </a:schemeClr>
              </a:solidFill>
              <a:cs typeface="Calibri"/>
            </a:endParaRPr>
          </a:p>
        </p:txBody>
      </p:sp>
    </p:spTree>
    <p:extLst>
      <p:ext uri="{BB962C8B-B14F-4D97-AF65-F5344CB8AC3E}">
        <p14:creationId xmlns:p14="http://schemas.microsoft.com/office/powerpoint/2010/main" val="5959546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0A8C49D-B090-BAFC-30C1-02B6FC53DA55}"/>
              </a:ext>
            </a:extLst>
          </p:cNvPr>
          <p:cNvSpPr txBox="1">
            <a:spLocks noGrp="1"/>
          </p:cNvSpPr>
          <p:nvPr>
            <p:ph type="title" idx="4294967295"/>
          </p:nvPr>
        </p:nvSpPr>
        <p:spPr>
          <a:xfrm>
            <a:off x="566058" y="644399"/>
            <a:ext cx="11059884" cy="88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2"/>
                </a:solidFill>
                <a:effectLst/>
                <a:uLnTx/>
                <a:uFillTx/>
                <a:latin typeface="Calibri Light" panose="020F0302020204030204" pitchFamily="34" charset="0"/>
                <a:ea typeface="+mj-ea"/>
                <a:cs typeface="Calibri Light" panose="020F0302020204030204" pitchFamily="34" charset="0"/>
              </a:rPr>
              <a:t>Hand Hygiene at Your Facility</a:t>
            </a:r>
          </a:p>
        </p:txBody>
      </p:sp>
      <p:sp>
        <p:nvSpPr>
          <p:cNvPr id="7" name="TextBox 6">
            <a:extLst>
              <a:ext uri="{FF2B5EF4-FFF2-40B4-BE49-F238E27FC236}">
                <a16:creationId xmlns:a16="http://schemas.microsoft.com/office/drawing/2014/main" id="{40A9EB22-6F8F-F9E8-F82C-22C1A4B0ED41}"/>
              </a:ext>
            </a:extLst>
          </p:cNvPr>
          <p:cNvSpPr txBox="1"/>
          <p:nvPr/>
        </p:nvSpPr>
        <p:spPr>
          <a:xfrm>
            <a:off x="566058" y="1930564"/>
            <a:ext cx="10571842" cy="3323987"/>
          </a:xfrm>
          <a:prstGeom prst="rect">
            <a:avLst/>
          </a:prstGeom>
          <a:noFill/>
        </p:spPr>
        <p:txBody>
          <a:bodyPr wrap="square" rtlCol="0">
            <a:spAutoFit/>
          </a:bodyPr>
          <a:lstStyle/>
          <a:p>
            <a:pPr marL="457200" indent="-457200">
              <a:spcBef>
                <a:spcPts val="1800"/>
              </a:spcBef>
              <a:buClr>
                <a:schemeClr val="bg2"/>
              </a:buClr>
              <a:buFont typeface="Arial" panose="020B0604020202020204" pitchFamily="34" charset="0"/>
              <a:buChar char="•"/>
            </a:pPr>
            <a:r>
              <a:rPr lang="en-US" sz="3600" dirty="0">
                <a:solidFill>
                  <a:schemeClr val="bg2"/>
                </a:solidFill>
              </a:rPr>
              <a:t>Alcohol-based hand rub, soap and water, and/or chlorine?</a:t>
            </a:r>
          </a:p>
          <a:p>
            <a:pPr marL="457200" indent="-457200">
              <a:spcBef>
                <a:spcPts val="1800"/>
              </a:spcBef>
              <a:buClr>
                <a:schemeClr val="bg2"/>
              </a:buClr>
              <a:buFont typeface="Arial" panose="020B0604020202020204" pitchFamily="34" charset="0"/>
              <a:buChar char="•"/>
            </a:pPr>
            <a:r>
              <a:rPr lang="en-US" sz="3600" dirty="0">
                <a:solidFill>
                  <a:schemeClr val="bg2"/>
                </a:solidFill>
              </a:rPr>
              <a:t>Approximately how many hand hygiene stations available?</a:t>
            </a:r>
          </a:p>
          <a:p>
            <a:pPr marL="457200" indent="-457200">
              <a:spcBef>
                <a:spcPts val="1800"/>
              </a:spcBef>
              <a:buClr>
                <a:schemeClr val="bg2"/>
              </a:buClr>
              <a:buFont typeface="Arial" panose="020B0604020202020204" pitchFamily="34" charset="0"/>
              <a:buChar char="•"/>
            </a:pPr>
            <a:r>
              <a:rPr lang="en-US" sz="3600" dirty="0">
                <a:solidFill>
                  <a:schemeClr val="bg2"/>
                </a:solidFill>
              </a:rPr>
              <a:t>Location of hand hygiene stations?</a:t>
            </a:r>
          </a:p>
        </p:txBody>
      </p:sp>
    </p:spTree>
    <p:extLst>
      <p:ext uri="{BB962C8B-B14F-4D97-AF65-F5344CB8AC3E}">
        <p14:creationId xmlns:p14="http://schemas.microsoft.com/office/powerpoint/2010/main" val="16477492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190F-EBA4-463A-B51D-94FAC3A5D124}"/>
              </a:ext>
            </a:extLst>
          </p:cNvPr>
          <p:cNvSpPr>
            <a:spLocks noGrp="1"/>
          </p:cNvSpPr>
          <p:nvPr>
            <p:ph type="title"/>
          </p:nvPr>
        </p:nvSpPr>
        <p:spPr>
          <a:xfrm>
            <a:off x="469900" y="339876"/>
            <a:ext cx="10972800" cy="646332"/>
          </a:xfrm>
        </p:spPr>
        <p:txBody>
          <a:bodyPr/>
          <a:lstStyle/>
          <a:p>
            <a:pPr algn="ctr"/>
            <a:r>
              <a:rPr lang="en-US" sz="4000" dirty="0">
                <a:solidFill>
                  <a:schemeClr val="accent5">
                    <a:lumMod val="75000"/>
                  </a:schemeClr>
                </a:solidFill>
                <a:latin typeface="Calibri Light" panose="020F0302020204030204" pitchFamily="34" charset="0"/>
                <a:cs typeface="Calibri Light" panose="020F0302020204030204" pitchFamily="34" charset="0"/>
              </a:rPr>
              <a:t>Why Hand Hygiene?</a:t>
            </a:r>
          </a:p>
        </p:txBody>
      </p:sp>
      <p:grpSp>
        <p:nvGrpSpPr>
          <p:cNvPr id="4" name="Group 3" descr="At center of image is a large hand. On sides of image, arrows going to and from the hand point to door handles, medication vials, phones, equipment and instruments, hands, and health workers, patients, and visitors.">
            <a:extLst>
              <a:ext uri="{FF2B5EF4-FFF2-40B4-BE49-F238E27FC236}">
                <a16:creationId xmlns:a16="http://schemas.microsoft.com/office/drawing/2014/main" id="{1A443963-3F53-42C3-9D60-9AF9CCDC01CE}"/>
              </a:ext>
            </a:extLst>
          </p:cNvPr>
          <p:cNvGrpSpPr/>
          <p:nvPr/>
        </p:nvGrpSpPr>
        <p:grpSpPr>
          <a:xfrm>
            <a:off x="1045599" y="1078535"/>
            <a:ext cx="9500916" cy="5518747"/>
            <a:chOff x="1239274" y="1425111"/>
            <a:chExt cx="9500916" cy="5518747"/>
          </a:xfrm>
          <a:solidFill>
            <a:schemeClr val="bg2"/>
          </a:solidFill>
        </p:grpSpPr>
        <p:pic>
          <p:nvPicPr>
            <p:cNvPr id="5" name="Picture 1">
              <a:extLst>
                <a:ext uri="{FF2B5EF4-FFF2-40B4-BE49-F238E27FC236}">
                  <a16:creationId xmlns:a16="http://schemas.microsoft.com/office/drawing/2014/main" id="{9FE9D976-FF95-47FE-8993-08AEF99B78B0}"/>
                </a:ext>
              </a:extLst>
            </p:cNvPr>
            <p:cNvPicPr>
              <a:picLocks noChangeAspect="1"/>
            </p:cNvPicPr>
            <p:nvPr/>
          </p:nvPicPr>
          <p:blipFill rotWithShape="1">
            <a:blip r:embed="rId3">
              <a:extLst>
                <a:ext uri="{28A0092B-C50C-407E-A947-70E740481C1C}">
                  <a14:useLocalDpi xmlns:a14="http://schemas.microsoft.com/office/drawing/2010/main" val="0"/>
                </a:ext>
              </a:extLst>
            </a:blip>
            <a:srcRect t="1901"/>
            <a:stretch/>
          </p:blipFill>
          <p:spPr bwMode="auto">
            <a:xfrm>
              <a:off x="1239274" y="1425111"/>
              <a:ext cx="9472841" cy="51884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3A8ECA0E-81D7-4C4C-A4A7-7054656E744C}"/>
                </a:ext>
              </a:extLst>
            </p:cNvPr>
            <p:cNvGrpSpPr/>
            <p:nvPr/>
          </p:nvGrpSpPr>
          <p:grpSpPr>
            <a:xfrm>
              <a:off x="1495124" y="2857208"/>
              <a:ext cx="9245066" cy="4086650"/>
              <a:chOff x="1495124" y="2857208"/>
              <a:chExt cx="9245066" cy="4086650"/>
            </a:xfrm>
            <a:grpFill/>
          </p:grpSpPr>
          <p:sp>
            <p:nvSpPr>
              <p:cNvPr id="7" name="TextBox 6">
                <a:extLst>
                  <a:ext uri="{FF2B5EF4-FFF2-40B4-BE49-F238E27FC236}">
                    <a16:creationId xmlns:a16="http://schemas.microsoft.com/office/drawing/2014/main" id="{07D56093-38B5-4A24-A5FE-C3D1FB040920}"/>
                  </a:ext>
                </a:extLst>
              </p:cNvPr>
              <p:cNvSpPr txBox="1"/>
              <p:nvPr/>
            </p:nvSpPr>
            <p:spPr>
              <a:xfrm>
                <a:off x="1693245" y="4332366"/>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Medication vials</a:t>
                </a:r>
              </a:p>
            </p:txBody>
          </p:sp>
          <p:sp>
            <p:nvSpPr>
              <p:cNvPr id="8" name="TextBox 7">
                <a:extLst>
                  <a:ext uri="{FF2B5EF4-FFF2-40B4-BE49-F238E27FC236}">
                    <a16:creationId xmlns:a16="http://schemas.microsoft.com/office/drawing/2014/main" id="{AD8E7E35-B498-470F-822A-BF9B5148A613}"/>
                  </a:ext>
                </a:extLst>
              </p:cNvPr>
              <p:cNvSpPr txBox="1"/>
              <p:nvPr/>
            </p:nvSpPr>
            <p:spPr>
              <a:xfrm>
                <a:off x="1534840" y="6222784"/>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Phones</a:t>
                </a:r>
              </a:p>
            </p:txBody>
          </p:sp>
          <p:sp>
            <p:nvSpPr>
              <p:cNvPr id="9" name="TextBox 8">
                <a:extLst>
                  <a:ext uri="{FF2B5EF4-FFF2-40B4-BE49-F238E27FC236}">
                    <a16:creationId xmlns:a16="http://schemas.microsoft.com/office/drawing/2014/main" id="{F4BC7679-5FDA-4E5D-9397-9EF903494243}"/>
                  </a:ext>
                </a:extLst>
              </p:cNvPr>
              <p:cNvSpPr txBox="1"/>
              <p:nvPr/>
            </p:nvSpPr>
            <p:spPr>
              <a:xfrm>
                <a:off x="1495124" y="3013085"/>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Door handles</a:t>
                </a:r>
              </a:p>
            </p:txBody>
          </p:sp>
          <p:sp>
            <p:nvSpPr>
              <p:cNvPr id="10" name="TextBox 9">
                <a:extLst>
                  <a:ext uri="{FF2B5EF4-FFF2-40B4-BE49-F238E27FC236}">
                    <a16:creationId xmlns:a16="http://schemas.microsoft.com/office/drawing/2014/main" id="{40B0086D-FC08-43C2-B0C7-53AD84332B97}"/>
                  </a:ext>
                </a:extLst>
              </p:cNvPr>
              <p:cNvSpPr txBox="1"/>
              <p:nvPr/>
            </p:nvSpPr>
            <p:spPr>
              <a:xfrm>
                <a:off x="8134820" y="2857208"/>
                <a:ext cx="2452035" cy="646331"/>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Equipment and instruments</a:t>
                </a:r>
              </a:p>
            </p:txBody>
          </p:sp>
          <p:sp>
            <p:nvSpPr>
              <p:cNvPr id="11" name="TextBox 10">
                <a:extLst>
                  <a:ext uri="{FF2B5EF4-FFF2-40B4-BE49-F238E27FC236}">
                    <a16:creationId xmlns:a16="http://schemas.microsoft.com/office/drawing/2014/main" id="{8A493883-A877-4515-93DA-2F2E7D7CE0CC}"/>
                  </a:ext>
                </a:extLst>
              </p:cNvPr>
              <p:cNvSpPr txBox="1"/>
              <p:nvPr/>
            </p:nvSpPr>
            <p:spPr>
              <a:xfrm>
                <a:off x="8260080" y="4242198"/>
                <a:ext cx="2452035" cy="369332"/>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Hands</a:t>
                </a:r>
              </a:p>
            </p:txBody>
          </p:sp>
          <p:sp>
            <p:nvSpPr>
              <p:cNvPr id="12" name="TextBox 11">
                <a:extLst>
                  <a:ext uri="{FF2B5EF4-FFF2-40B4-BE49-F238E27FC236}">
                    <a16:creationId xmlns:a16="http://schemas.microsoft.com/office/drawing/2014/main" id="{E73E3286-4176-4F8F-8D9A-A053FA565D41}"/>
                  </a:ext>
                </a:extLst>
              </p:cNvPr>
              <p:cNvSpPr txBox="1"/>
              <p:nvPr/>
            </p:nvSpPr>
            <p:spPr>
              <a:xfrm>
                <a:off x="7740315" y="6297527"/>
                <a:ext cx="2999875" cy="646331"/>
              </a:xfrm>
              <a:prstGeom prst="rect">
                <a:avLst/>
              </a:prstGeom>
              <a:grpFill/>
            </p:spPr>
            <p:txBody>
              <a:bodyPr wrap="square" rtlCol="0">
                <a:spAutoFit/>
              </a:bodyPr>
              <a:lstStyle/>
              <a:p>
                <a:r>
                  <a:rPr lang="en-US" b="1" dirty="0">
                    <a:solidFill>
                      <a:schemeClr val="accent5">
                        <a:lumMod val="75000"/>
                      </a:schemeClr>
                    </a:solidFill>
                    <a:latin typeface="Calibri" panose="020F0502020204030204" pitchFamily="34" charset="0"/>
                    <a:cs typeface="Calibri" panose="020F0502020204030204" pitchFamily="34" charset="0"/>
                  </a:rPr>
                  <a:t>Health workers, patients, and visitors</a:t>
                </a:r>
              </a:p>
            </p:txBody>
          </p:sp>
        </p:grpSp>
      </p:grpSp>
    </p:spTree>
    <p:extLst>
      <p:ext uri="{BB962C8B-B14F-4D97-AF65-F5344CB8AC3E}">
        <p14:creationId xmlns:p14="http://schemas.microsoft.com/office/powerpoint/2010/main" val="15943789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66E4D5-94A4-3FB3-5D6B-A069933C2B75}"/>
              </a:ext>
            </a:extLst>
          </p:cNvPr>
          <p:cNvSpPr txBox="1">
            <a:spLocks noGrp="1"/>
          </p:cNvSpPr>
          <p:nvPr>
            <p:ph type="title" idx="4294967295"/>
          </p:nvPr>
        </p:nvSpPr>
        <p:spPr>
          <a:xfrm>
            <a:off x="122581" y="724671"/>
            <a:ext cx="3822189" cy="1323439"/>
          </a:xfrm>
          <a:prstGeom prst="rect">
            <a:avLst/>
          </a:prstGeom>
          <a:solidFill>
            <a:schemeClr val="bg2">
              <a:alpha val="77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Hand Hygiene Options</a:t>
            </a:r>
          </a:p>
        </p:txBody>
      </p:sp>
      <p:sp>
        <p:nvSpPr>
          <p:cNvPr id="2" name="TextBox 1">
            <a:extLst>
              <a:ext uri="{FF2B5EF4-FFF2-40B4-BE49-F238E27FC236}">
                <a16:creationId xmlns:a16="http://schemas.microsoft.com/office/drawing/2014/main" id="{85E179D8-8B52-111F-00EC-9C3289037162}"/>
              </a:ext>
            </a:extLst>
          </p:cNvPr>
          <p:cNvSpPr txBox="1"/>
          <p:nvPr/>
        </p:nvSpPr>
        <p:spPr>
          <a:xfrm>
            <a:off x="122581" y="2153653"/>
            <a:ext cx="3703461" cy="2862322"/>
          </a:xfrm>
          <a:prstGeom prst="rect">
            <a:avLst/>
          </a:prstGeom>
          <a:solidFill>
            <a:schemeClr val="accent2">
              <a:lumMod val="20000"/>
              <a:lumOff val="80000"/>
            </a:schemeClr>
          </a:solidFill>
        </p:spPr>
        <p:txBody>
          <a:bodyPr wrap="square" rtlCol="0">
            <a:spAutoFit/>
          </a:bodyPr>
          <a:lstStyle/>
          <a:p>
            <a:pPr marL="285750" indent="-285750">
              <a:spcBef>
                <a:spcPts val="1200"/>
              </a:spcBef>
              <a:buFont typeface="Arial" panose="020B0604020202020204" pitchFamily="34" charset="0"/>
              <a:buChar char="•"/>
            </a:pPr>
            <a:r>
              <a:rPr lang="en-US" sz="3200" dirty="0">
                <a:solidFill>
                  <a:srgbClr val="000000"/>
                </a:solidFill>
                <a:latin typeface="Calibri" panose="020F0502020204030204" pitchFamily="34" charset="0"/>
              </a:rPr>
              <a:t>Alcohol-based hand rub</a:t>
            </a:r>
          </a:p>
          <a:p>
            <a:pPr marL="285750" indent="-285750">
              <a:spcBef>
                <a:spcPts val="1200"/>
              </a:spcBef>
              <a:buFont typeface="Arial" panose="020B0604020202020204" pitchFamily="34" charset="0"/>
              <a:buChar char="•"/>
            </a:pPr>
            <a:r>
              <a:rPr lang="en-US" sz="3200" dirty="0">
                <a:solidFill>
                  <a:srgbClr val="000000"/>
                </a:solidFill>
                <a:latin typeface="Calibri" panose="020F0502020204030204" pitchFamily="34" charset="0"/>
              </a:rPr>
              <a:t>Soap and water</a:t>
            </a:r>
          </a:p>
          <a:p>
            <a:pPr marL="285750" indent="-285750">
              <a:spcBef>
                <a:spcPts val="1200"/>
              </a:spcBef>
              <a:buFont typeface="Arial" panose="020B0604020202020204" pitchFamily="34" charset="0"/>
              <a:buChar char="•"/>
            </a:pPr>
            <a:r>
              <a:rPr lang="en-US" sz="3200" dirty="0">
                <a:solidFill>
                  <a:srgbClr val="000000"/>
                </a:solidFill>
                <a:latin typeface="Calibri" panose="020F0502020204030204" pitchFamily="34" charset="0"/>
              </a:rPr>
              <a:t>Chlorine (not recommended)</a:t>
            </a:r>
          </a:p>
        </p:txBody>
      </p:sp>
      <p:pic>
        <p:nvPicPr>
          <p:cNvPr id="4" name="Picture 3" descr="Person in head covering face mask, face shield, gown, and gloves rinses hands at hand hygiene station.">
            <a:extLst>
              <a:ext uri="{FF2B5EF4-FFF2-40B4-BE49-F238E27FC236}">
                <a16:creationId xmlns:a16="http://schemas.microsoft.com/office/drawing/2014/main" id="{75D38690-3D39-67DA-961C-1C2E537C86E6}"/>
              </a:ext>
            </a:extLst>
          </p:cNvPr>
          <p:cNvPicPr>
            <a:picLocks noChangeAspect="1"/>
          </p:cNvPicPr>
          <p:nvPr/>
        </p:nvPicPr>
        <p:blipFill rotWithShape="1">
          <a:blip r:embed="rId3"/>
          <a:srcRect t="17443" r="2" b="11989"/>
          <a:stretch/>
        </p:blipFill>
        <p:spPr>
          <a:xfrm>
            <a:off x="4055165" y="10"/>
            <a:ext cx="8136832" cy="6857990"/>
          </a:xfrm>
          <a:prstGeom prst="rect">
            <a:avLst/>
          </a:prstGeom>
        </p:spPr>
      </p:pic>
    </p:spTree>
    <p:extLst>
      <p:ext uri="{BB962C8B-B14F-4D97-AF65-F5344CB8AC3E}">
        <p14:creationId xmlns:p14="http://schemas.microsoft.com/office/powerpoint/2010/main" val="12842846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42AD-D0D1-E682-3E9A-0D086C76CF94}"/>
              </a:ext>
            </a:extLst>
          </p:cNvPr>
          <p:cNvSpPr>
            <a:spLocks noGrp="1"/>
          </p:cNvSpPr>
          <p:nvPr>
            <p:ph type="title"/>
          </p:nvPr>
        </p:nvSpPr>
        <p:spPr>
          <a:xfrm>
            <a:off x="609600" y="531384"/>
            <a:ext cx="6345836" cy="1143000"/>
          </a:xfrm>
        </p:spPr>
        <p:txBody>
          <a:bodyPr>
            <a:normAutofit/>
          </a:bodyPr>
          <a:lstStyle/>
          <a:p>
            <a:pPr algn="l"/>
            <a:r>
              <a:rPr lang="en-US" sz="4000" dirty="0">
                <a:solidFill>
                  <a:schemeClr val="accent5">
                    <a:lumMod val="75000"/>
                  </a:schemeClr>
                </a:solidFill>
                <a:latin typeface="Calibri Light" panose="020F0302020204030204" pitchFamily="34" charset="0"/>
                <a:cs typeface="Calibri Light" panose="020F0302020204030204" pitchFamily="34" charset="0"/>
              </a:rPr>
              <a:t>Use of Alcohol-Based Hand Rub</a:t>
            </a:r>
          </a:p>
        </p:txBody>
      </p:sp>
      <p:sp>
        <p:nvSpPr>
          <p:cNvPr id="3" name="Content Placeholder 2">
            <a:extLst>
              <a:ext uri="{FF2B5EF4-FFF2-40B4-BE49-F238E27FC236}">
                <a16:creationId xmlns:a16="http://schemas.microsoft.com/office/drawing/2014/main" id="{BF240DC7-59AD-1E5D-492C-2E22E1F91B9F}"/>
              </a:ext>
            </a:extLst>
          </p:cNvPr>
          <p:cNvSpPr>
            <a:spLocks noGrp="1"/>
          </p:cNvSpPr>
          <p:nvPr>
            <p:ph type="body" sz="quarter" idx="10"/>
          </p:nvPr>
        </p:nvSpPr>
        <p:spPr>
          <a:xfrm>
            <a:off x="609600" y="1824284"/>
            <a:ext cx="5867400" cy="4176467"/>
          </a:xfrm>
        </p:spPr>
        <p:txBody>
          <a:bodyPr>
            <a:normAutofit/>
          </a:bodyPr>
          <a:lstStyle/>
          <a:p>
            <a:pPr>
              <a:lnSpc>
                <a:spcPct val="100000"/>
              </a:lnSpc>
              <a:spcBef>
                <a:spcPts val="1800"/>
              </a:spcBef>
            </a:pPr>
            <a:r>
              <a:rPr lang="en-US" sz="3400" dirty="0">
                <a:latin typeface="Calibri"/>
                <a:cs typeface="Calibri"/>
              </a:rPr>
              <a:t>World Health Organization’s preferred method for hand hygiene</a:t>
            </a:r>
          </a:p>
          <a:p>
            <a:pPr>
              <a:lnSpc>
                <a:spcPct val="100000"/>
              </a:lnSpc>
              <a:spcBef>
                <a:spcPts val="1800"/>
              </a:spcBef>
            </a:pPr>
            <a:r>
              <a:rPr lang="en-US" sz="3400" dirty="0">
                <a:latin typeface="Calibri"/>
                <a:cs typeface="Calibri"/>
              </a:rPr>
              <a:t>Keeping dispensers filled correctly should be a formal task supported by the facility</a:t>
            </a:r>
            <a:endParaRPr lang="en-US" sz="3400" dirty="0">
              <a:latin typeface="Calibri" panose="020F0502020204030204" pitchFamily="34" charset="0"/>
            </a:endParaRPr>
          </a:p>
          <a:p>
            <a:endParaRPr lang="en-US" sz="2000" dirty="0"/>
          </a:p>
        </p:txBody>
      </p:sp>
      <p:pic>
        <p:nvPicPr>
          <p:cNvPr id="5" name="Picture 4" descr="Photo of person standing with hands underneath a dispenser of alcohol-based hand rub">
            <a:extLst>
              <a:ext uri="{FF2B5EF4-FFF2-40B4-BE49-F238E27FC236}">
                <a16:creationId xmlns:a16="http://schemas.microsoft.com/office/drawing/2014/main" id="{FAD0B01D-1647-0D27-22F4-D27D90A54A41}"/>
              </a:ext>
            </a:extLst>
          </p:cNvPr>
          <p:cNvPicPr>
            <a:picLocks noChangeAspect="1"/>
          </p:cNvPicPr>
          <p:nvPr/>
        </p:nvPicPr>
        <p:blipFill rotWithShape="1">
          <a:blip r:embed="rId3">
            <a:extLst>
              <a:ext uri="{28A0092B-C50C-407E-A947-70E740481C1C}">
                <a14:useLocalDpi xmlns:a14="http://schemas.microsoft.com/office/drawing/2010/main" val="0"/>
              </a:ext>
            </a:extLst>
          </a:blip>
          <a:srcRect t="6405" b="1562"/>
          <a:stretch/>
        </p:blipFill>
        <p:spPr>
          <a:xfrm>
            <a:off x="7298858" y="10"/>
            <a:ext cx="4893141" cy="6721424"/>
          </a:xfrm>
          <a:prstGeom prst="rect">
            <a:avLst/>
          </a:prstGeom>
          <a:effectLst/>
        </p:spPr>
      </p:pic>
    </p:spTree>
    <p:extLst>
      <p:ext uri="{BB962C8B-B14F-4D97-AF65-F5344CB8AC3E}">
        <p14:creationId xmlns:p14="http://schemas.microsoft.com/office/powerpoint/2010/main" val="34835209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BB00DF-7B04-E779-314D-EDD96845D309}"/>
              </a:ext>
              <a:ext uri="{C183D7F6-B498-43B3-948B-1728B52AA6E4}">
                <adec:decorative xmlns:adec="http://schemas.microsoft.com/office/drawing/2017/decorative" val="1"/>
              </a:ext>
            </a:extLst>
          </p:cNvPr>
          <p:cNvSpPr/>
          <p:nvPr/>
        </p:nvSpPr>
        <p:spPr>
          <a:xfrm>
            <a:off x="-1" y="0"/>
            <a:ext cx="3680223" cy="6743700"/>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857CF-7DEE-43E5-9EF9-6AA293C2311A}"/>
              </a:ext>
            </a:extLst>
          </p:cNvPr>
          <p:cNvSpPr>
            <a:spLocks noGrp="1"/>
          </p:cNvSpPr>
          <p:nvPr>
            <p:ph type="title"/>
          </p:nvPr>
        </p:nvSpPr>
        <p:spPr>
          <a:xfrm>
            <a:off x="304799" y="2800350"/>
            <a:ext cx="3070622" cy="1143000"/>
          </a:xfrm>
        </p:spPr>
        <p:txBody>
          <a:bodyPr vert="horz" lIns="91440" tIns="45720" rIns="91440" bIns="45720" rtlCol="0" anchor="b" anchorCtr="0">
            <a:normAutofit fontScale="90000"/>
          </a:bodyPr>
          <a:lstStyle/>
          <a:p>
            <a:pPr>
              <a:lnSpc>
                <a:spcPct val="100000"/>
              </a:lnSpc>
              <a:spcBef>
                <a:spcPts val="1200"/>
              </a:spcBef>
              <a:spcAft>
                <a:spcPts val="1200"/>
              </a:spcAft>
            </a:pPr>
            <a:r>
              <a:rPr lang="en-US" dirty="0">
                <a:solidFill>
                  <a:schemeClr val="bg2"/>
                </a:solidFill>
                <a:latin typeface="+mj-lt"/>
                <a:cs typeface="Calibri"/>
              </a:rPr>
              <a:t>Use of </a:t>
            </a:r>
            <a:br>
              <a:rPr lang="en-US" dirty="0">
                <a:solidFill>
                  <a:schemeClr val="bg2"/>
                </a:solidFill>
                <a:latin typeface="+mj-lt"/>
                <a:cs typeface="Calibri"/>
              </a:rPr>
            </a:br>
            <a:r>
              <a:rPr lang="en-US" dirty="0">
                <a:solidFill>
                  <a:schemeClr val="bg2"/>
                </a:solidFill>
                <a:latin typeface="+mj-lt"/>
                <a:cs typeface="Calibri"/>
              </a:rPr>
              <a:t>Soap and Water for Hand Hygiene</a:t>
            </a:r>
          </a:p>
        </p:txBody>
      </p:sp>
      <p:pic>
        <p:nvPicPr>
          <p:cNvPr id="3" name="Image 4" descr="Photo of two buckets of water sitting on a table. Each has a dispenser. One is marked &quot;soapy water.&quot; The other is marked &quot;clean water.&quot; On the floor under each bucket in an empty, unmarked bucket.">
            <a:extLst>
              <a:ext uri="{FF2B5EF4-FFF2-40B4-BE49-F238E27FC236}">
                <a16:creationId xmlns:a16="http://schemas.microsoft.com/office/drawing/2014/main" id="{996710E5-6426-B996-DF70-303D980333DA}"/>
              </a:ext>
            </a:extLst>
          </p:cNvPr>
          <p:cNvPicPr>
            <a:picLocks noChangeAspect="1"/>
          </p:cNvPicPr>
          <p:nvPr/>
        </p:nvPicPr>
        <p:blipFill>
          <a:blip r:embed="rId3" cstate="print">
            <a:extLst>
              <a:ext uri="{28A0092B-C50C-407E-A947-70E740481C1C}">
                <a14:useLocalDpi xmlns:a14="http://schemas.microsoft.com/office/drawing/2010/main" val="0"/>
              </a:ext>
            </a:extLst>
          </a:blip>
          <a:srcRect l="-2" r="12962"/>
          <a:stretch>
            <a:fillRect/>
          </a:stretch>
        </p:blipFill>
        <p:spPr bwMode="auto">
          <a:xfrm>
            <a:off x="4291925" y="170633"/>
            <a:ext cx="3608149" cy="434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hoto of hand hygiene station with an elevated bucket with spigot and soap hanging from a rope around the bucket.">
            <a:extLst>
              <a:ext uri="{FF2B5EF4-FFF2-40B4-BE49-F238E27FC236}">
                <a16:creationId xmlns:a16="http://schemas.microsoft.com/office/drawing/2014/main" id="{4759DE8B-5101-EC29-E2BF-7ADC27EB65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850573" y="651232"/>
            <a:ext cx="4415894" cy="3311921"/>
          </a:xfrm>
          <a:prstGeom prst="rect">
            <a:avLst/>
          </a:prstGeom>
        </p:spPr>
      </p:pic>
      <p:sp>
        <p:nvSpPr>
          <p:cNvPr id="6" name="TextBox 5">
            <a:extLst>
              <a:ext uri="{FF2B5EF4-FFF2-40B4-BE49-F238E27FC236}">
                <a16:creationId xmlns:a16="http://schemas.microsoft.com/office/drawing/2014/main" id="{46BAC830-81D8-87D7-2962-7251C5AEEAC6}"/>
              </a:ext>
            </a:extLst>
          </p:cNvPr>
          <p:cNvSpPr txBox="1"/>
          <p:nvPr/>
        </p:nvSpPr>
        <p:spPr>
          <a:xfrm>
            <a:off x="4291925" y="4644363"/>
            <a:ext cx="3608150" cy="2092881"/>
          </a:xfrm>
          <a:prstGeom prst="rect">
            <a:avLst/>
          </a:prstGeom>
          <a:noFill/>
        </p:spPr>
        <p:txBody>
          <a:bodyPr wrap="square">
            <a:spAutoFit/>
          </a:bodyPr>
          <a:lstStyle/>
          <a:p>
            <a:r>
              <a:rPr lang="en-US" sz="2500" dirty="0">
                <a:solidFill>
                  <a:srgbClr val="000000"/>
                </a:solidFill>
                <a:latin typeface="Calibri" panose="020F0502020204030204" pitchFamily="34" charset="0"/>
                <a:cs typeface="Calibri" panose="020F0502020204030204" pitchFamily="34" charset="0"/>
              </a:rPr>
              <a:t>If using a bucket with soapy water, another bucket of non-soapy water is needed to rinse hands</a:t>
            </a:r>
          </a:p>
        </p:txBody>
      </p:sp>
      <p:sp>
        <p:nvSpPr>
          <p:cNvPr id="10" name="TextBox 9">
            <a:extLst>
              <a:ext uri="{FF2B5EF4-FFF2-40B4-BE49-F238E27FC236}">
                <a16:creationId xmlns:a16="http://schemas.microsoft.com/office/drawing/2014/main" id="{EA95B070-E7FD-3F98-8EA3-D285624FA7A6}"/>
              </a:ext>
            </a:extLst>
          </p:cNvPr>
          <p:cNvSpPr txBox="1"/>
          <p:nvPr/>
        </p:nvSpPr>
        <p:spPr>
          <a:xfrm>
            <a:off x="8511778" y="4644363"/>
            <a:ext cx="3311921" cy="1692771"/>
          </a:xfrm>
          <a:prstGeom prst="rect">
            <a:avLst/>
          </a:prstGeom>
          <a:noFill/>
        </p:spPr>
        <p:txBody>
          <a:bodyPr wrap="square">
            <a:spAutoFit/>
          </a:bodyPr>
          <a:lstStyle/>
          <a:p>
            <a:r>
              <a:rPr lang="en-US" sz="2500" dirty="0">
                <a:solidFill>
                  <a:srgbClr val="000000"/>
                </a:solidFill>
                <a:latin typeface="Calibri"/>
                <a:cs typeface="Calibri"/>
              </a:rPr>
              <a:t>If using bars of soap, store bars so water can’t pool underneath them</a:t>
            </a:r>
            <a:endParaRPr lang="en-US" sz="2500"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088419673"/>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lcf76f155ced4ddcb4097134ff3c332f xmlns="d9557b21-3a07-4829-8c5e-3740791e0e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32C150-0472-4D37-B0D2-B35DC3215C5E}">
  <ds:schemaRefs>
    <ds:schemaRef ds:uri="http://schemas.microsoft.com/sharepoint/v3/contenttype/forms"/>
  </ds:schemaRefs>
</ds:datastoreItem>
</file>

<file path=customXml/itemProps2.xml><?xml version="1.0" encoding="utf-8"?>
<ds:datastoreItem xmlns:ds="http://schemas.openxmlformats.org/officeDocument/2006/customXml" ds:itemID="{C863C562-B9E3-4786-B2F1-E5781286B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557b21-3a07-4829-8c5e-3740791e0e98"/>
    <ds:schemaRef ds:uri="0d643e6b-beed-4993-859b-c9c3c7fee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93D7B6-25A8-43B8-A0DB-272945C26ABE}">
  <ds:schemaRefs>
    <ds:schemaRef ds:uri="d9557b21-3a07-4829-8c5e-3740791e0e98"/>
    <ds:schemaRef ds:uri="0d643e6b-beed-4993-859b-c9c3c7fee416"/>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DHQP_ATSDR Combined</Template>
  <TotalTime>656</TotalTime>
  <Words>2317</Words>
  <Application>Microsoft Office PowerPoint</Application>
  <PresentationFormat>Widescreen</PresentationFormat>
  <Paragraphs>160</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Myriad Web Pro</vt:lpstr>
      <vt:lpstr>Wingdings</vt:lpstr>
      <vt:lpstr>DHQP_ATSDR Combined</vt:lpstr>
      <vt:lpstr>IPC for Marburg Virus Disease (MVD):  Facilitating Hand Hygiene</vt:lpstr>
      <vt:lpstr>Learning Objectives</vt:lpstr>
      <vt:lpstr>Definition: Hand Hygiene</vt:lpstr>
      <vt:lpstr>Definition: Hand Hygiene Station</vt:lpstr>
      <vt:lpstr>Hand Hygiene at Your Facility</vt:lpstr>
      <vt:lpstr>Why Hand Hygiene?</vt:lpstr>
      <vt:lpstr>Hand Hygiene Options</vt:lpstr>
      <vt:lpstr>Use of Alcohol-Based Hand Rub</vt:lpstr>
      <vt:lpstr>Use of  Soap and Water for Hand Hygiene</vt:lpstr>
      <vt:lpstr>Use of Chlorine for Hand Hygiene</vt:lpstr>
      <vt:lpstr>Soap/Water and Chlorine Considerations</vt:lpstr>
      <vt:lpstr>Location of Hand Hygiene Stations</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IPC for Ebola:  Facilitating Hand Hygiene</dc:title>
  <dc:creator>Marilyn Ponder</dc:creator>
  <cp:lastModifiedBy>Ponder, Marilyn (CDC/DDID/NCEZID/DHQP) (CTR)</cp:lastModifiedBy>
  <cp:revision>12</cp:revision>
  <dcterms:created xsi:type="dcterms:W3CDTF">2023-02-08T17:40:45Z</dcterms:created>
  <dcterms:modified xsi:type="dcterms:W3CDTF">2023-05-15T19:35:45Z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2023-02-08T20:59:15Z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97246d50-e50d-4b8b-bd61-aee067ad382e</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ies>
</file>