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8"/>
  </p:notesMasterIdLst>
  <p:sldIdLst>
    <p:sldId id="1832" r:id="rId5"/>
    <p:sldId id="322" r:id="rId6"/>
    <p:sldId id="430" r:id="rId7"/>
    <p:sldId id="604" r:id="rId8"/>
    <p:sldId id="556" r:id="rId9"/>
    <p:sldId id="524" r:id="rId10"/>
    <p:sldId id="594" r:id="rId11"/>
    <p:sldId id="525" r:id="rId12"/>
    <p:sldId id="528" r:id="rId13"/>
    <p:sldId id="599" r:id="rId14"/>
    <p:sldId id="600" r:id="rId15"/>
    <p:sldId id="601" r:id="rId16"/>
    <p:sldId id="1828" r:id="rId17"/>
    <p:sldId id="602" r:id="rId18"/>
    <p:sldId id="1829" r:id="rId19"/>
    <p:sldId id="529" r:id="rId20"/>
    <p:sldId id="1830" r:id="rId21"/>
    <p:sldId id="531" r:id="rId22"/>
    <p:sldId id="530" r:id="rId23"/>
    <p:sldId id="570" r:id="rId24"/>
    <p:sldId id="597" r:id="rId25"/>
    <p:sldId id="573" r:id="rId26"/>
    <p:sldId id="18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35D73E-2C5E-3271-C759-5BA4CBC68051}" name="Andujar, Ashley (CDC/DDPHSIS/CGH/OD)" initials="AA(" userId="S::whj4@cdc.gov::42aa5eaa-3514-4f9e-b5d6-a03001e55113" providerId="AD"/>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ED036-F839-4CCE-BC12-CDA3C0AF103A}" v="3740" dt="2023-04-19T13:50:18.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75" autoAdjust="0"/>
  </p:normalViewPr>
  <p:slideViewPr>
    <p:cSldViewPr snapToGrid="0">
      <p:cViewPr varScale="1">
        <p:scale>
          <a:sx n="50" d="100"/>
          <a:sy n="50" d="100"/>
        </p:scale>
        <p:origin x="32" y="208"/>
      </p:cViewPr>
      <p:guideLst/>
    </p:cSldViewPr>
  </p:slideViewPr>
  <p:outlineViewPr>
    <p:cViewPr>
      <p:scale>
        <a:sx n="33" d="100"/>
        <a:sy n="33" d="100"/>
      </p:scale>
      <p:origin x="0" y="-423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ujar, Ashley (CDC/DDPHSIS/CGH/OD)" userId="42aa5eaa-3514-4f9e-b5d6-a03001e55113" providerId="ADAL" clId="{56834634-393F-4A8F-839F-51CCE169A371}"/>
    <pc:docChg chg="undo redo custSel modSld">
      <pc:chgData name="Andujar, Ashley (CDC/DDPHSIS/CGH/OD)" userId="42aa5eaa-3514-4f9e-b5d6-a03001e55113" providerId="ADAL" clId="{56834634-393F-4A8F-839F-51CCE169A371}" dt="2023-04-05T16:08:50.869" v="10" actId="113"/>
      <pc:docMkLst>
        <pc:docMk/>
      </pc:docMkLst>
      <pc:sldChg chg="addCm delCm">
        <pc:chgData name="Andujar, Ashley (CDC/DDPHSIS/CGH/OD)" userId="42aa5eaa-3514-4f9e-b5d6-a03001e55113" providerId="ADAL" clId="{56834634-393F-4A8F-839F-51CCE169A371}" dt="2023-04-05T16:05:47.025" v="4"/>
        <pc:sldMkLst>
          <pc:docMk/>
          <pc:sldMk cId="3253710187" sldId="524"/>
        </pc:sldMkLst>
      </pc:sldChg>
      <pc:sldChg chg="modSp mod">
        <pc:chgData name="Andujar, Ashley (CDC/DDPHSIS/CGH/OD)" userId="42aa5eaa-3514-4f9e-b5d6-a03001e55113" providerId="ADAL" clId="{56834634-393F-4A8F-839F-51CCE169A371}" dt="2023-04-05T16:05:22.588" v="2" actId="1076"/>
        <pc:sldMkLst>
          <pc:docMk/>
          <pc:sldMk cId="806358370" sldId="528"/>
        </pc:sldMkLst>
        <pc:grpChg chg="mod">
          <ac:chgData name="Andujar, Ashley (CDC/DDPHSIS/CGH/OD)" userId="42aa5eaa-3514-4f9e-b5d6-a03001e55113" providerId="ADAL" clId="{56834634-393F-4A8F-839F-51CCE169A371}" dt="2023-04-05T16:05:22.588" v="2" actId="1076"/>
          <ac:grpSpMkLst>
            <pc:docMk/>
            <pc:sldMk cId="806358370" sldId="528"/>
            <ac:grpSpMk id="5" creationId="{C0C6534A-06DB-4699-83A5-3A873803E24F}"/>
          </ac:grpSpMkLst>
        </pc:grpChg>
      </pc:sldChg>
      <pc:sldChg chg="addCm">
        <pc:chgData name="Andujar, Ashley (CDC/DDPHSIS/CGH/OD)" userId="42aa5eaa-3514-4f9e-b5d6-a03001e55113" providerId="ADAL" clId="{56834634-393F-4A8F-839F-51CCE169A371}" dt="2023-04-05T16:08:38.777" v="8"/>
        <pc:sldMkLst>
          <pc:docMk/>
          <pc:sldMk cId="1777712655" sldId="570"/>
        </pc:sldMkLst>
      </pc:sldChg>
      <pc:sldChg chg="modSp">
        <pc:chgData name="Andujar, Ashley (CDC/DDPHSIS/CGH/OD)" userId="42aa5eaa-3514-4f9e-b5d6-a03001e55113" providerId="ADAL" clId="{56834634-393F-4A8F-839F-51CCE169A371}" dt="2023-04-05T16:08:50.869" v="10" actId="113"/>
        <pc:sldMkLst>
          <pc:docMk/>
          <pc:sldMk cId="982841288" sldId="597"/>
        </pc:sldMkLst>
        <pc:spChg chg="mod">
          <ac:chgData name="Andujar, Ashley (CDC/DDPHSIS/CGH/OD)" userId="42aa5eaa-3514-4f9e-b5d6-a03001e55113" providerId="ADAL" clId="{56834634-393F-4A8F-839F-51CCE169A371}" dt="2023-04-05T16:08:50.869" v="10" actId="113"/>
          <ac:spMkLst>
            <pc:docMk/>
            <pc:sldMk cId="982841288" sldId="597"/>
            <ac:spMk id="5" creationId="{3CEB5E34-6AC5-4669-A231-8CE679F94136}"/>
          </ac:spMkLst>
        </pc:spChg>
      </pc:sldChg>
      <pc:sldChg chg="modSp mod">
        <pc:chgData name="Andujar, Ashley (CDC/DDPHSIS/CGH/OD)" userId="42aa5eaa-3514-4f9e-b5d6-a03001e55113" providerId="ADAL" clId="{56834634-393F-4A8F-839F-51CCE169A371}" dt="2023-04-05T16:06:59.582" v="7" actId="1076"/>
        <pc:sldMkLst>
          <pc:docMk/>
          <pc:sldMk cId="2332433375" sldId="1829"/>
        </pc:sldMkLst>
        <pc:picChg chg="mod">
          <ac:chgData name="Andujar, Ashley (CDC/DDPHSIS/CGH/OD)" userId="42aa5eaa-3514-4f9e-b5d6-a03001e55113" providerId="ADAL" clId="{56834634-393F-4A8F-839F-51CCE169A371}" dt="2023-04-05T16:06:59.582" v="7" actId="1076"/>
          <ac:picMkLst>
            <pc:docMk/>
            <pc:sldMk cId="2332433375" sldId="1829"/>
            <ac:picMk id="6" creationId="{5D1C35BC-8ABF-719E-C39D-2C3B9A5A552E}"/>
          </ac:picMkLst>
        </pc:picChg>
      </pc:sldChg>
    </pc:docChg>
  </pc:docChgLst>
  <pc:docChgLst>
    <pc:chgData name="Ponder, Marilyn (CDC/DDID/NCEZID/DHQP) (CTR)" userId="3999cd6a-e61a-4ada-a4ca-391c3b117a90" providerId="ADAL" clId="{4DCEAAA0-FF75-4B9A-8BDF-9EF47ADD8816}"/>
    <pc:docChg chg="custSel modSld">
      <pc:chgData name="Ponder, Marilyn (CDC/DDID/NCEZID/DHQP) (CTR)" userId="3999cd6a-e61a-4ada-a4ca-391c3b117a90" providerId="ADAL" clId="{4DCEAAA0-FF75-4B9A-8BDF-9EF47ADD8816}" dt="2023-04-07T15:04:43.839" v="235" actId="114"/>
      <pc:docMkLst>
        <pc:docMk/>
      </pc:docMkLst>
      <pc:sldChg chg="addSp delSp modSp mod">
        <pc:chgData name="Ponder, Marilyn (CDC/DDID/NCEZID/DHQP) (CTR)" userId="3999cd6a-e61a-4ada-a4ca-391c3b117a90" providerId="ADAL" clId="{4DCEAAA0-FF75-4B9A-8BDF-9EF47ADD8816}" dt="2023-04-06T20:36:59.612" v="2"/>
        <pc:sldMkLst>
          <pc:docMk/>
          <pc:sldMk cId="806358370" sldId="528"/>
        </pc:sldMkLst>
        <pc:spChg chg="mod">
          <ac:chgData name="Ponder, Marilyn (CDC/DDID/NCEZID/DHQP) (CTR)" userId="3999cd6a-e61a-4ada-a4ca-391c3b117a90" providerId="ADAL" clId="{4DCEAAA0-FF75-4B9A-8BDF-9EF47ADD8816}" dt="2023-04-06T20:36:59.612" v="2"/>
          <ac:spMkLst>
            <pc:docMk/>
            <pc:sldMk cId="806358370" sldId="528"/>
            <ac:spMk id="13" creationId="{BE8180DA-9696-0843-220F-ABC17E65CDAF}"/>
          </ac:spMkLst>
        </pc:spChg>
        <pc:spChg chg="mod">
          <ac:chgData name="Ponder, Marilyn (CDC/DDID/NCEZID/DHQP) (CTR)" userId="3999cd6a-e61a-4ada-a4ca-391c3b117a90" providerId="ADAL" clId="{4DCEAAA0-FF75-4B9A-8BDF-9EF47ADD8816}" dt="2023-04-06T20:36:59.612" v="2"/>
          <ac:spMkLst>
            <pc:docMk/>
            <pc:sldMk cId="806358370" sldId="528"/>
            <ac:spMk id="14" creationId="{DF68E662-B9BE-4045-990A-3307522112FF}"/>
          </ac:spMkLst>
        </pc:spChg>
        <pc:spChg chg="mod">
          <ac:chgData name="Ponder, Marilyn (CDC/DDID/NCEZID/DHQP) (CTR)" userId="3999cd6a-e61a-4ada-a4ca-391c3b117a90" providerId="ADAL" clId="{4DCEAAA0-FF75-4B9A-8BDF-9EF47ADD8816}" dt="2023-04-06T20:36:59.612" v="2"/>
          <ac:spMkLst>
            <pc:docMk/>
            <pc:sldMk cId="806358370" sldId="528"/>
            <ac:spMk id="15" creationId="{3E98DA27-EAC6-A969-A050-2F63115DF8C7}"/>
          </ac:spMkLst>
        </pc:spChg>
        <pc:spChg chg="mod">
          <ac:chgData name="Ponder, Marilyn (CDC/DDID/NCEZID/DHQP) (CTR)" userId="3999cd6a-e61a-4ada-a4ca-391c3b117a90" providerId="ADAL" clId="{4DCEAAA0-FF75-4B9A-8BDF-9EF47ADD8816}" dt="2023-04-06T20:36:59.612" v="2"/>
          <ac:spMkLst>
            <pc:docMk/>
            <pc:sldMk cId="806358370" sldId="528"/>
            <ac:spMk id="16" creationId="{3B8D60E6-587B-1A08-CD0A-A08CF35F5DA7}"/>
          </ac:spMkLst>
        </pc:spChg>
        <pc:spChg chg="mod">
          <ac:chgData name="Ponder, Marilyn (CDC/DDID/NCEZID/DHQP) (CTR)" userId="3999cd6a-e61a-4ada-a4ca-391c3b117a90" providerId="ADAL" clId="{4DCEAAA0-FF75-4B9A-8BDF-9EF47ADD8816}" dt="2023-04-06T20:36:59.612" v="2"/>
          <ac:spMkLst>
            <pc:docMk/>
            <pc:sldMk cId="806358370" sldId="528"/>
            <ac:spMk id="17" creationId="{34DA49D8-7EE3-0E84-AB9E-9E67ED9C7F05}"/>
          </ac:spMkLst>
        </pc:spChg>
        <pc:spChg chg="mod">
          <ac:chgData name="Ponder, Marilyn (CDC/DDID/NCEZID/DHQP) (CTR)" userId="3999cd6a-e61a-4ada-a4ca-391c3b117a90" providerId="ADAL" clId="{4DCEAAA0-FF75-4B9A-8BDF-9EF47ADD8816}" dt="2023-04-06T20:36:59.612" v="2"/>
          <ac:spMkLst>
            <pc:docMk/>
            <pc:sldMk cId="806358370" sldId="528"/>
            <ac:spMk id="18" creationId="{2A7DED3C-E202-D1D3-EDE1-1EB1E7636C56}"/>
          </ac:spMkLst>
        </pc:spChg>
        <pc:spChg chg="mod">
          <ac:chgData name="Ponder, Marilyn (CDC/DDID/NCEZID/DHQP) (CTR)" userId="3999cd6a-e61a-4ada-a4ca-391c3b117a90" providerId="ADAL" clId="{4DCEAAA0-FF75-4B9A-8BDF-9EF47ADD8816}" dt="2023-04-06T20:36:59.612" v="2"/>
          <ac:spMkLst>
            <pc:docMk/>
            <pc:sldMk cId="806358370" sldId="528"/>
            <ac:spMk id="19" creationId="{A0FF9183-C9E2-2D24-3508-FF38AA5970CA}"/>
          </ac:spMkLst>
        </pc:spChg>
        <pc:spChg chg="mod">
          <ac:chgData name="Ponder, Marilyn (CDC/DDID/NCEZID/DHQP) (CTR)" userId="3999cd6a-e61a-4ada-a4ca-391c3b117a90" providerId="ADAL" clId="{4DCEAAA0-FF75-4B9A-8BDF-9EF47ADD8816}" dt="2023-04-06T20:36:59.612" v="2"/>
          <ac:spMkLst>
            <pc:docMk/>
            <pc:sldMk cId="806358370" sldId="528"/>
            <ac:spMk id="20" creationId="{D2BB2E43-A191-4250-707A-B0B76E8B3F5A}"/>
          </ac:spMkLst>
        </pc:spChg>
        <pc:spChg chg="mod">
          <ac:chgData name="Ponder, Marilyn (CDC/DDID/NCEZID/DHQP) (CTR)" userId="3999cd6a-e61a-4ada-a4ca-391c3b117a90" providerId="ADAL" clId="{4DCEAAA0-FF75-4B9A-8BDF-9EF47ADD8816}" dt="2023-04-06T20:36:59.612" v="2"/>
          <ac:spMkLst>
            <pc:docMk/>
            <pc:sldMk cId="806358370" sldId="528"/>
            <ac:spMk id="21" creationId="{FE178187-9539-DA43-05A0-7341CDB825D4}"/>
          </ac:spMkLst>
        </pc:spChg>
        <pc:spChg chg="mod">
          <ac:chgData name="Ponder, Marilyn (CDC/DDID/NCEZID/DHQP) (CTR)" userId="3999cd6a-e61a-4ada-a4ca-391c3b117a90" providerId="ADAL" clId="{4DCEAAA0-FF75-4B9A-8BDF-9EF47ADD8816}" dt="2023-04-06T20:36:59.612" v="2"/>
          <ac:spMkLst>
            <pc:docMk/>
            <pc:sldMk cId="806358370" sldId="528"/>
            <ac:spMk id="22" creationId="{EF026756-C166-A1F5-938C-7D9D82359B20}"/>
          </ac:spMkLst>
        </pc:spChg>
        <pc:spChg chg="mod">
          <ac:chgData name="Ponder, Marilyn (CDC/DDID/NCEZID/DHQP) (CTR)" userId="3999cd6a-e61a-4ada-a4ca-391c3b117a90" providerId="ADAL" clId="{4DCEAAA0-FF75-4B9A-8BDF-9EF47ADD8816}" dt="2023-04-06T20:36:59.612" v="2"/>
          <ac:spMkLst>
            <pc:docMk/>
            <pc:sldMk cId="806358370" sldId="528"/>
            <ac:spMk id="23" creationId="{2FDE70B4-25CC-BDF8-FC31-72DA4D319D18}"/>
          </ac:spMkLst>
        </pc:spChg>
        <pc:spChg chg="mod">
          <ac:chgData name="Ponder, Marilyn (CDC/DDID/NCEZID/DHQP) (CTR)" userId="3999cd6a-e61a-4ada-a4ca-391c3b117a90" providerId="ADAL" clId="{4DCEAAA0-FF75-4B9A-8BDF-9EF47ADD8816}" dt="2023-04-06T20:36:59.612" v="2"/>
          <ac:spMkLst>
            <pc:docMk/>
            <pc:sldMk cId="806358370" sldId="528"/>
            <ac:spMk id="24" creationId="{5C1BA222-BE4E-A7F0-6931-68A0F19634D5}"/>
          </ac:spMkLst>
        </pc:spChg>
        <pc:spChg chg="mod">
          <ac:chgData name="Ponder, Marilyn (CDC/DDID/NCEZID/DHQP) (CTR)" userId="3999cd6a-e61a-4ada-a4ca-391c3b117a90" providerId="ADAL" clId="{4DCEAAA0-FF75-4B9A-8BDF-9EF47ADD8816}" dt="2023-04-06T20:36:59.612" v="2"/>
          <ac:spMkLst>
            <pc:docMk/>
            <pc:sldMk cId="806358370" sldId="528"/>
            <ac:spMk id="26" creationId="{D7DF89AB-0A50-4CE0-DFB8-19D558766734}"/>
          </ac:spMkLst>
        </pc:spChg>
        <pc:grpChg chg="del">
          <ac:chgData name="Ponder, Marilyn (CDC/DDID/NCEZID/DHQP) (CTR)" userId="3999cd6a-e61a-4ada-a4ca-391c3b117a90" providerId="ADAL" clId="{4DCEAAA0-FF75-4B9A-8BDF-9EF47ADD8816}" dt="2023-04-06T20:36:57.007" v="0" actId="478"/>
          <ac:grpSpMkLst>
            <pc:docMk/>
            <pc:sldMk cId="806358370" sldId="528"/>
            <ac:grpSpMk id="5" creationId="{C0C6534A-06DB-4699-83A5-3A873803E24F}"/>
          </ac:grpSpMkLst>
        </pc:grpChg>
        <pc:grpChg chg="add mod">
          <ac:chgData name="Ponder, Marilyn (CDC/DDID/NCEZID/DHQP) (CTR)" userId="3999cd6a-e61a-4ada-a4ca-391c3b117a90" providerId="ADAL" clId="{4DCEAAA0-FF75-4B9A-8BDF-9EF47ADD8816}" dt="2023-04-06T20:36:59.612" v="2"/>
          <ac:grpSpMkLst>
            <pc:docMk/>
            <pc:sldMk cId="806358370" sldId="528"/>
            <ac:grpSpMk id="7" creationId="{4A389CD4-DB12-21C1-B4CC-1075990B1A80}"/>
          </ac:grpSpMkLst>
        </pc:grpChg>
        <pc:grpChg chg="mod">
          <ac:chgData name="Ponder, Marilyn (CDC/DDID/NCEZID/DHQP) (CTR)" userId="3999cd6a-e61a-4ada-a4ca-391c3b117a90" providerId="ADAL" clId="{4DCEAAA0-FF75-4B9A-8BDF-9EF47ADD8816}" dt="2023-04-06T20:36:59.612" v="2"/>
          <ac:grpSpMkLst>
            <pc:docMk/>
            <pc:sldMk cId="806358370" sldId="528"/>
            <ac:grpSpMk id="12" creationId="{8ED2A44C-3A94-AEBF-978F-CE9A5673B3A0}"/>
          </ac:grpSpMkLst>
        </pc:grpChg>
        <pc:picChg chg="mod">
          <ac:chgData name="Ponder, Marilyn (CDC/DDID/NCEZID/DHQP) (CTR)" userId="3999cd6a-e61a-4ada-a4ca-391c3b117a90" providerId="ADAL" clId="{4DCEAAA0-FF75-4B9A-8BDF-9EF47ADD8816}" dt="2023-04-06T20:36:59.612" v="2"/>
          <ac:picMkLst>
            <pc:docMk/>
            <pc:sldMk cId="806358370" sldId="528"/>
            <ac:picMk id="8" creationId="{222547ED-025D-15EA-E833-661374C50F91}"/>
          </ac:picMkLst>
        </pc:picChg>
        <pc:picChg chg="del">
          <ac:chgData name="Ponder, Marilyn (CDC/DDID/NCEZID/DHQP) (CTR)" userId="3999cd6a-e61a-4ada-a4ca-391c3b117a90" providerId="ADAL" clId="{4DCEAAA0-FF75-4B9A-8BDF-9EF47ADD8816}" dt="2023-04-06T20:36:58.816" v="1" actId="478"/>
          <ac:picMkLst>
            <pc:docMk/>
            <pc:sldMk cId="806358370" sldId="528"/>
            <ac:picMk id="9" creationId="{350C82A8-C0A7-7AD9-E3CB-513364D78615}"/>
          </ac:picMkLst>
        </pc:picChg>
        <pc:picChg chg="mod">
          <ac:chgData name="Ponder, Marilyn (CDC/DDID/NCEZID/DHQP) (CTR)" userId="3999cd6a-e61a-4ada-a4ca-391c3b117a90" providerId="ADAL" clId="{4DCEAAA0-FF75-4B9A-8BDF-9EF47ADD8816}" dt="2023-04-06T20:36:59.612" v="2"/>
          <ac:picMkLst>
            <pc:docMk/>
            <pc:sldMk cId="806358370" sldId="528"/>
            <ac:picMk id="25" creationId="{3A17BB86-A569-5664-B80B-74A37C2F19BC}"/>
          </ac:picMkLst>
        </pc:picChg>
      </pc:sldChg>
      <pc:sldChg chg="modNotesTx">
        <pc:chgData name="Ponder, Marilyn (CDC/DDID/NCEZID/DHQP) (CTR)" userId="3999cd6a-e61a-4ada-a4ca-391c3b117a90" providerId="ADAL" clId="{4DCEAAA0-FF75-4B9A-8BDF-9EF47ADD8816}" dt="2023-04-07T15:04:43.839" v="235" actId="114"/>
        <pc:sldMkLst>
          <pc:docMk/>
          <pc:sldMk cId="974199628" sldId="529"/>
        </pc:sldMkLst>
      </pc:sldChg>
      <pc:sldChg chg="addSp delSp modSp mod">
        <pc:chgData name="Ponder, Marilyn (CDC/DDID/NCEZID/DHQP) (CTR)" userId="3999cd6a-e61a-4ada-a4ca-391c3b117a90" providerId="ADAL" clId="{4DCEAAA0-FF75-4B9A-8BDF-9EF47ADD8816}" dt="2023-04-06T20:37:12.929" v="6" actId="167"/>
        <pc:sldMkLst>
          <pc:docMk/>
          <pc:sldMk cId="2088135282" sldId="599"/>
        </pc:sldMkLst>
        <pc:spChg chg="mod">
          <ac:chgData name="Ponder, Marilyn (CDC/DDID/NCEZID/DHQP) (CTR)" userId="3999cd6a-e61a-4ada-a4ca-391c3b117a90" providerId="ADAL" clId="{4DCEAAA0-FF75-4B9A-8BDF-9EF47ADD8816}" dt="2023-04-06T20:37:10.159" v="5"/>
          <ac:spMkLst>
            <pc:docMk/>
            <pc:sldMk cId="2088135282" sldId="599"/>
            <ac:spMk id="14" creationId="{F78C5E56-B433-5490-7B0F-327A56814867}"/>
          </ac:spMkLst>
        </pc:spChg>
        <pc:spChg chg="mod">
          <ac:chgData name="Ponder, Marilyn (CDC/DDID/NCEZID/DHQP) (CTR)" userId="3999cd6a-e61a-4ada-a4ca-391c3b117a90" providerId="ADAL" clId="{4DCEAAA0-FF75-4B9A-8BDF-9EF47ADD8816}" dt="2023-04-06T20:37:10.159" v="5"/>
          <ac:spMkLst>
            <pc:docMk/>
            <pc:sldMk cId="2088135282" sldId="599"/>
            <ac:spMk id="15" creationId="{1EF8BA45-BB3A-F056-D2F3-5F247E12E778}"/>
          </ac:spMkLst>
        </pc:spChg>
        <pc:spChg chg="mod">
          <ac:chgData name="Ponder, Marilyn (CDC/DDID/NCEZID/DHQP) (CTR)" userId="3999cd6a-e61a-4ada-a4ca-391c3b117a90" providerId="ADAL" clId="{4DCEAAA0-FF75-4B9A-8BDF-9EF47ADD8816}" dt="2023-04-06T20:37:10.159" v="5"/>
          <ac:spMkLst>
            <pc:docMk/>
            <pc:sldMk cId="2088135282" sldId="599"/>
            <ac:spMk id="16" creationId="{B4C8DE29-6C78-9A0C-E6D1-CA567F2DC7B4}"/>
          </ac:spMkLst>
        </pc:spChg>
        <pc:spChg chg="mod">
          <ac:chgData name="Ponder, Marilyn (CDC/DDID/NCEZID/DHQP) (CTR)" userId="3999cd6a-e61a-4ada-a4ca-391c3b117a90" providerId="ADAL" clId="{4DCEAAA0-FF75-4B9A-8BDF-9EF47ADD8816}" dt="2023-04-06T20:37:10.159" v="5"/>
          <ac:spMkLst>
            <pc:docMk/>
            <pc:sldMk cId="2088135282" sldId="599"/>
            <ac:spMk id="17" creationId="{5DFAE579-03AF-CBEB-578A-40913FC72D19}"/>
          </ac:spMkLst>
        </pc:spChg>
        <pc:spChg chg="mod">
          <ac:chgData name="Ponder, Marilyn (CDC/DDID/NCEZID/DHQP) (CTR)" userId="3999cd6a-e61a-4ada-a4ca-391c3b117a90" providerId="ADAL" clId="{4DCEAAA0-FF75-4B9A-8BDF-9EF47ADD8816}" dt="2023-04-06T20:37:10.159" v="5"/>
          <ac:spMkLst>
            <pc:docMk/>
            <pc:sldMk cId="2088135282" sldId="599"/>
            <ac:spMk id="18" creationId="{F34E556E-5277-830F-844F-8B600F03B8E9}"/>
          </ac:spMkLst>
        </pc:spChg>
        <pc:spChg chg="mod">
          <ac:chgData name="Ponder, Marilyn (CDC/DDID/NCEZID/DHQP) (CTR)" userId="3999cd6a-e61a-4ada-a4ca-391c3b117a90" providerId="ADAL" clId="{4DCEAAA0-FF75-4B9A-8BDF-9EF47ADD8816}" dt="2023-04-06T20:37:10.159" v="5"/>
          <ac:spMkLst>
            <pc:docMk/>
            <pc:sldMk cId="2088135282" sldId="599"/>
            <ac:spMk id="19" creationId="{58567BFC-0424-5740-6FF4-B1E58BE3B2C7}"/>
          </ac:spMkLst>
        </pc:spChg>
        <pc:spChg chg="mod">
          <ac:chgData name="Ponder, Marilyn (CDC/DDID/NCEZID/DHQP) (CTR)" userId="3999cd6a-e61a-4ada-a4ca-391c3b117a90" providerId="ADAL" clId="{4DCEAAA0-FF75-4B9A-8BDF-9EF47ADD8816}" dt="2023-04-06T20:37:10.159" v="5"/>
          <ac:spMkLst>
            <pc:docMk/>
            <pc:sldMk cId="2088135282" sldId="599"/>
            <ac:spMk id="20" creationId="{B23776EF-3711-642B-3055-FAFF864A8783}"/>
          </ac:spMkLst>
        </pc:spChg>
        <pc:spChg chg="mod">
          <ac:chgData name="Ponder, Marilyn (CDC/DDID/NCEZID/DHQP) (CTR)" userId="3999cd6a-e61a-4ada-a4ca-391c3b117a90" providerId="ADAL" clId="{4DCEAAA0-FF75-4B9A-8BDF-9EF47ADD8816}" dt="2023-04-06T20:37:10.159" v="5"/>
          <ac:spMkLst>
            <pc:docMk/>
            <pc:sldMk cId="2088135282" sldId="599"/>
            <ac:spMk id="21" creationId="{E1727CFD-6EB1-1CE3-F565-741801F71A3C}"/>
          </ac:spMkLst>
        </pc:spChg>
        <pc:spChg chg="mod">
          <ac:chgData name="Ponder, Marilyn (CDC/DDID/NCEZID/DHQP) (CTR)" userId="3999cd6a-e61a-4ada-a4ca-391c3b117a90" providerId="ADAL" clId="{4DCEAAA0-FF75-4B9A-8BDF-9EF47ADD8816}" dt="2023-04-06T20:37:10.159" v="5"/>
          <ac:spMkLst>
            <pc:docMk/>
            <pc:sldMk cId="2088135282" sldId="599"/>
            <ac:spMk id="22" creationId="{B23B5B63-868B-1029-2780-18D124698C57}"/>
          </ac:spMkLst>
        </pc:spChg>
        <pc:spChg chg="mod">
          <ac:chgData name="Ponder, Marilyn (CDC/DDID/NCEZID/DHQP) (CTR)" userId="3999cd6a-e61a-4ada-a4ca-391c3b117a90" providerId="ADAL" clId="{4DCEAAA0-FF75-4B9A-8BDF-9EF47ADD8816}" dt="2023-04-06T20:37:10.159" v="5"/>
          <ac:spMkLst>
            <pc:docMk/>
            <pc:sldMk cId="2088135282" sldId="599"/>
            <ac:spMk id="23" creationId="{D86AE400-5C38-7FC3-42EF-FC8B63DA8F0A}"/>
          </ac:spMkLst>
        </pc:spChg>
        <pc:spChg chg="mod">
          <ac:chgData name="Ponder, Marilyn (CDC/DDID/NCEZID/DHQP) (CTR)" userId="3999cd6a-e61a-4ada-a4ca-391c3b117a90" providerId="ADAL" clId="{4DCEAAA0-FF75-4B9A-8BDF-9EF47ADD8816}" dt="2023-04-06T20:37:10.159" v="5"/>
          <ac:spMkLst>
            <pc:docMk/>
            <pc:sldMk cId="2088135282" sldId="599"/>
            <ac:spMk id="24" creationId="{1CFAE4E7-CEF8-DBEC-36D0-DDE7DFBAA7E2}"/>
          </ac:spMkLst>
        </pc:spChg>
        <pc:spChg chg="mod">
          <ac:chgData name="Ponder, Marilyn (CDC/DDID/NCEZID/DHQP) (CTR)" userId="3999cd6a-e61a-4ada-a4ca-391c3b117a90" providerId="ADAL" clId="{4DCEAAA0-FF75-4B9A-8BDF-9EF47ADD8816}" dt="2023-04-06T20:37:10.159" v="5"/>
          <ac:spMkLst>
            <pc:docMk/>
            <pc:sldMk cId="2088135282" sldId="599"/>
            <ac:spMk id="25" creationId="{CE6E0C82-DE58-9A47-0EBA-F892716031A7}"/>
          </ac:spMkLst>
        </pc:spChg>
        <pc:spChg chg="mod">
          <ac:chgData name="Ponder, Marilyn (CDC/DDID/NCEZID/DHQP) (CTR)" userId="3999cd6a-e61a-4ada-a4ca-391c3b117a90" providerId="ADAL" clId="{4DCEAAA0-FF75-4B9A-8BDF-9EF47ADD8816}" dt="2023-04-06T20:37:10.159" v="5"/>
          <ac:spMkLst>
            <pc:docMk/>
            <pc:sldMk cId="2088135282" sldId="599"/>
            <ac:spMk id="27" creationId="{5B3C1767-3620-806F-E67D-3C99D5296827}"/>
          </ac:spMkLst>
        </pc:spChg>
        <pc:grpChg chg="del">
          <ac:chgData name="Ponder, Marilyn (CDC/DDID/NCEZID/DHQP) (CTR)" userId="3999cd6a-e61a-4ada-a4ca-391c3b117a90" providerId="ADAL" clId="{4DCEAAA0-FF75-4B9A-8BDF-9EF47ADD8816}" dt="2023-04-06T20:37:07.838" v="3" actId="478"/>
          <ac:grpSpMkLst>
            <pc:docMk/>
            <pc:sldMk cId="2088135282" sldId="599"/>
            <ac:grpSpMk id="5" creationId="{C0C6534A-06DB-4699-83A5-3A873803E24F}"/>
          </ac:grpSpMkLst>
        </pc:grpChg>
        <pc:grpChg chg="add mod ord">
          <ac:chgData name="Ponder, Marilyn (CDC/DDID/NCEZID/DHQP) (CTR)" userId="3999cd6a-e61a-4ada-a4ca-391c3b117a90" providerId="ADAL" clId="{4DCEAAA0-FF75-4B9A-8BDF-9EF47ADD8816}" dt="2023-04-06T20:37:12.929" v="6" actId="167"/>
          <ac:grpSpMkLst>
            <pc:docMk/>
            <pc:sldMk cId="2088135282" sldId="599"/>
            <ac:grpSpMk id="8" creationId="{2102C427-AECF-DB8B-2C9B-3DEE344351FF}"/>
          </ac:grpSpMkLst>
        </pc:grpChg>
        <pc:grpChg chg="mod">
          <ac:chgData name="Ponder, Marilyn (CDC/DDID/NCEZID/DHQP) (CTR)" userId="3999cd6a-e61a-4ada-a4ca-391c3b117a90" providerId="ADAL" clId="{4DCEAAA0-FF75-4B9A-8BDF-9EF47ADD8816}" dt="2023-04-06T20:37:10.159" v="5"/>
          <ac:grpSpMkLst>
            <pc:docMk/>
            <pc:sldMk cId="2088135282" sldId="599"/>
            <ac:grpSpMk id="13" creationId="{C3165058-C10F-05E0-BE3F-FEEB02BE8B88}"/>
          </ac:grpSpMkLst>
        </pc:grpChg>
        <pc:picChg chg="del">
          <ac:chgData name="Ponder, Marilyn (CDC/DDID/NCEZID/DHQP) (CTR)" userId="3999cd6a-e61a-4ada-a4ca-391c3b117a90" providerId="ADAL" clId="{4DCEAAA0-FF75-4B9A-8BDF-9EF47ADD8816}" dt="2023-04-06T20:37:09.590" v="4" actId="478"/>
          <ac:picMkLst>
            <pc:docMk/>
            <pc:sldMk cId="2088135282" sldId="599"/>
            <ac:picMk id="9" creationId="{350C82A8-C0A7-7AD9-E3CB-513364D78615}"/>
          </ac:picMkLst>
        </pc:picChg>
        <pc:picChg chg="mod">
          <ac:chgData name="Ponder, Marilyn (CDC/DDID/NCEZID/DHQP) (CTR)" userId="3999cd6a-e61a-4ada-a4ca-391c3b117a90" providerId="ADAL" clId="{4DCEAAA0-FF75-4B9A-8BDF-9EF47ADD8816}" dt="2023-04-06T20:37:10.159" v="5"/>
          <ac:picMkLst>
            <pc:docMk/>
            <pc:sldMk cId="2088135282" sldId="599"/>
            <ac:picMk id="12" creationId="{578E59A6-BA0E-79CF-7C18-6590517ECC01}"/>
          </ac:picMkLst>
        </pc:picChg>
        <pc:picChg chg="mod">
          <ac:chgData name="Ponder, Marilyn (CDC/DDID/NCEZID/DHQP) (CTR)" userId="3999cd6a-e61a-4ada-a4ca-391c3b117a90" providerId="ADAL" clId="{4DCEAAA0-FF75-4B9A-8BDF-9EF47ADD8816}" dt="2023-04-06T20:37:10.159" v="5"/>
          <ac:picMkLst>
            <pc:docMk/>
            <pc:sldMk cId="2088135282" sldId="599"/>
            <ac:picMk id="26" creationId="{CC24791F-11ED-1DEE-9FC0-704AB855F1B3}"/>
          </ac:picMkLst>
        </pc:picChg>
      </pc:sldChg>
      <pc:sldChg chg="addSp delSp modSp mod">
        <pc:chgData name="Ponder, Marilyn (CDC/DDID/NCEZID/DHQP) (CTR)" userId="3999cd6a-e61a-4ada-a4ca-391c3b117a90" providerId="ADAL" clId="{4DCEAAA0-FF75-4B9A-8BDF-9EF47ADD8816}" dt="2023-04-06T20:37:32.154" v="11" actId="1076"/>
        <pc:sldMkLst>
          <pc:docMk/>
          <pc:sldMk cId="3417011130" sldId="600"/>
        </pc:sldMkLst>
        <pc:spChg chg="topLvl">
          <ac:chgData name="Ponder, Marilyn (CDC/DDID/NCEZID/DHQP) (CTR)" userId="3999cd6a-e61a-4ada-a4ca-391c3b117a90" providerId="ADAL" clId="{4DCEAAA0-FF75-4B9A-8BDF-9EF47ADD8816}" dt="2023-04-06T20:37:19.399" v="7" actId="478"/>
          <ac:spMkLst>
            <pc:docMk/>
            <pc:sldMk cId="3417011130" sldId="600"/>
            <ac:spMk id="4" creationId="{1000B4AB-E2FD-42EB-853F-323979FD935D}"/>
          </ac:spMkLst>
        </pc:spChg>
        <pc:spChg chg="mod">
          <ac:chgData name="Ponder, Marilyn (CDC/DDID/NCEZID/DHQP) (CTR)" userId="3999cd6a-e61a-4ada-a4ca-391c3b117a90" providerId="ADAL" clId="{4DCEAAA0-FF75-4B9A-8BDF-9EF47ADD8816}" dt="2023-04-06T20:37:21.939" v="9"/>
          <ac:spMkLst>
            <pc:docMk/>
            <pc:sldMk cId="3417011130" sldId="600"/>
            <ac:spMk id="14" creationId="{0D523D0A-FA38-ED74-675D-A7D5AC02BD3E}"/>
          </ac:spMkLst>
        </pc:spChg>
        <pc:spChg chg="mod">
          <ac:chgData name="Ponder, Marilyn (CDC/DDID/NCEZID/DHQP) (CTR)" userId="3999cd6a-e61a-4ada-a4ca-391c3b117a90" providerId="ADAL" clId="{4DCEAAA0-FF75-4B9A-8BDF-9EF47ADD8816}" dt="2023-04-06T20:37:21.939" v="9"/>
          <ac:spMkLst>
            <pc:docMk/>
            <pc:sldMk cId="3417011130" sldId="600"/>
            <ac:spMk id="15" creationId="{E47C80C5-6CAF-B9E8-FCFC-9999BD3B4193}"/>
          </ac:spMkLst>
        </pc:spChg>
        <pc:spChg chg="mod">
          <ac:chgData name="Ponder, Marilyn (CDC/DDID/NCEZID/DHQP) (CTR)" userId="3999cd6a-e61a-4ada-a4ca-391c3b117a90" providerId="ADAL" clId="{4DCEAAA0-FF75-4B9A-8BDF-9EF47ADD8816}" dt="2023-04-06T20:37:21.939" v="9"/>
          <ac:spMkLst>
            <pc:docMk/>
            <pc:sldMk cId="3417011130" sldId="600"/>
            <ac:spMk id="16" creationId="{F35A3B0F-E907-E4C4-5AF2-6B0B56796ABF}"/>
          </ac:spMkLst>
        </pc:spChg>
        <pc:spChg chg="mod">
          <ac:chgData name="Ponder, Marilyn (CDC/DDID/NCEZID/DHQP) (CTR)" userId="3999cd6a-e61a-4ada-a4ca-391c3b117a90" providerId="ADAL" clId="{4DCEAAA0-FF75-4B9A-8BDF-9EF47ADD8816}" dt="2023-04-06T20:37:21.939" v="9"/>
          <ac:spMkLst>
            <pc:docMk/>
            <pc:sldMk cId="3417011130" sldId="600"/>
            <ac:spMk id="17" creationId="{8CCCF8C8-1CC8-55AA-ACA3-286AA3DCA9DD}"/>
          </ac:spMkLst>
        </pc:spChg>
        <pc:spChg chg="mod">
          <ac:chgData name="Ponder, Marilyn (CDC/DDID/NCEZID/DHQP) (CTR)" userId="3999cd6a-e61a-4ada-a4ca-391c3b117a90" providerId="ADAL" clId="{4DCEAAA0-FF75-4B9A-8BDF-9EF47ADD8816}" dt="2023-04-06T20:37:21.939" v="9"/>
          <ac:spMkLst>
            <pc:docMk/>
            <pc:sldMk cId="3417011130" sldId="600"/>
            <ac:spMk id="18" creationId="{9F46B5C0-2030-AAFA-D403-77DC98A37A83}"/>
          </ac:spMkLst>
        </pc:spChg>
        <pc:spChg chg="mod">
          <ac:chgData name="Ponder, Marilyn (CDC/DDID/NCEZID/DHQP) (CTR)" userId="3999cd6a-e61a-4ada-a4ca-391c3b117a90" providerId="ADAL" clId="{4DCEAAA0-FF75-4B9A-8BDF-9EF47ADD8816}" dt="2023-04-06T20:37:21.939" v="9"/>
          <ac:spMkLst>
            <pc:docMk/>
            <pc:sldMk cId="3417011130" sldId="600"/>
            <ac:spMk id="19" creationId="{A6E7C928-F212-E47A-4912-B539DE309237}"/>
          </ac:spMkLst>
        </pc:spChg>
        <pc:spChg chg="mod">
          <ac:chgData name="Ponder, Marilyn (CDC/DDID/NCEZID/DHQP) (CTR)" userId="3999cd6a-e61a-4ada-a4ca-391c3b117a90" providerId="ADAL" clId="{4DCEAAA0-FF75-4B9A-8BDF-9EF47ADD8816}" dt="2023-04-06T20:37:21.939" v="9"/>
          <ac:spMkLst>
            <pc:docMk/>
            <pc:sldMk cId="3417011130" sldId="600"/>
            <ac:spMk id="20" creationId="{C1F9DFFA-7A76-4D78-07E9-54BB2889A861}"/>
          </ac:spMkLst>
        </pc:spChg>
        <pc:spChg chg="mod">
          <ac:chgData name="Ponder, Marilyn (CDC/DDID/NCEZID/DHQP) (CTR)" userId="3999cd6a-e61a-4ada-a4ca-391c3b117a90" providerId="ADAL" clId="{4DCEAAA0-FF75-4B9A-8BDF-9EF47ADD8816}" dt="2023-04-06T20:37:21.939" v="9"/>
          <ac:spMkLst>
            <pc:docMk/>
            <pc:sldMk cId="3417011130" sldId="600"/>
            <ac:spMk id="21" creationId="{34CFA626-7500-7229-2CB8-E6110875458F}"/>
          </ac:spMkLst>
        </pc:spChg>
        <pc:spChg chg="mod">
          <ac:chgData name="Ponder, Marilyn (CDC/DDID/NCEZID/DHQP) (CTR)" userId="3999cd6a-e61a-4ada-a4ca-391c3b117a90" providerId="ADAL" clId="{4DCEAAA0-FF75-4B9A-8BDF-9EF47ADD8816}" dt="2023-04-06T20:37:21.939" v="9"/>
          <ac:spMkLst>
            <pc:docMk/>
            <pc:sldMk cId="3417011130" sldId="600"/>
            <ac:spMk id="22" creationId="{FBFBD091-D382-2CD1-D834-D3731DD232D5}"/>
          </ac:spMkLst>
        </pc:spChg>
        <pc:spChg chg="mod">
          <ac:chgData name="Ponder, Marilyn (CDC/DDID/NCEZID/DHQP) (CTR)" userId="3999cd6a-e61a-4ada-a4ca-391c3b117a90" providerId="ADAL" clId="{4DCEAAA0-FF75-4B9A-8BDF-9EF47ADD8816}" dt="2023-04-06T20:37:21.939" v="9"/>
          <ac:spMkLst>
            <pc:docMk/>
            <pc:sldMk cId="3417011130" sldId="600"/>
            <ac:spMk id="23" creationId="{41F1BCF6-A7FA-8767-6355-C6B29E7BDF0C}"/>
          </ac:spMkLst>
        </pc:spChg>
        <pc:spChg chg="mod">
          <ac:chgData name="Ponder, Marilyn (CDC/DDID/NCEZID/DHQP) (CTR)" userId="3999cd6a-e61a-4ada-a4ca-391c3b117a90" providerId="ADAL" clId="{4DCEAAA0-FF75-4B9A-8BDF-9EF47ADD8816}" dt="2023-04-06T20:37:21.939" v="9"/>
          <ac:spMkLst>
            <pc:docMk/>
            <pc:sldMk cId="3417011130" sldId="600"/>
            <ac:spMk id="24" creationId="{0FF26240-EC02-592F-7686-2CD651276D4B}"/>
          </ac:spMkLst>
        </pc:spChg>
        <pc:spChg chg="mod">
          <ac:chgData name="Ponder, Marilyn (CDC/DDID/NCEZID/DHQP) (CTR)" userId="3999cd6a-e61a-4ada-a4ca-391c3b117a90" providerId="ADAL" clId="{4DCEAAA0-FF75-4B9A-8BDF-9EF47ADD8816}" dt="2023-04-06T20:37:21.939" v="9"/>
          <ac:spMkLst>
            <pc:docMk/>
            <pc:sldMk cId="3417011130" sldId="600"/>
            <ac:spMk id="25" creationId="{0DFCF435-F0E2-01C1-E5BA-2E20A44545AC}"/>
          </ac:spMkLst>
        </pc:spChg>
        <pc:spChg chg="mod">
          <ac:chgData name="Ponder, Marilyn (CDC/DDID/NCEZID/DHQP) (CTR)" userId="3999cd6a-e61a-4ada-a4ca-391c3b117a90" providerId="ADAL" clId="{4DCEAAA0-FF75-4B9A-8BDF-9EF47ADD8816}" dt="2023-04-06T20:37:21.939" v="9"/>
          <ac:spMkLst>
            <pc:docMk/>
            <pc:sldMk cId="3417011130" sldId="600"/>
            <ac:spMk id="27" creationId="{8C77DC9D-F3FD-F72F-7025-9BDB3EAFE70A}"/>
          </ac:spMkLst>
        </pc:spChg>
        <pc:grpChg chg="del">
          <ac:chgData name="Ponder, Marilyn (CDC/DDID/NCEZID/DHQP) (CTR)" userId="3999cd6a-e61a-4ada-a4ca-391c3b117a90" providerId="ADAL" clId="{4DCEAAA0-FF75-4B9A-8BDF-9EF47ADD8816}" dt="2023-04-06T20:37:19.399" v="7" actId="478"/>
          <ac:grpSpMkLst>
            <pc:docMk/>
            <pc:sldMk cId="3417011130" sldId="600"/>
            <ac:grpSpMk id="5" creationId="{C0C6534A-06DB-4699-83A5-3A873803E24F}"/>
          </ac:grpSpMkLst>
        </pc:grpChg>
        <pc:grpChg chg="add mod ord">
          <ac:chgData name="Ponder, Marilyn (CDC/DDID/NCEZID/DHQP) (CTR)" userId="3999cd6a-e61a-4ada-a4ca-391c3b117a90" providerId="ADAL" clId="{4DCEAAA0-FF75-4B9A-8BDF-9EF47ADD8816}" dt="2023-04-06T20:37:32.154" v="11" actId="1076"/>
          <ac:grpSpMkLst>
            <pc:docMk/>
            <pc:sldMk cId="3417011130" sldId="600"/>
            <ac:grpSpMk id="7" creationId="{0AD72565-FEF4-8008-B810-C539167A2BF1}"/>
          </ac:grpSpMkLst>
        </pc:grpChg>
        <pc:grpChg chg="mod">
          <ac:chgData name="Ponder, Marilyn (CDC/DDID/NCEZID/DHQP) (CTR)" userId="3999cd6a-e61a-4ada-a4ca-391c3b117a90" providerId="ADAL" clId="{4DCEAAA0-FF75-4B9A-8BDF-9EF47ADD8816}" dt="2023-04-06T20:37:21.939" v="9"/>
          <ac:grpSpMkLst>
            <pc:docMk/>
            <pc:sldMk cId="3417011130" sldId="600"/>
            <ac:grpSpMk id="12" creationId="{88450EA3-A7D0-C8D6-4289-4A7B7AC5C76F}"/>
          </ac:grpSpMkLst>
        </pc:grpChg>
        <pc:picChg chg="del topLvl">
          <ac:chgData name="Ponder, Marilyn (CDC/DDID/NCEZID/DHQP) (CTR)" userId="3999cd6a-e61a-4ada-a4ca-391c3b117a90" providerId="ADAL" clId="{4DCEAAA0-FF75-4B9A-8BDF-9EF47ADD8816}" dt="2023-04-06T20:37:19.399" v="7" actId="478"/>
          <ac:picMkLst>
            <pc:docMk/>
            <pc:sldMk cId="3417011130" sldId="600"/>
            <ac:picMk id="3" creationId="{BC6B80C3-177C-7281-A202-3886BE0CEC24}"/>
          </ac:picMkLst>
        </pc:picChg>
        <pc:picChg chg="mod">
          <ac:chgData name="Ponder, Marilyn (CDC/DDID/NCEZID/DHQP) (CTR)" userId="3999cd6a-e61a-4ada-a4ca-391c3b117a90" providerId="ADAL" clId="{4DCEAAA0-FF75-4B9A-8BDF-9EF47ADD8816}" dt="2023-04-06T20:37:21.939" v="9"/>
          <ac:picMkLst>
            <pc:docMk/>
            <pc:sldMk cId="3417011130" sldId="600"/>
            <ac:picMk id="8" creationId="{556440E1-C55E-C003-707A-49291C3407F8}"/>
          </ac:picMkLst>
        </pc:picChg>
        <pc:picChg chg="del">
          <ac:chgData name="Ponder, Marilyn (CDC/DDID/NCEZID/DHQP) (CTR)" userId="3999cd6a-e61a-4ada-a4ca-391c3b117a90" providerId="ADAL" clId="{4DCEAAA0-FF75-4B9A-8BDF-9EF47ADD8816}" dt="2023-04-06T20:37:21.352" v="8" actId="478"/>
          <ac:picMkLst>
            <pc:docMk/>
            <pc:sldMk cId="3417011130" sldId="600"/>
            <ac:picMk id="9" creationId="{350C82A8-C0A7-7AD9-E3CB-513364D78615}"/>
          </ac:picMkLst>
        </pc:picChg>
        <pc:picChg chg="mod">
          <ac:chgData name="Ponder, Marilyn (CDC/DDID/NCEZID/DHQP) (CTR)" userId="3999cd6a-e61a-4ada-a4ca-391c3b117a90" providerId="ADAL" clId="{4DCEAAA0-FF75-4B9A-8BDF-9EF47ADD8816}" dt="2023-04-06T20:37:21.939" v="9"/>
          <ac:picMkLst>
            <pc:docMk/>
            <pc:sldMk cId="3417011130" sldId="600"/>
            <ac:picMk id="26" creationId="{E1DC5EA8-AFCC-3AED-8042-4C20472131A4}"/>
          </ac:picMkLst>
        </pc:picChg>
      </pc:sldChg>
      <pc:sldChg chg="addSp delSp modSp mod">
        <pc:chgData name="Ponder, Marilyn (CDC/DDID/NCEZID/DHQP) (CTR)" userId="3999cd6a-e61a-4ada-a4ca-391c3b117a90" providerId="ADAL" clId="{4DCEAAA0-FF75-4B9A-8BDF-9EF47ADD8816}" dt="2023-04-06T20:37:45.995" v="15" actId="167"/>
        <pc:sldMkLst>
          <pc:docMk/>
          <pc:sldMk cId="3977469981" sldId="601"/>
        </pc:sldMkLst>
        <pc:spChg chg="mod">
          <ac:chgData name="Ponder, Marilyn (CDC/DDID/NCEZID/DHQP) (CTR)" userId="3999cd6a-e61a-4ada-a4ca-391c3b117a90" providerId="ADAL" clId="{4DCEAAA0-FF75-4B9A-8BDF-9EF47ADD8816}" dt="2023-04-06T20:37:41.733" v="14"/>
          <ac:spMkLst>
            <pc:docMk/>
            <pc:sldMk cId="3977469981" sldId="601"/>
            <ac:spMk id="13" creationId="{95AC8D0C-6015-3C25-CFC4-2232E53C982C}"/>
          </ac:spMkLst>
        </pc:spChg>
        <pc:spChg chg="mod">
          <ac:chgData name="Ponder, Marilyn (CDC/DDID/NCEZID/DHQP) (CTR)" userId="3999cd6a-e61a-4ada-a4ca-391c3b117a90" providerId="ADAL" clId="{4DCEAAA0-FF75-4B9A-8BDF-9EF47ADD8816}" dt="2023-04-06T20:37:41.733" v="14"/>
          <ac:spMkLst>
            <pc:docMk/>
            <pc:sldMk cId="3977469981" sldId="601"/>
            <ac:spMk id="14" creationId="{CA19DEB4-6220-9A4B-7D2F-642FAFE1C55F}"/>
          </ac:spMkLst>
        </pc:spChg>
        <pc:spChg chg="mod">
          <ac:chgData name="Ponder, Marilyn (CDC/DDID/NCEZID/DHQP) (CTR)" userId="3999cd6a-e61a-4ada-a4ca-391c3b117a90" providerId="ADAL" clId="{4DCEAAA0-FF75-4B9A-8BDF-9EF47ADD8816}" dt="2023-04-06T20:37:41.733" v="14"/>
          <ac:spMkLst>
            <pc:docMk/>
            <pc:sldMk cId="3977469981" sldId="601"/>
            <ac:spMk id="16" creationId="{6B78088C-B147-2B87-630F-8B09945B0E08}"/>
          </ac:spMkLst>
        </pc:spChg>
        <pc:spChg chg="mod">
          <ac:chgData name="Ponder, Marilyn (CDC/DDID/NCEZID/DHQP) (CTR)" userId="3999cd6a-e61a-4ada-a4ca-391c3b117a90" providerId="ADAL" clId="{4DCEAAA0-FF75-4B9A-8BDF-9EF47ADD8816}" dt="2023-04-06T20:37:41.733" v="14"/>
          <ac:spMkLst>
            <pc:docMk/>
            <pc:sldMk cId="3977469981" sldId="601"/>
            <ac:spMk id="17" creationId="{B0B7180B-819C-5CAC-CA85-CA67FEE2EE48}"/>
          </ac:spMkLst>
        </pc:spChg>
        <pc:spChg chg="mod">
          <ac:chgData name="Ponder, Marilyn (CDC/DDID/NCEZID/DHQP) (CTR)" userId="3999cd6a-e61a-4ada-a4ca-391c3b117a90" providerId="ADAL" clId="{4DCEAAA0-FF75-4B9A-8BDF-9EF47ADD8816}" dt="2023-04-06T20:37:41.733" v="14"/>
          <ac:spMkLst>
            <pc:docMk/>
            <pc:sldMk cId="3977469981" sldId="601"/>
            <ac:spMk id="18" creationId="{251D2470-D36E-736D-0996-ACB79EF86F61}"/>
          </ac:spMkLst>
        </pc:spChg>
        <pc:spChg chg="mod">
          <ac:chgData name="Ponder, Marilyn (CDC/DDID/NCEZID/DHQP) (CTR)" userId="3999cd6a-e61a-4ada-a4ca-391c3b117a90" providerId="ADAL" clId="{4DCEAAA0-FF75-4B9A-8BDF-9EF47ADD8816}" dt="2023-04-06T20:37:41.733" v="14"/>
          <ac:spMkLst>
            <pc:docMk/>
            <pc:sldMk cId="3977469981" sldId="601"/>
            <ac:spMk id="19" creationId="{79580DB9-47CA-82C7-D9AF-9BEC45AE3DDD}"/>
          </ac:spMkLst>
        </pc:spChg>
        <pc:spChg chg="mod">
          <ac:chgData name="Ponder, Marilyn (CDC/DDID/NCEZID/DHQP) (CTR)" userId="3999cd6a-e61a-4ada-a4ca-391c3b117a90" providerId="ADAL" clId="{4DCEAAA0-FF75-4B9A-8BDF-9EF47ADD8816}" dt="2023-04-06T20:37:41.733" v="14"/>
          <ac:spMkLst>
            <pc:docMk/>
            <pc:sldMk cId="3977469981" sldId="601"/>
            <ac:spMk id="20" creationId="{C7B6603A-5EFC-AB87-4455-AC300450512B}"/>
          </ac:spMkLst>
        </pc:spChg>
        <pc:spChg chg="mod">
          <ac:chgData name="Ponder, Marilyn (CDC/DDID/NCEZID/DHQP) (CTR)" userId="3999cd6a-e61a-4ada-a4ca-391c3b117a90" providerId="ADAL" clId="{4DCEAAA0-FF75-4B9A-8BDF-9EF47ADD8816}" dt="2023-04-06T20:37:41.733" v="14"/>
          <ac:spMkLst>
            <pc:docMk/>
            <pc:sldMk cId="3977469981" sldId="601"/>
            <ac:spMk id="21" creationId="{D3C98AFA-2FA8-78DB-283D-09403FCB73CB}"/>
          </ac:spMkLst>
        </pc:spChg>
        <pc:spChg chg="mod">
          <ac:chgData name="Ponder, Marilyn (CDC/DDID/NCEZID/DHQP) (CTR)" userId="3999cd6a-e61a-4ada-a4ca-391c3b117a90" providerId="ADAL" clId="{4DCEAAA0-FF75-4B9A-8BDF-9EF47ADD8816}" dt="2023-04-06T20:37:41.733" v="14"/>
          <ac:spMkLst>
            <pc:docMk/>
            <pc:sldMk cId="3977469981" sldId="601"/>
            <ac:spMk id="22" creationId="{906D6A5D-9C38-A81D-0FEB-257625A3B08E}"/>
          </ac:spMkLst>
        </pc:spChg>
        <pc:spChg chg="mod">
          <ac:chgData name="Ponder, Marilyn (CDC/DDID/NCEZID/DHQP) (CTR)" userId="3999cd6a-e61a-4ada-a4ca-391c3b117a90" providerId="ADAL" clId="{4DCEAAA0-FF75-4B9A-8BDF-9EF47ADD8816}" dt="2023-04-06T20:37:41.733" v="14"/>
          <ac:spMkLst>
            <pc:docMk/>
            <pc:sldMk cId="3977469981" sldId="601"/>
            <ac:spMk id="23" creationId="{B5107ACD-6A08-9DB0-0E21-9043E7A63737}"/>
          </ac:spMkLst>
        </pc:spChg>
        <pc:spChg chg="mod">
          <ac:chgData name="Ponder, Marilyn (CDC/DDID/NCEZID/DHQP) (CTR)" userId="3999cd6a-e61a-4ada-a4ca-391c3b117a90" providerId="ADAL" clId="{4DCEAAA0-FF75-4B9A-8BDF-9EF47ADD8816}" dt="2023-04-06T20:37:41.733" v="14"/>
          <ac:spMkLst>
            <pc:docMk/>
            <pc:sldMk cId="3977469981" sldId="601"/>
            <ac:spMk id="24" creationId="{283A5F09-1DFD-8FC3-A649-CCA20F164458}"/>
          </ac:spMkLst>
        </pc:spChg>
        <pc:spChg chg="mod">
          <ac:chgData name="Ponder, Marilyn (CDC/DDID/NCEZID/DHQP) (CTR)" userId="3999cd6a-e61a-4ada-a4ca-391c3b117a90" providerId="ADAL" clId="{4DCEAAA0-FF75-4B9A-8BDF-9EF47ADD8816}" dt="2023-04-06T20:37:41.733" v="14"/>
          <ac:spMkLst>
            <pc:docMk/>
            <pc:sldMk cId="3977469981" sldId="601"/>
            <ac:spMk id="25" creationId="{C6D4B9EA-8738-2871-45C7-1F87CEC726BD}"/>
          </ac:spMkLst>
        </pc:spChg>
        <pc:spChg chg="mod">
          <ac:chgData name="Ponder, Marilyn (CDC/DDID/NCEZID/DHQP) (CTR)" userId="3999cd6a-e61a-4ada-a4ca-391c3b117a90" providerId="ADAL" clId="{4DCEAAA0-FF75-4B9A-8BDF-9EF47ADD8816}" dt="2023-04-06T20:37:41.733" v="14"/>
          <ac:spMkLst>
            <pc:docMk/>
            <pc:sldMk cId="3977469981" sldId="601"/>
            <ac:spMk id="27" creationId="{5081EBEB-5FC0-4587-46C8-7B5DB0D3D6D9}"/>
          </ac:spMkLst>
        </pc:spChg>
        <pc:grpChg chg="del">
          <ac:chgData name="Ponder, Marilyn (CDC/DDID/NCEZID/DHQP) (CTR)" userId="3999cd6a-e61a-4ada-a4ca-391c3b117a90" providerId="ADAL" clId="{4DCEAAA0-FF75-4B9A-8BDF-9EF47ADD8816}" dt="2023-04-06T20:37:39.486" v="12" actId="478"/>
          <ac:grpSpMkLst>
            <pc:docMk/>
            <pc:sldMk cId="3977469981" sldId="601"/>
            <ac:grpSpMk id="5" creationId="{C0C6534A-06DB-4699-83A5-3A873803E24F}"/>
          </ac:grpSpMkLst>
        </pc:grpChg>
        <pc:grpChg chg="add mod ord">
          <ac:chgData name="Ponder, Marilyn (CDC/DDID/NCEZID/DHQP) (CTR)" userId="3999cd6a-e61a-4ada-a4ca-391c3b117a90" providerId="ADAL" clId="{4DCEAAA0-FF75-4B9A-8BDF-9EF47ADD8816}" dt="2023-04-06T20:37:45.995" v="15" actId="167"/>
          <ac:grpSpMkLst>
            <pc:docMk/>
            <pc:sldMk cId="3977469981" sldId="601"/>
            <ac:grpSpMk id="7" creationId="{61E5878E-9CD0-294E-8D51-B97694D1FC9E}"/>
          </ac:grpSpMkLst>
        </pc:grpChg>
        <pc:grpChg chg="mod">
          <ac:chgData name="Ponder, Marilyn (CDC/DDID/NCEZID/DHQP) (CTR)" userId="3999cd6a-e61a-4ada-a4ca-391c3b117a90" providerId="ADAL" clId="{4DCEAAA0-FF75-4B9A-8BDF-9EF47ADD8816}" dt="2023-04-06T20:37:41.733" v="14"/>
          <ac:grpSpMkLst>
            <pc:docMk/>
            <pc:sldMk cId="3977469981" sldId="601"/>
            <ac:grpSpMk id="12" creationId="{81EE2C66-CD28-F69E-1357-E940D4550A04}"/>
          </ac:grpSpMkLst>
        </pc:grpChg>
        <pc:picChg chg="mod">
          <ac:chgData name="Ponder, Marilyn (CDC/DDID/NCEZID/DHQP) (CTR)" userId="3999cd6a-e61a-4ada-a4ca-391c3b117a90" providerId="ADAL" clId="{4DCEAAA0-FF75-4B9A-8BDF-9EF47ADD8816}" dt="2023-04-06T20:37:41.733" v="14"/>
          <ac:picMkLst>
            <pc:docMk/>
            <pc:sldMk cId="3977469981" sldId="601"/>
            <ac:picMk id="8" creationId="{232257B9-6CF4-73B1-9BA1-6C8E1FF147D0}"/>
          </ac:picMkLst>
        </pc:picChg>
        <pc:picChg chg="del">
          <ac:chgData name="Ponder, Marilyn (CDC/DDID/NCEZID/DHQP) (CTR)" userId="3999cd6a-e61a-4ada-a4ca-391c3b117a90" providerId="ADAL" clId="{4DCEAAA0-FF75-4B9A-8BDF-9EF47ADD8816}" dt="2023-04-06T20:37:41.262" v="13" actId="478"/>
          <ac:picMkLst>
            <pc:docMk/>
            <pc:sldMk cId="3977469981" sldId="601"/>
            <ac:picMk id="9" creationId="{350C82A8-C0A7-7AD9-E3CB-513364D78615}"/>
          </ac:picMkLst>
        </pc:picChg>
        <pc:picChg chg="mod">
          <ac:chgData name="Ponder, Marilyn (CDC/DDID/NCEZID/DHQP) (CTR)" userId="3999cd6a-e61a-4ada-a4ca-391c3b117a90" providerId="ADAL" clId="{4DCEAAA0-FF75-4B9A-8BDF-9EF47ADD8816}" dt="2023-04-06T20:37:41.733" v="14"/>
          <ac:picMkLst>
            <pc:docMk/>
            <pc:sldMk cId="3977469981" sldId="601"/>
            <ac:picMk id="26" creationId="{6B6337F6-C705-2CA6-75CB-CA245D7BEECB}"/>
          </ac:picMkLst>
        </pc:picChg>
      </pc:sldChg>
      <pc:sldChg chg="addSp delSp modSp mod">
        <pc:chgData name="Ponder, Marilyn (CDC/DDID/NCEZID/DHQP) (CTR)" userId="3999cd6a-e61a-4ada-a4ca-391c3b117a90" providerId="ADAL" clId="{4DCEAAA0-FF75-4B9A-8BDF-9EF47ADD8816}" dt="2023-04-06T20:38:10.690" v="19" actId="167"/>
        <pc:sldMkLst>
          <pc:docMk/>
          <pc:sldMk cId="4082322373" sldId="602"/>
        </pc:sldMkLst>
        <pc:spChg chg="mod">
          <ac:chgData name="Ponder, Marilyn (CDC/DDID/NCEZID/DHQP) (CTR)" userId="3999cd6a-e61a-4ada-a4ca-391c3b117a90" providerId="ADAL" clId="{4DCEAAA0-FF75-4B9A-8BDF-9EF47ADD8816}" dt="2023-04-06T20:37:54.799" v="18"/>
          <ac:spMkLst>
            <pc:docMk/>
            <pc:sldMk cId="4082322373" sldId="602"/>
            <ac:spMk id="14" creationId="{9CF236B3-C5C3-D20A-A20E-973A712E23BD}"/>
          </ac:spMkLst>
        </pc:spChg>
        <pc:spChg chg="mod">
          <ac:chgData name="Ponder, Marilyn (CDC/DDID/NCEZID/DHQP) (CTR)" userId="3999cd6a-e61a-4ada-a4ca-391c3b117a90" providerId="ADAL" clId="{4DCEAAA0-FF75-4B9A-8BDF-9EF47ADD8816}" dt="2023-04-06T20:37:54.799" v="18"/>
          <ac:spMkLst>
            <pc:docMk/>
            <pc:sldMk cId="4082322373" sldId="602"/>
            <ac:spMk id="15" creationId="{3144D953-0E08-6CB8-1B3C-3C66489D5B1B}"/>
          </ac:spMkLst>
        </pc:spChg>
        <pc:spChg chg="mod">
          <ac:chgData name="Ponder, Marilyn (CDC/DDID/NCEZID/DHQP) (CTR)" userId="3999cd6a-e61a-4ada-a4ca-391c3b117a90" providerId="ADAL" clId="{4DCEAAA0-FF75-4B9A-8BDF-9EF47ADD8816}" dt="2023-04-06T20:37:54.799" v="18"/>
          <ac:spMkLst>
            <pc:docMk/>
            <pc:sldMk cId="4082322373" sldId="602"/>
            <ac:spMk id="16" creationId="{587F8542-32F7-E7C0-46A9-811AF4795A15}"/>
          </ac:spMkLst>
        </pc:spChg>
        <pc:spChg chg="mod">
          <ac:chgData name="Ponder, Marilyn (CDC/DDID/NCEZID/DHQP) (CTR)" userId="3999cd6a-e61a-4ada-a4ca-391c3b117a90" providerId="ADAL" clId="{4DCEAAA0-FF75-4B9A-8BDF-9EF47ADD8816}" dt="2023-04-06T20:37:54.799" v="18"/>
          <ac:spMkLst>
            <pc:docMk/>
            <pc:sldMk cId="4082322373" sldId="602"/>
            <ac:spMk id="17" creationId="{0C881D63-E4F1-5C27-835E-864577549A2C}"/>
          </ac:spMkLst>
        </pc:spChg>
        <pc:spChg chg="mod">
          <ac:chgData name="Ponder, Marilyn (CDC/DDID/NCEZID/DHQP) (CTR)" userId="3999cd6a-e61a-4ada-a4ca-391c3b117a90" providerId="ADAL" clId="{4DCEAAA0-FF75-4B9A-8BDF-9EF47ADD8816}" dt="2023-04-06T20:37:54.799" v="18"/>
          <ac:spMkLst>
            <pc:docMk/>
            <pc:sldMk cId="4082322373" sldId="602"/>
            <ac:spMk id="18" creationId="{80B7F86B-3BF5-2AA3-BB47-4E132978288A}"/>
          </ac:spMkLst>
        </pc:spChg>
        <pc:spChg chg="mod">
          <ac:chgData name="Ponder, Marilyn (CDC/DDID/NCEZID/DHQP) (CTR)" userId="3999cd6a-e61a-4ada-a4ca-391c3b117a90" providerId="ADAL" clId="{4DCEAAA0-FF75-4B9A-8BDF-9EF47ADD8816}" dt="2023-04-06T20:37:54.799" v="18"/>
          <ac:spMkLst>
            <pc:docMk/>
            <pc:sldMk cId="4082322373" sldId="602"/>
            <ac:spMk id="19" creationId="{D5472316-9F46-0261-2B28-36301FFCCDD1}"/>
          </ac:spMkLst>
        </pc:spChg>
        <pc:spChg chg="mod">
          <ac:chgData name="Ponder, Marilyn (CDC/DDID/NCEZID/DHQP) (CTR)" userId="3999cd6a-e61a-4ada-a4ca-391c3b117a90" providerId="ADAL" clId="{4DCEAAA0-FF75-4B9A-8BDF-9EF47ADD8816}" dt="2023-04-06T20:37:54.799" v="18"/>
          <ac:spMkLst>
            <pc:docMk/>
            <pc:sldMk cId="4082322373" sldId="602"/>
            <ac:spMk id="20" creationId="{94587B87-585D-99E0-F9B1-BD75CBF2AF2A}"/>
          </ac:spMkLst>
        </pc:spChg>
        <pc:spChg chg="mod">
          <ac:chgData name="Ponder, Marilyn (CDC/DDID/NCEZID/DHQP) (CTR)" userId="3999cd6a-e61a-4ada-a4ca-391c3b117a90" providerId="ADAL" clId="{4DCEAAA0-FF75-4B9A-8BDF-9EF47ADD8816}" dt="2023-04-06T20:37:54.799" v="18"/>
          <ac:spMkLst>
            <pc:docMk/>
            <pc:sldMk cId="4082322373" sldId="602"/>
            <ac:spMk id="21" creationId="{C2BD1D09-D11D-E3CE-2DAE-AA4E430D5B27}"/>
          </ac:spMkLst>
        </pc:spChg>
        <pc:spChg chg="mod">
          <ac:chgData name="Ponder, Marilyn (CDC/DDID/NCEZID/DHQP) (CTR)" userId="3999cd6a-e61a-4ada-a4ca-391c3b117a90" providerId="ADAL" clId="{4DCEAAA0-FF75-4B9A-8BDF-9EF47ADD8816}" dt="2023-04-06T20:37:54.799" v="18"/>
          <ac:spMkLst>
            <pc:docMk/>
            <pc:sldMk cId="4082322373" sldId="602"/>
            <ac:spMk id="22" creationId="{1B8B37D2-518A-9327-6320-7DC5C7240674}"/>
          </ac:spMkLst>
        </pc:spChg>
        <pc:spChg chg="mod">
          <ac:chgData name="Ponder, Marilyn (CDC/DDID/NCEZID/DHQP) (CTR)" userId="3999cd6a-e61a-4ada-a4ca-391c3b117a90" providerId="ADAL" clId="{4DCEAAA0-FF75-4B9A-8BDF-9EF47ADD8816}" dt="2023-04-06T20:37:54.799" v="18"/>
          <ac:spMkLst>
            <pc:docMk/>
            <pc:sldMk cId="4082322373" sldId="602"/>
            <ac:spMk id="23" creationId="{610F0C87-F66D-005E-5DA4-6C7B94644DF2}"/>
          </ac:spMkLst>
        </pc:spChg>
        <pc:spChg chg="mod">
          <ac:chgData name="Ponder, Marilyn (CDC/DDID/NCEZID/DHQP) (CTR)" userId="3999cd6a-e61a-4ada-a4ca-391c3b117a90" providerId="ADAL" clId="{4DCEAAA0-FF75-4B9A-8BDF-9EF47ADD8816}" dt="2023-04-06T20:37:54.799" v="18"/>
          <ac:spMkLst>
            <pc:docMk/>
            <pc:sldMk cId="4082322373" sldId="602"/>
            <ac:spMk id="24" creationId="{3E702A88-4B72-9C99-92E9-6E49F22AEDCD}"/>
          </ac:spMkLst>
        </pc:spChg>
        <pc:spChg chg="mod">
          <ac:chgData name="Ponder, Marilyn (CDC/DDID/NCEZID/DHQP) (CTR)" userId="3999cd6a-e61a-4ada-a4ca-391c3b117a90" providerId="ADAL" clId="{4DCEAAA0-FF75-4B9A-8BDF-9EF47ADD8816}" dt="2023-04-06T20:37:54.799" v="18"/>
          <ac:spMkLst>
            <pc:docMk/>
            <pc:sldMk cId="4082322373" sldId="602"/>
            <ac:spMk id="25" creationId="{0C756C72-A262-CF4A-3BA0-E7E56D69CE82}"/>
          </ac:spMkLst>
        </pc:spChg>
        <pc:spChg chg="mod">
          <ac:chgData name="Ponder, Marilyn (CDC/DDID/NCEZID/DHQP) (CTR)" userId="3999cd6a-e61a-4ada-a4ca-391c3b117a90" providerId="ADAL" clId="{4DCEAAA0-FF75-4B9A-8BDF-9EF47ADD8816}" dt="2023-04-06T20:37:54.799" v="18"/>
          <ac:spMkLst>
            <pc:docMk/>
            <pc:sldMk cId="4082322373" sldId="602"/>
            <ac:spMk id="27" creationId="{5FCB1653-6A1D-A956-98C4-F12B3538DE08}"/>
          </ac:spMkLst>
        </pc:spChg>
        <pc:grpChg chg="del">
          <ac:chgData name="Ponder, Marilyn (CDC/DDID/NCEZID/DHQP) (CTR)" userId="3999cd6a-e61a-4ada-a4ca-391c3b117a90" providerId="ADAL" clId="{4DCEAAA0-FF75-4B9A-8BDF-9EF47ADD8816}" dt="2023-04-06T20:37:52.006" v="16" actId="478"/>
          <ac:grpSpMkLst>
            <pc:docMk/>
            <pc:sldMk cId="4082322373" sldId="602"/>
            <ac:grpSpMk id="5" creationId="{C0C6534A-06DB-4699-83A5-3A873803E24F}"/>
          </ac:grpSpMkLst>
        </pc:grpChg>
        <pc:grpChg chg="add mod ord">
          <ac:chgData name="Ponder, Marilyn (CDC/DDID/NCEZID/DHQP) (CTR)" userId="3999cd6a-e61a-4ada-a4ca-391c3b117a90" providerId="ADAL" clId="{4DCEAAA0-FF75-4B9A-8BDF-9EF47ADD8816}" dt="2023-04-06T20:38:10.690" v="19" actId="167"/>
          <ac:grpSpMkLst>
            <pc:docMk/>
            <pc:sldMk cId="4082322373" sldId="602"/>
            <ac:grpSpMk id="8" creationId="{731EF1B3-9F6F-2B6F-E9CE-5CF7B749046B}"/>
          </ac:grpSpMkLst>
        </pc:grpChg>
        <pc:grpChg chg="mod">
          <ac:chgData name="Ponder, Marilyn (CDC/DDID/NCEZID/DHQP) (CTR)" userId="3999cd6a-e61a-4ada-a4ca-391c3b117a90" providerId="ADAL" clId="{4DCEAAA0-FF75-4B9A-8BDF-9EF47ADD8816}" dt="2023-04-06T20:37:54.799" v="18"/>
          <ac:grpSpMkLst>
            <pc:docMk/>
            <pc:sldMk cId="4082322373" sldId="602"/>
            <ac:grpSpMk id="13" creationId="{51032AAA-1768-D64D-519D-476D381CEEB8}"/>
          </ac:grpSpMkLst>
        </pc:grpChg>
        <pc:picChg chg="del">
          <ac:chgData name="Ponder, Marilyn (CDC/DDID/NCEZID/DHQP) (CTR)" userId="3999cd6a-e61a-4ada-a4ca-391c3b117a90" providerId="ADAL" clId="{4DCEAAA0-FF75-4B9A-8BDF-9EF47ADD8816}" dt="2023-04-06T20:37:53.927" v="17" actId="478"/>
          <ac:picMkLst>
            <pc:docMk/>
            <pc:sldMk cId="4082322373" sldId="602"/>
            <ac:picMk id="9" creationId="{350C82A8-C0A7-7AD9-E3CB-513364D78615}"/>
          </ac:picMkLst>
        </pc:picChg>
        <pc:picChg chg="mod">
          <ac:chgData name="Ponder, Marilyn (CDC/DDID/NCEZID/DHQP) (CTR)" userId="3999cd6a-e61a-4ada-a4ca-391c3b117a90" providerId="ADAL" clId="{4DCEAAA0-FF75-4B9A-8BDF-9EF47ADD8816}" dt="2023-04-06T20:37:54.799" v="18"/>
          <ac:picMkLst>
            <pc:docMk/>
            <pc:sldMk cId="4082322373" sldId="602"/>
            <ac:picMk id="12" creationId="{100A2E4D-D0EB-642D-E261-39B56A8CA1B2}"/>
          </ac:picMkLst>
        </pc:picChg>
        <pc:picChg chg="mod">
          <ac:chgData name="Ponder, Marilyn (CDC/DDID/NCEZID/DHQP) (CTR)" userId="3999cd6a-e61a-4ada-a4ca-391c3b117a90" providerId="ADAL" clId="{4DCEAAA0-FF75-4B9A-8BDF-9EF47ADD8816}" dt="2023-04-06T20:37:54.799" v="18"/>
          <ac:picMkLst>
            <pc:docMk/>
            <pc:sldMk cId="4082322373" sldId="602"/>
            <ac:picMk id="26" creationId="{9CC86144-C304-5C63-8633-0C68538E5C3C}"/>
          </ac:picMkLst>
        </pc:picChg>
      </pc:sldChg>
      <pc:sldChg chg="modNotesTx">
        <pc:chgData name="Ponder, Marilyn (CDC/DDID/NCEZID/DHQP) (CTR)" userId="3999cd6a-e61a-4ada-a4ca-391c3b117a90" providerId="ADAL" clId="{4DCEAAA0-FF75-4B9A-8BDF-9EF47ADD8816}" dt="2023-04-07T15:03:44.419" v="166" actId="20577"/>
        <pc:sldMkLst>
          <pc:docMk/>
          <pc:sldMk cId="1894474375" sldId="1832"/>
        </pc:sldMkLst>
      </pc:sldChg>
    </pc:docChg>
  </pc:docChgLst>
  <pc:docChgLst>
    <pc:chgData name="Lessa, Fernanda (CDC/DDID/NCEZID/DHQP)" userId="3b10506a-91e0-4aa6-8e4a-b48f1b2c20e9" providerId="ADAL" clId="{CDCA13D3-948A-4C44-8644-4BF9E97DEC70}"/>
    <pc:docChg chg="modSld">
      <pc:chgData name="Lessa, Fernanda (CDC/DDID/NCEZID/DHQP)" userId="3b10506a-91e0-4aa6-8e4a-b48f1b2c20e9" providerId="ADAL" clId="{CDCA13D3-948A-4C44-8644-4BF9E97DEC70}" dt="2023-04-04T19:59:25.786" v="7" actId="207"/>
      <pc:docMkLst>
        <pc:docMk/>
      </pc:docMkLst>
      <pc:sldChg chg="modSp mod">
        <pc:chgData name="Lessa, Fernanda (CDC/DDID/NCEZID/DHQP)" userId="3b10506a-91e0-4aa6-8e4a-b48f1b2c20e9" providerId="ADAL" clId="{CDCA13D3-948A-4C44-8644-4BF9E97DEC70}" dt="2023-04-04T19:57:52.537" v="3" actId="207"/>
        <pc:sldMkLst>
          <pc:docMk/>
          <pc:sldMk cId="1738108300" sldId="322"/>
        </pc:sldMkLst>
        <pc:spChg chg="mod">
          <ac:chgData name="Lessa, Fernanda (CDC/DDID/NCEZID/DHQP)" userId="3b10506a-91e0-4aa6-8e4a-b48f1b2c20e9" providerId="ADAL" clId="{CDCA13D3-948A-4C44-8644-4BF9E97DEC70}" dt="2023-04-04T19:57:52.537" v="3" actId="207"/>
          <ac:spMkLst>
            <pc:docMk/>
            <pc:sldMk cId="1738108300" sldId="322"/>
            <ac:spMk id="3" creationId="{00000000-0000-0000-0000-000000000000}"/>
          </ac:spMkLst>
        </pc:spChg>
      </pc:sldChg>
      <pc:sldChg chg="modSp mod">
        <pc:chgData name="Lessa, Fernanda (CDC/DDID/NCEZID/DHQP)" userId="3b10506a-91e0-4aa6-8e4a-b48f1b2c20e9" providerId="ADAL" clId="{CDCA13D3-948A-4C44-8644-4BF9E97DEC70}" dt="2023-04-04T19:58:45.645" v="6" actId="1076"/>
        <pc:sldMkLst>
          <pc:docMk/>
          <pc:sldMk cId="4082322373" sldId="602"/>
        </pc:sldMkLst>
        <pc:spChg chg="mod">
          <ac:chgData name="Lessa, Fernanda (CDC/DDID/NCEZID/DHQP)" userId="3b10506a-91e0-4aa6-8e4a-b48f1b2c20e9" providerId="ADAL" clId="{CDCA13D3-948A-4C44-8644-4BF9E97DEC70}" dt="2023-04-04T19:58:45.645" v="6" actId="1076"/>
          <ac:spMkLst>
            <pc:docMk/>
            <pc:sldMk cId="4082322373" sldId="602"/>
            <ac:spMk id="2" creationId="{4F0F06BA-D9C5-4E8B-BA8C-1595BDC5A8A3}"/>
          </ac:spMkLst>
        </pc:spChg>
      </pc:sldChg>
      <pc:sldChg chg="modSp mod">
        <pc:chgData name="Lessa, Fernanda (CDC/DDID/NCEZID/DHQP)" userId="3b10506a-91e0-4aa6-8e4a-b48f1b2c20e9" providerId="ADAL" clId="{CDCA13D3-948A-4C44-8644-4BF9E97DEC70}" dt="2023-04-04T19:58:40.967" v="5" actId="1076"/>
        <pc:sldMkLst>
          <pc:docMk/>
          <pc:sldMk cId="4116195027" sldId="1828"/>
        </pc:sldMkLst>
        <pc:spChg chg="mod">
          <ac:chgData name="Lessa, Fernanda (CDC/DDID/NCEZID/DHQP)" userId="3b10506a-91e0-4aa6-8e4a-b48f1b2c20e9" providerId="ADAL" clId="{CDCA13D3-948A-4C44-8644-4BF9E97DEC70}" dt="2023-04-04T19:58:40.967" v="5" actId="1076"/>
          <ac:spMkLst>
            <pc:docMk/>
            <pc:sldMk cId="4116195027" sldId="1828"/>
            <ac:spMk id="10" creationId="{79D5FCAE-E735-43CA-9EBD-B7B5B97FAFF7}"/>
          </ac:spMkLst>
        </pc:spChg>
      </pc:sldChg>
      <pc:sldChg chg="modSp mod">
        <pc:chgData name="Lessa, Fernanda (CDC/DDID/NCEZID/DHQP)" userId="3b10506a-91e0-4aa6-8e4a-b48f1b2c20e9" providerId="ADAL" clId="{CDCA13D3-948A-4C44-8644-4BF9E97DEC70}" dt="2023-04-04T19:59:25.786" v="7" actId="207"/>
        <pc:sldMkLst>
          <pc:docMk/>
          <pc:sldMk cId="1894474375" sldId="1832"/>
        </pc:sldMkLst>
        <pc:spChg chg="mod">
          <ac:chgData name="Lessa, Fernanda (CDC/DDID/NCEZID/DHQP)" userId="3b10506a-91e0-4aa6-8e4a-b48f1b2c20e9" providerId="ADAL" clId="{CDCA13D3-948A-4C44-8644-4BF9E97DEC70}" dt="2023-04-04T19:59:25.786" v="7" actId="207"/>
          <ac:spMkLst>
            <pc:docMk/>
            <pc:sldMk cId="1894474375" sldId="1832"/>
            <ac:spMk id="5" creationId="{C3901273-9FDC-78CB-FC9E-CD5BFC3A558A}"/>
          </ac:spMkLst>
        </pc:spChg>
        <pc:spChg chg="mod">
          <ac:chgData name="Lessa, Fernanda (CDC/DDID/NCEZID/DHQP)" userId="3b10506a-91e0-4aa6-8e4a-b48f1b2c20e9" providerId="ADAL" clId="{CDCA13D3-948A-4C44-8644-4BF9E97DEC70}" dt="2023-04-04T19:57:45.468" v="2" actId="207"/>
          <ac:spMkLst>
            <pc:docMk/>
            <pc:sldMk cId="1894474375" sldId="1832"/>
            <ac:spMk id="8" creationId="{60CF817F-606F-C154-DFF0-FC64B178E264}"/>
          </ac:spMkLst>
        </pc:spChg>
      </pc:sldChg>
    </pc:docChg>
  </pc:docChgLst>
  <pc:docChgLst>
    <pc:chgData name="Ponder, Marilyn (CDC/DDID/NCEZID/DHQP) (CTR)" userId="S::qvl8@cdc.gov::3999cd6a-e61a-4ada-a4ca-391c3b117a90" providerId="AD" clId="Web-{74001C7A-44A9-E3DD-7D99-5E47D5CB4E54}"/>
    <pc:docChg chg="modSld">
      <pc:chgData name="Ponder, Marilyn (CDC/DDID/NCEZID/DHQP) (CTR)" userId="S::qvl8@cdc.gov::3999cd6a-e61a-4ada-a4ca-391c3b117a90" providerId="AD" clId="Web-{74001C7A-44A9-E3DD-7D99-5E47D5CB4E54}" dt="2023-04-06T13:18:04.783" v="39" actId="20577"/>
      <pc:docMkLst>
        <pc:docMk/>
      </pc:docMkLst>
      <pc:sldChg chg="modSp modCm">
        <pc:chgData name="Ponder, Marilyn (CDC/DDID/NCEZID/DHQP) (CTR)" userId="S::qvl8@cdc.gov::3999cd6a-e61a-4ada-a4ca-391c3b117a90" providerId="AD" clId="Web-{74001C7A-44A9-E3DD-7D99-5E47D5CB4E54}" dt="2023-04-06T13:18:04.783" v="39" actId="20577"/>
        <pc:sldMkLst>
          <pc:docMk/>
          <pc:sldMk cId="3253710187" sldId="524"/>
        </pc:sldMkLst>
        <pc:spChg chg="mod">
          <ac:chgData name="Ponder, Marilyn (CDC/DDID/NCEZID/DHQP) (CTR)" userId="S::qvl8@cdc.gov::3999cd6a-e61a-4ada-a4ca-391c3b117a90" providerId="AD" clId="Web-{74001C7A-44A9-E3DD-7D99-5E47D5CB4E54}" dt="2023-04-06T13:18:04.783" v="39" actId="20577"/>
          <ac:spMkLst>
            <pc:docMk/>
            <pc:sldMk cId="3253710187" sldId="524"/>
            <ac:spMk id="3" creationId="{752E17AF-C938-4FC0-9732-E093A38A70E5}"/>
          </ac:spMkLst>
        </pc:spChg>
      </pc:sldChg>
    </pc:docChg>
  </pc:docChgLst>
  <pc:docChgLst>
    <pc:chgData name="Ponder, Marilyn (CDC/DDID/NCEZID/DHQP) (CTR)" userId="3999cd6a-e61a-4ada-a4ca-391c3b117a90" providerId="ADAL" clId="{D1EED036-F839-4CCE-BC12-CDA3C0AF103A}"/>
    <pc:docChg chg="undo custSel modSld">
      <pc:chgData name="Ponder, Marilyn (CDC/DDID/NCEZID/DHQP) (CTR)" userId="3999cd6a-e61a-4ada-a4ca-391c3b117a90" providerId="ADAL" clId="{D1EED036-F839-4CCE-BC12-CDA3C0AF103A}" dt="2023-04-19T15:07:05.548" v="3774" actId="255"/>
      <pc:docMkLst>
        <pc:docMk/>
      </pc:docMkLst>
      <pc:sldChg chg="modSp">
        <pc:chgData name="Ponder, Marilyn (CDC/DDID/NCEZID/DHQP) (CTR)" userId="3999cd6a-e61a-4ada-a4ca-391c3b117a90" providerId="ADAL" clId="{D1EED036-F839-4CCE-BC12-CDA3C0AF103A}" dt="2023-04-19T13:15:19.154" v="263" actId="962"/>
        <pc:sldMkLst>
          <pc:docMk/>
          <pc:sldMk cId="1648284356" sldId="430"/>
        </pc:sldMkLst>
        <pc:picChg chg="mod">
          <ac:chgData name="Ponder, Marilyn (CDC/DDID/NCEZID/DHQP) (CTR)" userId="3999cd6a-e61a-4ada-a4ca-391c3b117a90" providerId="ADAL" clId="{D1EED036-F839-4CCE-BC12-CDA3C0AF103A}" dt="2023-04-19T13:15:19.154" v="263" actId="962"/>
          <ac:picMkLst>
            <pc:docMk/>
            <pc:sldMk cId="1648284356" sldId="430"/>
            <ac:picMk id="6" creationId="{3E0BD823-DB02-4693-BA63-0B035BF452A5}"/>
          </ac:picMkLst>
        </pc:picChg>
      </pc:sldChg>
      <pc:sldChg chg="modSp delCm">
        <pc:chgData name="Ponder, Marilyn (CDC/DDID/NCEZID/DHQP) (CTR)" userId="3999cd6a-e61a-4ada-a4ca-391c3b117a90" providerId="ADAL" clId="{D1EED036-F839-4CCE-BC12-CDA3C0AF103A}" dt="2023-04-19T13:16:23.805" v="529" actId="962"/>
        <pc:sldMkLst>
          <pc:docMk/>
          <pc:sldMk cId="3253710187" sldId="524"/>
        </pc:sldMkLst>
        <pc:spChg chg="mod">
          <ac:chgData name="Ponder, Marilyn (CDC/DDID/NCEZID/DHQP) (CTR)" userId="3999cd6a-e61a-4ada-a4ca-391c3b117a90" providerId="ADAL" clId="{D1EED036-F839-4CCE-BC12-CDA3C0AF103A}" dt="2023-04-19T13:06:51.589" v="18"/>
          <ac:spMkLst>
            <pc:docMk/>
            <pc:sldMk cId="3253710187" sldId="524"/>
            <ac:spMk id="2" creationId="{F5832E31-8CDF-4D67-AD4E-D5455B57CD16}"/>
          </ac:spMkLst>
        </pc:spChg>
        <pc:picChg chg="mod">
          <ac:chgData name="Ponder, Marilyn (CDC/DDID/NCEZID/DHQP) (CTR)" userId="3999cd6a-e61a-4ada-a4ca-391c3b117a90" providerId="ADAL" clId="{D1EED036-F839-4CCE-BC12-CDA3C0AF103A}" dt="2023-04-19T13:16:23.805" v="529" actId="962"/>
          <ac:picMkLst>
            <pc:docMk/>
            <pc:sldMk cId="3253710187" sldId="524"/>
            <ac:picMk id="7" creationId="{ABBBE2DD-1B26-4922-B492-C0D116A79258}"/>
          </ac:picMkLst>
        </pc:picChg>
      </pc:sldChg>
      <pc:sldChg chg="addSp modSp">
        <pc:chgData name="Ponder, Marilyn (CDC/DDID/NCEZID/DHQP) (CTR)" userId="3999cd6a-e61a-4ada-a4ca-391c3b117a90" providerId="ADAL" clId="{D1EED036-F839-4CCE-BC12-CDA3C0AF103A}" dt="2023-04-19T13:20:02.071" v="1720" actId="962"/>
        <pc:sldMkLst>
          <pc:docMk/>
          <pc:sldMk cId="1313683855" sldId="525"/>
        </pc:sldMkLst>
        <pc:spChg chg="mod">
          <ac:chgData name="Ponder, Marilyn (CDC/DDID/NCEZID/DHQP) (CTR)" userId="3999cd6a-e61a-4ada-a4ca-391c3b117a90" providerId="ADAL" clId="{D1EED036-F839-4CCE-BC12-CDA3C0AF103A}" dt="2023-04-19T13:18:42.257" v="1487" actId="962"/>
          <ac:spMkLst>
            <pc:docMk/>
            <pc:sldMk cId="1313683855" sldId="525"/>
            <ac:spMk id="28" creationId="{6F48E114-3237-4A14-BE2B-7CF7AF5E94C5}"/>
          </ac:spMkLst>
        </pc:spChg>
        <pc:spChg chg="mod">
          <ac:chgData name="Ponder, Marilyn (CDC/DDID/NCEZID/DHQP) (CTR)" userId="3999cd6a-e61a-4ada-a4ca-391c3b117a90" providerId="ADAL" clId="{D1EED036-F839-4CCE-BC12-CDA3C0AF103A}" dt="2023-04-19T13:18:57.708" v="1497" actId="962"/>
          <ac:spMkLst>
            <pc:docMk/>
            <pc:sldMk cId="1313683855" sldId="525"/>
            <ac:spMk id="40" creationId="{2716417F-EAFE-4335-A8E6-E08E315EDFC8}"/>
          </ac:spMkLst>
        </pc:spChg>
        <pc:spChg chg="mod">
          <ac:chgData name="Ponder, Marilyn (CDC/DDID/NCEZID/DHQP) (CTR)" userId="3999cd6a-e61a-4ada-a4ca-391c3b117a90" providerId="ADAL" clId="{D1EED036-F839-4CCE-BC12-CDA3C0AF103A}" dt="2023-04-19T13:19:35.016" v="1528" actId="164"/>
          <ac:spMkLst>
            <pc:docMk/>
            <pc:sldMk cId="1313683855" sldId="525"/>
            <ac:spMk id="47" creationId="{1A90909B-8BCB-497D-ABD1-6C346B619BD1}"/>
          </ac:spMkLst>
        </pc:spChg>
        <pc:spChg chg="mod">
          <ac:chgData name="Ponder, Marilyn (CDC/DDID/NCEZID/DHQP) (CTR)" userId="3999cd6a-e61a-4ada-a4ca-391c3b117a90" providerId="ADAL" clId="{D1EED036-F839-4CCE-BC12-CDA3C0AF103A}" dt="2023-04-19T13:19:11.929" v="1517" actId="962"/>
          <ac:spMkLst>
            <pc:docMk/>
            <pc:sldMk cId="1313683855" sldId="525"/>
            <ac:spMk id="48" creationId="{FAA74A69-74E8-4093-8A9A-BED74162FA63}"/>
          </ac:spMkLst>
        </pc:spChg>
        <pc:spChg chg="mod">
          <ac:chgData name="Ponder, Marilyn (CDC/DDID/NCEZID/DHQP) (CTR)" userId="3999cd6a-e61a-4ada-a4ca-391c3b117a90" providerId="ADAL" clId="{D1EED036-F839-4CCE-BC12-CDA3C0AF103A}" dt="2023-04-19T13:19:18.312" v="1527" actId="962"/>
          <ac:spMkLst>
            <pc:docMk/>
            <pc:sldMk cId="1313683855" sldId="525"/>
            <ac:spMk id="49" creationId="{7675DF03-69D8-423B-92D0-9EFF64C5311B}"/>
          </ac:spMkLst>
        </pc:spChg>
        <pc:grpChg chg="add mod">
          <ac:chgData name="Ponder, Marilyn (CDC/DDID/NCEZID/DHQP) (CTR)" userId="3999cd6a-e61a-4ada-a4ca-391c3b117a90" providerId="ADAL" clId="{D1EED036-F839-4CCE-BC12-CDA3C0AF103A}" dt="2023-04-19T13:20:02.071" v="1720" actId="962"/>
          <ac:grpSpMkLst>
            <pc:docMk/>
            <pc:sldMk cId="1313683855" sldId="525"/>
            <ac:grpSpMk id="3" creationId="{719EFC87-5519-5D8D-8FE3-59ADBF3576AC}"/>
          </ac:grpSpMkLst>
        </pc:grpChg>
        <pc:grpChg chg="mod">
          <ac:chgData name="Ponder, Marilyn (CDC/DDID/NCEZID/DHQP) (CTR)" userId="3999cd6a-e61a-4ada-a4ca-391c3b117a90" providerId="ADAL" clId="{D1EED036-F839-4CCE-BC12-CDA3C0AF103A}" dt="2023-04-19T13:17:32.111" v="1027" actId="962"/>
          <ac:grpSpMkLst>
            <pc:docMk/>
            <pc:sldMk cId="1313683855" sldId="525"/>
            <ac:grpSpMk id="29" creationId="{40C05EF3-1980-4440-BEAE-BB3B56FAC0F7}"/>
          </ac:grpSpMkLst>
        </pc:grpChg>
        <pc:grpChg chg="mod">
          <ac:chgData name="Ponder, Marilyn (CDC/DDID/NCEZID/DHQP) (CTR)" userId="3999cd6a-e61a-4ada-a4ca-391c3b117a90" providerId="ADAL" clId="{D1EED036-F839-4CCE-BC12-CDA3C0AF103A}" dt="2023-04-19T13:17:02.863" v="769" actId="962"/>
          <ac:grpSpMkLst>
            <pc:docMk/>
            <pc:sldMk cId="1313683855" sldId="525"/>
            <ac:grpSpMk id="32" creationId="{B3F55D92-F31F-4714-B941-641445D67181}"/>
          </ac:grpSpMkLst>
        </pc:grpChg>
        <pc:grpChg chg="mod">
          <ac:chgData name="Ponder, Marilyn (CDC/DDID/NCEZID/DHQP) (CTR)" userId="3999cd6a-e61a-4ada-a4ca-391c3b117a90" providerId="ADAL" clId="{D1EED036-F839-4CCE-BC12-CDA3C0AF103A}" dt="2023-04-19T13:17:18.537" v="903" actId="962"/>
          <ac:grpSpMkLst>
            <pc:docMk/>
            <pc:sldMk cId="1313683855" sldId="525"/>
            <ac:grpSpMk id="37" creationId="{64064D39-CFF6-49A6-AAAF-67E1F2273C1C}"/>
          </ac:grpSpMkLst>
        </pc:grpChg>
        <pc:grpChg chg="mod">
          <ac:chgData name="Ponder, Marilyn (CDC/DDID/NCEZID/DHQP) (CTR)" userId="3999cd6a-e61a-4ada-a4ca-391c3b117a90" providerId="ADAL" clId="{D1EED036-F839-4CCE-BC12-CDA3C0AF103A}" dt="2023-04-19T13:17:49.637" v="1177" actId="962"/>
          <ac:grpSpMkLst>
            <pc:docMk/>
            <pc:sldMk cId="1313683855" sldId="525"/>
            <ac:grpSpMk id="41" creationId="{5B710E74-3965-4609-A0AC-93469479A4A1}"/>
          </ac:grpSpMkLst>
        </pc:grpChg>
        <pc:grpChg chg="mod">
          <ac:chgData name="Ponder, Marilyn (CDC/DDID/NCEZID/DHQP) (CTR)" userId="3999cd6a-e61a-4ada-a4ca-391c3b117a90" providerId="ADAL" clId="{D1EED036-F839-4CCE-BC12-CDA3C0AF103A}" dt="2023-04-19T13:17:59.432" v="1277" actId="962"/>
          <ac:grpSpMkLst>
            <pc:docMk/>
            <pc:sldMk cId="1313683855" sldId="525"/>
            <ac:grpSpMk id="44" creationId="{4A1DED95-30EC-4E9C-B970-15E5A529551F}"/>
          </ac:grpSpMkLst>
        </pc:grpChg>
        <pc:picChg chg="mod">
          <ac:chgData name="Ponder, Marilyn (CDC/DDID/NCEZID/DHQP) (CTR)" userId="3999cd6a-e61a-4ada-a4ca-391c3b117a90" providerId="ADAL" clId="{D1EED036-F839-4CCE-BC12-CDA3C0AF103A}" dt="2023-04-19T13:19:35.016" v="1528" actId="164"/>
          <ac:picMkLst>
            <pc:docMk/>
            <pc:sldMk cId="1313683855" sldId="525"/>
            <ac:picMk id="51" creationId="{06B59812-17BE-4DD3-B5D4-A6233493B8BB}"/>
          </ac:picMkLst>
        </pc:picChg>
        <pc:cxnChg chg="mod">
          <ac:chgData name="Ponder, Marilyn (CDC/DDID/NCEZID/DHQP) (CTR)" userId="3999cd6a-e61a-4ada-a4ca-391c3b117a90" providerId="ADAL" clId="{D1EED036-F839-4CCE-BC12-CDA3C0AF103A}" dt="2023-04-19T13:19:05.169" v="1507" actId="962"/>
          <ac:cxnSpMkLst>
            <pc:docMk/>
            <pc:sldMk cId="1313683855" sldId="525"/>
            <ac:cxnSpMk id="50" creationId="{C6608707-E7FD-403A-B652-63C8F6B60473}"/>
          </ac:cxnSpMkLst>
        </pc:cxnChg>
      </pc:sldChg>
      <pc:sldChg chg="addSp delSp modSp mod">
        <pc:chgData name="Ponder, Marilyn (CDC/DDID/NCEZID/DHQP) (CTR)" userId="3999cd6a-e61a-4ada-a4ca-391c3b117a90" providerId="ADAL" clId="{D1EED036-F839-4CCE-BC12-CDA3C0AF103A}" dt="2023-04-19T15:06:20.498" v="3758" actId="207"/>
        <pc:sldMkLst>
          <pc:docMk/>
          <pc:sldMk cId="806358370" sldId="528"/>
        </pc:sldMkLst>
        <pc:spChg chg="mod">
          <ac:chgData name="Ponder, Marilyn (CDC/DDID/NCEZID/DHQP) (CTR)" userId="3999cd6a-e61a-4ada-a4ca-391c3b117a90" providerId="ADAL" clId="{D1EED036-F839-4CCE-BC12-CDA3C0AF103A}" dt="2023-04-19T15:06:20.498" v="3758" actId="207"/>
          <ac:spMkLst>
            <pc:docMk/>
            <pc:sldMk cId="806358370" sldId="528"/>
            <ac:spMk id="2" creationId="{4F0F06BA-D9C5-4E8B-BA8C-1595BDC5A8A3}"/>
          </ac:spMkLst>
        </pc:spChg>
        <pc:spChg chg="add del">
          <ac:chgData name="Ponder, Marilyn (CDC/DDID/NCEZID/DHQP) (CTR)" userId="3999cd6a-e61a-4ada-a4ca-391c3b117a90" providerId="ADAL" clId="{D1EED036-F839-4CCE-BC12-CDA3C0AF103A}" dt="2023-04-19T13:44:00.719" v="2246" actId="22"/>
          <ac:spMkLst>
            <pc:docMk/>
            <pc:sldMk cId="806358370" sldId="528"/>
            <ac:spMk id="4" creationId="{D0C19EAF-886A-F704-6DB7-21755DE6DCA9}"/>
          </ac:spMkLst>
        </pc:spChg>
        <pc:spChg chg="ord">
          <ac:chgData name="Ponder, Marilyn (CDC/DDID/NCEZID/DHQP) (CTR)" userId="3999cd6a-e61a-4ada-a4ca-391c3b117a90" providerId="ADAL" clId="{D1EED036-F839-4CCE-BC12-CDA3C0AF103A}" dt="2023-04-19T15:05:23.477" v="3743"/>
          <ac:spMkLst>
            <pc:docMk/>
            <pc:sldMk cId="806358370" sldId="528"/>
            <ac:spMk id="6" creationId="{3346ED81-8810-41CA-8B88-E78B39E5D128}"/>
          </ac:spMkLst>
        </pc:spChg>
        <pc:spChg chg="ord">
          <ac:chgData name="Ponder, Marilyn (CDC/DDID/NCEZID/DHQP) (CTR)" userId="3999cd6a-e61a-4ada-a4ca-391c3b117a90" providerId="ADAL" clId="{D1EED036-F839-4CCE-BC12-CDA3C0AF103A}" dt="2023-04-19T15:05:29.035" v="3747"/>
          <ac:spMkLst>
            <pc:docMk/>
            <pc:sldMk cId="806358370" sldId="528"/>
            <ac:spMk id="11" creationId="{6F4F6BB5-65C2-44D8-9204-72B354762C4E}"/>
          </ac:spMkLst>
        </pc:spChg>
        <pc:spChg chg="add del mod topLvl">
          <ac:chgData name="Ponder, Marilyn (CDC/DDID/NCEZID/DHQP) (CTR)" userId="3999cd6a-e61a-4ada-a4ca-391c3b117a90" providerId="ADAL" clId="{D1EED036-F839-4CCE-BC12-CDA3C0AF103A}" dt="2023-04-19T13:22:26.809" v="1738" actId="478"/>
          <ac:spMkLst>
            <pc:docMk/>
            <pc:sldMk cId="806358370" sldId="528"/>
            <ac:spMk id="13" creationId="{BE8180DA-9696-0843-220F-ABC17E65CDAF}"/>
          </ac:spMkLst>
        </pc:spChg>
        <pc:spChg chg="add del mod topLvl">
          <ac:chgData name="Ponder, Marilyn (CDC/DDID/NCEZID/DHQP) (CTR)" userId="3999cd6a-e61a-4ada-a4ca-391c3b117a90" providerId="ADAL" clId="{D1EED036-F839-4CCE-BC12-CDA3C0AF103A}" dt="2023-04-19T13:22:41.601" v="1744" actId="478"/>
          <ac:spMkLst>
            <pc:docMk/>
            <pc:sldMk cId="806358370" sldId="528"/>
            <ac:spMk id="14" creationId="{DF68E662-B9BE-4045-990A-3307522112FF}"/>
          </ac:spMkLst>
        </pc:spChg>
        <pc:spChg chg="add del mod topLvl">
          <ac:chgData name="Ponder, Marilyn (CDC/DDID/NCEZID/DHQP) (CTR)" userId="3999cd6a-e61a-4ada-a4ca-391c3b117a90" providerId="ADAL" clId="{D1EED036-F839-4CCE-BC12-CDA3C0AF103A}" dt="2023-04-19T13:22:46.851" v="1746" actId="478"/>
          <ac:spMkLst>
            <pc:docMk/>
            <pc:sldMk cId="806358370" sldId="528"/>
            <ac:spMk id="15" creationId="{3E98DA27-EAC6-A969-A050-2F63115DF8C7}"/>
          </ac:spMkLst>
        </pc:spChg>
        <pc:spChg chg="add del mod topLvl">
          <ac:chgData name="Ponder, Marilyn (CDC/DDID/NCEZID/DHQP) (CTR)" userId="3999cd6a-e61a-4ada-a4ca-391c3b117a90" providerId="ADAL" clId="{D1EED036-F839-4CCE-BC12-CDA3C0AF103A}" dt="2023-04-19T13:22:28.683" v="1739" actId="478"/>
          <ac:spMkLst>
            <pc:docMk/>
            <pc:sldMk cId="806358370" sldId="528"/>
            <ac:spMk id="16" creationId="{3B8D60E6-587B-1A08-CD0A-A08CF35F5DA7}"/>
          </ac:spMkLst>
        </pc:spChg>
        <pc:spChg chg="add del mod topLvl">
          <ac:chgData name="Ponder, Marilyn (CDC/DDID/NCEZID/DHQP) (CTR)" userId="3999cd6a-e61a-4ada-a4ca-391c3b117a90" providerId="ADAL" clId="{D1EED036-F839-4CCE-BC12-CDA3C0AF103A}" dt="2023-04-19T13:22:39.013" v="1743" actId="478"/>
          <ac:spMkLst>
            <pc:docMk/>
            <pc:sldMk cId="806358370" sldId="528"/>
            <ac:spMk id="17" creationId="{34DA49D8-7EE3-0E84-AB9E-9E67ED9C7F05}"/>
          </ac:spMkLst>
        </pc:spChg>
        <pc:spChg chg="add del mod topLvl">
          <ac:chgData name="Ponder, Marilyn (CDC/DDID/NCEZID/DHQP) (CTR)" userId="3999cd6a-e61a-4ada-a4ca-391c3b117a90" providerId="ADAL" clId="{D1EED036-F839-4CCE-BC12-CDA3C0AF103A}" dt="2023-04-19T13:22:48.288" v="1747" actId="478"/>
          <ac:spMkLst>
            <pc:docMk/>
            <pc:sldMk cId="806358370" sldId="528"/>
            <ac:spMk id="18" creationId="{2A7DED3C-E202-D1D3-EDE1-1EB1E7636C56}"/>
          </ac:spMkLst>
        </pc:spChg>
        <pc:spChg chg="add del mod topLvl">
          <ac:chgData name="Ponder, Marilyn (CDC/DDID/NCEZID/DHQP) (CTR)" userId="3999cd6a-e61a-4ada-a4ca-391c3b117a90" providerId="ADAL" clId="{D1EED036-F839-4CCE-BC12-CDA3C0AF103A}" dt="2023-04-19T15:05:55.377" v="3753" actId="478"/>
          <ac:spMkLst>
            <pc:docMk/>
            <pc:sldMk cId="806358370" sldId="528"/>
            <ac:spMk id="19" creationId="{A0FF9183-C9E2-2D24-3508-FF38AA5970CA}"/>
          </ac:spMkLst>
        </pc:spChg>
        <pc:spChg chg="add del mod topLvl">
          <ac:chgData name="Ponder, Marilyn (CDC/DDID/NCEZID/DHQP) (CTR)" userId="3999cd6a-e61a-4ada-a4ca-391c3b117a90" providerId="ADAL" clId="{D1EED036-F839-4CCE-BC12-CDA3C0AF103A}" dt="2023-04-19T13:22:43.640" v="1745" actId="478"/>
          <ac:spMkLst>
            <pc:docMk/>
            <pc:sldMk cId="806358370" sldId="528"/>
            <ac:spMk id="20" creationId="{D2BB2E43-A191-4250-707A-B0B76E8B3F5A}"/>
          </ac:spMkLst>
        </pc:spChg>
        <pc:spChg chg="add del mod topLvl">
          <ac:chgData name="Ponder, Marilyn (CDC/DDID/NCEZID/DHQP) (CTR)" userId="3999cd6a-e61a-4ada-a4ca-391c3b117a90" providerId="ADAL" clId="{D1EED036-F839-4CCE-BC12-CDA3C0AF103A}" dt="2023-04-19T13:22:50.396" v="1749" actId="478"/>
          <ac:spMkLst>
            <pc:docMk/>
            <pc:sldMk cId="806358370" sldId="528"/>
            <ac:spMk id="21" creationId="{FE178187-9539-DA43-05A0-7341CDB825D4}"/>
          </ac:spMkLst>
        </pc:spChg>
        <pc:spChg chg="add del mod topLvl">
          <ac:chgData name="Ponder, Marilyn (CDC/DDID/NCEZID/DHQP) (CTR)" userId="3999cd6a-e61a-4ada-a4ca-391c3b117a90" providerId="ADAL" clId="{D1EED036-F839-4CCE-BC12-CDA3C0AF103A}" dt="2023-04-19T13:22:53.042" v="1750" actId="478"/>
          <ac:spMkLst>
            <pc:docMk/>
            <pc:sldMk cId="806358370" sldId="528"/>
            <ac:spMk id="22" creationId="{EF026756-C166-A1F5-938C-7D9D82359B20}"/>
          </ac:spMkLst>
        </pc:spChg>
        <pc:spChg chg="add del mod topLvl">
          <ac:chgData name="Ponder, Marilyn (CDC/DDID/NCEZID/DHQP) (CTR)" userId="3999cd6a-e61a-4ada-a4ca-391c3b117a90" providerId="ADAL" clId="{D1EED036-F839-4CCE-BC12-CDA3C0AF103A}" dt="2023-04-19T13:22:55.026" v="1751" actId="478"/>
          <ac:spMkLst>
            <pc:docMk/>
            <pc:sldMk cId="806358370" sldId="528"/>
            <ac:spMk id="23" creationId="{2FDE70B4-25CC-BDF8-FC31-72DA4D319D18}"/>
          </ac:spMkLst>
        </pc:spChg>
        <pc:spChg chg="add del mod topLvl">
          <ac:chgData name="Ponder, Marilyn (CDC/DDID/NCEZID/DHQP) (CTR)" userId="3999cd6a-e61a-4ada-a4ca-391c3b117a90" providerId="ADAL" clId="{D1EED036-F839-4CCE-BC12-CDA3C0AF103A}" dt="2023-04-19T13:22:57.371" v="1752" actId="478"/>
          <ac:spMkLst>
            <pc:docMk/>
            <pc:sldMk cId="806358370" sldId="528"/>
            <ac:spMk id="24" creationId="{5C1BA222-BE4E-A7F0-6931-68A0F19634D5}"/>
          </ac:spMkLst>
        </pc:spChg>
        <pc:spChg chg="del mod topLvl">
          <ac:chgData name="Ponder, Marilyn (CDC/DDID/NCEZID/DHQP) (CTR)" userId="3999cd6a-e61a-4ada-a4ca-391c3b117a90" providerId="ADAL" clId="{D1EED036-F839-4CCE-BC12-CDA3C0AF103A}" dt="2023-04-19T13:21:02.792" v="1727" actId="478"/>
          <ac:spMkLst>
            <pc:docMk/>
            <pc:sldMk cId="806358370" sldId="528"/>
            <ac:spMk id="26" creationId="{D7DF89AB-0A50-4CE0-DFB8-19D558766734}"/>
          </ac:spMkLst>
        </pc:spChg>
        <pc:grpChg chg="del">
          <ac:chgData name="Ponder, Marilyn (CDC/DDID/NCEZID/DHQP) (CTR)" userId="3999cd6a-e61a-4ada-a4ca-391c3b117a90" providerId="ADAL" clId="{D1EED036-F839-4CCE-BC12-CDA3C0AF103A}" dt="2023-04-19T13:20:11.625" v="1721" actId="165"/>
          <ac:grpSpMkLst>
            <pc:docMk/>
            <pc:sldMk cId="806358370" sldId="528"/>
            <ac:grpSpMk id="7" creationId="{4A389CD4-DB12-21C1-B4CC-1075990B1A80}"/>
          </ac:grpSpMkLst>
        </pc:grpChg>
        <pc:grpChg chg="add del mod topLvl">
          <ac:chgData name="Ponder, Marilyn (CDC/DDID/NCEZID/DHQP) (CTR)" userId="3999cd6a-e61a-4ada-a4ca-391c3b117a90" providerId="ADAL" clId="{D1EED036-F839-4CCE-BC12-CDA3C0AF103A}" dt="2023-04-19T13:20:53.062" v="1726" actId="165"/>
          <ac:grpSpMkLst>
            <pc:docMk/>
            <pc:sldMk cId="806358370" sldId="528"/>
            <ac:grpSpMk id="12" creationId="{8ED2A44C-3A94-AEBF-978F-CE9A5673B3A0}"/>
          </ac:grpSpMkLst>
        </pc:grpChg>
        <pc:picChg chg="add del mod ord topLvl">
          <ac:chgData name="Ponder, Marilyn (CDC/DDID/NCEZID/DHQP) (CTR)" userId="3999cd6a-e61a-4ada-a4ca-391c3b117a90" providerId="ADAL" clId="{D1EED036-F839-4CCE-BC12-CDA3C0AF103A}" dt="2023-04-19T15:05:34.786" v="3750"/>
          <ac:picMkLst>
            <pc:docMk/>
            <pc:sldMk cId="806358370" sldId="528"/>
            <ac:picMk id="8" creationId="{222547ED-025D-15EA-E833-661374C50F91}"/>
          </ac:picMkLst>
        </pc:picChg>
        <pc:picChg chg="mod ord topLvl">
          <ac:chgData name="Ponder, Marilyn (CDC/DDID/NCEZID/DHQP) (CTR)" userId="3999cd6a-e61a-4ada-a4ca-391c3b117a90" providerId="ADAL" clId="{D1EED036-F839-4CCE-BC12-CDA3C0AF103A}" dt="2023-04-19T15:05:41.412" v="3751"/>
          <ac:picMkLst>
            <pc:docMk/>
            <pc:sldMk cId="806358370" sldId="528"/>
            <ac:picMk id="25" creationId="{3A17BB86-A569-5664-B80B-74A37C2F19BC}"/>
          </ac:picMkLst>
        </pc:picChg>
      </pc:sldChg>
      <pc:sldChg chg="modSp">
        <pc:chgData name="Ponder, Marilyn (CDC/DDID/NCEZID/DHQP) (CTR)" userId="3999cd6a-e61a-4ada-a4ca-391c3b117a90" providerId="ADAL" clId="{D1EED036-F839-4CCE-BC12-CDA3C0AF103A}" dt="2023-04-19T13:14:25.158" v="138"/>
        <pc:sldMkLst>
          <pc:docMk/>
          <pc:sldMk cId="974199628" sldId="529"/>
        </pc:sldMkLst>
        <pc:picChg chg="mod">
          <ac:chgData name="Ponder, Marilyn (CDC/DDID/NCEZID/DHQP) (CTR)" userId="3999cd6a-e61a-4ada-a4ca-391c3b117a90" providerId="ADAL" clId="{D1EED036-F839-4CCE-BC12-CDA3C0AF103A}" dt="2023-04-19T13:14:25.158" v="138"/>
          <ac:picMkLst>
            <pc:docMk/>
            <pc:sldMk cId="974199628" sldId="529"/>
            <ac:picMk id="4" creationId="{385B74D9-918D-4FFB-A1CB-FF379978E8F1}"/>
          </ac:picMkLst>
        </pc:picChg>
      </pc:sldChg>
      <pc:sldChg chg="modSp">
        <pc:chgData name="Ponder, Marilyn (CDC/DDID/NCEZID/DHQP) (CTR)" userId="3999cd6a-e61a-4ada-a4ca-391c3b117a90" providerId="ADAL" clId="{D1EED036-F839-4CCE-BC12-CDA3C0AF103A}" dt="2023-04-19T13:15:33.622" v="265" actId="962"/>
        <pc:sldMkLst>
          <pc:docMk/>
          <pc:sldMk cId="2926559733" sldId="530"/>
        </pc:sldMkLst>
        <pc:spChg chg="mod">
          <ac:chgData name="Ponder, Marilyn (CDC/DDID/NCEZID/DHQP) (CTR)" userId="3999cd6a-e61a-4ada-a4ca-391c3b117a90" providerId="ADAL" clId="{D1EED036-F839-4CCE-BC12-CDA3C0AF103A}" dt="2023-04-19T13:14:33.820" v="139"/>
          <ac:spMkLst>
            <pc:docMk/>
            <pc:sldMk cId="2926559733" sldId="530"/>
            <ac:spMk id="2" creationId="{DDCA113B-FE34-4A6D-8463-A41C89381A96}"/>
          </ac:spMkLst>
        </pc:spChg>
        <pc:picChg chg="mod">
          <ac:chgData name="Ponder, Marilyn (CDC/DDID/NCEZID/DHQP) (CTR)" userId="3999cd6a-e61a-4ada-a4ca-391c3b117a90" providerId="ADAL" clId="{D1EED036-F839-4CCE-BC12-CDA3C0AF103A}" dt="2023-04-19T13:15:33.622" v="265" actId="962"/>
          <ac:picMkLst>
            <pc:docMk/>
            <pc:sldMk cId="2926559733" sldId="530"/>
            <ac:picMk id="4" creationId="{2B3F7F88-F6D8-494B-B29A-D8B3EC4D1F02}"/>
          </ac:picMkLst>
        </pc:picChg>
      </pc:sldChg>
      <pc:sldChg chg="modSp mod">
        <pc:chgData name="Ponder, Marilyn (CDC/DDID/NCEZID/DHQP) (CTR)" userId="3999cd6a-e61a-4ada-a4ca-391c3b117a90" providerId="ADAL" clId="{D1EED036-F839-4CCE-BC12-CDA3C0AF103A}" dt="2023-04-19T15:04:50.307" v="3740" actId="20577"/>
        <pc:sldMkLst>
          <pc:docMk/>
          <pc:sldMk cId="2154671543" sldId="556"/>
        </pc:sldMkLst>
        <pc:spChg chg="mod">
          <ac:chgData name="Ponder, Marilyn (CDC/DDID/NCEZID/DHQP) (CTR)" userId="3999cd6a-e61a-4ada-a4ca-391c3b117a90" providerId="ADAL" clId="{D1EED036-F839-4CCE-BC12-CDA3C0AF103A}" dt="2023-04-19T15:04:50.307" v="3740" actId="20577"/>
          <ac:spMkLst>
            <pc:docMk/>
            <pc:sldMk cId="2154671543" sldId="556"/>
            <ac:spMk id="2" creationId="{C0F10694-DAA4-47B3-8493-F7818B9F05A7}"/>
          </ac:spMkLst>
        </pc:spChg>
      </pc:sldChg>
      <pc:sldChg chg="modSp">
        <pc:chgData name="Ponder, Marilyn (CDC/DDID/NCEZID/DHQP) (CTR)" userId="3999cd6a-e61a-4ada-a4ca-391c3b117a90" providerId="ADAL" clId="{D1EED036-F839-4CCE-BC12-CDA3C0AF103A}" dt="2023-04-19T13:15:37.334" v="267" actId="962"/>
        <pc:sldMkLst>
          <pc:docMk/>
          <pc:sldMk cId="1777712655" sldId="570"/>
        </pc:sldMkLst>
        <pc:spChg chg="mod">
          <ac:chgData name="Ponder, Marilyn (CDC/DDID/NCEZID/DHQP) (CTR)" userId="3999cd6a-e61a-4ada-a4ca-391c3b117a90" providerId="ADAL" clId="{D1EED036-F839-4CCE-BC12-CDA3C0AF103A}" dt="2023-04-19T13:14:41.227" v="140"/>
          <ac:spMkLst>
            <pc:docMk/>
            <pc:sldMk cId="1777712655" sldId="570"/>
            <ac:spMk id="2" creationId="{DDCA113B-FE34-4A6D-8463-A41C89381A96}"/>
          </ac:spMkLst>
        </pc:spChg>
        <pc:picChg chg="mod">
          <ac:chgData name="Ponder, Marilyn (CDC/DDID/NCEZID/DHQP) (CTR)" userId="3999cd6a-e61a-4ada-a4ca-391c3b117a90" providerId="ADAL" clId="{D1EED036-F839-4CCE-BC12-CDA3C0AF103A}" dt="2023-04-19T13:15:37.334" v="267" actId="962"/>
          <ac:picMkLst>
            <pc:docMk/>
            <pc:sldMk cId="1777712655" sldId="570"/>
            <ac:picMk id="4" creationId="{21BE3FA4-F347-4708-8EBE-115EB6D0F145}"/>
          </ac:picMkLst>
        </pc:picChg>
      </pc:sldChg>
      <pc:sldChg chg="addSp delSp modSp mod">
        <pc:chgData name="Ponder, Marilyn (CDC/DDID/NCEZID/DHQP) (CTR)" userId="3999cd6a-e61a-4ada-a4ca-391c3b117a90" providerId="ADAL" clId="{D1EED036-F839-4CCE-BC12-CDA3C0AF103A}" dt="2023-04-19T15:07:05.548" v="3774" actId="255"/>
        <pc:sldMkLst>
          <pc:docMk/>
          <pc:sldMk cId="2088135282" sldId="599"/>
        </pc:sldMkLst>
        <pc:spChg chg="mod">
          <ac:chgData name="Ponder, Marilyn (CDC/DDID/NCEZID/DHQP) (CTR)" userId="3999cd6a-e61a-4ada-a4ca-391c3b117a90" providerId="ADAL" clId="{D1EED036-F839-4CCE-BC12-CDA3C0AF103A}" dt="2023-04-19T15:07:05.548" v="3774" actId="255"/>
          <ac:spMkLst>
            <pc:docMk/>
            <pc:sldMk cId="2088135282" sldId="599"/>
            <ac:spMk id="2" creationId="{4F0F06BA-D9C5-4E8B-BA8C-1595BDC5A8A3}"/>
          </ac:spMkLst>
        </pc:spChg>
        <pc:spChg chg="mod">
          <ac:chgData name="Ponder, Marilyn (CDC/DDID/NCEZID/DHQP) (CTR)" userId="3999cd6a-e61a-4ada-a4ca-391c3b117a90" providerId="ADAL" clId="{D1EED036-F839-4CCE-BC12-CDA3C0AF103A}" dt="2023-04-19T13:45:28.143" v="2368" actId="962"/>
          <ac:spMkLst>
            <pc:docMk/>
            <pc:sldMk cId="2088135282" sldId="599"/>
            <ac:spMk id="7" creationId="{7C7AB06F-0494-4EC9-95E3-3940CB034422}"/>
          </ac:spMkLst>
        </pc:spChg>
        <pc:spChg chg="mod">
          <ac:chgData name="Ponder, Marilyn (CDC/DDID/NCEZID/DHQP) (CTR)" userId="3999cd6a-e61a-4ada-a4ca-391c3b117a90" providerId="ADAL" clId="{D1EED036-F839-4CCE-BC12-CDA3C0AF103A}" dt="2023-04-19T13:08:22.302" v="34"/>
          <ac:spMkLst>
            <pc:docMk/>
            <pc:sldMk cId="2088135282" sldId="599"/>
            <ac:spMk id="10" creationId="{9713E3FF-A434-1A07-E133-A7879FAFE17F}"/>
          </ac:spMkLst>
        </pc:spChg>
        <pc:spChg chg="mod">
          <ac:chgData name="Ponder, Marilyn (CDC/DDID/NCEZID/DHQP) (CTR)" userId="3999cd6a-e61a-4ada-a4ca-391c3b117a90" providerId="ADAL" clId="{D1EED036-F839-4CCE-BC12-CDA3C0AF103A}" dt="2023-04-19T13:09:18.071" v="53"/>
          <ac:spMkLst>
            <pc:docMk/>
            <pc:sldMk cId="2088135282" sldId="599"/>
            <ac:spMk id="11" creationId="{6F4F6BB5-65C2-44D8-9204-72B354762C4E}"/>
          </ac:spMkLst>
        </pc:spChg>
        <pc:spChg chg="del mod topLvl">
          <ac:chgData name="Ponder, Marilyn (CDC/DDID/NCEZID/DHQP) (CTR)" userId="3999cd6a-e61a-4ada-a4ca-391c3b117a90" providerId="ADAL" clId="{D1EED036-F839-4CCE-BC12-CDA3C0AF103A}" dt="2023-04-19T13:08:43.072" v="37" actId="478"/>
          <ac:spMkLst>
            <pc:docMk/>
            <pc:sldMk cId="2088135282" sldId="599"/>
            <ac:spMk id="14" creationId="{F78C5E56-B433-5490-7B0F-327A56814867}"/>
          </ac:spMkLst>
        </pc:spChg>
        <pc:spChg chg="del mod topLvl">
          <ac:chgData name="Ponder, Marilyn (CDC/DDID/NCEZID/DHQP) (CTR)" userId="3999cd6a-e61a-4ada-a4ca-391c3b117a90" providerId="ADAL" clId="{D1EED036-F839-4CCE-BC12-CDA3C0AF103A}" dt="2023-04-19T13:08:48.820" v="40" actId="478"/>
          <ac:spMkLst>
            <pc:docMk/>
            <pc:sldMk cId="2088135282" sldId="599"/>
            <ac:spMk id="15" creationId="{1EF8BA45-BB3A-F056-D2F3-5F247E12E778}"/>
          </ac:spMkLst>
        </pc:spChg>
        <pc:spChg chg="del mod topLvl">
          <ac:chgData name="Ponder, Marilyn (CDC/DDID/NCEZID/DHQP) (CTR)" userId="3999cd6a-e61a-4ada-a4ca-391c3b117a90" providerId="ADAL" clId="{D1EED036-F839-4CCE-BC12-CDA3C0AF103A}" dt="2023-04-19T13:08:51.025" v="41" actId="478"/>
          <ac:spMkLst>
            <pc:docMk/>
            <pc:sldMk cId="2088135282" sldId="599"/>
            <ac:spMk id="16" creationId="{B4C8DE29-6C78-9A0C-E6D1-CA567F2DC7B4}"/>
          </ac:spMkLst>
        </pc:spChg>
        <pc:spChg chg="del mod topLvl">
          <ac:chgData name="Ponder, Marilyn (CDC/DDID/NCEZID/DHQP) (CTR)" userId="3999cd6a-e61a-4ada-a4ca-391c3b117a90" providerId="ADAL" clId="{D1EED036-F839-4CCE-BC12-CDA3C0AF103A}" dt="2023-04-19T13:08:44.641" v="38" actId="478"/>
          <ac:spMkLst>
            <pc:docMk/>
            <pc:sldMk cId="2088135282" sldId="599"/>
            <ac:spMk id="17" creationId="{5DFAE579-03AF-CBEB-578A-40913FC72D19}"/>
          </ac:spMkLst>
        </pc:spChg>
        <pc:spChg chg="del mod topLvl">
          <ac:chgData name="Ponder, Marilyn (CDC/DDID/NCEZID/DHQP) (CTR)" userId="3999cd6a-e61a-4ada-a4ca-391c3b117a90" providerId="ADAL" clId="{D1EED036-F839-4CCE-BC12-CDA3C0AF103A}" dt="2023-04-19T13:08:46.215" v="39" actId="478"/>
          <ac:spMkLst>
            <pc:docMk/>
            <pc:sldMk cId="2088135282" sldId="599"/>
            <ac:spMk id="18" creationId="{F34E556E-5277-830F-844F-8B600F03B8E9}"/>
          </ac:spMkLst>
        </pc:spChg>
        <pc:spChg chg="del mod topLvl">
          <ac:chgData name="Ponder, Marilyn (CDC/DDID/NCEZID/DHQP) (CTR)" userId="3999cd6a-e61a-4ada-a4ca-391c3b117a90" providerId="ADAL" clId="{D1EED036-F839-4CCE-BC12-CDA3C0AF103A}" dt="2023-04-19T13:08:52.915" v="42" actId="478"/>
          <ac:spMkLst>
            <pc:docMk/>
            <pc:sldMk cId="2088135282" sldId="599"/>
            <ac:spMk id="19" creationId="{58567BFC-0424-5740-6FF4-B1E58BE3B2C7}"/>
          </ac:spMkLst>
        </pc:spChg>
        <pc:spChg chg="del mod topLvl">
          <ac:chgData name="Ponder, Marilyn (CDC/DDID/NCEZID/DHQP) (CTR)" userId="3999cd6a-e61a-4ada-a4ca-391c3b117a90" providerId="ADAL" clId="{D1EED036-F839-4CCE-BC12-CDA3C0AF103A}" dt="2023-04-19T13:08:54.645" v="43" actId="478"/>
          <ac:spMkLst>
            <pc:docMk/>
            <pc:sldMk cId="2088135282" sldId="599"/>
            <ac:spMk id="20" creationId="{B23776EF-3711-642B-3055-FAFF864A8783}"/>
          </ac:spMkLst>
        </pc:spChg>
        <pc:spChg chg="del mod topLvl">
          <ac:chgData name="Ponder, Marilyn (CDC/DDID/NCEZID/DHQP) (CTR)" userId="3999cd6a-e61a-4ada-a4ca-391c3b117a90" providerId="ADAL" clId="{D1EED036-F839-4CCE-BC12-CDA3C0AF103A}" dt="2023-04-19T13:08:56.255" v="44" actId="478"/>
          <ac:spMkLst>
            <pc:docMk/>
            <pc:sldMk cId="2088135282" sldId="599"/>
            <ac:spMk id="21" creationId="{E1727CFD-6EB1-1CE3-F565-741801F71A3C}"/>
          </ac:spMkLst>
        </pc:spChg>
        <pc:spChg chg="del mod topLvl">
          <ac:chgData name="Ponder, Marilyn (CDC/DDID/NCEZID/DHQP) (CTR)" userId="3999cd6a-e61a-4ada-a4ca-391c3b117a90" providerId="ADAL" clId="{D1EED036-F839-4CCE-BC12-CDA3C0AF103A}" dt="2023-04-19T13:08:58.007" v="45" actId="478"/>
          <ac:spMkLst>
            <pc:docMk/>
            <pc:sldMk cId="2088135282" sldId="599"/>
            <ac:spMk id="22" creationId="{B23B5B63-868B-1029-2780-18D124698C57}"/>
          </ac:spMkLst>
        </pc:spChg>
        <pc:spChg chg="del mod topLvl">
          <ac:chgData name="Ponder, Marilyn (CDC/DDID/NCEZID/DHQP) (CTR)" userId="3999cd6a-e61a-4ada-a4ca-391c3b117a90" providerId="ADAL" clId="{D1EED036-F839-4CCE-BC12-CDA3C0AF103A}" dt="2023-04-19T13:09:00.460" v="46" actId="478"/>
          <ac:spMkLst>
            <pc:docMk/>
            <pc:sldMk cId="2088135282" sldId="599"/>
            <ac:spMk id="23" creationId="{D86AE400-5C38-7FC3-42EF-FC8B63DA8F0A}"/>
          </ac:spMkLst>
        </pc:spChg>
        <pc:spChg chg="del mod topLvl">
          <ac:chgData name="Ponder, Marilyn (CDC/DDID/NCEZID/DHQP) (CTR)" userId="3999cd6a-e61a-4ada-a4ca-391c3b117a90" providerId="ADAL" clId="{D1EED036-F839-4CCE-BC12-CDA3C0AF103A}" dt="2023-04-19T13:09:02.502" v="47" actId="478"/>
          <ac:spMkLst>
            <pc:docMk/>
            <pc:sldMk cId="2088135282" sldId="599"/>
            <ac:spMk id="24" creationId="{1CFAE4E7-CEF8-DBEC-36D0-DDE7DFBAA7E2}"/>
          </ac:spMkLst>
        </pc:spChg>
        <pc:spChg chg="del mod topLvl">
          <ac:chgData name="Ponder, Marilyn (CDC/DDID/NCEZID/DHQP) (CTR)" userId="3999cd6a-e61a-4ada-a4ca-391c3b117a90" providerId="ADAL" clId="{D1EED036-F839-4CCE-BC12-CDA3C0AF103A}" dt="2023-04-19T13:09:04.154" v="48" actId="478"/>
          <ac:spMkLst>
            <pc:docMk/>
            <pc:sldMk cId="2088135282" sldId="599"/>
            <ac:spMk id="25" creationId="{CE6E0C82-DE58-9A47-0EBA-F892716031A7}"/>
          </ac:spMkLst>
        </pc:spChg>
        <pc:spChg chg="add del mod topLvl">
          <ac:chgData name="Ponder, Marilyn (CDC/DDID/NCEZID/DHQP) (CTR)" userId="3999cd6a-e61a-4ada-a4ca-391c3b117a90" providerId="ADAL" clId="{D1EED036-F839-4CCE-BC12-CDA3C0AF103A}" dt="2023-04-19T13:22:11.498" v="1737" actId="478"/>
          <ac:spMkLst>
            <pc:docMk/>
            <pc:sldMk cId="2088135282" sldId="599"/>
            <ac:spMk id="27" creationId="{5B3C1767-3620-806F-E67D-3C99D5296827}"/>
          </ac:spMkLst>
        </pc:spChg>
        <pc:grpChg chg="del">
          <ac:chgData name="Ponder, Marilyn (CDC/DDID/NCEZID/DHQP) (CTR)" userId="3999cd6a-e61a-4ada-a4ca-391c3b117a90" providerId="ADAL" clId="{D1EED036-F839-4CCE-BC12-CDA3C0AF103A}" dt="2023-04-19T13:08:35.644" v="35" actId="165"/>
          <ac:grpSpMkLst>
            <pc:docMk/>
            <pc:sldMk cId="2088135282" sldId="599"/>
            <ac:grpSpMk id="8" creationId="{2102C427-AECF-DB8B-2C9B-3DEE344351FF}"/>
          </ac:grpSpMkLst>
        </pc:grpChg>
        <pc:grpChg chg="del mod topLvl">
          <ac:chgData name="Ponder, Marilyn (CDC/DDID/NCEZID/DHQP) (CTR)" userId="3999cd6a-e61a-4ada-a4ca-391c3b117a90" providerId="ADAL" clId="{D1EED036-F839-4CCE-BC12-CDA3C0AF103A}" dt="2023-04-19T13:21:51.127" v="1728" actId="165"/>
          <ac:grpSpMkLst>
            <pc:docMk/>
            <pc:sldMk cId="2088135282" sldId="599"/>
            <ac:grpSpMk id="13" creationId="{C3165058-C10F-05E0-BE3F-FEEB02BE8B88}"/>
          </ac:grpSpMkLst>
        </pc:grpChg>
        <pc:picChg chg="mod topLvl">
          <ac:chgData name="Ponder, Marilyn (CDC/DDID/NCEZID/DHQP) (CTR)" userId="3999cd6a-e61a-4ada-a4ca-391c3b117a90" providerId="ADAL" clId="{D1EED036-F839-4CCE-BC12-CDA3C0AF103A}" dt="2023-04-19T13:44:50.405" v="2260" actId="962"/>
          <ac:picMkLst>
            <pc:docMk/>
            <pc:sldMk cId="2088135282" sldId="599"/>
            <ac:picMk id="12" creationId="{578E59A6-BA0E-79CF-7C18-6590517ECC01}"/>
          </ac:picMkLst>
        </pc:picChg>
        <pc:picChg chg="add del mod topLvl">
          <ac:chgData name="Ponder, Marilyn (CDC/DDID/NCEZID/DHQP) (CTR)" userId="3999cd6a-e61a-4ada-a4ca-391c3b117a90" providerId="ADAL" clId="{D1EED036-F839-4CCE-BC12-CDA3C0AF103A}" dt="2023-04-19T13:44:16.281" v="2250" actId="962"/>
          <ac:picMkLst>
            <pc:docMk/>
            <pc:sldMk cId="2088135282" sldId="599"/>
            <ac:picMk id="26" creationId="{CC24791F-11ED-1DEE-9FC0-704AB855F1B3}"/>
          </ac:picMkLst>
        </pc:picChg>
      </pc:sldChg>
      <pc:sldChg chg="addSp delSp modSp mod">
        <pc:chgData name="Ponder, Marilyn (CDC/DDID/NCEZID/DHQP) (CTR)" userId="3999cd6a-e61a-4ada-a4ca-391c3b117a90" providerId="ADAL" clId="{D1EED036-F839-4CCE-BC12-CDA3C0AF103A}" dt="2023-04-19T15:06:44.538" v="3768" actId="207"/>
        <pc:sldMkLst>
          <pc:docMk/>
          <pc:sldMk cId="3417011130" sldId="600"/>
        </pc:sldMkLst>
        <pc:spChg chg="mod">
          <ac:chgData name="Ponder, Marilyn (CDC/DDID/NCEZID/DHQP) (CTR)" userId="3999cd6a-e61a-4ada-a4ca-391c3b117a90" providerId="ADAL" clId="{D1EED036-F839-4CCE-BC12-CDA3C0AF103A}" dt="2023-04-19T15:06:44.538" v="3768" actId="207"/>
          <ac:spMkLst>
            <pc:docMk/>
            <pc:sldMk cId="3417011130" sldId="600"/>
            <ac:spMk id="2" creationId="{4F0F06BA-D9C5-4E8B-BA8C-1595BDC5A8A3}"/>
          </ac:spMkLst>
        </pc:spChg>
        <pc:spChg chg="del">
          <ac:chgData name="Ponder, Marilyn (CDC/DDID/NCEZID/DHQP) (CTR)" userId="3999cd6a-e61a-4ada-a4ca-391c3b117a90" providerId="ADAL" clId="{D1EED036-F839-4CCE-BC12-CDA3C0AF103A}" dt="2023-04-19T13:10:54.145" v="84" actId="478"/>
          <ac:spMkLst>
            <pc:docMk/>
            <pc:sldMk cId="3417011130" sldId="600"/>
            <ac:spMk id="4" creationId="{1000B4AB-E2FD-42EB-853F-323979FD935D}"/>
          </ac:spMkLst>
        </pc:spChg>
        <pc:spChg chg="mod">
          <ac:chgData name="Ponder, Marilyn (CDC/DDID/NCEZID/DHQP) (CTR)" userId="3999cd6a-e61a-4ada-a4ca-391c3b117a90" providerId="ADAL" clId="{D1EED036-F839-4CCE-BC12-CDA3C0AF103A}" dt="2023-04-19T13:10:46.298" v="83"/>
          <ac:spMkLst>
            <pc:docMk/>
            <pc:sldMk cId="3417011130" sldId="600"/>
            <ac:spMk id="10" creationId="{9713E3FF-A434-1A07-E133-A7879FAFE17F}"/>
          </ac:spMkLst>
        </pc:spChg>
        <pc:spChg chg="mod">
          <ac:chgData name="Ponder, Marilyn (CDC/DDID/NCEZID/DHQP) (CTR)" userId="3999cd6a-e61a-4ada-a4ca-391c3b117a90" providerId="ADAL" clId="{D1EED036-F839-4CCE-BC12-CDA3C0AF103A}" dt="2023-04-19T13:11:00.385" v="86"/>
          <ac:spMkLst>
            <pc:docMk/>
            <pc:sldMk cId="3417011130" sldId="600"/>
            <ac:spMk id="11" creationId="{6F4F6BB5-65C2-44D8-9204-72B354762C4E}"/>
          </ac:spMkLst>
        </pc:spChg>
        <pc:spChg chg="mod">
          <ac:chgData name="Ponder, Marilyn (CDC/DDID/NCEZID/DHQP) (CTR)" userId="3999cd6a-e61a-4ada-a4ca-391c3b117a90" providerId="ADAL" clId="{D1EED036-F839-4CCE-BC12-CDA3C0AF103A}" dt="2023-04-19T13:45:41.336" v="2462" actId="962"/>
          <ac:spMkLst>
            <pc:docMk/>
            <pc:sldMk cId="3417011130" sldId="600"/>
            <ac:spMk id="13" creationId="{577A857D-3B47-4EB1-86F1-397D3DF82F4C}"/>
          </ac:spMkLst>
        </pc:spChg>
        <pc:spChg chg="add del mod topLvl">
          <ac:chgData name="Ponder, Marilyn (CDC/DDID/NCEZID/DHQP) (CTR)" userId="3999cd6a-e61a-4ada-a4ca-391c3b117a90" providerId="ADAL" clId="{D1EED036-F839-4CCE-BC12-CDA3C0AF103A}" dt="2023-04-19T13:10:09.366" v="64" actId="478"/>
          <ac:spMkLst>
            <pc:docMk/>
            <pc:sldMk cId="3417011130" sldId="600"/>
            <ac:spMk id="14" creationId="{0D523D0A-FA38-ED74-675D-A7D5AC02BD3E}"/>
          </ac:spMkLst>
        </pc:spChg>
        <pc:spChg chg="add del mod topLvl">
          <ac:chgData name="Ponder, Marilyn (CDC/DDID/NCEZID/DHQP) (CTR)" userId="3999cd6a-e61a-4ada-a4ca-391c3b117a90" providerId="ADAL" clId="{D1EED036-F839-4CCE-BC12-CDA3C0AF103A}" dt="2023-04-19T13:10:13.307" v="66" actId="478"/>
          <ac:spMkLst>
            <pc:docMk/>
            <pc:sldMk cId="3417011130" sldId="600"/>
            <ac:spMk id="15" creationId="{E47C80C5-6CAF-B9E8-FCFC-9999BD3B4193}"/>
          </ac:spMkLst>
        </pc:spChg>
        <pc:spChg chg="add del mod topLvl">
          <ac:chgData name="Ponder, Marilyn (CDC/DDID/NCEZID/DHQP) (CTR)" userId="3999cd6a-e61a-4ada-a4ca-391c3b117a90" providerId="ADAL" clId="{D1EED036-F839-4CCE-BC12-CDA3C0AF103A}" dt="2023-04-19T13:10:21.813" v="70" actId="478"/>
          <ac:spMkLst>
            <pc:docMk/>
            <pc:sldMk cId="3417011130" sldId="600"/>
            <ac:spMk id="16" creationId="{F35A3B0F-E907-E4C4-5AF2-6B0B56796ABF}"/>
          </ac:spMkLst>
        </pc:spChg>
        <pc:spChg chg="add del mod topLvl">
          <ac:chgData name="Ponder, Marilyn (CDC/DDID/NCEZID/DHQP) (CTR)" userId="3999cd6a-e61a-4ada-a4ca-391c3b117a90" providerId="ADAL" clId="{D1EED036-F839-4CCE-BC12-CDA3C0AF103A}" dt="2023-04-19T13:10:10.936" v="65" actId="478"/>
          <ac:spMkLst>
            <pc:docMk/>
            <pc:sldMk cId="3417011130" sldId="600"/>
            <ac:spMk id="17" creationId="{8CCCF8C8-1CC8-55AA-ACA3-286AA3DCA9DD}"/>
          </ac:spMkLst>
        </pc:spChg>
        <pc:spChg chg="add del mod topLvl">
          <ac:chgData name="Ponder, Marilyn (CDC/DDID/NCEZID/DHQP) (CTR)" userId="3999cd6a-e61a-4ada-a4ca-391c3b117a90" providerId="ADAL" clId="{D1EED036-F839-4CCE-BC12-CDA3C0AF103A}" dt="2023-04-19T13:10:15.412" v="67" actId="478"/>
          <ac:spMkLst>
            <pc:docMk/>
            <pc:sldMk cId="3417011130" sldId="600"/>
            <ac:spMk id="18" creationId="{9F46B5C0-2030-AAFA-D403-77DC98A37A83}"/>
          </ac:spMkLst>
        </pc:spChg>
        <pc:spChg chg="add del mod topLvl">
          <ac:chgData name="Ponder, Marilyn (CDC/DDID/NCEZID/DHQP) (CTR)" userId="3999cd6a-e61a-4ada-a4ca-391c3b117a90" providerId="ADAL" clId="{D1EED036-F839-4CCE-BC12-CDA3C0AF103A}" dt="2023-04-19T13:10:29.608" v="73" actId="478"/>
          <ac:spMkLst>
            <pc:docMk/>
            <pc:sldMk cId="3417011130" sldId="600"/>
            <ac:spMk id="19" creationId="{A6E7C928-F212-E47A-4912-B539DE309237}"/>
          </ac:spMkLst>
        </pc:spChg>
        <pc:spChg chg="add del mod topLvl">
          <ac:chgData name="Ponder, Marilyn (CDC/DDID/NCEZID/DHQP) (CTR)" userId="3999cd6a-e61a-4ada-a4ca-391c3b117a90" providerId="ADAL" clId="{D1EED036-F839-4CCE-BC12-CDA3C0AF103A}" dt="2023-04-19T13:10:19.518" v="69" actId="478"/>
          <ac:spMkLst>
            <pc:docMk/>
            <pc:sldMk cId="3417011130" sldId="600"/>
            <ac:spMk id="20" creationId="{C1F9DFFA-7A76-4D78-07E9-54BB2889A861}"/>
          </ac:spMkLst>
        </pc:spChg>
        <pc:spChg chg="add del mod topLvl">
          <ac:chgData name="Ponder, Marilyn (CDC/DDID/NCEZID/DHQP) (CTR)" userId="3999cd6a-e61a-4ada-a4ca-391c3b117a90" providerId="ADAL" clId="{D1EED036-F839-4CCE-BC12-CDA3C0AF103A}" dt="2023-04-19T13:10:17.589" v="68" actId="478"/>
          <ac:spMkLst>
            <pc:docMk/>
            <pc:sldMk cId="3417011130" sldId="600"/>
            <ac:spMk id="21" creationId="{34CFA626-7500-7229-2CB8-E6110875458F}"/>
          </ac:spMkLst>
        </pc:spChg>
        <pc:spChg chg="add del mod topLvl">
          <ac:chgData name="Ponder, Marilyn (CDC/DDID/NCEZID/DHQP) (CTR)" userId="3999cd6a-e61a-4ada-a4ca-391c3b117a90" providerId="ADAL" clId="{D1EED036-F839-4CCE-BC12-CDA3C0AF103A}" dt="2023-04-19T13:10:31.919" v="74" actId="478"/>
          <ac:spMkLst>
            <pc:docMk/>
            <pc:sldMk cId="3417011130" sldId="600"/>
            <ac:spMk id="22" creationId="{FBFBD091-D382-2CD1-D834-D3731DD232D5}"/>
          </ac:spMkLst>
        </pc:spChg>
        <pc:spChg chg="add del mod topLvl">
          <ac:chgData name="Ponder, Marilyn (CDC/DDID/NCEZID/DHQP) (CTR)" userId="3999cd6a-e61a-4ada-a4ca-391c3b117a90" providerId="ADAL" clId="{D1EED036-F839-4CCE-BC12-CDA3C0AF103A}" dt="2023-04-19T13:09:59.929" v="61" actId="478"/>
          <ac:spMkLst>
            <pc:docMk/>
            <pc:sldMk cId="3417011130" sldId="600"/>
            <ac:spMk id="23" creationId="{41F1BCF6-A7FA-8767-6355-C6B29E7BDF0C}"/>
          </ac:spMkLst>
        </pc:spChg>
        <pc:spChg chg="add del mod topLvl">
          <ac:chgData name="Ponder, Marilyn (CDC/DDID/NCEZID/DHQP) (CTR)" userId="3999cd6a-e61a-4ada-a4ca-391c3b117a90" providerId="ADAL" clId="{D1EED036-F839-4CCE-BC12-CDA3C0AF103A}" dt="2023-04-19T13:10:02.753" v="62" actId="478"/>
          <ac:spMkLst>
            <pc:docMk/>
            <pc:sldMk cId="3417011130" sldId="600"/>
            <ac:spMk id="24" creationId="{0FF26240-EC02-592F-7686-2CD651276D4B}"/>
          </ac:spMkLst>
        </pc:spChg>
        <pc:spChg chg="add del mod topLvl">
          <ac:chgData name="Ponder, Marilyn (CDC/DDID/NCEZID/DHQP) (CTR)" userId="3999cd6a-e61a-4ada-a4ca-391c3b117a90" providerId="ADAL" clId="{D1EED036-F839-4CCE-BC12-CDA3C0AF103A}" dt="2023-04-19T13:10:05.611" v="63" actId="478"/>
          <ac:spMkLst>
            <pc:docMk/>
            <pc:sldMk cId="3417011130" sldId="600"/>
            <ac:spMk id="25" creationId="{0DFCF435-F0E2-01C1-E5BA-2E20A44545AC}"/>
          </ac:spMkLst>
        </pc:spChg>
        <pc:spChg chg="mod">
          <ac:chgData name="Ponder, Marilyn (CDC/DDID/NCEZID/DHQP) (CTR)" userId="3999cd6a-e61a-4ada-a4ca-391c3b117a90" providerId="ADAL" clId="{D1EED036-F839-4CCE-BC12-CDA3C0AF103A}" dt="2023-04-19T13:09:42.879" v="56" actId="165"/>
          <ac:spMkLst>
            <pc:docMk/>
            <pc:sldMk cId="3417011130" sldId="600"/>
            <ac:spMk id="27" creationId="{8C77DC9D-F3FD-F72F-7025-9BDB3EAFE70A}"/>
          </ac:spMkLst>
        </pc:spChg>
        <pc:grpChg chg="del">
          <ac:chgData name="Ponder, Marilyn (CDC/DDID/NCEZID/DHQP) (CTR)" userId="3999cd6a-e61a-4ada-a4ca-391c3b117a90" providerId="ADAL" clId="{D1EED036-F839-4CCE-BC12-CDA3C0AF103A}" dt="2023-04-19T13:09:42.879" v="56" actId="165"/>
          <ac:grpSpMkLst>
            <pc:docMk/>
            <pc:sldMk cId="3417011130" sldId="600"/>
            <ac:grpSpMk id="7" creationId="{0AD72565-FEF4-8008-B810-C539167A2BF1}"/>
          </ac:grpSpMkLst>
        </pc:grpChg>
        <pc:grpChg chg="add del mod topLvl">
          <ac:chgData name="Ponder, Marilyn (CDC/DDID/NCEZID/DHQP) (CTR)" userId="3999cd6a-e61a-4ada-a4ca-391c3b117a90" providerId="ADAL" clId="{D1EED036-F839-4CCE-BC12-CDA3C0AF103A}" dt="2023-04-19T13:44:21.531" v="2252" actId="962"/>
          <ac:grpSpMkLst>
            <pc:docMk/>
            <pc:sldMk cId="3417011130" sldId="600"/>
            <ac:grpSpMk id="12" creationId="{88450EA3-A7D0-C8D6-4289-4A7B7AC5C76F}"/>
          </ac:grpSpMkLst>
        </pc:grpChg>
        <pc:picChg chg="add del mod topLvl">
          <ac:chgData name="Ponder, Marilyn (CDC/DDID/NCEZID/DHQP) (CTR)" userId="3999cd6a-e61a-4ada-a4ca-391c3b117a90" providerId="ADAL" clId="{D1EED036-F839-4CCE-BC12-CDA3C0AF103A}" dt="2023-04-19T13:44:54.215" v="2262" actId="962"/>
          <ac:picMkLst>
            <pc:docMk/>
            <pc:sldMk cId="3417011130" sldId="600"/>
            <ac:picMk id="8" creationId="{556440E1-C55E-C003-707A-49291C3407F8}"/>
          </ac:picMkLst>
        </pc:picChg>
        <pc:picChg chg="mod">
          <ac:chgData name="Ponder, Marilyn (CDC/DDID/NCEZID/DHQP) (CTR)" userId="3999cd6a-e61a-4ada-a4ca-391c3b117a90" providerId="ADAL" clId="{D1EED036-F839-4CCE-BC12-CDA3C0AF103A}" dt="2023-04-19T13:09:42.879" v="56" actId="165"/>
          <ac:picMkLst>
            <pc:docMk/>
            <pc:sldMk cId="3417011130" sldId="600"/>
            <ac:picMk id="26" creationId="{E1DC5EA8-AFCC-3AED-8042-4C20472131A4}"/>
          </ac:picMkLst>
        </pc:picChg>
      </pc:sldChg>
      <pc:sldChg chg="addSp delSp modSp mod">
        <pc:chgData name="Ponder, Marilyn (CDC/DDID/NCEZID/DHQP) (CTR)" userId="3999cd6a-e61a-4ada-a4ca-391c3b117a90" providerId="ADAL" clId="{D1EED036-F839-4CCE-BC12-CDA3C0AF103A}" dt="2023-04-19T15:06:53.831" v="3773" actId="207"/>
        <pc:sldMkLst>
          <pc:docMk/>
          <pc:sldMk cId="3977469981" sldId="601"/>
        </pc:sldMkLst>
        <pc:spChg chg="mod">
          <ac:chgData name="Ponder, Marilyn (CDC/DDID/NCEZID/DHQP) (CTR)" userId="3999cd6a-e61a-4ada-a4ca-391c3b117a90" providerId="ADAL" clId="{D1EED036-F839-4CCE-BC12-CDA3C0AF103A}" dt="2023-04-19T15:06:53.831" v="3773" actId="207"/>
          <ac:spMkLst>
            <pc:docMk/>
            <pc:sldMk cId="3977469981" sldId="601"/>
            <ac:spMk id="2" creationId="{4F0F06BA-D9C5-4E8B-BA8C-1595BDC5A8A3}"/>
          </ac:spMkLst>
        </pc:spChg>
        <pc:spChg chg="mod">
          <ac:chgData name="Ponder, Marilyn (CDC/DDID/NCEZID/DHQP) (CTR)" userId="3999cd6a-e61a-4ada-a4ca-391c3b117a90" providerId="ADAL" clId="{D1EED036-F839-4CCE-BC12-CDA3C0AF103A}" dt="2023-04-19T13:12:27.190" v="103"/>
          <ac:spMkLst>
            <pc:docMk/>
            <pc:sldMk cId="3977469981" sldId="601"/>
            <ac:spMk id="10" creationId="{9713E3FF-A434-1A07-E133-A7879FAFE17F}"/>
          </ac:spMkLst>
        </pc:spChg>
        <pc:spChg chg="mod">
          <ac:chgData name="Ponder, Marilyn (CDC/DDID/NCEZID/DHQP) (CTR)" userId="3999cd6a-e61a-4ada-a4ca-391c3b117a90" providerId="ADAL" clId="{D1EED036-F839-4CCE-BC12-CDA3C0AF103A}" dt="2023-04-19T13:12:39.262" v="110"/>
          <ac:spMkLst>
            <pc:docMk/>
            <pc:sldMk cId="3977469981" sldId="601"/>
            <ac:spMk id="11" creationId="{6F4F6BB5-65C2-44D8-9204-72B354762C4E}"/>
          </ac:spMkLst>
        </pc:spChg>
        <pc:spChg chg="del mod topLvl">
          <ac:chgData name="Ponder, Marilyn (CDC/DDID/NCEZID/DHQP) (CTR)" userId="3999cd6a-e61a-4ada-a4ca-391c3b117a90" providerId="ADAL" clId="{D1EED036-F839-4CCE-BC12-CDA3C0AF103A}" dt="2023-04-19T13:11:47.137" v="93" actId="478"/>
          <ac:spMkLst>
            <pc:docMk/>
            <pc:sldMk cId="3977469981" sldId="601"/>
            <ac:spMk id="13" creationId="{95AC8D0C-6015-3C25-CFC4-2232E53C982C}"/>
          </ac:spMkLst>
        </pc:spChg>
        <pc:spChg chg="del mod topLvl">
          <ac:chgData name="Ponder, Marilyn (CDC/DDID/NCEZID/DHQP) (CTR)" userId="3999cd6a-e61a-4ada-a4ca-391c3b117a90" providerId="ADAL" clId="{D1EED036-F839-4CCE-BC12-CDA3C0AF103A}" dt="2023-04-19T13:11:58.935" v="98" actId="478"/>
          <ac:spMkLst>
            <pc:docMk/>
            <pc:sldMk cId="3977469981" sldId="601"/>
            <ac:spMk id="14" creationId="{CA19DEB4-6220-9A4B-7D2F-642FAFE1C55F}"/>
          </ac:spMkLst>
        </pc:spChg>
        <pc:spChg chg="mod">
          <ac:chgData name="Ponder, Marilyn (CDC/DDID/NCEZID/DHQP) (CTR)" userId="3999cd6a-e61a-4ada-a4ca-391c3b117a90" providerId="ADAL" clId="{D1EED036-F839-4CCE-BC12-CDA3C0AF103A}" dt="2023-04-19T13:46:17.482" v="2560" actId="962"/>
          <ac:spMkLst>
            <pc:docMk/>
            <pc:sldMk cId="3977469981" sldId="601"/>
            <ac:spMk id="15" creationId="{3AD7F929-2EB2-42F8-9C94-BD4F9BB26C2F}"/>
          </ac:spMkLst>
        </pc:spChg>
        <pc:spChg chg="del mod topLvl">
          <ac:chgData name="Ponder, Marilyn (CDC/DDID/NCEZID/DHQP) (CTR)" userId="3999cd6a-e61a-4ada-a4ca-391c3b117a90" providerId="ADAL" clId="{D1EED036-F839-4CCE-BC12-CDA3C0AF103A}" dt="2023-04-19T13:12:01.214" v="99" actId="478"/>
          <ac:spMkLst>
            <pc:docMk/>
            <pc:sldMk cId="3977469981" sldId="601"/>
            <ac:spMk id="16" creationId="{6B78088C-B147-2B87-630F-8B09945B0E08}"/>
          </ac:spMkLst>
        </pc:spChg>
        <pc:spChg chg="del mod topLvl">
          <ac:chgData name="Ponder, Marilyn (CDC/DDID/NCEZID/DHQP) (CTR)" userId="3999cd6a-e61a-4ada-a4ca-391c3b117a90" providerId="ADAL" clId="{D1EED036-F839-4CCE-BC12-CDA3C0AF103A}" dt="2023-04-19T13:11:50.550" v="94" actId="478"/>
          <ac:spMkLst>
            <pc:docMk/>
            <pc:sldMk cId="3977469981" sldId="601"/>
            <ac:spMk id="17" creationId="{B0B7180B-819C-5CAC-CA85-CA67FEE2EE48}"/>
          </ac:spMkLst>
        </pc:spChg>
        <pc:spChg chg="del mod topLvl">
          <ac:chgData name="Ponder, Marilyn (CDC/DDID/NCEZID/DHQP) (CTR)" userId="3999cd6a-e61a-4ada-a4ca-391c3b117a90" providerId="ADAL" clId="{D1EED036-F839-4CCE-BC12-CDA3C0AF103A}" dt="2023-04-19T13:11:56.814" v="97" actId="478"/>
          <ac:spMkLst>
            <pc:docMk/>
            <pc:sldMk cId="3977469981" sldId="601"/>
            <ac:spMk id="18" creationId="{251D2470-D36E-736D-0996-ACB79EF86F61}"/>
          </ac:spMkLst>
        </pc:spChg>
        <pc:spChg chg="del mod topLvl">
          <ac:chgData name="Ponder, Marilyn (CDC/DDID/NCEZID/DHQP) (CTR)" userId="3999cd6a-e61a-4ada-a4ca-391c3b117a90" providerId="ADAL" clId="{D1EED036-F839-4CCE-BC12-CDA3C0AF103A}" dt="2023-04-19T13:12:02.934" v="100" actId="478"/>
          <ac:spMkLst>
            <pc:docMk/>
            <pc:sldMk cId="3977469981" sldId="601"/>
            <ac:spMk id="19" creationId="{79580DB9-47CA-82C7-D9AF-9BEC45AE3DDD}"/>
          </ac:spMkLst>
        </pc:spChg>
        <pc:spChg chg="del mod topLvl">
          <ac:chgData name="Ponder, Marilyn (CDC/DDID/NCEZID/DHQP) (CTR)" userId="3999cd6a-e61a-4ada-a4ca-391c3b117a90" providerId="ADAL" clId="{D1EED036-F839-4CCE-BC12-CDA3C0AF103A}" dt="2023-04-19T13:11:52.424" v="95" actId="478"/>
          <ac:spMkLst>
            <pc:docMk/>
            <pc:sldMk cId="3977469981" sldId="601"/>
            <ac:spMk id="20" creationId="{C7B6603A-5EFC-AB87-4455-AC300450512B}"/>
          </ac:spMkLst>
        </pc:spChg>
        <pc:spChg chg="del mod topLvl">
          <ac:chgData name="Ponder, Marilyn (CDC/DDID/NCEZID/DHQP) (CTR)" userId="3999cd6a-e61a-4ada-a4ca-391c3b117a90" providerId="ADAL" clId="{D1EED036-F839-4CCE-BC12-CDA3C0AF103A}" dt="2023-04-19T13:11:54.890" v="96" actId="478"/>
          <ac:spMkLst>
            <pc:docMk/>
            <pc:sldMk cId="3977469981" sldId="601"/>
            <ac:spMk id="21" creationId="{D3C98AFA-2FA8-78DB-283D-09403FCB73CB}"/>
          </ac:spMkLst>
        </pc:spChg>
        <pc:spChg chg="del mod topLvl">
          <ac:chgData name="Ponder, Marilyn (CDC/DDID/NCEZID/DHQP) (CTR)" userId="3999cd6a-e61a-4ada-a4ca-391c3b117a90" providerId="ADAL" clId="{D1EED036-F839-4CCE-BC12-CDA3C0AF103A}" dt="2023-04-19T13:12:06.014" v="101" actId="478"/>
          <ac:spMkLst>
            <pc:docMk/>
            <pc:sldMk cId="3977469981" sldId="601"/>
            <ac:spMk id="22" creationId="{906D6A5D-9C38-A81D-0FEB-257625A3B08E}"/>
          </ac:spMkLst>
        </pc:spChg>
        <pc:spChg chg="del mod topLvl">
          <ac:chgData name="Ponder, Marilyn (CDC/DDID/NCEZID/DHQP) (CTR)" userId="3999cd6a-e61a-4ada-a4ca-391c3b117a90" providerId="ADAL" clId="{D1EED036-F839-4CCE-BC12-CDA3C0AF103A}" dt="2023-04-19T13:11:37.301" v="90" actId="478"/>
          <ac:spMkLst>
            <pc:docMk/>
            <pc:sldMk cId="3977469981" sldId="601"/>
            <ac:spMk id="23" creationId="{B5107ACD-6A08-9DB0-0E21-9043E7A63737}"/>
          </ac:spMkLst>
        </pc:spChg>
        <pc:spChg chg="del mod topLvl">
          <ac:chgData name="Ponder, Marilyn (CDC/DDID/NCEZID/DHQP) (CTR)" userId="3999cd6a-e61a-4ada-a4ca-391c3b117a90" providerId="ADAL" clId="{D1EED036-F839-4CCE-BC12-CDA3C0AF103A}" dt="2023-04-19T13:11:40.580" v="91" actId="478"/>
          <ac:spMkLst>
            <pc:docMk/>
            <pc:sldMk cId="3977469981" sldId="601"/>
            <ac:spMk id="24" creationId="{283A5F09-1DFD-8FC3-A649-CCA20F164458}"/>
          </ac:spMkLst>
        </pc:spChg>
        <pc:spChg chg="del mod topLvl">
          <ac:chgData name="Ponder, Marilyn (CDC/DDID/NCEZID/DHQP) (CTR)" userId="3999cd6a-e61a-4ada-a4ca-391c3b117a90" providerId="ADAL" clId="{D1EED036-F839-4CCE-BC12-CDA3C0AF103A}" dt="2023-04-19T13:11:42.959" v="92" actId="478"/>
          <ac:spMkLst>
            <pc:docMk/>
            <pc:sldMk cId="3977469981" sldId="601"/>
            <ac:spMk id="25" creationId="{C6D4B9EA-8738-2871-45C7-1F87CEC726BD}"/>
          </ac:spMkLst>
        </pc:spChg>
        <pc:spChg chg="add del mod topLvl">
          <ac:chgData name="Ponder, Marilyn (CDC/DDID/NCEZID/DHQP) (CTR)" userId="3999cd6a-e61a-4ada-a4ca-391c3b117a90" providerId="ADAL" clId="{D1EED036-F839-4CCE-BC12-CDA3C0AF103A}" dt="2023-04-19T13:46:04.325" v="2466" actId="478"/>
          <ac:spMkLst>
            <pc:docMk/>
            <pc:sldMk cId="3977469981" sldId="601"/>
            <ac:spMk id="27" creationId="{5081EBEB-5FC0-4587-46C8-7B5DB0D3D6D9}"/>
          </ac:spMkLst>
        </pc:spChg>
        <pc:grpChg chg="del">
          <ac:chgData name="Ponder, Marilyn (CDC/DDID/NCEZID/DHQP) (CTR)" userId="3999cd6a-e61a-4ada-a4ca-391c3b117a90" providerId="ADAL" clId="{D1EED036-F839-4CCE-BC12-CDA3C0AF103A}" dt="2023-04-19T13:11:31.205" v="89" actId="165"/>
          <ac:grpSpMkLst>
            <pc:docMk/>
            <pc:sldMk cId="3977469981" sldId="601"/>
            <ac:grpSpMk id="7" creationId="{61E5878E-9CD0-294E-8D51-B97694D1FC9E}"/>
          </ac:grpSpMkLst>
        </pc:grpChg>
        <pc:grpChg chg="del mod topLvl">
          <ac:chgData name="Ponder, Marilyn (CDC/DDID/NCEZID/DHQP) (CTR)" userId="3999cd6a-e61a-4ada-a4ca-391c3b117a90" providerId="ADAL" clId="{D1EED036-F839-4CCE-BC12-CDA3C0AF103A}" dt="2023-04-19T13:45:55.669" v="2463" actId="165"/>
          <ac:grpSpMkLst>
            <pc:docMk/>
            <pc:sldMk cId="3977469981" sldId="601"/>
            <ac:grpSpMk id="12" creationId="{81EE2C66-CD28-F69E-1357-E940D4550A04}"/>
          </ac:grpSpMkLst>
        </pc:grpChg>
        <pc:picChg chg="mod topLvl">
          <ac:chgData name="Ponder, Marilyn (CDC/DDID/NCEZID/DHQP) (CTR)" userId="3999cd6a-e61a-4ada-a4ca-391c3b117a90" providerId="ADAL" clId="{D1EED036-F839-4CCE-BC12-CDA3C0AF103A}" dt="2023-04-19T13:44:57.921" v="2264" actId="962"/>
          <ac:picMkLst>
            <pc:docMk/>
            <pc:sldMk cId="3977469981" sldId="601"/>
            <ac:picMk id="8" creationId="{232257B9-6CF4-73B1-9BA1-6C8E1FF147D0}"/>
          </ac:picMkLst>
        </pc:picChg>
        <pc:picChg chg="add del mod topLvl">
          <ac:chgData name="Ponder, Marilyn (CDC/DDID/NCEZID/DHQP) (CTR)" userId="3999cd6a-e61a-4ada-a4ca-391c3b117a90" providerId="ADAL" clId="{D1EED036-F839-4CCE-BC12-CDA3C0AF103A}" dt="2023-04-19T13:46:26.347" v="2562" actId="962"/>
          <ac:picMkLst>
            <pc:docMk/>
            <pc:sldMk cId="3977469981" sldId="601"/>
            <ac:picMk id="26" creationId="{6B6337F6-C705-2CA6-75CB-CA245D7BEECB}"/>
          </ac:picMkLst>
        </pc:picChg>
      </pc:sldChg>
      <pc:sldChg chg="addSp delSp modSp">
        <pc:chgData name="Ponder, Marilyn (CDC/DDID/NCEZID/DHQP) (CTR)" userId="3999cd6a-e61a-4ada-a4ca-391c3b117a90" providerId="ADAL" clId="{D1EED036-F839-4CCE-BC12-CDA3C0AF103A}" dt="2023-04-19T13:47:15.489" v="2790" actId="962"/>
        <pc:sldMkLst>
          <pc:docMk/>
          <pc:sldMk cId="4082322373" sldId="602"/>
        </pc:sldMkLst>
        <pc:spChg chg="mod">
          <ac:chgData name="Ponder, Marilyn (CDC/DDID/NCEZID/DHQP) (CTR)" userId="3999cd6a-e61a-4ada-a4ca-391c3b117a90" providerId="ADAL" clId="{D1EED036-F839-4CCE-BC12-CDA3C0AF103A}" dt="2023-04-19T13:13:53.770" v="128"/>
          <ac:spMkLst>
            <pc:docMk/>
            <pc:sldMk cId="4082322373" sldId="602"/>
            <ac:spMk id="2" creationId="{4F0F06BA-D9C5-4E8B-BA8C-1595BDC5A8A3}"/>
          </ac:spMkLst>
        </pc:spChg>
        <pc:spChg chg="mod">
          <ac:chgData name="Ponder, Marilyn (CDC/DDID/NCEZID/DHQP) (CTR)" userId="3999cd6a-e61a-4ada-a4ca-391c3b117a90" providerId="ADAL" clId="{D1EED036-F839-4CCE-BC12-CDA3C0AF103A}" dt="2023-04-19T13:47:15.489" v="2790" actId="962"/>
          <ac:spMkLst>
            <pc:docMk/>
            <pc:sldMk cId="4082322373" sldId="602"/>
            <ac:spMk id="7" creationId="{C39551B0-06EB-43F8-9749-05CBFF6E0171}"/>
          </ac:spMkLst>
        </pc:spChg>
        <pc:spChg chg="mod">
          <ac:chgData name="Ponder, Marilyn (CDC/DDID/NCEZID/DHQP) (CTR)" userId="3999cd6a-e61a-4ada-a4ca-391c3b117a90" providerId="ADAL" clId="{D1EED036-F839-4CCE-BC12-CDA3C0AF103A}" dt="2023-04-19T13:13:57.621" v="130"/>
          <ac:spMkLst>
            <pc:docMk/>
            <pc:sldMk cId="4082322373" sldId="602"/>
            <ac:spMk id="10" creationId="{9713E3FF-A434-1A07-E133-A7879FAFE17F}"/>
          </ac:spMkLst>
        </pc:spChg>
        <pc:spChg chg="mod">
          <ac:chgData name="Ponder, Marilyn (CDC/DDID/NCEZID/DHQP) (CTR)" userId="3999cd6a-e61a-4ada-a4ca-391c3b117a90" providerId="ADAL" clId="{D1EED036-F839-4CCE-BC12-CDA3C0AF103A}" dt="2023-04-19T13:14:10.874" v="137"/>
          <ac:spMkLst>
            <pc:docMk/>
            <pc:sldMk cId="4082322373" sldId="602"/>
            <ac:spMk id="11" creationId="{6F4F6BB5-65C2-44D8-9204-72B354762C4E}"/>
          </ac:spMkLst>
        </pc:spChg>
        <pc:spChg chg="del mod topLvl">
          <ac:chgData name="Ponder, Marilyn (CDC/DDID/NCEZID/DHQP) (CTR)" userId="3999cd6a-e61a-4ada-a4ca-391c3b117a90" providerId="ADAL" clId="{D1EED036-F839-4CCE-BC12-CDA3C0AF103A}" dt="2023-04-19T13:13:22.225" v="114" actId="478"/>
          <ac:spMkLst>
            <pc:docMk/>
            <pc:sldMk cId="4082322373" sldId="602"/>
            <ac:spMk id="14" creationId="{9CF236B3-C5C3-D20A-A20E-973A712E23BD}"/>
          </ac:spMkLst>
        </pc:spChg>
        <pc:spChg chg="del mod topLvl">
          <ac:chgData name="Ponder, Marilyn (CDC/DDID/NCEZID/DHQP) (CTR)" userId="3999cd6a-e61a-4ada-a4ca-391c3b117a90" providerId="ADAL" clId="{D1EED036-F839-4CCE-BC12-CDA3C0AF103A}" dt="2023-04-19T13:13:27.257" v="116" actId="478"/>
          <ac:spMkLst>
            <pc:docMk/>
            <pc:sldMk cId="4082322373" sldId="602"/>
            <ac:spMk id="15" creationId="{3144D953-0E08-6CB8-1B3C-3C66489D5B1B}"/>
          </ac:spMkLst>
        </pc:spChg>
        <pc:spChg chg="del mod topLvl">
          <ac:chgData name="Ponder, Marilyn (CDC/DDID/NCEZID/DHQP) (CTR)" userId="3999cd6a-e61a-4ada-a4ca-391c3b117a90" providerId="ADAL" clId="{D1EED036-F839-4CCE-BC12-CDA3C0AF103A}" dt="2023-04-19T13:13:38.635" v="121" actId="478"/>
          <ac:spMkLst>
            <pc:docMk/>
            <pc:sldMk cId="4082322373" sldId="602"/>
            <ac:spMk id="16" creationId="{587F8542-32F7-E7C0-46A9-811AF4795A15}"/>
          </ac:spMkLst>
        </pc:spChg>
        <pc:spChg chg="del mod topLvl">
          <ac:chgData name="Ponder, Marilyn (CDC/DDID/NCEZID/DHQP) (CTR)" userId="3999cd6a-e61a-4ada-a4ca-391c3b117a90" providerId="ADAL" clId="{D1EED036-F839-4CCE-BC12-CDA3C0AF103A}" dt="2023-04-19T13:13:20.665" v="113" actId="478"/>
          <ac:spMkLst>
            <pc:docMk/>
            <pc:sldMk cId="4082322373" sldId="602"/>
            <ac:spMk id="17" creationId="{0C881D63-E4F1-5C27-835E-864577549A2C}"/>
          </ac:spMkLst>
        </pc:spChg>
        <pc:spChg chg="del mod topLvl">
          <ac:chgData name="Ponder, Marilyn (CDC/DDID/NCEZID/DHQP) (CTR)" userId="3999cd6a-e61a-4ada-a4ca-391c3b117a90" providerId="ADAL" clId="{D1EED036-F839-4CCE-BC12-CDA3C0AF103A}" dt="2023-04-19T13:13:33.210" v="119" actId="478"/>
          <ac:spMkLst>
            <pc:docMk/>
            <pc:sldMk cId="4082322373" sldId="602"/>
            <ac:spMk id="18" creationId="{80B7F86B-3BF5-2AA3-BB47-4E132978288A}"/>
          </ac:spMkLst>
        </pc:spChg>
        <pc:spChg chg="del mod topLvl">
          <ac:chgData name="Ponder, Marilyn (CDC/DDID/NCEZID/DHQP) (CTR)" userId="3999cd6a-e61a-4ada-a4ca-391c3b117a90" providerId="ADAL" clId="{D1EED036-F839-4CCE-BC12-CDA3C0AF103A}" dt="2023-04-19T13:13:40.471" v="122" actId="478"/>
          <ac:spMkLst>
            <pc:docMk/>
            <pc:sldMk cId="4082322373" sldId="602"/>
            <ac:spMk id="19" creationId="{D5472316-9F46-0261-2B28-36301FFCCDD1}"/>
          </ac:spMkLst>
        </pc:spChg>
        <pc:spChg chg="del mod topLvl">
          <ac:chgData name="Ponder, Marilyn (CDC/DDID/NCEZID/DHQP) (CTR)" userId="3999cd6a-e61a-4ada-a4ca-391c3b117a90" providerId="ADAL" clId="{D1EED036-F839-4CCE-BC12-CDA3C0AF103A}" dt="2023-04-19T13:13:24.686" v="115" actId="478"/>
          <ac:spMkLst>
            <pc:docMk/>
            <pc:sldMk cId="4082322373" sldId="602"/>
            <ac:spMk id="20" creationId="{94587B87-585D-99E0-F9B1-BD75CBF2AF2A}"/>
          </ac:spMkLst>
        </pc:spChg>
        <pc:spChg chg="del mod topLvl">
          <ac:chgData name="Ponder, Marilyn (CDC/DDID/NCEZID/DHQP) (CTR)" userId="3999cd6a-e61a-4ada-a4ca-391c3b117a90" providerId="ADAL" clId="{D1EED036-F839-4CCE-BC12-CDA3C0AF103A}" dt="2023-04-19T13:13:35.925" v="120" actId="478"/>
          <ac:spMkLst>
            <pc:docMk/>
            <pc:sldMk cId="4082322373" sldId="602"/>
            <ac:spMk id="21" creationId="{C2BD1D09-D11D-E3CE-2DAE-AA4E430D5B27}"/>
          </ac:spMkLst>
        </pc:spChg>
        <pc:spChg chg="del mod topLvl">
          <ac:chgData name="Ponder, Marilyn (CDC/DDID/NCEZID/DHQP) (CTR)" userId="3999cd6a-e61a-4ada-a4ca-391c3b117a90" providerId="ADAL" clId="{D1EED036-F839-4CCE-BC12-CDA3C0AF103A}" dt="2023-04-19T13:13:42.749" v="123" actId="478"/>
          <ac:spMkLst>
            <pc:docMk/>
            <pc:sldMk cId="4082322373" sldId="602"/>
            <ac:spMk id="22" creationId="{1B8B37D2-518A-9327-6320-7DC5C7240674}"/>
          </ac:spMkLst>
        </pc:spChg>
        <pc:spChg chg="del mod topLvl">
          <ac:chgData name="Ponder, Marilyn (CDC/DDID/NCEZID/DHQP) (CTR)" userId="3999cd6a-e61a-4ada-a4ca-391c3b117a90" providerId="ADAL" clId="{D1EED036-F839-4CCE-BC12-CDA3C0AF103A}" dt="2023-04-19T13:13:48.199" v="125" actId="478"/>
          <ac:spMkLst>
            <pc:docMk/>
            <pc:sldMk cId="4082322373" sldId="602"/>
            <ac:spMk id="23" creationId="{610F0C87-F66D-005E-5DA4-6C7B94644DF2}"/>
          </ac:spMkLst>
        </pc:spChg>
        <pc:spChg chg="del mod topLvl">
          <ac:chgData name="Ponder, Marilyn (CDC/DDID/NCEZID/DHQP) (CTR)" userId="3999cd6a-e61a-4ada-a4ca-391c3b117a90" providerId="ADAL" clId="{D1EED036-F839-4CCE-BC12-CDA3C0AF103A}" dt="2023-04-19T13:13:46.191" v="124" actId="478"/>
          <ac:spMkLst>
            <pc:docMk/>
            <pc:sldMk cId="4082322373" sldId="602"/>
            <ac:spMk id="24" creationId="{3E702A88-4B72-9C99-92E9-6E49F22AEDCD}"/>
          </ac:spMkLst>
        </pc:spChg>
        <pc:spChg chg="del mod topLvl">
          <ac:chgData name="Ponder, Marilyn (CDC/DDID/NCEZID/DHQP) (CTR)" userId="3999cd6a-e61a-4ada-a4ca-391c3b117a90" providerId="ADAL" clId="{D1EED036-F839-4CCE-BC12-CDA3C0AF103A}" dt="2023-04-19T13:13:50.171" v="126" actId="478"/>
          <ac:spMkLst>
            <pc:docMk/>
            <pc:sldMk cId="4082322373" sldId="602"/>
            <ac:spMk id="25" creationId="{0C756C72-A262-CF4A-3BA0-E7E56D69CE82}"/>
          </ac:spMkLst>
        </pc:spChg>
        <pc:spChg chg="mod">
          <ac:chgData name="Ponder, Marilyn (CDC/DDID/NCEZID/DHQP) (CTR)" userId="3999cd6a-e61a-4ada-a4ca-391c3b117a90" providerId="ADAL" clId="{D1EED036-F839-4CCE-BC12-CDA3C0AF103A}" dt="2023-04-19T13:13:16.476" v="112" actId="165"/>
          <ac:spMkLst>
            <pc:docMk/>
            <pc:sldMk cId="4082322373" sldId="602"/>
            <ac:spMk id="27" creationId="{5FCB1653-6A1D-A956-98C4-F12B3538DE08}"/>
          </ac:spMkLst>
        </pc:spChg>
        <pc:grpChg chg="del">
          <ac:chgData name="Ponder, Marilyn (CDC/DDID/NCEZID/DHQP) (CTR)" userId="3999cd6a-e61a-4ada-a4ca-391c3b117a90" providerId="ADAL" clId="{D1EED036-F839-4CCE-BC12-CDA3C0AF103A}" dt="2023-04-19T13:13:16.476" v="112" actId="165"/>
          <ac:grpSpMkLst>
            <pc:docMk/>
            <pc:sldMk cId="4082322373" sldId="602"/>
            <ac:grpSpMk id="8" creationId="{731EF1B3-9F6F-2B6F-E9CE-5CF7B749046B}"/>
          </ac:grpSpMkLst>
        </pc:grpChg>
        <pc:grpChg chg="add del mod topLvl">
          <ac:chgData name="Ponder, Marilyn (CDC/DDID/NCEZID/DHQP) (CTR)" userId="3999cd6a-e61a-4ada-a4ca-391c3b117a90" providerId="ADAL" clId="{D1EED036-F839-4CCE-BC12-CDA3C0AF103A}" dt="2023-04-19T13:44:32.420" v="2256" actId="962"/>
          <ac:grpSpMkLst>
            <pc:docMk/>
            <pc:sldMk cId="4082322373" sldId="602"/>
            <ac:grpSpMk id="13" creationId="{51032AAA-1768-D64D-519D-476D381CEEB8}"/>
          </ac:grpSpMkLst>
        </pc:grpChg>
        <pc:picChg chg="mod topLvl">
          <ac:chgData name="Ponder, Marilyn (CDC/DDID/NCEZID/DHQP) (CTR)" userId="3999cd6a-e61a-4ada-a4ca-391c3b117a90" providerId="ADAL" clId="{D1EED036-F839-4CCE-BC12-CDA3C0AF103A}" dt="2023-04-19T13:45:02.180" v="2266" actId="962"/>
          <ac:picMkLst>
            <pc:docMk/>
            <pc:sldMk cId="4082322373" sldId="602"/>
            <ac:picMk id="12" creationId="{100A2E4D-D0EB-642D-E261-39B56A8CA1B2}"/>
          </ac:picMkLst>
        </pc:picChg>
        <pc:picChg chg="mod">
          <ac:chgData name="Ponder, Marilyn (CDC/DDID/NCEZID/DHQP) (CTR)" userId="3999cd6a-e61a-4ada-a4ca-391c3b117a90" providerId="ADAL" clId="{D1EED036-F839-4CCE-BC12-CDA3C0AF103A}" dt="2023-04-19T13:13:16.476" v="112" actId="165"/>
          <ac:picMkLst>
            <pc:docMk/>
            <pc:sldMk cId="4082322373" sldId="602"/>
            <ac:picMk id="26" creationId="{9CC86144-C304-5C63-8633-0C68538E5C3C}"/>
          </ac:picMkLst>
        </pc:picChg>
      </pc:sldChg>
      <pc:sldChg chg="delSp modSp">
        <pc:chgData name="Ponder, Marilyn (CDC/DDID/NCEZID/DHQP) (CTR)" userId="3999cd6a-e61a-4ada-a4ca-391c3b117a90" providerId="ADAL" clId="{D1EED036-F839-4CCE-BC12-CDA3C0AF103A}" dt="2023-04-19T13:41:15.509" v="2244" actId="962"/>
        <pc:sldMkLst>
          <pc:docMk/>
          <pc:sldMk cId="4116195027" sldId="1828"/>
        </pc:sldMkLst>
        <pc:spChg chg="del">
          <ac:chgData name="Ponder, Marilyn (CDC/DDID/NCEZID/DHQP) (CTR)" userId="3999cd6a-e61a-4ada-a4ca-391c3b117a90" providerId="ADAL" clId="{D1EED036-F839-4CCE-BC12-CDA3C0AF103A}" dt="2023-04-19T13:12:58.366" v="111" actId="478"/>
          <ac:spMkLst>
            <pc:docMk/>
            <pc:sldMk cId="4116195027" sldId="1828"/>
            <ac:spMk id="5" creationId="{7ABDDD2A-E5FA-BD70-3A6C-66CE57E7BA78}"/>
          </ac:spMkLst>
        </pc:spChg>
        <pc:picChg chg="mod">
          <ac:chgData name="Ponder, Marilyn (CDC/DDID/NCEZID/DHQP) (CTR)" userId="3999cd6a-e61a-4ada-a4ca-391c3b117a90" providerId="ADAL" clId="{D1EED036-F839-4CCE-BC12-CDA3C0AF103A}" dt="2023-04-19T13:40:57.735" v="2040" actId="962"/>
          <ac:picMkLst>
            <pc:docMk/>
            <pc:sldMk cId="4116195027" sldId="1828"/>
            <ac:picMk id="17" creationId="{DD0C0085-91C9-46B9-B4A8-3DB72AC091F5}"/>
          </ac:picMkLst>
        </pc:picChg>
        <pc:picChg chg="mod">
          <ac:chgData name="Ponder, Marilyn (CDC/DDID/NCEZID/DHQP) (CTR)" userId="3999cd6a-e61a-4ada-a4ca-391c3b117a90" providerId="ADAL" clId="{D1EED036-F839-4CCE-BC12-CDA3C0AF103A}" dt="2023-04-19T13:41:15.509" v="2244" actId="962"/>
          <ac:picMkLst>
            <pc:docMk/>
            <pc:sldMk cId="4116195027" sldId="1828"/>
            <ac:picMk id="18" creationId="{3BAE6734-E697-49D5-B56F-D33A85E6555B}"/>
          </ac:picMkLst>
        </pc:picChg>
      </pc:sldChg>
      <pc:sldChg chg="modSp">
        <pc:chgData name="Ponder, Marilyn (CDC/DDID/NCEZID/DHQP) (CTR)" userId="3999cd6a-e61a-4ada-a4ca-391c3b117a90" providerId="ADAL" clId="{D1EED036-F839-4CCE-BC12-CDA3C0AF103A}" dt="2023-04-19T13:48:04.394" v="3032" actId="962"/>
        <pc:sldMkLst>
          <pc:docMk/>
          <pc:sldMk cId="2332433375" sldId="1829"/>
        </pc:sldMkLst>
        <pc:picChg chg="mod">
          <ac:chgData name="Ponder, Marilyn (CDC/DDID/NCEZID/DHQP) (CTR)" userId="3999cd6a-e61a-4ada-a4ca-391c3b117a90" providerId="ADAL" clId="{D1EED036-F839-4CCE-BC12-CDA3C0AF103A}" dt="2023-04-19T13:48:04.394" v="3032" actId="962"/>
          <ac:picMkLst>
            <pc:docMk/>
            <pc:sldMk cId="2332433375" sldId="1829"/>
            <ac:picMk id="6" creationId="{5D1C35BC-8ABF-719E-C39D-2C3B9A5A552E}"/>
          </ac:picMkLst>
        </pc:picChg>
      </pc:sldChg>
      <pc:sldChg chg="addSp delSp modSp">
        <pc:chgData name="Ponder, Marilyn (CDC/DDID/NCEZID/DHQP) (CTR)" userId="3999cd6a-e61a-4ada-a4ca-391c3b117a90" providerId="ADAL" clId="{D1EED036-F839-4CCE-BC12-CDA3C0AF103A}" dt="2023-04-19T13:50:18.769" v="3735" actId="962"/>
        <pc:sldMkLst>
          <pc:docMk/>
          <pc:sldMk cId="3044118762" sldId="1830"/>
        </pc:sldMkLst>
        <pc:spChg chg="del mod topLvl">
          <ac:chgData name="Ponder, Marilyn (CDC/DDID/NCEZID/DHQP) (CTR)" userId="3999cd6a-e61a-4ada-a4ca-391c3b117a90" providerId="ADAL" clId="{D1EED036-F839-4CCE-BC12-CDA3C0AF103A}" dt="2023-04-19T13:49:50.090" v="3719" actId="478"/>
          <ac:spMkLst>
            <pc:docMk/>
            <pc:sldMk cId="3044118762" sldId="1830"/>
            <ac:spMk id="4" creationId="{E4A08F89-F919-2353-1620-3207244EB5EA}"/>
          </ac:spMkLst>
        </pc:spChg>
        <pc:spChg chg="del mod topLvl">
          <ac:chgData name="Ponder, Marilyn (CDC/DDID/NCEZID/DHQP) (CTR)" userId="3999cd6a-e61a-4ada-a4ca-391c3b117a90" providerId="ADAL" clId="{D1EED036-F839-4CCE-BC12-CDA3C0AF103A}" dt="2023-04-19T13:49:58.508" v="3723" actId="478"/>
          <ac:spMkLst>
            <pc:docMk/>
            <pc:sldMk cId="3044118762" sldId="1830"/>
            <ac:spMk id="6" creationId="{B56980AB-5342-02AE-9BD0-20744FDF2243}"/>
          </ac:spMkLst>
        </pc:spChg>
        <pc:spChg chg="del mod topLvl">
          <ac:chgData name="Ponder, Marilyn (CDC/DDID/NCEZID/DHQP) (CTR)" userId="3999cd6a-e61a-4ada-a4ca-391c3b117a90" providerId="ADAL" clId="{D1EED036-F839-4CCE-BC12-CDA3C0AF103A}" dt="2023-04-19T13:50:00.295" v="3724" actId="478"/>
          <ac:spMkLst>
            <pc:docMk/>
            <pc:sldMk cId="3044118762" sldId="1830"/>
            <ac:spMk id="7" creationId="{507E2A76-062E-0600-EC26-0EC1297F2790}"/>
          </ac:spMkLst>
        </pc:spChg>
        <pc:spChg chg="del mod topLvl">
          <ac:chgData name="Ponder, Marilyn (CDC/DDID/NCEZID/DHQP) (CTR)" userId="3999cd6a-e61a-4ada-a4ca-391c3b117a90" providerId="ADAL" clId="{D1EED036-F839-4CCE-BC12-CDA3C0AF103A}" dt="2023-04-19T13:50:01.953" v="3725" actId="478"/>
          <ac:spMkLst>
            <pc:docMk/>
            <pc:sldMk cId="3044118762" sldId="1830"/>
            <ac:spMk id="8" creationId="{B60B3457-F77A-A277-93A7-C1A857FCCB64}"/>
          </ac:spMkLst>
        </pc:spChg>
        <pc:spChg chg="del mod topLvl">
          <ac:chgData name="Ponder, Marilyn (CDC/DDID/NCEZID/DHQP) (CTR)" userId="3999cd6a-e61a-4ada-a4ca-391c3b117a90" providerId="ADAL" clId="{D1EED036-F839-4CCE-BC12-CDA3C0AF103A}" dt="2023-04-19T13:50:03.637" v="3726" actId="478"/>
          <ac:spMkLst>
            <pc:docMk/>
            <pc:sldMk cId="3044118762" sldId="1830"/>
            <ac:spMk id="9" creationId="{7BD2754E-DE59-C9C9-3EEF-C8846CBBB88F}"/>
          </ac:spMkLst>
        </pc:spChg>
        <pc:spChg chg="del mod topLvl">
          <ac:chgData name="Ponder, Marilyn (CDC/DDID/NCEZID/DHQP) (CTR)" userId="3999cd6a-e61a-4ada-a4ca-391c3b117a90" providerId="ADAL" clId="{D1EED036-F839-4CCE-BC12-CDA3C0AF103A}" dt="2023-04-19T13:50:05.056" v="3727" actId="478"/>
          <ac:spMkLst>
            <pc:docMk/>
            <pc:sldMk cId="3044118762" sldId="1830"/>
            <ac:spMk id="10" creationId="{5D02D57B-83E2-711E-0FFA-419C8CDFB962}"/>
          </ac:spMkLst>
        </pc:spChg>
        <pc:spChg chg="del mod topLvl">
          <ac:chgData name="Ponder, Marilyn (CDC/DDID/NCEZID/DHQP) (CTR)" userId="3999cd6a-e61a-4ada-a4ca-391c3b117a90" providerId="ADAL" clId="{D1EED036-F839-4CCE-BC12-CDA3C0AF103A}" dt="2023-04-19T13:50:06.791" v="3728" actId="478"/>
          <ac:spMkLst>
            <pc:docMk/>
            <pc:sldMk cId="3044118762" sldId="1830"/>
            <ac:spMk id="11" creationId="{1CAA877B-4A9E-F223-6D0D-C3820F4477DF}"/>
          </ac:spMkLst>
        </pc:spChg>
        <pc:spChg chg="del mod topLvl">
          <ac:chgData name="Ponder, Marilyn (CDC/DDID/NCEZID/DHQP) (CTR)" userId="3999cd6a-e61a-4ada-a4ca-391c3b117a90" providerId="ADAL" clId="{D1EED036-F839-4CCE-BC12-CDA3C0AF103A}" dt="2023-04-19T13:50:09.121" v="3729" actId="478"/>
          <ac:spMkLst>
            <pc:docMk/>
            <pc:sldMk cId="3044118762" sldId="1830"/>
            <ac:spMk id="12" creationId="{E0D4F0A8-99ED-6AD6-E758-122C07767442}"/>
          </ac:spMkLst>
        </pc:spChg>
        <pc:spChg chg="del mod topLvl">
          <ac:chgData name="Ponder, Marilyn (CDC/DDID/NCEZID/DHQP) (CTR)" userId="3999cd6a-e61a-4ada-a4ca-391c3b117a90" providerId="ADAL" clId="{D1EED036-F839-4CCE-BC12-CDA3C0AF103A}" dt="2023-04-19T13:50:10.730" v="3730" actId="478"/>
          <ac:spMkLst>
            <pc:docMk/>
            <pc:sldMk cId="3044118762" sldId="1830"/>
            <ac:spMk id="13" creationId="{BBAEDD34-4A8C-316B-E5A7-3B8387CF9DEF}"/>
          </ac:spMkLst>
        </pc:spChg>
        <pc:spChg chg="del mod topLvl">
          <ac:chgData name="Ponder, Marilyn (CDC/DDID/NCEZID/DHQP) (CTR)" userId="3999cd6a-e61a-4ada-a4ca-391c3b117a90" providerId="ADAL" clId="{D1EED036-F839-4CCE-BC12-CDA3C0AF103A}" dt="2023-04-19T13:49:51.574" v="3720" actId="478"/>
          <ac:spMkLst>
            <pc:docMk/>
            <pc:sldMk cId="3044118762" sldId="1830"/>
            <ac:spMk id="14" creationId="{1E00DF6D-28AE-70C6-5016-B298AEB1F6A9}"/>
          </ac:spMkLst>
        </pc:spChg>
        <pc:spChg chg="del mod topLvl">
          <ac:chgData name="Ponder, Marilyn (CDC/DDID/NCEZID/DHQP) (CTR)" userId="3999cd6a-e61a-4ada-a4ca-391c3b117a90" providerId="ADAL" clId="{D1EED036-F839-4CCE-BC12-CDA3C0AF103A}" dt="2023-04-19T13:50:15.485" v="3733" actId="478"/>
          <ac:spMkLst>
            <pc:docMk/>
            <pc:sldMk cId="3044118762" sldId="1830"/>
            <ac:spMk id="15" creationId="{1A2423B6-9417-2113-73F4-341C2C155E5E}"/>
          </ac:spMkLst>
        </pc:spChg>
        <pc:spChg chg="del mod topLvl">
          <ac:chgData name="Ponder, Marilyn (CDC/DDID/NCEZID/DHQP) (CTR)" userId="3999cd6a-e61a-4ada-a4ca-391c3b117a90" providerId="ADAL" clId="{D1EED036-F839-4CCE-BC12-CDA3C0AF103A}" dt="2023-04-19T13:50:14.080" v="3732" actId="478"/>
          <ac:spMkLst>
            <pc:docMk/>
            <pc:sldMk cId="3044118762" sldId="1830"/>
            <ac:spMk id="16" creationId="{51D6CF5C-8F8F-1C28-56C4-944B0F8029BC}"/>
          </ac:spMkLst>
        </pc:spChg>
        <pc:spChg chg="del mod topLvl">
          <ac:chgData name="Ponder, Marilyn (CDC/DDID/NCEZID/DHQP) (CTR)" userId="3999cd6a-e61a-4ada-a4ca-391c3b117a90" providerId="ADAL" clId="{D1EED036-F839-4CCE-BC12-CDA3C0AF103A}" dt="2023-04-19T13:50:12.376" v="3731" actId="478"/>
          <ac:spMkLst>
            <pc:docMk/>
            <pc:sldMk cId="3044118762" sldId="1830"/>
            <ac:spMk id="17" creationId="{2D77E4D2-886F-D456-307D-D8C8932ACDF5}"/>
          </ac:spMkLst>
        </pc:spChg>
        <pc:grpChg chg="del mod">
          <ac:chgData name="Ponder, Marilyn (CDC/DDID/NCEZID/DHQP) (CTR)" userId="3999cd6a-e61a-4ada-a4ca-391c3b117a90" providerId="ADAL" clId="{D1EED036-F839-4CCE-BC12-CDA3C0AF103A}" dt="2023-04-19T13:49:43.401" v="3717" actId="165"/>
          <ac:grpSpMkLst>
            <pc:docMk/>
            <pc:sldMk cId="3044118762" sldId="1830"/>
            <ac:grpSpMk id="19" creationId="{D894FB8E-E7AF-48C6-A596-23324BB04DE4}"/>
          </ac:grpSpMkLst>
        </pc:grpChg>
        <pc:picChg chg="add del mod topLvl">
          <ac:chgData name="Ponder, Marilyn (CDC/DDID/NCEZID/DHQP) (CTR)" userId="3999cd6a-e61a-4ada-a4ca-391c3b117a90" providerId="ADAL" clId="{D1EED036-F839-4CCE-BC12-CDA3C0AF103A}" dt="2023-04-19T13:50:18.769" v="3735" actId="962"/>
          <ac:picMkLst>
            <pc:docMk/>
            <pc:sldMk cId="3044118762" sldId="1830"/>
            <ac:picMk id="5" creationId="{CE503062-67F9-D51F-636F-3D931CA7B3CE}"/>
          </ac:picMkLst>
        </pc:picChg>
      </pc:sldChg>
      <pc:sldChg chg="addSp modSp mod">
        <pc:chgData name="Ponder, Marilyn (CDC/DDID/NCEZID/DHQP) (CTR)" userId="3999cd6a-e61a-4ada-a4ca-391c3b117a90" providerId="ADAL" clId="{D1EED036-F839-4CCE-BC12-CDA3C0AF103A}" dt="2023-04-19T15:05:08.199" v="3741" actId="207"/>
        <pc:sldMkLst>
          <pc:docMk/>
          <pc:sldMk cId="3293753002" sldId="1831"/>
        </pc:sldMkLst>
        <pc:spChg chg="add mod">
          <ac:chgData name="Ponder, Marilyn (CDC/DDID/NCEZID/DHQP) (CTR)" userId="3999cd6a-e61a-4ada-a4ca-391c3b117a90" providerId="ADAL" clId="{D1EED036-F839-4CCE-BC12-CDA3C0AF103A}" dt="2023-04-19T15:05:08.199" v="3741" actId="207"/>
          <ac:spMkLst>
            <pc:docMk/>
            <pc:sldMk cId="3293753002" sldId="1831"/>
            <ac:spMk id="2" creationId="{4DEED059-B2D8-DD41-3241-1A2E8C4424E6}"/>
          </ac:spMkLst>
        </pc:spChg>
      </pc:sldChg>
      <pc:sldChg chg="modSp">
        <pc:chgData name="Ponder, Marilyn (CDC/DDID/NCEZID/DHQP) (CTR)" userId="3999cd6a-e61a-4ada-a4ca-391c3b117a90" providerId="ADAL" clId="{D1EED036-F839-4CCE-BC12-CDA3C0AF103A}" dt="2023-04-19T13:14:59.668" v="141" actId="962"/>
        <pc:sldMkLst>
          <pc:docMk/>
          <pc:sldMk cId="1894474375" sldId="1832"/>
        </pc:sldMkLst>
        <pc:cxnChg chg="mod">
          <ac:chgData name="Ponder, Marilyn (CDC/DDID/NCEZID/DHQP) (CTR)" userId="3999cd6a-e61a-4ada-a4ca-391c3b117a90" providerId="ADAL" clId="{D1EED036-F839-4CCE-BC12-CDA3C0AF103A}" dt="2023-04-19T13:14:59.668" v="141" actId="962"/>
          <ac:cxnSpMkLst>
            <pc:docMk/>
            <pc:sldMk cId="1894474375" sldId="1832"/>
            <ac:cxnSpMk id="6" creationId="{9CD34555-6669-0D5B-9080-85BE364E902E}"/>
          </ac:cxnSpMkLst>
        </pc:cxnChg>
      </pc:sldChg>
    </pc:docChg>
  </pc:docChgLst>
  <pc:docChgLst>
    <pc:chgData name="Ponder, Marilyn (CDC/DDID/NCEZID/DHQP) (CTR)" userId="S::qvl8@cdc.gov::3999cd6a-e61a-4ada-a4ca-391c3b117a90" providerId="AD" clId="Web-{BED17F9A-84F4-2371-B8D7-540FCBB2B3F3}"/>
    <pc:docChg chg="modSld">
      <pc:chgData name="Ponder, Marilyn (CDC/DDID/NCEZID/DHQP) (CTR)" userId="S::qvl8@cdc.gov::3999cd6a-e61a-4ada-a4ca-391c3b117a90" providerId="AD" clId="Web-{BED17F9A-84F4-2371-B8D7-540FCBB2B3F3}" dt="2023-04-06T15:19:12.933" v="7" actId="20577"/>
      <pc:docMkLst>
        <pc:docMk/>
      </pc:docMkLst>
      <pc:sldChg chg="modSp">
        <pc:chgData name="Ponder, Marilyn (CDC/DDID/NCEZID/DHQP) (CTR)" userId="S::qvl8@cdc.gov::3999cd6a-e61a-4ada-a4ca-391c3b117a90" providerId="AD" clId="Web-{BED17F9A-84F4-2371-B8D7-540FCBB2B3F3}" dt="2023-04-06T15:18:40.573" v="3" actId="20577"/>
        <pc:sldMkLst>
          <pc:docMk/>
          <pc:sldMk cId="1087972154" sldId="531"/>
        </pc:sldMkLst>
        <pc:spChg chg="mod">
          <ac:chgData name="Ponder, Marilyn (CDC/DDID/NCEZID/DHQP) (CTR)" userId="S::qvl8@cdc.gov::3999cd6a-e61a-4ada-a4ca-391c3b117a90" providerId="AD" clId="Web-{BED17F9A-84F4-2371-B8D7-540FCBB2B3F3}" dt="2023-04-06T15:18:40.573" v="3" actId="20577"/>
          <ac:spMkLst>
            <pc:docMk/>
            <pc:sldMk cId="1087972154" sldId="531"/>
            <ac:spMk id="3" creationId="{14399667-DAAA-45EC-BC6A-3DFC7C2AD312}"/>
          </ac:spMkLst>
        </pc:spChg>
      </pc:sldChg>
      <pc:sldChg chg="delCm">
        <pc:chgData name="Ponder, Marilyn (CDC/DDID/NCEZID/DHQP) (CTR)" userId="S::qvl8@cdc.gov::3999cd6a-e61a-4ada-a4ca-391c3b117a90" providerId="AD" clId="Web-{BED17F9A-84F4-2371-B8D7-540FCBB2B3F3}" dt="2023-04-06T15:18:50.229" v="4"/>
        <pc:sldMkLst>
          <pc:docMk/>
          <pc:sldMk cId="1777712655" sldId="570"/>
        </pc:sldMkLst>
      </pc:sldChg>
      <pc:sldChg chg="modSp">
        <pc:chgData name="Ponder, Marilyn (CDC/DDID/NCEZID/DHQP) (CTR)" userId="S::qvl8@cdc.gov::3999cd6a-e61a-4ada-a4ca-391c3b117a90" providerId="AD" clId="Web-{BED17F9A-84F4-2371-B8D7-540FCBB2B3F3}" dt="2023-04-06T15:19:12.933" v="7" actId="20577"/>
        <pc:sldMkLst>
          <pc:docMk/>
          <pc:sldMk cId="1894474375" sldId="1832"/>
        </pc:sldMkLst>
        <pc:spChg chg="mod">
          <ac:chgData name="Ponder, Marilyn (CDC/DDID/NCEZID/DHQP) (CTR)" userId="S::qvl8@cdc.gov::3999cd6a-e61a-4ada-a4ca-391c3b117a90" providerId="AD" clId="Web-{BED17F9A-84F4-2371-B8D7-540FCBB2B3F3}" dt="2023-04-06T15:19:12.933" v="7" actId="20577"/>
          <ac:spMkLst>
            <pc:docMk/>
            <pc:sldMk cId="1894474375" sldId="1832"/>
            <ac:spMk id="5" creationId="{C3901273-9FDC-78CB-FC9E-CD5BFC3A558A}"/>
          </ac:spMkLst>
        </pc:spChg>
      </pc:sldChg>
    </pc:docChg>
  </pc:docChgLst>
  <pc:docChgLst>
    <pc:chgData name="Ponder, Marilyn (CDC/DDID/NCEZID/DHQP) (CTR)" userId="3999cd6a-e61a-4ada-a4ca-391c3b117a90" providerId="ADAL" clId="{D35F0E43-B493-4C0F-9066-9B6FF3FF198F}"/>
    <pc:docChg chg="undo custSel modSld">
      <pc:chgData name="Ponder, Marilyn (CDC/DDID/NCEZID/DHQP) (CTR)" userId="3999cd6a-e61a-4ada-a4ca-391c3b117a90" providerId="ADAL" clId="{D35F0E43-B493-4C0F-9066-9B6FF3FF198F}" dt="2023-04-06T14:12:50.308" v="605" actId="692"/>
      <pc:docMkLst>
        <pc:docMk/>
      </pc:docMkLst>
      <pc:sldChg chg="modNotesTx">
        <pc:chgData name="Ponder, Marilyn (CDC/DDID/NCEZID/DHQP) (CTR)" userId="3999cd6a-e61a-4ada-a4ca-391c3b117a90" providerId="ADAL" clId="{D35F0E43-B493-4C0F-9066-9B6FF3FF198F}" dt="2023-04-06T13:43:56.950" v="62"/>
        <pc:sldMkLst>
          <pc:docMk/>
          <pc:sldMk cId="3253710187" sldId="524"/>
        </pc:sldMkLst>
      </pc:sldChg>
      <pc:sldChg chg="modSp mod modCm">
        <pc:chgData name="Ponder, Marilyn (CDC/DDID/NCEZID/DHQP) (CTR)" userId="3999cd6a-e61a-4ada-a4ca-391c3b117a90" providerId="ADAL" clId="{D35F0E43-B493-4C0F-9066-9B6FF3FF198F}" dt="2023-04-06T13:19:07.871" v="59" actId="20577"/>
        <pc:sldMkLst>
          <pc:docMk/>
          <pc:sldMk cId="1777712655" sldId="570"/>
        </pc:sldMkLst>
        <pc:spChg chg="mod">
          <ac:chgData name="Ponder, Marilyn (CDC/DDID/NCEZID/DHQP) (CTR)" userId="3999cd6a-e61a-4ada-a4ca-391c3b117a90" providerId="ADAL" clId="{D35F0E43-B493-4C0F-9066-9B6FF3FF198F}" dt="2023-04-06T13:19:07.871" v="59" actId="20577"/>
          <ac:spMkLst>
            <pc:docMk/>
            <pc:sldMk cId="1777712655" sldId="570"/>
            <ac:spMk id="6" creationId="{11BF29C1-D834-414C-BD02-CCC4896DBA50}"/>
          </ac:spMkLst>
        </pc:spChg>
      </pc:sldChg>
      <pc:sldChg chg="modSp mod">
        <pc:chgData name="Ponder, Marilyn (CDC/DDID/NCEZID/DHQP) (CTR)" userId="3999cd6a-e61a-4ada-a4ca-391c3b117a90" providerId="ADAL" clId="{D35F0E43-B493-4C0F-9066-9B6FF3FF198F}" dt="2023-04-06T13:43:24.516" v="61" actId="1076"/>
        <pc:sldMkLst>
          <pc:docMk/>
          <pc:sldMk cId="1013244737" sldId="594"/>
        </pc:sldMkLst>
        <pc:spChg chg="mod">
          <ac:chgData name="Ponder, Marilyn (CDC/DDID/NCEZID/DHQP) (CTR)" userId="3999cd6a-e61a-4ada-a4ca-391c3b117a90" providerId="ADAL" clId="{D35F0E43-B493-4C0F-9066-9B6FF3FF198F}" dt="2023-04-06T13:43:24.516" v="61" actId="1076"/>
          <ac:spMkLst>
            <pc:docMk/>
            <pc:sldMk cId="1013244737" sldId="594"/>
            <ac:spMk id="2" creationId="{87761338-31D4-4DB4-96C9-E156DF83EB62}"/>
          </ac:spMkLst>
        </pc:spChg>
      </pc:sldChg>
      <pc:sldChg chg="modSp modNotesTx">
        <pc:chgData name="Ponder, Marilyn (CDC/DDID/NCEZID/DHQP) (CTR)" userId="3999cd6a-e61a-4ada-a4ca-391c3b117a90" providerId="ADAL" clId="{D35F0E43-B493-4C0F-9066-9B6FF3FF198F}" dt="2023-04-06T13:45:44.265" v="135" actId="20577"/>
        <pc:sldMkLst>
          <pc:docMk/>
          <pc:sldMk cId="982841288" sldId="597"/>
        </pc:sldMkLst>
        <pc:spChg chg="mod">
          <ac:chgData name="Ponder, Marilyn (CDC/DDID/NCEZID/DHQP) (CTR)" userId="3999cd6a-e61a-4ada-a4ca-391c3b117a90" providerId="ADAL" clId="{D35F0E43-B493-4C0F-9066-9B6FF3FF198F}" dt="2023-04-06T13:45:19.377" v="107" actId="20577"/>
          <ac:spMkLst>
            <pc:docMk/>
            <pc:sldMk cId="982841288" sldId="597"/>
            <ac:spMk id="5" creationId="{3CEB5E34-6AC5-4669-A231-8CE679F94136}"/>
          </ac:spMkLst>
        </pc:spChg>
      </pc:sldChg>
      <pc:sldChg chg="modSp mod">
        <pc:chgData name="Ponder, Marilyn (CDC/DDID/NCEZID/DHQP) (CTR)" userId="3999cd6a-e61a-4ada-a4ca-391c3b117a90" providerId="ADAL" clId="{D35F0E43-B493-4C0F-9066-9B6FF3FF198F}" dt="2023-04-06T13:43:08.119" v="60" actId="1076"/>
        <pc:sldMkLst>
          <pc:docMk/>
          <pc:sldMk cId="1360401969" sldId="604"/>
        </pc:sldMkLst>
        <pc:spChg chg="mod">
          <ac:chgData name="Ponder, Marilyn (CDC/DDID/NCEZID/DHQP) (CTR)" userId="3999cd6a-e61a-4ada-a4ca-391c3b117a90" providerId="ADAL" clId="{D35F0E43-B493-4C0F-9066-9B6FF3FF198F}" dt="2023-04-06T13:43:08.119" v="60" actId="1076"/>
          <ac:spMkLst>
            <pc:docMk/>
            <pc:sldMk cId="1360401969" sldId="604"/>
            <ac:spMk id="2" creationId="{87761338-31D4-4DB4-96C9-E156DF83EB62}"/>
          </ac:spMkLst>
        </pc:spChg>
      </pc:sldChg>
      <pc:sldChg chg="addSp modSp mod">
        <pc:chgData name="Ponder, Marilyn (CDC/DDID/NCEZID/DHQP) (CTR)" userId="3999cd6a-e61a-4ada-a4ca-391c3b117a90" providerId="ADAL" clId="{D35F0E43-B493-4C0F-9066-9B6FF3FF198F}" dt="2023-04-06T14:12:50.308" v="605" actId="692"/>
        <pc:sldMkLst>
          <pc:docMk/>
          <pc:sldMk cId="3044118762" sldId="1830"/>
        </pc:sldMkLst>
        <pc:spChg chg="mod">
          <ac:chgData name="Ponder, Marilyn (CDC/DDID/NCEZID/DHQP) (CTR)" userId="3999cd6a-e61a-4ada-a4ca-391c3b117a90" providerId="ADAL" clId="{D35F0E43-B493-4C0F-9066-9B6FF3FF198F}" dt="2023-04-06T14:12:42.600" v="604" actId="27636"/>
          <ac:spMkLst>
            <pc:docMk/>
            <pc:sldMk cId="3044118762" sldId="1830"/>
            <ac:spMk id="3" creationId="{C238F8B7-8DAE-6370-BAA2-477C8861F2ED}"/>
          </ac:spMkLst>
        </pc:spChg>
        <pc:spChg chg="add mod">
          <ac:chgData name="Ponder, Marilyn (CDC/DDID/NCEZID/DHQP) (CTR)" userId="3999cd6a-e61a-4ada-a4ca-391c3b117a90" providerId="ADAL" clId="{D35F0E43-B493-4C0F-9066-9B6FF3FF198F}" dt="2023-04-06T14:12:06.848" v="587" actId="164"/>
          <ac:spMkLst>
            <pc:docMk/>
            <pc:sldMk cId="3044118762" sldId="1830"/>
            <ac:spMk id="4" creationId="{E4A08F89-F919-2353-1620-3207244EB5EA}"/>
          </ac:spMkLst>
        </pc:spChg>
        <pc:spChg chg="add mod">
          <ac:chgData name="Ponder, Marilyn (CDC/DDID/NCEZID/DHQP) (CTR)" userId="3999cd6a-e61a-4ada-a4ca-391c3b117a90" providerId="ADAL" clId="{D35F0E43-B493-4C0F-9066-9B6FF3FF198F}" dt="2023-04-06T14:12:06.848" v="587" actId="164"/>
          <ac:spMkLst>
            <pc:docMk/>
            <pc:sldMk cId="3044118762" sldId="1830"/>
            <ac:spMk id="6" creationId="{B56980AB-5342-02AE-9BD0-20744FDF2243}"/>
          </ac:spMkLst>
        </pc:spChg>
        <pc:spChg chg="add mod">
          <ac:chgData name="Ponder, Marilyn (CDC/DDID/NCEZID/DHQP) (CTR)" userId="3999cd6a-e61a-4ada-a4ca-391c3b117a90" providerId="ADAL" clId="{D35F0E43-B493-4C0F-9066-9B6FF3FF198F}" dt="2023-04-06T14:12:06.848" v="587" actId="164"/>
          <ac:spMkLst>
            <pc:docMk/>
            <pc:sldMk cId="3044118762" sldId="1830"/>
            <ac:spMk id="7" creationId="{507E2A76-062E-0600-EC26-0EC1297F2790}"/>
          </ac:spMkLst>
        </pc:spChg>
        <pc:spChg chg="add mod">
          <ac:chgData name="Ponder, Marilyn (CDC/DDID/NCEZID/DHQP) (CTR)" userId="3999cd6a-e61a-4ada-a4ca-391c3b117a90" providerId="ADAL" clId="{D35F0E43-B493-4C0F-9066-9B6FF3FF198F}" dt="2023-04-06T14:12:06.848" v="587" actId="164"/>
          <ac:spMkLst>
            <pc:docMk/>
            <pc:sldMk cId="3044118762" sldId="1830"/>
            <ac:spMk id="8" creationId="{B60B3457-F77A-A277-93A7-C1A857FCCB64}"/>
          </ac:spMkLst>
        </pc:spChg>
        <pc:spChg chg="add mod">
          <ac:chgData name="Ponder, Marilyn (CDC/DDID/NCEZID/DHQP) (CTR)" userId="3999cd6a-e61a-4ada-a4ca-391c3b117a90" providerId="ADAL" clId="{D35F0E43-B493-4C0F-9066-9B6FF3FF198F}" dt="2023-04-06T14:12:50.308" v="605" actId="692"/>
          <ac:spMkLst>
            <pc:docMk/>
            <pc:sldMk cId="3044118762" sldId="1830"/>
            <ac:spMk id="9" creationId="{7BD2754E-DE59-C9C9-3EEF-C8846CBBB88F}"/>
          </ac:spMkLst>
        </pc:spChg>
        <pc:spChg chg="add mod">
          <ac:chgData name="Ponder, Marilyn (CDC/DDID/NCEZID/DHQP) (CTR)" userId="3999cd6a-e61a-4ada-a4ca-391c3b117a90" providerId="ADAL" clId="{D35F0E43-B493-4C0F-9066-9B6FF3FF198F}" dt="2023-04-06T14:12:06.848" v="587" actId="164"/>
          <ac:spMkLst>
            <pc:docMk/>
            <pc:sldMk cId="3044118762" sldId="1830"/>
            <ac:spMk id="10" creationId="{5D02D57B-83E2-711E-0FFA-419C8CDFB962}"/>
          </ac:spMkLst>
        </pc:spChg>
        <pc:spChg chg="add mod">
          <ac:chgData name="Ponder, Marilyn (CDC/DDID/NCEZID/DHQP) (CTR)" userId="3999cd6a-e61a-4ada-a4ca-391c3b117a90" providerId="ADAL" clId="{D35F0E43-B493-4C0F-9066-9B6FF3FF198F}" dt="2023-04-06T14:12:06.848" v="587" actId="164"/>
          <ac:spMkLst>
            <pc:docMk/>
            <pc:sldMk cId="3044118762" sldId="1830"/>
            <ac:spMk id="11" creationId="{1CAA877B-4A9E-F223-6D0D-C3820F4477DF}"/>
          </ac:spMkLst>
        </pc:spChg>
        <pc:spChg chg="add mod">
          <ac:chgData name="Ponder, Marilyn (CDC/DDID/NCEZID/DHQP) (CTR)" userId="3999cd6a-e61a-4ada-a4ca-391c3b117a90" providerId="ADAL" clId="{D35F0E43-B493-4C0F-9066-9B6FF3FF198F}" dt="2023-04-06T14:12:06.848" v="587" actId="164"/>
          <ac:spMkLst>
            <pc:docMk/>
            <pc:sldMk cId="3044118762" sldId="1830"/>
            <ac:spMk id="12" creationId="{E0D4F0A8-99ED-6AD6-E758-122C07767442}"/>
          </ac:spMkLst>
        </pc:spChg>
        <pc:spChg chg="add mod">
          <ac:chgData name="Ponder, Marilyn (CDC/DDID/NCEZID/DHQP) (CTR)" userId="3999cd6a-e61a-4ada-a4ca-391c3b117a90" providerId="ADAL" clId="{D35F0E43-B493-4C0F-9066-9B6FF3FF198F}" dt="2023-04-06T14:12:06.848" v="587" actId="164"/>
          <ac:spMkLst>
            <pc:docMk/>
            <pc:sldMk cId="3044118762" sldId="1830"/>
            <ac:spMk id="13" creationId="{BBAEDD34-4A8C-316B-E5A7-3B8387CF9DEF}"/>
          </ac:spMkLst>
        </pc:spChg>
        <pc:spChg chg="add mod">
          <ac:chgData name="Ponder, Marilyn (CDC/DDID/NCEZID/DHQP) (CTR)" userId="3999cd6a-e61a-4ada-a4ca-391c3b117a90" providerId="ADAL" clId="{D35F0E43-B493-4C0F-9066-9B6FF3FF198F}" dt="2023-04-06T14:12:06.848" v="587" actId="164"/>
          <ac:spMkLst>
            <pc:docMk/>
            <pc:sldMk cId="3044118762" sldId="1830"/>
            <ac:spMk id="14" creationId="{1E00DF6D-28AE-70C6-5016-B298AEB1F6A9}"/>
          </ac:spMkLst>
        </pc:spChg>
        <pc:spChg chg="add mod">
          <ac:chgData name="Ponder, Marilyn (CDC/DDID/NCEZID/DHQP) (CTR)" userId="3999cd6a-e61a-4ada-a4ca-391c3b117a90" providerId="ADAL" clId="{D35F0E43-B493-4C0F-9066-9B6FF3FF198F}" dt="2023-04-06T14:12:06.848" v="587" actId="164"/>
          <ac:spMkLst>
            <pc:docMk/>
            <pc:sldMk cId="3044118762" sldId="1830"/>
            <ac:spMk id="15" creationId="{1A2423B6-9417-2113-73F4-341C2C155E5E}"/>
          </ac:spMkLst>
        </pc:spChg>
        <pc:spChg chg="add mod">
          <ac:chgData name="Ponder, Marilyn (CDC/DDID/NCEZID/DHQP) (CTR)" userId="3999cd6a-e61a-4ada-a4ca-391c3b117a90" providerId="ADAL" clId="{D35F0E43-B493-4C0F-9066-9B6FF3FF198F}" dt="2023-04-06T14:12:06.848" v="587" actId="164"/>
          <ac:spMkLst>
            <pc:docMk/>
            <pc:sldMk cId="3044118762" sldId="1830"/>
            <ac:spMk id="16" creationId="{51D6CF5C-8F8F-1C28-56C4-944B0F8029BC}"/>
          </ac:spMkLst>
        </pc:spChg>
        <pc:spChg chg="add mod">
          <ac:chgData name="Ponder, Marilyn (CDC/DDID/NCEZID/DHQP) (CTR)" userId="3999cd6a-e61a-4ada-a4ca-391c3b117a90" providerId="ADAL" clId="{D35F0E43-B493-4C0F-9066-9B6FF3FF198F}" dt="2023-04-06T14:12:06.848" v="587" actId="164"/>
          <ac:spMkLst>
            <pc:docMk/>
            <pc:sldMk cId="3044118762" sldId="1830"/>
            <ac:spMk id="17" creationId="{2D77E4D2-886F-D456-307D-D8C8932ACDF5}"/>
          </ac:spMkLst>
        </pc:spChg>
        <pc:grpChg chg="add mod">
          <ac:chgData name="Ponder, Marilyn (CDC/DDID/NCEZID/DHQP) (CTR)" userId="3999cd6a-e61a-4ada-a4ca-391c3b117a90" providerId="ADAL" clId="{D35F0E43-B493-4C0F-9066-9B6FF3FF198F}" dt="2023-04-06T14:11:57.999" v="586" actId="164"/>
          <ac:grpSpMkLst>
            <pc:docMk/>
            <pc:sldMk cId="3044118762" sldId="1830"/>
            <ac:grpSpMk id="18" creationId="{CC80F5C6-68F4-A492-6FA1-53E73D570068}"/>
          </ac:grpSpMkLst>
        </pc:grpChg>
        <pc:grpChg chg="add mod ord">
          <ac:chgData name="Ponder, Marilyn (CDC/DDID/NCEZID/DHQP) (CTR)" userId="3999cd6a-e61a-4ada-a4ca-391c3b117a90" providerId="ADAL" clId="{D35F0E43-B493-4C0F-9066-9B6FF3FF198F}" dt="2023-04-06T14:12:30.616" v="601" actId="167"/>
          <ac:grpSpMkLst>
            <pc:docMk/>
            <pc:sldMk cId="3044118762" sldId="1830"/>
            <ac:grpSpMk id="19" creationId="{D894FB8E-E7AF-48C6-A596-23324BB04DE4}"/>
          </ac:grpSpMkLst>
        </pc:grpChg>
        <pc:picChg chg="mod ord">
          <ac:chgData name="Ponder, Marilyn (CDC/DDID/NCEZID/DHQP) (CTR)" userId="3999cd6a-e61a-4ada-a4ca-391c3b117a90" providerId="ADAL" clId="{D35F0E43-B493-4C0F-9066-9B6FF3FF198F}" dt="2023-04-06T14:12:19.588" v="598" actId="1076"/>
          <ac:picMkLst>
            <pc:docMk/>
            <pc:sldMk cId="3044118762" sldId="1830"/>
            <ac:picMk id="5" creationId="{CE503062-67F9-D51F-636F-3D931CA7B3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02083-102C-410A-8CFE-808274EA560E}"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D410A-C8FF-4455-A3E9-37BCBE58984A}" type="slidenum">
              <a:rPr lang="en-US" smtClean="0"/>
              <a:t>‹#›</a:t>
            </a:fld>
            <a:endParaRPr lang="en-US"/>
          </a:p>
        </p:txBody>
      </p:sp>
    </p:spTree>
    <p:extLst>
      <p:ext uri="{BB962C8B-B14F-4D97-AF65-F5344CB8AC3E}">
        <p14:creationId xmlns:p14="http://schemas.microsoft.com/office/powerpoint/2010/main" val="144323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Intended Audience: This presentation focuses on what </a:t>
            </a:r>
            <a:r>
              <a:rPr lang="en-US" sz="1200" b="1" i="1" kern="1200" dirty="0">
                <a:solidFill>
                  <a:schemeClr val="tx1"/>
                </a:solidFill>
                <a:effectLst/>
                <a:latin typeface="+mn-lt"/>
                <a:ea typeface="+mn-ea"/>
                <a:cs typeface="+mn-cs"/>
              </a:rPr>
              <a:t>facilities management staff </a:t>
            </a:r>
            <a:r>
              <a:rPr lang="en-US" sz="1200" i="1" kern="1200" dirty="0">
                <a:solidFill>
                  <a:schemeClr val="tx1"/>
                </a:solidFill>
                <a:effectLst/>
                <a:latin typeface="+mn-lt"/>
                <a:ea typeface="+mn-ea"/>
                <a:cs typeface="+mn-cs"/>
              </a:rPr>
              <a:t>should know about the waste management (WM) process</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 the context of </a:t>
            </a:r>
            <a:r>
              <a:rPr lang="en-US" i="1" dirty="0"/>
              <a:t>Marburg virus disease</a:t>
            </a:r>
            <a:r>
              <a:rPr lang="en-US" sz="1200" i="1" kern="1200" dirty="0">
                <a:solidFill>
                  <a:schemeClr val="tx1"/>
                </a:solidFill>
                <a:effectLst/>
                <a:latin typeface="+mn-lt"/>
                <a:ea typeface="+mn-ea"/>
                <a:cs typeface="+mn-cs"/>
              </a:rPr>
              <a:t>. This presentation is an overview of the waste management process. Another</a:t>
            </a:r>
            <a:r>
              <a:rPr lang="en-US" sz="1200" i="1" kern="1200" baseline="0" dirty="0">
                <a:solidFill>
                  <a:schemeClr val="tx1"/>
                </a:solidFill>
                <a:effectLst/>
                <a:latin typeface="+mn-lt"/>
                <a:ea typeface="+mn-ea"/>
                <a:cs typeface="+mn-cs"/>
              </a:rPr>
              <a:t> presentation is available that details the last step of the waste management process – waste disposal &lt;Facilities </a:t>
            </a:r>
            <a:r>
              <a:rPr lang="en-US" sz="1200" i="1" kern="1200" baseline="0" dirty="0" err="1">
                <a:solidFill>
                  <a:schemeClr val="tx1"/>
                </a:solidFill>
                <a:effectLst/>
                <a:latin typeface="+mn-lt"/>
                <a:ea typeface="+mn-ea"/>
                <a:cs typeface="+mn-cs"/>
              </a:rPr>
              <a:t>Mgmt</a:t>
            </a:r>
            <a:r>
              <a:rPr lang="en-US" sz="1200" i="1" kern="1200" baseline="0" dirty="0">
                <a:solidFill>
                  <a:schemeClr val="tx1"/>
                </a:solidFill>
                <a:effectLst/>
                <a:latin typeface="+mn-lt"/>
                <a:ea typeface="+mn-ea"/>
                <a:cs typeface="+mn-cs"/>
              </a:rPr>
              <a:t> Slide Deck 5: </a:t>
            </a:r>
            <a:r>
              <a:rPr lang="en-US" sz="1200" i="1" kern="1200" baseline="0" dirty="0" err="1">
                <a:solidFill>
                  <a:schemeClr val="tx1"/>
                </a:solidFill>
                <a:effectLst/>
                <a:latin typeface="+mn-lt"/>
                <a:ea typeface="+mn-ea"/>
                <a:cs typeface="+mn-cs"/>
              </a:rPr>
              <a:t>Wate</a:t>
            </a:r>
            <a:r>
              <a:rPr lang="en-US" sz="1200" i="1" kern="1200" baseline="0" dirty="0">
                <a:solidFill>
                  <a:schemeClr val="tx1"/>
                </a:solidFill>
                <a:effectLst/>
                <a:latin typeface="+mn-lt"/>
                <a:ea typeface="+mn-ea"/>
                <a:cs typeface="+mn-cs"/>
              </a:rPr>
              <a:t> Management Part 2 – Waste Disposal&gt; [link].</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note that the IPC for </a:t>
            </a:r>
            <a:r>
              <a:rPr lang="en-US" i="1" dirty="0"/>
              <a:t>Marburg Virus Disease</a:t>
            </a:r>
            <a:r>
              <a:rPr lang="en-US" sz="1200" i="1" kern="1200" dirty="0">
                <a:solidFill>
                  <a:schemeClr val="tx1"/>
                </a:solidFill>
                <a:effectLst/>
                <a:latin typeface="+mn-lt"/>
                <a:ea typeface="+mn-ea"/>
                <a:cs typeface="+mn-cs"/>
              </a:rPr>
              <a:t> topics are presented in sequence, with the expectation that participants will progress through the series. You may, however, mix and match content to meet participant needs, and you may need to adjust the sample script accordingly.</a:t>
            </a:r>
            <a:endParaRPr lang="en-US" sz="1200" i="1"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Welcome! Today we'll be focusing on </a:t>
            </a:r>
            <a:r>
              <a:rPr lang="en-US" sz="1200" kern="1200" baseline="0" dirty="0">
                <a:solidFill>
                  <a:schemeClr val="tx1"/>
                </a:solidFill>
                <a:effectLst/>
                <a:latin typeface="+mn-lt"/>
                <a:ea typeface="+mn-ea"/>
                <a:cs typeface="+mn-cs"/>
              </a:rPr>
              <a:t>the waste management process at healthcare facilities during </a:t>
            </a:r>
            <a:r>
              <a:rPr lang="en-US" dirty="0"/>
              <a:t>a</a:t>
            </a:r>
            <a:r>
              <a:rPr lang="en-US" sz="1200" kern="1200" baseline="0" dirty="0">
                <a:solidFill>
                  <a:schemeClr val="tx1"/>
                </a:solidFill>
                <a:effectLst/>
                <a:latin typeface="+mn-lt"/>
                <a:ea typeface="+mn-ea"/>
                <a:cs typeface="+mn-cs"/>
              </a:rPr>
              <a:t> </a:t>
            </a:r>
            <a:r>
              <a:rPr lang="en-US" dirty="0"/>
              <a:t>Marburg virus disease</a:t>
            </a:r>
            <a:r>
              <a:rPr lang="en-US" sz="1200" kern="1200" baseline="0" dirty="0">
                <a:solidFill>
                  <a:schemeClr val="tx1"/>
                </a:solidFill>
                <a:effectLst/>
                <a:latin typeface="+mn-lt"/>
                <a:ea typeface="+mn-ea"/>
                <a:cs typeface="+mn-cs"/>
              </a:rPr>
              <a:t> outbreak. This is the first of a two-part series focused on waste management. We’ll have an overview of the entire process in this session. Then, the next session will be an in-depth look waste disposal.</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501D410A-C8FF-4455-A3E9-37BCBE58984A}" type="slidenum">
              <a:rPr lang="en-US" smtClean="0"/>
              <a:t>1</a:t>
            </a:fld>
            <a:endParaRPr lang="en-US"/>
          </a:p>
        </p:txBody>
      </p:sp>
    </p:spTree>
    <p:extLst>
      <p:ext uri="{BB962C8B-B14F-4D97-AF65-F5344CB8AC3E}">
        <p14:creationId xmlns:p14="http://schemas.microsoft.com/office/powerpoint/2010/main" val="41513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a:t>Script</a:t>
            </a:r>
            <a:r>
              <a:rPr lang="en-US"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One bin should be provided for household and general waste. </a:t>
            </a:r>
            <a:r>
              <a:rPr lang="en-US" b="0"/>
              <a:t>This type of waste is non-infectious </a:t>
            </a:r>
            <a:r>
              <a:rPr lang="en-US"/>
              <a:t>and includes packaging, food scraps, newspapers, plastic containers, and bottles.  These bins should be black and </a:t>
            </a:r>
            <a:r>
              <a:rPr lang="en-US" baseline="0"/>
              <a:t>lined with</a:t>
            </a:r>
            <a:r>
              <a:rPr lang="en-US"/>
              <a:t> a trash bag -</a:t>
            </a:r>
            <a:r>
              <a:rPr lang="en-US" baseline="0"/>
              <a:t> </a:t>
            </a:r>
            <a:r>
              <a:rPr lang="en-US"/>
              <a:t>preferably a black trash bag.</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10</a:t>
            </a:fld>
            <a:endParaRPr lang="en-US"/>
          </a:p>
        </p:txBody>
      </p:sp>
    </p:spTree>
    <p:extLst>
      <p:ext uri="{BB962C8B-B14F-4D97-AF65-F5344CB8AC3E}">
        <p14:creationId xmlns:p14="http://schemas.microsoft.com/office/powerpoint/2010/main" val="269565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p>
          <a:p>
            <a:r>
              <a:rPr lang="en-US" b="1"/>
              <a:t>Another bin should be provided for infectious waste that does NOT include sharps such as needles and blades.  </a:t>
            </a:r>
            <a:r>
              <a:rPr lang="en-US" b="0"/>
              <a:t>Infectious </a:t>
            </a:r>
            <a:r>
              <a:rPr lang="en-US" b="0" baseline="0"/>
              <a:t>w</a:t>
            </a:r>
            <a:r>
              <a:rPr lang="en-US"/>
              <a:t>aste is known or suspected to contain pathogens and presents a risk of disease transmission. Examples include </a:t>
            </a:r>
          </a:p>
          <a:p>
            <a:pPr marL="171450" indent="-171450">
              <a:buFont typeface="Arial" panose="020B0604020202020204" pitchFamily="34" charset="0"/>
              <a:buChar char="•"/>
            </a:pPr>
            <a:r>
              <a:rPr lang="en-US"/>
              <a:t>gloves</a:t>
            </a:r>
          </a:p>
          <a:p>
            <a:pPr marL="171450" indent="-171450">
              <a:buFont typeface="Arial" panose="020B0604020202020204" pitchFamily="34" charset="0"/>
              <a:buChar char="•"/>
            </a:pPr>
            <a:r>
              <a:rPr lang="en-US"/>
              <a:t>laboratory cultures and microbiological stocks,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waste and wastewater contaminated with blood and other body fluids or excreta</a:t>
            </a:r>
          </a:p>
          <a:p>
            <a:pPr marL="171450" indent="-171450">
              <a:buFont typeface="Arial" panose="020B0604020202020204" pitchFamily="34" charset="0"/>
              <a:buChar char="•"/>
            </a:pPr>
            <a:r>
              <a:rPr lang="en-US"/>
              <a:t>And other materials that have been in contact with patients infected with highly infectious diseases in isolated rooms  </a:t>
            </a:r>
          </a:p>
          <a:p>
            <a:r>
              <a:rPr lang="en-US"/>
              <a:t>These bins should be yellow. They should be covered and lined with a leak-proof bag – preferably</a:t>
            </a:r>
            <a:r>
              <a:rPr lang="en-US" baseline="0"/>
              <a:t> a yellow bag. A b</a:t>
            </a:r>
            <a:r>
              <a:rPr lang="en-US"/>
              <a:t>ucket should also be provided for infected liquids and fluids.  </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11</a:t>
            </a:fld>
            <a:endParaRPr lang="en-US"/>
          </a:p>
        </p:txBody>
      </p:sp>
    </p:spTree>
    <p:extLst>
      <p:ext uri="{BB962C8B-B14F-4D97-AF65-F5344CB8AC3E}">
        <p14:creationId xmlns:p14="http://schemas.microsoft.com/office/powerpoint/2010/main" val="178470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b="1"/>
              <a:t>:</a:t>
            </a:r>
          </a:p>
          <a:p>
            <a:r>
              <a:rPr lang="en-US" b="1"/>
              <a:t>Finally,</a:t>
            </a:r>
            <a:r>
              <a:rPr lang="en-US" b="1" baseline="0"/>
              <a:t> a </a:t>
            </a:r>
            <a:r>
              <a:rPr lang="en-US" b="1"/>
              <a:t>sturdy container </a:t>
            </a:r>
            <a:r>
              <a:rPr lang="en-US" b="1" baseline="0"/>
              <a:t>to dispose of sharps should be provided</a:t>
            </a:r>
            <a:r>
              <a:rPr lang="en-US" b="1"/>
              <a:t>.</a:t>
            </a:r>
            <a:r>
              <a:rPr lang="en-US"/>
              <a:t>  Sharps</a:t>
            </a:r>
            <a:r>
              <a:rPr lang="en-US" baseline="0"/>
              <a:t> waste includes used</a:t>
            </a:r>
            <a:r>
              <a:rPr lang="en-US"/>
              <a:t> or unused sharp objects, such as:</a:t>
            </a:r>
          </a:p>
          <a:p>
            <a:pPr marL="171450" indent="-171450">
              <a:buFontTx/>
              <a:buChar char="-"/>
            </a:pPr>
            <a:r>
              <a:rPr lang="en-US" sz="1200"/>
              <a:t>Needles and syringes</a:t>
            </a:r>
          </a:p>
          <a:p>
            <a:pPr marL="171450" indent="-171450">
              <a:buFontTx/>
              <a:buChar char="-"/>
            </a:pPr>
            <a:r>
              <a:rPr lang="en-US" sz="1200"/>
              <a:t>Infusion sets</a:t>
            </a:r>
          </a:p>
          <a:p>
            <a:pPr marL="171450" indent="-171450">
              <a:buFontTx/>
              <a:buChar char="-"/>
            </a:pPr>
            <a:r>
              <a:rPr lang="en-US" sz="1200"/>
              <a:t>Scalpels</a:t>
            </a:r>
          </a:p>
          <a:p>
            <a:pPr marL="171450" indent="-171450">
              <a:buFontTx/>
              <a:buChar char="-"/>
            </a:pPr>
            <a:r>
              <a:rPr lang="en-US" sz="1200"/>
              <a:t>Pipettes</a:t>
            </a:r>
          </a:p>
          <a:p>
            <a:pPr marL="171450" indent="-171450">
              <a:buFontTx/>
              <a:buChar char="-"/>
            </a:pPr>
            <a:r>
              <a:rPr lang="en-US" sz="1200"/>
              <a:t>Knives</a:t>
            </a:r>
          </a:p>
          <a:p>
            <a:pPr marL="171450" indent="-171450">
              <a:buFontTx/>
              <a:buChar char="-"/>
            </a:pPr>
            <a:r>
              <a:rPr lang="en-US" sz="1200"/>
              <a:t>Blades</a:t>
            </a:r>
          </a:p>
          <a:p>
            <a:pPr marL="171450" indent="-171450">
              <a:buFontTx/>
              <a:buChar char="-"/>
            </a:pPr>
            <a:r>
              <a:rPr lang="en-US" sz="1200"/>
              <a:t>And broken glass. </a:t>
            </a:r>
          </a:p>
          <a:p>
            <a:endParaRPr lang="en-US" b="1"/>
          </a:p>
        </p:txBody>
      </p:sp>
      <p:sp>
        <p:nvSpPr>
          <p:cNvPr id="4" name="Slide Number Placeholder 3"/>
          <p:cNvSpPr>
            <a:spLocks noGrp="1"/>
          </p:cNvSpPr>
          <p:nvPr>
            <p:ph type="sldNum" sz="quarter" idx="5"/>
          </p:nvPr>
        </p:nvSpPr>
        <p:spPr/>
        <p:txBody>
          <a:bodyPr/>
          <a:lstStyle/>
          <a:p>
            <a:fld id="{501D410A-C8FF-4455-A3E9-37BCBE58984A}" type="slidenum">
              <a:rPr lang="en-US" smtClean="0"/>
              <a:t>12</a:t>
            </a:fld>
            <a:endParaRPr lang="en-US"/>
          </a:p>
        </p:txBody>
      </p:sp>
    </p:spTree>
    <p:extLst>
      <p:ext uri="{BB962C8B-B14F-4D97-AF65-F5344CB8AC3E}">
        <p14:creationId xmlns:p14="http://schemas.microsoft.com/office/powerpoint/2010/main" val="362390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i="0"/>
              <a:t>Sharps containers may look different at different facilities. But all sharps containers should be resistant to leaks and punctures. They should close without risk of injury, and once they are closed, they should not be able to be reopened. Whatever container is used for sharps should be clearly labeled as such, and it’s important that these containers aren’t allowed to become overfilled, which increases risk of accidental injury.</a:t>
            </a:r>
            <a:r>
              <a:rPr lang="en-US"/>
              <a:t> They should not be filled past the 'Fill Line' indicated on the side of the container. </a:t>
            </a:r>
            <a:endParaRPr lang="en-US" i="0">
              <a:cs typeface="Calibri"/>
            </a:endParaRPr>
          </a:p>
          <a:p>
            <a:endParaRPr lang="en-US" i="0"/>
          </a:p>
          <a:p>
            <a:r>
              <a:rPr lang="en-US"/>
              <a:t>Sharps containers should be located in each patient care area within arm’s reach of where medical staff would give injections. Importantly, sharps containers should not be placed on the floor where children could potentially reach them or where repeated exposure to moisture on the floor could cause certain types of containers to break down. Instead, sharps containers could be located on a medicine cart, on a wall, or on a nearby surface such as a table.</a:t>
            </a:r>
          </a:p>
          <a:p>
            <a:endParaRPr lang="en-US"/>
          </a:p>
        </p:txBody>
      </p:sp>
      <p:sp>
        <p:nvSpPr>
          <p:cNvPr id="4" name="Slide Number Placeholder 3"/>
          <p:cNvSpPr>
            <a:spLocks noGrp="1"/>
          </p:cNvSpPr>
          <p:nvPr>
            <p:ph type="sldNum" sz="quarter" idx="5"/>
          </p:nvPr>
        </p:nvSpPr>
        <p:spPr/>
        <p:txBody>
          <a:bodyPr/>
          <a:lstStyle/>
          <a:p>
            <a:fld id="{013ECF37-58F2-451B-830D-18D9FC63CA3B}" type="slidenum">
              <a:rPr lang="en-US" smtClean="0"/>
              <a:t>13</a:t>
            </a:fld>
            <a:endParaRPr lang="en-US"/>
          </a:p>
        </p:txBody>
      </p:sp>
    </p:spTree>
    <p:extLst>
      <p:ext uri="{BB962C8B-B14F-4D97-AF65-F5344CB8AC3E}">
        <p14:creationId xmlns:p14="http://schemas.microsoft.com/office/powerpoint/2010/main" val="55526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b="1"/>
              <a:t>:</a:t>
            </a:r>
          </a:p>
          <a:p>
            <a:r>
              <a:rPr lang="en-US" b="1"/>
              <a:t>Some</a:t>
            </a:r>
            <a:r>
              <a:rPr lang="en-US" b="1" baseline="0"/>
              <a:t> facilities may need other kinds of waste collection containers such as containers for p</a:t>
            </a:r>
            <a:r>
              <a:rPr lang="en-US" b="1"/>
              <a:t>athological waste (organic or anatomical), chemical and pharmaceutical waste, and radioactive waste. </a:t>
            </a:r>
            <a:r>
              <a:rPr lang="en-US" b="0"/>
              <a:t>These types of waste are disposed of in a garbage</a:t>
            </a:r>
            <a:r>
              <a:rPr lang="en-US" b="0" baseline="0"/>
              <a:t> can or bucket that is most commonly either red or yellow</a:t>
            </a:r>
            <a:r>
              <a:rPr lang="en-US"/>
              <a:t> but may also be brown. </a:t>
            </a:r>
          </a:p>
          <a:p>
            <a:endParaRPr lang="en-US"/>
          </a:p>
          <a:p>
            <a:r>
              <a:rPr lang="en-US"/>
              <a:t>They should be clearly labeled with the type of waste they contain. Typically, pathological waste can be disposed of on-site in a dedicated pit (e.g., placenta pit). Less common chemical and radioactive waste, if produced, should be managed in close coordination with Ministry of Health to determine appropriate disposal procedures; these may involve centralized collection. </a:t>
            </a:r>
            <a:endParaRPr lang="en-US" b="0">
              <a:cs typeface="Calibri"/>
            </a:endParaRP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14</a:t>
            </a:fld>
            <a:endParaRPr lang="en-US"/>
          </a:p>
        </p:txBody>
      </p:sp>
    </p:spTree>
    <p:extLst>
      <p:ext uri="{BB962C8B-B14F-4D97-AF65-F5344CB8AC3E}">
        <p14:creationId xmlns:p14="http://schemas.microsoft.com/office/powerpoint/2010/main" val="11751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 the context of Marburg virus disease, any staff who collect, transport, treat, or dispose of waste, must wear appropriate PPE during the process to keep themselves safe.</a:t>
            </a:r>
            <a:r>
              <a:rPr lang="en-US"/>
              <a:t> Appropriate PPE includes heavy duty gloves, gown or coveralls, face mask, eye protection, and thick-soled shoes or boots.</a:t>
            </a:r>
          </a:p>
          <a:p>
            <a:endParaRPr lang="en-US">
              <a:cs typeface="Calibri"/>
            </a:endParaRPr>
          </a:p>
          <a:p>
            <a:r>
              <a:rPr lang="en-US"/>
              <a:t>If incineration or burning is done for treating waste, heat proof gloves will also be needed.</a:t>
            </a:r>
          </a:p>
        </p:txBody>
      </p:sp>
      <p:sp>
        <p:nvSpPr>
          <p:cNvPr id="4" name="Slide Number Placeholder 3"/>
          <p:cNvSpPr>
            <a:spLocks noGrp="1"/>
          </p:cNvSpPr>
          <p:nvPr>
            <p:ph type="sldNum" sz="quarter" idx="5"/>
          </p:nvPr>
        </p:nvSpPr>
        <p:spPr/>
        <p:txBody>
          <a:bodyPr/>
          <a:lstStyle/>
          <a:p>
            <a:fld id="{501D410A-C8FF-4455-A3E9-37BCBE58984A}" type="slidenum">
              <a:rPr lang="en-US" smtClean="0"/>
              <a:t>15</a:t>
            </a:fld>
            <a:endParaRPr lang="en-US"/>
          </a:p>
        </p:txBody>
      </p:sp>
    </p:spTree>
    <p:extLst>
      <p:ext uri="{BB962C8B-B14F-4D97-AF65-F5344CB8AC3E}">
        <p14:creationId xmlns:p14="http://schemas.microsoft.com/office/powerpoint/2010/main" val="31355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Script</a:t>
            </a:r>
            <a:r>
              <a:rPr lang="en-US" dirty="0"/>
              <a:t>:</a:t>
            </a:r>
          </a:p>
          <a:p>
            <a:r>
              <a:rPr lang="en-US" dirty="0"/>
              <a:t>Each separate waste bag </a:t>
            </a:r>
            <a:r>
              <a:rPr lang="en-US" baseline="0" dirty="0"/>
              <a:t>will need to be collected. Waste bags should be collected on a regular schedule or when a bin is 2/3 full, whichever comes first, so that waste isn’t over-flowing out of bins. The waste will then need to be transported to areas of waste storage and disposal.</a:t>
            </a:r>
            <a:r>
              <a:rPr lang="en-US" dirty="0"/>
              <a:t> </a:t>
            </a:r>
            <a:endParaRPr lang="en-US" baseline="0" dirty="0">
              <a:cs typeface="Calibri"/>
            </a:endParaRPr>
          </a:p>
          <a:p>
            <a:endParaRPr lang="en-US" baseline="0" dirty="0"/>
          </a:p>
          <a:p>
            <a:r>
              <a:rPr lang="en-US" b="1" baseline="0" dirty="0"/>
              <a:t>In the context of </a:t>
            </a:r>
            <a:r>
              <a:rPr lang="en-US" b="1" dirty="0"/>
              <a:t>Marburg virus disease</a:t>
            </a:r>
            <a:r>
              <a:rPr lang="en-US" b="1" baseline="0" dirty="0"/>
              <a:t>, </a:t>
            </a:r>
            <a:r>
              <a:rPr lang="en-US" b="1" dirty="0"/>
              <a:t>any staff who</a:t>
            </a:r>
            <a:r>
              <a:rPr lang="en-US" b="1" baseline="0" dirty="0"/>
              <a:t> </a:t>
            </a:r>
            <a:r>
              <a:rPr lang="en-US" b="1" dirty="0"/>
              <a:t>collect, transport or treat/dispose</a:t>
            </a:r>
            <a:r>
              <a:rPr lang="en-US" b="1" baseline="0" dirty="0"/>
              <a:t> </a:t>
            </a:r>
            <a:r>
              <a:rPr lang="en-US" b="1" dirty="0"/>
              <a:t>of </a:t>
            </a:r>
            <a:r>
              <a:rPr lang="en-US" b="1" baseline="0" dirty="0"/>
              <a:t>waste </a:t>
            </a:r>
            <a:r>
              <a:rPr lang="en-US" b="1" dirty="0"/>
              <a:t>must</a:t>
            </a:r>
            <a:r>
              <a:rPr lang="en-US" b="1" baseline="0" dirty="0"/>
              <a:t> wear appropriate PPE during the process to keep </a:t>
            </a:r>
            <a:r>
              <a:rPr lang="en-US" b="1" dirty="0"/>
              <a:t>themselves safe</a:t>
            </a:r>
            <a:r>
              <a:rPr lang="en-US" b="1" baseline="0" dirty="0"/>
              <a:t>.</a:t>
            </a:r>
            <a:r>
              <a:rPr lang="en-US" dirty="0"/>
              <a:t> </a:t>
            </a:r>
            <a:r>
              <a:rPr lang="en-US" baseline="0" dirty="0"/>
              <a:t> (If you’d like more information on what PPE is needed and how to put it on, check out the presentation on putting on and taking off PPE &lt;HCW Slide Deck 7: PPE Part 2 – Putting On and Taking Off PPE&gt; [</a:t>
            </a:r>
            <a:r>
              <a:rPr lang="en-US" i="1" baseline="0" dirty="0"/>
              <a:t>link</a:t>
            </a:r>
            <a:r>
              <a:rPr lang="en-US" baseline="0" dirty="0"/>
              <a:t>] .</a:t>
            </a:r>
            <a:endParaRPr lang="en-US" baseline="0" dirty="0">
              <a:cs typeface="Calibri"/>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Waste should be transported in a cart or wheelbarrow from the place of segregation, that is, the waste bins, buckets, and boxes, to the place of storage or disposal. By transporting in a cart or wheelbarrow if sharps are in some of the bags, those bags aren’t up against the body which could lead to sharps injuries. Notice that in this picture, the person isn’t carrying the bag of waste but is transporting it in a wheelbarrow.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also recommended to have a planned transportation route that is followed when collecting waste to avoid any exposure to staff, patients, and the public.</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556001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storing waste, infectious waste storage must be separate from general waste. The infectious waste storage area should have a cleanable floor and be covered to protect it from rain. It should also have controlled access to prevent animals, children, or unauthorized people from entering.</a:t>
            </a:r>
          </a:p>
          <a:p>
            <a:endParaRPr lang="en-US" dirty="0"/>
          </a:p>
          <a:p>
            <a:r>
              <a:rPr lang="en-US" dirty="0"/>
              <a:t>Infectious waste should not be stored for more than 24 hours before final disposal.</a:t>
            </a:r>
          </a:p>
        </p:txBody>
      </p:sp>
      <p:sp>
        <p:nvSpPr>
          <p:cNvPr id="4" name="Slide Number Placeholder 3"/>
          <p:cNvSpPr>
            <a:spLocks noGrp="1"/>
          </p:cNvSpPr>
          <p:nvPr>
            <p:ph type="sldNum" sz="quarter" idx="5"/>
          </p:nvPr>
        </p:nvSpPr>
        <p:spPr/>
        <p:txBody>
          <a:bodyPr/>
          <a:lstStyle/>
          <a:p>
            <a:fld id="{501D410A-C8FF-4455-A3E9-37BCBE58984A}" type="slidenum">
              <a:rPr lang="en-US" smtClean="0"/>
              <a:t>17</a:t>
            </a:fld>
            <a:endParaRPr lang="en-US"/>
          </a:p>
        </p:txBody>
      </p:sp>
    </p:spTree>
    <p:extLst>
      <p:ext uri="{BB962C8B-B14F-4D97-AF65-F5344CB8AC3E}">
        <p14:creationId xmlns:p14="http://schemas.microsoft.com/office/powerpoint/2010/main" val="275854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Script</a:t>
            </a:r>
            <a:r>
              <a:rPr lang="en-US"/>
              <a:t>:</a:t>
            </a:r>
          </a:p>
          <a:p>
            <a:r>
              <a:rPr lang="en-US"/>
              <a:t>The final step in the waste management process is final disposal. Every facility must have a functional device for the final disposal of waste including an incinerator with ash pit or a non-burn system such as an autoclaving and grinding process for infectious waste. If infectious waste is autoclaved and grinded, it can be then added to the regular waste stream for landfill disposal.</a:t>
            </a:r>
          </a:p>
          <a:p>
            <a:endParaRPr lang="en-US">
              <a:cs typeface="Calibri"/>
            </a:endParaRPr>
          </a:p>
          <a:p>
            <a:pPr marL="0" indent="0">
              <a:buFont typeface="Arial" panose="020B0604020202020204" pitchFamily="34" charset="0"/>
              <a:buNone/>
            </a:pPr>
            <a:r>
              <a:rPr lang="en-US"/>
              <a:t>In some very low-resource settings, a temporary burning pit may also be an option for treating and then burying infectious waste on-site while longer term improvements are being made.</a:t>
            </a:r>
            <a:r>
              <a:rPr lang="en-US">
                <a:cs typeface="Calibri" panose="020F0502020204030204"/>
              </a:rPr>
              <a:t> It is also common to have a placenta / organic waste pit on site, as other methods of treatment for these may not be culturally acceptable.</a:t>
            </a:r>
          </a:p>
          <a:p>
            <a:pPr>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lvl="1">
              <a:spcBef>
                <a:spcPts val="200"/>
              </a:spcBef>
              <a:spcAft>
                <a:spcPts val="400"/>
              </a:spcAft>
              <a:buFont typeface="Arial"/>
            </a:pPr>
            <a:endParaRPr lang="en-US">
              <a:cs typeface="Calibri"/>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42163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Script</a:t>
            </a:r>
            <a:r>
              <a:rPr lang="en-US"/>
              <a:t>:</a:t>
            </a:r>
          </a:p>
          <a:p>
            <a:r>
              <a:rPr lang="en-US"/>
              <a:t>Now that we’ve talked about proper waste management, let’s look at</a:t>
            </a:r>
            <a:r>
              <a:rPr lang="en-US" baseline="0"/>
              <a:t> this image again. Considering what you’ve just learned, is there other feedback you would give to this facility beyond what you gave at the beginning of this session? If so, what?</a:t>
            </a:r>
            <a:endParaRPr lang="en-US"/>
          </a:p>
          <a:p>
            <a:endParaRPr lang="en-US"/>
          </a:p>
          <a:p>
            <a:r>
              <a:rPr lang="en-US" i="1"/>
              <a:t>[Allow a few minutes for discussion. Participants</a:t>
            </a:r>
            <a:r>
              <a:rPr lang="en-US" i="1" baseline="0"/>
              <a:t> may have a lot or only a little to add based on how thorough/correct their answers were at the beginning of the session. </a:t>
            </a:r>
            <a:r>
              <a:rPr lang="en-US" i="1"/>
              <a:t>Possible answers are on the next slide.]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91493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dirty="0"/>
              <a:t>Script</a:t>
            </a:r>
            <a:r>
              <a:rPr lang="en-US" dirty="0"/>
              <a:t>:</a:t>
            </a:r>
          </a:p>
          <a:p>
            <a:pPr lvl="0"/>
            <a:r>
              <a:rPr lang="en-US" dirty="0"/>
              <a:t>We have three learning objectives for today.</a:t>
            </a:r>
            <a:r>
              <a:rPr lang="en-US" baseline="0" dirty="0"/>
              <a:t> By the end of our time together, you should be able to explain why waste management is important for healthcare facilities during </a:t>
            </a:r>
            <a:r>
              <a:rPr lang="en-US" dirty="0"/>
              <a:t>a</a:t>
            </a:r>
            <a:r>
              <a:rPr lang="en-US" baseline="0" dirty="0"/>
              <a:t> </a:t>
            </a:r>
            <a:r>
              <a:rPr lang="en-US" dirty="0"/>
              <a:t>Marburg virus disease</a:t>
            </a:r>
            <a:r>
              <a:rPr lang="en-US" baseline="0" dirty="0"/>
              <a:t> outbreak, name at least 3 steps of the waste management process, and identify things to add or change in the waste management process at your own facilities.</a:t>
            </a:r>
          </a:p>
          <a:p>
            <a:pPr lvl="0"/>
            <a:endParaRPr lang="en-US" baseline="0" dirty="0"/>
          </a:p>
          <a:p>
            <a:pPr lvl="0"/>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[Script may need to be adapted depending on participant answers on the last slide.]</a:t>
            </a:r>
          </a:p>
          <a:p>
            <a:endParaRPr lang="en-US" i="1"/>
          </a:p>
          <a:p>
            <a:r>
              <a:rPr lang="en-US" i="1"/>
              <a:t>Script:</a:t>
            </a:r>
          </a:p>
          <a:p>
            <a:r>
              <a:rPr lang="en-US"/>
              <a:t>This facility needs to consider ways to prevent waste from accumulating in an open area. They may need to implement a process to segregate waste where it is produced (e.g., in patient areas) given their available resources, or if a process already exists, they may need to ensure access to standard operating procedures (SOPs) and documents to explain waste management and provide access to training on the risks of open waste and proper waste management.</a:t>
            </a:r>
            <a:endParaRPr lang="en-US">
              <a:cs typeface="Calibri"/>
            </a:endParaRPr>
          </a:p>
          <a:p>
            <a:endParaRPr lang="en-US"/>
          </a:p>
          <a:p>
            <a:r>
              <a:rPr lang="en-US"/>
              <a:t>They should find a secure way to temporarily store waste, and it appears they will need to invest in equipment to treat and dispose of waste. </a:t>
            </a:r>
          </a:p>
          <a:p>
            <a:endParaRPr lang="en-US"/>
          </a:p>
          <a:p>
            <a:r>
              <a:rPr lang="en-US"/>
              <a:t>It seems they have a lot of work to do!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28662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Reflection: Encourages participants to apply, analyze, and/or evaluate what they’ve learned, helps them to deepen their understanding of the topic and also allows you to check their comprehension of what they learned.</a:t>
            </a:r>
          </a:p>
          <a:p>
            <a:endParaRPr lang="en-US" i="1"/>
          </a:p>
          <a:p>
            <a:r>
              <a:rPr lang="en-US" i="1"/>
              <a:t>Personalization: Helps participants think about how what they have learned applies to their specific situations. Connecting learning to personal experiences helps learners to better understand and remember the ideas taught.</a:t>
            </a:r>
          </a:p>
          <a:p>
            <a:endParaRPr lang="en-US" i="1"/>
          </a:p>
          <a:p>
            <a:r>
              <a:rPr lang="en-US" i="1"/>
              <a:t>Script:</a:t>
            </a:r>
          </a:p>
          <a:p>
            <a:r>
              <a:rPr lang="en-US"/>
              <a:t>Now that you’re familiar with the waste management process for</a:t>
            </a:r>
            <a:r>
              <a:rPr lang="en-US" baseline="0"/>
              <a:t> healthcare facilities during </a:t>
            </a:r>
            <a:r>
              <a:rPr lang="en-US"/>
              <a:t>a</a:t>
            </a:r>
            <a:r>
              <a:rPr lang="en-US" baseline="0"/>
              <a:t> </a:t>
            </a:r>
            <a:r>
              <a:rPr lang="en-US"/>
              <a:t>Marburg virus disease</a:t>
            </a:r>
            <a:r>
              <a:rPr lang="en-US" baseline="0"/>
              <a:t> outbreak, let’s take some time to connect what you’ve learned to what goes on in the facility where you work.</a:t>
            </a:r>
          </a:p>
          <a:p>
            <a:endParaRPr lang="en-US" baseline="0"/>
          </a:p>
          <a:p>
            <a:r>
              <a:rPr lang="en-US" baseline="0"/>
              <a:t>First, how is the current waste process at your facility similar to or different from the process we discussed today?</a:t>
            </a:r>
          </a:p>
          <a:p>
            <a:r>
              <a:rPr lang="en-US" i="1" baseline="0"/>
              <a:t>[Allow participants a few of minutes to make a list by themselves; then take a couple of minutes to share in small groups or as a large group.}</a:t>
            </a:r>
          </a:p>
          <a:p>
            <a:endParaRPr lang="en-US" i="1" baseline="0"/>
          </a:p>
          <a:p>
            <a:r>
              <a:rPr lang="en-US" i="0" baseline="0"/>
              <a:t>Remember that appropriate waste management during </a:t>
            </a:r>
            <a:r>
              <a:rPr lang="en-US"/>
              <a:t>a</a:t>
            </a:r>
            <a:r>
              <a:rPr lang="en-US" i="0" baseline="0"/>
              <a:t> </a:t>
            </a:r>
            <a:r>
              <a:rPr lang="en-US"/>
              <a:t>Marburg virus disease</a:t>
            </a:r>
            <a:r>
              <a:rPr lang="en-US" i="0" baseline="0"/>
              <a:t> outbreak is crucial for keeping you and your community safe. So, let’s talk about what could be added or changed in your facility’s current waste management process to help make waste management during </a:t>
            </a:r>
            <a:r>
              <a:rPr lang="en-US"/>
              <a:t>Marburg virus disease</a:t>
            </a:r>
            <a:r>
              <a:rPr lang="en-US" i="0" baseline="0"/>
              <a:t> safer for you, others in your facility, and your community. What ideas do you have?</a:t>
            </a:r>
          </a:p>
          <a:p>
            <a:r>
              <a:rPr lang="en-US" i="1" baseline="0"/>
              <a:t>[Give participants several minutes to discuss in small groups and then share ideas with the large group; or have a large group discussion.]</a:t>
            </a:r>
            <a:endParaRPr lang="en-US" i="1"/>
          </a:p>
        </p:txBody>
      </p:sp>
      <p:sp>
        <p:nvSpPr>
          <p:cNvPr id="4" name="Slide Number Placeholder 3"/>
          <p:cNvSpPr>
            <a:spLocks noGrp="1"/>
          </p:cNvSpPr>
          <p:nvPr>
            <p:ph type="sldNum" sz="quarter" idx="5"/>
          </p:nvPr>
        </p:nvSpPr>
        <p:spPr/>
        <p:txBody>
          <a:bodyPr/>
          <a:lstStyle/>
          <a:p>
            <a:fld id="{501D410A-C8FF-4455-A3E9-37BCBE58984A}" type="slidenum">
              <a:rPr lang="en-US" smtClean="0"/>
              <a:t>21</a:t>
            </a:fld>
            <a:endParaRPr lang="en-US"/>
          </a:p>
        </p:txBody>
      </p:sp>
    </p:spTree>
    <p:extLst>
      <p:ext uri="{BB962C8B-B14F-4D97-AF65-F5344CB8AC3E}">
        <p14:creationId xmlns:p14="http://schemas.microsoft.com/office/powerpoint/2010/main" val="4136117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r>
              <a:rPr lang="en-US"/>
              <a:t>:</a:t>
            </a:r>
          </a:p>
          <a:p>
            <a:r>
              <a:rPr lang="en-US"/>
              <a:t>As we conclude our session today, I hope you’ll remember these important points:</a:t>
            </a:r>
          </a:p>
          <a:p>
            <a:r>
              <a:rPr lang="en-US"/>
              <a:t>First, performing the waste management process correctly is crucial for keeping you and your community safe. That includes correctly segregating waste, transporting it, and disposing of it.</a:t>
            </a:r>
          </a:p>
          <a:p>
            <a:endParaRPr lang="en-US"/>
          </a:p>
          <a:p>
            <a:r>
              <a:rPr lang="en-US"/>
              <a:t>And waste handlers should always wear appropriate PPE while executing this process to help protect them while they do this vital work to protect others.</a:t>
            </a:r>
          </a:p>
        </p:txBody>
      </p:sp>
      <p:sp>
        <p:nvSpPr>
          <p:cNvPr id="4" name="Slide Number Placeholder 3"/>
          <p:cNvSpPr>
            <a:spLocks noGrp="1"/>
          </p:cNvSpPr>
          <p:nvPr>
            <p:ph type="sldNum" sz="quarter" idx="5"/>
          </p:nvPr>
        </p:nvSpPr>
        <p:spPr/>
        <p:txBody>
          <a:bodyPr/>
          <a:lstStyle/>
          <a:p>
            <a:fld id="{501D410A-C8FF-4455-A3E9-37BCBE58984A}" type="slidenum">
              <a:rPr lang="en-US" smtClean="0"/>
              <a:t>22</a:t>
            </a:fld>
            <a:endParaRPr lang="en-US"/>
          </a:p>
        </p:txBody>
      </p:sp>
    </p:spTree>
    <p:extLst>
      <p:ext uri="{BB962C8B-B14F-4D97-AF65-F5344CB8AC3E}">
        <p14:creationId xmlns:p14="http://schemas.microsoft.com/office/powerpoint/2010/main" val="215285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Activating</a:t>
            </a:r>
            <a:r>
              <a:rPr lang="en-US" i="1" baseline="0"/>
              <a:t> background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a:t>A key benefit of working with adult learners is that they likely already have some knowledge or experience related to the topic you are teaching. Activating background knowledge helps students connect new learning to what they already know and may help them understand new information better. It also helps you, the instructor, to identify gaps in knowledge where you may need to spend extra time or add emphasis while teaching. Use this slide as an opportunity to let students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i="1" baseline="0"/>
              <a:t>Script:</a:t>
            </a:r>
          </a:p>
          <a:p>
            <a:r>
              <a:rPr lang="en-US" baseline="0"/>
              <a:t>Let’s start with a question. Imagine you visited a medical facility and saw this. What feedback would you give the facility to help make waste management there safer? </a:t>
            </a:r>
            <a:r>
              <a:rPr lang="en-US" i="1" baseline="0"/>
              <a:t>[Allow participants 2 minutes to discuss as a large group or in small groups. Write down their answers in a place they can see them (chalkboard, whiteboard, large writing tablet) to return to at the end of the session.]</a:t>
            </a:r>
          </a:p>
          <a:p>
            <a:endParaRPr lang="en-US" i="1" baseline="0"/>
          </a:p>
          <a:p>
            <a:r>
              <a:rPr lang="en-US" i="0" baseline="0"/>
              <a:t>As indicated by your ideas, this facility has a lot to do to improve their waste management process. So let’s talk about that process.</a:t>
            </a:r>
          </a:p>
          <a:p>
            <a:endParaRPr lang="en-US" i="1" baseline="0"/>
          </a:p>
          <a:p>
            <a:endParaRPr lang="en-US" i="1" baseline="0"/>
          </a:p>
          <a:p>
            <a:endParaRPr lang="en-US" i="1"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4</a:t>
            </a:fld>
            <a:endParaRPr lang="en-US"/>
          </a:p>
        </p:txBody>
      </p:sp>
    </p:spTree>
    <p:extLst>
      <p:ext uri="{BB962C8B-B14F-4D97-AF65-F5344CB8AC3E}">
        <p14:creationId xmlns:p14="http://schemas.microsoft.com/office/powerpoint/2010/main" val="73258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accent4">
                    <a:lumMod val="50000"/>
                  </a:schemeClr>
                </a:solidFill>
                <a:latin typeface="Calibri"/>
                <a:cs typeface="Calibri"/>
              </a:rPr>
              <a:t>Script</a:t>
            </a:r>
            <a:r>
              <a:rPr lang="en-US">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The</a:t>
            </a:r>
            <a:r>
              <a:rPr lang="en-US" baseline="0">
                <a:solidFill>
                  <a:schemeClr val="accent4">
                    <a:lumMod val="50000"/>
                  </a:schemeClr>
                </a:solidFill>
                <a:latin typeface="Calibri"/>
                <a:cs typeface="Calibri"/>
              </a:rPr>
              <a:t> w</a:t>
            </a:r>
            <a:r>
              <a:rPr lang="en-US">
                <a:solidFill>
                  <a:schemeClr val="accent4">
                    <a:lumMod val="50000"/>
                  </a:schemeClr>
                </a:solidFill>
                <a:latin typeface="Calibri"/>
                <a:cs typeface="Calibri"/>
              </a:rPr>
              <a:t>aste management process at healthcare facilities includes several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Sorting or segregating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Collecting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Transporting waste after it’s collected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Potentially storing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Any needed treatment of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And</a:t>
            </a:r>
            <a:r>
              <a:rPr lang="en-US" baseline="0">
                <a:solidFill>
                  <a:schemeClr val="accent4">
                    <a:lumMod val="50000"/>
                  </a:schemeClr>
                </a:solidFill>
                <a:latin typeface="Calibri"/>
                <a:cs typeface="Calibri"/>
              </a:rPr>
              <a:t> final disposal of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solidFill>
                <a:schemeClr val="accent4">
                  <a:lumMod val="50000"/>
                </a:schemeClr>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solidFill>
                  <a:schemeClr val="accent4">
                    <a:lumMod val="50000"/>
                  </a:schemeClr>
                </a:solidFill>
                <a:latin typeface="Calibri"/>
                <a:cs typeface="Calibri"/>
              </a:rPr>
              <a:t>Safe management of waste generated during patient care is the responsibility of all staff. </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Healthcare facilities are responsible</a:t>
            </a:r>
            <a:r>
              <a:rPr lang="en-US" baseline="0"/>
              <a:t> for managing waste, whether it’s handled on site or whether there’s a contracted company. </a:t>
            </a:r>
            <a:r>
              <a:rPr lang="en-US" sz="1200" baseline="0">
                <a:solidFill>
                  <a:schemeClr val="tx1"/>
                </a:solidFill>
                <a:latin typeface="+mn-lt"/>
                <a:cs typeface="Calibri"/>
              </a:rPr>
              <a:t>I</a:t>
            </a:r>
            <a:r>
              <a:rPr lang="en-US" sz="1200">
                <a:solidFill>
                  <a:schemeClr val="tx1"/>
                </a:solidFill>
                <a:latin typeface="+mn-lt"/>
                <a:cs typeface="Calibri"/>
              </a:rPr>
              <a:t>nappropriate waste management </a:t>
            </a:r>
            <a:r>
              <a:rPr lang="en-US" sz="1200" b="1">
                <a:solidFill>
                  <a:srgbClr val="0039A6"/>
                </a:solidFill>
                <a:latin typeface="+mn-lt"/>
                <a:cs typeface="Calibri"/>
              </a:rPr>
              <a:t>poses potential health risks </a:t>
            </a:r>
            <a:r>
              <a:rPr lang="en-US" sz="1200">
                <a:solidFill>
                  <a:schemeClr val="tx1"/>
                </a:solidFill>
                <a:latin typeface="+mn-lt"/>
                <a:cs typeface="Calibri"/>
              </a:rPr>
              <a:t>to</a:t>
            </a:r>
            <a:r>
              <a:rPr lang="en-US" sz="1200" b="1">
                <a:solidFill>
                  <a:srgbClr val="0039A6"/>
                </a:solidFill>
                <a:latin typeface="+mn-lt"/>
                <a:cs typeface="Calibri"/>
              </a:rPr>
              <a:t> </a:t>
            </a:r>
            <a:r>
              <a:rPr lang="en-US" sz="1200">
                <a:solidFill>
                  <a:schemeClr val="tx1"/>
                </a:solidFill>
                <a:latin typeface="+mn-lt"/>
                <a:cs typeface="Calibri"/>
              </a:rPr>
              <a:t>you, your patients, and other staff in your facility, as well as to your community.</a:t>
            </a:r>
          </a:p>
          <a:p>
            <a:endParaRPr lang="en-US"/>
          </a:p>
          <a:p>
            <a:r>
              <a:rPr lang="en-US"/>
              <a:t>Potential risks might include exposure to items contaminated with Marburg virus, such as contaminated gloves, or exposure to sharp items such as used needles that pose a risk of physical injury as well as exposure to Marburg virus.</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64369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Now let’s talk about the specifics of the process of waste management.</a:t>
            </a:r>
          </a:p>
        </p:txBody>
      </p:sp>
      <p:sp>
        <p:nvSpPr>
          <p:cNvPr id="4" name="Slide Number Placeholder 3"/>
          <p:cNvSpPr>
            <a:spLocks noGrp="1"/>
          </p:cNvSpPr>
          <p:nvPr>
            <p:ph type="sldNum" sz="quarter" idx="5"/>
          </p:nvPr>
        </p:nvSpPr>
        <p:spPr/>
        <p:txBody>
          <a:bodyPr/>
          <a:lstStyle/>
          <a:p>
            <a:fld id="{501D410A-C8FF-4455-A3E9-37BCBE58984A}" type="slidenum">
              <a:rPr lang="en-US" smtClean="0"/>
              <a:t>7</a:t>
            </a:fld>
            <a:endParaRPr lang="en-US"/>
          </a:p>
        </p:txBody>
      </p:sp>
    </p:spTree>
    <p:extLst>
      <p:ext uri="{BB962C8B-B14F-4D97-AF65-F5344CB8AC3E}">
        <p14:creationId xmlns:p14="http://schemas.microsoft.com/office/powerpoint/2010/main" val="151581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a:t>:</a:t>
            </a:r>
          </a:p>
          <a:p>
            <a:r>
              <a:rPr lang="en-US"/>
              <a:t>As previously mentioned, these are the steps</a:t>
            </a:r>
            <a:r>
              <a:rPr lang="en-US" baseline="0"/>
              <a:t> in the waste management process.: sorting, collecting, transporting, storing, treating, and final disposal. We are going to talk about a few of these steps in a bit more detail.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94901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a:t>Script</a:t>
            </a:r>
            <a:r>
              <a:rPr lang="en-US"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We’ll start with the first step: waste segregation, also called waste sorting. Waste </a:t>
            </a:r>
            <a:r>
              <a:rPr lang="en-US" b="0" baseline="0"/>
              <a:t>segregation is the responsibility of all staff. There is frequently a 3-bin system at healthcare facilities that includes non-infectious waste, infectious waste, and sharps waste, so we’ll talk about these three waste streams first. As facility staff do their jobs, they should dispose of waste in the appropriate waste bins.</a:t>
            </a:r>
            <a:endParaRPr lang="en-US" b="0"/>
          </a:p>
          <a:p>
            <a:endParaRPr lang="en-US"/>
          </a:p>
          <a:p>
            <a:endParaRPr lang="en-US" b="1"/>
          </a:p>
          <a:p>
            <a:endParaRPr lang="en-US" b="1"/>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002731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27292641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8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0781-C3C2-4A03-A543-687D0E8A3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A4BBB-A05F-451F-BDAA-606F8E576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3B5B7-31D4-4F2D-8088-BA1A16589262}"/>
              </a:ext>
            </a:extLst>
          </p:cNvPr>
          <p:cNvSpPr>
            <a:spLocks noGrp="1"/>
          </p:cNvSpPr>
          <p:nvPr>
            <p:ph type="dt" sz="half" idx="10"/>
          </p:nvPr>
        </p:nvSpPr>
        <p:spPr/>
        <p:txBody>
          <a:bodyPr/>
          <a:lstStyle/>
          <a:p>
            <a:fld id="{D2BA0E4A-9B3D-42C7-ADEA-6E18F24C9B18}" type="datetimeFigureOut">
              <a:rPr lang="en-US" smtClean="0"/>
              <a:t>4/19/2023</a:t>
            </a:fld>
            <a:endParaRPr lang="en-US"/>
          </a:p>
        </p:txBody>
      </p:sp>
      <p:sp>
        <p:nvSpPr>
          <p:cNvPr id="5" name="Footer Placeholder 4">
            <a:extLst>
              <a:ext uri="{FF2B5EF4-FFF2-40B4-BE49-F238E27FC236}">
                <a16:creationId xmlns:a16="http://schemas.microsoft.com/office/drawing/2014/main" id="{58248375-4F0A-4E11-B626-0FC5785FA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92856-6F45-4B23-9515-58DE8FC6CA5F}"/>
              </a:ext>
            </a:extLst>
          </p:cNvPr>
          <p:cNvSpPr>
            <a:spLocks noGrp="1"/>
          </p:cNvSpPr>
          <p:nvPr>
            <p:ph type="sldNum" sz="quarter" idx="12"/>
          </p:nvPr>
        </p:nvSpPr>
        <p:spPr/>
        <p:txBody>
          <a:bodyPr/>
          <a:lstStyle/>
          <a:p>
            <a:fld id="{4182F839-B4D5-440C-AE1E-E398EFE0D669}" type="slidenum">
              <a:rPr lang="en-US" smtClean="0"/>
              <a:t>‹#›</a:t>
            </a:fld>
            <a:endParaRPr lang="en-US"/>
          </a:p>
        </p:txBody>
      </p:sp>
    </p:spTree>
    <p:extLst>
      <p:ext uri="{BB962C8B-B14F-4D97-AF65-F5344CB8AC3E}">
        <p14:creationId xmlns:p14="http://schemas.microsoft.com/office/powerpoint/2010/main" val="234827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9763414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19128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53916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6813616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372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4315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22608783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0028951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34734796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62013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0" r:id="rId12"/>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901273-9FDC-78CB-FC9E-CD5BFC3A558A}"/>
              </a:ext>
            </a:extLst>
          </p:cNvPr>
          <p:cNvSpPr>
            <a:spLocks noGrp="1"/>
          </p:cNvSpPr>
          <p:nvPr>
            <p:ph type="title"/>
          </p:nvPr>
        </p:nvSpPr>
        <p:spPr>
          <a:xfrm>
            <a:off x="1994263" y="3411895"/>
            <a:ext cx="8229600" cy="2266931"/>
          </a:xfrm>
        </p:spPr>
        <p:txBody>
          <a:bodyPr vert="horz" lIns="91440" tIns="45720" rIns="91440" bIns="45720" rtlCol="0" anchor="b" anchorCtr="0">
            <a:normAutofit fontScale="90000"/>
          </a:bodyPr>
          <a:lstStyle/>
          <a:p>
            <a:pPr>
              <a:lnSpc>
                <a:spcPct val="100000"/>
              </a:lnSpc>
            </a:pPr>
            <a:r>
              <a:rPr lang="en-US" sz="4400" dirty="0">
                <a:solidFill>
                  <a:schemeClr val="accent5">
                    <a:lumMod val="75000"/>
                  </a:schemeClr>
                </a:solidFill>
                <a:latin typeface="Calibri"/>
                <a:cs typeface="Calibri"/>
              </a:rPr>
              <a:t>IPC for Marburg Virus Disease (MVD): </a:t>
            </a:r>
            <a:br>
              <a:rPr lang="en-US" sz="4400" dirty="0">
                <a:solidFill>
                  <a:schemeClr val="accent5">
                    <a:lumMod val="75000"/>
                  </a:schemeClr>
                </a:solidFill>
                <a:latin typeface="Calibri"/>
                <a:cs typeface="Calibri"/>
              </a:rPr>
            </a:br>
            <a:r>
              <a:rPr lang="en-US" sz="4400" dirty="0">
                <a:solidFill>
                  <a:schemeClr val="accent5">
                    <a:lumMod val="75000"/>
                  </a:schemeClr>
                </a:solidFill>
                <a:latin typeface="Calibri Light"/>
                <a:cs typeface="Calibri Light"/>
              </a:rPr>
              <a:t>Waste Management Part 1:</a:t>
            </a:r>
            <a:br>
              <a:rPr lang="en-US" sz="4400" dirty="0">
                <a:solidFill>
                  <a:schemeClr val="accent5">
                    <a:lumMod val="75000"/>
                  </a:schemeClr>
                </a:solidFill>
                <a:latin typeface="Calibri Light" panose="020F0302020204030204" pitchFamily="34" charset="0"/>
                <a:cs typeface="Calibri Light" panose="020F0302020204030204" pitchFamily="34" charset="0"/>
              </a:rPr>
            </a:br>
            <a:r>
              <a:rPr lang="en-US" sz="4400" dirty="0">
                <a:solidFill>
                  <a:schemeClr val="accent5">
                    <a:lumMod val="75000"/>
                  </a:schemeClr>
                </a:solidFill>
                <a:latin typeface="Calibri Light"/>
                <a:cs typeface="Calibri Light"/>
              </a:rPr>
              <a:t>The Waste Management Process</a:t>
            </a:r>
            <a:br>
              <a:rPr lang="en-US" sz="4800" b="0" dirty="0">
                <a:latin typeface="Calibri Light" panose="020F0302020204030204" pitchFamily="34" charset="0"/>
                <a:cs typeface="Calibri Light" panose="020F0302020204030204" pitchFamily="34" charset="0"/>
              </a:rPr>
            </a:br>
            <a:r>
              <a:rPr lang="en-US" sz="4800" b="0" dirty="0">
                <a:latin typeface="Calibri Light"/>
                <a:cs typeface="Calibri Light"/>
              </a:rPr>
              <a:t> </a:t>
            </a:r>
            <a:endParaRPr lang="en-US" sz="4800" b="0" dirty="0">
              <a:latin typeface="Calibri Light" panose="020F0302020204030204" pitchFamily="34" charset="0"/>
              <a:cs typeface="Calibri Light" panose="020F0302020204030204" pitchFamily="34" charset="0"/>
            </a:endParaRPr>
          </a:p>
        </p:txBody>
      </p:sp>
      <p:cxnSp>
        <p:nvCxnSpPr>
          <p:cNvPr id="6" name="Straight Connector 5">
            <a:extLst>
              <a:ext uri="{FF2B5EF4-FFF2-40B4-BE49-F238E27FC236}">
                <a16:creationId xmlns:a16="http://schemas.microsoft.com/office/drawing/2014/main" id="{9CD34555-6669-0D5B-9080-85BE364E902E}"/>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A1BDA5-B475-0E41-7710-190E1A86B7E0}"/>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9A6"/>
                </a:solidFill>
                <a:latin typeface="Calibri"/>
                <a:cs typeface="Calibri"/>
              </a:rPr>
              <a:t>Healthcare Settings with Limited to Intermediate Resources</a:t>
            </a:r>
            <a:endParaRPr lang="en-US" sz="2400">
              <a:latin typeface="Calibri"/>
              <a:cs typeface="Calibri"/>
            </a:endParaRPr>
          </a:p>
        </p:txBody>
      </p:sp>
      <p:sp>
        <p:nvSpPr>
          <p:cNvPr id="8" name="TextBox 7">
            <a:extLst>
              <a:ext uri="{FF2B5EF4-FFF2-40B4-BE49-F238E27FC236}">
                <a16:creationId xmlns:a16="http://schemas.microsoft.com/office/drawing/2014/main" id="{60CF817F-606F-C154-DFF0-FC64B178E264}"/>
              </a:ext>
            </a:extLst>
          </p:cNvPr>
          <p:cNvSpPr txBox="1"/>
          <p:nvPr/>
        </p:nvSpPr>
        <p:spPr>
          <a:xfrm>
            <a:off x="8897752" y="6410344"/>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1">
                    <a:lumMod val="50000"/>
                  </a:schemeClr>
                </a:solidFill>
                <a:latin typeface="Calibri"/>
                <a:cs typeface="Calibri"/>
              </a:rPr>
              <a:t>Updated: March 2023</a:t>
            </a:r>
            <a:endParaRPr lang="en-US">
              <a:solidFill>
                <a:schemeClr val="tx1">
                  <a:lumMod val="50000"/>
                </a:schemeClr>
              </a:solidFill>
            </a:endParaRPr>
          </a:p>
        </p:txBody>
      </p:sp>
    </p:spTree>
    <p:extLst>
      <p:ext uri="{BB962C8B-B14F-4D97-AF65-F5344CB8AC3E}">
        <p14:creationId xmlns:p14="http://schemas.microsoft.com/office/powerpoint/2010/main" val="18944743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609600" y="274639"/>
            <a:ext cx="10972800" cy="942220"/>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dirty="0">
                <a:solidFill>
                  <a:schemeClr val="bg2"/>
                </a:solidFill>
                <a:latin typeface="Calibri Light" panose="020F0302020204030204" pitchFamily="34" charset="0"/>
                <a:cs typeface="Calibri Light" panose="020F0302020204030204" pitchFamily="34" charset="0"/>
              </a:rPr>
              <a:t>(2)</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pic>
        <p:nvPicPr>
          <p:cNvPr id="26" name="Picture 4"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a:extLst>
              <a:ext uri="{FF2B5EF4-FFF2-40B4-BE49-F238E27FC236}">
                <a16:creationId xmlns:a16="http://schemas.microsoft.com/office/drawing/2014/main" id="{CC24791F-11ED-1DEE-9FC0-704AB855F1B3}"/>
              </a:ext>
            </a:extLst>
          </p:cNvPr>
          <p:cNvPicPr>
            <a:picLocks noChangeAspect="1"/>
          </p:cNvPicPr>
          <p:nvPr/>
        </p:nvPicPr>
        <p:blipFill>
          <a:blip r:embed="rId3"/>
          <a:stretch>
            <a:fillRect/>
          </a:stretch>
        </p:blipFill>
        <p:spPr>
          <a:xfrm>
            <a:off x="4431283" y="1308373"/>
            <a:ext cx="5684684" cy="3820516"/>
          </a:xfrm>
          <a:prstGeom prst="rect">
            <a:avLst/>
          </a:prstGeom>
        </p:spPr>
      </p:pic>
      <p:sp>
        <p:nvSpPr>
          <p:cNvPr id="7" name="Rectangle 6" descr="Red rectangle around non-infectious waste category.">
            <a:extLst>
              <a:ext uri="{FF2B5EF4-FFF2-40B4-BE49-F238E27FC236}">
                <a16:creationId xmlns:a16="http://schemas.microsoft.com/office/drawing/2014/main" id="{7C7AB06F-0494-4EC9-95E3-3940CB034422}"/>
              </a:ext>
            </a:extLst>
          </p:cNvPr>
          <p:cNvSpPr/>
          <p:nvPr/>
        </p:nvSpPr>
        <p:spPr>
          <a:xfrm>
            <a:off x="4431283"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12"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578E59A6-BA0E-79CF-7C18-6590517ECC01}"/>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20881352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609600" y="274639"/>
            <a:ext cx="10972800" cy="942220"/>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dirty="0">
                <a:solidFill>
                  <a:schemeClr val="bg2"/>
                </a:solidFill>
                <a:latin typeface="Calibri Light" panose="020F0302020204030204" pitchFamily="34" charset="0"/>
                <a:cs typeface="Calibri Light" panose="020F0302020204030204" pitchFamily="34" charset="0"/>
              </a:rPr>
              <a:t>(3)</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2" name="Group 11"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a:extLst>
              <a:ext uri="{FF2B5EF4-FFF2-40B4-BE49-F238E27FC236}">
                <a16:creationId xmlns:a16="http://schemas.microsoft.com/office/drawing/2014/main" id="{88450EA3-A7D0-C8D6-4289-4A7B7AC5C76F}"/>
              </a:ext>
            </a:extLst>
          </p:cNvPr>
          <p:cNvGrpSpPr/>
          <p:nvPr/>
        </p:nvGrpSpPr>
        <p:grpSpPr>
          <a:xfrm>
            <a:off x="4431282" y="1336599"/>
            <a:ext cx="5684684" cy="3820516"/>
            <a:chOff x="129308" y="2017377"/>
            <a:chExt cx="5684684" cy="3820516"/>
          </a:xfrm>
        </p:grpSpPr>
        <p:pic>
          <p:nvPicPr>
            <p:cNvPr id="26" name="Picture 4">
              <a:extLst>
                <a:ext uri="{FF2B5EF4-FFF2-40B4-BE49-F238E27FC236}">
                  <a16:creationId xmlns:a16="http://schemas.microsoft.com/office/drawing/2014/main" id="{E1DC5EA8-AFCC-3AED-8042-4C20472131A4}"/>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8C77DC9D-F3FD-F72F-7025-9BDB3EAFE70A}"/>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3" name="Rectangle 12" descr="Red rectangle around Infectious Waste category.">
            <a:extLst>
              <a:ext uri="{FF2B5EF4-FFF2-40B4-BE49-F238E27FC236}">
                <a16:creationId xmlns:a16="http://schemas.microsoft.com/office/drawing/2014/main" id="{577A857D-3B47-4EB1-86F1-397D3DF82F4C}"/>
              </a:ext>
            </a:extLst>
          </p:cNvPr>
          <p:cNvSpPr/>
          <p:nvPr/>
        </p:nvSpPr>
        <p:spPr>
          <a:xfrm>
            <a:off x="6343008"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556440E1-C55E-C003-707A-49291C3407F8}"/>
              </a:ext>
            </a:extLst>
          </p:cNvPr>
          <p:cNvPicPr>
            <a:picLocks noChangeAspect="1"/>
          </p:cNvPicPr>
          <p:nvPr/>
        </p:nvPicPr>
        <p:blipFill rotWithShape="1">
          <a:blip r:embed="rId4"/>
          <a:srcRect t="45185" r="53213" b="12471"/>
          <a:stretch/>
        </p:blipFill>
        <p:spPr>
          <a:xfrm>
            <a:off x="4634736" y="5294632"/>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4170111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609600" y="274639"/>
            <a:ext cx="10972800" cy="886203"/>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dirty="0">
                <a:solidFill>
                  <a:schemeClr val="bg2"/>
                </a:solidFill>
                <a:latin typeface="Calibri Light" panose="020F0302020204030204" pitchFamily="34" charset="0"/>
                <a:cs typeface="Calibri Light" panose="020F0302020204030204" pitchFamily="34" charset="0"/>
              </a:rPr>
              <a:t>(4)</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pic>
        <p:nvPicPr>
          <p:cNvPr id="26" name="Picture 4"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a:extLst>
              <a:ext uri="{FF2B5EF4-FFF2-40B4-BE49-F238E27FC236}">
                <a16:creationId xmlns:a16="http://schemas.microsoft.com/office/drawing/2014/main" id="{6B6337F6-C705-2CA6-75CB-CA245D7BEECB}"/>
              </a:ext>
            </a:extLst>
          </p:cNvPr>
          <p:cNvPicPr>
            <a:picLocks noChangeAspect="1"/>
          </p:cNvPicPr>
          <p:nvPr/>
        </p:nvPicPr>
        <p:blipFill>
          <a:blip r:embed="rId3"/>
          <a:stretch>
            <a:fillRect/>
          </a:stretch>
        </p:blipFill>
        <p:spPr>
          <a:xfrm>
            <a:off x="4431283" y="1308373"/>
            <a:ext cx="5684684" cy="3820516"/>
          </a:xfrm>
          <a:prstGeom prst="rect">
            <a:avLst/>
          </a:prstGeom>
        </p:spPr>
      </p:pic>
      <p:sp>
        <p:nvSpPr>
          <p:cNvPr id="15" name="Rectangle 14" descr="Red rectangle around Sharps Waste category.">
            <a:extLst>
              <a:ext uri="{FF2B5EF4-FFF2-40B4-BE49-F238E27FC236}">
                <a16:creationId xmlns:a16="http://schemas.microsoft.com/office/drawing/2014/main" id="{3AD7F929-2EB2-42F8-9C94-BD4F9BB26C2F}"/>
              </a:ext>
            </a:extLst>
          </p:cNvPr>
          <p:cNvSpPr/>
          <p:nvPr/>
        </p:nvSpPr>
        <p:spPr>
          <a:xfrm>
            <a:off x="8254734"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232257B9-6CF4-73B1-9BA1-6C8E1FF147D0}"/>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9774699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a:xfrm>
            <a:off x="366531" y="218607"/>
            <a:ext cx="10972800" cy="905979"/>
          </a:xfr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Sharps Waste</a:t>
            </a:r>
          </a:p>
        </p:txBody>
      </p:sp>
      <p:sp>
        <p:nvSpPr>
          <p:cNvPr id="16" name="TextBox 15">
            <a:extLst>
              <a:ext uri="{FF2B5EF4-FFF2-40B4-BE49-F238E27FC236}">
                <a16:creationId xmlns:a16="http://schemas.microsoft.com/office/drawing/2014/main" id="{FDF0A4AC-E4B6-4AA9-83D9-A999E1E5B516}"/>
              </a:ext>
            </a:extLst>
          </p:cNvPr>
          <p:cNvSpPr txBox="1"/>
          <p:nvPr/>
        </p:nvSpPr>
        <p:spPr>
          <a:xfrm>
            <a:off x="596923" y="1532394"/>
            <a:ext cx="10071164" cy="4973669"/>
          </a:xfrm>
          <a:prstGeom prst="rect">
            <a:avLst/>
          </a:prstGeom>
          <a:noFill/>
        </p:spPr>
        <p:txBody>
          <a:bodyPr wrap="square">
            <a:spAutoFit/>
          </a:bodyPr>
          <a:lstStyle/>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r>
              <a:rPr kumimoji="0" lang="en-US" sz="2400" b="1" i="0" u="none" strike="noStrike" kern="0" cap="none" spc="0" normalizeH="0" baseline="0" noProof="0">
                <a:ln>
                  <a:noFill/>
                </a:ln>
                <a:solidFill>
                  <a:srgbClr val="000000"/>
                </a:solidFill>
                <a:effectLst/>
                <a:uLnTx/>
                <a:uFillTx/>
                <a:latin typeface="Calibri"/>
                <a:cs typeface="Calibri"/>
                <a:sym typeface="Calibri"/>
              </a:rPr>
              <a:t>Sharps containers</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n-US" sz="2400" b="0" i="0" u="none" strike="noStrike" kern="0" cap="none" spc="0" normalizeH="0" baseline="0" noProof="0">
                <a:ln>
                  <a:noFill/>
                </a:ln>
                <a:solidFill>
                  <a:srgbClr val="000000"/>
                </a:solidFill>
                <a:effectLst/>
                <a:uLnTx/>
                <a:uFillTx/>
                <a:latin typeface="Calibri"/>
                <a:cs typeface="Calibri"/>
                <a:sym typeface="Calibri"/>
              </a:rPr>
              <a:t>Resistant to leaks and punctures</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n-US" sz="2400" b="0" i="0" u="none" strike="noStrike" kern="0" cap="none" spc="0" normalizeH="0" baseline="0" noProof="0">
                <a:ln>
                  <a:noFill/>
                </a:ln>
                <a:solidFill>
                  <a:srgbClr val="000000"/>
                </a:solidFill>
                <a:effectLst/>
                <a:uLnTx/>
                <a:uFillTx/>
                <a:latin typeface="Calibri"/>
                <a:cs typeface="Calibri"/>
                <a:sym typeface="Calibri"/>
              </a:rPr>
              <a:t>Closes without risk of injury</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n-US" sz="2400" b="0" i="0" u="none" strike="noStrike" kern="0" cap="none" spc="0" normalizeH="0" baseline="0" noProof="0">
                <a:ln>
                  <a:noFill/>
                </a:ln>
                <a:solidFill>
                  <a:srgbClr val="000000"/>
                </a:solidFill>
                <a:effectLst/>
                <a:uLnTx/>
                <a:uFillTx/>
                <a:latin typeface="Calibri"/>
                <a:cs typeface="Calibri"/>
                <a:sym typeface="Calibri"/>
              </a:rPr>
              <a:t>When closed, cannot be reopened</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n-US" sz="2400" b="0" i="0" u="none" strike="noStrike" kern="0" cap="none" spc="0" normalizeH="0" baseline="0" noProof="0">
                <a:ln>
                  <a:noFill/>
                </a:ln>
                <a:solidFill>
                  <a:srgbClr val="000000"/>
                </a:solidFill>
                <a:effectLst/>
                <a:uLnTx/>
                <a:uFillTx/>
                <a:latin typeface="Calibri"/>
                <a:cs typeface="Calibri"/>
                <a:sym typeface="Calibri"/>
              </a:rPr>
              <a:t>Clearly labeled</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lang="en-US" sz="2400" kern="0">
                <a:solidFill>
                  <a:srgbClr val="000000"/>
                </a:solidFill>
                <a:latin typeface="Calibri"/>
                <a:cs typeface="Calibri"/>
                <a:sym typeface="Calibri"/>
              </a:rPr>
              <a:t>Should NOT be overfilled</a:t>
            </a:r>
            <a:endParaRPr kumimoji="0" lang="en-US" sz="2400" b="0" i="0" u="none" strike="noStrike" kern="0" cap="none" spc="0" normalizeH="0" baseline="0" noProof="0">
              <a:ln>
                <a:noFill/>
              </a:ln>
              <a:solidFill>
                <a:srgbClr val="000000"/>
              </a:solidFill>
              <a:effectLst/>
              <a:uLnTx/>
              <a:uFillTx/>
              <a:latin typeface="Calibri"/>
              <a:cs typeface="Calibri"/>
              <a:sym typeface="Calibri"/>
            </a:endParaRP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endParaRPr kumimoji="0" lang="en-US" sz="2000" b="0" i="0" u="none" strike="noStrike" kern="0" cap="none" spc="0" normalizeH="0" baseline="0" noProof="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r>
              <a:rPr kumimoji="0" lang="en-US" sz="2400" b="1" i="0" u="none" strike="noStrike" kern="0" cap="none" spc="0" normalizeH="0" baseline="0" noProof="0">
                <a:ln>
                  <a:noFill/>
                </a:ln>
                <a:solidFill>
                  <a:srgbClr val="000000"/>
                </a:solidFill>
                <a:effectLst/>
                <a:uLnTx/>
                <a:uFillTx/>
                <a:latin typeface="Calibri"/>
                <a:cs typeface="Calibri"/>
                <a:sym typeface="Calibri"/>
              </a:rPr>
              <a:t>Location</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n-US" sz="2400" b="0" i="0" u="none" strike="noStrike" kern="0" cap="none" spc="0" normalizeH="0" baseline="0" noProof="0">
                <a:ln>
                  <a:noFill/>
                </a:ln>
                <a:solidFill>
                  <a:srgbClr val="000000"/>
                </a:solidFill>
                <a:effectLst/>
                <a:uLnTx/>
                <a:uFillTx/>
                <a:latin typeface="Calibri"/>
                <a:cs typeface="Calibri"/>
                <a:sym typeface="Calibri"/>
              </a:rPr>
              <a:t>In each patient care area </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lang="en-US" sz="2400" kern="0">
                <a:solidFill>
                  <a:srgbClr val="000000"/>
                </a:solidFill>
                <a:latin typeface="Calibri"/>
                <a:cs typeface="Calibri"/>
                <a:sym typeface="Calibri"/>
              </a:rPr>
              <a:t>Within arm’s reach when giving an injection</a:t>
            </a:r>
            <a:endParaRPr kumimoji="0" lang="en-US" sz="2400" b="0" i="0" u="none" strike="noStrike" kern="0" cap="none" spc="0" normalizeH="0" baseline="0" noProof="0">
              <a:ln>
                <a:noFill/>
              </a:ln>
              <a:solidFill>
                <a:srgbClr val="000000"/>
              </a:solidFill>
              <a:effectLst/>
              <a:uLnTx/>
              <a:uFillTx/>
              <a:latin typeface="Calibri"/>
              <a:cs typeface="Calibri"/>
              <a:sym typeface="Calibri"/>
            </a:endParaRP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n-US" sz="2400" b="0" i="0" u="none" strike="noStrike" kern="0" cap="none" spc="0" normalizeH="0" baseline="0" noProof="0">
                <a:ln>
                  <a:noFill/>
                </a:ln>
                <a:solidFill>
                  <a:srgbClr val="000000"/>
                </a:solidFill>
                <a:effectLst/>
                <a:uLnTx/>
                <a:uFillTx/>
                <a:latin typeface="Calibri"/>
                <a:cs typeface="Calibri"/>
                <a:sym typeface="Calibri"/>
              </a:rPr>
              <a:t>On a medicine cart, on a wall, or on a nearby table/surface</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n-US" sz="2400" b="0" i="0" u="none" strike="noStrike" kern="0" cap="none" spc="0" normalizeH="0" baseline="0" noProof="0">
                <a:ln>
                  <a:noFill/>
                </a:ln>
                <a:solidFill>
                  <a:srgbClr val="000000"/>
                </a:solidFill>
                <a:effectLst/>
                <a:uLnTx/>
                <a:uFillTx/>
                <a:latin typeface="Calibri"/>
                <a:cs typeface="Calibri"/>
                <a:sym typeface="Calibri"/>
              </a:rPr>
              <a:t>NOT on floor (dangerous for children; cardboard boxes can break with repeated moisture/water on floor)</a:t>
            </a:r>
          </a:p>
        </p:txBody>
      </p:sp>
      <p:pic>
        <p:nvPicPr>
          <p:cNvPr id="17" name="Content Placeholder 3" descr="Graphic of a sharps container that is three-quarters full with the text YES next to it and a green check mark.">
            <a:extLst>
              <a:ext uri="{FF2B5EF4-FFF2-40B4-BE49-F238E27FC236}">
                <a16:creationId xmlns:a16="http://schemas.microsoft.com/office/drawing/2014/main" id="{DD0C0085-91C9-46B9-B4A8-3DB72AC09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392" y="1910650"/>
            <a:ext cx="2070723" cy="1894614"/>
          </a:xfrm>
          <a:prstGeom prst="rect">
            <a:avLst/>
          </a:prstGeom>
        </p:spPr>
      </p:pic>
      <p:pic>
        <p:nvPicPr>
          <p:cNvPr id="18" name="Picture 17" descr="Image of a sharps container that is overflowing with syringes with the word NO and a red X next to it.">
            <a:extLst>
              <a:ext uri="{FF2B5EF4-FFF2-40B4-BE49-F238E27FC236}">
                <a16:creationId xmlns:a16="http://schemas.microsoft.com/office/drawing/2014/main" id="{3BAE6734-E697-49D5-B56F-D33A85E65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353" y="1910649"/>
            <a:ext cx="2070724" cy="1894615"/>
          </a:xfrm>
          <a:prstGeom prst="rect">
            <a:avLst/>
          </a:prstGeom>
        </p:spPr>
      </p:pic>
    </p:spTree>
    <p:extLst>
      <p:ext uri="{BB962C8B-B14F-4D97-AF65-F5344CB8AC3E}">
        <p14:creationId xmlns:p14="http://schemas.microsoft.com/office/powerpoint/2010/main" val="41161950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422954" y="213616"/>
            <a:ext cx="10972800" cy="800219"/>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Waste Segregation</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3" name="Group 12"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a:extLst>
              <a:ext uri="{FF2B5EF4-FFF2-40B4-BE49-F238E27FC236}">
                <a16:creationId xmlns:a16="http://schemas.microsoft.com/office/drawing/2014/main" id="{51032AAA-1768-D64D-519D-476D381CEEB8}"/>
              </a:ext>
            </a:extLst>
          </p:cNvPr>
          <p:cNvGrpSpPr/>
          <p:nvPr/>
        </p:nvGrpSpPr>
        <p:grpSpPr>
          <a:xfrm>
            <a:off x="4431283" y="1308373"/>
            <a:ext cx="5684684" cy="3820516"/>
            <a:chOff x="129308" y="2017377"/>
            <a:chExt cx="5684684" cy="3820516"/>
          </a:xfrm>
        </p:grpSpPr>
        <p:pic>
          <p:nvPicPr>
            <p:cNvPr id="26" name="Picture 4">
              <a:extLst>
                <a:ext uri="{FF2B5EF4-FFF2-40B4-BE49-F238E27FC236}">
                  <a16:creationId xmlns:a16="http://schemas.microsoft.com/office/drawing/2014/main" id="{9CC86144-C304-5C63-8633-0C68538E5C3C}"/>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5FCB1653-6A1D-A956-98C4-F12B3538DE08}"/>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12"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100A2E4D-D0EB-642D-E261-39B56A8CA1B2}"/>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7" name="Rectangle 6" descr="Red rectangle around categories of pathological, chemical and pharmaceutical, and radioactive waste.">
            <a:extLst>
              <a:ext uri="{FF2B5EF4-FFF2-40B4-BE49-F238E27FC236}">
                <a16:creationId xmlns:a16="http://schemas.microsoft.com/office/drawing/2014/main" id="{C39551B0-06EB-43F8-9749-05CBFF6E0171}"/>
              </a:ext>
            </a:extLst>
          </p:cNvPr>
          <p:cNvSpPr/>
          <p:nvPr/>
        </p:nvSpPr>
        <p:spPr>
          <a:xfrm>
            <a:off x="4634736" y="5256392"/>
            <a:ext cx="2549236" cy="137300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40823223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870B-A4A8-4D57-4604-AE9ADC6A25C1}"/>
              </a:ext>
            </a:extLst>
          </p:cNvPr>
          <p:cNvSpPr>
            <a:spLocks noGrp="1"/>
          </p:cNvSpPr>
          <p:nvPr>
            <p:ph type="title"/>
          </p:nvPr>
        </p:nvSpPr>
        <p:spPr>
          <a:xfrm>
            <a:off x="609600" y="274639"/>
            <a:ext cx="10972800" cy="861830"/>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Personal Protective Equipment for Waste Handlers</a:t>
            </a:r>
          </a:p>
        </p:txBody>
      </p:sp>
      <p:sp>
        <p:nvSpPr>
          <p:cNvPr id="3" name="Text Placeholder 2">
            <a:extLst>
              <a:ext uri="{FF2B5EF4-FFF2-40B4-BE49-F238E27FC236}">
                <a16:creationId xmlns:a16="http://schemas.microsoft.com/office/drawing/2014/main" id="{D574A258-3CB9-064C-43BF-A240544E7D95}"/>
              </a:ext>
            </a:extLst>
          </p:cNvPr>
          <p:cNvSpPr>
            <a:spLocks noGrp="1"/>
          </p:cNvSpPr>
          <p:nvPr>
            <p:ph sz="quarter" idx="11"/>
          </p:nvPr>
        </p:nvSpPr>
        <p:spPr>
          <a:xfrm>
            <a:off x="609600" y="1423851"/>
            <a:ext cx="7685314" cy="5029201"/>
          </a:xfrm>
        </p:spPr>
        <p:txBody>
          <a:bodyPr vert="horz" lIns="91440" tIns="45720" rIns="91440" bIns="45720" rtlCol="0" anchor="t">
            <a:normAutofit fontScale="92500" lnSpcReduction="20000"/>
          </a:bodyPr>
          <a:lstStyle/>
          <a:p>
            <a:pPr marL="342265" indent="-342265">
              <a:lnSpc>
                <a:spcPct val="100000"/>
              </a:lnSpc>
              <a:spcBef>
                <a:spcPts val="1800"/>
              </a:spcBef>
            </a:pPr>
            <a:r>
              <a:rPr lang="en-US" sz="2800">
                <a:cs typeface="Calibri"/>
              </a:rPr>
              <a:t>Sufficient PPE should be available for collecting, handling, or disposing of potentially infectious waste</a:t>
            </a:r>
          </a:p>
          <a:p>
            <a:pPr marL="342265" indent="-342265">
              <a:lnSpc>
                <a:spcPct val="100000"/>
              </a:lnSpc>
              <a:spcBef>
                <a:spcPts val="1800"/>
              </a:spcBef>
            </a:pPr>
            <a:r>
              <a:rPr lang="en-US" sz="2800">
                <a:cs typeface="Calibri"/>
              </a:rPr>
              <a:t>This includes:</a:t>
            </a:r>
            <a:endParaRPr lang="en-US" sz="2800">
              <a:ea typeface="+mn-lt"/>
              <a:cs typeface="+mn-lt"/>
            </a:endParaRPr>
          </a:p>
          <a:p>
            <a:pPr lvl="1">
              <a:lnSpc>
                <a:spcPct val="100000"/>
              </a:lnSpc>
              <a:spcBef>
                <a:spcPts val="600"/>
              </a:spcBef>
            </a:pPr>
            <a:r>
              <a:rPr lang="en-US" sz="2800">
                <a:solidFill>
                  <a:srgbClr val="000000"/>
                </a:solidFill>
                <a:ea typeface="+mn-lt"/>
                <a:cs typeface="+mn-lt"/>
              </a:rPr>
              <a:t>heavy duty gloves </a:t>
            </a:r>
          </a:p>
          <a:p>
            <a:pPr lvl="1">
              <a:lnSpc>
                <a:spcPct val="100000"/>
              </a:lnSpc>
              <a:spcBef>
                <a:spcPts val="600"/>
              </a:spcBef>
            </a:pPr>
            <a:r>
              <a:rPr lang="en-US" sz="2800">
                <a:solidFill>
                  <a:srgbClr val="000000"/>
                </a:solidFill>
                <a:ea typeface="+mn-lt"/>
                <a:cs typeface="+mn-lt"/>
              </a:rPr>
              <a:t>gown or coveralls </a:t>
            </a:r>
          </a:p>
          <a:p>
            <a:pPr lvl="1">
              <a:lnSpc>
                <a:spcPct val="100000"/>
              </a:lnSpc>
              <a:spcBef>
                <a:spcPts val="600"/>
              </a:spcBef>
            </a:pPr>
            <a:r>
              <a:rPr lang="en-US" sz="2800">
                <a:solidFill>
                  <a:srgbClr val="000000"/>
                </a:solidFill>
                <a:ea typeface="+mn-lt"/>
                <a:cs typeface="+mn-lt"/>
              </a:rPr>
              <a:t>face mask</a:t>
            </a:r>
          </a:p>
          <a:p>
            <a:pPr lvl="1">
              <a:lnSpc>
                <a:spcPct val="100000"/>
              </a:lnSpc>
              <a:spcBef>
                <a:spcPts val="600"/>
              </a:spcBef>
            </a:pPr>
            <a:r>
              <a:rPr lang="en-US" sz="2800">
                <a:solidFill>
                  <a:srgbClr val="000000"/>
                </a:solidFill>
                <a:ea typeface="+mn-lt"/>
                <a:cs typeface="+mn-lt"/>
              </a:rPr>
              <a:t>eye protection</a:t>
            </a:r>
          </a:p>
          <a:p>
            <a:pPr lvl="1">
              <a:lnSpc>
                <a:spcPct val="100000"/>
              </a:lnSpc>
              <a:spcBef>
                <a:spcPts val="600"/>
              </a:spcBef>
            </a:pPr>
            <a:r>
              <a:rPr lang="en-US" sz="2800">
                <a:solidFill>
                  <a:srgbClr val="000000"/>
                </a:solidFill>
                <a:ea typeface="+mn-lt"/>
                <a:cs typeface="+mn-lt"/>
              </a:rPr>
              <a:t>thick-soled shoes or boots</a:t>
            </a:r>
          </a:p>
          <a:p>
            <a:pPr lvl="1">
              <a:lnSpc>
                <a:spcPct val="100000"/>
              </a:lnSpc>
              <a:spcBef>
                <a:spcPts val="600"/>
              </a:spcBef>
            </a:pPr>
            <a:r>
              <a:rPr lang="en-US" sz="2800">
                <a:solidFill>
                  <a:srgbClr val="000000"/>
                </a:solidFill>
                <a:cs typeface="Calibri" panose="020F0502020204030204"/>
              </a:rPr>
              <a:t>heat proof gloves (if incineration or burning is done for treating waste)</a:t>
            </a:r>
          </a:p>
          <a:p>
            <a:pPr lvl="1"/>
            <a:endParaRPr lang="en-US" sz="2400">
              <a:cs typeface="Calibri"/>
            </a:endParaRPr>
          </a:p>
        </p:txBody>
      </p:sp>
      <p:pic>
        <p:nvPicPr>
          <p:cNvPr id="6" name="Picture 6" descr="Graphic of a woman in face mask, goggles, gown, and apron putting on gloves. A pair of rubber boots is in front of her.">
            <a:extLst>
              <a:ext uri="{FF2B5EF4-FFF2-40B4-BE49-F238E27FC236}">
                <a16:creationId xmlns:a16="http://schemas.microsoft.com/office/drawing/2014/main" id="{5D1C35BC-8ABF-719E-C39D-2C3B9A5A552E}"/>
              </a:ext>
            </a:extLst>
          </p:cNvPr>
          <p:cNvPicPr>
            <a:picLocks noChangeAspect="1"/>
          </p:cNvPicPr>
          <p:nvPr/>
        </p:nvPicPr>
        <p:blipFill>
          <a:blip r:embed="rId3"/>
          <a:stretch>
            <a:fillRect/>
          </a:stretch>
        </p:blipFill>
        <p:spPr>
          <a:xfrm>
            <a:off x="8045483" y="1859152"/>
            <a:ext cx="3655000" cy="4158598"/>
          </a:xfrm>
          <a:prstGeom prst="rect">
            <a:avLst/>
          </a:prstGeom>
        </p:spPr>
      </p:pic>
    </p:spTree>
    <p:extLst>
      <p:ext uri="{BB962C8B-B14F-4D97-AF65-F5344CB8AC3E}">
        <p14:creationId xmlns:p14="http://schemas.microsoft.com/office/powerpoint/2010/main" val="23324333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EA2B-3DA4-481F-A085-23A9DCA719FD}"/>
              </a:ext>
            </a:extLst>
          </p:cNvPr>
          <p:cNvSpPr>
            <a:spLocks noGrp="1"/>
          </p:cNvSpPr>
          <p:nvPr>
            <p:ph type="title"/>
          </p:nvPr>
        </p:nvSpPr>
        <p:spPr/>
        <p:txBody>
          <a:bodyPr/>
          <a:lstStyle/>
          <a:p>
            <a:r>
              <a:rPr lang="ja-JP" altLang="en-US"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Collect</a:t>
            </a:r>
            <a:r>
              <a:rPr lang="en-US" altLang="ja-JP" sz="4000" dirty="0" err="1">
                <a:solidFill>
                  <a:schemeClr val="accent5">
                    <a:lumMod val="75000"/>
                  </a:schemeClr>
                </a:solidFill>
                <a:latin typeface="Calibri Light" panose="020F0302020204030204" pitchFamily="34" charset="0"/>
                <a:ea typeface="ＭＳ Ｐゴシック"/>
                <a:cs typeface="Calibri Light" panose="020F0302020204030204" pitchFamily="34" charset="0"/>
              </a:rPr>
              <a:t>ing</a:t>
            </a:r>
            <a:r>
              <a:rPr lang="ja-JP" altLang="en-US"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 and </a:t>
            </a:r>
            <a:r>
              <a:rPr lang="en-US" altLang="ja-JP"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T</a:t>
            </a:r>
            <a:r>
              <a:rPr lang="ja-JP" altLang="en-US"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ransport</a:t>
            </a:r>
            <a:r>
              <a:rPr lang="en-US" altLang="ja-JP" sz="4000" dirty="0" err="1">
                <a:solidFill>
                  <a:schemeClr val="accent5">
                    <a:lumMod val="75000"/>
                  </a:schemeClr>
                </a:solidFill>
                <a:latin typeface="Calibri Light" panose="020F0302020204030204" pitchFamily="34" charset="0"/>
                <a:ea typeface="ＭＳ Ｐゴシック"/>
                <a:cs typeface="Calibri Light" panose="020F0302020204030204" pitchFamily="34" charset="0"/>
              </a:rPr>
              <a:t>ing</a:t>
            </a:r>
            <a:r>
              <a:rPr lang="ja-JP" altLang="en-US"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 </a:t>
            </a:r>
            <a:r>
              <a:rPr lang="en-US" altLang="ja-JP"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W</a:t>
            </a:r>
            <a:r>
              <a:rPr lang="ja-JP" altLang="en-US"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aste</a:t>
            </a:r>
            <a:endParaRPr lang="en-US" sz="4000" dirty="0">
              <a:solidFill>
                <a:schemeClr val="accent5">
                  <a:lumMod val="75000"/>
                </a:schemeClr>
              </a:solidFill>
              <a:latin typeface="Calibri Light" panose="020F0302020204030204" pitchFamily="34" charset="0"/>
              <a:cs typeface="Calibri Light" panose="020F0302020204030204" pitchFamily="34" charset="0"/>
            </a:endParaRPr>
          </a:p>
        </p:txBody>
      </p:sp>
      <p:pic>
        <p:nvPicPr>
          <p:cNvPr id="4" name="Content Placeholder 5" descr="A person wearing a costume  Description generated with high confidence">
            <a:extLst>
              <a:ext uri="{FF2B5EF4-FFF2-40B4-BE49-F238E27FC236}">
                <a16:creationId xmlns:a16="http://schemas.microsoft.com/office/drawing/2014/main" id="{385B74D9-918D-4FFB-A1CB-FF379978E8F1}"/>
              </a:ext>
            </a:extLst>
          </p:cNvPr>
          <p:cNvPicPr>
            <a:picLocks noChangeAspect="1"/>
          </p:cNvPicPr>
          <p:nvPr/>
        </p:nvPicPr>
        <p:blipFill rotWithShape="1">
          <a:blip r:embed="rId3">
            <a:extLst>
              <a:ext uri="{28A0092B-C50C-407E-A947-70E740481C1C}">
                <a14:useLocalDpi xmlns:a14="http://schemas.microsoft.com/office/drawing/2010/main" val="0"/>
              </a:ext>
            </a:extLst>
          </a:blip>
          <a:srcRect l="5886" t="35682" r="2261"/>
          <a:stretch/>
        </p:blipFill>
        <p:spPr>
          <a:xfrm>
            <a:off x="1512278" y="1768273"/>
            <a:ext cx="3172265" cy="3702167"/>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Text Placeholder 2">
            <a:extLst>
              <a:ext uri="{FF2B5EF4-FFF2-40B4-BE49-F238E27FC236}">
                <a16:creationId xmlns:a16="http://schemas.microsoft.com/office/drawing/2014/main" id="{68552DA5-95D7-4BAB-ABE0-DBE064F6331A}"/>
              </a:ext>
            </a:extLst>
          </p:cNvPr>
          <p:cNvSpPr>
            <a:spLocks noGrp="1"/>
          </p:cNvSpPr>
          <p:nvPr>
            <p:ph sz="quarter" idx="11"/>
          </p:nvPr>
        </p:nvSpPr>
        <p:spPr>
          <a:xfrm>
            <a:off x="5159828" y="1580605"/>
            <a:ext cx="6583681" cy="5002755"/>
          </a:xfrm>
        </p:spPr>
        <p:txBody>
          <a:bodyPr vert="horz" lIns="91440" tIns="45720" rIns="91440" bIns="45720" rtlCol="0" anchor="t">
            <a:normAutofit/>
          </a:bodyPr>
          <a:lstStyle/>
          <a:p>
            <a:r>
              <a:rPr lang="en-US" sz="2400"/>
              <a:t>Waste bags should be collected on a regular schedule or when bin is 2/3 full </a:t>
            </a:r>
          </a:p>
          <a:p>
            <a:pPr lvl="1">
              <a:spcBef>
                <a:spcPts val="1200"/>
              </a:spcBef>
            </a:pPr>
            <a:r>
              <a:rPr lang="en-US" sz="2400">
                <a:solidFill>
                  <a:schemeClr val="accent5">
                    <a:lumMod val="75000"/>
                  </a:schemeClr>
                </a:solidFill>
              </a:rPr>
              <a:t>Wear appropriate PPE </a:t>
            </a:r>
            <a:r>
              <a:rPr lang="en-US" sz="2400">
                <a:solidFill>
                  <a:srgbClr val="000000"/>
                </a:solidFill>
              </a:rPr>
              <a:t>(heavy duty gloves, gown or coveralls, face mask, eye protection, foot covers or boots) when handling contaminated waste</a:t>
            </a:r>
          </a:p>
          <a:p>
            <a:pPr lvl="1">
              <a:spcBef>
                <a:spcPts val="1200"/>
              </a:spcBef>
            </a:pPr>
            <a:r>
              <a:rPr lang="en-US" sz="2400">
                <a:solidFill>
                  <a:schemeClr val="accent5">
                    <a:lumMod val="75000"/>
                  </a:schemeClr>
                </a:solidFill>
              </a:rPr>
              <a:t>Transport the waste in a cart or wheelbarrow </a:t>
            </a:r>
            <a:r>
              <a:rPr lang="en-US" sz="2400">
                <a:solidFill>
                  <a:srgbClr val="000000"/>
                </a:solidFill>
              </a:rPr>
              <a:t>from place of segregation to place of storage or disposal</a:t>
            </a:r>
          </a:p>
          <a:p>
            <a:pPr lvl="1">
              <a:spcBef>
                <a:spcPts val="1200"/>
              </a:spcBef>
            </a:pPr>
            <a:r>
              <a:rPr lang="en-US" sz="2400">
                <a:solidFill>
                  <a:srgbClr val="000000"/>
                </a:solidFill>
              </a:rPr>
              <a:t>Follow a </a:t>
            </a:r>
            <a:r>
              <a:rPr lang="en-US" sz="2400">
                <a:solidFill>
                  <a:schemeClr val="accent5">
                    <a:lumMod val="75000"/>
                  </a:schemeClr>
                </a:solidFill>
              </a:rPr>
              <a:t>designated transportation route </a:t>
            </a:r>
          </a:p>
          <a:p>
            <a:endParaRPr lang="en-US" sz="1400">
              <a:solidFill>
                <a:schemeClr val="accent4">
                  <a:lumMod val="50000"/>
                </a:schemeClr>
              </a:solidFill>
            </a:endParaRPr>
          </a:p>
        </p:txBody>
      </p:sp>
    </p:spTree>
    <p:extLst>
      <p:ext uri="{BB962C8B-B14F-4D97-AF65-F5344CB8AC3E}">
        <p14:creationId xmlns:p14="http://schemas.microsoft.com/office/powerpoint/2010/main" val="9741996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rawing of a waste storage facility with the following elements depicted and labeled: shelter, enclosure, storage box for tools, fuel store, ashes/needle holes, ashes/needle pit, needle boxes, waste store of safety box, PVC pipes, needle deposit, safety box deposit, chain link panel, and de Montfort incinerator">
            <a:extLst>
              <a:ext uri="{FF2B5EF4-FFF2-40B4-BE49-F238E27FC236}">
                <a16:creationId xmlns:a16="http://schemas.microsoft.com/office/drawing/2014/main" id="{CE503062-67F9-D51F-636F-3D931CA7B3CE}"/>
              </a:ext>
            </a:extLst>
          </p:cNvPr>
          <p:cNvPicPr>
            <a:picLocks noChangeAspect="1"/>
          </p:cNvPicPr>
          <p:nvPr/>
        </p:nvPicPr>
        <p:blipFill>
          <a:blip r:embed="rId3"/>
          <a:stretch>
            <a:fillRect/>
          </a:stretch>
        </p:blipFill>
        <p:spPr>
          <a:xfrm>
            <a:off x="6293419" y="0"/>
            <a:ext cx="5724459" cy="6734487"/>
          </a:xfrm>
          <a:prstGeom prst="rect">
            <a:avLst/>
          </a:prstGeom>
        </p:spPr>
      </p:pic>
      <p:sp>
        <p:nvSpPr>
          <p:cNvPr id="2" name="Title 1">
            <a:extLst>
              <a:ext uri="{FF2B5EF4-FFF2-40B4-BE49-F238E27FC236}">
                <a16:creationId xmlns:a16="http://schemas.microsoft.com/office/drawing/2014/main" id="{E65EE9F8-6174-FA8D-3AD4-D4E69A24A03E}"/>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Waste Storage</a:t>
            </a:r>
          </a:p>
        </p:txBody>
      </p:sp>
      <p:sp>
        <p:nvSpPr>
          <p:cNvPr id="3" name="Text Placeholder 2">
            <a:extLst>
              <a:ext uri="{FF2B5EF4-FFF2-40B4-BE49-F238E27FC236}">
                <a16:creationId xmlns:a16="http://schemas.microsoft.com/office/drawing/2014/main" id="{C238F8B7-8DAE-6370-BAA2-477C8861F2ED}"/>
              </a:ext>
            </a:extLst>
          </p:cNvPr>
          <p:cNvSpPr>
            <a:spLocks noGrp="1"/>
          </p:cNvSpPr>
          <p:nvPr>
            <p:ph sz="quarter" idx="11"/>
          </p:nvPr>
        </p:nvSpPr>
        <p:spPr>
          <a:xfrm>
            <a:off x="609601" y="1632858"/>
            <a:ext cx="5486400" cy="4367894"/>
          </a:xfrm>
        </p:spPr>
        <p:txBody>
          <a:bodyPr vert="horz" lIns="91440" tIns="45720" rIns="91440" bIns="45720" rtlCol="0" anchor="t">
            <a:normAutofit fontScale="92500"/>
          </a:bodyPr>
          <a:lstStyle/>
          <a:p>
            <a:pPr marL="342265" indent="-342265"/>
            <a:r>
              <a:rPr lang="en-US" sz="2400">
                <a:solidFill>
                  <a:srgbClr val="000000"/>
                </a:solidFill>
                <a:cs typeface="Calibri"/>
              </a:rPr>
              <a:t>Infectious waste storage </a:t>
            </a:r>
          </a:p>
          <a:p>
            <a:pPr marL="685165" lvl="1" indent="-342265"/>
            <a:r>
              <a:rPr lang="en-US" sz="2400">
                <a:solidFill>
                  <a:srgbClr val="000000"/>
                </a:solidFill>
                <a:cs typeface="Calibri"/>
              </a:rPr>
              <a:t>must be separate from general waste</a:t>
            </a:r>
            <a:endParaRPr lang="en-US">
              <a:cs typeface="Calibri" panose="020F0502020204030204"/>
            </a:endParaRPr>
          </a:p>
          <a:p>
            <a:pPr marL="685165" lvl="1" indent="-342265"/>
            <a:r>
              <a:rPr lang="en-US" sz="2400">
                <a:solidFill>
                  <a:srgbClr val="000000"/>
                </a:solidFill>
                <a:cs typeface="Calibri"/>
              </a:rPr>
              <a:t>should have a cleanable floor and be covered to protect from rain</a:t>
            </a:r>
          </a:p>
          <a:p>
            <a:pPr marL="685165" lvl="1" indent="-342265"/>
            <a:r>
              <a:rPr lang="en-US" sz="2400">
                <a:solidFill>
                  <a:srgbClr val="000000"/>
                </a:solidFill>
                <a:cs typeface="Calibri"/>
              </a:rPr>
              <a:t>should have controlled access to prevent entrance by animals, children, and unauthorized people</a:t>
            </a:r>
          </a:p>
          <a:p>
            <a:pPr marL="685165" lvl="1" indent="-342265"/>
            <a:endParaRPr lang="en-US" sz="2400">
              <a:solidFill>
                <a:srgbClr val="000000"/>
              </a:solidFill>
              <a:cs typeface="Calibri"/>
            </a:endParaRPr>
          </a:p>
          <a:p>
            <a:pPr marL="342265" indent="-342265"/>
            <a:r>
              <a:rPr lang="en-US" sz="2400">
                <a:solidFill>
                  <a:srgbClr val="000000"/>
                </a:solidFill>
                <a:cs typeface="Calibri"/>
              </a:rPr>
              <a:t>The waste should not be stored for more than 24 hours before final disposal</a:t>
            </a:r>
            <a:endParaRPr lang="en-US" sz="2400">
              <a:solidFill>
                <a:srgbClr val="000000"/>
              </a:solidFill>
            </a:endParaRPr>
          </a:p>
          <a:p>
            <a:pPr marL="342265" indent="-342265"/>
            <a:endParaRPr lang="en-US">
              <a:solidFill>
                <a:srgbClr val="000000"/>
              </a:solidFill>
              <a:cs typeface="Calibri"/>
            </a:endParaRPr>
          </a:p>
        </p:txBody>
      </p:sp>
    </p:spTree>
    <p:extLst>
      <p:ext uri="{BB962C8B-B14F-4D97-AF65-F5344CB8AC3E}">
        <p14:creationId xmlns:p14="http://schemas.microsoft.com/office/powerpoint/2010/main" val="30441187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p:txBody>
          <a:bodyPr/>
          <a:lstStyle/>
          <a:p>
            <a:r>
              <a:rPr lang="en-US">
                <a:latin typeface="Calibri Light" panose="020F0302020204030204" pitchFamily="34" charset="0"/>
                <a:cs typeface="Calibri Light" panose="020F0302020204030204" pitchFamily="34" charset="0"/>
              </a:rPr>
              <a:t>Waste Disposal</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742951" y="1567522"/>
            <a:ext cx="10282100" cy="4796764"/>
          </a:xfrm>
        </p:spPr>
        <p:txBody>
          <a:bodyPr vert="horz" lIns="91440" tIns="45720" rIns="91440" bIns="45720" rtlCol="0" anchor="t">
            <a:normAutofit fontScale="92500" lnSpcReduction="10000"/>
          </a:bodyPr>
          <a:lstStyle/>
          <a:p>
            <a:pPr marL="342265" indent="-342265"/>
            <a:r>
              <a:rPr lang="en-GB" sz="2800" dirty="0">
                <a:solidFill>
                  <a:srgbClr val="000000"/>
                </a:solidFill>
                <a:latin typeface="Calibri"/>
                <a:cs typeface="Calibri"/>
              </a:rPr>
              <a:t>Healthcare facilities must have a </a:t>
            </a:r>
            <a:r>
              <a:rPr lang="en-GB" sz="2800" b="1" dirty="0">
                <a:solidFill>
                  <a:schemeClr val="accent5">
                    <a:lumMod val="75000"/>
                  </a:schemeClr>
                </a:solidFill>
                <a:latin typeface="Calibri"/>
                <a:cs typeface="Calibri"/>
              </a:rPr>
              <a:t>functional system</a:t>
            </a:r>
            <a:r>
              <a:rPr lang="en-GB" sz="2800" b="1" dirty="0">
                <a:solidFill>
                  <a:schemeClr val="accent1">
                    <a:lumMod val="75000"/>
                  </a:schemeClr>
                </a:solidFill>
                <a:latin typeface="Calibri"/>
                <a:cs typeface="Calibri"/>
              </a:rPr>
              <a:t> </a:t>
            </a:r>
            <a:r>
              <a:rPr lang="en-GB" sz="2800" dirty="0">
                <a:solidFill>
                  <a:srgbClr val="000000"/>
                </a:solidFill>
                <a:latin typeface="Calibri"/>
                <a:cs typeface="Calibri"/>
              </a:rPr>
              <a:t>for the final disposal of waste</a:t>
            </a:r>
            <a:endParaRPr lang="en-US" dirty="0">
              <a:latin typeface="Calibri"/>
              <a:cs typeface="Calibri"/>
            </a:endParaRPr>
          </a:p>
          <a:p>
            <a:endParaRPr lang="en-GB" sz="2800">
              <a:solidFill>
                <a:schemeClr val="tx1"/>
              </a:solidFill>
            </a:endParaRPr>
          </a:p>
          <a:p>
            <a:pPr marL="342265" indent="-342265"/>
            <a:r>
              <a:rPr lang="en-US" sz="2800" b="1" dirty="0">
                <a:solidFill>
                  <a:schemeClr val="accent5">
                    <a:lumMod val="75000"/>
                  </a:schemeClr>
                </a:solidFill>
                <a:latin typeface="Calibri"/>
                <a:cs typeface="Calibri"/>
              </a:rPr>
              <a:t>Infectious and potentially infectious waste </a:t>
            </a:r>
            <a:r>
              <a:rPr lang="en-US" sz="2800" dirty="0">
                <a:solidFill>
                  <a:srgbClr val="000000"/>
                </a:solidFill>
                <a:latin typeface="Calibri"/>
                <a:cs typeface="Calibri"/>
              </a:rPr>
              <a:t>must be: </a:t>
            </a:r>
            <a:endParaRPr lang="en-US" sz="2800" dirty="0">
              <a:solidFill>
                <a:srgbClr val="000000"/>
              </a:solidFill>
              <a:cs typeface="Calibri"/>
            </a:endParaRPr>
          </a:p>
          <a:p>
            <a:pPr marL="989965" lvl="1" indent="-380365"/>
            <a:r>
              <a:rPr lang="en-US" sz="2800" dirty="0">
                <a:solidFill>
                  <a:schemeClr val="accent5">
                    <a:lumMod val="75000"/>
                  </a:schemeClr>
                </a:solidFill>
                <a:latin typeface="Calibri"/>
                <a:cs typeface="Calibri"/>
              </a:rPr>
              <a:t>Incinerated </a:t>
            </a:r>
            <a:endParaRPr lang="en-US" sz="2800" dirty="0">
              <a:solidFill>
                <a:schemeClr val="accent5">
                  <a:lumMod val="75000"/>
                </a:schemeClr>
              </a:solidFill>
              <a:cs typeface="Calibri"/>
            </a:endParaRPr>
          </a:p>
          <a:p>
            <a:pPr marL="457200" lvl="1" indent="0">
              <a:buNone/>
            </a:pPr>
            <a:r>
              <a:rPr lang="en-US" sz="2800" dirty="0">
                <a:solidFill>
                  <a:srgbClr val="000000"/>
                </a:solidFill>
                <a:latin typeface="Calibri"/>
                <a:cs typeface="Calibri"/>
              </a:rPr>
              <a:t>OR</a:t>
            </a:r>
          </a:p>
          <a:p>
            <a:pPr marL="989965" lvl="1" indent="-380365"/>
            <a:r>
              <a:rPr lang="en-US" sz="2800" dirty="0">
                <a:solidFill>
                  <a:schemeClr val="accent5">
                    <a:lumMod val="75000"/>
                  </a:schemeClr>
                </a:solidFill>
                <a:latin typeface="Calibri"/>
                <a:ea typeface="+mn-lt"/>
                <a:cs typeface="+mn-lt"/>
              </a:rPr>
              <a:t>Treated </a:t>
            </a:r>
            <a:r>
              <a:rPr lang="en-US" sz="2800" dirty="0">
                <a:solidFill>
                  <a:srgbClr val="000000"/>
                </a:solidFill>
                <a:latin typeface="Calibri"/>
                <a:ea typeface="+mn-lt"/>
                <a:cs typeface="+mn-lt"/>
              </a:rPr>
              <a:t>with non-burn treatment (autoclaving/grinding or other alternative treatment) before being placed in regular waste stream </a:t>
            </a:r>
            <a:endParaRPr lang="en-US" sz="2800" dirty="0">
              <a:solidFill>
                <a:srgbClr val="000000"/>
              </a:solidFill>
              <a:ea typeface="+mn-lt"/>
              <a:cs typeface="+mn-lt"/>
            </a:endParaRPr>
          </a:p>
          <a:p>
            <a:pPr marL="457200" lvl="1" indent="0">
              <a:buNone/>
            </a:pPr>
            <a:r>
              <a:rPr lang="en-US" sz="2800" dirty="0">
                <a:solidFill>
                  <a:srgbClr val="000000"/>
                </a:solidFill>
                <a:latin typeface="Calibri"/>
                <a:ea typeface="+mn-lt"/>
                <a:cs typeface="+mn-lt"/>
              </a:rPr>
              <a:t>OR</a:t>
            </a:r>
          </a:p>
          <a:p>
            <a:pPr marL="989965" lvl="1" indent="-380365"/>
            <a:r>
              <a:rPr lang="en-US" sz="2800" dirty="0">
                <a:solidFill>
                  <a:schemeClr val="accent5">
                    <a:lumMod val="75000"/>
                  </a:schemeClr>
                </a:solidFill>
                <a:latin typeface="Calibri"/>
                <a:cs typeface="Calibri"/>
              </a:rPr>
              <a:t>Buried </a:t>
            </a:r>
          </a:p>
          <a:p>
            <a:pPr lvl="1"/>
            <a:endParaRPr lang="en-US" sz="2800">
              <a:solidFill>
                <a:schemeClr val="tx1"/>
              </a:solidFill>
              <a:cs typeface="Calibri"/>
            </a:endParaRPr>
          </a:p>
        </p:txBody>
      </p:sp>
    </p:spTree>
    <p:extLst>
      <p:ext uri="{BB962C8B-B14F-4D97-AF65-F5344CB8AC3E}">
        <p14:creationId xmlns:p14="http://schemas.microsoft.com/office/powerpoint/2010/main" val="10879721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113B-FE34-4A6D-8463-A41C89381A96}"/>
              </a:ext>
            </a:extLst>
          </p:cNvPr>
          <p:cNvSpPr>
            <a:spLocks noGrp="1"/>
          </p:cNvSpPr>
          <p:nvPr>
            <p:ph type="title"/>
          </p:nvPr>
        </p:nvSpPr>
        <p:spPr>
          <a:xfrm>
            <a:off x="585660" y="285749"/>
            <a:ext cx="10972800" cy="1143000"/>
          </a:xfrm>
        </p:spPr>
        <p:txBody>
          <a:bodyPr/>
          <a:lstStyle/>
          <a:p>
            <a:r>
              <a:rPr lang="ja-JP" altLang="en-US" dirty="0">
                <a:solidFill>
                  <a:schemeClr val="accent5">
                    <a:lumMod val="75000"/>
                  </a:schemeClr>
                </a:solidFill>
                <a:latin typeface="Calibri Light" panose="020F0302020204030204" pitchFamily="34" charset="0"/>
                <a:ea typeface="ＭＳ Ｐゴシック"/>
                <a:cs typeface="Calibri Light" panose="020F0302020204030204" pitchFamily="34" charset="0"/>
              </a:rPr>
              <a:t>Knowledge Check</a:t>
            </a:r>
            <a:r>
              <a:rPr lang="en-US" altLang="ja-JP" dirty="0">
                <a:solidFill>
                  <a:schemeClr val="accent5">
                    <a:lumMod val="75000"/>
                  </a:schemeClr>
                </a:solidFill>
                <a:latin typeface="Calibri Light" panose="020F0302020204030204" pitchFamily="34" charset="0"/>
                <a:ea typeface="ＭＳ Ｐゴシック"/>
                <a:cs typeface="Calibri Light" panose="020F0302020204030204" pitchFamily="34" charset="0"/>
              </a:rPr>
              <a:t>: Waste Management</a:t>
            </a:r>
            <a:endParaRPr lang="en-US"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E19652DA-FEE0-4D36-8615-25924D94BFF4}"/>
              </a:ext>
            </a:extLst>
          </p:cNvPr>
          <p:cNvSpPr>
            <a:spLocks noGrp="1"/>
          </p:cNvSpPr>
          <p:nvPr>
            <p:ph type="body" sz="quarter" idx="10"/>
          </p:nvPr>
        </p:nvSpPr>
        <p:spPr>
          <a:xfrm>
            <a:off x="609600" y="1824284"/>
            <a:ext cx="5281749" cy="4176467"/>
          </a:xfrm>
        </p:spPr>
        <p:txBody>
          <a:bodyPr>
            <a:normAutofit/>
          </a:bodyPr>
          <a:lstStyle/>
          <a:p>
            <a:pPr marL="0" indent="0">
              <a:buNone/>
            </a:pPr>
            <a:r>
              <a:rPr lang="en-US" altLang="ja-JP" sz="3000">
                <a:solidFill>
                  <a:srgbClr val="000000"/>
                </a:solidFill>
                <a:ea typeface="ＭＳ Ｐゴシック"/>
                <a:cs typeface="Calibri" panose="020F0502020204030204"/>
              </a:rPr>
              <a:t>While visiting a healthcare facility, you see this example of waste disposal. </a:t>
            </a:r>
          </a:p>
          <a:p>
            <a:pPr marL="0" indent="0">
              <a:buNone/>
            </a:pPr>
            <a:endParaRPr lang="en-US" sz="3000">
              <a:solidFill>
                <a:srgbClr val="000000"/>
              </a:solidFill>
              <a:latin typeface="Calibri" panose="020F0502020204030204" pitchFamily="34" charset="0"/>
            </a:endParaRPr>
          </a:p>
          <a:p>
            <a:pPr marL="0" indent="0">
              <a:buNone/>
            </a:pPr>
            <a:r>
              <a:rPr lang="en-US" sz="3000">
                <a:solidFill>
                  <a:srgbClr val="000000"/>
                </a:solidFill>
                <a:latin typeface="Calibri" panose="020F0502020204030204" pitchFamily="34" charset="0"/>
              </a:rPr>
              <a:t>What feedback could you give to help make waste disposal safer at this facility?</a:t>
            </a:r>
          </a:p>
          <a:p>
            <a:pPr marL="0" indent="0">
              <a:buNone/>
            </a:pPr>
            <a:endParaRPr lang="ja-JP" altLang="en-US">
              <a:solidFill>
                <a:schemeClr val="accent4">
                  <a:lumMod val="50000"/>
                </a:schemeClr>
              </a:solidFill>
              <a:ea typeface="ＭＳ Ｐゴシック"/>
              <a:cs typeface="Calibri" panose="020F0502020204030204"/>
            </a:endParaRPr>
          </a:p>
        </p:txBody>
      </p:sp>
      <p:pic>
        <p:nvPicPr>
          <p:cNvPr id="4" name="Picture 3" descr="Photo of a large pile of trash outside on the ground.">
            <a:extLst>
              <a:ext uri="{FF2B5EF4-FFF2-40B4-BE49-F238E27FC236}">
                <a16:creationId xmlns:a16="http://schemas.microsoft.com/office/drawing/2014/main" id="{2B3F7F88-F6D8-494B-B29A-D8B3EC4D1F0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8" r="14878" b="1348"/>
          <a:stretch/>
        </p:blipFill>
        <p:spPr>
          <a:xfrm>
            <a:off x="6300653" y="1592616"/>
            <a:ext cx="5456913" cy="3979222"/>
          </a:xfrm>
          <a:prstGeom prst="rect">
            <a:avLst/>
          </a:prstGeom>
        </p:spPr>
      </p:pic>
    </p:spTree>
    <p:extLst>
      <p:ext uri="{BB962C8B-B14F-4D97-AF65-F5344CB8AC3E}">
        <p14:creationId xmlns:p14="http://schemas.microsoft.com/office/powerpoint/2010/main" val="29265597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Learning Objectives</a:t>
            </a:r>
          </a:p>
        </p:txBody>
      </p:sp>
      <p:sp>
        <p:nvSpPr>
          <p:cNvPr id="3" name="Text Placeholder 2"/>
          <p:cNvSpPr>
            <a:spLocks noGrp="1"/>
          </p:cNvSpPr>
          <p:nvPr>
            <p:ph sz="quarter" idx="11"/>
          </p:nvPr>
        </p:nvSpPr>
        <p:spPr>
          <a:xfrm>
            <a:off x="609600" y="1536901"/>
            <a:ext cx="10972800" cy="4176467"/>
          </a:xfrm>
        </p:spPr>
        <p:txBody>
          <a:bodyPr/>
          <a:lstStyle/>
          <a:p>
            <a:pPr marL="0" indent="0">
              <a:buClrTx/>
              <a:buNone/>
            </a:pPr>
            <a:r>
              <a:rPr lang="en-US" sz="280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buFont typeface="Arial" panose="020B0604020202020204" pitchFamily="34" charset="0"/>
              <a:buChar char="•"/>
            </a:pPr>
            <a:r>
              <a:rPr lang="en-US" sz="2800">
                <a:solidFill>
                  <a:srgbClr val="000000"/>
                </a:solidFill>
                <a:latin typeface="Calibri"/>
                <a:cs typeface="Calibri"/>
              </a:rPr>
              <a:t>Explain why waste management is important for healthcare facilities during a Marburg virus disease outbreak.</a:t>
            </a:r>
          </a:p>
          <a:p>
            <a:pPr marL="805180" lvl="1" indent="-457200">
              <a:spcBef>
                <a:spcPts val="1800"/>
              </a:spcBef>
              <a:buClr>
                <a:schemeClr val="accent2">
                  <a:lumMod val="60000"/>
                  <a:lumOff val="40000"/>
                </a:schemeClr>
              </a:buClr>
              <a:buFont typeface="Arial" panose="020B0604020202020204" pitchFamily="34" charset="0"/>
              <a:buChar char="•"/>
            </a:pPr>
            <a:r>
              <a:rPr lang="en-US" sz="2800">
                <a:solidFill>
                  <a:srgbClr val="000000"/>
                </a:solidFill>
                <a:latin typeface="Calibri"/>
                <a:cs typeface="Calibri"/>
              </a:rPr>
              <a:t>Name at least 3 steps of the waste management process.</a:t>
            </a:r>
          </a:p>
          <a:p>
            <a:pPr marL="805180" lvl="1" indent="-457200">
              <a:spcBef>
                <a:spcPts val="1800"/>
              </a:spcBef>
              <a:buClr>
                <a:schemeClr val="accent2">
                  <a:lumMod val="60000"/>
                  <a:lumOff val="40000"/>
                </a:schemeClr>
              </a:buClr>
              <a:buFont typeface="Arial" panose="020B0604020202020204" pitchFamily="34" charset="0"/>
              <a:buChar char="•"/>
            </a:pPr>
            <a:r>
              <a:rPr lang="en-US" sz="2800">
                <a:solidFill>
                  <a:srgbClr val="000000"/>
                </a:solidFill>
                <a:latin typeface="Calibri"/>
                <a:cs typeface="Calibri"/>
              </a:rPr>
              <a:t>Identify things to add or change in the waste management process at their own facilities.</a:t>
            </a:r>
          </a:p>
          <a:p>
            <a:pPr marL="805180" lvl="1" indent="-457200">
              <a:spcBef>
                <a:spcPts val="1800"/>
              </a:spcBef>
              <a:buClr>
                <a:srgbClr val="005DAA"/>
              </a:buClr>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113B-FE34-4A6D-8463-A41C89381A96}"/>
              </a:ext>
            </a:extLst>
          </p:cNvPr>
          <p:cNvSpPr>
            <a:spLocks noGrp="1"/>
          </p:cNvSpPr>
          <p:nvPr>
            <p:ph type="title"/>
          </p:nvPr>
        </p:nvSpPr>
        <p:spPr/>
        <p:txBody>
          <a:bodyPr/>
          <a:lstStyle/>
          <a:p>
            <a:r>
              <a:rPr lang="en-US" altLang="ja-JP"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Knowledge Check Feedback</a:t>
            </a:r>
            <a:endParaRPr lang="en-US" sz="4000"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6" name="Text Placeholder 5">
            <a:extLst>
              <a:ext uri="{FF2B5EF4-FFF2-40B4-BE49-F238E27FC236}">
                <a16:creationId xmlns:a16="http://schemas.microsoft.com/office/drawing/2014/main" id="{11BF29C1-D834-414C-BD02-CCC4896DBA50}"/>
              </a:ext>
            </a:extLst>
          </p:cNvPr>
          <p:cNvSpPr>
            <a:spLocks noGrp="1"/>
          </p:cNvSpPr>
          <p:nvPr>
            <p:ph type="body" sz="quarter" idx="10"/>
          </p:nvPr>
        </p:nvSpPr>
        <p:spPr>
          <a:xfrm>
            <a:off x="609600" y="1824284"/>
            <a:ext cx="7633063" cy="4176467"/>
          </a:xfrm>
        </p:spPr>
        <p:txBody>
          <a:bodyPr/>
          <a:lstStyle/>
          <a:p>
            <a:r>
              <a:rPr lang="en-US" sz="2600">
                <a:solidFill>
                  <a:srgbClr val="000000"/>
                </a:solidFill>
              </a:rPr>
              <a:t>To prevent waste from accumulating in open areas, a facility should have:</a:t>
            </a:r>
          </a:p>
          <a:p>
            <a:pPr lvl="1"/>
            <a:r>
              <a:rPr lang="en-US" sz="2400" b="1">
                <a:solidFill>
                  <a:srgbClr val="000000"/>
                </a:solidFill>
              </a:rPr>
              <a:t>Process in place to segregate waste with resources available</a:t>
            </a:r>
          </a:p>
          <a:p>
            <a:pPr lvl="1"/>
            <a:r>
              <a:rPr lang="en-US" sz="2400">
                <a:solidFill>
                  <a:srgbClr val="000000"/>
                </a:solidFill>
              </a:rPr>
              <a:t>Access to standard operating procedures and documents to explain waste management</a:t>
            </a:r>
          </a:p>
          <a:p>
            <a:pPr lvl="1"/>
            <a:r>
              <a:rPr lang="en-US" sz="2400">
                <a:solidFill>
                  <a:srgbClr val="000000"/>
                </a:solidFill>
              </a:rPr>
              <a:t>Access to training on risks of open waste and proper waste management</a:t>
            </a:r>
          </a:p>
          <a:p>
            <a:pPr lvl="1"/>
            <a:r>
              <a:rPr lang="en-US" sz="2400">
                <a:solidFill>
                  <a:srgbClr val="000000"/>
                </a:solidFill>
              </a:rPr>
              <a:t>Temporary waste storage area that can be secured</a:t>
            </a:r>
          </a:p>
          <a:p>
            <a:pPr lvl="1"/>
            <a:r>
              <a:rPr lang="en-US" sz="2400">
                <a:solidFill>
                  <a:srgbClr val="000000"/>
                </a:solidFill>
              </a:rPr>
              <a:t>Equipment to treat and dispose of waste</a:t>
            </a:r>
          </a:p>
          <a:p>
            <a:pPr lvl="1"/>
            <a:endParaRPr lang="en-US">
              <a:solidFill>
                <a:schemeClr val="tx1"/>
              </a:solidFill>
            </a:endParaRPr>
          </a:p>
          <a:p>
            <a:pPr lvl="1"/>
            <a:endParaRPr lang="en-US">
              <a:solidFill>
                <a:schemeClr val="tx1"/>
              </a:solidFill>
            </a:endParaRPr>
          </a:p>
        </p:txBody>
      </p:sp>
      <p:pic>
        <p:nvPicPr>
          <p:cNvPr id="4" name="Picture 3" descr="Photo of a large pile of trash outside on the ground.">
            <a:extLst>
              <a:ext uri="{FF2B5EF4-FFF2-40B4-BE49-F238E27FC236}">
                <a16:creationId xmlns:a16="http://schemas.microsoft.com/office/drawing/2014/main" id="{21BE3FA4-F347-4708-8EBE-115EB6D0F14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8" r="14878" b="1348"/>
          <a:stretch/>
        </p:blipFill>
        <p:spPr>
          <a:xfrm>
            <a:off x="8625226" y="2553630"/>
            <a:ext cx="2957174" cy="2156394"/>
          </a:xfrm>
          <a:prstGeom prst="rect">
            <a:avLst/>
          </a:prstGeom>
        </p:spPr>
      </p:pic>
    </p:spTree>
    <p:extLst>
      <p:ext uri="{BB962C8B-B14F-4D97-AF65-F5344CB8AC3E}">
        <p14:creationId xmlns:p14="http://schemas.microsoft.com/office/powerpoint/2010/main" val="17777126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566058" y="340266"/>
            <a:ext cx="11059884" cy="1162051"/>
          </a:xfrm>
          <a:prstGeom prst="rect">
            <a:avLst/>
          </a:prstGeom>
        </p:spPr>
        <p:txBody>
          <a:bodyPr/>
          <a:lstStyle/>
          <a:p>
            <a:pPr algn="l"/>
            <a:r>
              <a:rPr lang="en-US" sz="4800" b="1">
                <a:solidFill>
                  <a:schemeClr val="bg2"/>
                </a:solidFill>
                <a:latin typeface="Calibri Light" panose="020F0302020204030204" pitchFamily="34" charset="0"/>
                <a:cs typeface="Calibri Light" panose="020F0302020204030204" pitchFamily="34" charset="0"/>
              </a:rPr>
              <a:t>Reflection</a:t>
            </a:r>
          </a:p>
        </p:txBody>
      </p:sp>
      <p:sp>
        <p:nvSpPr>
          <p:cNvPr id="5" name="TextBox 4">
            <a:extLst>
              <a:ext uri="{FF2B5EF4-FFF2-40B4-BE49-F238E27FC236}">
                <a16:creationId xmlns:a16="http://schemas.microsoft.com/office/drawing/2014/main" id="{3CEB5E34-6AC5-4669-A231-8CE679F94136}"/>
              </a:ext>
            </a:extLst>
          </p:cNvPr>
          <p:cNvSpPr txBox="1"/>
          <p:nvPr/>
        </p:nvSpPr>
        <p:spPr>
          <a:xfrm>
            <a:off x="609600" y="1735975"/>
            <a:ext cx="10047513" cy="3791807"/>
          </a:xfrm>
          <a:prstGeom prst="rect">
            <a:avLst/>
          </a:prstGeom>
          <a:noFill/>
        </p:spPr>
        <p:txBody>
          <a:bodyPr wrap="square" lIns="91440" tIns="45720" rIns="91440" bIns="45720" anchor="t">
            <a:spAutoFit/>
          </a:bodyPr>
          <a:lstStyle/>
          <a:p>
            <a:pPr marL="400041" indent="-228600">
              <a:lnSpc>
                <a:spcPct val="90000"/>
              </a:lnSpc>
              <a:spcAft>
                <a:spcPts val="600"/>
              </a:spcAft>
              <a:buClr>
                <a:schemeClr val="bg2"/>
              </a:buClr>
              <a:buFont typeface="Arial" panose="020B0604020202020204" pitchFamily="34" charset="0"/>
              <a:buChar char="•"/>
            </a:pPr>
            <a:r>
              <a:rPr lang="en-US" sz="3200">
                <a:solidFill>
                  <a:schemeClr val="bg2"/>
                </a:solidFill>
              </a:rPr>
              <a:t>How is the current waste process at your facility similar to or different from the process we discussed today?</a:t>
            </a:r>
          </a:p>
          <a:p>
            <a:pPr marL="400041" indent="-228600">
              <a:lnSpc>
                <a:spcPct val="90000"/>
              </a:lnSpc>
              <a:spcAft>
                <a:spcPts val="600"/>
              </a:spcAft>
              <a:buClr>
                <a:schemeClr val="bg2"/>
              </a:buClr>
              <a:buFont typeface="Arial" panose="020B0604020202020204" pitchFamily="34" charset="0"/>
              <a:buChar char="•"/>
            </a:pPr>
            <a:endParaRPr lang="en-US" sz="3200">
              <a:solidFill>
                <a:schemeClr val="bg2"/>
              </a:solidFill>
            </a:endParaRPr>
          </a:p>
          <a:p>
            <a:pPr marL="399415" indent="-228600">
              <a:lnSpc>
                <a:spcPct val="90000"/>
              </a:lnSpc>
              <a:spcAft>
                <a:spcPts val="600"/>
              </a:spcAft>
              <a:buClr>
                <a:schemeClr val="bg2"/>
              </a:buClr>
              <a:buFont typeface="Arial" panose="020B0604020202020204" pitchFamily="34" charset="0"/>
              <a:buChar char="•"/>
            </a:pPr>
            <a:r>
              <a:rPr lang="en-US" sz="3200">
                <a:solidFill>
                  <a:schemeClr val="bg2"/>
                </a:solidFill>
              </a:rPr>
              <a:t>Considering your facility’s current waste management process, what could be added or changed to improve the process to help ensure your safety and the safety of others at your facility and in your community during a Marburg virus disease outbreak?</a:t>
            </a:r>
          </a:p>
        </p:txBody>
      </p:sp>
    </p:spTree>
    <p:extLst>
      <p:ext uri="{BB962C8B-B14F-4D97-AF65-F5344CB8AC3E}">
        <p14:creationId xmlns:p14="http://schemas.microsoft.com/office/powerpoint/2010/main" val="982841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Key Takeaways</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sz="quarter" idx="11"/>
          </p:nvPr>
        </p:nvSpPr>
        <p:spPr/>
        <p:txBody>
          <a:bodyPr>
            <a:normAutofit/>
          </a:bodyPr>
          <a:lstStyle/>
          <a:p>
            <a:r>
              <a:rPr lang="en-US" sz="3200">
                <a:latin typeface="Calibri" panose="020F0502020204030204" pitchFamily="34" charset="0"/>
              </a:rPr>
              <a:t>Performing the waste management process correctly is crucial to help keep you, others at your facility, and your community safe.</a:t>
            </a:r>
          </a:p>
          <a:p>
            <a:pPr marL="0" indent="0">
              <a:buNone/>
            </a:pPr>
            <a:endParaRPr lang="en-US" sz="3200">
              <a:latin typeface="Calibri" panose="020F0502020204030204" pitchFamily="34" charset="0"/>
            </a:endParaRPr>
          </a:p>
          <a:p>
            <a:r>
              <a:rPr lang="en-US" sz="3200">
                <a:latin typeface="Calibri" panose="020F0502020204030204" pitchFamily="34" charset="0"/>
              </a:rPr>
              <a:t>Waste handlers should always wear proper PPE during the waste management process to help keep them safe during this vital process. </a:t>
            </a:r>
          </a:p>
          <a:p>
            <a:endParaRPr lang="en-US" sz="3200" b="1">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D059-B2D8-DD41-3241-1A2E8C4424E6}"/>
              </a:ext>
            </a:extLst>
          </p:cNvPr>
          <p:cNvSpPr>
            <a:spLocks noGrp="1"/>
          </p:cNvSpPr>
          <p:nvPr>
            <p:ph type="title" idx="4294967295"/>
          </p:nvPr>
        </p:nvSpPr>
        <p:spPr>
          <a:xfrm>
            <a:off x="241300" y="758825"/>
            <a:ext cx="10515600" cy="1325563"/>
          </a:xfrm>
          <a:prstGeom prst="rect">
            <a:avLst/>
          </a:prstGeo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2937530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10610" y="274033"/>
            <a:ext cx="11059884" cy="859640"/>
          </a:xfrm>
          <a:prstGeom prst="rect">
            <a:avLst/>
          </a:prstGeom>
        </p:spPr>
        <p:txBody>
          <a:bodyPr vert="horz" lIns="91440" tIns="45720" rIns="91440" bIns="45720" rtlCol="0" anchor="b">
            <a:normAutofit/>
          </a:bodyPr>
          <a:lstStyle/>
          <a:p>
            <a:pPr algn="l"/>
            <a:r>
              <a:rPr lang="en-US" sz="4400" b="1" dirty="0">
                <a:solidFill>
                  <a:schemeClr val="bg2"/>
                </a:solidFill>
                <a:latin typeface="Calibri Light" panose="020F0302020204030204" pitchFamily="34" charset="0"/>
                <a:cs typeface="Calibri Light" panose="020F0302020204030204" pitchFamily="34" charset="0"/>
              </a:rPr>
              <a:t>Discuss</a:t>
            </a:r>
          </a:p>
        </p:txBody>
      </p:sp>
      <p:sp>
        <p:nvSpPr>
          <p:cNvPr id="5" name="TextBox 4">
            <a:extLst>
              <a:ext uri="{FF2B5EF4-FFF2-40B4-BE49-F238E27FC236}">
                <a16:creationId xmlns:a16="http://schemas.microsoft.com/office/drawing/2014/main" id="{9747E300-8B85-43B8-8237-F0D7F15BCC92}"/>
              </a:ext>
            </a:extLst>
          </p:cNvPr>
          <p:cNvSpPr txBox="1"/>
          <p:nvPr/>
        </p:nvSpPr>
        <p:spPr>
          <a:xfrm>
            <a:off x="410610" y="1660336"/>
            <a:ext cx="5296123" cy="4770537"/>
          </a:xfrm>
          <a:prstGeom prst="rect">
            <a:avLst/>
          </a:prstGeom>
          <a:noFill/>
        </p:spPr>
        <p:txBody>
          <a:bodyPr wrap="square" lIns="91440" tIns="45720" rIns="91440" bIns="45720" anchor="t">
            <a:spAutoFit/>
          </a:bodyPr>
          <a:lstStyle/>
          <a:p>
            <a:r>
              <a:rPr lang="en-US" sz="3200">
                <a:solidFill>
                  <a:schemeClr val="bg2"/>
                </a:solidFill>
                <a:latin typeface="Calibri"/>
                <a:cs typeface="Calibri"/>
              </a:rPr>
              <a:t>Imagine you visited a healthcare facility and saw this.</a:t>
            </a:r>
          </a:p>
          <a:p>
            <a:endParaRPr lang="en-US" sz="3200">
              <a:solidFill>
                <a:schemeClr val="bg2"/>
              </a:solidFill>
              <a:latin typeface="Calibri"/>
              <a:cs typeface="Calibri"/>
            </a:endParaRPr>
          </a:p>
          <a:p>
            <a:r>
              <a:rPr lang="en-US" sz="3200">
                <a:solidFill>
                  <a:schemeClr val="bg2"/>
                </a:solidFill>
                <a:latin typeface="Calibri"/>
                <a:cs typeface="Calibri"/>
              </a:rPr>
              <a:t>What feedback would you give the facility to help make waste management there safer?</a:t>
            </a:r>
          </a:p>
          <a:p>
            <a:br>
              <a:rPr lang="en-US" sz="4000">
                <a:solidFill>
                  <a:schemeClr val="bg2"/>
                </a:solidFill>
                <a:latin typeface="Calibri"/>
                <a:cs typeface="Calibri"/>
              </a:rPr>
            </a:br>
            <a:r>
              <a:rPr lang="en-US" sz="4000">
                <a:solidFill>
                  <a:schemeClr val="bg2"/>
                </a:solidFill>
                <a:latin typeface="Calibri"/>
                <a:cs typeface="Calibri"/>
              </a:rPr>
              <a:t> </a:t>
            </a:r>
            <a:endParaRPr lang="en-US" sz="4000">
              <a:solidFill>
                <a:schemeClr val="bg2"/>
              </a:solidFill>
            </a:endParaRPr>
          </a:p>
        </p:txBody>
      </p:sp>
      <p:pic>
        <p:nvPicPr>
          <p:cNvPr id="6" name="Picture 5" descr="Photo of a large pile of trash outside on the ground.">
            <a:extLst>
              <a:ext uri="{FF2B5EF4-FFF2-40B4-BE49-F238E27FC236}">
                <a16:creationId xmlns:a16="http://schemas.microsoft.com/office/drawing/2014/main" id="{3E0BD823-DB02-4693-BA63-0B035BF452A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8" r="14878" b="1348"/>
          <a:stretch/>
        </p:blipFill>
        <p:spPr>
          <a:xfrm>
            <a:off x="6119941" y="1383610"/>
            <a:ext cx="5456913" cy="3979222"/>
          </a:xfrm>
          <a:prstGeom prst="rect">
            <a:avLst/>
          </a:prstGeom>
        </p:spPr>
      </p:pic>
    </p:spTree>
    <p:extLst>
      <p:ext uri="{BB962C8B-B14F-4D97-AF65-F5344CB8AC3E}">
        <p14:creationId xmlns:p14="http://schemas.microsoft.com/office/powerpoint/2010/main" val="16482843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701087" y="4529298"/>
            <a:ext cx="8522366" cy="1162051"/>
          </a:xfrm>
        </p:spPr>
        <p:txBody>
          <a:bodyPr/>
          <a:lstStyle/>
          <a:p>
            <a:r>
              <a:rPr lang="en-US">
                <a:latin typeface="Calibri Light" panose="020F0302020204030204" pitchFamily="34" charset="0"/>
                <a:cs typeface="Calibri Light" panose="020F0302020204030204" pitchFamily="34" charset="0"/>
              </a:rPr>
              <a:t>What is waste management?</a:t>
            </a:r>
          </a:p>
        </p:txBody>
      </p:sp>
    </p:spTree>
    <p:extLst>
      <p:ext uri="{BB962C8B-B14F-4D97-AF65-F5344CB8AC3E}">
        <p14:creationId xmlns:p14="http://schemas.microsoft.com/office/powerpoint/2010/main" val="13604019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Waste Management Includes:</a:t>
            </a:r>
          </a:p>
        </p:txBody>
      </p:sp>
      <p:sp>
        <p:nvSpPr>
          <p:cNvPr id="3" name="TextBox 2">
            <a:extLst>
              <a:ext uri="{FF2B5EF4-FFF2-40B4-BE49-F238E27FC236}">
                <a16:creationId xmlns:a16="http://schemas.microsoft.com/office/drawing/2014/main" id="{AEFA612C-2871-48E8-91B7-FBB2BC04A6FA}"/>
              </a:ext>
            </a:extLst>
          </p:cNvPr>
          <p:cNvSpPr txBox="1"/>
          <p:nvPr/>
        </p:nvSpPr>
        <p:spPr>
          <a:xfrm>
            <a:off x="792480" y="1625600"/>
            <a:ext cx="10088880" cy="4231928"/>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sorting/segregating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collecting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transporting waste</a:t>
            </a:r>
          </a:p>
          <a:p>
            <a:pPr marL="457200" indent="-457200">
              <a:spcBef>
                <a:spcPts val="600"/>
              </a:spcBef>
              <a:buFont typeface="Arial" panose="020B0604020202020204" pitchFamily="34" charset="0"/>
              <a:buChar char="•"/>
            </a:pPr>
            <a:endParaRPr lang="en-US" sz="3200">
              <a:latin typeface="Calibri"/>
              <a:cs typeface="Calibri"/>
            </a:endParaRPr>
          </a:p>
          <a:p>
            <a:pPr algn="ctr">
              <a:spcBef>
                <a:spcPts val="600"/>
              </a:spcBef>
            </a:pPr>
            <a:r>
              <a:rPr lang="en-US" altLang="ja-JP" sz="3600">
                <a:solidFill>
                  <a:srgbClr val="000000"/>
                </a:solidFill>
                <a:latin typeface="Calibri"/>
                <a:ea typeface="ＭＳ Ｐゴシック"/>
                <a:cs typeface="Calibri"/>
              </a:rPr>
              <a:t>Safe management of waste generated during patient care is the </a:t>
            </a:r>
            <a:r>
              <a:rPr lang="en-US" altLang="ja-JP" sz="3600" b="1">
                <a:solidFill>
                  <a:schemeClr val="accent5">
                    <a:lumMod val="75000"/>
                  </a:schemeClr>
                </a:solidFill>
                <a:latin typeface="Calibri"/>
                <a:ea typeface="ＭＳ Ｐゴシック"/>
                <a:cs typeface="Calibri"/>
              </a:rPr>
              <a:t>responsibility of all staff.</a:t>
            </a:r>
          </a:p>
          <a:p>
            <a:pPr>
              <a:spcBef>
                <a:spcPts val="600"/>
              </a:spcBef>
            </a:pPr>
            <a:endParaRPr lang="en-US" sz="3200">
              <a:solidFill>
                <a:schemeClr val="tx1"/>
              </a:solidFill>
              <a:latin typeface="Calibri"/>
              <a:cs typeface="Calibri"/>
            </a:endParaRPr>
          </a:p>
          <a:p>
            <a:endParaRPr lang="en-US"/>
          </a:p>
        </p:txBody>
      </p:sp>
      <p:sp>
        <p:nvSpPr>
          <p:cNvPr id="7" name="TextBox 6">
            <a:extLst>
              <a:ext uri="{FF2B5EF4-FFF2-40B4-BE49-F238E27FC236}">
                <a16:creationId xmlns:a16="http://schemas.microsoft.com/office/drawing/2014/main" id="{CCADF4B1-EC6D-4778-94C6-B2A2C245D101}"/>
              </a:ext>
            </a:extLst>
          </p:cNvPr>
          <p:cNvSpPr txBox="1"/>
          <p:nvPr/>
        </p:nvSpPr>
        <p:spPr>
          <a:xfrm>
            <a:off x="5913120" y="1559560"/>
            <a:ext cx="5486400" cy="1631216"/>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storing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treating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disposing of waste</a:t>
            </a:r>
          </a:p>
        </p:txBody>
      </p:sp>
    </p:spTree>
    <p:extLst>
      <p:ext uri="{BB962C8B-B14F-4D97-AF65-F5344CB8AC3E}">
        <p14:creationId xmlns:p14="http://schemas.microsoft.com/office/powerpoint/2010/main" val="21546715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2E31-8CDF-4D67-AD4E-D5455B57CD16}"/>
              </a:ext>
            </a:extLst>
          </p:cNvPr>
          <p:cNvSpPr>
            <a:spLocks noGrp="1"/>
          </p:cNvSpPr>
          <p:nvPr>
            <p:ph type="title"/>
          </p:nvPr>
        </p:nvSpPr>
        <p:spPr/>
        <p:txBody>
          <a:bodyPr/>
          <a:lstStyle/>
          <a:p>
            <a:pPr>
              <a:lnSpc>
                <a:spcPct val="100000"/>
              </a:lnSpc>
            </a:pPr>
            <a:r>
              <a:rPr lang="en-US" sz="4000" dirty="0">
                <a:solidFill>
                  <a:schemeClr val="accent5">
                    <a:lumMod val="75000"/>
                  </a:schemeClr>
                </a:solidFill>
                <a:latin typeface="Calibri Light" panose="020F0302020204030204" pitchFamily="34" charset="0"/>
                <a:cs typeface="Calibri Light" panose="020F0302020204030204" pitchFamily="34" charset="0"/>
              </a:rPr>
              <a:t>Why Waste Management?</a:t>
            </a:r>
          </a:p>
        </p:txBody>
      </p:sp>
      <p:sp>
        <p:nvSpPr>
          <p:cNvPr id="3" name="Text Placeholder 2">
            <a:extLst>
              <a:ext uri="{FF2B5EF4-FFF2-40B4-BE49-F238E27FC236}">
                <a16:creationId xmlns:a16="http://schemas.microsoft.com/office/drawing/2014/main" id="{752E17AF-C938-4FC0-9732-E093A38A70E5}"/>
              </a:ext>
            </a:extLst>
          </p:cNvPr>
          <p:cNvSpPr>
            <a:spLocks noGrp="1"/>
          </p:cNvSpPr>
          <p:nvPr>
            <p:ph type="body" sz="quarter" idx="10"/>
          </p:nvPr>
        </p:nvSpPr>
        <p:spPr>
          <a:xfrm>
            <a:off x="609600" y="1563027"/>
            <a:ext cx="10190481" cy="4176467"/>
          </a:xfrm>
        </p:spPr>
        <p:txBody>
          <a:bodyPr/>
          <a:lstStyle/>
          <a:p>
            <a:endParaRPr lang="en-US">
              <a:solidFill>
                <a:schemeClr val="accent4">
                  <a:lumMod val="50000"/>
                </a:schemeClr>
              </a:solidFill>
              <a:latin typeface="Calibri"/>
              <a:cs typeface="Calibri"/>
            </a:endParaRPr>
          </a:p>
          <a:p>
            <a:r>
              <a:rPr lang="en-US" altLang="ja-JP" sz="2800">
                <a:solidFill>
                  <a:srgbClr val="000000"/>
                </a:solidFill>
                <a:latin typeface="Calibri"/>
                <a:ea typeface="ＭＳ Ｐゴシック"/>
                <a:cs typeface="Calibri"/>
              </a:rPr>
              <a:t>Healthcare facilities are </a:t>
            </a:r>
            <a:r>
              <a:rPr lang="en-US" altLang="ja-JP" sz="2800" b="1">
                <a:solidFill>
                  <a:srgbClr val="0039A6"/>
                </a:solidFill>
                <a:latin typeface="Calibri"/>
                <a:ea typeface="ＭＳ Ｐゴシック"/>
                <a:cs typeface="Calibri"/>
              </a:rPr>
              <a:t>responsible for managing waste. </a:t>
            </a:r>
          </a:p>
          <a:p>
            <a:endParaRPr lang="en-US" altLang="ja-JP" sz="2800" b="1">
              <a:solidFill>
                <a:srgbClr val="0039A6"/>
              </a:solidFill>
              <a:latin typeface="Calibri"/>
              <a:ea typeface="ＭＳ Ｐゴシック"/>
              <a:cs typeface="Calibri"/>
            </a:endParaRPr>
          </a:p>
          <a:p>
            <a:pPr marL="456565" indent="-456565"/>
            <a:r>
              <a:rPr lang="en-US" sz="2800">
                <a:solidFill>
                  <a:srgbClr val="000000"/>
                </a:solidFill>
                <a:latin typeface="Calibri"/>
                <a:cs typeface="Calibri"/>
              </a:rPr>
              <a:t>Inappropriate waste management </a:t>
            </a:r>
            <a:r>
              <a:rPr lang="en-US" sz="2800" b="1">
                <a:solidFill>
                  <a:srgbClr val="0039A6"/>
                </a:solidFill>
                <a:latin typeface="Calibri"/>
                <a:cs typeface="Calibri"/>
              </a:rPr>
              <a:t>poses potential health risks </a:t>
            </a:r>
            <a:r>
              <a:rPr lang="en-US" sz="2800">
                <a:solidFill>
                  <a:srgbClr val="000000"/>
                </a:solidFill>
                <a:latin typeface="Calibri"/>
                <a:cs typeface="Calibri"/>
              </a:rPr>
              <a:t>to</a:t>
            </a:r>
            <a:r>
              <a:rPr lang="en-US" sz="2800" b="1">
                <a:solidFill>
                  <a:srgbClr val="000000"/>
                </a:solidFill>
                <a:latin typeface="Calibri"/>
                <a:cs typeface="Calibri"/>
              </a:rPr>
              <a:t> </a:t>
            </a:r>
            <a:r>
              <a:rPr lang="en-US" sz="2800">
                <a:solidFill>
                  <a:srgbClr val="000000"/>
                </a:solidFill>
                <a:latin typeface="Calibri"/>
                <a:cs typeface="Calibri"/>
              </a:rPr>
              <a:t>you, your patients, and other staff in your facility, as well as to your community.</a:t>
            </a:r>
          </a:p>
          <a:p>
            <a:pPr marL="0" indent="0">
              <a:buNone/>
            </a:pPr>
            <a:endParaRPr lang="en-US" sz="2800">
              <a:solidFill>
                <a:schemeClr val="accent4">
                  <a:lumMod val="50000"/>
                </a:schemeClr>
              </a:solidFill>
              <a:latin typeface="Calibri"/>
              <a:cs typeface="Calibri"/>
            </a:endParaRPr>
          </a:p>
          <a:p>
            <a:endParaRPr lang="en-US" altLang="ja-JP">
              <a:solidFill>
                <a:schemeClr val="accent4">
                  <a:lumMod val="50000"/>
                </a:schemeClr>
              </a:solidFill>
              <a:latin typeface="Calibri"/>
              <a:ea typeface="ＭＳ Ｐゴシック"/>
              <a:cs typeface="Calibri"/>
            </a:endParaRPr>
          </a:p>
        </p:txBody>
      </p:sp>
      <p:pic>
        <p:nvPicPr>
          <p:cNvPr id="7" name="Picture 2" descr="Graphic of broken and whole vials, scalpels, and needles.">
            <a:extLst>
              <a:ext uri="{FF2B5EF4-FFF2-40B4-BE49-F238E27FC236}">
                <a16:creationId xmlns:a16="http://schemas.microsoft.com/office/drawing/2014/main" id="{ABBBE2DD-1B26-4922-B492-C0D116A7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638" y="4259652"/>
            <a:ext cx="4102443" cy="19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7101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566058" y="4504245"/>
            <a:ext cx="11059884" cy="1162051"/>
          </a:xfrm>
        </p:spPr>
        <p:txBody>
          <a:bodyPr/>
          <a:lstStyle/>
          <a:p>
            <a:r>
              <a:rPr lang="en-US" sz="4800" dirty="0">
                <a:latin typeface="Calibri Light" panose="020F0302020204030204" pitchFamily="34" charset="0"/>
                <a:cs typeface="Calibri Light" panose="020F0302020204030204" pitchFamily="34" charset="0"/>
              </a:rPr>
              <a:t>How to Manage Waste at Your Facility</a:t>
            </a:r>
          </a:p>
        </p:txBody>
      </p:sp>
      <p:sp>
        <p:nvSpPr>
          <p:cNvPr id="3" name="Text Placeholder 2">
            <a:extLst>
              <a:ext uri="{FF2B5EF4-FFF2-40B4-BE49-F238E27FC236}">
                <a16:creationId xmlns:a16="http://schemas.microsoft.com/office/drawing/2014/main" id="{D0F80916-3DC1-4205-97F4-8AAE2931F6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32447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34A2-E5A6-4332-AC1E-AA2639B6CE15}"/>
              </a:ext>
            </a:extLst>
          </p:cNvPr>
          <p:cNvSpPr>
            <a:spLocks noGrp="1"/>
          </p:cNvSpPr>
          <p:nvPr>
            <p:ph type="title"/>
          </p:nvPr>
        </p:nvSpPr>
        <p:spPr/>
        <p:txBody>
          <a:bodyPr/>
          <a:lstStyle/>
          <a:p>
            <a:r>
              <a:rPr lang="fr-FR" sz="4000" dirty="0">
                <a:solidFill>
                  <a:schemeClr val="accent5">
                    <a:lumMod val="75000"/>
                  </a:schemeClr>
                </a:solidFill>
                <a:latin typeface="Calibri Light" panose="020F0302020204030204" pitchFamily="34" charset="0"/>
                <a:cs typeface="Calibri Light" panose="020F0302020204030204" pitchFamily="34" charset="0"/>
              </a:rPr>
              <a:t>Waste Management Process</a:t>
            </a:r>
            <a:endParaRPr lang="en-US" sz="4000" dirty="0">
              <a:solidFill>
                <a:schemeClr val="accent5">
                  <a:lumMod val="75000"/>
                </a:schemeClr>
              </a:solidFill>
              <a:latin typeface="Calibri Light" panose="020F0302020204030204" pitchFamily="34" charset="0"/>
              <a:cs typeface="Calibri Light" panose="020F0302020204030204" pitchFamily="34" charset="0"/>
            </a:endParaRPr>
          </a:p>
        </p:txBody>
      </p:sp>
      <p:grpSp>
        <p:nvGrpSpPr>
          <p:cNvPr id="32" name="Group 31" descr="Graphic of 3 bins, two of which have symbols of hazardous waste on them. Text below bins says 1. Sort.">
            <a:extLst>
              <a:ext uri="{FF2B5EF4-FFF2-40B4-BE49-F238E27FC236}">
                <a16:creationId xmlns:a16="http://schemas.microsoft.com/office/drawing/2014/main" id="{B3F55D92-F31F-4714-B941-641445D67181}"/>
              </a:ext>
            </a:extLst>
          </p:cNvPr>
          <p:cNvGrpSpPr/>
          <p:nvPr/>
        </p:nvGrpSpPr>
        <p:grpSpPr>
          <a:xfrm>
            <a:off x="1880705" y="1670557"/>
            <a:ext cx="2405760" cy="1240128"/>
            <a:chOff x="696557" y="1532477"/>
            <a:chExt cx="2405760" cy="1240128"/>
          </a:xfrm>
        </p:grpSpPr>
        <p:sp>
          <p:nvSpPr>
            <p:cNvPr id="33" name="Rectangle 32">
              <a:extLst>
                <a:ext uri="{FF2B5EF4-FFF2-40B4-BE49-F238E27FC236}">
                  <a16:creationId xmlns:a16="http://schemas.microsoft.com/office/drawing/2014/main" id="{ABD33DF4-C398-41A5-B0EA-013D046378AC}"/>
                </a:ext>
              </a:extLst>
            </p:cNvPr>
            <p:cNvSpPr/>
            <p:nvPr/>
          </p:nvSpPr>
          <p:spPr>
            <a:xfrm>
              <a:off x="806485" y="1532477"/>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fr-FR" kern="0">
                  <a:solidFill>
                    <a:prstClr val="black"/>
                  </a:solidFill>
                  <a:latin typeface="Calibri" panose="020F0502020204030204"/>
                </a:rPr>
                <a:t>1. Sort</a:t>
              </a:r>
              <a:endParaRPr lang="fr-FR" kern="0" err="1">
                <a:solidFill>
                  <a:prstClr val="black"/>
                </a:solidFill>
                <a:latin typeface="Calibri" panose="020F0502020204030204"/>
              </a:endParaRPr>
            </a:p>
          </p:txBody>
        </p:sp>
        <p:pic>
          <p:nvPicPr>
            <p:cNvPr id="34" name="Picture 33" descr="A close up of a logo  Description generated with very high confidence">
              <a:extLst>
                <a:ext uri="{FF2B5EF4-FFF2-40B4-BE49-F238E27FC236}">
                  <a16:creationId xmlns:a16="http://schemas.microsoft.com/office/drawing/2014/main" id="{46FBACB0-59ED-4A1D-A94B-56E7C8D44EE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235"/>
            <a:stretch/>
          </p:blipFill>
          <p:spPr>
            <a:xfrm>
              <a:off x="1473811" y="1677714"/>
              <a:ext cx="875068" cy="744960"/>
            </a:xfrm>
            <a:prstGeom prst="rect">
              <a:avLst/>
            </a:prstGeom>
          </p:spPr>
        </p:pic>
        <p:pic>
          <p:nvPicPr>
            <p:cNvPr id="35" name="Picture 34" descr="A close up of a logo  Description generated with very high confidence">
              <a:extLst>
                <a:ext uri="{FF2B5EF4-FFF2-40B4-BE49-F238E27FC236}">
                  <a16:creationId xmlns:a16="http://schemas.microsoft.com/office/drawing/2014/main" id="{EE916DF4-97F4-44C0-8427-8350A0EEBC6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235"/>
            <a:stretch/>
          </p:blipFill>
          <p:spPr>
            <a:xfrm>
              <a:off x="2227249" y="1677714"/>
              <a:ext cx="875068" cy="744960"/>
            </a:xfrm>
            <a:prstGeom prst="rect">
              <a:avLst/>
            </a:prstGeom>
          </p:spPr>
        </p:pic>
        <p:pic>
          <p:nvPicPr>
            <p:cNvPr id="36" name="Picture 35" descr="A close up of a logo  Description generated with very high confidence">
              <a:extLst>
                <a:ext uri="{FF2B5EF4-FFF2-40B4-BE49-F238E27FC236}">
                  <a16:creationId xmlns:a16="http://schemas.microsoft.com/office/drawing/2014/main" id="{94B83A0A-5C0A-4CD2-B481-A4087F50F4A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63"/>
            <a:stretch/>
          </p:blipFill>
          <p:spPr>
            <a:xfrm>
              <a:off x="696557" y="1685083"/>
              <a:ext cx="917160" cy="744922"/>
            </a:xfrm>
            <a:prstGeom prst="rect">
              <a:avLst/>
            </a:prstGeom>
          </p:spPr>
        </p:pic>
      </p:grpSp>
      <p:sp>
        <p:nvSpPr>
          <p:cNvPr id="28" name="Arrow: Right 27" descr="Arrow">
            <a:extLst>
              <a:ext uri="{FF2B5EF4-FFF2-40B4-BE49-F238E27FC236}">
                <a16:creationId xmlns:a16="http://schemas.microsoft.com/office/drawing/2014/main" id="{6F48E114-3237-4A14-BE2B-7CF7AF5E94C5}"/>
              </a:ext>
            </a:extLst>
          </p:cNvPr>
          <p:cNvSpPr/>
          <p:nvPr/>
        </p:nvSpPr>
        <p:spPr>
          <a:xfrm>
            <a:off x="4290097" y="2069619"/>
            <a:ext cx="619432" cy="438456"/>
          </a:xfrm>
          <a:prstGeom prst="rightArrow">
            <a:avLst/>
          </a:prstGeom>
          <a:solidFill>
            <a:srgbClr val="335B74">
              <a:lumMod val="75000"/>
            </a:srgbClr>
          </a:solidFill>
          <a:ln w="15875" cap="flat" cmpd="sng" algn="ctr">
            <a:solidFill>
              <a:srgbClr val="335B74">
                <a:lumMod val="75000"/>
              </a:srgbClr>
            </a:solidFill>
            <a:prstDash val="solid"/>
          </a:ln>
          <a:effectLst/>
        </p:spPr>
        <p:txBody>
          <a:bodyPr anchor="ctr"/>
          <a:lstStyle/>
          <a:p>
            <a:pPr algn="ctr" defTabSz="457200">
              <a:defRPr/>
            </a:pPr>
            <a:endParaRPr lang="fr-FR" kern="0">
              <a:solidFill>
                <a:prstClr val="white"/>
              </a:solidFill>
              <a:latin typeface="Calibri" panose="020F0502020204030204"/>
            </a:endParaRPr>
          </a:p>
        </p:txBody>
      </p:sp>
      <p:grpSp>
        <p:nvGrpSpPr>
          <p:cNvPr id="37" name="Group 36" descr="Graphic of a tied of trash bag. Text below bag says 2. Collect.">
            <a:extLst>
              <a:ext uri="{FF2B5EF4-FFF2-40B4-BE49-F238E27FC236}">
                <a16:creationId xmlns:a16="http://schemas.microsoft.com/office/drawing/2014/main" id="{64064D39-CFF6-49A6-AAAF-67E1F2273C1C}"/>
              </a:ext>
            </a:extLst>
          </p:cNvPr>
          <p:cNvGrpSpPr/>
          <p:nvPr/>
        </p:nvGrpSpPr>
        <p:grpSpPr>
          <a:xfrm>
            <a:off x="5053511" y="1656950"/>
            <a:ext cx="2209720" cy="1240128"/>
            <a:chOff x="2791540" y="1913065"/>
            <a:chExt cx="2209720" cy="1240128"/>
          </a:xfrm>
        </p:grpSpPr>
        <p:sp>
          <p:nvSpPr>
            <p:cNvPr id="38" name="Rectangle 37">
              <a:extLst>
                <a:ext uri="{FF2B5EF4-FFF2-40B4-BE49-F238E27FC236}">
                  <a16:creationId xmlns:a16="http://schemas.microsoft.com/office/drawing/2014/main" id="{75CCE897-08D8-4FD3-B2FE-CF18FCE7768C}"/>
                </a:ext>
              </a:extLst>
            </p:cNvPr>
            <p:cNvSpPr/>
            <p:nvPr/>
          </p:nvSpPr>
          <p:spPr>
            <a:xfrm>
              <a:off x="2791540" y="1913065"/>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fr-FR" kern="0">
                  <a:solidFill>
                    <a:prstClr val="black"/>
                  </a:solidFill>
                  <a:latin typeface="Calibri" panose="020F0502020204030204"/>
                </a:rPr>
                <a:t>2. Collect</a:t>
              </a:r>
            </a:p>
          </p:txBody>
        </p:sp>
        <p:pic>
          <p:nvPicPr>
            <p:cNvPr id="39" name="Picture 38" descr="A close up of a logo  Description generated with very high confidence">
              <a:extLst>
                <a:ext uri="{FF2B5EF4-FFF2-40B4-BE49-F238E27FC236}">
                  <a16:creationId xmlns:a16="http://schemas.microsoft.com/office/drawing/2014/main" id="{EC3DA4DF-AFE1-4E70-87E8-C77CB8C0D7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75082" y="1970409"/>
              <a:ext cx="887034" cy="749776"/>
            </a:xfrm>
            <a:prstGeom prst="rect">
              <a:avLst/>
            </a:prstGeom>
          </p:spPr>
        </p:pic>
      </p:grpSp>
      <p:sp>
        <p:nvSpPr>
          <p:cNvPr id="40" name="Arrow: Right 39" descr="Arrow">
            <a:extLst>
              <a:ext uri="{FF2B5EF4-FFF2-40B4-BE49-F238E27FC236}">
                <a16:creationId xmlns:a16="http://schemas.microsoft.com/office/drawing/2014/main" id="{2716417F-EAFE-4335-A8E6-E08E315EDFC8}"/>
              </a:ext>
            </a:extLst>
          </p:cNvPr>
          <p:cNvSpPr/>
          <p:nvPr/>
        </p:nvSpPr>
        <p:spPr>
          <a:xfrm>
            <a:off x="7339768" y="2066408"/>
            <a:ext cx="619432" cy="438456"/>
          </a:xfrm>
          <a:prstGeom prst="rightArrow">
            <a:avLst/>
          </a:prstGeom>
          <a:solidFill>
            <a:srgbClr val="335B74">
              <a:lumMod val="75000"/>
            </a:srgbClr>
          </a:solidFill>
          <a:ln w="15875" cap="flat" cmpd="sng" algn="ctr">
            <a:solidFill>
              <a:srgbClr val="335B74">
                <a:lumMod val="75000"/>
              </a:srgbClr>
            </a:solidFill>
            <a:prstDash val="solid"/>
          </a:ln>
          <a:effectLst/>
        </p:spPr>
        <p:txBody>
          <a:bodyPr anchor="ctr"/>
          <a:lstStyle/>
          <a:p>
            <a:pPr algn="ctr" defTabSz="457200">
              <a:defRPr/>
            </a:pPr>
            <a:endParaRPr lang="fr-FR" kern="0">
              <a:solidFill>
                <a:prstClr val="white"/>
              </a:solidFill>
              <a:latin typeface="Calibri" panose="020F0502020204030204"/>
            </a:endParaRPr>
          </a:p>
        </p:txBody>
      </p:sp>
      <p:grpSp>
        <p:nvGrpSpPr>
          <p:cNvPr id="29" name="Group 28" descr="Graphic of a wheelbarrow. Text underneath says 3. Transport.">
            <a:extLst>
              <a:ext uri="{FF2B5EF4-FFF2-40B4-BE49-F238E27FC236}">
                <a16:creationId xmlns:a16="http://schemas.microsoft.com/office/drawing/2014/main" id="{40C05EF3-1980-4440-BEAE-BB3B56FAC0F7}"/>
              </a:ext>
            </a:extLst>
          </p:cNvPr>
          <p:cNvGrpSpPr/>
          <p:nvPr/>
        </p:nvGrpSpPr>
        <p:grpSpPr>
          <a:xfrm>
            <a:off x="8046075" y="1655175"/>
            <a:ext cx="2209720" cy="1240128"/>
            <a:chOff x="5095647" y="1437480"/>
            <a:chExt cx="2209720" cy="1240128"/>
          </a:xfrm>
        </p:grpSpPr>
        <p:sp>
          <p:nvSpPr>
            <p:cNvPr id="30" name="Rectangle 29">
              <a:extLst>
                <a:ext uri="{FF2B5EF4-FFF2-40B4-BE49-F238E27FC236}">
                  <a16:creationId xmlns:a16="http://schemas.microsoft.com/office/drawing/2014/main" id="{E94D75D2-148F-43CE-904B-49FC777F8F5C}"/>
                </a:ext>
              </a:extLst>
            </p:cNvPr>
            <p:cNvSpPr/>
            <p:nvPr/>
          </p:nvSpPr>
          <p:spPr>
            <a:xfrm>
              <a:off x="5095647" y="1437480"/>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fr-FR" kern="0">
                  <a:solidFill>
                    <a:prstClr val="black"/>
                  </a:solidFill>
                  <a:latin typeface="Calibri" panose="020F0502020204030204"/>
                </a:rPr>
                <a:t>3. Transport</a:t>
              </a:r>
            </a:p>
          </p:txBody>
        </p:sp>
        <p:pic>
          <p:nvPicPr>
            <p:cNvPr id="31" name="Picture 30" descr="A close up of a logo  Description generated with very high confidence">
              <a:extLst>
                <a:ext uri="{FF2B5EF4-FFF2-40B4-BE49-F238E27FC236}">
                  <a16:creationId xmlns:a16="http://schemas.microsoft.com/office/drawing/2014/main" id="{0B73F4CB-9BDE-4836-BF87-AB01BD0E08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49609" y="1568990"/>
              <a:ext cx="1501797" cy="916259"/>
            </a:xfrm>
            <a:prstGeom prst="rect">
              <a:avLst/>
            </a:prstGeom>
          </p:spPr>
        </p:pic>
      </p:grpSp>
      <p:cxnSp>
        <p:nvCxnSpPr>
          <p:cNvPr id="50" name="Connector: Elbow 49" descr="Arrow">
            <a:extLst>
              <a:ext uri="{FF2B5EF4-FFF2-40B4-BE49-F238E27FC236}">
                <a16:creationId xmlns:a16="http://schemas.microsoft.com/office/drawing/2014/main" id="{C6608707-E7FD-403A-B652-63C8F6B60473}"/>
              </a:ext>
            </a:extLst>
          </p:cNvPr>
          <p:cNvCxnSpPr>
            <a:cxnSpLocks/>
          </p:cNvCxnSpPr>
          <p:nvPr/>
        </p:nvCxnSpPr>
        <p:spPr>
          <a:xfrm rot="5400000">
            <a:off x="5299260" y="559191"/>
            <a:ext cx="1461134" cy="6146969"/>
          </a:xfrm>
          <a:prstGeom prst="bentConnector3">
            <a:avLst>
              <a:gd name="adj1" fmla="val 50000"/>
            </a:avLst>
          </a:prstGeom>
          <a:noFill/>
          <a:ln w="76200" cap="flat" cmpd="sng" algn="ctr">
            <a:solidFill>
              <a:srgbClr val="335B74">
                <a:lumMod val="75000"/>
              </a:srgbClr>
            </a:solidFill>
            <a:prstDash val="solid"/>
            <a:tailEnd type="triangle"/>
          </a:ln>
          <a:effectLst/>
        </p:spPr>
      </p:cxnSp>
      <p:grpSp>
        <p:nvGrpSpPr>
          <p:cNvPr id="41" name="Group 40" descr="Graphic of a lock. Text underneath says 4. Store.">
            <a:extLst>
              <a:ext uri="{FF2B5EF4-FFF2-40B4-BE49-F238E27FC236}">
                <a16:creationId xmlns:a16="http://schemas.microsoft.com/office/drawing/2014/main" id="{5B710E74-3965-4609-A0AC-93469479A4A1}"/>
              </a:ext>
            </a:extLst>
          </p:cNvPr>
          <p:cNvGrpSpPr/>
          <p:nvPr/>
        </p:nvGrpSpPr>
        <p:grpSpPr>
          <a:xfrm>
            <a:off x="1885499" y="4383651"/>
            <a:ext cx="2209720" cy="1240128"/>
            <a:chOff x="425812" y="3339220"/>
            <a:chExt cx="2209720" cy="1240128"/>
          </a:xfrm>
        </p:grpSpPr>
        <p:sp>
          <p:nvSpPr>
            <p:cNvPr id="42" name="Rectangle 41">
              <a:extLst>
                <a:ext uri="{FF2B5EF4-FFF2-40B4-BE49-F238E27FC236}">
                  <a16:creationId xmlns:a16="http://schemas.microsoft.com/office/drawing/2014/main" id="{87E5B9AB-F27A-415B-AA7C-4FCCE4227D34}"/>
                </a:ext>
              </a:extLst>
            </p:cNvPr>
            <p:cNvSpPr/>
            <p:nvPr/>
          </p:nvSpPr>
          <p:spPr>
            <a:xfrm>
              <a:off x="425812" y="3339220"/>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fr-FR" kern="0">
                  <a:solidFill>
                    <a:prstClr val="black"/>
                  </a:solidFill>
                  <a:latin typeface="Calibri" panose="020F0502020204030204"/>
                </a:rPr>
                <a:t>4. Store</a:t>
              </a:r>
            </a:p>
          </p:txBody>
        </p:sp>
        <p:pic>
          <p:nvPicPr>
            <p:cNvPr id="43" name="Picture 42" descr="A close up of a logo  Description generated with very high confidence">
              <a:extLst>
                <a:ext uri="{FF2B5EF4-FFF2-40B4-BE49-F238E27FC236}">
                  <a16:creationId xmlns:a16="http://schemas.microsoft.com/office/drawing/2014/main" id="{0D8F95FA-B14B-486F-9C85-1B811D86EA93}"/>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r="-490"/>
            <a:stretch/>
          </p:blipFill>
          <p:spPr>
            <a:xfrm>
              <a:off x="1093138" y="3406406"/>
              <a:ext cx="1043732" cy="844311"/>
            </a:xfrm>
            <a:prstGeom prst="rect">
              <a:avLst/>
            </a:prstGeom>
          </p:spPr>
        </p:pic>
      </p:grpSp>
      <p:sp>
        <p:nvSpPr>
          <p:cNvPr id="48" name="Arrow: Right 47" descr="Arrow">
            <a:extLst>
              <a:ext uri="{FF2B5EF4-FFF2-40B4-BE49-F238E27FC236}">
                <a16:creationId xmlns:a16="http://schemas.microsoft.com/office/drawing/2014/main" id="{FAA74A69-74E8-4093-8A9A-BED74162FA63}"/>
              </a:ext>
            </a:extLst>
          </p:cNvPr>
          <p:cNvSpPr/>
          <p:nvPr/>
        </p:nvSpPr>
        <p:spPr>
          <a:xfrm>
            <a:off x="4283797" y="4743796"/>
            <a:ext cx="619432" cy="438456"/>
          </a:xfrm>
          <a:prstGeom prst="rightArrow">
            <a:avLst/>
          </a:prstGeom>
          <a:solidFill>
            <a:srgbClr val="335B74">
              <a:lumMod val="75000"/>
            </a:srgbClr>
          </a:solidFill>
          <a:ln w="15875" cap="flat" cmpd="sng" algn="ctr">
            <a:solidFill>
              <a:srgbClr val="335B74">
                <a:lumMod val="75000"/>
              </a:srgbClr>
            </a:solidFill>
            <a:prstDash val="solid"/>
          </a:ln>
          <a:effectLst/>
        </p:spPr>
        <p:txBody>
          <a:bodyPr anchor="ctr"/>
          <a:lstStyle/>
          <a:p>
            <a:pPr algn="ctr" defTabSz="457200">
              <a:defRPr/>
            </a:pPr>
            <a:endParaRPr lang="fr-FR" kern="0">
              <a:solidFill>
                <a:prstClr val="white"/>
              </a:solidFill>
              <a:latin typeface="Calibri" panose="020F0502020204030204"/>
            </a:endParaRPr>
          </a:p>
        </p:txBody>
      </p:sp>
      <p:grpSp>
        <p:nvGrpSpPr>
          <p:cNvPr id="44" name="Group 43" descr="Graphic of a flame. Text underneath says 5. Treat.">
            <a:extLst>
              <a:ext uri="{FF2B5EF4-FFF2-40B4-BE49-F238E27FC236}">
                <a16:creationId xmlns:a16="http://schemas.microsoft.com/office/drawing/2014/main" id="{4A1DED95-30EC-4E9C-B970-15E5A529551F}"/>
              </a:ext>
            </a:extLst>
          </p:cNvPr>
          <p:cNvGrpSpPr/>
          <p:nvPr/>
        </p:nvGrpSpPr>
        <p:grpSpPr>
          <a:xfrm>
            <a:off x="4986984" y="4374147"/>
            <a:ext cx="2209720" cy="1240128"/>
            <a:chOff x="3475082" y="3349073"/>
            <a:chExt cx="2209720" cy="1240128"/>
          </a:xfrm>
        </p:grpSpPr>
        <p:sp>
          <p:nvSpPr>
            <p:cNvPr id="45" name="Rectangle 44">
              <a:extLst>
                <a:ext uri="{FF2B5EF4-FFF2-40B4-BE49-F238E27FC236}">
                  <a16:creationId xmlns:a16="http://schemas.microsoft.com/office/drawing/2014/main" id="{27296B82-ABA6-4D31-99C1-E6B0D37CDCD2}"/>
                </a:ext>
              </a:extLst>
            </p:cNvPr>
            <p:cNvSpPr/>
            <p:nvPr/>
          </p:nvSpPr>
          <p:spPr>
            <a:xfrm>
              <a:off x="3475082" y="3349073"/>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fr-FR" kern="0">
                  <a:solidFill>
                    <a:prstClr val="black"/>
                  </a:solidFill>
                  <a:latin typeface="Calibri" panose="020F0502020204030204"/>
                </a:rPr>
                <a:t>5. Treat</a:t>
              </a:r>
            </a:p>
          </p:txBody>
        </p:sp>
        <p:pic>
          <p:nvPicPr>
            <p:cNvPr id="46" name="Picture 45" descr="A close up of a logo  Description generated with very high confidence">
              <a:extLst>
                <a:ext uri="{FF2B5EF4-FFF2-40B4-BE49-F238E27FC236}">
                  <a16:creationId xmlns:a16="http://schemas.microsoft.com/office/drawing/2014/main" id="{2C476093-AE0E-4B53-90CB-B90ACF54A6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89713" y="3365545"/>
              <a:ext cx="1082035" cy="891594"/>
            </a:xfrm>
            <a:prstGeom prst="rect">
              <a:avLst/>
            </a:prstGeom>
          </p:spPr>
        </p:pic>
      </p:grpSp>
      <p:sp>
        <p:nvSpPr>
          <p:cNvPr id="49" name="Arrow: Right 48" descr="Arrow">
            <a:extLst>
              <a:ext uri="{FF2B5EF4-FFF2-40B4-BE49-F238E27FC236}">
                <a16:creationId xmlns:a16="http://schemas.microsoft.com/office/drawing/2014/main" id="{7675DF03-69D8-423B-92D0-9EFF64C5311B}"/>
              </a:ext>
            </a:extLst>
          </p:cNvPr>
          <p:cNvSpPr/>
          <p:nvPr/>
        </p:nvSpPr>
        <p:spPr>
          <a:xfrm>
            <a:off x="7339768" y="4726935"/>
            <a:ext cx="619432" cy="438456"/>
          </a:xfrm>
          <a:prstGeom prst="rightArrow">
            <a:avLst/>
          </a:prstGeom>
          <a:solidFill>
            <a:srgbClr val="335B74">
              <a:lumMod val="75000"/>
            </a:srgbClr>
          </a:solidFill>
          <a:ln w="15875" cap="flat" cmpd="sng" algn="ctr">
            <a:solidFill>
              <a:srgbClr val="335B74">
                <a:lumMod val="75000"/>
              </a:srgbClr>
            </a:solidFill>
            <a:prstDash val="solid"/>
          </a:ln>
          <a:effectLst/>
        </p:spPr>
        <p:txBody>
          <a:bodyPr anchor="ctr"/>
          <a:lstStyle/>
          <a:p>
            <a:pPr algn="ctr" defTabSz="457200">
              <a:defRPr/>
            </a:pPr>
            <a:endParaRPr lang="fr-FR" kern="0">
              <a:solidFill>
                <a:prstClr val="white"/>
              </a:solidFill>
              <a:latin typeface="Calibri" panose="020F0502020204030204"/>
            </a:endParaRPr>
          </a:p>
        </p:txBody>
      </p:sp>
      <p:grpSp>
        <p:nvGrpSpPr>
          <p:cNvPr id="3" name="Group 2" descr="Graphic of a dump truck unloading items into a pit. Text below graphic says 6. Final disposal.">
            <a:extLst>
              <a:ext uri="{FF2B5EF4-FFF2-40B4-BE49-F238E27FC236}">
                <a16:creationId xmlns:a16="http://schemas.microsoft.com/office/drawing/2014/main" id="{719EFC87-5519-5D8D-8FE3-59ADBF3576AC}"/>
              </a:ext>
            </a:extLst>
          </p:cNvPr>
          <p:cNvGrpSpPr/>
          <p:nvPr/>
        </p:nvGrpSpPr>
        <p:grpSpPr>
          <a:xfrm>
            <a:off x="8053053" y="4383651"/>
            <a:ext cx="2209720" cy="1240128"/>
            <a:chOff x="8053053" y="4383651"/>
            <a:chExt cx="2209720" cy="1240128"/>
          </a:xfrm>
        </p:grpSpPr>
        <p:sp>
          <p:nvSpPr>
            <p:cNvPr id="47" name="Rectangle 46" descr="Graphic of a dump truck unloading items into a pit. Text below graphic says 6. Final disposal.">
              <a:extLst>
                <a:ext uri="{FF2B5EF4-FFF2-40B4-BE49-F238E27FC236}">
                  <a16:creationId xmlns:a16="http://schemas.microsoft.com/office/drawing/2014/main" id="{1A90909B-8BCB-497D-ABD1-6C346B619BD1}"/>
                </a:ext>
              </a:extLst>
            </p:cNvPr>
            <p:cNvSpPr/>
            <p:nvPr/>
          </p:nvSpPr>
          <p:spPr>
            <a:xfrm>
              <a:off x="8053053" y="4383651"/>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fr-FR" kern="0">
                  <a:solidFill>
                    <a:prstClr val="black"/>
                  </a:solidFill>
                  <a:latin typeface="Calibri" panose="020F0502020204030204"/>
                </a:rPr>
                <a:t>6. Final disposal</a:t>
              </a:r>
            </a:p>
          </p:txBody>
        </p:sp>
        <p:pic>
          <p:nvPicPr>
            <p:cNvPr id="51" name="Picture 50">
              <a:extLst>
                <a:ext uri="{FF2B5EF4-FFF2-40B4-BE49-F238E27FC236}">
                  <a16:creationId xmlns:a16="http://schemas.microsoft.com/office/drawing/2014/main" id="{06B59812-17BE-4DD3-B5D4-A6233493B8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6806" y="4479250"/>
              <a:ext cx="1043260" cy="782445"/>
            </a:xfrm>
            <a:prstGeom prst="rect">
              <a:avLst/>
            </a:prstGeom>
          </p:spPr>
        </p:pic>
      </p:grpSp>
    </p:spTree>
    <p:extLst>
      <p:ext uri="{BB962C8B-B14F-4D97-AF65-F5344CB8AC3E}">
        <p14:creationId xmlns:p14="http://schemas.microsoft.com/office/powerpoint/2010/main" val="13136838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609600" y="274639"/>
            <a:ext cx="10972800" cy="886203"/>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Waste Segregation</a:t>
            </a:r>
            <a:r>
              <a:rPr lang="en-US" sz="4000" dirty="0">
                <a:solidFill>
                  <a:schemeClr val="bg2"/>
                </a:solidFill>
                <a:latin typeface="Calibri Light" panose="020F0302020204030204" pitchFamily="34" charset="0"/>
                <a:cs typeface="Calibri Light" panose="020F0302020204030204" pitchFamily="34" charset="0"/>
              </a:rPr>
              <a:t> (1)</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pic>
        <p:nvPicPr>
          <p:cNvPr id="25" name="Picture 4"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a:extLst>
              <a:ext uri="{FF2B5EF4-FFF2-40B4-BE49-F238E27FC236}">
                <a16:creationId xmlns:a16="http://schemas.microsoft.com/office/drawing/2014/main" id="{3A17BB86-A569-5664-B80B-74A37C2F19BC}"/>
              </a:ext>
            </a:extLst>
          </p:cNvPr>
          <p:cNvPicPr>
            <a:picLocks noChangeAspect="1"/>
          </p:cNvPicPr>
          <p:nvPr/>
        </p:nvPicPr>
        <p:blipFill>
          <a:blip r:embed="rId3"/>
          <a:stretch>
            <a:fillRect/>
          </a:stretch>
        </p:blipFill>
        <p:spPr>
          <a:xfrm>
            <a:off x="4431283" y="1308373"/>
            <a:ext cx="5684684" cy="3820516"/>
          </a:xfrm>
          <a:prstGeom prst="rect">
            <a:avLst/>
          </a:prstGeom>
        </p:spPr>
      </p:pic>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222547ED-025D-15EA-E833-661374C50F91}"/>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806358370"/>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SharedWithUsers xmlns="0d643e6b-beed-4993-859b-c9c3c7fee416">
      <UserInfo>
        <DisplayName/>
        <AccountId xsi:nil="true"/>
        <AccountType/>
      </UserInfo>
    </SharedWithUsers>
    <lcf76f155ced4ddcb4097134ff3c332f xmlns="d9557b21-3a07-4829-8c5e-3740791e0e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2279E9-374E-49BB-BD91-B3D36BE7F50F}">
  <ds:schemaRefs>
    <ds:schemaRef ds:uri="http://purl.org/dc/terms/"/>
    <ds:schemaRef ds:uri="http://schemas.microsoft.com/office/infopath/2007/PartnerControls"/>
    <ds:schemaRef ds:uri="http://purl.org/dc/dcmitype/"/>
    <ds:schemaRef ds:uri="0d643e6b-beed-4993-859b-c9c3c7fee416"/>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d9557b21-3a07-4829-8c5e-3740791e0e98"/>
  </ds:schemaRefs>
</ds:datastoreItem>
</file>

<file path=customXml/itemProps2.xml><?xml version="1.0" encoding="utf-8"?>
<ds:datastoreItem xmlns:ds="http://schemas.openxmlformats.org/officeDocument/2006/customXml" ds:itemID="{DD7136C6-E400-4121-A91D-CC1D42110766}">
  <ds:schemaRefs>
    <ds:schemaRef ds:uri="0d643e6b-beed-4993-859b-c9c3c7fee416"/>
    <ds:schemaRef ds:uri="d9557b21-3a07-4829-8c5e-3740791e0e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2E83ED-7AF5-4DE3-B01C-9A691771AD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TotalTime>
  <Words>3271</Words>
  <Application>Microsoft Office PowerPoint</Application>
  <PresentationFormat>Widescreen</PresentationFormat>
  <Paragraphs>266</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Myriad Web Pro</vt:lpstr>
      <vt:lpstr>Wingdings</vt:lpstr>
      <vt:lpstr>DHQP_ATSDR Combined</vt:lpstr>
      <vt:lpstr>IPC for Marburg Virus Disease (MVD):  Waste Management Part 1: The Waste Management Process  </vt:lpstr>
      <vt:lpstr>Learning Objectives</vt:lpstr>
      <vt:lpstr>Discuss</vt:lpstr>
      <vt:lpstr>What is waste management?</vt:lpstr>
      <vt:lpstr>Waste Management Includes:</vt:lpstr>
      <vt:lpstr>Why Waste Management?</vt:lpstr>
      <vt:lpstr>How to Manage Waste at Your Facility</vt:lpstr>
      <vt:lpstr>Waste Management Process</vt:lpstr>
      <vt:lpstr>Waste Segregation (1)</vt:lpstr>
      <vt:lpstr>Waste Segregation (2)</vt:lpstr>
      <vt:lpstr>Waste Segregation (3)</vt:lpstr>
      <vt:lpstr>Waste Segregation (4)</vt:lpstr>
      <vt:lpstr>Sharps Waste</vt:lpstr>
      <vt:lpstr>Waste Segregation</vt:lpstr>
      <vt:lpstr>Personal Protective Equipment for Waste Handlers</vt:lpstr>
      <vt:lpstr>Collecting and Transporting Waste</vt:lpstr>
      <vt:lpstr>Waste Storage</vt:lpstr>
      <vt:lpstr>Waste Disposal</vt:lpstr>
      <vt:lpstr>Knowledge Check: Waste Management</vt:lpstr>
      <vt:lpstr>Knowledge Check Feedback</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Management</dc:title>
  <dc:creator>Ponder, Marilyn (CDC/DDID/NCEZID/DHQP) (CTR)</dc:creator>
  <cp:lastModifiedBy>Ponder, Marilyn (CDC/DDID/NCEZID/DHQP) (CTR)</cp:lastModifiedBy>
  <cp:revision>6</cp:revision>
  <dcterms:created xsi:type="dcterms:W3CDTF">2022-11-21T17:50:57Z</dcterms:created>
  <dcterms:modified xsi:type="dcterms:W3CDTF">2023-04-19T15:07:05Z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2022-11-21T17:53:56Z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decb9a74-87f8-4cc6-8828-1291b2ee5e7d</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y fmtid="{D5CDD505-2E9C-101B-9397-08002B2CF9AE}" pid="11" name="Order">
    <vt:r8>185500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