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6" r:id="rId4"/>
  </p:sldMasterIdLst>
  <p:notesMasterIdLst>
    <p:notesMasterId r:id="rId19"/>
  </p:notesMasterIdLst>
  <p:sldIdLst>
    <p:sldId id="301" r:id="rId5"/>
    <p:sldId id="325" r:id="rId6"/>
    <p:sldId id="608" r:id="rId7"/>
    <p:sldId id="609" r:id="rId8"/>
    <p:sldId id="610" r:id="rId9"/>
    <p:sldId id="611" r:id="rId10"/>
    <p:sldId id="612" r:id="rId11"/>
    <p:sldId id="613" r:id="rId12"/>
    <p:sldId id="614" r:id="rId13"/>
    <p:sldId id="615" r:id="rId14"/>
    <p:sldId id="616" r:id="rId15"/>
    <p:sldId id="617" r:id="rId16"/>
    <p:sldId id="618" r:id="rId17"/>
    <p:sldId id="321" r:id="rId18"/>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Myriad Web Pro" panose="020B0503030403020204" pitchFamily="34" charset="0"/>
        <a:ea typeface="+mn-ea"/>
        <a:cs typeface="+mn-cs"/>
      </a:defRPr>
    </a:lvl1pPr>
    <a:lvl2pPr marL="457200" algn="l" rtl="0" eaLnBrk="0" fontAlgn="base" hangingPunct="0">
      <a:spcBef>
        <a:spcPct val="0"/>
      </a:spcBef>
      <a:spcAft>
        <a:spcPct val="0"/>
      </a:spcAft>
      <a:defRPr kern="1200">
        <a:solidFill>
          <a:schemeClr val="tx1"/>
        </a:solidFill>
        <a:latin typeface="Myriad Web Pro" panose="020B0503030403020204" pitchFamily="34" charset="0"/>
        <a:ea typeface="+mn-ea"/>
        <a:cs typeface="+mn-cs"/>
      </a:defRPr>
    </a:lvl2pPr>
    <a:lvl3pPr marL="914400" algn="l" rtl="0" eaLnBrk="0" fontAlgn="base" hangingPunct="0">
      <a:spcBef>
        <a:spcPct val="0"/>
      </a:spcBef>
      <a:spcAft>
        <a:spcPct val="0"/>
      </a:spcAft>
      <a:defRPr kern="1200">
        <a:solidFill>
          <a:schemeClr val="tx1"/>
        </a:solidFill>
        <a:latin typeface="Myriad Web Pro" panose="020B0503030403020204" pitchFamily="34" charset="0"/>
        <a:ea typeface="+mn-ea"/>
        <a:cs typeface="+mn-cs"/>
      </a:defRPr>
    </a:lvl3pPr>
    <a:lvl4pPr marL="1371600" algn="l" rtl="0" eaLnBrk="0" fontAlgn="base" hangingPunct="0">
      <a:spcBef>
        <a:spcPct val="0"/>
      </a:spcBef>
      <a:spcAft>
        <a:spcPct val="0"/>
      </a:spcAft>
      <a:defRPr kern="1200">
        <a:solidFill>
          <a:schemeClr val="tx1"/>
        </a:solidFill>
        <a:latin typeface="Myriad Web Pro" panose="020B0503030403020204" pitchFamily="34" charset="0"/>
        <a:ea typeface="+mn-ea"/>
        <a:cs typeface="+mn-cs"/>
      </a:defRPr>
    </a:lvl4pPr>
    <a:lvl5pPr marL="1828800" algn="l" rtl="0" eaLnBrk="0" fontAlgn="base" hangingPunct="0">
      <a:spcBef>
        <a:spcPct val="0"/>
      </a:spcBef>
      <a:spcAft>
        <a:spcPct val="0"/>
      </a:spcAft>
      <a:defRPr kern="1200">
        <a:solidFill>
          <a:schemeClr val="tx1"/>
        </a:solidFill>
        <a:latin typeface="Myriad Web Pro" panose="020B0503030403020204" pitchFamily="34" charset="0"/>
        <a:ea typeface="+mn-ea"/>
        <a:cs typeface="+mn-cs"/>
      </a:defRPr>
    </a:lvl5pPr>
    <a:lvl6pPr marL="2286000" algn="l" defTabSz="914400" rtl="0" eaLnBrk="1" latinLnBrk="0" hangingPunct="1">
      <a:defRPr kern="1200">
        <a:solidFill>
          <a:schemeClr val="tx1"/>
        </a:solidFill>
        <a:latin typeface="Myriad Web Pro" panose="020B0503030403020204" pitchFamily="34" charset="0"/>
        <a:ea typeface="+mn-ea"/>
        <a:cs typeface="+mn-cs"/>
      </a:defRPr>
    </a:lvl6pPr>
    <a:lvl7pPr marL="2743200" algn="l" defTabSz="914400" rtl="0" eaLnBrk="1" latinLnBrk="0" hangingPunct="1">
      <a:defRPr kern="1200">
        <a:solidFill>
          <a:schemeClr val="tx1"/>
        </a:solidFill>
        <a:latin typeface="Myriad Web Pro" panose="020B0503030403020204" pitchFamily="34" charset="0"/>
        <a:ea typeface="+mn-ea"/>
        <a:cs typeface="+mn-cs"/>
      </a:defRPr>
    </a:lvl7pPr>
    <a:lvl8pPr marL="3200400" algn="l" defTabSz="914400" rtl="0" eaLnBrk="1" latinLnBrk="0" hangingPunct="1">
      <a:defRPr kern="1200">
        <a:solidFill>
          <a:schemeClr val="tx1"/>
        </a:solidFill>
        <a:latin typeface="Myriad Web Pro" panose="020B0503030403020204" pitchFamily="34" charset="0"/>
        <a:ea typeface="+mn-ea"/>
        <a:cs typeface="+mn-cs"/>
      </a:defRPr>
    </a:lvl8pPr>
    <a:lvl9pPr marL="3657600" algn="l" defTabSz="914400" rtl="0" eaLnBrk="1" latinLnBrk="0" hangingPunct="1">
      <a:defRPr kern="1200">
        <a:solidFill>
          <a:schemeClr val="tx1"/>
        </a:solidFill>
        <a:latin typeface="Myriad Web Pro" panose="020B0503030403020204" pitchFamily="34" charset="0"/>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9430820-7F70-8971-595F-ED95882F7673}" name="Lessa, Fernanda (CDC/DDID/NCEZID/DHQP)" initials="LF(" userId="S::dta3@cdc.gov::3b10506a-91e0-4aa6-8e4a-b48f1b2c20e9" providerId="AD"/>
  <p188:author id="{D2CC3B41-80AD-9C11-6557-53DB0BCBF647}" name="Wilson, Katie (CDC/DDID/NCEZID/DHQP)" initials="KW" userId="Wilson, Katie (CDC/DDID/NCEZID/DHQP)" providerId="None"/>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000000"/>
    <a:srgbClr val="669900"/>
    <a:srgbClr val="D4344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8CCD108-7738-4521-BE4F-51DEDDEAFE8A}" v="2088" dt="2023-04-18T20:47:03.00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39" autoAdjust="0"/>
    <p:restoredTop sz="86475" autoAdjust="0"/>
  </p:normalViewPr>
  <p:slideViewPr>
    <p:cSldViewPr snapToGrid="0">
      <p:cViewPr varScale="1">
        <p:scale>
          <a:sx n="54" d="100"/>
          <a:sy n="54" d="100"/>
        </p:scale>
        <p:origin x="1176" y="44"/>
      </p:cViewPr>
      <p:guideLst/>
    </p:cSldViewPr>
  </p:slideViewPr>
  <p:outlineViewPr>
    <p:cViewPr>
      <p:scale>
        <a:sx n="33" d="100"/>
        <a:sy n="33" d="100"/>
      </p:scale>
      <p:origin x="0" y="-23044"/>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8/10/relationships/authors" Target="authors.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onder, Marilyn (CDC/DDID/NCEZID/DHQP) (CTR)" userId="3999cd6a-e61a-4ada-a4ca-391c3b117a90" providerId="ADAL" clId="{D8CCD108-7738-4521-BE4F-51DEDDEAFE8A}"/>
    <pc:docChg chg="modSld">
      <pc:chgData name="Ponder, Marilyn (CDC/DDID/NCEZID/DHQP) (CTR)" userId="3999cd6a-e61a-4ada-a4ca-391c3b117a90" providerId="ADAL" clId="{D8CCD108-7738-4521-BE4F-51DEDDEAFE8A}" dt="2023-04-19T15:02:25.059" v="2094" actId="20577"/>
      <pc:docMkLst>
        <pc:docMk/>
      </pc:docMkLst>
      <pc:sldChg chg="delSp modSp mod">
        <pc:chgData name="Ponder, Marilyn (CDC/DDID/NCEZID/DHQP) (CTR)" userId="3999cd6a-e61a-4ada-a4ca-391c3b117a90" providerId="ADAL" clId="{D8CCD108-7738-4521-BE4F-51DEDDEAFE8A}" dt="2023-04-19T15:01:20.184" v="2091" actId="207"/>
        <pc:sldMkLst>
          <pc:docMk/>
          <pc:sldMk cId="2017858724" sldId="301"/>
        </pc:sldMkLst>
        <pc:spChg chg="mod">
          <ac:chgData name="Ponder, Marilyn (CDC/DDID/NCEZID/DHQP) (CTR)" userId="3999cd6a-e61a-4ada-a4ca-391c3b117a90" providerId="ADAL" clId="{D8CCD108-7738-4521-BE4F-51DEDDEAFE8A}" dt="2023-04-19T15:01:20.184" v="2091" actId="207"/>
          <ac:spMkLst>
            <pc:docMk/>
            <pc:sldMk cId="2017858724" sldId="301"/>
            <ac:spMk id="8" creationId="{CD719EDB-4234-0C41-D285-4FF2EAC50B6C}"/>
          </ac:spMkLst>
        </pc:spChg>
        <pc:spChg chg="del">
          <ac:chgData name="Ponder, Marilyn (CDC/DDID/NCEZID/DHQP) (CTR)" userId="3999cd6a-e61a-4ada-a4ca-391c3b117a90" providerId="ADAL" clId="{D8CCD108-7738-4521-BE4F-51DEDDEAFE8A}" dt="2023-04-18T20:33:05.595" v="25" actId="478"/>
          <ac:spMkLst>
            <pc:docMk/>
            <pc:sldMk cId="2017858724" sldId="301"/>
            <ac:spMk id="10" creationId="{24A88707-7AF1-4C12-97F3-AEC6F0223B3A}"/>
          </ac:spMkLst>
        </pc:spChg>
        <pc:picChg chg="del">
          <ac:chgData name="Ponder, Marilyn (CDC/DDID/NCEZID/DHQP) (CTR)" userId="3999cd6a-e61a-4ada-a4ca-391c3b117a90" providerId="ADAL" clId="{D8CCD108-7738-4521-BE4F-51DEDDEAFE8A}" dt="2023-04-18T20:33:00.037" v="24" actId="478"/>
          <ac:picMkLst>
            <pc:docMk/>
            <pc:sldMk cId="2017858724" sldId="301"/>
            <ac:picMk id="7172" creationId="{00000000-0000-0000-0000-000000000000}"/>
          </ac:picMkLst>
        </pc:picChg>
        <pc:cxnChg chg="mod">
          <ac:chgData name="Ponder, Marilyn (CDC/DDID/NCEZID/DHQP) (CTR)" userId="3999cd6a-e61a-4ada-a4ca-391c3b117a90" providerId="ADAL" clId="{D8CCD108-7738-4521-BE4F-51DEDDEAFE8A}" dt="2023-04-18T20:33:13.967" v="27" actId="962"/>
          <ac:cxnSpMkLst>
            <pc:docMk/>
            <pc:sldMk cId="2017858724" sldId="301"/>
            <ac:cxnSpMk id="11" creationId="{4A51FC5A-5BCA-2DB4-615E-BB83F0A870AC}"/>
          </ac:cxnSpMkLst>
        </pc:cxnChg>
      </pc:sldChg>
      <pc:sldChg chg="addSp modSp mod">
        <pc:chgData name="Ponder, Marilyn (CDC/DDID/NCEZID/DHQP) (CTR)" userId="3999cd6a-e61a-4ada-a4ca-391c3b117a90" providerId="ADAL" clId="{D8CCD108-7738-4521-BE4F-51DEDDEAFE8A}" dt="2023-04-18T20:31:40.029" v="17" actId="1076"/>
        <pc:sldMkLst>
          <pc:docMk/>
          <pc:sldMk cId="3711193582" sldId="321"/>
        </pc:sldMkLst>
        <pc:spChg chg="add mod">
          <ac:chgData name="Ponder, Marilyn (CDC/DDID/NCEZID/DHQP) (CTR)" userId="3999cd6a-e61a-4ada-a4ca-391c3b117a90" providerId="ADAL" clId="{D8CCD108-7738-4521-BE4F-51DEDDEAFE8A}" dt="2023-04-18T20:31:40.029" v="17" actId="1076"/>
          <ac:spMkLst>
            <pc:docMk/>
            <pc:sldMk cId="3711193582" sldId="321"/>
            <ac:spMk id="2" creationId="{1F821E5C-941C-E3B2-26BF-3A1E42E11E60}"/>
          </ac:spMkLst>
        </pc:spChg>
      </pc:sldChg>
      <pc:sldChg chg="modSp mod">
        <pc:chgData name="Ponder, Marilyn (CDC/DDID/NCEZID/DHQP) (CTR)" userId="3999cd6a-e61a-4ada-a4ca-391c3b117a90" providerId="ADAL" clId="{D8CCD108-7738-4521-BE4F-51DEDDEAFE8A}" dt="2023-04-18T20:31:02.502" v="0" actId="33553"/>
        <pc:sldMkLst>
          <pc:docMk/>
          <pc:sldMk cId="873243372" sldId="608"/>
        </pc:sldMkLst>
        <pc:spChg chg="mod">
          <ac:chgData name="Ponder, Marilyn (CDC/DDID/NCEZID/DHQP) (CTR)" userId="3999cd6a-e61a-4ada-a4ca-391c3b117a90" providerId="ADAL" clId="{D8CCD108-7738-4521-BE4F-51DEDDEAFE8A}" dt="2023-04-18T20:31:02.502" v="0" actId="33553"/>
          <ac:spMkLst>
            <pc:docMk/>
            <pc:sldMk cId="873243372" sldId="608"/>
            <ac:spMk id="6" creationId="{D9165E42-5F42-065C-6035-314188306531}"/>
          </ac:spMkLst>
        </pc:spChg>
      </pc:sldChg>
      <pc:sldChg chg="modSp mod">
        <pc:chgData name="Ponder, Marilyn (CDC/DDID/NCEZID/DHQP) (CTR)" userId="3999cd6a-e61a-4ada-a4ca-391c3b117a90" providerId="ADAL" clId="{D8CCD108-7738-4521-BE4F-51DEDDEAFE8A}" dt="2023-04-18T20:31:10.215" v="1" actId="33553"/>
        <pc:sldMkLst>
          <pc:docMk/>
          <pc:sldMk cId="4256172704" sldId="609"/>
        </pc:sldMkLst>
        <pc:spChg chg="mod">
          <ac:chgData name="Ponder, Marilyn (CDC/DDID/NCEZID/DHQP) (CTR)" userId="3999cd6a-e61a-4ada-a4ca-391c3b117a90" providerId="ADAL" clId="{D8CCD108-7738-4521-BE4F-51DEDDEAFE8A}" dt="2023-04-18T20:31:10.215" v="1" actId="33553"/>
          <ac:spMkLst>
            <pc:docMk/>
            <pc:sldMk cId="4256172704" sldId="609"/>
            <ac:spMk id="2" creationId="{71DD58D4-87D2-2B26-B6F4-9A402064B4EA}"/>
          </ac:spMkLst>
        </pc:spChg>
      </pc:sldChg>
      <pc:sldChg chg="delSp">
        <pc:chgData name="Ponder, Marilyn (CDC/DDID/NCEZID/DHQP) (CTR)" userId="3999cd6a-e61a-4ada-a4ca-391c3b117a90" providerId="ADAL" clId="{D8CCD108-7738-4521-BE4F-51DEDDEAFE8A}" dt="2023-04-18T20:33:45.914" v="31" actId="478"/>
        <pc:sldMkLst>
          <pc:docMk/>
          <pc:sldMk cId="2816179673" sldId="610"/>
        </pc:sldMkLst>
        <pc:spChg chg="del">
          <ac:chgData name="Ponder, Marilyn (CDC/DDID/NCEZID/DHQP) (CTR)" userId="3999cd6a-e61a-4ada-a4ca-391c3b117a90" providerId="ADAL" clId="{D8CCD108-7738-4521-BE4F-51DEDDEAFE8A}" dt="2023-04-18T20:33:45.914" v="31" actId="478"/>
          <ac:spMkLst>
            <pc:docMk/>
            <pc:sldMk cId="2816179673" sldId="610"/>
            <ac:spMk id="5" creationId="{9747E300-8B85-43B8-8237-F0D7F15BCC92}"/>
          </ac:spMkLst>
        </pc:spChg>
      </pc:sldChg>
      <pc:sldChg chg="modSp">
        <pc:chgData name="Ponder, Marilyn (CDC/DDID/NCEZID/DHQP) (CTR)" userId="3999cd6a-e61a-4ada-a4ca-391c3b117a90" providerId="ADAL" clId="{D8CCD108-7738-4521-BE4F-51DEDDEAFE8A}" dt="2023-04-18T20:34:31.988" v="219" actId="962"/>
        <pc:sldMkLst>
          <pc:docMk/>
          <pc:sldMk cId="1186989294" sldId="612"/>
        </pc:sldMkLst>
        <pc:picChg chg="mod">
          <ac:chgData name="Ponder, Marilyn (CDC/DDID/NCEZID/DHQP) (CTR)" userId="3999cd6a-e61a-4ada-a4ca-391c3b117a90" providerId="ADAL" clId="{D8CCD108-7738-4521-BE4F-51DEDDEAFE8A}" dt="2023-04-18T20:34:31.988" v="219" actId="962"/>
          <ac:picMkLst>
            <pc:docMk/>
            <pc:sldMk cId="1186989294" sldId="612"/>
            <ac:picMk id="10" creationId="{24171071-E0C3-401B-9498-5D6ACE8D6EBB}"/>
          </ac:picMkLst>
        </pc:picChg>
        <pc:picChg chg="mod">
          <ac:chgData name="Ponder, Marilyn (CDC/DDID/NCEZID/DHQP) (CTR)" userId="3999cd6a-e61a-4ada-a4ca-391c3b117a90" providerId="ADAL" clId="{D8CCD108-7738-4521-BE4F-51DEDDEAFE8A}" dt="2023-04-18T20:34:22.728" v="147" actId="962"/>
          <ac:picMkLst>
            <pc:docMk/>
            <pc:sldMk cId="1186989294" sldId="612"/>
            <ac:picMk id="11" creationId="{2785A602-BF51-4B61-B1F9-422E79E50251}"/>
          </ac:picMkLst>
        </pc:picChg>
      </pc:sldChg>
      <pc:sldChg chg="modSp">
        <pc:chgData name="Ponder, Marilyn (CDC/DDID/NCEZID/DHQP) (CTR)" userId="3999cd6a-e61a-4ada-a4ca-391c3b117a90" providerId="ADAL" clId="{D8CCD108-7738-4521-BE4F-51DEDDEAFE8A}" dt="2023-04-18T20:35:24.887" v="411" actId="962"/>
        <pc:sldMkLst>
          <pc:docMk/>
          <pc:sldMk cId="1090926561" sldId="613"/>
        </pc:sldMkLst>
        <pc:picChg chg="mod">
          <ac:chgData name="Ponder, Marilyn (CDC/DDID/NCEZID/DHQP) (CTR)" userId="3999cd6a-e61a-4ada-a4ca-391c3b117a90" providerId="ADAL" clId="{D8CCD108-7738-4521-BE4F-51DEDDEAFE8A}" dt="2023-04-18T20:35:06.237" v="349" actId="962"/>
          <ac:picMkLst>
            <pc:docMk/>
            <pc:sldMk cId="1090926561" sldId="613"/>
            <ac:picMk id="4" creationId="{00000000-0000-0000-0000-000000000000}"/>
          </ac:picMkLst>
        </pc:picChg>
        <pc:picChg chg="mod">
          <ac:chgData name="Ponder, Marilyn (CDC/DDID/NCEZID/DHQP) (CTR)" userId="3999cd6a-e61a-4ada-a4ca-391c3b117a90" providerId="ADAL" clId="{D8CCD108-7738-4521-BE4F-51DEDDEAFE8A}" dt="2023-04-18T20:35:24.887" v="411" actId="962"/>
          <ac:picMkLst>
            <pc:docMk/>
            <pc:sldMk cId="1090926561" sldId="613"/>
            <ac:picMk id="5" creationId="{00000000-0000-0000-0000-000000000000}"/>
          </ac:picMkLst>
        </pc:picChg>
      </pc:sldChg>
      <pc:sldChg chg="addSp delSp modSp">
        <pc:chgData name="Ponder, Marilyn (CDC/DDID/NCEZID/DHQP) (CTR)" userId="3999cd6a-e61a-4ada-a4ca-391c3b117a90" providerId="ADAL" clId="{D8CCD108-7738-4521-BE4F-51DEDDEAFE8A}" dt="2023-04-18T20:47:03.008" v="2090"/>
        <pc:sldMkLst>
          <pc:docMk/>
          <pc:sldMk cId="888857829" sldId="614"/>
        </pc:sldMkLst>
        <pc:spChg chg="mod">
          <ac:chgData name="Ponder, Marilyn (CDC/DDID/NCEZID/DHQP) (CTR)" userId="3999cd6a-e61a-4ada-a4ca-391c3b117a90" providerId="ADAL" clId="{D8CCD108-7738-4521-BE4F-51DEDDEAFE8A}" dt="2023-04-18T20:47:03.008" v="2090"/>
          <ac:spMkLst>
            <pc:docMk/>
            <pc:sldMk cId="888857829" sldId="614"/>
            <ac:spMk id="4" creationId="{6963FD61-8228-33F5-B765-010B92B64890}"/>
          </ac:spMkLst>
        </pc:spChg>
        <pc:spChg chg="mod topLvl">
          <ac:chgData name="Ponder, Marilyn (CDC/DDID/NCEZID/DHQP) (CTR)" userId="3999cd6a-e61a-4ada-a4ca-391c3b117a90" providerId="ADAL" clId="{D8CCD108-7738-4521-BE4F-51DEDDEAFE8A}" dt="2023-04-18T20:43:51.697" v="2042" actId="962"/>
          <ac:spMkLst>
            <pc:docMk/>
            <pc:sldMk cId="888857829" sldId="614"/>
            <ac:spMk id="5" creationId="{D5642EC6-67DB-91A0-55FB-948ABEE014A4}"/>
          </ac:spMkLst>
        </pc:spChg>
        <pc:spChg chg="mod topLvl">
          <ac:chgData name="Ponder, Marilyn (CDC/DDID/NCEZID/DHQP) (CTR)" userId="3999cd6a-e61a-4ada-a4ca-391c3b117a90" providerId="ADAL" clId="{D8CCD108-7738-4521-BE4F-51DEDDEAFE8A}" dt="2023-04-18T20:42:41.926" v="2034" actId="21"/>
          <ac:spMkLst>
            <pc:docMk/>
            <pc:sldMk cId="888857829" sldId="614"/>
            <ac:spMk id="6" creationId="{33C324F0-13EC-29E3-0779-07CA59379D70}"/>
          </ac:spMkLst>
        </pc:spChg>
        <pc:spChg chg="mod topLvl">
          <ac:chgData name="Ponder, Marilyn (CDC/DDID/NCEZID/DHQP) (CTR)" userId="3999cd6a-e61a-4ada-a4ca-391c3b117a90" providerId="ADAL" clId="{D8CCD108-7738-4521-BE4F-51DEDDEAFE8A}" dt="2023-04-18T20:43:53.086" v="2043" actId="962"/>
          <ac:spMkLst>
            <pc:docMk/>
            <pc:sldMk cId="888857829" sldId="614"/>
            <ac:spMk id="7" creationId="{4B2353B1-284B-C909-8B53-1EE24F9EDC71}"/>
          </ac:spMkLst>
        </pc:spChg>
        <pc:spChg chg="mod topLvl">
          <ac:chgData name="Ponder, Marilyn (CDC/DDID/NCEZID/DHQP) (CTR)" userId="3999cd6a-e61a-4ada-a4ca-391c3b117a90" providerId="ADAL" clId="{D8CCD108-7738-4521-BE4F-51DEDDEAFE8A}" dt="2023-04-18T20:43:06.410" v="2038" actId="21"/>
          <ac:spMkLst>
            <pc:docMk/>
            <pc:sldMk cId="888857829" sldId="614"/>
            <ac:spMk id="8" creationId="{D7C54683-1B3C-B872-807F-7CD3EAE9F479}"/>
          </ac:spMkLst>
        </pc:spChg>
        <pc:spChg chg="mod topLvl">
          <ac:chgData name="Ponder, Marilyn (CDC/DDID/NCEZID/DHQP) (CTR)" userId="3999cd6a-e61a-4ada-a4ca-391c3b117a90" providerId="ADAL" clId="{D8CCD108-7738-4521-BE4F-51DEDDEAFE8A}" dt="2023-04-18T20:43:53.967" v="2044" actId="962"/>
          <ac:spMkLst>
            <pc:docMk/>
            <pc:sldMk cId="888857829" sldId="614"/>
            <ac:spMk id="9" creationId="{4EAE3DDD-4B94-FAD9-819F-EAA7D5F178DF}"/>
          </ac:spMkLst>
        </pc:spChg>
        <pc:spChg chg="mod topLvl">
          <ac:chgData name="Ponder, Marilyn (CDC/DDID/NCEZID/DHQP) (CTR)" userId="3999cd6a-e61a-4ada-a4ca-391c3b117a90" providerId="ADAL" clId="{D8CCD108-7738-4521-BE4F-51DEDDEAFE8A}" dt="2023-04-18T20:44:31.589" v="2055" actId="21"/>
          <ac:spMkLst>
            <pc:docMk/>
            <pc:sldMk cId="888857829" sldId="614"/>
            <ac:spMk id="10" creationId="{92BFA9BC-DF25-3179-9FE7-C513BFBDFC5E}"/>
          </ac:spMkLst>
        </pc:spChg>
        <pc:spChg chg="mod topLvl">
          <ac:chgData name="Ponder, Marilyn (CDC/DDID/NCEZID/DHQP) (CTR)" userId="3999cd6a-e61a-4ada-a4ca-391c3b117a90" providerId="ADAL" clId="{D8CCD108-7738-4521-BE4F-51DEDDEAFE8A}" dt="2023-04-18T20:43:54.939" v="2045" actId="962"/>
          <ac:spMkLst>
            <pc:docMk/>
            <pc:sldMk cId="888857829" sldId="614"/>
            <ac:spMk id="11" creationId="{BCB74247-D43F-F299-BA2D-5472A99507A6}"/>
          </ac:spMkLst>
        </pc:spChg>
        <pc:spChg chg="mod topLvl">
          <ac:chgData name="Ponder, Marilyn (CDC/DDID/NCEZID/DHQP) (CTR)" userId="3999cd6a-e61a-4ada-a4ca-391c3b117a90" providerId="ADAL" clId="{D8CCD108-7738-4521-BE4F-51DEDDEAFE8A}" dt="2023-04-18T20:45:01.908" v="2060" actId="21"/>
          <ac:spMkLst>
            <pc:docMk/>
            <pc:sldMk cId="888857829" sldId="614"/>
            <ac:spMk id="12" creationId="{18508B92-11B7-3EAF-27F3-F40B2E32F7CD}"/>
          </ac:spMkLst>
        </pc:spChg>
        <pc:spChg chg="mod topLvl">
          <ac:chgData name="Ponder, Marilyn (CDC/DDID/NCEZID/DHQP) (CTR)" userId="3999cd6a-e61a-4ada-a4ca-391c3b117a90" providerId="ADAL" clId="{D8CCD108-7738-4521-BE4F-51DEDDEAFE8A}" dt="2023-04-18T20:43:56.142" v="2046" actId="962"/>
          <ac:spMkLst>
            <pc:docMk/>
            <pc:sldMk cId="888857829" sldId="614"/>
            <ac:spMk id="13" creationId="{CAC35955-B320-E2EB-AD34-4163A85DC9AD}"/>
          </ac:spMkLst>
        </pc:spChg>
        <pc:spChg chg="mod topLvl">
          <ac:chgData name="Ponder, Marilyn (CDC/DDID/NCEZID/DHQP) (CTR)" userId="3999cd6a-e61a-4ada-a4ca-391c3b117a90" providerId="ADAL" clId="{D8CCD108-7738-4521-BE4F-51DEDDEAFE8A}" dt="2023-04-18T20:45:20.530" v="2064" actId="21"/>
          <ac:spMkLst>
            <pc:docMk/>
            <pc:sldMk cId="888857829" sldId="614"/>
            <ac:spMk id="14" creationId="{4A1AA870-A85B-3061-C81D-1416563A9B83}"/>
          </ac:spMkLst>
        </pc:spChg>
        <pc:spChg chg="mod topLvl">
          <ac:chgData name="Ponder, Marilyn (CDC/DDID/NCEZID/DHQP) (CTR)" userId="3999cd6a-e61a-4ada-a4ca-391c3b117a90" providerId="ADAL" clId="{D8CCD108-7738-4521-BE4F-51DEDDEAFE8A}" dt="2023-04-18T20:44:00.730" v="2047" actId="962"/>
          <ac:spMkLst>
            <pc:docMk/>
            <pc:sldMk cId="888857829" sldId="614"/>
            <ac:spMk id="15" creationId="{99A9B10C-2753-1A9F-34A8-F6B9768C8961}"/>
          </ac:spMkLst>
        </pc:spChg>
        <pc:spChg chg="mod topLvl">
          <ac:chgData name="Ponder, Marilyn (CDC/DDID/NCEZID/DHQP) (CTR)" userId="3999cd6a-e61a-4ada-a4ca-391c3b117a90" providerId="ADAL" clId="{D8CCD108-7738-4521-BE4F-51DEDDEAFE8A}" dt="2023-04-18T20:45:51.197" v="2072" actId="21"/>
          <ac:spMkLst>
            <pc:docMk/>
            <pc:sldMk cId="888857829" sldId="614"/>
            <ac:spMk id="16" creationId="{709D9E27-72BF-D09C-F4A4-43062FD51499}"/>
          </ac:spMkLst>
        </pc:spChg>
        <pc:spChg chg="mod topLvl">
          <ac:chgData name="Ponder, Marilyn (CDC/DDID/NCEZID/DHQP) (CTR)" userId="3999cd6a-e61a-4ada-a4ca-391c3b117a90" providerId="ADAL" clId="{D8CCD108-7738-4521-BE4F-51DEDDEAFE8A}" dt="2023-04-18T20:44:01.795" v="2048" actId="962"/>
          <ac:spMkLst>
            <pc:docMk/>
            <pc:sldMk cId="888857829" sldId="614"/>
            <ac:spMk id="17" creationId="{4C3972ED-1C21-2B20-F24E-08CE42EAE8B5}"/>
          </ac:spMkLst>
        </pc:spChg>
        <pc:spChg chg="mod topLvl">
          <ac:chgData name="Ponder, Marilyn (CDC/DDID/NCEZID/DHQP) (CTR)" userId="3999cd6a-e61a-4ada-a4ca-391c3b117a90" providerId="ADAL" clId="{D8CCD108-7738-4521-BE4F-51DEDDEAFE8A}" dt="2023-04-18T20:46:07.763" v="2076" actId="21"/>
          <ac:spMkLst>
            <pc:docMk/>
            <pc:sldMk cId="888857829" sldId="614"/>
            <ac:spMk id="18" creationId="{86076A6E-B4E4-38E0-A86B-FBC1C7B57655}"/>
          </ac:spMkLst>
        </pc:spChg>
        <pc:spChg chg="mod topLvl">
          <ac:chgData name="Ponder, Marilyn (CDC/DDID/NCEZID/DHQP) (CTR)" userId="3999cd6a-e61a-4ada-a4ca-391c3b117a90" providerId="ADAL" clId="{D8CCD108-7738-4521-BE4F-51DEDDEAFE8A}" dt="2023-04-18T20:44:02.920" v="2049" actId="962"/>
          <ac:spMkLst>
            <pc:docMk/>
            <pc:sldMk cId="888857829" sldId="614"/>
            <ac:spMk id="19" creationId="{EB502C43-5A8A-A06A-FF2D-C474DA25171A}"/>
          </ac:spMkLst>
        </pc:spChg>
        <pc:spChg chg="mod topLvl">
          <ac:chgData name="Ponder, Marilyn (CDC/DDID/NCEZID/DHQP) (CTR)" userId="3999cd6a-e61a-4ada-a4ca-391c3b117a90" providerId="ADAL" clId="{D8CCD108-7738-4521-BE4F-51DEDDEAFE8A}" dt="2023-04-18T20:46:32.185" v="2081" actId="21"/>
          <ac:spMkLst>
            <pc:docMk/>
            <pc:sldMk cId="888857829" sldId="614"/>
            <ac:spMk id="20" creationId="{F81DEA62-FB3D-81C4-C0CB-D34E9F4B643D}"/>
          </ac:spMkLst>
        </pc:spChg>
        <pc:spChg chg="add del mod">
          <ac:chgData name="Ponder, Marilyn (CDC/DDID/NCEZID/DHQP) (CTR)" userId="3999cd6a-e61a-4ada-a4ca-391c3b117a90" providerId="ADAL" clId="{D8CCD108-7738-4521-BE4F-51DEDDEAFE8A}" dt="2023-04-18T20:42:37.575" v="2033" actId="478"/>
          <ac:spMkLst>
            <pc:docMk/>
            <pc:sldMk cId="888857829" sldId="614"/>
            <ac:spMk id="21" creationId="{E41AD849-B1BD-B4B4-DE4D-7FAA3B2590DC}"/>
          </ac:spMkLst>
        </pc:spChg>
        <pc:spChg chg="add mod">
          <ac:chgData name="Ponder, Marilyn (CDC/DDID/NCEZID/DHQP) (CTR)" userId="3999cd6a-e61a-4ada-a4ca-391c3b117a90" providerId="ADAL" clId="{D8CCD108-7738-4521-BE4F-51DEDDEAFE8A}" dt="2023-04-18T20:42:59.643" v="2037" actId="255"/>
          <ac:spMkLst>
            <pc:docMk/>
            <pc:sldMk cId="888857829" sldId="614"/>
            <ac:spMk id="22" creationId="{AEC2B045-2849-6DAE-7917-5AE2DC5852A2}"/>
          </ac:spMkLst>
        </pc:spChg>
        <pc:spChg chg="add mod">
          <ac:chgData name="Ponder, Marilyn (CDC/DDID/NCEZID/DHQP) (CTR)" userId="3999cd6a-e61a-4ada-a4ca-391c3b117a90" providerId="ADAL" clId="{D8CCD108-7738-4521-BE4F-51DEDDEAFE8A}" dt="2023-04-18T20:43:26.318" v="2041" actId="1076"/>
          <ac:spMkLst>
            <pc:docMk/>
            <pc:sldMk cId="888857829" sldId="614"/>
            <ac:spMk id="23" creationId="{CEAE4965-CF95-ED40-AFCF-0FEBB5B62FAF}"/>
          </ac:spMkLst>
        </pc:spChg>
        <pc:spChg chg="add mod">
          <ac:chgData name="Ponder, Marilyn (CDC/DDID/NCEZID/DHQP) (CTR)" userId="3999cd6a-e61a-4ada-a4ca-391c3b117a90" providerId="ADAL" clId="{D8CCD108-7738-4521-BE4F-51DEDDEAFE8A}" dt="2023-04-18T20:44:57.727" v="2059" actId="255"/>
          <ac:spMkLst>
            <pc:docMk/>
            <pc:sldMk cId="888857829" sldId="614"/>
            <ac:spMk id="24" creationId="{31B0CEDB-AFFA-965D-1CD0-92DF68D620D9}"/>
          </ac:spMkLst>
        </pc:spChg>
        <pc:spChg chg="add mod">
          <ac:chgData name="Ponder, Marilyn (CDC/DDID/NCEZID/DHQP) (CTR)" userId="3999cd6a-e61a-4ada-a4ca-391c3b117a90" providerId="ADAL" clId="{D8CCD108-7738-4521-BE4F-51DEDDEAFE8A}" dt="2023-04-18T20:45:15.764" v="2063" actId="14100"/>
          <ac:spMkLst>
            <pc:docMk/>
            <pc:sldMk cId="888857829" sldId="614"/>
            <ac:spMk id="25" creationId="{12E0150E-7932-B03A-B7CD-C070BE29F8F8}"/>
          </ac:spMkLst>
        </pc:spChg>
        <pc:spChg chg="add mod">
          <ac:chgData name="Ponder, Marilyn (CDC/DDID/NCEZID/DHQP) (CTR)" userId="3999cd6a-e61a-4ada-a4ca-391c3b117a90" providerId="ADAL" clId="{D8CCD108-7738-4521-BE4F-51DEDDEAFE8A}" dt="2023-04-18T20:45:46.954" v="2071" actId="1035"/>
          <ac:spMkLst>
            <pc:docMk/>
            <pc:sldMk cId="888857829" sldId="614"/>
            <ac:spMk id="26" creationId="{372D2882-48A1-30E5-0A83-00A289D195C4}"/>
          </ac:spMkLst>
        </pc:spChg>
        <pc:spChg chg="add mod">
          <ac:chgData name="Ponder, Marilyn (CDC/DDID/NCEZID/DHQP) (CTR)" userId="3999cd6a-e61a-4ada-a4ca-391c3b117a90" providerId="ADAL" clId="{D8CCD108-7738-4521-BE4F-51DEDDEAFE8A}" dt="2023-04-18T20:46:05.071" v="2075" actId="1076"/>
          <ac:spMkLst>
            <pc:docMk/>
            <pc:sldMk cId="888857829" sldId="614"/>
            <ac:spMk id="27" creationId="{D1BADE82-6604-653F-F440-5683C7000E16}"/>
          </ac:spMkLst>
        </pc:spChg>
        <pc:spChg chg="add mod">
          <ac:chgData name="Ponder, Marilyn (CDC/DDID/NCEZID/DHQP) (CTR)" userId="3999cd6a-e61a-4ada-a4ca-391c3b117a90" providerId="ADAL" clId="{D8CCD108-7738-4521-BE4F-51DEDDEAFE8A}" dt="2023-04-18T20:46:26.555" v="2080" actId="122"/>
          <ac:spMkLst>
            <pc:docMk/>
            <pc:sldMk cId="888857829" sldId="614"/>
            <ac:spMk id="28" creationId="{DD98F938-EB1F-9E14-DEA6-FA7ED5661FFF}"/>
          </ac:spMkLst>
        </pc:spChg>
        <pc:spChg chg="add mod">
          <ac:chgData name="Ponder, Marilyn (CDC/DDID/NCEZID/DHQP) (CTR)" userId="3999cd6a-e61a-4ada-a4ca-391c3b117a90" providerId="ADAL" clId="{D8CCD108-7738-4521-BE4F-51DEDDEAFE8A}" dt="2023-04-18T20:46:48.119" v="2084" actId="1076"/>
          <ac:spMkLst>
            <pc:docMk/>
            <pc:sldMk cId="888857829" sldId="614"/>
            <ac:spMk id="29" creationId="{C9E73612-B04C-D9C7-5623-EB406B328407}"/>
          </ac:spMkLst>
        </pc:spChg>
        <pc:grpChg chg="add del mod">
          <ac:chgData name="Ponder, Marilyn (CDC/DDID/NCEZID/DHQP) (CTR)" userId="3999cd6a-e61a-4ada-a4ca-391c3b117a90" providerId="ADAL" clId="{D8CCD108-7738-4521-BE4F-51DEDDEAFE8A}" dt="2023-04-18T20:41:24.479" v="2022" actId="165"/>
          <ac:grpSpMkLst>
            <pc:docMk/>
            <pc:sldMk cId="888857829" sldId="614"/>
            <ac:grpSpMk id="3" creationId="{D8245F77-691C-55F6-517A-6A6E01A43182}"/>
          </ac:grpSpMkLst>
        </pc:grpChg>
      </pc:sldChg>
      <pc:sldChg chg="modSp">
        <pc:chgData name="Ponder, Marilyn (CDC/DDID/NCEZID/DHQP) (CTR)" userId="3999cd6a-e61a-4ada-a4ca-391c3b117a90" providerId="ADAL" clId="{D8CCD108-7738-4521-BE4F-51DEDDEAFE8A}" dt="2023-04-18T20:37:11.505" v="944" actId="962"/>
        <pc:sldMkLst>
          <pc:docMk/>
          <pc:sldMk cId="841513488" sldId="615"/>
        </pc:sldMkLst>
        <pc:spChg chg="mod">
          <ac:chgData name="Ponder, Marilyn (CDC/DDID/NCEZID/DHQP) (CTR)" userId="3999cd6a-e61a-4ada-a4ca-391c3b117a90" providerId="ADAL" clId="{D8CCD108-7738-4521-BE4F-51DEDDEAFE8A}" dt="2023-04-18T20:36:19.181" v="462" actId="1076"/>
          <ac:spMkLst>
            <pc:docMk/>
            <pc:sldMk cId="841513488" sldId="615"/>
            <ac:spMk id="6" creationId="{A4B313B3-E8C8-4804-B7E4-3A255C944A12}"/>
          </ac:spMkLst>
        </pc:spChg>
        <pc:grpChg chg="mod">
          <ac:chgData name="Ponder, Marilyn (CDC/DDID/NCEZID/DHQP) (CTR)" userId="3999cd6a-e61a-4ada-a4ca-391c3b117a90" providerId="ADAL" clId="{D8CCD108-7738-4521-BE4F-51DEDDEAFE8A}" dt="2023-04-18T20:36:53.620" v="782" actId="962"/>
          <ac:grpSpMkLst>
            <pc:docMk/>
            <pc:sldMk cId="841513488" sldId="615"/>
            <ac:grpSpMk id="5" creationId="{0673CDDE-2BD2-44FB-BCE2-1E42C2F07078}"/>
          </ac:grpSpMkLst>
        </pc:grpChg>
        <pc:grpChg chg="mod">
          <ac:chgData name="Ponder, Marilyn (CDC/DDID/NCEZID/DHQP) (CTR)" userId="3999cd6a-e61a-4ada-a4ca-391c3b117a90" providerId="ADAL" clId="{D8CCD108-7738-4521-BE4F-51DEDDEAFE8A}" dt="2023-04-18T20:37:11.505" v="944" actId="962"/>
          <ac:grpSpMkLst>
            <pc:docMk/>
            <pc:sldMk cId="841513488" sldId="615"/>
            <ac:grpSpMk id="8" creationId="{FB979C55-C1FF-4BF1-8707-A73443FE01BC}"/>
          </ac:grpSpMkLst>
        </pc:grpChg>
        <pc:picChg chg="mod">
          <ac:chgData name="Ponder, Marilyn (CDC/DDID/NCEZID/DHQP) (CTR)" userId="3999cd6a-e61a-4ada-a4ca-391c3b117a90" providerId="ADAL" clId="{D8CCD108-7738-4521-BE4F-51DEDDEAFE8A}" dt="2023-04-18T20:36:19.181" v="462" actId="1076"/>
          <ac:picMkLst>
            <pc:docMk/>
            <pc:sldMk cId="841513488" sldId="615"/>
            <ac:picMk id="7" creationId="{C83A2B18-16E3-4029-B8C8-065162A2B628}"/>
          </ac:picMkLst>
        </pc:picChg>
      </pc:sldChg>
      <pc:sldChg chg="addSp delSp modSp mod">
        <pc:chgData name="Ponder, Marilyn (CDC/DDID/NCEZID/DHQP) (CTR)" userId="3999cd6a-e61a-4ada-a4ca-391c3b117a90" providerId="ADAL" clId="{D8CCD108-7738-4521-BE4F-51DEDDEAFE8A}" dt="2023-04-19T15:02:25.059" v="2094" actId="20577"/>
        <pc:sldMkLst>
          <pc:docMk/>
          <pc:sldMk cId="3280850425" sldId="616"/>
        </pc:sldMkLst>
        <pc:spChg chg="mod">
          <ac:chgData name="Ponder, Marilyn (CDC/DDID/NCEZID/DHQP) (CTR)" userId="3999cd6a-e61a-4ada-a4ca-391c3b117a90" providerId="ADAL" clId="{D8CCD108-7738-4521-BE4F-51DEDDEAFE8A}" dt="2023-04-18T20:33:24.530" v="28"/>
          <ac:spMkLst>
            <pc:docMk/>
            <pc:sldMk cId="3280850425" sldId="616"/>
            <ac:spMk id="2" creationId="{00000000-0000-0000-0000-000000000000}"/>
          </ac:spMkLst>
        </pc:spChg>
        <pc:spChg chg="mod">
          <ac:chgData name="Ponder, Marilyn (CDC/DDID/NCEZID/DHQP) (CTR)" userId="3999cd6a-e61a-4ada-a4ca-391c3b117a90" providerId="ADAL" clId="{D8CCD108-7738-4521-BE4F-51DEDDEAFE8A}" dt="2023-04-18T20:37:57.787" v="945" actId="164"/>
          <ac:spMkLst>
            <pc:docMk/>
            <pc:sldMk cId="3280850425" sldId="616"/>
            <ac:spMk id="4" creationId="{AD755441-8315-4102-ABBB-7A61B571F4DE}"/>
          </ac:spMkLst>
        </pc:spChg>
        <pc:spChg chg="add del mod">
          <ac:chgData name="Ponder, Marilyn (CDC/DDID/NCEZID/DHQP) (CTR)" userId="3999cd6a-e61a-4ada-a4ca-391c3b117a90" providerId="ADAL" clId="{D8CCD108-7738-4521-BE4F-51DEDDEAFE8A}" dt="2023-04-19T15:02:25.059" v="2094" actId="20577"/>
          <ac:spMkLst>
            <pc:docMk/>
            <pc:sldMk cId="3280850425" sldId="616"/>
            <ac:spMk id="5" creationId="{06AFA35E-3EAA-A4C6-3FD6-B91894BE9C5F}"/>
          </ac:spMkLst>
        </pc:spChg>
        <pc:spChg chg="add del">
          <ac:chgData name="Ponder, Marilyn (CDC/DDID/NCEZID/DHQP) (CTR)" userId="3999cd6a-e61a-4ada-a4ca-391c3b117a90" providerId="ADAL" clId="{D8CCD108-7738-4521-BE4F-51DEDDEAFE8A}" dt="2023-04-18T20:32:24.094" v="23" actId="478"/>
          <ac:spMkLst>
            <pc:docMk/>
            <pc:sldMk cId="3280850425" sldId="616"/>
            <ac:spMk id="7" creationId="{1C45E83D-CAFF-B3C5-1830-7AAB9D0AB696}"/>
          </ac:spMkLst>
        </pc:spChg>
        <pc:spChg chg="mod">
          <ac:chgData name="Ponder, Marilyn (CDC/DDID/NCEZID/DHQP) (CTR)" userId="3999cd6a-e61a-4ada-a4ca-391c3b117a90" providerId="ADAL" clId="{D8CCD108-7738-4521-BE4F-51DEDDEAFE8A}" dt="2023-04-18T20:33:36.597" v="30" actId="962"/>
          <ac:spMkLst>
            <pc:docMk/>
            <pc:sldMk cId="3280850425" sldId="616"/>
            <ac:spMk id="9" creationId="{26DD53D3-6B60-9558-F6A6-4F4E133C2D65}"/>
          </ac:spMkLst>
        </pc:spChg>
        <pc:grpChg chg="mod">
          <ac:chgData name="Ponder, Marilyn (CDC/DDID/NCEZID/DHQP) (CTR)" userId="3999cd6a-e61a-4ada-a4ca-391c3b117a90" providerId="ADAL" clId="{D8CCD108-7738-4521-BE4F-51DEDDEAFE8A}" dt="2023-04-18T20:37:57.787" v="945" actId="164"/>
          <ac:grpSpMkLst>
            <pc:docMk/>
            <pc:sldMk cId="3280850425" sldId="616"/>
            <ac:grpSpMk id="8" creationId="{3CBD17D3-F2CE-85BF-355C-C0E6601C0417}"/>
          </ac:grpSpMkLst>
        </pc:grpChg>
        <pc:grpChg chg="add mod">
          <ac:chgData name="Ponder, Marilyn (CDC/DDID/NCEZID/DHQP) (CTR)" userId="3999cd6a-e61a-4ada-a4ca-391c3b117a90" providerId="ADAL" clId="{D8CCD108-7738-4521-BE4F-51DEDDEAFE8A}" dt="2023-04-18T20:40:34.253" v="2021" actId="962"/>
          <ac:grpSpMkLst>
            <pc:docMk/>
            <pc:sldMk cId="3280850425" sldId="616"/>
            <ac:grpSpMk id="10" creationId="{A1B9362C-0172-86C7-F0C7-FC34B20202D8}"/>
          </ac:grpSpMkLst>
        </pc:grpChg>
      </pc:sldChg>
      <pc:sldChg chg="modSp mod">
        <pc:chgData name="Ponder, Marilyn (CDC/DDID/NCEZID/DHQP) (CTR)" userId="3999cd6a-e61a-4ada-a4ca-391c3b117a90" providerId="ADAL" clId="{D8CCD108-7738-4521-BE4F-51DEDDEAFE8A}" dt="2023-04-18T20:31:15.100" v="2" actId="33553"/>
        <pc:sldMkLst>
          <pc:docMk/>
          <pc:sldMk cId="2501075541" sldId="617"/>
        </pc:sldMkLst>
        <pc:spChg chg="mod">
          <ac:chgData name="Ponder, Marilyn (CDC/DDID/NCEZID/DHQP) (CTR)" userId="3999cd6a-e61a-4ada-a4ca-391c3b117a90" providerId="ADAL" clId="{D8CCD108-7738-4521-BE4F-51DEDDEAFE8A}" dt="2023-04-18T20:31:15.100" v="2" actId="33553"/>
          <ac:spMkLst>
            <pc:docMk/>
            <pc:sldMk cId="2501075541" sldId="617"/>
            <ac:spMk id="6" creationId="{C9F6E634-2A15-1E28-7DA1-EBD3B611459C}"/>
          </ac:spMkLst>
        </pc:spChg>
      </pc:sldChg>
    </pc:docChg>
  </pc:docChgLst>
  <pc:docChgLst>
    <pc:chgData name="Lessa, Fernanda (CDC/DDID/NCEZID/DHQP)" userId="3b10506a-91e0-4aa6-8e4a-b48f1b2c20e9" providerId="ADAL" clId="{6A436811-C050-4E08-AFCF-2AC799D3E32E}"/>
    <pc:docChg chg="custSel modSld">
      <pc:chgData name="Lessa, Fernanda (CDC/DDID/NCEZID/DHQP)" userId="3b10506a-91e0-4aa6-8e4a-b48f1b2c20e9" providerId="ADAL" clId="{6A436811-C050-4E08-AFCF-2AC799D3E32E}" dt="2023-03-31T21:14:05.978" v="257" actId="20577"/>
      <pc:docMkLst>
        <pc:docMk/>
      </pc:docMkLst>
      <pc:sldChg chg="modSp mod">
        <pc:chgData name="Lessa, Fernanda (CDC/DDID/NCEZID/DHQP)" userId="3b10506a-91e0-4aa6-8e4a-b48f1b2c20e9" providerId="ADAL" clId="{6A436811-C050-4E08-AFCF-2AC799D3E32E}" dt="2023-03-31T21:12:19.290" v="117" actId="20577"/>
        <pc:sldMkLst>
          <pc:docMk/>
          <pc:sldMk cId="2017858724" sldId="301"/>
        </pc:sldMkLst>
        <pc:spChg chg="mod">
          <ac:chgData name="Lessa, Fernanda (CDC/DDID/NCEZID/DHQP)" userId="3b10506a-91e0-4aa6-8e4a-b48f1b2c20e9" providerId="ADAL" clId="{6A436811-C050-4E08-AFCF-2AC799D3E32E}" dt="2023-03-31T21:12:19.290" v="117" actId="20577"/>
          <ac:spMkLst>
            <pc:docMk/>
            <pc:sldMk cId="2017858724" sldId="301"/>
            <ac:spMk id="8" creationId="{CD719EDB-4234-0C41-D285-4FF2EAC50B6C}"/>
          </ac:spMkLst>
        </pc:spChg>
        <pc:spChg chg="mod">
          <ac:chgData name="Lessa, Fernanda (CDC/DDID/NCEZID/DHQP)" userId="3b10506a-91e0-4aa6-8e4a-b48f1b2c20e9" providerId="ADAL" clId="{6A436811-C050-4E08-AFCF-2AC799D3E32E}" dt="2023-03-31T18:17:43.390" v="1" actId="207"/>
          <ac:spMkLst>
            <pc:docMk/>
            <pc:sldMk cId="2017858724" sldId="301"/>
            <ac:spMk id="13" creationId="{7F6E74CA-1DB4-8491-6F45-588512F3041F}"/>
          </ac:spMkLst>
        </pc:spChg>
      </pc:sldChg>
      <pc:sldChg chg="modSp mod">
        <pc:chgData name="Lessa, Fernanda (CDC/DDID/NCEZID/DHQP)" userId="3b10506a-91e0-4aa6-8e4a-b48f1b2c20e9" providerId="ADAL" clId="{6A436811-C050-4E08-AFCF-2AC799D3E32E}" dt="2023-03-31T21:12:36.517" v="145" actId="20577"/>
        <pc:sldMkLst>
          <pc:docMk/>
          <pc:sldMk cId="2663417825" sldId="325"/>
        </pc:sldMkLst>
        <pc:spChg chg="mod">
          <ac:chgData name="Lessa, Fernanda (CDC/DDID/NCEZID/DHQP)" userId="3b10506a-91e0-4aa6-8e4a-b48f1b2c20e9" providerId="ADAL" clId="{6A436811-C050-4E08-AFCF-2AC799D3E32E}" dt="2023-03-31T21:12:36.517" v="145" actId="20577"/>
          <ac:spMkLst>
            <pc:docMk/>
            <pc:sldMk cId="2663417825" sldId="325"/>
            <ac:spMk id="3" creationId="{00000000-0000-0000-0000-000000000000}"/>
          </ac:spMkLst>
        </pc:spChg>
      </pc:sldChg>
      <pc:sldChg chg="modSp mod">
        <pc:chgData name="Lessa, Fernanda (CDC/DDID/NCEZID/DHQP)" userId="3b10506a-91e0-4aa6-8e4a-b48f1b2c20e9" providerId="ADAL" clId="{6A436811-C050-4E08-AFCF-2AC799D3E32E}" dt="2023-03-31T18:18:16.703" v="3" actId="207"/>
        <pc:sldMkLst>
          <pc:docMk/>
          <pc:sldMk cId="873243372" sldId="608"/>
        </pc:sldMkLst>
        <pc:spChg chg="mod">
          <ac:chgData name="Lessa, Fernanda (CDC/DDID/NCEZID/DHQP)" userId="3b10506a-91e0-4aa6-8e4a-b48f1b2c20e9" providerId="ADAL" clId="{6A436811-C050-4E08-AFCF-2AC799D3E32E}" dt="2023-03-31T18:18:16.703" v="3" actId="207"/>
          <ac:spMkLst>
            <pc:docMk/>
            <pc:sldMk cId="873243372" sldId="608"/>
            <ac:spMk id="7" creationId="{27F50FCC-1473-E8AD-6891-F83AC9A3FF94}"/>
          </ac:spMkLst>
        </pc:spChg>
      </pc:sldChg>
      <pc:sldChg chg="modSp">
        <pc:chgData name="Lessa, Fernanda (CDC/DDID/NCEZID/DHQP)" userId="3b10506a-91e0-4aa6-8e4a-b48f1b2c20e9" providerId="ADAL" clId="{6A436811-C050-4E08-AFCF-2AC799D3E32E}" dt="2023-03-31T21:12:55.792" v="173" actId="20577"/>
        <pc:sldMkLst>
          <pc:docMk/>
          <pc:sldMk cId="4256172704" sldId="609"/>
        </pc:sldMkLst>
        <pc:spChg chg="mod">
          <ac:chgData name="Lessa, Fernanda (CDC/DDID/NCEZID/DHQP)" userId="3b10506a-91e0-4aa6-8e4a-b48f1b2c20e9" providerId="ADAL" clId="{6A436811-C050-4E08-AFCF-2AC799D3E32E}" dt="2023-03-31T21:12:55.792" v="173" actId="20577"/>
          <ac:spMkLst>
            <pc:docMk/>
            <pc:sldMk cId="4256172704" sldId="609"/>
            <ac:spMk id="2" creationId="{71DD58D4-87D2-2B26-B6F4-9A402064B4EA}"/>
          </ac:spMkLst>
        </pc:spChg>
      </pc:sldChg>
      <pc:sldChg chg="modSp">
        <pc:chgData name="Lessa, Fernanda (CDC/DDID/NCEZID/DHQP)" userId="3b10506a-91e0-4aa6-8e4a-b48f1b2c20e9" providerId="ADAL" clId="{6A436811-C050-4E08-AFCF-2AC799D3E32E}" dt="2023-03-31T21:13:15.790" v="199" actId="20577"/>
        <pc:sldMkLst>
          <pc:docMk/>
          <pc:sldMk cId="3193228386" sldId="611"/>
        </pc:sldMkLst>
        <pc:spChg chg="mod">
          <ac:chgData name="Lessa, Fernanda (CDC/DDID/NCEZID/DHQP)" userId="3b10506a-91e0-4aa6-8e4a-b48f1b2c20e9" providerId="ADAL" clId="{6A436811-C050-4E08-AFCF-2AC799D3E32E}" dt="2023-03-31T21:13:15.790" v="199" actId="20577"/>
          <ac:spMkLst>
            <pc:docMk/>
            <pc:sldMk cId="3193228386" sldId="611"/>
            <ac:spMk id="3" creationId="{A40E1DA2-F5EE-49DE-937A-C345A946305C}"/>
          </ac:spMkLst>
        </pc:spChg>
      </pc:sldChg>
      <pc:sldChg chg="modSp">
        <pc:chgData name="Lessa, Fernanda (CDC/DDID/NCEZID/DHQP)" userId="3b10506a-91e0-4aa6-8e4a-b48f1b2c20e9" providerId="ADAL" clId="{6A436811-C050-4E08-AFCF-2AC799D3E32E}" dt="2023-03-31T21:13:29.559" v="215" actId="20577"/>
        <pc:sldMkLst>
          <pc:docMk/>
          <pc:sldMk cId="1186989294" sldId="612"/>
        </pc:sldMkLst>
        <pc:spChg chg="mod">
          <ac:chgData name="Lessa, Fernanda (CDC/DDID/NCEZID/DHQP)" userId="3b10506a-91e0-4aa6-8e4a-b48f1b2c20e9" providerId="ADAL" clId="{6A436811-C050-4E08-AFCF-2AC799D3E32E}" dt="2023-03-31T21:13:29.559" v="215" actId="20577"/>
          <ac:spMkLst>
            <pc:docMk/>
            <pc:sldMk cId="1186989294" sldId="612"/>
            <ac:spMk id="12" creationId="{5DA6BE62-7E8C-4532-9D57-4A04226B28BC}"/>
          </ac:spMkLst>
        </pc:spChg>
      </pc:sldChg>
      <pc:sldChg chg="addSp modSp mod">
        <pc:chgData name="Lessa, Fernanda (CDC/DDID/NCEZID/DHQP)" userId="3b10506a-91e0-4aa6-8e4a-b48f1b2c20e9" providerId="ADAL" clId="{6A436811-C050-4E08-AFCF-2AC799D3E32E}" dt="2023-03-31T18:28:08.776" v="66" actId="20577"/>
        <pc:sldMkLst>
          <pc:docMk/>
          <pc:sldMk cId="888857829" sldId="614"/>
        </pc:sldMkLst>
        <pc:spChg chg="mod">
          <ac:chgData name="Lessa, Fernanda (CDC/DDID/NCEZID/DHQP)" userId="3b10506a-91e0-4aa6-8e4a-b48f1b2c20e9" providerId="ADAL" clId="{6A436811-C050-4E08-AFCF-2AC799D3E32E}" dt="2023-03-31T18:27:35.897" v="38" actId="14100"/>
          <ac:spMkLst>
            <pc:docMk/>
            <pc:sldMk cId="888857829" sldId="614"/>
            <ac:spMk id="2" creationId="{00000000-0000-0000-0000-000000000000}"/>
          </ac:spMkLst>
        </pc:spChg>
        <pc:spChg chg="add mod">
          <ac:chgData name="Lessa, Fernanda (CDC/DDID/NCEZID/DHQP)" userId="3b10506a-91e0-4aa6-8e4a-b48f1b2c20e9" providerId="ADAL" clId="{6A436811-C050-4E08-AFCF-2AC799D3E32E}" dt="2023-03-31T18:28:08.776" v="66" actId="20577"/>
          <ac:spMkLst>
            <pc:docMk/>
            <pc:sldMk cId="888857829" sldId="614"/>
            <ac:spMk id="4" creationId="{6963FD61-8228-33F5-B765-010B92B64890}"/>
          </ac:spMkLst>
        </pc:spChg>
        <pc:spChg chg="mod">
          <ac:chgData name="Lessa, Fernanda (CDC/DDID/NCEZID/DHQP)" userId="3b10506a-91e0-4aa6-8e4a-b48f1b2c20e9" providerId="ADAL" clId="{6A436811-C050-4E08-AFCF-2AC799D3E32E}" dt="2023-03-31T18:20:23.014" v="12" actId="113"/>
          <ac:spMkLst>
            <pc:docMk/>
            <pc:sldMk cId="888857829" sldId="614"/>
            <ac:spMk id="6" creationId="{33C324F0-13EC-29E3-0779-07CA59379D70}"/>
          </ac:spMkLst>
        </pc:spChg>
        <pc:spChg chg="mod">
          <ac:chgData name="Lessa, Fernanda (CDC/DDID/NCEZID/DHQP)" userId="3b10506a-91e0-4aa6-8e4a-b48f1b2c20e9" providerId="ADAL" clId="{6A436811-C050-4E08-AFCF-2AC799D3E32E}" dt="2023-03-31T18:20:14.897" v="10" actId="207"/>
          <ac:spMkLst>
            <pc:docMk/>
            <pc:sldMk cId="888857829" sldId="614"/>
            <ac:spMk id="10" creationId="{92BFA9BC-DF25-3179-9FE7-C513BFBDFC5E}"/>
          </ac:spMkLst>
        </pc:spChg>
        <pc:spChg chg="mod">
          <ac:chgData name="Lessa, Fernanda (CDC/DDID/NCEZID/DHQP)" userId="3b10506a-91e0-4aa6-8e4a-b48f1b2c20e9" providerId="ADAL" clId="{6A436811-C050-4E08-AFCF-2AC799D3E32E}" dt="2023-03-31T18:20:28.423" v="14" actId="113"/>
          <ac:spMkLst>
            <pc:docMk/>
            <pc:sldMk cId="888857829" sldId="614"/>
            <ac:spMk id="14" creationId="{4A1AA870-A85B-3061-C81D-1416563A9B83}"/>
          </ac:spMkLst>
        </pc:spChg>
        <pc:spChg chg="mod">
          <ac:chgData name="Lessa, Fernanda (CDC/DDID/NCEZID/DHQP)" userId="3b10506a-91e0-4aa6-8e4a-b48f1b2c20e9" providerId="ADAL" clId="{6A436811-C050-4E08-AFCF-2AC799D3E32E}" dt="2023-03-31T18:27:47.444" v="40" actId="20577"/>
          <ac:spMkLst>
            <pc:docMk/>
            <pc:sldMk cId="888857829" sldId="614"/>
            <ac:spMk id="16" creationId="{709D9E27-72BF-D09C-F4A4-43062FD51499}"/>
          </ac:spMkLst>
        </pc:spChg>
        <pc:spChg chg="mod">
          <ac:chgData name="Lessa, Fernanda (CDC/DDID/NCEZID/DHQP)" userId="3b10506a-91e0-4aa6-8e4a-b48f1b2c20e9" providerId="ADAL" clId="{6A436811-C050-4E08-AFCF-2AC799D3E32E}" dt="2023-03-31T18:20:34.662" v="16" actId="207"/>
          <ac:spMkLst>
            <pc:docMk/>
            <pc:sldMk cId="888857829" sldId="614"/>
            <ac:spMk id="18" creationId="{86076A6E-B4E4-38E0-A86B-FBC1C7B57655}"/>
          </ac:spMkLst>
        </pc:spChg>
        <pc:grpChg chg="mod">
          <ac:chgData name="Lessa, Fernanda (CDC/DDID/NCEZID/DHQP)" userId="3b10506a-91e0-4aa6-8e4a-b48f1b2c20e9" providerId="ADAL" clId="{6A436811-C050-4E08-AFCF-2AC799D3E32E}" dt="2023-03-31T18:27:38.100" v="39" actId="1076"/>
          <ac:grpSpMkLst>
            <pc:docMk/>
            <pc:sldMk cId="888857829" sldId="614"/>
            <ac:grpSpMk id="3" creationId="{D8245F77-691C-55F6-517A-6A6E01A43182}"/>
          </ac:grpSpMkLst>
        </pc:grpChg>
      </pc:sldChg>
      <pc:sldChg chg="modSp mod">
        <pc:chgData name="Lessa, Fernanda (CDC/DDID/NCEZID/DHQP)" userId="3b10506a-91e0-4aa6-8e4a-b48f1b2c20e9" providerId="ADAL" clId="{6A436811-C050-4E08-AFCF-2AC799D3E32E}" dt="2023-03-31T18:30:04.940" v="107" actId="20577"/>
        <pc:sldMkLst>
          <pc:docMk/>
          <pc:sldMk cId="841513488" sldId="615"/>
        </pc:sldMkLst>
        <pc:spChg chg="mod">
          <ac:chgData name="Lessa, Fernanda (CDC/DDID/NCEZID/DHQP)" userId="3b10506a-91e0-4aa6-8e4a-b48f1b2c20e9" providerId="ADAL" clId="{6A436811-C050-4E08-AFCF-2AC799D3E32E}" dt="2023-03-31T18:30:04.940" v="107" actId="20577"/>
          <ac:spMkLst>
            <pc:docMk/>
            <pc:sldMk cId="841513488" sldId="615"/>
            <ac:spMk id="4" creationId="{6EA8CA66-72C4-4412-9EA3-9D9941D10208}"/>
          </ac:spMkLst>
        </pc:spChg>
      </pc:sldChg>
      <pc:sldChg chg="modSp">
        <pc:chgData name="Lessa, Fernanda (CDC/DDID/NCEZID/DHQP)" userId="3b10506a-91e0-4aa6-8e4a-b48f1b2c20e9" providerId="ADAL" clId="{6A436811-C050-4E08-AFCF-2AC799D3E32E}" dt="2023-03-31T21:13:48.384" v="229" actId="20577"/>
        <pc:sldMkLst>
          <pc:docMk/>
          <pc:sldMk cId="2501075541" sldId="617"/>
        </pc:sldMkLst>
        <pc:spChg chg="mod">
          <ac:chgData name="Lessa, Fernanda (CDC/DDID/NCEZID/DHQP)" userId="3b10506a-91e0-4aa6-8e4a-b48f1b2c20e9" providerId="ADAL" clId="{6A436811-C050-4E08-AFCF-2AC799D3E32E}" dt="2023-03-31T21:13:48.384" v="229" actId="20577"/>
          <ac:spMkLst>
            <pc:docMk/>
            <pc:sldMk cId="2501075541" sldId="617"/>
            <ac:spMk id="7" creationId="{B3D04796-A039-F647-9234-5659E1866323}"/>
          </ac:spMkLst>
        </pc:spChg>
      </pc:sldChg>
      <pc:sldChg chg="modSp mod">
        <pc:chgData name="Lessa, Fernanda (CDC/DDID/NCEZID/DHQP)" userId="3b10506a-91e0-4aa6-8e4a-b48f1b2c20e9" providerId="ADAL" clId="{6A436811-C050-4E08-AFCF-2AC799D3E32E}" dt="2023-03-31T21:14:05.978" v="257" actId="20577"/>
        <pc:sldMkLst>
          <pc:docMk/>
          <pc:sldMk cId="2691027368" sldId="618"/>
        </pc:sldMkLst>
        <pc:spChg chg="mod">
          <ac:chgData name="Lessa, Fernanda (CDC/DDID/NCEZID/DHQP)" userId="3b10506a-91e0-4aa6-8e4a-b48f1b2c20e9" providerId="ADAL" clId="{6A436811-C050-4E08-AFCF-2AC799D3E32E}" dt="2023-03-31T21:14:05.978" v="257" actId="20577"/>
          <ac:spMkLst>
            <pc:docMk/>
            <pc:sldMk cId="2691027368" sldId="618"/>
            <ac:spMk id="2" creationId="{39E82EC7-3D2C-E529-6FB6-19A215F08D30}"/>
          </ac:spMkLst>
        </pc:spChg>
      </pc:sldChg>
    </pc:docChg>
  </pc:docChgLst>
  <pc:docChgLst>
    <pc:chgData name="Lessa, Fernanda (CDC/DDID/NCEZID/DHQP)" userId="3b10506a-91e0-4aa6-8e4a-b48f1b2c20e9" providerId="ADAL" clId="{BEF4824A-877F-4953-80F6-068B157607CD}"/>
    <pc:docChg chg="custSel modSld">
      <pc:chgData name="Lessa, Fernanda (CDC/DDID/NCEZID/DHQP)" userId="3b10506a-91e0-4aa6-8e4a-b48f1b2c20e9" providerId="ADAL" clId="{BEF4824A-877F-4953-80F6-068B157607CD}" dt="2023-04-03T20:47:45.898" v="6" actId="1076"/>
      <pc:docMkLst>
        <pc:docMk/>
      </pc:docMkLst>
      <pc:sldChg chg="addSp delSp modSp mod modClrScheme chgLayout">
        <pc:chgData name="Lessa, Fernanda (CDC/DDID/NCEZID/DHQP)" userId="3b10506a-91e0-4aa6-8e4a-b48f1b2c20e9" providerId="ADAL" clId="{BEF4824A-877F-4953-80F6-068B157607CD}" dt="2023-04-03T20:46:43.672" v="2" actId="478"/>
        <pc:sldMkLst>
          <pc:docMk/>
          <pc:sldMk cId="873243372" sldId="608"/>
        </pc:sldMkLst>
        <pc:spChg chg="add del mod ord">
          <ac:chgData name="Lessa, Fernanda (CDC/DDID/NCEZID/DHQP)" userId="3b10506a-91e0-4aa6-8e4a-b48f1b2c20e9" providerId="ADAL" clId="{BEF4824A-877F-4953-80F6-068B157607CD}" dt="2023-04-03T20:46:40.891" v="1" actId="478"/>
          <ac:spMkLst>
            <pc:docMk/>
            <pc:sldMk cId="873243372" sldId="608"/>
            <ac:spMk id="2" creationId="{C57D9D24-ADF4-673A-C2F7-E1FFDD390E76}"/>
          </ac:spMkLst>
        </pc:spChg>
        <pc:spChg chg="add del mod ord">
          <ac:chgData name="Lessa, Fernanda (CDC/DDID/NCEZID/DHQP)" userId="3b10506a-91e0-4aa6-8e4a-b48f1b2c20e9" providerId="ADAL" clId="{BEF4824A-877F-4953-80F6-068B157607CD}" dt="2023-04-03T20:46:43.672" v="2" actId="478"/>
          <ac:spMkLst>
            <pc:docMk/>
            <pc:sldMk cId="873243372" sldId="608"/>
            <ac:spMk id="3" creationId="{227CB703-4828-955B-DFFB-3AA695A3B940}"/>
          </ac:spMkLst>
        </pc:spChg>
      </pc:sldChg>
      <pc:sldChg chg="addSp delSp modSp mod modClrScheme chgLayout">
        <pc:chgData name="Lessa, Fernanda (CDC/DDID/NCEZID/DHQP)" userId="3b10506a-91e0-4aa6-8e4a-b48f1b2c20e9" providerId="ADAL" clId="{BEF4824A-877F-4953-80F6-068B157607CD}" dt="2023-04-03T20:47:45.898" v="6" actId="1076"/>
        <pc:sldMkLst>
          <pc:docMk/>
          <pc:sldMk cId="2501075541" sldId="617"/>
        </pc:sldMkLst>
        <pc:spChg chg="add del mod ord">
          <ac:chgData name="Lessa, Fernanda (CDC/DDID/NCEZID/DHQP)" userId="3b10506a-91e0-4aa6-8e4a-b48f1b2c20e9" providerId="ADAL" clId="{BEF4824A-877F-4953-80F6-068B157607CD}" dt="2023-04-03T20:47:06.763" v="4" actId="478"/>
          <ac:spMkLst>
            <pc:docMk/>
            <pc:sldMk cId="2501075541" sldId="617"/>
            <ac:spMk id="2" creationId="{8132F213-C192-DF70-1F8C-837432010303}"/>
          </ac:spMkLst>
        </pc:spChg>
        <pc:spChg chg="add del mod ord">
          <ac:chgData name="Lessa, Fernanda (CDC/DDID/NCEZID/DHQP)" userId="3b10506a-91e0-4aa6-8e4a-b48f1b2c20e9" providerId="ADAL" clId="{BEF4824A-877F-4953-80F6-068B157607CD}" dt="2023-04-03T20:47:12.954" v="5" actId="478"/>
          <ac:spMkLst>
            <pc:docMk/>
            <pc:sldMk cId="2501075541" sldId="617"/>
            <ac:spMk id="3" creationId="{545946C8-4EF4-FFD1-9CE2-1363818A03EE}"/>
          </ac:spMkLst>
        </pc:spChg>
        <pc:spChg chg="mod">
          <ac:chgData name="Lessa, Fernanda (CDC/DDID/NCEZID/DHQP)" userId="3b10506a-91e0-4aa6-8e4a-b48f1b2c20e9" providerId="ADAL" clId="{BEF4824A-877F-4953-80F6-068B157607CD}" dt="2023-04-03T20:47:45.898" v="6" actId="1076"/>
          <ac:spMkLst>
            <pc:docMk/>
            <pc:sldMk cId="2501075541" sldId="617"/>
            <ac:spMk id="7" creationId="{B3D04796-A039-F647-9234-5659E1866323}"/>
          </ac:spMkLst>
        </pc:spChg>
      </pc:sldChg>
    </pc:docChg>
  </pc:docChgLst>
  <pc:docChgLst>
    <pc:chgData name="Ponder, Marilyn (CDC/DDID/NCEZID/DHQP) (CTR)" userId="3999cd6a-e61a-4ada-a4ca-391c3b117a90" providerId="ADAL" clId="{535B327C-840A-460A-A549-95A97792993E}"/>
    <pc:docChg chg="custSel modSld">
      <pc:chgData name="Ponder, Marilyn (CDC/DDID/NCEZID/DHQP) (CTR)" userId="3999cd6a-e61a-4ada-a4ca-391c3b117a90" providerId="ADAL" clId="{535B327C-840A-460A-A549-95A97792993E}" dt="2023-04-07T14:41:07.829" v="182" actId="20577"/>
      <pc:docMkLst>
        <pc:docMk/>
      </pc:docMkLst>
      <pc:sldChg chg="modSp mod modNotesTx">
        <pc:chgData name="Ponder, Marilyn (CDC/DDID/NCEZID/DHQP) (CTR)" userId="3999cd6a-e61a-4ada-a4ca-391c3b117a90" providerId="ADAL" clId="{535B327C-840A-460A-A549-95A97792993E}" dt="2023-04-07T14:41:07.829" v="182" actId="20577"/>
        <pc:sldMkLst>
          <pc:docMk/>
          <pc:sldMk cId="2017858724" sldId="301"/>
        </pc:sldMkLst>
        <pc:spChg chg="mod">
          <ac:chgData name="Ponder, Marilyn (CDC/DDID/NCEZID/DHQP) (CTR)" userId="3999cd6a-e61a-4ada-a4ca-391c3b117a90" providerId="ADAL" clId="{535B327C-840A-460A-A549-95A97792993E}" dt="2023-03-31T21:28:51.137" v="0" actId="20577"/>
          <ac:spMkLst>
            <pc:docMk/>
            <pc:sldMk cId="2017858724" sldId="301"/>
            <ac:spMk id="8" creationId="{CD719EDB-4234-0C41-D285-4FF2EAC50B6C}"/>
          </ac:spMkLst>
        </pc:spChg>
      </pc:sldChg>
      <pc:sldChg chg="modNotesTx">
        <pc:chgData name="Ponder, Marilyn (CDC/DDID/NCEZID/DHQP) (CTR)" userId="3999cd6a-e61a-4ada-a4ca-391c3b117a90" providerId="ADAL" clId="{535B327C-840A-460A-A549-95A97792993E}" dt="2023-03-31T21:30:11.015" v="74" actId="313"/>
        <pc:sldMkLst>
          <pc:docMk/>
          <pc:sldMk cId="2663417825" sldId="325"/>
        </pc:sldMkLst>
      </pc:sldChg>
      <pc:sldChg chg="modNotesTx">
        <pc:chgData name="Ponder, Marilyn (CDC/DDID/NCEZID/DHQP) (CTR)" userId="3999cd6a-e61a-4ada-a4ca-391c3b117a90" providerId="ADAL" clId="{535B327C-840A-460A-A549-95A97792993E}" dt="2023-03-31T21:30:16.824" v="75" actId="313"/>
        <pc:sldMkLst>
          <pc:docMk/>
          <pc:sldMk cId="873243372" sldId="608"/>
        </pc:sldMkLst>
      </pc:sldChg>
      <pc:sldChg chg="modNotesTx">
        <pc:chgData name="Ponder, Marilyn (CDC/DDID/NCEZID/DHQP) (CTR)" userId="3999cd6a-e61a-4ada-a4ca-391c3b117a90" providerId="ADAL" clId="{535B327C-840A-460A-A549-95A97792993E}" dt="2023-03-31T21:30:36.992" v="81" actId="313"/>
        <pc:sldMkLst>
          <pc:docMk/>
          <pc:sldMk cId="4256172704" sldId="609"/>
        </pc:sldMkLst>
      </pc:sldChg>
      <pc:sldChg chg="modNotesTx">
        <pc:chgData name="Ponder, Marilyn (CDC/DDID/NCEZID/DHQP) (CTR)" userId="3999cd6a-e61a-4ada-a4ca-391c3b117a90" providerId="ADAL" clId="{535B327C-840A-460A-A549-95A97792993E}" dt="2023-03-31T21:30:43.075" v="83" actId="313"/>
        <pc:sldMkLst>
          <pc:docMk/>
          <pc:sldMk cId="3193228386" sldId="611"/>
        </pc:sldMkLst>
      </pc:sldChg>
      <pc:sldChg chg="modNotesTx">
        <pc:chgData name="Ponder, Marilyn (CDC/DDID/NCEZID/DHQP) (CTR)" userId="3999cd6a-e61a-4ada-a4ca-391c3b117a90" providerId="ADAL" clId="{535B327C-840A-460A-A549-95A97792993E}" dt="2023-03-31T21:30:47.544" v="84" actId="313"/>
        <pc:sldMkLst>
          <pc:docMk/>
          <pc:sldMk cId="1186989294" sldId="612"/>
        </pc:sldMkLst>
      </pc:sldChg>
      <pc:sldChg chg="modNotesTx">
        <pc:chgData name="Ponder, Marilyn (CDC/DDID/NCEZID/DHQP) (CTR)" userId="3999cd6a-e61a-4ada-a4ca-391c3b117a90" providerId="ADAL" clId="{535B327C-840A-460A-A549-95A97792993E}" dt="2023-03-31T21:30:48.593" v="85" actId="313"/>
        <pc:sldMkLst>
          <pc:docMk/>
          <pc:sldMk cId="1090926561" sldId="613"/>
        </pc:sldMkLst>
      </pc:sldChg>
      <pc:sldChg chg="modNotesTx">
        <pc:chgData name="Ponder, Marilyn (CDC/DDID/NCEZID/DHQP) (CTR)" userId="3999cd6a-e61a-4ada-a4ca-391c3b117a90" providerId="ADAL" clId="{535B327C-840A-460A-A549-95A97792993E}" dt="2023-03-31T21:30:56.105" v="86" actId="313"/>
        <pc:sldMkLst>
          <pc:docMk/>
          <pc:sldMk cId="3280850425" sldId="616"/>
        </pc:sldMkLst>
      </pc:sldChg>
      <pc:sldChg chg="modNotesTx">
        <pc:chgData name="Ponder, Marilyn (CDC/DDID/NCEZID/DHQP) (CTR)" userId="3999cd6a-e61a-4ada-a4ca-391c3b117a90" providerId="ADAL" clId="{535B327C-840A-460A-A549-95A97792993E}" dt="2023-03-31T21:31:01.728" v="87" actId="313"/>
        <pc:sldMkLst>
          <pc:docMk/>
          <pc:sldMk cId="2501075541" sldId="617"/>
        </pc:sldMkLst>
      </pc:sldChg>
      <pc:sldChg chg="modSp mod modNotesTx">
        <pc:chgData name="Ponder, Marilyn (CDC/DDID/NCEZID/DHQP) (CTR)" userId="3999cd6a-e61a-4ada-a4ca-391c3b117a90" providerId="ADAL" clId="{535B327C-840A-460A-A549-95A97792993E}" dt="2023-04-07T14:40:16.700" v="91" actId="207"/>
        <pc:sldMkLst>
          <pc:docMk/>
          <pc:sldMk cId="2691027368" sldId="618"/>
        </pc:sldMkLst>
        <pc:spChg chg="mod">
          <ac:chgData name="Ponder, Marilyn (CDC/DDID/NCEZID/DHQP) (CTR)" userId="3999cd6a-e61a-4ada-a4ca-391c3b117a90" providerId="ADAL" clId="{535B327C-840A-460A-A549-95A97792993E}" dt="2023-04-07T14:40:16.700" v="91" actId="207"/>
          <ac:spMkLst>
            <pc:docMk/>
            <pc:sldMk cId="2691027368" sldId="618"/>
            <ac:spMk id="4" creationId="{94E98E0E-BA0E-4607-A525-5321F2750F79}"/>
          </ac:spMkLst>
        </pc:spChg>
      </pc:sldChg>
    </pc:docChg>
  </pc:docChgLst>
  <pc:docChgLst>
    <pc:chgData name="Patrick, Molly (CDC/DDID/NCEZID/DHQP)" userId="S::vej7@cdc.gov::44e90c9f-1524-4539-a038-c110ccf46cc6" providerId="AD" clId="Web-{165BE8B4-CA7F-384B-5C95-10103D29406C}"/>
    <pc:docChg chg="modSld">
      <pc:chgData name="Patrick, Molly (CDC/DDID/NCEZID/DHQP)" userId="S::vej7@cdc.gov::44e90c9f-1524-4539-a038-c110ccf46cc6" providerId="AD" clId="Web-{165BE8B4-CA7F-384B-5C95-10103D29406C}" dt="2023-03-31T18:40:46.382" v="112" actId="20577"/>
      <pc:docMkLst>
        <pc:docMk/>
      </pc:docMkLst>
      <pc:sldChg chg="modSp">
        <pc:chgData name="Patrick, Molly (CDC/DDID/NCEZID/DHQP)" userId="S::vej7@cdc.gov::44e90c9f-1524-4539-a038-c110ccf46cc6" providerId="AD" clId="Web-{165BE8B4-CA7F-384B-5C95-10103D29406C}" dt="2023-03-31T18:37:45.925" v="100" actId="14100"/>
        <pc:sldMkLst>
          <pc:docMk/>
          <pc:sldMk cId="888857829" sldId="614"/>
        </pc:sldMkLst>
        <pc:spChg chg="mod">
          <ac:chgData name="Patrick, Molly (CDC/DDID/NCEZID/DHQP)" userId="S::vej7@cdc.gov::44e90c9f-1524-4539-a038-c110ccf46cc6" providerId="AD" clId="Web-{165BE8B4-CA7F-384B-5C95-10103D29406C}" dt="2023-03-31T18:37:45.925" v="100" actId="14100"/>
          <ac:spMkLst>
            <pc:docMk/>
            <pc:sldMk cId="888857829" sldId="614"/>
            <ac:spMk id="4" creationId="{6963FD61-8228-33F5-B765-010B92B64890}"/>
          </ac:spMkLst>
        </pc:spChg>
      </pc:sldChg>
      <pc:sldChg chg="modSp">
        <pc:chgData name="Patrick, Molly (CDC/DDID/NCEZID/DHQP)" userId="S::vej7@cdc.gov::44e90c9f-1524-4539-a038-c110ccf46cc6" providerId="AD" clId="Web-{165BE8B4-CA7F-384B-5C95-10103D29406C}" dt="2023-03-31T18:40:46.382" v="112" actId="20577"/>
        <pc:sldMkLst>
          <pc:docMk/>
          <pc:sldMk cId="841513488" sldId="615"/>
        </pc:sldMkLst>
        <pc:spChg chg="mod">
          <ac:chgData name="Patrick, Molly (CDC/DDID/NCEZID/DHQP)" userId="S::vej7@cdc.gov::44e90c9f-1524-4539-a038-c110ccf46cc6" providerId="AD" clId="Web-{165BE8B4-CA7F-384B-5C95-10103D29406C}" dt="2023-03-31T18:40:46.382" v="112" actId="20577"/>
          <ac:spMkLst>
            <pc:docMk/>
            <pc:sldMk cId="841513488" sldId="615"/>
            <ac:spMk id="4" creationId="{6EA8CA66-72C4-4412-9EA3-9D9941D10208}"/>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E08D9AC-ABEF-40EB-AD06-F56A53094C60}" type="datetimeFigureOut">
              <a:rPr lang="en-US" smtClean="0"/>
              <a:t>4/19/2023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B0AEA72-1DAB-4A61-9705-7CACFD21EBFC}" type="slidenum">
              <a:rPr lang="en-US" smtClean="0"/>
              <a:t>‹#›</a:t>
            </a:fld>
            <a:endParaRPr lang="en-US"/>
          </a:p>
        </p:txBody>
      </p:sp>
    </p:spTree>
    <p:extLst>
      <p:ext uri="{BB962C8B-B14F-4D97-AF65-F5344CB8AC3E}">
        <p14:creationId xmlns:p14="http://schemas.microsoft.com/office/powerpoint/2010/main" val="11357326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1" kern="1200" dirty="0">
                <a:solidFill>
                  <a:schemeClr val="tx1"/>
                </a:solidFill>
                <a:effectLst/>
                <a:latin typeface="+mn-lt"/>
                <a:ea typeface="+mn-ea"/>
                <a:cs typeface="+mn-cs"/>
              </a:rPr>
              <a:t>Intended Audience</a:t>
            </a:r>
            <a:r>
              <a:rPr lang="en-US" sz="1200" i="1" kern="1200" dirty="0">
                <a:solidFill>
                  <a:schemeClr val="tx1"/>
                </a:solidFill>
                <a:effectLst/>
                <a:latin typeface="+mn-lt"/>
                <a:ea typeface="+mn-ea"/>
                <a:cs typeface="+mn-cs"/>
              </a:rPr>
              <a:t>: This presentation focuses on what </a:t>
            </a:r>
            <a:r>
              <a:rPr lang="en-US" sz="1200" b="1" i="1" kern="1200" dirty="0">
                <a:solidFill>
                  <a:schemeClr val="tx1"/>
                </a:solidFill>
                <a:effectLst/>
                <a:latin typeface="+mn-lt"/>
                <a:ea typeface="+mn-ea"/>
                <a:cs typeface="+mn-cs"/>
              </a:rPr>
              <a:t>facilities management personnel </a:t>
            </a:r>
            <a:r>
              <a:rPr lang="en-US" sz="1200" i="1" kern="1200" dirty="0">
                <a:solidFill>
                  <a:schemeClr val="tx1"/>
                </a:solidFill>
                <a:effectLst/>
                <a:latin typeface="+mn-lt"/>
                <a:ea typeface="+mn-ea"/>
                <a:cs typeface="+mn-cs"/>
              </a:rPr>
              <a:t>need to know to prevent Marburg virus disease from entering healthcare facilities. See &lt;See Facilities </a:t>
            </a:r>
            <a:r>
              <a:rPr lang="en-US" sz="1200" i="1" kern="1200" dirty="0" err="1">
                <a:solidFill>
                  <a:schemeClr val="tx1"/>
                </a:solidFill>
                <a:effectLst/>
                <a:latin typeface="+mn-lt"/>
                <a:ea typeface="+mn-ea"/>
                <a:cs typeface="+mn-cs"/>
              </a:rPr>
              <a:t>Mgmt</a:t>
            </a:r>
            <a:r>
              <a:rPr lang="en-US" sz="1200" i="1" kern="1200" dirty="0">
                <a:solidFill>
                  <a:schemeClr val="tx1"/>
                </a:solidFill>
                <a:effectLst/>
                <a:latin typeface="+mn-lt"/>
                <a:ea typeface="+mn-ea"/>
                <a:cs typeface="+mn-cs"/>
              </a:rPr>
              <a:t> Slide Deck 1 – Preparing a Screening Area </a:t>
            </a:r>
            <a:r>
              <a:rPr lang="en-US" sz="1200" i="1" kern="1200">
                <a:solidFill>
                  <a:schemeClr val="tx1"/>
                </a:solidFill>
                <a:effectLst/>
                <a:latin typeface="+mn-lt"/>
                <a:ea typeface="+mn-ea"/>
                <a:cs typeface="+mn-cs"/>
              </a:rPr>
              <a:t>at Your </a:t>
            </a:r>
            <a:r>
              <a:rPr lang="en-US" sz="1200" i="1" kern="1200" baseline="0">
                <a:solidFill>
                  <a:schemeClr val="tx1"/>
                </a:solidFill>
                <a:effectLst/>
                <a:latin typeface="+mn-lt"/>
                <a:ea typeface="+mn-ea"/>
                <a:cs typeface="+mn-cs"/>
              </a:rPr>
              <a:t>Facility</a:t>
            </a:r>
            <a:r>
              <a:rPr lang="en-US" sz="1200" i="1" kern="1200" dirty="0">
                <a:solidFill>
                  <a:schemeClr val="tx1"/>
                </a:solidFill>
                <a:effectLst/>
                <a:latin typeface="+mn-lt"/>
                <a:ea typeface="+mn-ea"/>
                <a:cs typeface="+mn-cs"/>
              </a:rPr>
              <a:t>&gt; [link] for details on what healthcare workers should know to assist the process of identifying isolating suspect Marburg virus disease cases.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i="1"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kern="1200" dirty="0">
                <a:solidFill>
                  <a:schemeClr val="tx1"/>
                </a:solidFill>
                <a:effectLst/>
                <a:latin typeface="+mn-lt"/>
                <a:ea typeface="+mn-ea"/>
                <a:cs typeface="+mn-cs"/>
              </a:rPr>
              <a:t>Please note that the IPC for Marburg Virus Disease topics are presented in sequence, with the expectation that participants will progress through the series. You may, however, mix and match content to meet participant needs, and you may need to adjust the sample script below accordingly.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i="1"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1" kern="1200" dirty="0">
                <a:solidFill>
                  <a:schemeClr val="tx1"/>
                </a:solidFill>
                <a:effectLst/>
                <a:latin typeface="+mn-lt"/>
                <a:ea typeface="+mn-ea"/>
                <a:cs typeface="+mn-cs"/>
              </a:rPr>
              <a:t>Estimated time with audience participation</a:t>
            </a:r>
            <a:r>
              <a:rPr lang="en-US" sz="1200" b="0" i="1" kern="1200" dirty="0">
                <a:solidFill>
                  <a:schemeClr val="tx1"/>
                </a:solidFill>
                <a:effectLst/>
                <a:latin typeface="+mn-lt"/>
                <a:ea typeface="+mn-ea"/>
                <a:cs typeface="+mn-cs"/>
              </a:rPr>
              <a:t>: 25 minutes</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r>
              <a:rPr lang="en-US" sz="1200" b="1" i="1" kern="1200" dirty="0">
                <a:solidFill>
                  <a:schemeClr val="tx1"/>
                </a:solidFill>
                <a:effectLst/>
                <a:latin typeface="+mn-lt"/>
                <a:ea typeface="+mn-ea"/>
                <a:cs typeface="+mn-cs"/>
              </a:rPr>
              <a:t>Script</a:t>
            </a:r>
            <a:r>
              <a:rPr lang="en-US" sz="1200" i="1" kern="1200" dirty="0">
                <a:solidFill>
                  <a:schemeClr val="tx1"/>
                </a:solidFill>
                <a:effectLst/>
                <a:latin typeface="+mn-lt"/>
                <a:ea typeface="+mn-ea"/>
                <a:cs typeface="+mn-cs"/>
              </a:rPr>
              <a:t>:</a:t>
            </a:r>
          </a:p>
          <a:p>
            <a:r>
              <a:rPr lang="en-US" sz="1200" kern="1200" dirty="0">
                <a:solidFill>
                  <a:schemeClr val="tx1"/>
                </a:solidFill>
                <a:effectLst/>
                <a:latin typeface="+mn-lt"/>
                <a:ea typeface="+mn-ea"/>
                <a:cs typeface="+mn-cs"/>
              </a:rPr>
              <a:t>Welcome! Today we’ll continue focusing on key strategies to protect you, your patients and co-workers, and your</a:t>
            </a:r>
            <a:r>
              <a:rPr lang="en-US" sz="1200" kern="1200" baseline="0" dirty="0">
                <a:solidFill>
                  <a:schemeClr val="tx1"/>
                </a:solidFill>
                <a:effectLst/>
                <a:latin typeface="+mn-lt"/>
                <a:ea typeface="+mn-ea"/>
                <a:cs typeface="+mn-cs"/>
              </a:rPr>
              <a:t> friends and family from Marburg virus disease.</a:t>
            </a:r>
            <a:r>
              <a:rPr lang="en-US" sz="1200" kern="1200" dirty="0">
                <a:solidFill>
                  <a:schemeClr val="tx1"/>
                </a:solidFill>
                <a:effectLst/>
                <a:latin typeface="+mn-lt"/>
                <a:ea typeface="+mn-ea"/>
                <a:cs typeface="+mn-cs"/>
              </a:rPr>
              <a:t> The key strategy we’ll focus on today is isolation and how to prepare </a:t>
            </a:r>
            <a:r>
              <a:rPr lang="en-US" sz="1200" kern="1200" baseline="0" dirty="0">
                <a:solidFill>
                  <a:schemeClr val="tx1"/>
                </a:solidFill>
                <a:effectLst/>
                <a:latin typeface="+mn-lt"/>
                <a:ea typeface="+mn-ea"/>
                <a:cs typeface="+mn-cs"/>
              </a:rPr>
              <a:t>isolation areas for people arriving to health facilities who might have Marburg virus disease.</a:t>
            </a:r>
            <a:endParaRPr lang="en-US" sz="1200" kern="1200" dirty="0">
              <a:solidFill>
                <a:schemeClr val="tx1"/>
              </a:solidFill>
              <a:effectLst/>
              <a:latin typeface="+mn-lt"/>
              <a:ea typeface="+mn-ea"/>
              <a:cs typeface="+mn-cs"/>
            </a:endParaRPr>
          </a:p>
          <a:p>
            <a:pPr>
              <a:spcBef>
                <a:spcPct val="0"/>
              </a:spcBef>
            </a:pPr>
            <a:endParaRPr lang="en-US" altLang="en-US" dirty="0"/>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Myriad Web Pro" panose="020B0503030403020204" pitchFamily="34" charset="0"/>
              </a:defRPr>
            </a:lvl1pPr>
            <a:lvl2pPr marL="742950" indent="-285750">
              <a:defRPr>
                <a:solidFill>
                  <a:schemeClr val="tx1"/>
                </a:solidFill>
                <a:latin typeface="Myriad Web Pro" panose="020B0503030403020204" pitchFamily="34" charset="0"/>
              </a:defRPr>
            </a:lvl2pPr>
            <a:lvl3pPr marL="1143000" indent="-228600">
              <a:defRPr>
                <a:solidFill>
                  <a:schemeClr val="tx1"/>
                </a:solidFill>
                <a:latin typeface="Myriad Web Pro" panose="020B0503030403020204" pitchFamily="34" charset="0"/>
              </a:defRPr>
            </a:lvl3pPr>
            <a:lvl4pPr marL="1600200" indent="-228600">
              <a:defRPr>
                <a:solidFill>
                  <a:schemeClr val="tx1"/>
                </a:solidFill>
                <a:latin typeface="Myriad Web Pro" panose="020B0503030403020204" pitchFamily="34" charset="0"/>
              </a:defRPr>
            </a:lvl4pPr>
            <a:lvl5pPr marL="2057400" indent="-228600">
              <a:defRPr>
                <a:solidFill>
                  <a:schemeClr val="tx1"/>
                </a:solidFill>
                <a:latin typeface="Myriad Web Pro" panose="020B0503030403020204" pitchFamily="34" charset="0"/>
              </a:defRPr>
            </a:lvl5pPr>
            <a:lvl6pPr marL="2514600" indent="-228600" fontAlgn="base">
              <a:spcBef>
                <a:spcPct val="0"/>
              </a:spcBef>
              <a:spcAft>
                <a:spcPct val="0"/>
              </a:spcAft>
              <a:defRPr>
                <a:solidFill>
                  <a:schemeClr val="tx1"/>
                </a:solidFill>
                <a:latin typeface="Myriad Web Pro" panose="020B0503030403020204" pitchFamily="34" charset="0"/>
              </a:defRPr>
            </a:lvl6pPr>
            <a:lvl7pPr marL="2971800" indent="-228600" fontAlgn="base">
              <a:spcBef>
                <a:spcPct val="0"/>
              </a:spcBef>
              <a:spcAft>
                <a:spcPct val="0"/>
              </a:spcAft>
              <a:defRPr>
                <a:solidFill>
                  <a:schemeClr val="tx1"/>
                </a:solidFill>
                <a:latin typeface="Myriad Web Pro" panose="020B0503030403020204" pitchFamily="34" charset="0"/>
              </a:defRPr>
            </a:lvl7pPr>
            <a:lvl8pPr marL="3429000" indent="-228600" fontAlgn="base">
              <a:spcBef>
                <a:spcPct val="0"/>
              </a:spcBef>
              <a:spcAft>
                <a:spcPct val="0"/>
              </a:spcAft>
              <a:defRPr>
                <a:solidFill>
                  <a:schemeClr val="tx1"/>
                </a:solidFill>
                <a:latin typeface="Myriad Web Pro" panose="020B0503030403020204" pitchFamily="34" charset="0"/>
              </a:defRPr>
            </a:lvl8pPr>
            <a:lvl9pPr marL="3886200" indent="-228600" fontAlgn="base">
              <a:spcBef>
                <a:spcPct val="0"/>
              </a:spcBef>
              <a:spcAft>
                <a:spcPct val="0"/>
              </a:spcAft>
              <a:defRPr>
                <a:solidFill>
                  <a:schemeClr val="tx1"/>
                </a:solidFill>
                <a:latin typeface="Myriad Web Pro" panose="020B0503030403020204" pitchFamily="34" charset="0"/>
              </a:defRPr>
            </a:lvl9pPr>
          </a:lstStyle>
          <a:p>
            <a:pPr fontAlgn="base">
              <a:spcBef>
                <a:spcPct val="0"/>
              </a:spcBef>
              <a:spcAft>
                <a:spcPct val="0"/>
              </a:spcAft>
            </a:pPr>
            <a:fld id="{6F084AA2-EDF3-41B6-9BD5-4D1331E35CE7}" type="slidenum">
              <a:rPr lang="en-US" altLang="en-US">
                <a:latin typeface="Calibri" panose="020F0502020204030204" pitchFamily="34" charset="0"/>
              </a:rPr>
              <a:pPr fontAlgn="base">
                <a:spcBef>
                  <a:spcPct val="0"/>
                </a:spcBef>
                <a:spcAft>
                  <a:spcPct val="0"/>
                </a:spcAft>
              </a:pPr>
              <a:t>1</a:t>
            </a:fld>
            <a:endParaRPr lang="en-US" altLang="en-US">
              <a:latin typeface="Calibri" panose="020F0502020204030204" pitchFamily="34" charset="0"/>
            </a:endParaRPr>
          </a:p>
        </p:txBody>
      </p:sp>
    </p:spTree>
    <p:extLst>
      <p:ext uri="{BB962C8B-B14F-4D97-AF65-F5344CB8AC3E}">
        <p14:creationId xmlns:p14="http://schemas.microsoft.com/office/powerpoint/2010/main" val="355451274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pPr marL="0" indent="0">
              <a:buFont typeface="Arial" panose="020B0604020202020204" pitchFamily="34" charset="0"/>
              <a:buNone/>
            </a:pPr>
            <a:r>
              <a:rPr lang="fr-FR" sz="1600" i="1" kern="1200">
                <a:effectLst/>
                <a:latin typeface="+mn-lt"/>
                <a:cs typeface="Calibri"/>
              </a:rPr>
              <a:t>Script</a:t>
            </a:r>
            <a:r>
              <a:rPr lang="fr-FR" sz="1600" kern="1200">
                <a:effectLst/>
                <a:latin typeface="+mn-lt"/>
                <a:cs typeface="Calibri"/>
              </a:rPr>
              <a: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600" kern="1200" err="1">
                <a:effectLst/>
                <a:latin typeface="+mn-lt"/>
                <a:cs typeface="Calibri"/>
              </a:rPr>
              <a:t>Ideally</a:t>
            </a:r>
            <a:r>
              <a:rPr lang="fr-FR" sz="1600" kern="1200">
                <a:effectLst/>
                <a:latin typeface="+mn-lt"/>
                <a:cs typeface="Calibri"/>
              </a:rPr>
              <a:t>, the isolation area </a:t>
            </a:r>
            <a:r>
              <a:rPr lang="fr-FR" sz="1600" kern="1200" err="1">
                <a:effectLst/>
                <a:latin typeface="+mn-lt"/>
                <a:cs typeface="Calibri"/>
              </a:rPr>
              <a:t>will</a:t>
            </a:r>
            <a:r>
              <a:rPr lang="fr-FR" sz="1600" kern="1200">
                <a:effectLst/>
                <a:latin typeface="+mn-lt"/>
                <a:cs typeface="Calibri"/>
              </a:rPr>
              <a:t> have a </a:t>
            </a:r>
            <a:r>
              <a:rPr lang="fr-FR" sz="1600" kern="1200" err="1">
                <a:effectLst/>
                <a:latin typeface="+mn-lt"/>
                <a:cs typeface="Calibri"/>
              </a:rPr>
              <a:t>separate</a:t>
            </a:r>
            <a:r>
              <a:rPr lang="fr-FR" sz="1600" kern="1200">
                <a:effectLst/>
                <a:latin typeface="+mn-lt"/>
                <a:cs typeface="Calibri"/>
              </a:rPr>
              <a:t> </a:t>
            </a:r>
            <a:r>
              <a:rPr lang="fr-FR" sz="1600" kern="1200" err="1">
                <a:effectLst/>
                <a:latin typeface="+mn-lt"/>
                <a:cs typeface="Calibri"/>
              </a:rPr>
              <a:t>space</a:t>
            </a:r>
            <a:r>
              <a:rPr lang="fr-FR" sz="1600" kern="1200">
                <a:effectLst/>
                <a:latin typeface="+mn-lt"/>
                <a:cs typeface="Calibri"/>
              </a:rPr>
              <a:t> for putting on and </a:t>
            </a:r>
            <a:r>
              <a:rPr lang="fr-FR" sz="1600" kern="1200" err="1">
                <a:effectLst/>
                <a:latin typeface="+mn-lt"/>
                <a:cs typeface="Calibri"/>
              </a:rPr>
              <a:t>taking</a:t>
            </a:r>
            <a:r>
              <a:rPr lang="fr-FR" sz="1600" kern="1200">
                <a:effectLst/>
                <a:latin typeface="+mn-lt"/>
                <a:cs typeface="Calibri"/>
              </a:rPr>
              <a:t> off PPE.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600" kern="1200">
              <a:effectLst/>
              <a:latin typeface="+mn-lt"/>
              <a:cs typeface="Calibri"/>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600" kern="1200">
                <a:effectLst/>
                <a:latin typeface="+mn-lt"/>
                <a:cs typeface="Calibri"/>
              </a:rPr>
              <a:t>The area for putting on PPE </a:t>
            </a:r>
            <a:r>
              <a:rPr lang="fr-FR" sz="1600" kern="1200" err="1">
                <a:effectLst/>
                <a:latin typeface="+mn-lt"/>
                <a:cs typeface="Calibri"/>
              </a:rPr>
              <a:t>should</a:t>
            </a:r>
            <a:r>
              <a:rPr lang="fr-FR" sz="1600" kern="1200">
                <a:effectLst/>
                <a:latin typeface="+mn-lt"/>
                <a:cs typeface="Calibri"/>
              </a:rPr>
              <a:t> have a hand </a:t>
            </a:r>
            <a:r>
              <a:rPr lang="fr-FR" sz="1600" kern="1200" err="1">
                <a:effectLst/>
                <a:latin typeface="+mn-lt"/>
                <a:cs typeface="Calibri"/>
              </a:rPr>
              <a:t>hygiene</a:t>
            </a:r>
            <a:r>
              <a:rPr lang="fr-FR" sz="1600" kern="1200">
                <a:effectLst/>
                <a:latin typeface="+mn-lt"/>
                <a:cs typeface="Calibri"/>
              </a:rPr>
              <a:t> station and a </a:t>
            </a:r>
            <a:r>
              <a:rPr lang="fr-FR" sz="1600" kern="1200" err="1">
                <a:effectLst/>
                <a:latin typeface="+mn-lt"/>
                <a:cs typeface="Calibri"/>
              </a:rPr>
              <a:t>supply</a:t>
            </a:r>
            <a:r>
              <a:rPr lang="fr-FR" sz="1600" kern="1200">
                <a:effectLst/>
                <a:latin typeface="+mn-lt"/>
                <a:cs typeface="Calibri"/>
              </a:rPr>
              <a:t> of clean PPE.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600" kern="1200">
              <a:effectLst/>
              <a:latin typeface="+mn-lt"/>
              <a:cs typeface="Calibri"/>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600" kern="1200">
                <a:effectLst/>
                <a:latin typeface="+mn-lt"/>
                <a:cs typeface="Calibri"/>
              </a:rPr>
              <a:t>The PPE </a:t>
            </a:r>
            <a:r>
              <a:rPr lang="fr-FR" sz="1600" kern="1200" err="1">
                <a:effectLst/>
                <a:latin typeface="+mn-lt"/>
                <a:cs typeface="Calibri"/>
              </a:rPr>
              <a:t>removal</a:t>
            </a:r>
            <a:r>
              <a:rPr lang="fr-FR" sz="1600" kern="1200">
                <a:effectLst/>
                <a:latin typeface="+mn-lt"/>
                <a:cs typeface="Calibri"/>
              </a:rPr>
              <a:t> area </a:t>
            </a:r>
            <a:r>
              <a:rPr lang="fr-FR" sz="1600" kern="1200" err="1">
                <a:effectLst/>
                <a:latin typeface="+mn-lt"/>
                <a:cs typeface="Calibri"/>
              </a:rPr>
              <a:t>should</a:t>
            </a:r>
            <a:r>
              <a:rPr lang="fr-FR" sz="1600" kern="1200">
                <a:effectLst/>
                <a:latin typeface="+mn-lt"/>
                <a:cs typeface="Calibri"/>
              </a:rPr>
              <a:t> </a:t>
            </a:r>
            <a:r>
              <a:rPr lang="fr-FR" sz="1600" kern="1200" err="1">
                <a:effectLst/>
                <a:latin typeface="+mn-lt"/>
                <a:cs typeface="Calibri"/>
              </a:rPr>
              <a:t>be</a:t>
            </a:r>
            <a:r>
              <a:rPr lang="fr-FR" sz="1600" kern="1200">
                <a:effectLst/>
                <a:latin typeface="+mn-lt"/>
                <a:cs typeface="Calibri"/>
              </a:rPr>
              <a:t> </a:t>
            </a:r>
            <a:r>
              <a:rPr lang="fr-FR" sz="1600" kern="1200" err="1">
                <a:effectLst/>
                <a:latin typeface="+mn-lt"/>
                <a:cs typeface="Calibri"/>
              </a:rPr>
              <a:t>supplied</a:t>
            </a:r>
            <a:r>
              <a:rPr lang="fr-FR" sz="1600" kern="1200">
                <a:effectLst/>
                <a:latin typeface="+mn-lt"/>
                <a:cs typeface="Calibri"/>
              </a:rPr>
              <a:t> </a:t>
            </a:r>
            <a:r>
              <a:rPr lang="fr-FR" sz="1600" kern="1200" err="1">
                <a:effectLst/>
                <a:latin typeface="+mn-lt"/>
                <a:cs typeface="Calibri"/>
              </a:rPr>
              <a:t>with</a:t>
            </a:r>
            <a:r>
              <a:rPr lang="fr-FR" sz="1600" kern="1200">
                <a:effectLst/>
                <a:latin typeface="+mn-lt"/>
                <a:cs typeface="Calibri"/>
              </a:rPr>
              <a:t> </a:t>
            </a:r>
            <a:r>
              <a:rPr lang="fr-FR" sz="1600" kern="1200" err="1">
                <a:effectLst/>
                <a:latin typeface="+mn-lt"/>
                <a:cs typeface="Calibri"/>
              </a:rPr>
              <a:t>these</a:t>
            </a:r>
            <a:r>
              <a:rPr lang="fr-FR" sz="1600" kern="1200">
                <a:effectLst/>
                <a:latin typeface="+mn-lt"/>
                <a:cs typeface="Calibri"/>
              </a:rPr>
              <a:t> </a:t>
            </a:r>
            <a:r>
              <a:rPr lang="fr-FR" sz="1600" kern="1200" err="1">
                <a:effectLst/>
                <a:latin typeface="+mn-lt"/>
                <a:cs typeface="Calibri"/>
              </a:rPr>
              <a:t>things</a:t>
            </a:r>
            <a:r>
              <a:rPr lang="fr-FR" sz="1600" kern="1200">
                <a:effectLst/>
                <a:latin typeface="+mn-lt"/>
                <a:cs typeface="Calibri"/>
              </a:rPr>
              <a:t> to </a:t>
            </a:r>
            <a:r>
              <a:rPr lang="fr-FR" sz="1600" kern="1200" err="1">
                <a:effectLst/>
                <a:latin typeface="+mn-lt"/>
                <a:cs typeface="Calibri"/>
              </a:rPr>
              <a:t>allow</a:t>
            </a:r>
            <a:r>
              <a:rPr lang="fr-FR" sz="1600" kern="1200">
                <a:effectLst/>
                <a:latin typeface="+mn-lt"/>
                <a:cs typeface="Calibri"/>
              </a:rPr>
              <a:t> </a:t>
            </a:r>
            <a:r>
              <a:rPr lang="fr-FR" sz="1600" kern="1200" err="1">
                <a:effectLst/>
                <a:latin typeface="+mn-lt"/>
                <a:cs typeface="Calibri"/>
              </a:rPr>
              <a:t>safe</a:t>
            </a:r>
            <a:r>
              <a:rPr lang="fr-FR" sz="1600" kern="1200">
                <a:effectLst/>
                <a:latin typeface="+mn-lt"/>
                <a:cs typeface="Calibri"/>
              </a:rPr>
              <a:t> </a:t>
            </a:r>
            <a:r>
              <a:rPr lang="fr-FR" sz="1600" kern="1200" err="1">
                <a:effectLst/>
                <a:latin typeface="+mn-lt"/>
                <a:cs typeface="Calibri"/>
              </a:rPr>
              <a:t>removal</a:t>
            </a:r>
            <a:r>
              <a:rPr lang="fr-FR" sz="1600" kern="1200">
                <a:effectLst/>
                <a:latin typeface="+mn-lt"/>
                <a:cs typeface="Calibri"/>
              </a:rPr>
              <a:t> of PPE:</a:t>
            </a:r>
          </a:p>
          <a:p>
            <a:pPr marL="0" lvl="0" indent="0">
              <a:buFont typeface="Wingdings" panose="05000000000000000000" pitchFamily="2" charset="2"/>
              <a:buNone/>
            </a:pPr>
            <a:r>
              <a:rPr lang="en-US" altLang="fr-FR" sz="1600">
                <a:solidFill>
                  <a:schemeClr val="tx1"/>
                </a:solidFill>
                <a:latin typeface="Calibri"/>
                <a:cs typeface="Calibri"/>
              </a:rPr>
              <a:t>A bucket of strong (.5%) chlorine solution </a:t>
            </a:r>
          </a:p>
          <a:p>
            <a:pPr marL="0" lvl="0" indent="0">
              <a:buFont typeface="Wingdings" panose="05000000000000000000" pitchFamily="2" charset="2"/>
              <a:buNone/>
            </a:pPr>
            <a:r>
              <a:rPr lang="en-US" altLang="fr-FR" sz="1600">
                <a:solidFill>
                  <a:schemeClr val="tx1"/>
                </a:solidFill>
                <a:latin typeface="Calibri"/>
                <a:cs typeface="Calibri"/>
              </a:rPr>
              <a:t>A bucket of mild (.05%) chlorine solution</a:t>
            </a:r>
            <a:endParaRPr lang="en-US" altLang="fr-FR" sz="1600" b="1" i="1">
              <a:solidFill>
                <a:schemeClr val="tx1"/>
              </a:solidFill>
              <a:latin typeface="Calibri"/>
              <a:cs typeface="Calibri"/>
            </a:endParaRPr>
          </a:p>
          <a:p>
            <a:pPr marL="0" lvl="0" indent="0">
              <a:buFont typeface="Wingdings" panose="05000000000000000000" pitchFamily="2" charset="2"/>
              <a:buNone/>
            </a:pPr>
            <a:r>
              <a:rPr lang="en-US" altLang="fr-FR" sz="1600">
                <a:solidFill>
                  <a:schemeClr val="tx1"/>
                </a:solidFill>
                <a:latin typeface="Calibri"/>
                <a:cs typeface="Calibri"/>
              </a:rPr>
              <a:t>A container with a lid for biohazard waste such as disposable PPE and other infectious waste</a:t>
            </a:r>
          </a:p>
          <a:p>
            <a:pPr marL="0" lvl="0" indent="0">
              <a:buFont typeface="Wingdings" panose="05000000000000000000" pitchFamily="2" charset="2"/>
              <a:buNone/>
            </a:pPr>
            <a:r>
              <a:rPr lang="en-US" altLang="fr-FR" sz="1600">
                <a:solidFill>
                  <a:schemeClr val="tx1"/>
                </a:solidFill>
                <a:latin typeface="Calibri"/>
                <a:cs typeface="Calibri"/>
              </a:rPr>
              <a:t>A container for reusable PPE that will be reprocessed</a:t>
            </a: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1600" noProof="0">
                <a:cs typeface="Calibri"/>
              </a:rPr>
              <a:t>And hand hygiene supplies </a:t>
            </a:r>
            <a:endParaRPr lang="en-US" altLang="fr-FR" sz="1600">
              <a:solidFill>
                <a:schemeClr val="tx1"/>
              </a:solidFill>
              <a:latin typeface="Calibri"/>
              <a:cs typeface="Calibri"/>
            </a:endParaRPr>
          </a:p>
          <a:p>
            <a:pPr marL="0" lvl="0" indent="0">
              <a:buFont typeface="Wingdings" panose="05000000000000000000" pitchFamily="2" charset="2"/>
              <a:buNone/>
            </a:pPr>
            <a:r>
              <a:rPr lang="en-US" altLang="fr-FR" sz="1600">
                <a:solidFill>
                  <a:schemeClr val="tx1"/>
                </a:solidFill>
                <a:latin typeface="Calibri"/>
                <a:cs typeface="Calibri"/>
              </a:rPr>
              <a:t>We will talk more in another session about how to clean and disinfect PPE so that it can be re-used. If you would like to review how to put on and take off PPE, you can check out the slides from </a:t>
            </a:r>
            <a:r>
              <a:rPr lang="en-US" altLang="fr-FR" sz="1600" i="0">
                <a:solidFill>
                  <a:schemeClr val="tx1"/>
                </a:solidFill>
                <a:latin typeface="Calibri"/>
                <a:cs typeface="Calibri"/>
              </a:rPr>
              <a:t>the session focused on that topic.</a:t>
            </a:r>
          </a:p>
        </p:txBody>
      </p:sp>
      <p:sp>
        <p:nvSpPr>
          <p:cNvPr id="4" name="Slide Number Placeholder 3"/>
          <p:cNvSpPr>
            <a:spLocks noGrp="1"/>
          </p:cNvSpPr>
          <p:nvPr>
            <p:ph type="sldNum" sz="quarter" idx="10"/>
          </p:nvPr>
        </p:nvSpPr>
        <p:spPr/>
        <p:txBody>
          <a:bodyPr/>
          <a:lstStyle/>
          <a:p>
            <a:pPr>
              <a:defRPr/>
            </a:pPr>
            <a:fld id="{EB38CAEC-4554-485B-9189-C45C7447A404}" type="slidenum">
              <a:rPr lang="en-US" smtClean="0"/>
              <a:pPr>
                <a:defRPr/>
              </a:pPr>
              <a:t>10</a:t>
            </a:fld>
            <a:endParaRPr lang="en-US"/>
          </a:p>
        </p:txBody>
      </p:sp>
    </p:spTree>
    <p:extLst>
      <p:ext uri="{BB962C8B-B14F-4D97-AF65-F5344CB8AC3E}">
        <p14:creationId xmlns:p14="http://schemas.microsoft.com/office/powerpoint/2010/main" val="33629276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Script</a:t>
            </a:r>
            <a:r>
              <a:rPr lang="en-US"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Let’s return to our example from the last session of what facility setup could look like. Remember that, just like the screening area, your isolation area may look different from this facility because it will be tailored to the design of your facility and the available resources. This is just an example.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indent="0">
              <a:buFontTx/>
              <a:buNone/>
            </a:pPr>
            <a:r>
              <a:rPr lang="en-US" dirty="0"/>
              <a:t>Notice [again] that anyone who is suspected of having Marburg virus disease after screening is sent directly to the isolation area. </a:t>
            </a:r>
          </a:p>
          <a:p>
            <a:pPr marL="0" indent="0">
              <a:buFontTx/>
              <a:buNone/>
            </a:pPr>
            <a:r>
              <a:rPr lang="en-US" dirty="0"/>
              <a:t>Notice that the isolation area has separate entries and exits for patients and staff, which allow for unidirectional flow of traffic through the space.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Notice also that there is a place for healthcare workers to put on PPE and a separate place for them to take it off. The positioning of these areas also encourages unidirectional flow and ensures that clean PPE is kept separate from used PPE.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Notice that the PPE dressing area has a hand hygiene station and clean PPE supplies. The removal area contains supplies needed for safe removal of soiled PPE including chlorine solutions, a footbath, a container with a lid for burnable waste, and a container for reusable PPE.</a:t>
            </a:r>
          </a:p>
          <a:p>
            <a:pPr marL="0" indent="0">
              <a:buFontTx/>
              <a:buNone/>
            </a:pPr>
            <a:r>
              <a:rPr lang="en-US" dirty="0"/>
              <a:t>Notice that the isolation area has room for appropriate spacing between beds and that each patient would have their own toileting option – in this case, a commode bucket. There are also chlorine stations in the room.</a:t>
            </a:r>
            <a:endParaRPr lang="en-US" b="1" i="1" dirty="0"/>
          </a:p>
        </p:txBody>
      </p:sp>
      <p:sp>
        <p:nvSpPr>
          <p:cNvPr id="4" name="Slide Number Placeholder 3"/>
          <p:cNvSpPr>
            <a:spLocks noGrp="1"/>
          </p:cNvSpPr>
          <p:nvPr>
            <p:ph type="sldNum" sz="quarter" idx="10"/>
          </p:nvPr>
        </p:nvSpPr>
        <p:spPr/>
        <p:txBody>
          <a:bodyPr/>
          <a:lstStyle/>
          <a:p>
            <a:pPr>
              <a:defRPr/>
            </a:pPr>
            <a:fld id="{EB38CAEC-4554-485B-9189-C45C7447A404}" type="slidenum">
              <a:rPr lang="en-US" smtClean="0"/>
              <a:pPr>
                <a:defRPr/>
              </a:pPr>
              <a:t>11</a:t>
            </a:fld>
            <a:endParaRPr lang="en-US"/>
          </a:p>
        </p:txBody>
      </p:sp>
    </p:spTree>
    <p:extLst>
      <p:ext uri="{BB962C8B-B14F-4D97-AF65-F5344CB8AC3E}">
        <p14:creationId xmlns:p14="http://schemas.microsoft.com/office/powerpoint/2010/main" val="36703779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i="1" dirty="0"/>
              <a:t>Reflection</a:t>
            </a:r>
            <a:r>
              <a:rPr lang="en-US" i="1" dirty="0"/>
              <a:t>: Encourages participants to apply, analyze, and/or evaluate what they’ve learned, which helps them to deepen their understanding of the topic and also allows you to check their comprehension of what’s been discussed.</a:t>
            </a:r>
          </a:p>
          <a:p>
            <a:endParaRPr lang="en-US" i="1" dirty="0"/>
          </a:p>
          <a:p>
            <a:r>
              <a:rPr lang="en-US" b="1" i="1" dirty="0"/>
              <a:t>Personalization</a:t>
            </a:r>
            <a:r>
              <a:rPr lang="en-US" i="1" dirty="0"/>
              <a:t>: Helps participants think about how what they have learned applies to their specific situations. Connecting learning to personal experiences helps learners to better understand and remember the ideas taught.</a:t>
            </a:r>
          </a:p>
          <a:p>
            <a:endParaRPr lang="en-US" i="1" dirty="0"/>
          </a:p>
          <a:p>
            <a:r>
              <a:rPr lang="en-US" b="1" i="1" dirty="0"/>
              <a:t>Script</a:t>
            </a:r>
            <a:r>
              <a:rPr lang="en-US" i="1" dirty="0"/>
              <a:t>:</a:t>
            </a:r>
          </a:p>
          <a:p>
            <a:r>
              <a:rPr lang="en-US" dirty="0"/>
              <a:t>Now that you’re familiar with how to set up an isolation area for Marburg virus disease in a healthcare facility, let’s think about how this might work specifically in your facility.</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If you’ve ever needed to isolate people at your facility, how is the isolation area setup for Marburg virus disease similar to or different from other isolation areas your facility has set up in the past (for example, COVID-19)?</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dirty="0"/>
              <a:t>[Give participants a few minutes to discuss in small groups or as a large group.]</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p>
            <a:r>
              <a:rPr lang="en-US" dirty="0"/>
              <a:t>What challenges has your facility encountered in the past with creating isolation areas? If you haven’t experienced this before, what challenges do you imagine your facility might have?</a:t>
            </a:r>
          </a:p>
          <a:p>
            <a:r>
              <a:rPr lang="en-US" i="1" dirty="0"/>
              <a:t>[List challenges as participants mention them. Then, ask the group to offer suggestions for ways they might overcome those challenges. Answers will vary. You may also offer suggestions as you see fit. Recommended time for this discussion is 7-10 minutes. You may choose to keep this conversation shorter due to time constraints or to extend it if time allows.]</a:t>
            </a:r>
          </a:p>
          <a:p>
            <a:endParaRPr lang="en-US" dirty="0"/>
          </a:p>
        </p:txBody>
      </p:sp>
      <p:sp>
        <p:nvSpPr>
          <p:cNvPr id="4" name="Slide Number Placeholder 3"/>
          <p:cNvSpPr>
            <a:spLocks noGrp="1"/>
          </p:cNvSpPr>
          <p:nvPr>
            <p:ph type="sldNum" sz="quarter" idx="5"/>
          </p:nvPr>
        </p:nvSpPr>
        <p:spPr/>
        <p:txBody>
          <a:bodyPr/>
          <a:lstStyle/>
          <a:p>
            <a:pPr>
              <a:defRPr/>
            </a:pPr>
            <a:fld id="{EB38CAEC-4554-485B-9189-C45C7447A404}" type="slidenum">
              <a:rPr lang="en-US" smtClean="0"/>
              <a:pPr>
                <a:defRPr/>
              </a:pPr>
              <a:t>12</a:t>
            </a:fld>
            <a:endParaRPr lang="en-US"/>
          </a:p>
        </p:txBody>
      </p:sp>
    </p:spTree>
    <p:extLst>
      <p:ext uri="{BB962C8B-B14F-4D97-AF65-F5344CB8AC3E}">
        <p14:creationId xmlns:p14="http://schemas.microsoft.com/office/powerpoint/2010/main" val="13335981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Script</a:t>
            </a:r>
            <a:r>
              <a:rPr lang="en-US" dirty="0"/>
              <a:t>:</a:t>
            </a:r>
          </a:p>
          <a:p>
            <a:r>
              <a:rPr lang="en-US" dirty="0"/>
              <a:t>To wrap up today’s session, let’s review some key points.  First, </a:t>
            </a:r>
            <a:r>
              <a:rPr lang="en-US" sz="1200" b="1" dirty="0">
                <a:solidFill>
                  <a:schemeClr val="accent1">
                    <a:lumMod val="75000"/>
                  </a:schemeClr>
                </a:solidFill>
                <a:latin typeface="Calibri"/>
                <a:cs typeface="Calibri"/>
              </a:rPr>
              <a:t>isolation</a:t>
            </a:r>
            <a:r>
              <a:rPr lang="en-US" sz="1200" b="1" u="sng" dirty="0">
                <a:solidFill>
                  <a:schemeClr val="accent6">
                    <a:lumMod val="75000"/>
                    <a:lumOff val="25000"/>
                  </a:schemeClr>
                </a:solidFill>
                <a:latin typeface="Calibri"/>
                <a:cs typeface="Calibri"/>
              </a:rPr>
              <a:t> </a:t>
            </a:r>
            <a:r>
              <a:rPr lang="en-US" sz="1200" dirty="0">
                <a:solidFill>
                  <a:srgbClr val="000000"/>
                </a:solidFill>
                <a:latin typeface="Calibri"/>
                <a:cs typeface="Calibri"/>
              </a:rPr>
              <a:t>prevents people sick with Marburg virus disease from spreading the illness to others. </a:t>
            </a:r>
            <a:r>
              <a:rPr lang="en-US" sz="1200" b="1" dirty="0">
                <a:solidFill>
                  <a:schemeClr val="accent1">
                    <a:lumMod val="75000"/>
                  </a:schemeClr>
                </a:solidFill>
                <a:latin typeface="Calibri" panose="020F0502020204030204" pitchFamily="34" charset="0"/>
              </a:rPr>
              <a:t>It protects you, your co-workers and patients, and your community</a:t>
            </a:r>
            <a:r>
              <a:rPr lang="en-US" sz="1200" b="0" dirty="0">
                <a:solidFill>
                  <a:schemeClr val="accent1">
                    <a:lumMod val="75000"/>
                  </a:schemeClr>
                </a:solidFill>
                <a:latin typeface="Calibri" panose="020F0502020204030204" pitchFamily="34" charset="0"/>
              </a:rPr>
              <a:t>, and, in fact, it is one of the most important things you can do </a:t>
            </a:r>
            <a:r>
              <a:rPr lang="en-US" sz="1200" dirty="0">
                <a:latin typeface="Calibri" panose="020F0502020204030204" pitchFamily="34" charset="0"/>
              </a:rPr>
              <a:t>at your healthcare facility to protect yourself and your community from Marburg virus disease.</a:t>
            </a:r>
            <a:endParaRPr lang="en-US" sz="1200" dirty="0">
              <a:solidFill>
                <a:srgbClr val="000000"/>
              </a:solidFill>
              <a:latin typeface="Calibri"/>
              <a:cs typeface="Calibri"/>
            </a:endParaRPr>
          </a:p>
          <a:p>
            <a:endParaRPr lang="en-US" sz="1200" dirty="0">
              <a:solidFill>
                <a:srgbClr val="000000"/>
              </a:solidFill>
              <a:latin typeface="Calibri"/>
              <a:cs typeface="Calibri"/>
            </a:endParaRPr>
          </a:p>
          <a:p>
            <a:r>
              <a:rPr lang="en-US" sz="1200" b="1" dirty="0">
                <a:solidFill>
                  <a:schemeClr val="accent1">
                    <a:lumMod val="75000"/>
                  </a:schemeClr>
                </a:solidFill>
                <a:latin typeface="Calibri"/>
                <a:cs typeface="Calibri"/>
              </a:rPr>
              <a:t>Every facility should have a separate isolation area </a:t>
            </a:r>
            <a:r>
              <a:rPr lang="en-US" sz="1200" dirty="0">
                <a:latin typeface="Calibri"/>
                <a:cs typeface="Calibri"/>
              </a:rPr>
              <a:t>for </a:t>
            </a:r>
            <a:r>
              <a:rPr lang="en-US" sz="1200">
                <a:latin typeface="Calibri"/>
                <a:cs typeface="Calibri"/>
              </a:rPr>
              <a:t>suspected Marburg virus disease </a:t>
            </a:r>
            <a:r>
              <a:rPr lang="en-US" sz="1200" dirty="0">
                <a:solidFill>
                  <a:srgbClr val="000000"/>
                </a:solidFill>
                <a:latin typeface="Calibri"/>
                <a:cs typeface="Calibri"/>
              </a:rPr>
              <a:t>patients until they can be transferred to a designated facility for testing and care.</a:t>
            </a:r>
            <a:endParaRPr lang="en-US" sz="1200" b="1" dirty="0">
              <a:solidFill>
                <a:srgbClr val="000000"/>
              </a:solidFill>
              <a:latin typeface="Calibri"/>
              <a:cs typeface="Calibri"/>
            </a:endParaRPr>
          </a:p>
          <a:p>
            <a:endParaRPr lang="en-US" dirty="0"/>
          </a:p>
        </p:txBody>
      </p:sp>
      <p:sp>
        <p:nvSpPr>
          <p:cNvPr id="4" name="Slide Number Placeholder 3"/>
          <p:cNvSpPr>
            <a:spLocks noGrp="1"/>
          </p:cNvSpPr>
          <p:nvPr>
            <p:ph type="sldNum" sz="quarter" idx="5"/>
          </p:nvPr>
        </p:nvSpPr>
        <p:spPr/>
        <p:txBody>
          <a:bodyPr/>
          <a:lstStyle/>
          <a:p>
            <a:pPr>
              <a:defRPr/>
            </a:pPr>
            <a:fld id="{EB38CAEC-4554-485B-9189-C45C7447A404}" type="slidenum">
              <a:rPr lang="en-US" smtClean="0"/>
              <a:pPr>
                <a:defRPr/>
              </a:pPr>
              <a:t>13</a:t>
            </a:fld>
            <a:endParaRPr lang="en-US"/>
          </a:p>
        </p:txBody>
      </p:sp>
    </p:spTree>
    <p:extLst>
      <p:ext uri="{BB962C8B-B14F-4D97-AF65-F5344CB8AC3E}">
        <p14:creationId xmlns:p14="http://schemas.microsoft.com/office/powerpoint/2010/main" val="32787930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20725"/>
            <a:ext cx="6400800" cy="3600450"/>
          </a:xfrm>
        </p:spPr>
      </p:sp>
      <p:sp>
        <p:nvSpPr>
          <p:cNvPr id="3" name="Notes Placeholder 2"/>
          <p:cNvSpPr>
            <a:spLocks noGrp="1"/>
          </p:cNvSpPr>
          <p:nvPr>
            <p:ph type="body" idx="1"/>
          </p:nvPr>
        </p:nvSpPr>
        <p:spPr/>
        <p:txBody>
          <a:bodyPr/>
          <a:lstStyle/>
          <a:p>
            <a:pPr lvl="0"/>
            <a:r>
              <a:rPr lang="en-US" i="1" dirty="0"/>
              <a:t>Script</a:t>
            </a:r>
            <a:r>
              <a:rPr lang="en-US" dirty="0"/>
              <a:t>:</a:t>
            </a:r>
          </a:p>
          <a:p>
            <a:pPr lvl="0"/>
            <a:r>
              <a:rPr lang="en-US" dirty="0"/>
              <a:t>We have two learning objectives for today.</a:t>
            </a:r>
            <a:r>
              <a:rPr lang="en-US" baseline="0" dirty="0"/>
              <a:t> By the end of this session, you should be able to explain why isolating people suspected of having Marburg virus disease is important and describe at least 3 best practices for setting up a short-term isolation area for suspected Marburg virus disease patients.</a:t>
            </a:r>
            <a:endParaRPr lang="en-US" dirty="0"/>
          </a:p>
        </p:txBody>
      </p:sp>
      <p:sp>
        <p:nvSpPr>
          <p:cNvPr id="4" name="Slide Number Placeholder 3"/>
          <p:cNvSpPr>
            <a:spLocks noGrp="1"/>
          </p:cNvSpPr>
          <p:nvPr>
            <p:ph type="sldNum" sz="quarter" idx="10"/>
          </p:nvPr>
        </p:nvSpPr>
        <p:spPr/>
        <p:txBody>
          <a:bodyPr/>
          <a:lstStyle/>
          <a:p>
            <a:pPr>
              <a:defRPr/>
            </a:pPr>
            <a:fld id="{EB38CAEC-4554-485B-9189-C45C7447A404}" type="slidenum">
              <a:rPr lang="en-US" smtClean="0"/>
              <a:pPr>
                <a:defRPr/>
              </a:pPr>
              <a:t>2</a:t>
            </a:fld>
            <a:endParaRPr lang="en-US"/>
          </a:p>
        </p:txBody>
      </p:sp>
    </p:spTree>
    <p:extLst>
      <p:ext uri="{BB962C8B-B14F-4D97-AF65-F5344CB8AC3E}">
        <p14:creationId xmlns:p14="http://schemas.microsoft.com/office/powerpoint/2010/main" val="31023219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i="1" dirty="0"/>
              <a:t>Activating</a:t>
            </a:r>
            <a:r>
              <a:rPr lang="en-US" b="1" i="1" baseline="0" dirty="0"/>
              <a:t> background knowledge:</a:t>
            </a:r>
            <a:endParaRPr lang="en-US" i="1" baseline="0" dirty="0"/>
          </a:p>
          <a:p>
            <a:r>
              <a:rPr lang="en-US" i="1" baseline="0" dirty="0"/>
              <a:t>A key benefit of working with adult learners is that they likely already have some knowledge or experience related to the topic you are teaching. Use this as an opportunity to let students share what they already know to prime them for learning related ideas.</a:t>
            </a:r>
          </a:p>
          <a:p>
            <a:endParaRPr lang="en-US" baseline="0" dirty="0"/>
          </a:p>
          <a:p>
            <a:r>
              <a:rPr lang="en-US" i="1" baseline="0" dirty="0"/>
              <a:t>Script:</a:t>
            </a:r>
          </a:p>
          <a:p>
            <a:r>
              <a:rPr lang="en-US" baseline="0" dirty="0"/>
              <a:t>Let’s start with a question. Why is it important to keep people who are suspected of having Marburg virus disease isolated from other patients in a healthcare facility?</a:t>
            </a:r>
          </a:p>
          <a:p>
            <a:r>
              <a:rPr lang="en-US" i="1" baseline="0" dirty="0"/>
              <a:t>[Allow participants 2 minutes to discuss as a large group or in small groups. If it doesn’t come up in discussion, add the following.]</a:t>
            </a:r>
          </a:p>
          <a:p>
            <a:endParaRPr lang="en-US" dirty="0"/>
          </a:p>
        </p:txBody>
      </p:sp>
      <p:sp>
        <p:nvSpPr>
          <p:cNvPr id="4" name="Slide Number Placeholder 3"/>
          <p:cNvSpPr>
            <a:spLocks noGrp="1"/>
          </p:cNvSpPr>
          <p:nvPr>
            <p:ph type="sldNum" sz="quarter" idx="5"/>
          </p:nvPr>
        </p:nvSpPr>
        <p:spPr/>
        <p:txBody>
          <a:bodyPr/>
          <a:lstStyle/>
          <a:p>
            <a:pPr>
              <a:defRPr/>
            </a:pPr>
            <a:fld id="{EB38CAEC-4554-485B-9189-C45C7447A404}" type="slidenum">
              <a:rPr lang="en-US" smtClean="0"/>
              <a:pPr>
                <a:defRPr/>
              </a:pPr>
              <a:t>3</a:t>
            </a:fld>
            <a:endParaRPr lang="en-US"/>
          </a:p>
        </p:txBody>
      </p:sp>
    </p:spTree>
    <p:extLst>
      <p:ext uri="{BB962C8B-B14F-4D97-AF65-F5344CB8AC3E}">
        <p14:creationId xmlns:p14="http://schemas.microsoft.com/office/powerpoint/2010/main" val="5415880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[Based on participant answers for the last slide, you may wish to adapt this script.]</a:t>
            </a:r>
          </a:p>
          <a:p>
            <a:endParaRPr lang="en-US" i="1" dirty="0"/>
          </a:p>
          <a:p>
            <a:r>
              <a:rPr lang="en-US" i="1" dirty="0"/>
              <a:t>Script</a:t>
            </a:r>
            <a:r>
              <a:rPr lang="en-US"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As we discussed when talking about screening in the context of Marburg virus disease, if a person with undiagnosed Marburg virus disease were to be allowed into a healthcare facility, they could spread the virus to patients nearby and to the staff that cares for them. Early identification and separation of suspected Marburg virus disease patients prevents bringing unrecognized Marburg virus disease into the healthcare setting, which protects you and the co-workers and patients at your facility. By keeping yourself healthy, you also avoid spreading illness to your family and friends. So, </a:t>
            </a:r>
            <a:r>
              <a:rPr lang="en-US" b="1" dirty="0"/>
              <a:t>keeping Marburg virus disease patients separate in a healthcare facility protects you, your co-workers and patients, and your community</a:t>
            </a:r>
            <a:r>
              <a:rPr lang="en-US" dirty="0"/>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 the last session, we focused on setting up a screening area for identification of people potentially ill with Marburg virus disease before they enter the healthcare facility. This session, we’ll focus on setting up an isolation area – a place where people identified as potentially being ill with Marburg virus disease can wait, away from others, for temporary care and then transport to a facility designed to treat people with Marburg virus disease.</a:t>
            </a:r>
          </a:p>
          <a:p>
            <a:endParaRPr lang="en-US" dirty="0"/>
          </a:p>
        </p:txBody>
      </p:sp>
      <p:sp>
        <p:nvSpPr>
          <p:cNvPr id="4" name="Slide Number Placeholder 3"/>
          <p:cNvSpPr>
            <a:spLocks noGrp="1"/>
          </p:cNvSpPr>
          <p:nvPr>
            <p:ph type="sldNum" sz="quarter" idx="5"/>
          </p:nvPr>
        </p:nvSpPr>
        <p:spPr/>
        <p:txBody>
          <a:bodyPr/>
          <a:lstStyle/>
          <a:p>
            <a:pPr>
              <a:defRPr/>
            </a:pPr>
            <a:fld id="{EB38CAEC-4554-485B-9189-C45C7447A404}" type="slidenum">
              <a:rPr lang="en-US" smtClean="0"/>
              <a:pPr>
                <a:defRPr/>
              </a:pPr>
              <a:t>4</a:t>
            </a:fld>
            <a:endParaRPr lang="en-US"/>
          </a:p>
        </p:txBody>
      </p:sp>
    </p:spTree>
    <p:extLst>
      <p:ext uri="{BB962C8B-B14F-4D97-AF65-F5344CB8AC3E}">
        <p14:creationId xmlns:p14="http://schemas.microsoft.com/office/powerpoint/2010/main" val="17857358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1"/>
              <a:t>Script</a:t>
            </a:r>
            <a:r>
              <a:rPr lang="en-US"/>
              <a:t>:</a:t>
            </a:r>
          </a:p>
          <a:p>
            <a:r>
              <a:rPr lang="en-US"/>
              <a:t>Let’s first talk more about what isolation is. Then, we’ll discuss how to set up an isolation area.</a:t>
            </a:r>
          </a:p>
        </p:txBody>
      </p:sp>
      <p:sp>
        <p:nvSpPr>
          <p:cNvPr id="4" name="Slide Number Placeholder 3"/>
          <p:cNvSpPr>
            <a:spLocks noGrp="1"/>
          </p:cNvSpPr>
          <p:nvPr>
            <p:ph type="sldNum" sz="quarter" idx="5"/>
          </p:nvPr>
        </p:nvSpPr>
        <p:spPr/>
        <p:txBody>
          <a:bodyPr/>
          <a:lstStyle/>
          <a:p>
            <a:pPr>
              <a:defRPr/>
            </a:pPr>
            <a:fld id="{EB38CAEC-4554-485B-9189-C45C7447A404}" type="slidenum">
              <a:rPr lang="en-US" smtClean="0"/>
              <a:pPr>
                <a:defRPr/>
              </a:pPr>
              <a:t>5</a:t>
            </a:fld>
            <a:endParaRPr lang="en-US"/>
          </a:p>
        </p:txBody>
      </p:sp>
    </p:spTree>
    <p:extLst>
      <p:ext uri="{BB962C8B-B14F-4D97-AF65-F5344CB8AC3E}">
        <p14:creationId xmlns:p14="http://schemas.microsoft.com/office/powerpoint/2010/main" val="38807221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Script:</a:t>
            </a:r>
          </a:p>
          <a:p>
            <a:r>
              <a:rPr lang="en-US" dirty="0"/>
              <a:t>If, through the screening process, someone is identified as potentially having Marburg virus disease, they should immediately be separated from other patients and from healthcare workers. This separation is called isolation. </a:t>
            </a:r>
            <a:r>
              <a:rPr lang="en-US" b="1" dirty="0"/>
              <a:t>Isolation prevents the person from spreading Marburg virus disease to people near them including you, other healthcare workers, or patients. </a:t>
            </a:r>
            <a:endParaRPr lang="en-US" dirty="0"/>
          </a:p>
          <a:p>
            <a:pPr marL="228600" indent="-228600">
              <a:buAutoNum type="arabicParen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solidFill>
                  <a:srgbClr val="0039A6"/>
                </a:solidFill>
                <a:latin typeface="Calibri"/>
                <a:cs typeface="Calibri"/>
              </a:rPr>
              <a:t>Every facility should have space identified that can function as isolation </a:t>
            </a:r>
            <a:r>
              <a:rPr lang="en-US" sz="1200" dirty="0">
                <a:solidFill>
                  <a:srgbClr val="000000"/>
                </a:solidFill>
                <a:latin typeface="Calibri"/>
                <a:cs typeface="Calibri"/>
              </a:rPr>
              <a:t>until the patient can be transferred to a designated facility for testing and care. Sometimes this is called a “holding area” or “temporary isolation.” </a:t>
            </a:r>
            <a:endParaRPr lang="en-US" sz="1200" b="1" dirty="0">
              <a:solidFill>
                <a:srgbClr val="000000"/>
              </a:solidFill>
              <a:latin typeface="Calibri"/>
              <a:cs typeface="Calibri"/>
            </a:endParaRPr>
          </a:p>
          <a:p>
            <a:pPr marL="0" indent="0">
              <a:buNone/>
            </a:pPr>
            <a:endParaRPr lang="en-US" dirty="0"/>
          </a:p>
        </p:txBody>
      </p:sp>
      <p:sp>
        <p:nvSpPr>
          <p:cNvPr id="4" name="Slide Number Placeholder 3"/>
          <p:cNvSpPr>
            <a:spLocks noGrp="1"/>
          </p:cNvSpPr>
          <p:nvPr>
            <p:ph type="sldNum" sz="quarter" idx="5"/>
          </p:nvPr>
        </p:nvSpPr>
        <p:spPr/>
        <p:txBody>
          <a:bodyPr/>
          <a:lstStyle/>
          <a:p>
            <a:pPr>
              <a:defRPr/>
            </a:pPr>
            <a:fld id="{EB38CAEC-4554-485B-9189-C45C7447A404}" type="slidenum">
              <a:rPr lang="en-US" smtClean="0"/>
              <a:pPr>
                <a:defRPr/>
              </a:pPr>
              <a:t>6</a:t>
            </a:fld>
            <a:endParaRPr lang="en-US"/>
          </a:p>
        </p:txBody>
      </p:sp>
    </p:spTree>
    <p:extLst>
      <p:ext uri="{BB962C8B-B14F-4D97-AF65-F5344CB8AC3E}">
        <p14:creationId xmlns:p14="http://schemas.microsoft.com/office/powerpoint/2010/main" val="13468597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Script</a:t>
            </a:r>
            <a:r>
              <a:rPr lang="en-US" dirty="0"/>
              <a:t>:</a:t>
            </a:r>
          </a:p>
          <a:p>
            <a:r>
              <a:rPr lang="en-US" dirty="0"/>
              <a:t>Isolation areas must be separate from other patient care areas to prevent sick people from passing their illness to others. This could mean a separate building, but based on your facility design and resources, it could also be a temporary structure such as a tent as seen in the top picture here or an area outside that is marked off for people in isolation, such as under a tree, which we see in the bottom photo. </a:t>
            </a:r>
          </a:p>
          <a:p>
            <a:endParaRPr lang="en-US" dirty="0"/>
          </a:p>
          <a:p>
            <a:r>
              <a:rPr lang="en-US" dirty="0"/>
              <a:t>The isolation area should be designated for use only by people suspected of having Marburg virus disease. If some patients will need to be isolated for other reasons, there needs to be a different isolation area for them.</a:t>
            </a:r>
          </a:p>
          <a:p>
            <a:endParaRPr lang="en-US" dirty="0"/>
          </a:p>
          <a:p>
            <a:r>
              <a:rPr lang="en-US" dirty="0"/>
              <a:t>The isolation area should also have restricted access so that only healthcare workers, such as to provide oral medicines. You may need to fence or tape off areas or entryways to restrict access.</a:t>
            </a:r>
          </a:p>
        </p:txBody>
      </p:sp>
      <p:sp>
        <p:nvSpPr>
          <p:cNvPr id="4" name="Slide Number Placeholder 3"/>
          <p:cNvSpPr>
            <a:spLocks noGrp="1"/>
          </p:cNvSpPr>
          <p:nvPr>
            <p:ph type="sldNum" sz="quarter" idx="10"/>
          </p:nvPr>
        </p:nvSpPr>
        <p:spPr/>
        <p:txBody>
          <a:bodyPr/>
          <a:lstStyle/>
          <a:p>
            <a:pPr>
              <a:defRPr/>
            </a:pPr>
            <a:fld id="{EB38CAEC-4554-485B-9189-C45C7447A404}" type="slidenum">
              <a:rPr lang="en-US" smtClean="0"/>
              <a:pPr>
                <a:defRPr/>
              </a:pPr>
              <a:t>7</a:t>
            </a:fld>
            <a:endParaRPr lang="en-US"/>
          </a:p>
        </p:txBody>
      </p:sp>
    </p:spTree>
    <p:extLst>
      <p:ext uri="{BB962C8B-B14F-4D97-AF65-F5344CB8AC3E}">
        <p14:creationId xmlns:p14="http://schemas.microsoft.com/office/powerpoint/2010/main" val="13510116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i="1" dirty="0"/>
              <a:t>Script</a:t>
            </a:r>
            <a:r>
              <a:rPr lang="en-US" dirty="0"/>
              <a:t>:</a:t>
            </a:r>
          </a:p>
          <a:p>
            <a:r>
              <a:rPr lang="en-US" dirty="0"/>
              <a:t>The isolation area should be designed with unidirectional flow. That means that people should only move through the space in one direction like a one-way street. Ideally, your isolation area will have a separate entrance and exit, dedicated spaces for putting on and removing personal protective equipment, also called PPE, and separate patient care supplies to help ensure unidirectional flow. </a:t>
            </a:r>
          </a:p>
          <a:p>
            <a:endParaRPr lang="en-US" dirty="0"/>
          </a:p>
          <a:p>
            <a:r>
              <a:rPr lang="en-US" dirty="0"/>
              <a:t>The isolation area should also have at least one meter between beds. Just because a patient is in an isolation unit doesn’t mean they have Marburg virus disease, although some patients might. Keeping appropriate spacing between patients helps protect uninfected patients from becoming infected.</a:t>
            </a:r>
          </a:p>
          <a:p>
            <a:endParaRPr lang="en-US" dirty="0"/>
          </a:p>
          <a:p>
            <a:r>
              <a:rPr lang="en-US" dirty="0"/>
              <a:t>Finally, the isolation area should be designed to hold patients temporarily and safely. This means that hand hygiene stations must be available, and separate toileting options for each patient such as a latrine or commode bucket are required.</a:t>
            </a:r>
          </a:p>
          <a:p>
            <a:endParaRPr lang="en-US" dirty="0"/>
          </a:p>
          <a:p>
            <a:r>
              <a:rPr lang="en-US" dirty="0"/>
              <a:t>Both of these pictures show examples of isolation areas. You can see in the picture at the top that the isolation area has a bed and a chair for the patient and that there is a dedicated toileting option for each patient. And that brings us to our next slide on the equipment and supplies that should be in the isolation area.</a:t>
            </a:r>
          </a:p>
        </p:txBody>
      </p:sp>
      <p:sp>
        <p:nvSpPr>
          <p:cNvPr id="4" name="Slide Number Placeholder 3"/>
          <p:cNvSpPr>
            <a:spLocks noGrp="1"/>
          </p:cNvSpPr>
          <p:nvPr>
            <p:ph type="sldNum" sz="quarter" idx="10"/>
          </p:nvPr>
        </p:nvSpPr>
        <p:spPr/>
        <p:txBody>
          <a:bodyPr/>
          <a:lstStyle/>
          <a:p>
            <a:pPr>
              <a:defRPr/>
            </a:pPr>
            <a:fld id="{EB38CAEC-4554-485B-9189-C45C7447A404}" type="slidenum">
              <a:rPr lang="en-US" smtClean="0"/>
              <a:pPr>
                <a:defRPr/>
              </a:pPr>
              <a:t>8</a:t>
            </a:fld>
            <a:endParaRPr lang="en-US"/>
          </a:p>
        </p:txBody>
      </p:sp>
    </p:spTree>
    <p:extLst>
      <p:ext uri="{BB962C8B-B14F-4D97-AF65-F5344CB8AC3E}">
        <p14:creationId xmlns:p14="http://schemas.microsoft.com/office/powerpoint/2010/main" val="9525188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pPr marL="0" indent="0">
              <a:buFont typeface="Arial" panose="020B0604020202020204" pitchFamily="34" charset="0"/>
              <a:buNone/>
            </a:pPr>
            <a:r>
              <a:rPr lang="fr-FR" sz="1600" i="1" kern="1200">
                <a:effectLst/>
                <a:latin typeface="+mn-lt"/>
                <a:cs typeface="Calibri"/>
              </a:rPr>
              <a:t>Script</a:t>
            </a:r>
            <a:r>
              <a:rPr lang="fr-FR" sz="1600" kern="1200">
                <a:effectLst/>
                <a:latin typeface="+mn-lt"/>
                <a:cs typeface="Calibri"/>
              </a:rPr>
              <a:t>:</a:t>
            </a:r>
          </a:p>
          <a:p>
            <a:pPr marL="0" indent="0">
              <a:buFont typeface="Arial" panose="020B0604020202020204" pitchFamily="34" charset="0"/>
              <a:buNone/>
            </a:pPr>
            <a:r>
              <a:rPr lang="fr-FR" sz="1600" kern="1200">
                <a:effectLst/>
                <a:latin typeface="+mn-lt"/>
                <a:cs typeface="Calibri"/>
              </a:rPr>
              <a:t>A lot of </a:t>
            </a:r>
            <a:r>
              <a:rPr lang="fr-FR" sz="1600" kern="1200" err="1">
                <a:effectLst/>
                <a:latin typeface="+mn-lt"/>
                <a:cs typeface="Calibri"/>
              </a:rPr>
              <a:t>equipment</a:t>
            </a:r>
            <a:r>
              <a:rPr lang="fr-FR" sz="1600" kern="1200">
                <a:effectLst/>
                <a:latin typeface="+mn-lt"/>
                <a:cs typeface="Calibri"/>
              </a:rPr>
              <a:t> and</a:t>
            </a:r>
            <a:r>
              <a:rPr lang="fr-FR" sz="1600" kern="1200" baseline="0">
                <a:effectLst/>
                <a:latin typeface="+mn-lt"/>
                <a:cs typeface="Calibri"/>
              </a:rPr>
              <a:t> supplies are </a:t>
            </a:r>
            <a:r>
              <a:rPr lang="fr-FR" sz="1600" kern="1200" baseline="0" err="1">
                <a:effectLst/>
                <a:latin typeface="+mn-lt"/>
                <a:cs typeface="Calibri"/>
              </a:rPr>
              <a:t>necessary</a:t>
            </a:r>
            <a:r>
              <a:rPr lang="fr-FR" sz="1600" kern="1200" baseline="0">
                <a:effectLst/>
                <a:latin typeface="+mn-lt"/>
                <a:cs typeface="Calibri"/>
              </a:rPr>
              <a:t> </a:t>
            </a:r>
            <a:r>
              <a:rPr lang="fr-FR" sz="1600" kern="1200" baseline="0" err="1">
                <a:effectLst/>
                <a:latin typeface="+mn-lt"/>
                <a:cs typeface="Calibri"/>
              </a:rPr>
              <a:t>both</a:t>
            </a:r>
            <a:r>
              <a:rPr lang="fr-FR" sz="1600" kern="1200" baseline="0">
                <a:effectLst/>
                <a:latin typeface="+mn-lt"/>
                <a:cs typeface="Calibri"/>
              </a:rPr>
              <a:t> in the isolation area and the areas </a:t>
            </a:r>
            <a:r>
              <a:rPr lang="fr-FR" sz="1600" kern="1200" baseline="0" err="1">
                <a:effectLst/>
                <a:latin typeface="+mn-lt"/>
                <a:cs typeface="Calibri"/>
              </a:rPr>
              <a:t>where</a:t>
            </a:r>
            <a:r>
              <a:rPr lang="fr-FR" sz="1600" kern="1200" baseline="0">
                <a:effectLst/>
                <a:latin typeface="+mn-lt"/>
                <a:cs typeface="Calibri"/>
              </a:rPr>
              <a:t> people </a:t>
            </a:r>
            <a:r>
              <a:rPr lang="fr-FR" sz="1600" kern="1200" baseline="0" err="1">
                <a:effectLst/>
                <a:latin typeface="+mn-lt"/>
                <a:cs typeface="Calibri"/>
              </a:rPr>
              <a:t>will</a:t>
            </a:r>
            <a:r>
              <a:rPr lang="fr-FR" sz="1600" kern="1200" baseline="0">
                <a:effectLst/>
                <a:latin typeface="+mn-lt"/>
                <a:cs typeface="Calibri"/>
              </a:rPr>
              <a:t> put on and </a:t>
            </a:r>
            <a:r>
              <a:rPr lang="fr-FR" sz="1600" kern="1200" baseline="0" err="1">
                <a:effectLst/>
                <a:latin typeface="+mn-lt"/>
                <a:cs typeface="Calibri"/>
              </a:rPr>
              <a:t>take</a:t>
            </a:r>
            <a:r>
              <a:rPr lang="fr-FR" sz="1600" kern="1200" baseline="0">
                <a:effectLst/>
                <a:latin typeface="+mn-lt"/>
                <a:cs typeface="Calibri"/>
              </a:rPr>
              <a:t> off PPE. </a:t>
            </a:r>
          </a:p>
          <a:p>
            <a:pPr marL="0" indent="0">
              <a:buFont typeface="Arial" panose="020B0604020202020204" pitchFamily="34" charset="0"/>
              <a:buNone/>
            </a:pPr>
            <a:r>
              <a:rPr lang="fr-FR" sz="1600" kern="1200" baseline="0" err="1">
                <a:effectLst/>
                <a:latin typeface="+mn-lt"/>
                <a:cs typeface="Calibri"/>
              </a:rPr>
              <a:t>Every</a:t>
            </a:r>
            <a:r>
              <a:rPr lang="fr-FR" sz="1600" kern="1200" baseline="0">
                <a:effectLst/>
                <a:latin typeface="+mn-lt"/>
                <a:cs typeface="Calibri"/>
              </a:rPr>
              <a:t> isolation area </a:t>
            </a:r>
            <a:r>
              <a:rPr lang="fr-FR" sz="1600" kern="1200" baseline="0" err="1">
                <a:effectLst/>
                <a:latin typeface="+mn-lt"/>
                <a:cs typeface="Calibri"/>
              </a:rPr>
              <a:t>should</a:t>
            </a:r>
            <a:r>
              <a:rPr lang="fr-FR" sz="1600" kern="1200" baseline="0">
                <a:effectLst/>
                <a:latin typeface="+mn-lt"/>
                <a:cs typeface="Calibri"/>
              </a:rPr>
              <a:t> have the </a:t>
            </a:r>
            <a:r>
              <a:rPr lang="fr-FR" sz="1600" kern="1200" baseline="0" err="1">
                <a:effectLst/>
                <a:latin typeface="+mn-lt"/>
                <a:cs typeface="Calibri"/>
              </a:rPr>
              <a:t>following</a:t>
            </a:r>
            <a:r>
              <a:rPr lang="fr-FR" sz="1600" kern="1200" baseline="0">
                <a:effectLst/>
                <a:latin typeface="+mn-lt"/>
                <a:cs typeface="Calibri"/>
              </a:rPr>
              <a:t> </a:t>
            </a:r>
            <a:r>
              <a:rPr lang="fr-FR" sz="1600" kern="1200" baseline="0" err="1">
                <a:effectLst/>
                <a:latin typeface="+mn-lt"/>
                <a:cs typeface="Calibri"/>
              </a:rPr>
              <a:t>available</a:t>
            </a:r>
            <a:r>
              <a:rPr lang="fr-FR" sz="1600" kern="1200" baseline="0">
                <a:effectLst/>
                <a:latin typeface="+mn-lt"/>
                <a:cs typeface="Calibri"/>
              </a:rPr>
              <a:t> for patients:</a:t>
            </a:r>
            <a:endParaRPr lang="fr-FR" sz="1600" kern="1200">
              <a:effectLst/>
              <a:latin typeface="+mn-lt"/>
              <a:cs typeface="Calibri"/>
            </a:endParaRPr>
          </a:p>
          <a:p>
            <a:pPr marL="285750" indent="-285750">
              <a:buFontTx/>
              <a:buChar char="-"/>
            </a:pPr>
            <a:r>
              <a:rPr lang="fr-FR" sz="1600" kern="1200">
                <a:effectLst/>
                <a:latin typeface="+mn-lt"/>
                <a:cs typeface="Calibri"/>
              </a:rPr>
              <a:t>A chair or </a:t>
            </a:r>
            <a:r>
              <a:rPr lang="fr-FR" sz="1600" kern="1200" err="1">
                <a:effectLst/>
                <a:latin typeface="+mn-lt"/>
                <a:cs typeface="Calibri"/>
              </a:rPr>
              <a:t>bench</a:t>
            </a:r>
            <a:r>
              <a:rPr lang="fr-FR" sz="1600" kern="1200">
                <a:effectLst/>
                <a:latin typeface="+mn-lt"/>
                <a:cs typeface="Calibri"/>
              </a:rPr>
              <a:t> for </a:t>
            </a:r>
            <a:r>
              <a:rPr lang="fr-FR" sz="1600" kern="1200" err="1">
                <a:effectLst/>
                <a:latin typeface="+mn-lt"/>
                <a:cs typeface="Calibri"/>
              </a:rPr>
              <a:t>each</a:t>
            </a:r>
            <a:r>
              <a:rPr lang="fr-FR" sz="1600" kern="1200">
                <a:effectLst/>
                <a:latin typeface="+mn-lt"/>
                <a:cs typeface="Calibri"/>
              </a:rPr>
              <a:t> patient and/or a </a:t>
            </a:r>
            <a:r>
              <a:rPr lang="fr-FR" sz="1600" kern="1200" err="1">
                <a:effectLst/>
                <a:latin typeface="+mn-lt"/>
                <a:cs typeface="Calibri"/>
              </a:rPr>
              <a:t>bed</a:t>
            </a:r>
            <a:r>
              <a:rPr lang="fr-FR" sz="1600" kern="1200">
                <a:effectLst/>
                <a:latin typeface="+mn-lt"/>
                <a:cs typeface="Calibri"/>
              </a:rPr>
              <a:t> </a:t>
            </a:r>
            <a:r>
              <a:rPr lang="fr-FR" sz="1600" kern="1200" err="1">
                <a:effectLst/>
                <a:latin typeface="+mn-lt"/>
                <a:cs typeface="Calibri"/>
              </a:rPr>
              <a:t>with</a:t>
            </a:r>
            <a:r>
              <a:rPr lang="fr-FR" sz="1600" kern="1200">
                <a:effectLst/>
                <a:latin typeface="+mn-lt"/>
                <a:cs typeface="Calibri"/>
              </a:rPr>
              <a:t> a plastic-</a:t>
            </a:r>
            <a:r>
              <a:rPr lang="fr-FR" sz="1600" kern="1200" err="1">
                <a:effectLst/>
                <a:latin typeface="+mn-lt"/>
                <a:cs typeface="Calibri"/>
              </a:rPr>
              <a:t>covered</a:t>
            </a:r>
            <a:r>
              <a:rPr lang="fr-FR" sz="1600" kern="1200">
                <a:effectLst/>
                <a:latin typeface="+mn-lt"/>
                <a:cs typeface="Calibri"/>
              </a:rPr>
              <a:t> </a:t>
            </a:r>
            <a:r>
              <a:rPr lang="fr-FR" sz="1600" kern="1200" err="1">
                <a:effectLst/>
                <a:latin typeface="+mn-lt"/>
                <a:cs typeface="Calibri"/>
              </a:rPr>
              <a:t>mattress</a:t>
            </a:r>
            <a:r>
              <a:rPr lang="fr-FR" sz="1600" kern="1200">
                <a:effectLst/>
                <a:latin typeface="+mn-lt"/>
                <a:cs typeface="Calibri"/>
              </a:rPr>
              <a:t> </a:t>
            </a:r>
          </a:p>
          <a:p>
            <a:pPr marL="285750" indent="-285750">
              <a:buFontTx/>
              <a:buChar char="-"/>
            </a:pPr>
            <a:r>
              <a:rPr lang="fr-FR" sz="1600" kern="1200">
                <a:effectLst/>
                <a:latin typeface="+mn-lt"/>
                <a:cs typeface="Calibri"/>
              </a:rPr>
              <a:t>Food and water</a:t>
            </a:r>
          </a:p>
          <a:p>
            <a:pPr marL="285750" indent="-285750">
              <a:buFontTx/>
              <a:buChar char="-"/>
            </a:pPr>
            <a:r>
              <a:rPr lang="fr-FR" sz="1600" kern="1200">
                <a:effectLst/>
                <a:latin typeface="+mn-lt"/>
                <a:cs typeface="Calibri"/>
              </a:rPr>
              <a:t>A hand </a:t>
            </a:r>
            <a:r>
              <a:rPr lang="fr-FR" sz="1600" kern="1200" err="1">
                <a:effectLst/>
                <a:latin typeface="+mn-lt"/>
                <a:cs typeface="Calibri"/>
              </a:rPr>
              <a:t>hygiene</a:t>
            </a:r>
            <a:r>
              <a:rPr lang="fr-FR" sz="1600" kern="1200">
                <a:effectLst/>
                <a:latin typeface="+mn-lt"/>
                <a:cs typeface="Calibri"/>
              </a:rPr>
              <a:t> station</a:t>
            </a:r>
          </a:p>
          <a:p>
            <a:pPr marL="285750" indent="-285750">
              <a:buFontTx/>
              <a:buChar char="-"/>
            </a:pPr>
            <a:r>
              <a:rPr lang="fr-FR" sz="1600" kern="1200">
                <a:effectLst/>
                <a:latin typeface="+mn-lt"/>
                <a:cs typeface="Calibri"/>
              </a:rPr>
              <a:t>And a </a:t>
            </a:r>
            <a:r>
              <a:rPr lang="fr-FR" sz="1600" kern="1200" err="1">
                <a:effectLst/>
                <a:latin typeface="+mn-lt"/>
                <a:cs typeface="Calibri"/>
              </a:rPr>
              <a:t>toileting</a:t>
            </a:r>
            <a:r>
              <a:rPr lang="fr-FR" sz="1600" kern="1200">
                <a:effectLst/>
                <a:latin typeface="+mn-lt"/>
                <a:cs typeface="Calibri"/>
              </a:rPr>
              <a:t> option </a:t>
            </a:r>
            <a:r>
              <a:rPr lang="fr-FR" sz="1600" kern="1200" err="1">
                <a:effectLst/>
                <a:latin typeface="+mn-lt"/>
                <a:cs typeface="Calibri"/>
              </a:rPr>
              <a:t>dedicated</a:t>
            </a:r>
            <a:r>
              <a:rPr lang="fr-FR" sz="1600" kern="1200">
                <a:effectLst/>
                <a:latin typeface="+mn-lt"/>
                <a:cs typeface="Calibri"/>
              </a:rPr>
              <a:t> to </a:t>
            </a:r>
            <a:r>
              <a:rPr lang="fr-FR" sz="1600" kern="1200" err="1">
                <a:effectLst/>
                <a:latin typeface="+mn-lt"/>
                <a:cs typeface="Calibri"/>
              </a:rPr>
              <a:t>each</a:t>
            </a:r>
            <a:r>
              <a:rPr lang="fr-FR" sz="1600" kern="1200">
                <a:effectLst/>
                <a:latin typeface="+mn-lt"/>
                <a:cs typeface="Calibri"/>
              </a:rPr>
              <a:t> </a:t>
            </a:r>
            <a:r>
              <a:rPr lang="fr-FR" sz="1600" kern="1200" err="1">
                <a:effectLst/>
                <a:latin typeface="+mn-lt"/>
                <a:cs typeface="Calibri"/>
              </a:rPr>
              <a:t>isolated</a:t>
            </a:r>
            <a:r>
              <a:rPr lang="fr-FR" sz="1600" kern="1200">
                <a:effectLst/>
                <a:latin typeface="+mn-lt"/>
                <a:cs typeface="Calibri"/>
              </a:rPr>
              <a:t> patient </a:t>
            </a:r>
            <a:r>
              <a:rPr lang="fr-FR" sz="1600" kern="1200" err="1">
                <a:effectLst/>
                <a:latin typeface="+mn-lt"/>
                <a:cs typeface="Calibri"/>
              </a:rPr>
              <a:t>such</a:t>
            </a:r>
            <a:r>
              <a:rPr lang="fr-FR" sz="1600" kern="1200">
                <a:effectLst/>
                <a:latin typeface="+mn-lt"/>
                <a:cs typeface="Calibri"/>
              </a:rPr>
              <a:t> as a </a:t>
            </a:r>
            <a:r>
              <a:rPr lang="fr-FR" sz="1600" kern="1200" err="1">
                <a:effectLst/>
                <a:latin typeface="+mn-lt"/>
                <a:cs typeface="Calibri"/>
              </a:rPr>
              <a:t>toilet</a:t>
            </a:r>
            <a:r>
              <a:rPr lang="fr-FR" sz="1600" kern="1200">
                <a:effectLst/>
                <a:latin typeface="+mn-lt"/>
                <a:cs typeface="Calibri"/>
              </a:rPr>
              <a:t>, latrine, or </a:t>
            </a:r>
            <a:r>
              <a:rPr lang="fr-FR" sz="1600" kern="1200" err="1">
                <a:effectLst/>
                <a:latin typeface="+mn-lt"/>
                <a:cs typeface="Calibri"/>
              </a:rPr>
              <a:t>bedpan</a:t>
            </a:r>
            <a:endParaRPr lang="fr-FR" sz="1600" kern="1200">
              <a:effectLst/>
              <a:latin typeface="+mn-lt"/>
              <a:cs typeface="Calibri"/>
            </a:endParaRPr>
          </a:p>
          <a:p>
            <a:pPr marL="285750" indent="-285750">
              <a:buFontTx/>
              <a:buChar char="-"/>
            </a:pPr>
            <a:endParaRPr lang="fr-FR" sz="1600" kern="1200">
              <a:effectLst/>
              <a:latin typeface="+mn-lt"/>
              <a:cs typeface="Calibri"/>
            </a:endParaRPr>
          </a:p>
          <a:p>
            <a:pPr marL="0" indent="0">
              <a:buFontTx/>
              <a:buNone/>
            </a:pPr>
            <a:r>
              <a:rPr lang="fr-FR" sz="1600" kern="1200">
                <a:effectLst/>
                <a:latin typeface="+mn-lt"/>
                <a:cs typeface="Calibri"/>
              </a:rPr>
              <a:t>If the area </a:t>
            </a:r>
            <a:r>
              <a:rPr lang="fr-FR" sz="1600" kern="1200" err="1">
                <a:effectLst/>
                <a:latin typeface="+mn-lt"/>
                <a:cs typeface="Calibri"/>
              </a:rPr>
              <a:t>will</a:t>
            </a:r>
            <a:r>
              <a:rPr lang="fr-FR" sz="1600" kern="1200">
                <a:effectLst/>
                <a:latin typeface="+mn-lt"/>
                <a:cs typeface="Calibri"/>
              </a:rPr>
              <a:t> </a:t>
            </a:r>
            <a:r>
              <a:rPr lang="fr-FR" sz="1600" kern="1200" err="1">
                <a:effectLst/>
                <a:latin typeface="+mn-lt"/>
                <a:cs typeface="Calibri"/>
              </a:rPr>
              <a:t>be</a:t>
            </a:r>
            <a:r>
              <a:rPr lang="fr-FR" sz="1600" kern="1200">
                <a:effectLst/>
                <a:latin typeface="+mn-lt"/>
                <a:cs typeface="Calibri"/>
              </a:rPr>
              <a:t> </a:t>
            </a:r>
            <a:r>
              <a:rPr lang="fr-FR" sz="1600" kern="1200" err="1">
                <a:effectLst/>
                <a:latin typeface="+mn-lt"/>
                <a:cs typeface="Calibri"/>
              </a:rPr>
              <a:t>used</a:t>
            </a:r>
            <a:r>
              <a:rPr lang="fr-FR" sz="1600" kern="1200">
                <a:effectLst/>
                <a:latin typeface="+mn-lt"/>
                <a:cs typeface="Calibri"/>
              </a:rPr>
              <a:t> for patient care, </a:t>
            </a:r>
            <a:r>
              <a:rPr lang="fr-FR" sz="1600" kern="1200" err="1">
                <a:effectLst/>
                <a:latin typeface="+mn-lt"/>
                <a:cs typeface="Calibri"/>
              </a:rPr>
              <a:t>it</a:t>
            </a:r>
            <a:r>
              <a:rPr lang="fr-FR" sz="1600" kern="1200">
                <a:effectLst/>
                <a:latin typeface="+mn-lt"/>
                <a:cs typeface="Calibri"/>
              </a:rPr>
              <a:t> </a:t>
            </a:r>
            <a:r>
              <a:rPr lang="fr-FR" sz="1600" kern="1200" err="1">
                <a:effectLst/>
                <a:latin typeface="+mn-lt"/>
                <a:cs typeface="Calibri"/>
              </a:rPr>
              <a:t>should</a:t>
            </a:r>
            <a:r>
              <a:rPr lang="fr-FR" sz="1600" kern="1200">
                <a:effectLst/>
                <a:latin typeface="+mn-lt"/>
                <a:cs typeface="Calibri"/>
              </a:rPr>
              <a:t> </a:t>
            </a:r>
            <a:r>
              <a:rPr lang="fr-FR" sz="1600" kern="1200" err="1">
                <a:effectLst/>
                <a:latin typeface="+mn-lt"/>
                <a:cs typeface="Calibri"/>
              </a:rPr>
              <a:t>also</a:t>
            </a:r>
            <a:r>
              <a:rPr lang="fr-FR" sz="1600" kern="1200">
                <a:effectLst/>
                <a:latin typeface="+mn-lt"/>
                <a:cs typeface="Calibri"/>
              </a:rPr>
              <a:t> have</a:t>
            </a:r>
          </a:p>
          <a:p>
            <a:pPr marL="285750" indent="-285750">
              <a:buFontTx/>
              <a:buChar char="-"/>
            </a:pPr>
            <a:r>
              <a:rPr lang="fr-FR" sz="1600" kern="1200">
                <a:effectLst/>
                <a:latin typeface="+mn-lt"/>
                <a:cs typeface="Calibri"/>
              </a:rPr>
              <a:t>PPE for </a:t>
            </a:r>
            <a:r>
              <a:rPr lang="fr-FR" sz="1600" kern="1200" err="1">
                <a:effectLst/>
                <a:latin typeface="+mn-lt"/>
                <a:cs typeface="Calibri"/>
              </a:rPr>
              <a:t>healthcare</a:t>
            </a:r>
            <a:r>
              <a:rPr lang="fr-FR" sz="1600" kern="1200">
                <a:effectLst/>
                <a:latin typeface="+mn-lt"/>
                <a:cs typeface="Calibri"/>
              </a:rPr>
              <a:t> </a:t>
            </a:r>
            <a:r>
              <a:rPr lang="fr-FR" sz="1600" kern="1200" err="1">
                <a:effectLst/>
                <a:latin typeface="+mn-lt"/>
                <a:cs typeface="Calibri"/>
              </a:rPr>
              <a:t>workers</a:t>
            </a:r>
            <a:endParaRPr lang="fr-FR" sz="1600" kern="1200">
              <a:effectLst/>
              <a:latin typeface="+mn-lt"/>
              <a:cs typeface="Calibri"/>
            </a:endParaRPr>
          </a:p>
          <a:p>
            <a:pPr marL="285750" indent="-285750">
              <a:buFontTx/>
              <a:buChar char="-"/>
            </a:pPr>
            <a:r>
              <a:rPr lang="fr-FR" sz="1600" kern="1200">
                <a:effectLst/>
                <a:latin typeface="+mn-lt"/>
                <a:cs typeface="Calibri"/>
              </a:rPr>
              <a:t>And </a:t>
            </a:r>
            <a:r>
              <a:rPr lang="fr-FR" sz="1600" kern="1200" err="1">
                <a:effectLst/>
                <a:latin typeface="+mn-lt"/>
                <a:cs typeface="Calibri"/>
              </a:rPr>
              <a:t>designated</a:t>
            </a:r>
            <a:r>
              <a:rPr lang="fr-FR" sz="1600" kern="1200">
                <a:effectLst/>
                <a:latin typeface="+mn-lt"/>
                <a:cs typeface="Calibri"/>
              </a:rPr>
              <a:t> patient care </a:t>
            </a:r>
            <a:r>
              <a:rPr lang="fr-FR" sz="1600" kern="1200" err="1">
                <a:effectLst/>
                <a:latin typeface="+mn-lt"/>
                <a:cs typeface="Calibri"/>
              </a:rPr>
              <a:t>equipment</a:t>
            </a:r>
            <a:r>
              <a:rPr lang="fr-FR" sz="1600" kern="1200">
                <a:effectLst/>
                <a:latin typeface="+mn-lt"/>
                <a:cs typeface="Calibri"/>
              </a:rPr>
              <a:t>.</a:t>
            </a:r>
          </a:p>
          <a:p>
            <a:pPr marL="285750" indent="-285750">
              <a:buFontTx/>
              <a:buChar char="-"/>
            </a:pPr>
            <a:endParaRPr lang="fr-FR" sz="1600" kern="1200">
              <a:effectLst/>
              <a:latin typeface="+mn-lt"/>
              <a:cs typeface="Calibri"/>
            </a:endParaRPr>
          </a:p>
          <a:p>
            <a:pPr marL="0" indent="0">
              <a:buFontTx/>
              <a:buNone/>
            </a:pPr>
            <a:r>
              <a:rPr lang="fr-FR" sz="1600" kern="1200">
                <a:effectLst/>
                <a:latin typeface="+mn-lt"/>
                <a:cs typeface="Calibri"/>
              </a:rPr>
              <a:t>For </a:t>
            </a:r>
            <a:r>
              <a:rPr lang="fr-FR" sz="1600" kern="1200" err="1">
                <a:effectLst/>
                <a:latin typeface="+mn-lt"/>
                <a:cs typeface="Calibri"/>
              </a:rPr>
              <a:t>cleaning</a:t>
            </a:r>
            <a:r>
              <a:rPr lang="fr-FR" sz="1600" kern="1200">
                <a:effectLst/>
                <a:latin typeface="+mn-lt"/>
                <a:cs typeface="Calibri"/>
              </a:rPr>
              <a:t> and </a:t>
            </a:r>
            <a:r>
              <a:rPr lang="fr-FR" sz="1600" kern="1200" err="1">
                <a:effectLst/>
                <a:latin typeface="+mn-lt"/>
                <a:cs typeface="Calibri"/>
              </a:rPr>
              <a:t>disinfection</a:t>
            </a:r>
            <a:r>
              <a:rPr lang="fr-FR" sz="1600" kern="1200">
                <a:effectLst/>
                <a:latin typeface="+mn-lt"/>
                <a:cs typeface="Calibri"/>
              </a:rPr>
              <a:t>, the isolation area </a:t>
            </a:r>
            <a:r>
              <a:rPr lang="fr-FR" sz="1600" kern="1200" err="1">
                <a:effectLst/>
                <a:latin typeface="+mn-lt"/>
                <a:cs typeface="Calibri"/>
              </a:rPr>
              <a:t>should</a:t>
            </a:r>
            <a:r>
              <a:rPr lang="fr-FR" sz="1600" kern="1200">
                <a:effectLst/>
                <a:latin typeface="+mn-lt"/>
                <a:cs typeface="Calibri"/>
              </a:rPr>
              <a:t> have</a:t>
            </a:r>
          </a:p>
          <a:p>
            <a:pPr marL="285750" indent="-285750">
              <a:buFontTx/>
              <a:buChar char="-"/>
            </a:pPr>
            <a:r>
              <a:rPr lang="fr-FR" sz="1600" kern="1200">
                <a:effectLst/>
                <a:latin typeface="+mn-lt"/>
                <a:cs typeface="Calibri"/>
              </a:rPr>
              <a:t>0.5% </a:t>
            </a:r>
            <a:r>
              <a:rPr lang="fr-FR" sz="1600" kern="1200" err="1">
                <a:effectLst/>
                <a:latin typeface="+mn-lt"/>
                <a:cs typeface="Calibri"/>
              </a:rPr>
              <a:t>chlorine</a:t>
            </a:r>
            <a:r>
              <a:rPr lang="fr-FR" sz="1600" kern="1200">
                <a:effectLst/>
                <a:latin typeface="+mn-lt"/>
                <a:cs typeface="Calibri"/>
              </a:rPr>
              <a:t> solution or </a:t>
            </a:r>
            <a:r>
              <a:rPr lang="fr-FR" sz="1600" kern="1200" err="1">
                <a:effectLst/>
                <a:latin typeface="+mn-lt"/>
                <a:cs typeface="Calibri"/>
              </a:rPr>
              <a:t>some</a:t>
            </a:r>
            <a:r>
              <a:rPr lang="fr-FR" sz="1600" kern="1200">
                <a:effectLst/>
                <a:latin typeface="+mn-lt"/>
                <a:cs typeface="Calibri"/>
              </a:rPr>
              <a:t> </a:t>
            </a:r>
            <a:r>
              <a:rPr lang="fr-FR" sz="1600" kern="1200" err="1">
                <a:effectLst/>
                <a:latin typeface="+mn-lt"/>
                <a:cs typeface="Calibri"/>
              </a:rPr>
              <a:t>other</a:t>
            </a:r>
            <a:r>
              <a:rPr lang="fr-FR" sz="1600" kern="1200">
                <a:effectLst/>
                <a:latin typeface="+mn-lt"/>
                <a:cs typeface="Calibri"/>
              </a:rPr>
              <a:t> </a:t>
            </a:r>
            <a:r>
              <a:rPr lang="fr-FR" sz="1600" kern="1200" err="1">
                <a:effectLst/>
                <a:latin typeface="+mn-lt"/>
                <a:cs typeface="Calibri"/>
              </a:rPr>
              <a:t>disinfectant</a:t>
            </a:r>
            <a:endParaRPr lang="fr-FR" sz="1600" kern="1200">
              <a:effectLst/>
              <a:latin typeface="+mn-lt"/>
              <a:cs typeface="Calibri"/>
            </a:endParaRPr>
          </a:p>
          <a:p>
            <a:pPr marL="285750" indent="-285750">
              <a:buFontTx/>
              <a:buChar char="-"/>
            </a:pPr>
            <a:r>
              <a:rPr lang="fr-FR" sz="1600" kern="1200">
                <a:effectLst/>
                <a:latin typeface="+mn-lt"/>
                <a:cs typeface="Calibri"/>
              </a:rPr>
              <a:t>Soap and water</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sz="1600">
                <a:solidFill>
                  <a:schemeClr val="tx1"/>
                </a:solidFill>
              </a:rPr>
              <a:t>And designated cleaning equipment for the isolation unit such as mops, buckets, and cleaning cloths</a:t>
            </a:r>
          </a:p>
          <a:p>
            <a:pPr marL="0" indent="0">
              <a:buFontTx/>
              <a:buNone/>
            </a:pPr>
            <a:endParaRPr lang="fr-FR" sz="1600" kern="1200">
              <a:effectLst/>
              <a:latin typeface="+mn-lt"/>
              <a:cs typeface="Calibri"/>
            </a:endParaRPr>
          </a:p>
          <a:p>
            <a:pPr marL="0" indent="0">
              <a:buFontTx/>
              <a:buNone/>
            </a:pPr>
            <a:r>
              <a:rPr lang="fr-FR" sz="1600" kern="1200">
                <a:effectLst/>
                <a:latin typeface="+mn-lt"/>
                <a:cs typeface="Calibri"/>
              </a:rPr>
              <a:t>For </a:t>
            </a:r>
            <a:r>
              <a:rPr lang="fr-FR" sz="1600" kern="1200" err="1">
                <a:effectLst/>
                <a:latin typeface="+mn-lt"/>
                <a:cs typeface="Calibri"/>
              </a:rPr>
              <a:t>waste</a:t>
            </a:r>
            <a:r>
              <a:rPr lang="fr-FR" sz="1600" kern="1200">
                <a:effectLst/>
                <a:latin typeface="+mn-lt"/>
                <a:cs typeface="Calibri"/>
              </a:rPr>
              <a:t> </a:t>
            </a:r>
            <a:r>
              <a:rPr lang="fr-FR" sz="1600" kern="1200" err="1">
                <a:effectLst/>
                <a:latin typeface="+mn-lt"/>
                <a:cs typeface="Calibri"/>
              </a:rPr>
              <a:t>disposal</a:t>
            </a:r>
            <a:r>
              <a:rPr lang="fr-FR" sz="1600" kern="1200">
                <a:effectLst/>
                <a:latin typeface="+mn-lt"/>
                <a:cs typeface="Calibri"/>
              </a:rPr>
              <a:t> </a:t>
            </a:r>
            <a:r>
              <a:rPr lang="fr-FR" sz="1600" kern="1200" err="1">
                <a:effectLst/>
                <a:latin typeface="+mn-lt"/>
                <a:cs typeface="Calibri"/>
              </a:rPr>
              <a:t>there</a:t>
            </a:r>
            <a:r>
              <a:rPr lang="fr-FR" sz="1600" kern="1200">
                <a:effectLst/>
                <a:latin typeface="+mn-lt"/>
                <a:cs typeface="Calibri"/>
              </a:rPr>
              <a:t> </a:t>
            </a:r>
            <a:r>
              <a:rPr lang="fr-FR" sz="1600" kern="1200" err="1">
                <a:effectLst/>
                <a:latin typeface="+mn-lt"/>
                <a:cs typeface="Calibri"/>
              </a:rPr>
              <a:t>should</a:t>
            </a:r>
            <a:r>
              <a:rPr lang="fr-FR" sz="1600" kern="1200">
                <a:effectLst/>
                <a:latin typeface="+mn-lt"/>
                <a:cs typeface="Calibri"/>
              </a:rPr>
              <a:t> </a:t>
            </a:r>
            <a:r>
              <a:rPr lang="fr-FR" sz="1600" kern="1200" err="1">
                <a:effectLst/>
                <a:latin typeface="+mn-lt"/>
                <a:cs typeface="Calibri"/>
              </a:rPr>
              <a:t>be</a:t>
            </a:r>
            <a:endParaRPr lang="fr-FR" sz="1600" kern="1200">
              <a:effectLst/>
              <a:latin typeface="+mn-lt"/>
              <a:cs typeface="Calibri"/>
            </a:endParaRPr>
          </a:p>
          <a:p>
            <a:pPr marL="285750" indent="-285750">
              <a:buFontTx/>
              <a:buChar char="-"/>
            </a:pPr>
            <a:r>
              <a:rPr lang="fr-FR" sz="1600" kern="1200">
                <a:effectLst/>
                <a:latin typeface="+mn-lt"/>
                <a:cs typeface="Calibri"/>
              </a:rPr>
              <a:t>A </a:t>
            </a:r>
            <a:r>
              <a:rPr lang="fr-FR" sz="1600" kern="1200" err="1">
                <a:effectLst/>
                <a:latin typeface="+mn-lt"/>
                <a:cs typeface="Calibri"/>
              </a:rPr>
              <a:t>biohazard</a:t>
            </a:r>
            <a:r>
              <a:rPr lang="fr-FR" sz="1600" kern="1200">
                <a:effectLst/>
                <a:latin typeface="+mn-lt"/>
                <a:cs typeface="Calibri"/>
              </a:rPr>
              <a:t> </a:t>
            </a:r>
            <a:r>
              <a:rPr lang="fr-FR" sz="1600" kern="1200" err="1">
                <a:effectLst/>
                <a:latin typeface="+mn-lt"/>
                <a:cs typeface="Calibri"/>
              </a:rPr>
              <a:t>waste</a:t>
            </a:r>
            <a:r>
              <a:rPr lang="fr-FR" sz="1600" kern="1200">
                <a:effectLst/>
                <a:latin typeface="+mn-lt"/>
                <a:cs typeface="Calibri"/>
              </a:rPr>
              <a:t> bin</a:t>
            </a:r>
          </a:p>
          <a:p>
            <a:pPr marL="285750" indent="-285750">
              <a:buFontTx/>
              <a:buChar char="-"/>
            </a:pPr>
            <a:r>
              <a:rPr lang="fr-FR" sz="1600" kern="1200">
                <a:effectLst/>
                <a:latin typeface="+mn-lt"/>
                <a:cs typeface="Calibri"/>
              </a:rPr>
              <a:t>And a </a:t>
            </a:r>
            <a:r>
              <a:rPr lang="fr-FR" sz="1600" kern="1200" err="1">
                <a:effectLst/>
                <a:latin typeface="+mn-lt"/>
                <a:cs typeface="Calibri"/>
              </a:rPr>
              <a:t>general</a:t>
            </a:r>
            <a:r>
              <a:rPr lang="fr-FR" sz="1600" kern="1200">
                <a:effectLst/>
                <a:latin typeface="+mn-lt"/>
                <a:cs typeface="Calibri"/>
              </a:rPr>
              <a:t> </a:t>
            </a:r>
            <a:r>
              <a:rPr lang="fr-FR" sz="1600" kern="1200" err="1">
                <a:effectLst/>
                <a:latin typeface="+mn-lt"/>
                <a:cs typeface="Calibri"/>
              </a:rPr>
              <a:t>waste</a:t>
            </a:r>
            <a:r>
              <a:rPr lang="fr-FR" sz="1600" kern="1200">
                <a:effectLst/>
                <a:latin typeface="+mn-lt"/>
                <a:cs typeface="Calibri"/>
              </a:rPr>
              <a:t> bin</a:t>
            </a:r>
          </a:p>
          <a:p>
            <a:pPr marL="285750" marR="0" lvl="0" indent="-285750" algn="l" defTabSz="914400" rtl="0" eaLnBrk="1" fontAlgn="auto" latinLnBrk="0" hangingPunct="1">
              <a:lnSpc>
                <a:spcPct val="100000"/>
              </a:lnSpc>
              <a:spcBef>
                <a:spcPts val="0"/>
              </a:spcBef>
              <a:spcAft>
                <a:spcPts val="0"/>
              </a:spcAft>
              <a:buClrTx/>
              <a:buSzTx/>
              <a:buFontTx/>
              <a:buChar char="-"/>
              <a:tabLst/>
              <a:defRPr/>
            </a:pPr>
            <a:endParaRPr lang="en-US" sz="1600" kern="1200">
              <a:solidFill>
                <a:schemeClr val="tx1"/>
              </a:solidFill>
              <a:effectLst/>
              <a:latin typeface="+mn-lt"/>
              <a:cs typeface="Calibri"/>
            </a:endParaRPr>
          </a:p>
        </p:txBody>
      </p:sp>
      <p:sp>
        <p:nvSpPr>
          <p:cNvPr id="4" name="Slide Number Placeholder 3"/>
          <p:cNvSpPr>
            <a:spLocks noGrp="1"/>
          </p:cNvSpPr>
          <p:nvPr>
            <p:ph type="sldNum" sz="quarter" idx="10"/>
          </p:nvPr>
        </p:nvSpPr>
        <p:spPr/>
        <p:txBody>
          <a:bodyPr/>
          <a:lstStyle/>
          <a:p>
            <a:pPr>
              <a:defRPr/>
            </a:pPr>
            <a:fld id="{EB38CAEC-4554-485B-9189-C45C7447A404}" type="slidenum">
              <a:rPr lang="en-US" smtClean="0"/>
              <a:pPr>
                <a:defRPr/>
              </a:pPr>
              <a:t>9</a:t>
            </a:fld>
            <a:endParaRPr lang="en-US"/>
          </a:p>
        </p:txBody>
      </p:sp>
    </p:spTree>
    <p:extLst>
      <p:ext uri="{BB962C8B-B14F-4D97-AF65-F5344CB8AC3E}">
        <p14:creationId xmlns:p14="http://schemas.microsoft.com/office/powerpoint/2010/main" val="376400049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cSld name="TITLE_NCEZID">
    <p:bg>
      <p:bgPr>
        <a:solidFill>
          <a:schemeClr val="bg2"/>
        </a:solidFill>
        <a:effectLst/>
      </p:bgPr>
    </p:bg>
    <p:spTree>
      <p:nvGrpSpPr>
        <p:cNvPr id="1" name=""/>
        <p:cNvGrpSpPr/>
        <p:nvPr/>
      </p:nvGrpSpPr>
      <p:grpSpPr>
        <a:xfrm>
          <a:off x="0" y="0"/>
          <a:ext cx="0" cy="0"/>
          <a:chOff x="0" y="0"/>
          <a:chExt cx="0" cy="0"/>
        </a:xfrm>
      </p:grpSpPr>
      <p:pic>
        <p:nvPicPr>
          <p:cNvPr id="3" name="Picture 2" descr="Logos of the U.S. Department of Health and Human Services and the Centers for Disease control and Prevention" title="logos"/>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63"/>
            <a:ext cx="12192000" cy="1186160"/>
          </a:xfrm>
          <a:prstGeom prst="rect">
            <a:avLst/>
          </a:prstGeom>
        </p:spPr>
      </p:pic>
      <p:sp>
        <p:nvSpPr>
          <p:cNvPr id="7" name="Title 1"/>
          <p:cNvSpPr>
            <a:spLocks noGrp="1"/>
          </p:cNvSpPr>
          <p:nvPr>
            <p:ph type="title"/>
          </p:nvPr>
        </p:nvSpPr>
        <p:spPr>
          <a:xfrm>
            <a:off x="609600" y="1368900"/>
            <a:ext cx="10972800" cy="1155779"/>
          </a:xfrm>
          <a:prstGeom prst="rect">
            <a:avLst/>
          </a:prstGeom>
        </p:spPr>
        <p:txBody>
          <a:bodyPr/>
          <a:lstStyle>
            <a:lvl1pPr algn="l">
              <a:lnSpc>
                <a:spcPts val="4000"/>
              </a:lnSpc>
              <a:defRPr sz="3733" b="1" baseline="0">
                <a:solidFill>
                  <a:srgbClr val="005DAB"/>
                </a:solidFill>
                <a:effectLst/>
                <a:latin typeface="Calibri" pitchFamily="34" charset="0"/>
              </a:defRPr>
            </a:lvl1pPr>
          </a:lstStyle>
          <a:p>
            <a:r>
              <a:rPr lang="en-US"/>
              <a:t>Click to edit Master title style</a:t>
            </a:r>
          </a:p>
        </p:txBody>
      </p:sp>
      <p:sp>
        <p:nvSpPr>
          <p:cNvPr id="8" name="Subtitle 2"/>
          <p:cNvSpPr>
            <a:spLocks noGrp="1"/>
          </p:cNvSpPr>
          <p:nvPr>
            <p:ph type="subTitle" idx="1"/>
          </p:nvPr>
        </p:nvSpPr>
        <p:spPr>
          <a:xfrm>
            <a:off x="609600" y="2859349"/>
            <a:ext cx="8534400" cy="457200"/>
          </a:xfrm>
          <a:prstGeom prst="rect">
            <a:avLst/>
          </a:prstGeom>
        </p:spPr>
        <p:txBody>
          <a:bodyPr/>
          <a:lstStyle>
            <a:lvl1pPr marL="0" indent="0" algn="l">
              <a:buNone/>
              <a:defRPr sz="2667" b="1" baseline="0">
                <a:solidFill>
                  <a:srgbClr val="1D1D1D"/>
                </a:solidFill>
                <a:effectLst/>
                <a:latin typeface="Calibri" pitchFamily="34" charset="0"/>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a:t>Click to edit Master subtitle style</a:t>
            </a:r>
          </a:p>
        </p:txBody>
      </p:sp>
      <p:sp>
        <p:nvSpPr>
          <p:cNvPr id="10" name="Text Placeholder 8"/>
          <p:cNvSpPr>
            <a:spLocks noGrp="1"/>
          </p:cNvSpPr>
          <p:nvPr>
            <p:ph type="body" sz="quarter" idx="10"/>
          </p:nvPr>
        </p:nvSpPr>
        <p:spPr>
          <a:xfrm>
            <a:off x="609600" y="3946019"/>
            <a:ext cx="8534400" cy="1295400"/>
          </a:xfrm>
          <a:prstGeom prst="rect">
            <a:avLst/>
          </a:prstGeom>
        </p:spPr>
        <p:txBody>
          <a:bodyPr/>
          <a:lstStyle>
            <a:lvl1pPr marL="0" indent="0" algn="l">
              <a:lnSpc>
                <a:spcPts val="2667"/>
              </a:lnSpc>
              <a:buNone/>
              <a:defRPr sz="2400" baseline="0">
                <a:solidFill>
                  <a:srgbClr val="1D1D1D"/>
                </a:solidFill>
                <a:latin typeface="Calibri" pitchFamily="34" charset="0"/>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r>
              <a:rPr lang="en-US"/>
              <a:t>Click to edit Master text styles</a:t>
            </a:r>
          </a:p>
        </p:txBody>
      </p:sp>
      <p:sp>
        <p:nvSpPr>
          <p:cNvPr id="6" name="TextBox 5"/>
          <p:cNvSpPr txBox="1"/>
          <p:nvPr/>
        </p:nvSpPr>
        <p:spPr>
          <a:xfrm>
            <a:off x="609600" y="204583"/>
            <a:ext cx="9204101" cy="830997"/>
          </a:xfrm>
          <a:prstGeom prst="rect">
            <a:avLst/>
          </a:prstGeom>
          <a:noFill/>
        </p:spPr>
        <p:txBody>
          <a:bodyPr wrap="square" rtlCol="0">
            <a:spAutoFit/>
          </a:bodyPr>
          <a:lstStyle/>
          <a:p>
            <a:r>
              <a:rPr lang="en-US" sz="2400" b="1">
                <a:solidFill>
                  <a:schemeClr val="bg2"/>
                </a:solidFill>
                <a:latin typeface="Calibri" panose="020F0502020204030204" pitchFamily="34" charset="0"/>
              </a:rPr>
              <a:t>Centers for Disease Control and Prevention</a:t>
            </a:r>
          </a:p>
          <a:p>
            <a:r>
              <a:rPr lang="en-US" sz="2400" b="0">
                <a:solidFill>
                  <a:schemeClr val="bg2"/>
                </a:solidFill>
                <a:latin typeface="Calibri" panose="020F0502020204030204" pitchFamily="34" charset="0"/>
              </a:rPr>
              <a:t>National Center for Emerging and Zoonotic Infectious Diseases</a:t>
            </a:r>
          </a:p>
        </p:txBody>
      </p:sp>
      <p:pic>
        <p:nvPicPr>
          <p:cNvPr id="2" name="Picture 1" descr="Logos of the U.S. Department of Health and Human Services and the Centers for Disease control and Prevention" title="logos">
            <a:extLst>
              <a:ext uri="{FF2B5EF4-FFF2-40B4-BE49-F238E27FC236}">
                <a16:creationId xmlns:a16="http://schemas.microsoft.com/office/drawing/2014/main" id="{EE919770-1CCF-6FCC-982B-F6D0EFA661AA}"/>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563"/>
            <a:ext cx="12192000" cy="1186160"/>
          </a:xfrm>
          <a:prstGeom prst="rect">
            <a:avLst/>
          </a:prstGeom>
        </p:spPr>
      </p:pic>
      <p:sp>
        <p:nvSpPr>
          <p:cNvPr id="4" name="TextBox 3">
            <a:extLst>
              <a:ext uri="{FF2B5EF4-FFF2-40B4-BE49-F238E27FC236}">
                <a16:creationId xmlns:a16="http://schemas.microsoft.com/office/drawing/2014/main" id="{0EAB363D-0AC9-2278-88EC-7844D3B0617A}"/>
              </a:ext>
            </a:extLst>
          </p:cNvPr>
          <p:cNvSpPr txBox="1"/>
          <p:nvPr userDrawn="1"/>
        </p:nvSpPr>
        <p:spPr>
          <a:xfrm>
            <a:off x="609600" y="204583"/>
            <a:ext cx="9204101" cy="830997"/>
          </a:xfrm>
          <a:prstGeom prst="rect">
            <a:avLst/>
          </a:prstGeom>
          <a:noFill/>
        </p:spPr>
        <p:txBody>
          <a:bodyPr wrap="square" rtlCol="0">
            <a:spAutoFit/>
          </a:bodyPr>
          <a:lstStyle/>
          <a:p>
            <a:r>
              <a:rPr lang="en-US" sz="2400" b="1">
                <a:solidFill>
                  <a:schemeClr val="bg2"/>
                </a:solidFill>
                <a:latin typeface="Calibri" panose="020F0502020204030204" pitchFamily="34" charset="0"/>
              </a:rPr>
              <a:t>Centers for Disease Control and Prevention</a:t>
            </a:r>
          </a:p>
          <a:p>
            <a:r>
              <a:rPr lang="en-US" sz="2400" b="0">
                <a:solidFill>
                  <a:schemeClr val="bg2"/>
                </a:solidFill>
                <a:latin typeface="Calibri" panose="020F0502020204030204" pitchFamily="34" charset="0"/>
              </a:rPr>
              <a:t>National Center for Emerging and Zoonotic Infectious Diseases</a:t>
            </a:r>
          </a:p>
        </p:txBody>
      </p:sp>
    </p:spTree>
    <p:extLst>
      <p:ext uri="{BB962C8B-B14F-4D97-AF65-F5344CB8AC3E}">
        <p14:creationId xmlns:p14="http://schemas.microsoft.com/office/powerpoint/2010/main" val="1680014704"/>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2_Section Header">
    <p:bg>
      <p:bgPr>
        <a:solidFill>
          <a:srgbClr val="016A70"/>
        </a:solidFill>
        <a:effectLst/>
      </p:bgPr>
    </p:bg>
    <p:spTree>
      <p:nvGrpSpPr>
        <p:cNvPr id="1" name=""/>
        <p:cNvGrpSpPr/>
        <p:nvPr/>
      </p:nvGrpSpPr>
      <p:grpSpPr>
        <a:xfrm>
          <a:off x="0" y="0"/>
          <a:ext cx="0" cy="0"/>
          <a:chOff x="0" y="0"/>
          <a:chExt cx="0" cy="0"/>
        </a:xfrm>
      </p:grpSpPr>
      <p:sp>
        <p:nvSpPr>
          <p:cNvPr id="19" name="Content Placeholder 18">
            <a:extLst>
              <a:ext uri="{FF2B5EF4-FFF2-40B4-BE49-F238E27FC236}">
                <a16:creationId xmlns:a16="http://schemas.microsoft.com/office/drawing/2014/main" id="{585120FC-1B2F-4132-95D7-ED8340727F60}"/>
              </a:ext>
            </a:extLst>
          </p:cNvPr>
          <p:cNvSpPr>
            <a:spLocks noGrp="1"/>
          </p:cNvSpPr>
          <p:nvPr userDrawn="1">
            <p:ph sz="quarter" idx="10"/>
          </p:nvPr>
        </p:nvSpPr>
        <p:spPr>
          <a:xfrm>
            <a:off x="576264" y="4097049"/>
            <a:ext cx="11006137" cy="765239"/>
          </a:xfrm>
        </p:spPr>
        <p:txBody>
          <a:bodyPr>
            <a:normAutofit/>
          </a:bodyPr>
          <a:lstStyle>
            <a:lvl1pPr>
              <a:spcAft>
                <a:spcPts val="1200"/>
              </a:spcAft>
              <a:buNone/>
              <a:defRPr sz="4800" b="1">
                <a:solidFill>
                  <a:schemeClr val="bg2"/>
                </a:solidFill>
              </a:defRPr>
            </a:lvl1pPr>
            <a:lvl2pPr marL="290506" indent="-290506">
              <a:spcBef>
                <a:spcPts val="600"/>
              </a:spcBef>
              <a:spcAft>
                <a:spcPts val="600"/>
              </a:spcAft>
              <a:buClr>
                <a:srgbClr val="007D57"/>
              </a:buClr>
              <a:buFont typeface="Wingdings" panose="05000000000000000000" pitchFamily="2" charset="2"/>
              <a:buChar char="§"/>
              <a:defRPr sz="2800"/>
            </a:lvl2pPr>
            <a:lvl3pPr marL="623872" indent="-333366">
              <a:spcBef>
                <a:spcPts val="600"/>
              </a:spcBef>
              <a:spcAft>
                <a:spcPts val="600"/>
              </a:spcAft>
              <a:defRPr sz="2400"/>
            </a:lvl3pPr>
            <a:lvl4pPr marL="914377" indent="-231769">
              <a:spcBef>
                <a:spcPts val="600"/>
              </a:spcBef>
              <a:spcAft>
                <a:spcPts val="600"/>
              </a:spcAft>
              <a:defRPr/>
            </a:lvl4pPr>
          </a:lstStyle>
          <a:p>
            <a:pPr lvl="0"/>
            <a:r>
              <a:rPr lang="en-US"/>
              <a:t>Click to edit Master text styles</a:t>
            </a:r>
          </a:p>
        </p:txBody>
      </p:sp>
      <p:sp>
        <p:nvSpPr>
          <p:cNvPr id="14" name="Text Placeholder 2">
            <a:extLst>
              <a:ext uri="{FF2B5EF4-FFF2-40B4-BE49-F238E27FC236}">
                <a16:creationId xmlns:a16="http://schemas.microsoft.com/office/drawing/2014/main" id="{0B2C569F-847A-440C-95B4-42E6DB2B0E1A}"/>
              </a:ext>
            </a:extLst>
          </p:cNvPr>
          <p:cNvSpPr>
            <a:spLocks noGrp="1"/>
          </p:cNvSpPr>
          <p:nvPr>
            <p:ph type="body" idx="1"/>
          </p:nvPr>
        </p:nvSpPr>
        <p:spPr>
          <a:xfrm>
            <a:off x="576263" y="5161213"/>
            <a:ext cx="7772400" cy="426244"/>
          </a:xfrm>
          <a:prstGeom prst="rect">
            <a:avLst/>
          </a:prstGeom>
        </p:spPr>
        <p:txBody>
          <a:bodyPr anchor="b"/>
          <a:lstStyle>
            <a:lvl1pPr marL="0" indent="0" algn="l">
              <a:lnSpc>
                <a:spcPts val="2200"/>
              </a:lnSpc>
              <a:buNone/>
              <a:defRPr sz="2000" baseline="0">
                <a:solidFill>
                  <a:schemeClr val="bg2"/>
                </a:solidFill>
                <a:latin typeface="Calibri" pitchFamily="34" charset="0"/>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endParaRPr lang="en-US"/>
          </a:p>
        </p:txBody>
      </p:sp>
      <p:pic>
        <p:nvPicPr>
          <p:cNvPr id="11" name="Picture 10">
            <a:extLst>
              <a:ext uri="{FF2B5EF4-FFF2-40B4-BE49-F238E27FC236}">
                <a16:creationId xmlns:a16="http://schemas.microsoft.com/office/drawing/2014/main" id="{063C47A1-B55E-47DB-A284-30628C81CAC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6737280"/>
            <a:ext cx="12192000" cy="120721"/>
          </a:xfrm>
          <a:prstGeom prst="rect">
            <a:avLst/>
          </a:prstGeom>
        </p:spPr>
      </p:pic>
    </p:spTree>
    <p:extLst>
      <p:ext uri="{BB962C8B-B14F-4D97-AF65-F5344CB8AC3E}">
        <p14:creationId xmlns:p14="http://schemas.microsoft.com/office/powerpoint/2010/main" val="18161562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2_color_background">
    <p:bg>
      <p:bgPr>
        <a:solidFill>
          <a:srgbClr val="0E66AF">
            <a:alpha val="75000"/>
          </a:srgb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3" y="4467098"/>
            <a:ext cx="11059884" cy="1162051"/>
          </a:xfrm>
          <a:prstGeom prst="rect">
            <a:avLst/>
          </a:prstGeom>
        </p:spPr>
        <p:txBody>
          <a:bodyPr anchor="b"/>
          <a:lstStyle>
            <a:lvl1pPr algn="l">
              <a:defRPr sz="3600" b="1" baseline="0">
                <a:solidFill>
                  <a:schemeClr val="bg2"/>
                </a:solidFill>
                <a:effectLst/>
                <a:latin typeface="Calibri" pitchFamily="34" charset="0"/>
              </a:defRPr>
            </a:lvl1pPr>
          </a:lstStyle>
          <a:p>
            <a:endParaRPr lang="en-US"/>
          </a:p>
        </p:txBody>
      </p:sp>
      <p:sp>
        <p:nvSpPr>
          <p:cNvPr id="5" name="Text Placeholder 2"/>
          <p:cNvSpPr>
            <a:spLocks noGrp="1"/>
          </p:cNvSpPr>
          <p:nvPr>
            <p:ph type="body" idx="1"/>
          </p:nvPr>
        </p:nvSpPr>
        <p:spPr>
          <a:xfrm>
            <a:off x="609601" y="5900929"/>
            <a:ext cx="10363200" cy="568325"/>
          </a:xfrm>
          <a:prstGeom prst="rect">
            <a:avLst/>
          </a:prstGeom>
        </p:spPr>
        <p:txBody>
          <a:bodyPr anchor="b"/>
          <a:lstStyle>
            <a:lvl1pPr marL="0" indent="0" algn="l">
              <a:lnSpc>
                <a:spcPts val="2200"/>
              </a:lnSpc>
              <a:buNone/>
              <a:defRPr sz="2000" baseline="0">
                <a:solidFill>
                  <a:schemeClr val="bg2"/>
                </a:solidFill>
                <a:latin typeface="Calibri" pitchFamily="34" charset="0"/>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endParaRPr lang="en-US"/>
          </a:p>
        </p:txBody>
      </p:sp>
    </p:spTree>
    <p:extLst>
      <p:ext uri="{BB962C8B-B14F-4D97-AF65-F5344CB8AC3E}">
        <p14:creationId xmlns:p14="http://schemas.microsoft.com/office/powerpoint/2010/main" val="226254812"/>
      </p:ext>
    </p:extLst>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_NCEZID">
    <p:bg>
      <p:bgPr>
        <a:solidFill>
          <a:schemeClr val="bg2"/>
        </a:solidFill>
        <a:effectLst/>
      </p:bgPr>
    </p:bg>
    <p:spTree>
      <p:nvGrpSpPr>
        <p:cNvPr id="1" name=""/>
        <p:cNvGrpSpPr/>
        <p:nvPr/>
      </p:nvGrpSpPr>
      <p:grpSpPr>
        <a:xfrm>
          <a:off x="0" y="0"/>
          <a:ext cx="0" cy="0"/>
          <a:chOff x="0" y="0"/>
          <a:chExt cx="0" cy="0"/>
        </a:xfrm>
      </p:grpSpPr>
      <p:pic>
        <p:nvPicPr>
          <p:cNvPr id="3" name="Picture 2" descr="Logos of the U.S. Department of Health and Human Services and the Centers for Disease control and Prevention" title="logos"/>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563"/>
            <a:ext cx="12192000" cy="1186160"/>
          </a:xfrm>
          <a:prstGeom prst="rect">
            <a:avLst/>
          </a:prstGeom>
        </p:spPr>
      </p:pic>
      <p:sp>
        <p:nvSpPr>
          <p:cNvPr id="7" name="Title 1"/>
          <p:cNvSpPr>
            <a:spLocks noGrp="1"/>
          </p:cNvSpPr>
          <p:nvPr>
            <p:ph type="title"/>
          </p:nvPr>
        </p:nvSpPr>
        <p:spPr>
          <a:xfrm>
            <a:off x="609600" y="1368900"/>
            <a:ext cx="10972800" cy="1155779"/>
          </a:xfrm>
          <a:prstGeom prst="rect">
            <a:avLst/>
          </a:prstGeom>
        </p:spPr>
        <p:txBody>
          <a:bodyPr/>
          <a:lstStyle>
            <a:lvl1pPr algn="l">
              <a:lnSpc>
                <a:spcPts val="4000"/>
              </a:lnSpc>
              <a:defRPr sz="3733" b="1" baseline="0">
                <a:solidFill>
                  <a:srgbClr val="005DAB"/>
                </a:solidFill>
                <a:effectLst/>
                <a:latin typeface="Calibri" pitchFamily="34" charset="0"/>
              </a:defRPr>
            </a:lvl1pPr>
          </a:lstStyle>
          <a:p>
            <a:endParaRPr lang="en-US"/>
          </a:p>
        </p:txBody>
      </p:sp>
      <p:sp>
        <p:nvSpPr>
          <p:cNvPr id="8" name="Subtitle 2"/>
          <p:cNvSpPr>
            <a:spLocks noGrp="1"/>
          </p:cNvSpPr>
          <p:nvPr>
            <p:ph type="subTitle" idx="1"/>
          </p:nvPr>
        </p:nvSpPr>
        <p:spPr>
          <a:xfrm>
            <a:off x="609600" y="2859349"/>
            <a:ext cx="8534400" cy="457200"/>
          </a:xfrm>
          <a:prstGeom prst="rect">
            <a:avLst/>
          </a:prstGeom>
        </p:spPr>
        <p:txBody>
          <a:bodyPr/>
          <a:lstStyle>
            <a:lvl1pPr marL="0" indent="0" algn="l">
              <a:buNone/>
              <a:defRPr sz="2667" b="1" baseline="0">
                <a:solidFill>
                  <a:srgbClr val="1D1D1D"/>
                </a:solidFill>
                <a:effectLst/>
                <a:latin typeface="Calibri" pitchFamily="34" charset="0"/>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endParaRPr lang="en-US"/>
          </a:p>
        </p:txBody>
      </p:sp>
      <p:sp>
        <p:nvSpPr>
          <p:cNvPr id="10" name="Text Placeholder 8"/>
          <p:cNvSpPr>
            <a:spLocks noGrp="1"/>
          </p:cNvSpPr>
          <p:nvPr>
            <p:ph type="body" sz="quarter" idx="10"/>
          </p:nvPr>
        </p:nvSpPr>
        <p:spPr>
          <a:xfrm>
            <a:off x="609600" y="3946019"/>
            <a:ext cx="8534400" cy="1295400"/>
          </a:xfrm>
          <a:prstGeom prst="rect">
            <a:avLst/>
          </a:prstGeom>
        </p:spPr>
        <p:txBody>
          <a:bodyPr/>
          <a:lstStyle>
            <a:lvl1pPr marL="0" indent="0" algn="l">
              <a:lnSpc>
                <a:spcPts val="2667"/>
              </a:lnSpc>
              <a:buNone/>
              <a:defRPr sz="2400" baseline="0">
                <a:solidFill>
                  <a:srgbClr val="1D1D1D"/>
                </a:solidFill>
                <a:latin typeface="Calibri" pitchFamily="34" charset="0"/>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endParaRPr lang="en-US"/>
          </a:p>
        </p:txBody>
      </p:sp>
      <p:sp>
        <p:nvSpPr>
          <p:cNvPr id="6" name="TextBox 5"/>
          <p:cNvSpPr txBox="1"/>
          <p:nvPr userDrawn="1"/>
        </p:nvSpPr>
        <p:spPr>
          <a:xfrm>
            <a:off x="609600" y="204583"/>
            <a:ext cx="9204101" cy="830997"/>
          </a:xfrm>
          <a:prstGeom prst="rect">
            <a:avLst/>
          </a:prstGeom>
          <a:noFill/>
        </p:spPr>
        <p:txBody>
          <a:bodyPr wrap="square" rtlCol="0">
            <a:spAutoFit/>
          </a:bodyPr>
          <a:lstStyle/>
          <a:p>
            <a:r>
              <a:rPr lang="en-US" sz="2400" b="1">
                <a:solidFill>
                  <a:schemeClr val="bg2"/>
                </a:solidFill>
                <a:latin typeface="Calibri" panose="020F0502020204030204" pitchFamily="34" charset="0"/>
              </a:rPr>
              <a:t>Centers for Disease Control and Prevention</a:t>
            </a:r>
          </a:p>
          <a:p>
            <a:r>
              <a:rPr lang="en-US" sz="2400" b="0">
                <a:solidFill>
                  <a:schemeClr val="bg2"/>
                </a:solidFill>
                <a:latin typeface="Calibri" panose="020F0502020204030204" pitchFamily="34" charset="0"/>
              </a:rPr>
              <a:t>National Center for Emerging and Zoonotic Infectious Diseases</a:t>
            </a:r>
          </a:p>
        </p:txBody>
      </p:sp>
    </p:spTree>
    <p:extLst>
      <p:ext uri="{BB962C8B-B14F-4D97-AF65-F5344CB8AC3E}">
        <p14:creationId xmlns:p14="http://schemas.microsoft.com/office/powerpoint/2010/main" val="2200399368"/>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0_Data Slide (for content heavy tables and charts)">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6737280"/>
            <a:ext cx="12192000" cy="120721"/>
          </a:xfrm>
          <a:prstGeom prst="rect">
            <a:avLst/>
          </a:prstGeom>
        </p:spPr>
      </p:pic>
      <p:sp>
        <p:nvSpPr>
          <p:cNvPr id="5" name="Title 1">
            <a:extLst>
              <a:ext uri="{FF2B5EF4-FFF2-40B4-BE49-F238E27FC236}">
                <a16:creationId xmlns:a16="http://schemas.microsoft.com/office/drawing/2014/main" id="{0E7F2F02-184C-4505-8466-02885693FE6C}"/>
              </a:ext>
            </a:extLst>
          </p:cNvPr>
          <p:cNvSpPr>
            <a:spLocks noGrp="1"/>
          </p:cNvSpPr>
          <p:nvPr>
            <p:ph type="title"/>
          </p:nvPr>
        </p:nvSpPr>
        <p:spPr>
          <a:xfrm>
            <a:off x="609600" y="274639"/>
            <a:ext cx="10972800" cy="1143000"/>
          </a:xfrm>
          <a:prstGeom prst="rect">
            <a:avLst/>
          </a:prstGeom>
        </p:spPr>
        <p:txBody>
          <a:bodyPr anchor="b" anchorCtr="0"/>
          <a:lstStyle>
            <a:lvl1pPr algn="l">
              <a:lnSpc>
                <a:spcPts val="4000"/>
              </a:lnSpc>
              <a:defRPr sz="3733" b="1" baseline="0">
                <a:solidFill>
                  <a:srgbClr val="005DAB"/>
                </a:solidFill>
                <a:effectLst/>
                <a:latin typeface="Calibri" pitchFamily="34" charset="0"/>
              </a:defRPr>
            </a:lvl1pPr>
          </a:lstStyle>
          <a:p>
            <a:endParaRPr lang="en-US"/>
          </a:p>
        </p:txBody>
      </p:sp>
      <p:sp>
        <p:nvSpPr>
          <p:cNvPr id="6" name="Content Placeholder 18">
            <a:extLst>
              <a:ext uri="{FF2B5EF4-FFF2-40B4-BE49-F238E27FC236}">
                <a16:creationId xmlns:a16="http://schemas.microsoft.com/office/drawing/2014/main" id="{2B740530-9FB4-416D-81D1-709E1379603A}"/>
              </a:ext>
            </a:extLst>
          </p:cNvPr>
          <p:cNvSpPr>
            <a:spLocks noGrp="1"/>
          </p:cNvSpPr>
          <p:nvPr>
            <p:ph sz="quarter" idx="11"/>
          </p:nvPr>
        </p:nvSpPr>
        <p:spPr>
          <a:xfrm>
            <a:off x="609600" y="1824284"/>
            <a:ext cx="10972800" cy="4176467"/>
          </a:xfrm>
        </p:spPr>
        <p:txBody>
          <a:bodyPr/>
          <a:lstStyle>
            <a:lvl1pPr marL="376757" indent="-376757">
              <a:spcAft>
                <a:spcPts val="800"/>
              </a:spcAft>
              <a:buFont typeface="Arial" panose="020B0604020202020204" pitchFamily="34" charset="0"/>
              <a:buChar char="•"/>
              <a:defRPr sz="2667" b="0">
                <a:solidFill>
                  <a:srgbClr val="000000"/>
                </a:solidFill>
              </a:defRPr>
            </a:lvl1pPr>
            <a:lvl2pPr marL="764098" indent="-309026">
              <a:spcBef>
                <a:spcPts val="0"/>
              </a:spcBef>
              <a:spcAft>
                <a:spcPts val="800"/>
              </a:spcAft>
              <a:buClr>
                <a:srgbClr val="E25423"/>
              </a:buClr>
              <a:buFont typeface="Arial" panose="020B0604020202020204" pitchFamily="34" charset="0"/>
              <a:buChar char="‒"/>
              <a:defRPr sz="2667"/>
            </a:lvl2pPr>
            <a:lvl3pPr marL="831830" indent="-444489">
              <a:spcBef>
                <a:spcPts val="800"/>
              </a:spcBef>
              <a:spcAft>
                <a:spcPts val="800"/>
              </a:spcAft>
              <a:buClr>
                <a:srgbClr val="692145"/>
              </a:buClr>
              <a:defRPr sz="3200"/>
            </a:lvl3pPr>
            <a:lvl4pPr marL="1219170" indent="-309026">
              <a:spcBef>
                <a:spcPts val="0"/>
              </a:spcBef>
              <a:spcAft>
                <a:spcPts val="0"/>
              </a:spcAft>
              <a:buClr>
                <a:schemeClr val="bg2">
                  <a:lumMod val="50000"/>
                </a:schemeClr>
              </a:buClr>
              <a:buFont typeface="Arial" panose="020B0604020202020204" pitchFamily="34" charset="0"/>
              <a:buChar char="•"/>
              <a:defRPr/>
            </a:lvl4pPr>
            <a:lvl5pPr marL="1674242" indent="-300559">
              <a:spcBef>
                <a:spcPts val="0"/>
              </a:spcBef>
              <a:buClr>
                <a:schemeClr val="bg2">
                  <a:lumMod val="50000"/>
                </a:schemeClr>
              </a:buClr>
              <a:buFont typeface="Arial" panose="020B0604020202020204" pitchFamily="34" charset="0"/>
              <a:buChar char="–"/>
              <a:defRPr/>
            </a:lvl5pPr>
            <a:lvl6pPr marL="2137780" indent="-309026">
              <a:buClr>
                <a:schemeClr val="bg2">
                  <a:lumMod val="50000"/>
                </a:schemeClr>
              </a:buClr>
              <a:buFont typeface="Arial" panose="020B0604020202020204" pitchFamily="34" charset="0"/>
              <a:buChar char="»"/>
              <a:defRPr>
                <a:solidFill>
                  <a:srgbClr val="000000"/>
                </a:solidFill>
                <a:latin typeface="Calibri" panose="020F0502020204030204" pitchFamily="34" charset="0"/>
                <a:cs typeface="Calibri" panose="020F0502020204030204" pitchFamily="34" charset="0"/>
              </a:defRPr>
            </a:lvl6pPr>
          </a:lstStyle>
          <a:p>
            <a:pPr lvl="0"/>
            <a:r>
              <a:rPr lang="en-US"/>
              <a:t>Click to edit Master text styles</a:t>
            </a:r>
          </a:p>
          <a:p>
            <a:pPr lvl="1"/>
            <a:r>
              <a:rPr lang="en-US"/>
              <a:t>Second level</a:t>
            </a:r>
          </a:p>
          <a:p>
            <a:pPr lvl="3"/>
            <a:r>
              <a:rPr lang="en-US"/>
              <a:t>Third level</a:t>
            </a:r>
          </a:p>
          <a:p>
            <a:pPr lvl="4"/>
            <a:r>
              <a:rPr lang="en-US"/>
              <a:t>Fourth level</a:t>
            </a:r>
          </a:p>
          <a:p>
            <a:pPr lvl="5"/>
            <a:r>
              <a:rPr lang="en-US"/>
              <a:t>Fifth level</a:t>
            </a:r>
          </a:p>
          <a:p>
            <a:pPr lvl="0"/>
            <a:endParaRPr lang="en-US"/>
          </a:p>
        </p:txBody>
      </p:sp>
    </p:spTree>
    <p:extLst>
      <p:ext uri="{BB962C8B-B14F-4D97-AF65-F5344CB8AC3E}">
        <p14:creationId xmlns:p14="http://schemas.microsoft.com/office/powerpoint/2010/main" val="1208228593"/>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CLOSING_OD">
    <p:spTree>
      <p:nvGrpSpPr>
        <p:cNvPr id="1" name=""/>
        <p:cNvGrpSpPr/>
        <p:nvPr/>
      </p:nvGrpSpPr>
      <p:grpSpPr>
        <a:xfrm>
          <a:off x="0" y="0"/>
          <a:ext cx="0" cy="0"/>
          <a:chOff x="0" y="0"/>
          <a:chExt cx="0" cy="0"/>
        </a:xfrm>
      </p:grpSpPr>
      <p:sp>
        <p:nvSpPr>
          <p:cNvPr id="3" name="TextBox 2"/>
          <p:cNvSpPr txBox="1"/>
          <p:nvPr userDrawn="1"/>
        </p:nvSpPr>
        <p:spPr>
          <a:xfrm>
            <a:off x="169625" y="3662433"/>
            <a:ext cx="8852455" cy="1815882"/>
          </a:xfrm>
          <a:prstGeom prst="rect">
            <a:avLst/>
          </a:prstGeom>
          <a:noFill/>
        </p:spPr>
        <p:txBody>
          <a:bodyPr wrap="square" rtlCol="0">
            <a:spAutoFit/>
          </a:bodyPr>
          <a:lstStyle/>
          <a:p>
            <a:r>
              <a:rPr lang="en-US" sz="1600">
                <a:solidFill>
                  <a:srgbClr val="005DAB"/>
                </a:solidFill>
                <a:latin typeface="Calibri" panose="020F0502020204030204" pitchFamily="34" charset="0"/>
              </a:rPr>
              <a:t>For more information, contact CDC</a:t>
            </a:r>
            <a:br>
              <a:rPr lang="en-US" sz="1600">
                <a:solidFill>
                  <a:srgbClr val="005DAB"/>
                </a:solidFill>
                <a:latin typeface="Calibri" panose="020F0502020204030204" pitchFamily="34" charset="0"/>
              </a:rPr>
            </a:br>
            <a:r>
              <a:rPr lang="en-US" sz="1600">
                <a:solidFill>
                  <a:srgbClr val="005DAB"/>
                </a:solidFill>
                <a:latin typeface="Calibri" panose="020F0502020204030204" pitchFamily="34" charset="0"/>
              </a:rPr>
              <a:t>1-800-CDC-INFO (232-4636)</a:t>
            </a:r>
            <a:br>
              <a:rPr lang="en-US" sz="1600">
                <a:solidFill>
                  <a:srgbClr val="005DAB"/>
                </a:solidFill>
                <a:latin typeface="Calibri" panose="020F0502020204030204" pitchFamily="34" charset="0"/>
              </a:rPr>
            </a:br>
            <a:r>
              <a:rPr lang="en-US" sz="1600">
                <a:solidFill>
                  <a:srgbClr val="005DAB"/>
                </a:solidFill>
                <a:latin typeface="Calibri" panose="020F0502020204030204" pitchFamily="34" charset="0"/>
              </a:rPr>
              <a:t>TTY:  1-888-232-6348    www.cdc.gov</a:t>
            </a:r>
            <a:br>
              <a:rPr lang="en-US" sz="1600">
                <a:solidFill>
                  <a:srgbClr val="005DAB"/>
                </a:solidFill>
                <a:latin typeface="Calibri" panose="020F0502020204030204" pitchFamily="34" charset="0"/>
              </a:rPr>
            </a:br>
            <a:br>
              <a:rPr lang="en-US" sz="1600">
                <a:solidFill>
                  <a:srgbClr val="005DAB"/>
                </a:solidFill>
                <a:latin typeface="Calibri" panose="020F0502020204030204" pitchFamily="34" charset="0"/>
              </a:rPr>
            </a:br>
            <a:br>
              <a:rPr lang="en-US" sz="1600">
                <a:solidFill>
                  <a:srgbClr val="005DAB"/>
                </a:solidFill>
                <a:latin typeface="Calibri" panose="020F0502020204030204" pitchFamily="34" charset="0"/>
              </a:rPr>
            </a:br>
            <a:r>
              <a:rPr lang="en-US" sz="1600">
                <a:solidFill>
                  <a:srgbClr val="005DAB"/>
                </a:solidFill>
                <a:latin typeface="Calibri" panose="020F0502020204030204" pitchFamily="34" charset="0"/>
              </a:rPr>
              <a:t>The findings and conclusions in this report are those of the authors and do not necessarily represent the official position of the Centers for Disease Control and Prevention.</a:t>
            </a:r>
          </a:p>
        </p:txBody>
      </p:sp>
      <p:pic>
        <p:nvPicPr>
          <p:cNvPr id="2" name="Picture 1" descr="Logos of the U.S. Department of Health and Human Services and the Centers for Disease control and Prevention" title="logos"/>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5674176"/>
            <a:ext cx="12192000" cy="1183824"/>
          </a:xfrm>
          <a:prstGeom prst="rect">
            <a:avLst/>
          </a:prstGeom>
        </p:spPr>
      </p:pic>
    </p:spTree>
    <p:extLst>
      <p:ext uri="{BB962C8B-B14F-4D97-AF65-F5344CB8AC3E}">
        <p14:creationId xmlns:p14="http://schemas.microsoft.com/office/powerpoint/2010/main" val="1788960760"/>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1_color_background">
    <p:bg>
      <p:bgPr>
        <a:solidFill>
          <a:srgbClr val="E25423"/>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2" y="4467097"/>
            <a:ext cx="11059884" cy="1162051"/>
          </a:xfrm>
          <a:prstGeom prst="rect">
            <a:avLst/>
          </a:prstGeom>
        </p:spPr>
        <p:txBody>
          <a:bodyPr anchor="b"/>
          <a:lstStyle>
            <a:lvl1pPr algn="l">
              <a:defRPr sz="4800" b="1" baseline="0">
                <a:solidFill>
                  <a:schemeClr val="bg2"/>
                </a:solidFill>
                <a:effectLst/>
                <a:latin typeface="Calibri" pitchFamily="34" charset="0"/>
              </a:defRPr>
            </a:lvl1pPr>
          </a:lstStyle>
          <a:p>
            <a:r>
              <a:rPr lang="en-US"/>
              <a:t>Click to edit Master title style</a:t>
            </a:r>
          </a:p>
        </p:txBody>
      </p:sp>
      <p:sp>
        <p:nvSpPr>
          <p:cNvPr id="5" name="Text Placeholder 2"/>
          <p:cNvSpPr>
            <a:spLocks noGrp="1"/>
          </p:cNvSpPr>
          <p:nvPr>
            <p:ph type="body" idx="1"/>
          </p:nvPr>
        </p:nvSpPr>
        <p:spPr>
          <a:xfrm>
            <a:off x="609601" y="5900928"/>
            <a:ext cx="10363200" cy="568325"/>
          </a:xfrm>
          <a:prstGeom prst="rect">
            <a:avLst/>
          </a:prstGeom>
        </p:spPr>
        <p:txBody>
          <a:bodyPr anchor="b"/>
          <a:lstStyle>
            <a:lvl1pPr marL="0" indent="0" algn="l">
              <a:lnSpc>
                <a:spcPts val="2933"/>
              </a:lnSpc>
              <a:buNone/>
              <a:defRPr sz="2667" baseline="0">
                <a:solidFill>
                  <a:schemeClr val="bg2"/>
                </a:solidFill>
                <a:latin typeface="Calibri" pitchFamily="34" charset="0"/>
              </a:defRPr>
            </a:lvl1pPr>
            <a:lvl2pPr marL="609585" indent="0">
              <a:buNone/>
              <a:defRPr sz="2400">
                <a:solidFill>
                  <a:schemeClr val="tx1">
                    <a:tint val="75000"/>
                  </a:schemeClr>
                </a:solidFill>
              </a:defRPr>
            </a:lvl2pPr>
            <a:lvl3pPr marL="1219170" indent="0">
              <a:buNone/>
              <a:defRPr sz="2133">
                <a:solidFill>
                  <a:schemeClr val="tx1">
                    <a:tint val="75000"/>
                  </a:schemeClr>
                </a:solidFill>
              </a:defRPr>
            </a:lvl3pPr>
            <a:lvl4pPr marL="1828754" indent="0">
              <a:buNone/>
              <a:defRPr sz="1867">
                <a:solidFill>
                  <a:schemeClr val="tx1">
                    <a:tint val="75000"/>
                  </a:schemeClr>
                </a:solidFill>
              </a:defRPr>
            </a:lvl4pPr>
            <a:lvl5pPr marL="2438339" indent="0">
              <a:buNone/>
              <a:defRPr sz="1867">
                <a:solidFill>
                  <a:schemeClr val="tx1">
                    <a:tint val="75000"/>
                  </a:schemeClr>
                </a:solidFill>
              </a:defRPr>
            </a:lvl5pPr>
            <a:lvl6pPr marL="3047924" indent="0">
              <a:buNone/>
              <a:defRPr sz="1867">
                <a:solidFill>
                  <a:schemeClr val="tx1">
                    <a:tint val="75000"/>
                  </a:schemeClr>
                </a:solidFill>
              </a:defRPr>
            </a:lvl6pPr>
            <a:lvl7pPr marL="3657509" indent="0">
              <a:buNone/>
              <a:defRPr sz="1867">
                <a:solidFill>
                  <a:schemeClr val="tx1">
                    <a:tint val="75000"/>
                  </a:schemeClr>
                </a:solidFill>
              </a:defRPr>
            </a:lvl7pPr>
            <a:lvl8pPr marL="4267093" indent="0">
              <a:buNone/>
              <a:defRPr sz="1867">
                <a:solidFill>
                  <a:schemeClr val="tx1">
                    <a:tint val="75000"/>
                  </a:schemeClr>
                </a:solidFill>
              </a:defRPr>
            </a:lvl8pPr>
            <a:lvl9pPr marL="4876678" indent="0">
              <a:buNone/>
              <a:defRPr sz="1867">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3786654353"/>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cSld name="1_Section Header">
    <p:bg>
      <p:bgPr>
        <a:solidFill>
          <a:srgbClr val="016A70"/>
        </a:solidFill>
        <a:effectLst/>
      </p:bgPr>
    </p:bg>
    <p:spTree>
      <p:nvGrpSpPr>
        <p:cNvPr id="1" name=""/>
        <p:cNvGrpSpPr/>
        <p:nvPr/>
      </p:nvGrpSpPr>
      <p:grpSpPr>
        <a:xfrm>
          <a:off x="0" y="0"/>
          <a:ext cx="0" cy="0"/>
          <a:chOff x="0" y="0"/>
          <a:chExt cx="0" cy="0"/>
        </a:xfrm>
      </p:grpSpPr>
      <p:sp>
        <p:nvSpPr>
          <p:cNvPr id="19" name="Content Placeholder 18">
            <a:extLst>
              <a:ext uri="{FF2B5EF4-FFF2-40B4-BE49-F238E27FC236}">
                <a16:creationId xmlns:a16="http://schemas.microsoft.com/office/drawing/2014/main" id="{585120FC-1B2F-4132-95D7-ED8340727F60}"/>
              </a:ext>
            </a:extLst>
          </p:cNvPr>
          <p:cNvSpPr>
            <a:spLocks noGrp="1"/>
          </p:cNvSpPr>
          <p:nvPr>
            <p:ph sz="quarter" idx="10"/>
          </p:nvPr>
        </p:nvSpPr>
        <p:spPr>
          <a:xfrm>
            <a:off x="576264" y="4097049"/>
            <a:ext cx="11006137" cy="765239"/>
          </a:xfrm>
        </p:spPr>
        <p:txBody>
          <a:bodyPr>
            <a:normAutofit/>
          </a:bodyPr>
          <a:lstStyle>
            <a:lvl1pPr>
              <a:spcAft>
                <a:spcPts val="1200"/>
              </a:spcAft>
              <a:buNone/>
              <a:defRPr sz="4800" b="1">
                <a:solidFill>
                  <a:schemeClr val="bg2"/>
                </a:solidFill>
              </a:defRPr>
            </a:lvl1pPr>
            <a:lvl2pPr marL="290506" indent="-290506">
              <a:spcBef>
                <a:spcPts val="600"/>
              </a:spcBef>
              <a:spcAft>
                <a:spcPts val="600"/>
              </a:spcAft>
              <a:buClr>
                <a:srgbClr val="007D57"/>
              </a:buClr>
              <a:buFont typeface="Wingdings" panose="05000000000000000000" pitchFamily="2" charset="2"/>
              <a:buChar char="§"/>
              <a:defRPr sz="2800"/>
            </a:lvl2pPr>
            <a:lvl3pPr marL="623872" indent="-333366">
              <a:spcBef>
                <a:spcPts val="600"/>
              </a:spcBef>
              <a:spcAft>
                <a:spcPts val="600"/>
              </a:spcAft>
              <a:defRPr sz="2400"/>
            </a:lvl3pPr>
            <a:lvl4pPr marL="914377" indent="-231769">
              <a:spcBef>
                <a:spcPts val="600"/>
              </a:spcBef>
              <a:spcAft>
                <a:spcPts val="600"/>
              </a:spcAft>
              <a:defRPr/>
            </a:lvl4pPr>
          </a:lstStyle>
          <a:p>
            <a:pPr lvl="0"/>
            <a:r>
              <a:rPr lang="en-US"/>
              <a:t>Click to edit Master text styles</a:t>
            </a:r>
          </a:p>
        </p:txBody>
      </p:sp>
      <p:sp>
        <p:nvSpPr>
          <p:cNvPr id="14" name="Text Placeholder 2">
            <a:extLst>
              <a:ext uri="{FF2B5EF4-FFF2-40B4-BE49-F238E27FC236}">
                <a16:creationId xmlns:a16="http://schemas.microsoft.com/office/drawing/2014/main" id="{0B2C569F-847A-440C-95B4-42E6DB2B0E1A}"/>
              </a:ext>
            </a:extLst>
          </p:cNvPr>
          <p:cNvSpPr>
            <a:spLocks noGrp="1"/>
          </p:cNvSpPr>
          <p:nvPr>
            <p:ph type="body" idx="1"/>
          </p:nvPr>
        </p:nvSpPr>
        <p:spPr>
          <a:xfrm>
            <a:off x="576263" y="5161213"/>
            <a:ext cx="7772400" cy="426244"/>
          </a:xfrm>
          <a:prstGeom prst="rect">
            <a:avLst/>
          </a:prstGeom>
        </p:spPr>
        <p:txBody>
          <a:bodyPr anchor="b"/>
          <a:lstStyle>
            <a:lvl1pPr marL="0" indent="0" algn="l">
              <a:lnSpc>
                <a:spcPts val="2200"/>
              </a:lnSpc>
              <a:buNone/>
              <a:defRPr sz="2000" baseline="0">
                <a:solidFill>
                  <a:schemeClr val="bg2"/>
                </a:solidFill>
                <a:latin typeface="Calibri" pitchFamily="34" charset="0"/>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a:t>Click to edit Master text styles</a:t>
            </a:r>
          </a:p>
        </p:txBody>
      </p:sp>
      <p:pic>
        <p:nvPicPr>
          <p:cNvPr id="11" name="Picture 10">
            <a:extLst>
              <a:ext uri="{FF2B5EF4-FFF2-40B4-BE49-F238E27FC236}">
                <a16:creationId xmlns:a16="http://schemas.microsoft.com/office/drawing/2014/main" id="{063C47A1-B55E-47DB-A284-30628C81CAC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737280"/>
            <a:ext cx="12192000" cy="120721"/>
          </a:xfrm>
          <a:prstGeom prst="rect">
            <a:avLst/>
          </a:prstGeom>
        </p:spPr>
      </p:pic>
      <p:sp>
        <p:nvSpPr>
          <p:cNvPr id="2" name="Content Placeholder 18">
            <a:extLst>
              <a:ext uri="{FF2B5EF4-FFF2-40B4-BE49-F238E27FC236}">
                <a16:creationId xmlns:a16="http://schemas.microsoft.com/office/drawing/2014/main" id="{DEA33828-D464-BA83-A8B5-72118796B77C}"/>
              </a:ext>
            </a:extLst>
          </p:cNvPr>
          <p:cNvSpPr>
            <a:spLocks noGrp="1"/>
          </p:cNvSpPr>
          <p:nvPr>
            <p:ph sz="quarter" idx="10"/>
          </p:nvPr>
        </p:nvSpPr>
        <p:spPr>
          <a:xfrm>
            <a:off x="576264" y="4097049"/>
            <a:ext cx="11006137" cy="765239"/>
          </a:xfrm>
        </p:spPr>
        <p:txBody>
          <a:bodyPr>
            <a:normAutofit/>
          </a:bodyPr>
          <a:lstStyle>
            <a:lvl1pPr>
              <a:spcAft>
                <a:spcPts val="1200"/>
              </a:spcAft>
              <a:buNone/>
              <a:defRPr sz="4800" b="1">
                <a:solidFill>
                  <a:schemeClr val="bg2"/>
                </a:solidFill>
              </a:defRPr>
            </a:lvl1pPr>
            <a:lvl2pPr marL="290506" indent="-290506">
              <a:spcBef>
                <a:spcPts val="600"/>
              </a:spcBef>
              <a:spcAft>
                <a:spcPts val="600"/>
              </a:spcAft>
              <a:buClr>
                <a:srgbClr val="007D57"/>
              </a:buClr>
              <a:buFont typeface="Wingdings" panose="05000000000000000000" pitchFamily="2" charset="2"/>
              <a:buChar char="§"/>
              <a:defRPr sz="2800"/>
            </a:lvl2pPr>
            <a:lvl3pPr marL="623872" indent="-333366">
              <a:spcBef>
                <a:spcPts val="600"/>
              </a:spcBef>
              <a:spcAft>
                <a:spcPts val="600"/>
              </a:spcAft>
              <a:defRPr sz="2400"/>
            </a:lvl3pPr>
            <a:lvl4pPr marL="914377" indent="-231769">
              <a:spcBef>
                <a:spcPts val="600"/>
              </a:spcBef>
              <a:spcAft>
                <a:spcPts val="600"/>
              </a:spcAft>
              <a:defRPr/>
            </a:lvl4pPr>
          </a:lstStyle>
          <a:p>
            <a:pPr lvl="0"/>
            <a:r>
              <a:rPr lang="en-US"/>
              <a:t>Click to edit Master text styles</a:t>
            </a:r>
          </a:p>
        </p:txBody>
      </p:sp>
      <p:pic>
        <p:nvPicPr>
          <p:cNvPr id="3" name="Picture 2">
            <a:extLst>
              <a:ext uri="{FF2B5EF4-FFF2-40B4-BE49-F238E27FC236}">
                <a16:creationId xmlns:a16="http://schemas.microsoft.com/office/drawing/2014/main" id="{254DEAB8-C8ED-E463-69C4-E2F7EDA1F8F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6737280"/>
            <a:ext cx="12192000" cy="120721"/>
          </a:xfrm>
          <a:prstGeom prst="rect">
            <a:avLst/>
          </a:prstGeom>
        </p:spPr>
      </p:pic>
    </p:spTree>
    <p:extLst>
      <p:ext uri="{BB962C8B-B14F-4D97-AF65-F5344CB8AC3E}">
        <p14:creationId xmlns:p14="http://schemas.microsoft.com/office/powerpoint/2010/main" val="19649056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cSld name="8_Data Slide (for content heavy tables and charts)">
    <p:spTree>
      <p:nvGrpSpPr>
        <p:cNvPr id="1" name=""/>
        <p:cNvGrpSpPr/>
        <p:nvPr/>
      </p:nvGrpSpPr>
      <p:grpSpPr>
        <a:xfrm>
          <a:off x="0" y="0"/>
          <a:ext cx="0" cy="0"/>
          <a:chOff x="0" y="0"/>
          <a:chExt cx="0" cy="0"/>
        </a:xfrm>
      </p:grpSpPr>
      <p:sp>
        <p:nvSpPr>
          <p:cNvPr id="7" name="Text Placeholder 7"/>
          <p:cNvSpPr>
            <a:spLocks noGrp="1"/>
          </p:cNvSpPr>
          <p:nvPr>
            <p:ph type="body" sz="quarter" idx="10"/>
          </p:nvPr>
        </p:nvSpPr>
        <p:spPr>
          <a:xfrm>
            <a:off x="609600" y="1824284"/>
            <a:ext cx="10972800" cy="4176467"/>
          </a:xfrm>
        </p:spPr>
        <p:txBody>
          <a:bodyPr/>
          <a:lstStyle>
            <a:lvl1pPr marL="457189" indent="-457189">
              <a:lnSpc>
                <a:spcPts val="2933"/>
              </a:lnSpc>
              <a:buClr>
                <a:srgbClr val="E25423"/>
              </a:buClr>
              <a:buFont typeface="Arial" panose="020B0604020202020204" pitchFamily="34" charset="0"/>
              <a:buChar char="•"/>
              <a:defRPr sz="2667" b="0">
                <a:solidFill>
                  <a:srgbClr val="1D1D1D"/>
                </a:solidFill>
              </a:defRPr>
            </a:lvl1pPr>
            <a:lvl2pPr>
              <a:lnSpc>
                <a:spcPts val="2667"/>
              </a:lnSpc>
              <a:buClr>
                <a:srgbClr val="E25423"/>
              </a:buClr>
              <a:defRPr sz="2667">
                <a:solidFill>
                  <a:srgbClr val="1D1D1D"/>
                </a:solidFill>
              </a:defRPr>
            </a:lvl2pPr>
            <a:lvl3pPr>
              <a:lnSpc>
                <a:spcPts val="2667"/>
              </a:lnSpc>
              <a:buClr>
                <a:srgbClr val="5A5A5A"/>
              </a:buClr>
              <a:defRPr sz="2667">
                <a:solidFill>
                  <a:srgbClr val="1D1D1D"/>
                </a:solidFill>
              </a:defRPr>
            </a:lvl3pPr>
            <a:lvl4pPr>
              <a:defRPr sz="2667">
                <a:solidFill>
                  <a:srgbClr val="1D1D1D"/>
                </a:solidFill>
              </a:defRPr>
            </a:lvl4pPr>
            <a:lvl5pPr>
              <a:defRPr sz="2667">
                <a:solidFill>
                  <a:srgbClr val="1D1D1D"/>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737280"/>
            <a:ext cx="12192000" cy="120721"/>
          </a:xfrm>
          <a:prstGeom prst="rect">
            <a:avLst/>
          </a:prstGeom>
        </p:spPr>
      </p:pic>
      <p:sp>
        <p:nvSpPr>
          <p:cNvPr id="5" name="Title 1">
            <a:extLst>
              <a:ext uri="{FF2B5EF4-FFF2-40B4-BE49-F238E27FC236}">
                <a16:creationId xmlns:a16="http://schemas.microsoft.com/office/drawing/2014/main" id="{0E7F2F02-184C-4505-8466-02885693FE6C}"/>
              </a:ext>
            </a:extLst>
          </p:cNvPr>
          <p:cNvSpPr>
            <a:spLocks noGrp="1"/>
          </p:cNvSpPr>
          <p:nvPr>
            <p:ph type="title"/>
          </p:nvPr>
        </p:nvSpPr>
        <p:spPr>
          <a:xfrm>
            <a:off x="609600" y="274639"/>
            <a:ext cx="10972800" cy="1143000"/>
          </a:xfrm>
          <a:prstGeom prst="rect">
            <a:avLst/>
          </a:prstGeom>
        </p:spPr>
        <p:txBody>
          <a:bodyPr anchor="b" anchorCtr="0"/>
          <a:lstStyle>
            <a:lvl1pPr algn="l">
              <a:lnSpc>
                <a:spcPts val="4000"/>
              </a:lnSpc>
              <a:defRPr sz="3733" b="1" baseline="0">
                <a:solidFill>
                  <a:srgbClr val="005DAB"/>
                </a:solidFill>
                <a:effectLst/>
                <a:latin typeface="Calibri" pitchFamily="34" charset="0"/>
              </a:defRPr>
            </a:lvl1pPr>
          </a:lstStyle>
          <a:p>
            <a:r>
              <a:rPr lang="en-US"/>
              <a:t>Click to edit Master title style</a:t>
            </a:r>
          </a:p>
        </p:txBody>
      </p:sp>
    </p:spTree>
    <p:extLst>
      <p:ext uri="{BB962C8B-B14F-4D97-AF65-F5344CB8AC3E}">
        <p14:creationId xmlns:p14="http://schemas.microsoft.com/office/powerpoint/2010/main" val="1420575634"/>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9_Data Slide (for content heavy tables and charts)">
    <p:spTree>
      <p:nvGrpSpPr>
        <p:cNvPr id="1" name=""/>
        <p:cNvGrpSpPr/>
        <p:nvPr/>
      </p:nvGrpSpPr>
      <p:grpSpPr>
        <a:xfrm>
          <a:off x="0" y="0"/>
          <a:ext cx="0" cy="0"/>
          <a:chOff x="0" y="0"/>
          <a:chExt cx="0" cy="0"/>
        </a:xfrm>
      </p:grpSpPr>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737280"/>
            <a:ext cx="12192000" cy="120721"/>
          </a:xfrm>
          <a:prstGeom prst="rect">
            <a:avLst/>
          </a:prstGeom>
        </p:spPr>
      </p:pic>
      <p:sp>
        <p:nvSpPr>
          <p:cNvPr id="5" name="Title 1">
            <a:extLst>
              <a:ext uri="{FF2B5EF4-FFF2-40B4-BE49-F238E27FC236}">
                <a16:creationId xmlns:a16="http://schemas.microsoft.com/office/drawing/2014/main" id="{0E7F2F02-184C-4505-8466-02885693FE6C}"/>
              </a:ext>
            </a:extLst>
          </p:cNvPr>
          <p:cNvSpPr>
            <a:spLocks noGrp="1"/>
          </p:cNvSpPr>
          <p:nvPr>
            <p:ph type="title"/>
          </p:nvPr>
        </p:nvSpPr>
        <p:spPr>
          <a:xfrm>
            <a:off x="609600" y="274639"/>
            <a:ext cx="10972800" cy="1143000"/>
          </a:xfrm>
          <a:prstGeom prst="rect">
            <a:avLst/>
          </a:prstGeom>
        </p:spPr>
        <p:txBody>
          <a:bodyPr anchor="b" anchorCtr="0"/>
          <a:lstStyle>
            <a:lvl1pPr algn="l">
              <a:lnSpc>
                <a:spcPts val="4000"/>
              </a:lnSpc>
              <a:defRPr sz="3733" b="1" baseline="0">
                <a:solidFill>
                  <a:srgbClr val="005DAB"/>
                </a:solidFill>
                <a:effectLst/>
                <a:latin typeface="Calibri" pitchFamily="34" charset="0"/>
              </a:defRPr>
            </a:lvl1pPr>
          </a:lstStyle>
          <a:p>
            <a:r>
              <a:rPr lang="en-US"/>
              <a:t>Click to edit Master title style</a:t>
            </a:r>
          </a:p>
        </p:txBody>
      </p:sp>
      <p:sp>
        <p:nvSpPr>
          <p:cNvPr id="6" name="Content Placeholder 18">
            <a:extLst>
              <a:ext uri="{FF2B5EF4-FFF2-40B4-BE49-F238E27FC236}">
                <a16:creationId xmlns:a16="http://schemas.microsoft.com/office/drawing/2014/main" id="{2B740530-9FB4-416D-81D1-709E1379603A}"/>
              </a:ext>
            </a:extLst>
          </p:cNvPr>
          <p:cNvSpPr>
            <a:spLocks noGrp="1"/>
          </p:cNvSpPr>
          <p:nvPr>
            <p:ph sz="quarter" idx="11"/>
          </p:nvPr>
        </p:nvSpPr>
        <p:spPr>
          <a:xfrm>
            <a:off x="609600" y="1824284"/>
            <a:ext cx="10972800" cy="4176467"/>
          </a:xfrm>
        </p:spPr>
        <p:txBody>
          <a:bodyPr/>
          <a:lstStyle>
            <a:lvl1pPr marL="376757" indent="-376757">
              <a:spcAft>
                <a:spcPts val="800"/>
              </a:spcAft>
              <a:buFont typeface="Arial" panose="020B0604020202020204" pitchFamily="34" charset="0"/>
              <a:buChar char="•"/>
              <a:defRPr sz="2667" b="0">
                <a:solidFill>
                  <a:srgbClr val="000000"/>
                </a:solidFill>
              </a:defRPr>
            </a:lvl1pPr>
            <a:lvl2pPr marL="764098" indent="-309026">
              <a:spcBef>
                <a:spcPts val="0"/>
              </a:spcBef>
              <a:spcAft>
                <a:spcPts val="800"/>
              </a:spcAft>
              <a:buClr>
                <a:srgbClr val="E25423"/>
              </a:buClr>
              <a:buFont typeface="Arial" panose="020B0604020202020204" pitchFamily="34" charset="0"/>
              <a:buChar char="‒"/>
              <a:defRPr sz="2667"/>
            </a:lvl2pPr>
            <a:lvl3pPr marL="831830" indent="-444489">
              <a:spcBef>
                <a:spcPts val="800"/>
              </a:spcBef>
              <a:spcAft>
                <a:spcPts val="800"/>
              </a:spcAft>
              <a:buClr>
                <a:srgbClr val="692145"/>
              </a:buClr>
              <a:defRPr sz="3200"/>
            </a:lvl3pPr>
            <a:lvl4pPr marL="1219170" indent="-309026">
              <a:spcBef>
                <a:spcPts val="0"/>
              </a:spcBef>
              <a:spcAft>
                <a:spcPts val="0"/>
              </a:spcAft>
              <a:buClr>
                <a:schemeClr val="bg2">
                  <a:lumMod val="50000"/>
                </a:schemeClr>
              </a:buClr>
              <a:buFont typeface="Arial" panose="020B0604020202020204" pitchFamily="34" charset="0"/>
              <a:buChar char="•"/>
              <a:defRPr/>
            </a:lvl4pPr>
            <a:lvl5pPr marL="1674242" indent="-300559">
              <a:spcBef>
                <a:spcPts val="0"/>
              </a:spcBef>
              <a:buClr>
                <a:schemeClr val="bg2">
                  <a:lumMod val="50000"/>
                </a:schemeClr>
              </a:buClr>
              <a:buFont typeface="Arial" panose="020B0604020202020204" pitchFamily="34" charset="0"/>
              <a:buChar char="–"/>
              <a:defRPr/>
            </a:lvl5pPr>
            <a:lvl6pPr marL="2137780" indent="-309026">
              <a:buClr>
                <a:schemeClr val="bg2">
                  <a:lumMod val="50000"/>
                </a:schemeClr>
              </a:buClr>
              <a:buFont typeface="Arial" panose="020B0604020202020204" pitchFamily="34" charset="0"/>
              <a:buChar char="»"/>
              <a:defRPr>
                <a:solidFill>
                  <a:srgbClr val="000000"/>
                </a:solidFill>
                <a:latin typeface="Calibri" panose="020F0502020204030204" pitchFamily="34" charset="0"/>
                <a:cs typeface="Calibri" panose="020F0502020204030204" pitchFamily="34" charset="0"/>
              </a:defRPr>
            </a:lvl6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2" name="Picture 1">
            <a:extLst>
              <a:ext uri="{FF2B5EF4-FFF2-40B4-BE49-F238E27FC236}">
                <a16:creationId xmlns:a16="http://schemas.microsoft.com/office/drawing/2014/main" id="{969963CA-F613-7239-4F4F-1C27351FB6E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6737280"/>
            <a:ext cx="12192000" cy="120721"/>
          </a:xfrm>
          <a:prstGeom prst="rect">
            <a:avLst/>
          </a:prstGeom>
        </p:spPr>
      </p:pic>
    </p:spTree>
    <p:extLst>
      <p:ext uri="{BB962C8B-B14F-4D97-AF65-F5344CB8AC3E}">
        <p14:creationId xmlns:p14="http://schemas.microsoft.com/office/powerpoint/2010/main" val="1310285431"/>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4_BULLETS/DATA_2sides">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1143000"/>
          </a:xfrm>
          <a:prstGeom prst="rect">
            <a:avLst/>
          </a:prstGeom>
        </p:spPr>
        <p:txBody>
          <a:bodyPr anchor="b" anchorCtr="0"/>
          <a:lstStyle>
            <a:lvl1pPr algn="l">
              <a:lnSpc>
                <a:spcPts val="4000"/>
              </a:lnSpc>
              <a:defRPr sz="3733" b="1" baseline="0">
                <a:solidFill>
                  <a:srgbClr val="005DAB"/>
                </a:solidFill>
                <a:effectLst/>
                <a:latin typeface="Calibri" pitchFamily="34" charset="0"/>
              </a:defRPr>
            </a:lvl1pPr>
          </a:lstStyle>
          <a:p>
            <a:r>
              <a:rPr lang="en-US"/>
              <a:t>Click to edit Master title style</a:t>
            </a: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737280"/>
            <a:ext cx="12192000" cy="120721"/>
          </a:xfrm>
          <a:prstGeom prst="rect">
            <a:avLst/>
          </a:prstGeom>
        </p:spPr>
      </p:pic>
      <p:sp>
        <p:nvSpPr>
          <p:cNvPr id="5" name="Text Placeholder 4">
            <a:extLst>
              <a:ext uri="{FF2B5EF4-FFF2-40B4-BE49-F238E27FC236}">
                <a16:creationId xmlns:a16="http://schemas.microsoft.com/office/drawing/2014/main" id="{AB8BFD30-ED28-4470-96F2-C90951794F6C}"/>
              </a:ext>
            </a:extLst>
          </p:cNvPr>
          <p:cNvSpPr>
            <a:spLocks noGrp="1"/>
          </p:cNvSpPr>
          <p:nvPr>
            <p:ph type="body" sz="quarter" idx="10"/>
          </p:nvPr>
        </p:nvSpPr>
        <p:spPr>
          <a:xfrm>
            <a:off x="609601" y="1811867"/>
            <a:ext cx="5185833" cy="4421717"/>
          </a:xfrm>
        </p:spPr>
        <p:txBody>
          <a:bodyPr/>
          <a:lstStyle>
            <a:lvl1pPr marL="457189" indent="-457189">
              <a:buClr>
                <a:srgbClr val="E25423"/>
              </a:buClr>
              <a:buFont typeface="Arial" panose="020B0604020202020204" pitchFamily="34" charset="0"/>
              <a:buChar char="•"/>
              <a:defRPr sz="2667" b="1">
                <a:solidFill>
                  <a:srgbClr val="1D1D1D"/>
                </a:solidFill>
              </a:defRPr>
            </a:lvl1pPr>
            <a:lvl2pPr marL="990575" indent="-380990">
              <a:buClr>
                <a:srgbClr val="E25423"/>
              </a:buClr>
              <a:buFont typeface="Calibri" panose="020F0502020204030204" pitchFamily="34" charset="0"/>
              <a:buChar char="⁻"/>
              <a:defRPr sz="2400">
                <a:solidFill>
                  <a:srgbClr val="1D1D1D"/>
                </a:solidFill>
              </a:defRPr>
            </a:lvl2pPr>
            <a:lvl3pPr>
              <a:defRPr sz="2133">
                <a:solidFill>
                  <a:srgbClr val="1D1D1D"/>
                </a:solidFill>
              </a:defRPr>
            </a:lvl3pPr>
            <a:lvl4pPr>
              <a:defRPr sz="1867">
                <a:solidFill>
                  <a:srgbClr val="1D1D1D"/>
                </a:solidFill>
              </a:defRPr>
            </a:lvl4pPr>
            <a:lvl5pPr>
              <a:defRPr sz="1867">
                <a:solidFill>
                  <a:srgbClr val="1D1D1D"/>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Placeholder 4">
            <a:extLst>
              <a:ext uri="{FF2B5EF4-FFF2-40B4-BE49-F238E27FC236}">
                <a16:creationId xmlns:a16="http://schemas.microsoft.com/office/drawing/2014/main" id="{9308A1BA-F127-444C-8EEB-78BB410C70A7}"/>
              </a:ext>
            </a:extLst>
          </p:cNvPr>
          <p:cNvSpPr>
            <a:spLocks noGrp="1"/>
          </p:cNvSpPr>
          <p:nvPr>
            <p:ph type="body" sz="quarter" idx="11"/>
          </p:nvPr>
        </p:nvSpPr>
        <p:spPr>
          <a:xfrm>
            <a:off x="6396568" y="1811867"/>
            <a:ext cx="5185833" cy="4421717"/>
          </a:xfrm>
        </p:spPr>
        <p:txBody>
          <a:bodyPr/>
          <a:lstStyle>
            <a:lvl1pPr marL="457189" indent="-457189">
              <a:buClr>
                <a:srgbClr val="E25423"/>
              </a:buClr>
              <a:buFont typeface="Arial" panose="020B0604020202020204" pitchFamily="34" charset="0"/>
              <a:buChar char="•"/>
              <a:defRPr sz="2667" b="1">
                <a:solidFill>
                  <a:srgbClr val="1D1D1D"/>
                </a:solidFill>
              </a:defRPr>
            </a:lvl1pPr>
            <a:lvl2pPr marL="990575" indent="-380990">
              <a:buClr>
                <a:srgbClr val="E25423"/>
              </a:buClr>
              <a:buFont typeface="Calibri" panose="020F0502020204030204" pitchFamily="34" charset="0"/>
              <a:buChar char="⁻"/>
              <a:defRPr sz="2400">
                <a:solidFill>
                  <a:srgbClr val="1D1D1D"/>
                </a:solidFill>
              </a:defRPr>
            </a:lvl2pPr>
            <a:lvl3pPr>
              <a:defRPr sz="2133">
                <a:solidFill>
                  <a:srgbClr val="1D1D1D"/>
                </a:solidFill>
              </a:defRPr>
            </a:lvl3pPr>
            <a:lvl4pPr>
              <a:defRPr sz="1867">
                <a:solidFill>
                  <a:srgbClr val="1D1D1D"/>
                </a:solidFill>
              </a:defRPr>
            </a:lvl4pPr>
            <a:lvl5pPr>
              <a:defRPr sz="1867">
                <a:solidFill>
                  <a:srgbClr val="1D1D1D"/>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49483026"/>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cSld name="5_BULLETS/DATA_2sides">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1143000"/>
          </a:xfrm>
          <a:prstGeom prst="rect">
            <a:avLst/>
          </a:prstGeom>
        </p:spPr>
        <p:txBody>
          <a:bodyPr anchor="b" anchorCtr="0"/>
          <a:lstStyle>
            <a:lvl1pPr algn="l">
              <a:lnSpc>
                <a:spcPts val="4000"/>
              </a:lnSpc>
              <a:defRPr sz="3733" b="1" baseline="0">
                <a:solidFill>
                  <a:srgbClr val="005DAB"/>
                </a:solidFill>
                <a:effectLst/>
                <a:latin typeface="Calibri" pitchFamily="34" charset="0"/>
              </a:defRPr>
            </a:lvl1pPr>
          </a:lstStyle>
          <a:p>
            <a:r>
              <a:rPr lang="en-US"/>
              <a:t>Click to edit Master title style</a:t>
            </a: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737280"/>
            <a:ext cx="12192000" cy="120721"/>
          </a:xfrm>
          <a:prstGeom prst="rect">
            <a:avLst/>
          </a:prstGeom>
        </p:spPr>
      </p:pic>
      <p:sp>
        <p:nvSpPr>
          <p:cNvPr id="5" name="Text Placeholder 4">
            <a:extLst>
              <a:ext uri="{FF2B5EF4-FFF2-40B4-BE49-F238E27FC236}">
                <a16:creationId xmlns:a16="http://schemas.microsoft.com/office/drawing/2014/main" id="{AB8BFD30-ED28-4470-96F2-C90951794F6C}"/>
              </a:ext>
            </a:extLst>
          </p:cNvPr>
          <p:cNvSpPr>
            <a:spLocks noGrp="1"/>
          </p:cNvSpPr>
          <p:nvPr>
            <p:ph type="body" sz="quarter" idx="10"/>
          </p:nvPr>
        </p:nvSpPr>
        <p:spPr>
          <a:xfrm>
            <a:off x="609601" y="1811867"/>
            <a:ext cx="5185833" cy="4421717"/>
          </a:xfrm>
        </p:spPr>
        <p:txBody>
          <a:bodyPr/>
          <a:lstStyle>
            <a:lvl1pPr marL="457189" indent="-457189">
              <a:buClr>
                <a:srgbClr val="E25423"/>
              </a:buClr>
              <a:buFont typeface="Arial" panose="020B0604020202020204" pitchFamily="34" charset="0"/>
              <a:buChar char="•"/>
              <a:defRPr sz="2667" b="1">
                <a:solidFill>
                  <a:srgbClr val="1D1D1D"/>
                </a:solidFill>
              </a:defRPr>
            </a:lvl1pPr>
            <a:lvl2pPr marL="990575" indent="-380990">
              <a:buClr>
                <a:srgbClr val="E25423"/>
              </a:buClr>
              <a:buFont typeface="Calibri" panose="020F0502020204030204" pitchFamily="34" charset="0"/>
              <a:buChar char="⁻"/>
              <a:defRPr sz="2400">
                <a:solidFill>
                  <a:srgbClr val="1D1D1D"/>
                </a:solidFill>
              </a:defRPr>
            </a:lvl2pPr>
            <a:lvl3pPr>
              <a:defRPr sz="2133">
                <a:solidFill>
                  <a:srgbClr val="1D1D1D"/>
                </a:solidFill>
              </a:defRPr>
            </a:lvl3pPr>
            <a:lvl4pPr>
              <a:defRPr sz="1867">
                <a:solidFill>
                  <a:srgbClr val="1D1D1D"/>
                </a:solidFill>
              </a:defRPr>
            </a:lvl4pPr>
            <a:lvl5pPr>
              <a:defRPr sz="1867">
                <a:solidFill>
                  <a:srgbClr val="1D1D1D"/>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18">
            <a:extLst>
              <a:ext uri="{FF2B5EF4-FFF2-40B4-BE49-F238E27FC236}">
                <a16:creationId xmlns:a16="http://schemas.microsoft.com/office/drawing/2014/main" id="{C7C7B02A-16A0-4F02-8665-3ADC835153D8}"/>
              </a:ext>
            </a:extLst>
          </p:cNvPr>
          <p:cNvSpPr>
            <a:spLocks noGrp="1"/>
          </p:cNvSpPr>
          <p:nvPr>
            <p:ph sz="quarter" idx="10" hasCustomPrompt="1"/>
          </p:nvPr>
        </p:nvSpPr>
        <p:spPr>
          <a:xfrm>
            <a:off x="6096000" y="1811867"/>
            <a:ext cx="5486400" cy="4421717"/>
          </a:xfrm>
        </p:spPr>
        <p:txBody>
          <a:bodyPr/>
          <a:lstStyle>
            <a:lvl1pPr>
              <a:spcAft>
                <a:spcPts val="1600"/>
              </a:spcAft>
              <a:buNone/>
              <a:defRPr sz="2667" b="1">
                <a:solidFill>
                  <a:srgbClr val="000000"/>
                </a:solidFill>
              </a:defRPr>
            </a:lvl1pPr>
            <a:lvl2pPr marL="387341" indent="-387341">
              <a:spcBef>
                <a:spcPts val="800"/>
              </a:spcBef>
              <a:spcAft>
                <a:spcPts val="800"/>
              </a:spcAft>
              <a:buClr>
                <a:srgbClr val="9B4E9E"/>
              </a:buClr>
              <a:buFont typeface="Wingdings" panose="05000000000000000000" pitchFamily="2" charset="2"/>
              <a:buChar char="§"/>
              <a:defRPr sz="3733"/>
            </a:lvl2pPr>
            <a:lvl3pPr marL="831830" indent="-444489">
              <a:spcBef>
                <a:spcPts val="800"/>
              </a:spcBef>
              <a:spcAft>
                <a:spcPts val="800"/>
              </a:spcAft>
              <a:buClr>
                <a:srgbClr val="692145"/>
              </a:buClr>
              <a:defRPr sz="3200"/>
            </a:lvl3pPr>
            <a:lvl4pPr marL="1219170" indent="-309026">
              <a:spcBef>
                <a:spcPts val="800"/>
              </a:spcBef>
              <a:spcAft>
                <a:spcPts val="800"/>
              </a:spcAft>
              <a:defRPr/>
            </a:lvl4pPr>
          </a:lstStyle>
          <a:p>
            <a:pPr lvl="0"/>
            <a:r>
              <a:rPr lang="en-US"/>
              <a:t>Object</a:t>
            </a:r>
          </a:p>
        </p:txBody>
      </p:sp>
    </p:spTree>
    <p:extLst>
      <p:ext uri="{BB962C8B-B14F-4D97-AF65-F5344CB8AC3E}">
        <p14:creationId xmlns:p14="http://schemas.microsoft.com/office/powerpoint/2010/main" val="995624095"/>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cSld name="CLOSING_OD">
    <p:spTree>
      <p:nvGrpSpPr>
        <p:cNvPr id="1" name=""/>
        <p:cNvGrpSpPr/>
        <p:nvPr/>
      </p:nvGrpSpPr>
      <p:grpSpPr>
        <a:xfrm>
          <a:off x="0" y="0"/>
          <a:ext cx="0" cy="0"/>
          <a:chOff x="0" y="0"/>
          <a:chExt cx="0" cy="0"/>
        </a:xfrm>
      </p:grpSpPr>
      <p:sp>
        <p:nvSpPr>
          <p:cNvPr id="3" name="TextBox 2"/>
          <p:cNvSpPr txBox="1"/>
          <p:nvPr/>
        </p:nvSpPr>
        <p:spPr>
          <a:xfrm>
            <a:off x="169625" y="3662433"/>
            <a:ext cx="8852455" cy="1815882"/>
          </a:xfrm>
          <a:prstGeom prst="rect">
            <a:avLst/>
          </a:prstGeom>
          <a:noFill/>
        </p:spPr>
        <p:txBody>
          <a:bodyPr wrap="square" rtlCol="0">
            <a:spAutoFit/>
          </a:bodyPr>
          <a:lstStyle/>
          <a:p>
            <a:r>
              <a:rPr lang="en-US" sz="1600">
                <a:solidFill>
                  <a:srgbClr val="005DAB"/>
                </a:solidFill>
                <a:latin typeface="Calibri" panose="020F0502020204030204" pitchFamily="34" charset="0"/>
              </a:rPr>
              <a:t>For more information, contact CDC</a:t>
            </a:r>
            <a:br>
              <a:rPr lang="en-US" sz="1600">
                <a:solidFill>
                  <a:srgbClr val="005DAB"/>
                </a:solidFill>
                <a:latin typeface="Calibri" panose="020F0502020204030204" pitchFamily="34" charset="0"/>
              </a:rPr>
            </a:br>
            <a:r>
              <a:rPr lang="en-US" sz="1600">
                <a:solidFill>
                  <a:srgbClr val="005DAB"/>
                </a:solidFill>
                <a:latin typeface="Calibri" panose="020F0502020204030204" pitchFamily="34" charset="0"/>
              </a:rPr>
              <a:t>1-800-CDC-INFO (232-4636)</a:t>
            </a:r>
            <a:br>
              <a:rPr lang="en-US" sz="1600">
                <a:solidFill>
                  <a:srgbClr val="005DAB"/>
                </a:solidFill>
                <a:latin typeface="Calibri" panose="020F0502020204030204" pitchFamily="34" charset="0"/>
              </a:rPr>
            </a:br>
            <a:r>
              <a:rPr lang="en-US" sz="1600">
                <a:solidFill>
                  <a:srgbClr val="005DAB"/>
                </a:solidFill>
                <a:latin typeface="Calibri" panose="020F0502020204030204" pitchFamily="34" charset="0"/>
              </a:rPr>
              <a:t>TTY:  1-888-232-6348    www.cdc.gov</a:t>
            </a:r>
            <a:br>
              <a:rPr lang="en-US" sz="1600">
                <a:solidFill>
                  <a:srgbClr val="005DAB"/>
                </a:solidFill>
                <a:latin typeface="Calibri" panose="020F0502020204030204" pitchFamily="34" charset="0"/>
              </a:rPr>
            </a:br>
            <a:br>
              <a:rPr lang="en-US" sz="1600">
                <a:solidFill>
                  <a:srgbClr val="005DAB"/>
                </a:solidFill>
                <a:latin typeface="Calibri" panose="020F0502020204030204" pitchFamily="34" charset="0"/>
              </a:rPr>
            </a:br>
            <a:br>
              <a:rPr lang="en-US" sz="1600">
                <a:solidFill>
                  <a:srgbClr val="005DAB"/>
                </a:solidFill>
                <a:latin typeface="Calibri" panose="020F0502020204030204" pitchFamily="34" charset="0"/>
              </a:rPr>
            </a:br>
            <a:r>
              <a:rPr lang="en-US" sz="1600">
                <a:solidFill>
                  <a:srgbClr val="005DAB"/>
                </a:solidFill>
                <a:latin typeface="Calibri" panose="020F0502020204030204" pitchFamily="34" charset="0"/>
              </a:rPr>
              <a:t>The findings and conclusions in this report are those of the authors and do not necessarily represent the official position of the Centers for Disease Control and Prevention.</a:t>
            </a:r>
          </a:p>
        </p:txBody>
      </p:sp>
      <p:pic>
        <p:nvPicPr>
          <p:cNvPr id="2" name="Picture 1" descr="Logos of the U.S. Department of Health and Human Services and the Centers for Disease control and Prevention" title="logos"/>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674176"/>
            <a:ext cx="12192000" cy="1183824"/>
          </a:xfrm>
          <a:prstGeom prst="rect">
            <a:avLst/>
          </a:prstGeom>
        </p:spPr>
      </p:pic>
      <p:sp>
        <p:nvSpPr>
          <p:cNvPr id="4" name="TextBox 3">
            <a:extLst>
              <a:ext uri="{FF2B5EF4-FFF2-40B4-BE49-F238E27FC236}">
                <a16:creationId xmlns:a16="http://schemas.microsoft.com/office/drawing/2014/main" id="{C8F5F0ED-E697-B435-D972-DC94EDE9F83B}"/>
              </a:ext>
            </a:extLst>
          </p:cNvPr>
          <p:cNvSpPr txBox="1"/>
          <p:nvPr userDrawn="1"/>
        </p:nvSpPr>
        <p:spPr>
          <a:xfrm>
            <a:off x="169625" y="3662433"/>
            <a:ext cx="8852455" cy="1815882"/>
          </a:xfrm>
          <a:prstGeom prst="rect">
            <a:avLst/>
          </a:prstGeom>
          <a:noFill/>
        </p:spPr>
        <p:txBody>
          <a:bodyPr wrap="square" rtlCol="0">
            <a:spAutoFit/>
          </a:bodyPr>
          <a:lstStyle/>
          <a:p>
            <a:r>
              <a:rPr lang="en-US" sz="1600">
                <a:solidFill>
                  <a:srgbClr val="005DAB"/>
                </a:solidFill>
                <a:latin typeface="Calibri" panose="020F0502020204030204" pitchFamily="34" charset="0"/>
              </a:rPr>
              <a:t>For more information, contact CDC</a:t>
            </a:r>
            <a:br>
              <a:rPr lang="en-US" sz="1600">
                <a:solidFill>
                  <a:srgbClr val="005DAB"/>
                </a:solidFill>
                <a:latin typeface="Calibri" panose="020F0502020204030204" pitchFamily="34" charset="0"/>
              </a:rPr>
            </a:br>
            <a:r>
              <a:rPr lang="en-US" sz="1600">
                <a:solidFill>
                  <a:srgbClr val="005DAB"/>
                </a:solidFill>
                <a:latin typeface="Calibri" panose="020F0502020204030204" pitchFamily="34" charset="0"/>
              </a:rPr>
              <a:t>1-800-CDC-INFO (232-4636)</a:t>
            </a:r>
            <a:br>
              <a:rPr lang="en-US" sz="1600">
                <a:solidFill>
                  <a:srgbClr val="005DAB"/>
                </a:solidFill>
                <a:latin typeface="Calibri" panose="020F0502020204030204" pitchFamily="34" charset="0"/>
              </a:rPr>
            </a:br>
            <a:r>
              <a:rPr lang="en-US" sz="1600">
                <a:solidFill>
                  <a:srgbClr val="005DAB"/>
                </a:solidFill>
                <a:latin typeface="Calibri" panose="020F0502020204030204" pitchFamily="34" charset="0"/>
              </a:rPr>
              <a:t>TTY:  1-888-232-6348    www.cdc.gov</a:t>
            </a:r>
            <a:br>
              <a:rPr lang="en-US" sz="1600">
                <a:solidFill>
                  <a:srgbClr val="005DAB"/>
                </a:solidFill>
                <a:latin typeface="Calibri" panose="020F0502020204030204" pitchFamily="34" charset="0"/>
              </a:rPr>
            </a:br>
            <a:br>
              <a:rPr lang="en-US" sz="1600">
                <a:solidFill>
                  <a:srgbClr val="005DAB"/>
                </a:solidFill>
                <a:latin typeface="Calibri" panose="020F0502020204030204" pitchFamily="34" charset="0"/>
              </a:rPr>
            </a:br>
            <a:br>
              <a:rPr lang="en-US" sz="1600">
                <a:solidFill>
                  <a:srgbClr val="005DAB"/>
                </a:solidFill>
                <a:latin typeface="Calibri" panose="020F0502020204030204" pitchFamily="34" charset="0"/>
              </a:rPr>
            </a:br>
            <a:r>
              <a:rPr lang="en-US" sz="1600">
                <a:solidFill>
                  <a:srgbClr val="005DAB"/>
                </a:solidFill>
                <a:latin typeface="Calibri" panose="020F0502020204030204" pitchFamily="34" charset="0"/>
              </a:rPr>
              <a:t>The findings and conclusions in this report are those of the authors and do not necessarily represent the official position of the Centers for Disease Control and Prevention.</a:t>
            </a:r>
          </a:p>
        </p:txBody>
      </p:sp>
      <p:pic>
        <p:nvPicPr>
          <p:cNvPr id="5" name="Picture 4" descr="Logos of the U.S. Department of Health and Human Services and the Centers for Disease control and Prevention" title="logos">
            <a:extLst>
              <a:ext uri="{FF2B5EF4-FFF2-40B4-BE49-F238E27FC236}">
                <a16:creationId xmlns:a16="http://schemas.microsoft.com/office/drawing/2014/main" id="{3CB28F94-DB63-0151-EA3C-C40B1C64A51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5674176"/>
            <a:ext cx="12192000" cy="1183824"/>
          </a:xfrm>
          <a:prstGeom prst="rect">
            <a:avLst/>
          </a:prstGeom>
        </p:spPr>
      </p:pic>
    </p:spTree>
    <p:extLst>
      <p:ext uri="{BB962C8B-B14F-4D97-AF65-F5344CB8AC3E}">
        <p14:creationId xmlns:p14="http://schemas.microsoft.com/office/powerpoint/2010/main" val="3345919816"/>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DATA SLIDE_OD">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74639"/>
            <a:ext cx="10972800" cy="1143000"/>
          </a:xfrm>
          <a:prstGeom prst="rect">
            <a:avLst/>
          </a:prstGeom>
        </p:spPr>
        <p:txBody>
          <a:bodyPr anchor="b" anchorCtr="0"/>
          <a:lstStyle>
            <a:lvl1pPr algn="l">
              <a:lnSpc>
                <a:spcPts val="3000"/>
              </a:lnSpc>
              <a:defRPr sz="4000" b="1" baseline="0">
                <a:solidFill>
                  <a:srgbClr val="0039A6"/>
                </a:solidFill>
                <a:effectLst/>
                <a:latin typeface="Calibri" pitchFamily="34" charset="0"/>
              </a:defRPr>
            </a:lvl1pPr>
          </a:lstStyle>
          <a:p>
            <a:r>
              <a:rPr lang="en-US"/>
              <a:t>Bottom band: OD</a:t>
            </a:r>
          </a:p>
        </p:txBody>
      </p:sp>
      <p:sp>
        <p:nvSpPr>
          <p:cNvPr id="5" name="Text Placeholder 7"/>
          <p:cNvSpPr>
            <a:spLocks noGrp="1"/>
          </p:cNvSpPr>
          <p:nvPr>
            <p:ph type="body" sz="quarter" idx="10"/>
          </p:nvPr>
        </p:nvSpPr>
        <p:spPr>
          <a:xfrm>
            <a:off x="609600" y="1545167"/>
            <a:ext cx="10972800" cy="4455584"/>
          </a:xfrm>
        </p:spPr>
        <p:txBody>
          <a:bodyPr/>
          <a:lstStyle>
            <a:lvl1pPr marL="342891" indent="-342891">
              <a:buClr>
                <a:srgbClr val="005DAA"/>
              </a:buClr>
              <a:buFont typeface="Wingdings" panose="05000000000000000000" pitchFamily="2" charset="2"/>
              <a:buChar char="§"/>
              <a:defRPr sz="2000">
                <a:solidFill>
                  <a:schemeClr val="accent4">
                    <a:lumMod val="75000"/>
                  </a:schemeClr>
                </a:solidFill>
              </a:defRPr>
            </a:lvl1pPr>
            <a:lvl2pPr>
              <a:buClr>
                <a:srgbClr val="532E63"/>
              </a:buClr>
              <a:defRPr sz="2000">
                <a:solidFill>
                  <a:schemeClr val="accent4">
                    <a:lumMod val="75000"/>
                  </a:schemeClr>
                </a:solidFill>
              </a:defRPr>
            </a:lvl2pPr>
            <a:lvl3pPr>
              <a:buClr>
                <a:srgbClr val="9A3B26"/>
              </a:buClr>
              <a:defRPr sz="2000">
                <a:solidFill>
                  <a:schemeClr val="accent4">
                    <a:lumMod val="75000"/>
                  </a:schemeClr>
                </a:solidFill>
              </a:defRPr>
            </a:lvl3pPr>
            <a:lvl4pPr>
              <a:defRPr sz="2000">
                <a:solidFill>
                  <a:schemeClr val="accent4">
                    <a:lumMod val="75000"/>
                  </a:schemeClr>
                </a:solidFill>
              </a:defRPr>
            </a:lvl4pPr>
            <a:lvl5pPr>
              <a:defRPr sz="2000">
                <a:solidFill>
                  <a:schemeClr val="accent4">
                    <a:lumMod val="75000"/>
                  </a:schemeClr>
                </a:solidFill>
              </a:defRPr>
            </a:lvl5pPr>
          </a:lstStyle>
          <a:p>
            <a:pPr lvl="0"/>
            <a:r>
              <a:rPr lang="en-US"/>
              <a:t>Click to edit Master text styles</a:t>
            </a:r>
          </a:p>
          <a:p>
            <a:pPr lvl="1"/>
            <a:r>
              <a:rPr lang="en-US"/>
              <a:t>Second level</a:t>
            </a:r>
          </a:p>
          <a:p>
            <a:pPr lvl="2"/>
            <a:r>
              <a:rPr lang="en-US"/>
              <a:t>Third level</a:t>
            </a:r>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6727353"/>
            <a:ext cx="12192000" cy="121584"/>
          </a:xfrm>
          <a:prstGeom prst="rect">
            <a:avLst/>
          </a:prstGeom>
        </p:spPr>
      </p:pic>
    </p:spTree>
    <p:extLst>
      <p:ext uri="{BB962C8B-B14F-4D97-AF65-F5344CB8AC3E}">
        <p14:creationId xmlns:p14="http://schemas.microsoft.com/office/powerpoint/2010/main" val="1928479506"/>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838200" y="1826684"/>
            <a:ext cx="10515600" cy="4349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extLst>
      <p:ext uri="{BB962C8B-B14F-4D97-AF65-F5344CB8AC3E}">
        <p14:creationId xmlns:p14="http://schemas.microsoft.com/office/powerpoint/2010/main" val="3089888962"/>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60" r:id="rId11"/>
    <p:sldLayoutId id="2147483662" r:id="rId12"/>
    <p:sldLayoutId id="2147483664" r:id="rId13"/>
    <p:sldLayoutId id="2147483665" r:id="rId14"/>
  </p:sldLayoutIdLst>
  <p:transition>
    <p:fade/>
  </p:transition>
  <p:txStyles>
    <p:titleStyle>
      <a:lvl1pPr algn="ctr" rtl="0" eaLnBrk="1" fontAlgn="base" hangingPunct="1">
        <a:spcBef>
          <a:spcPct val="0"/>
        </a:spcBef>
        <a:spcAft>
          <a:spcPct val="0"/>
        </a:spcAft>
        <a:defRPr sz="5867" kern="1200">
          <a:solidFill>
            <a:schemeClr val="tx1"/>
          </a:solidFill>
          <a:latin typeface="+mj-lt"/>
          <a:ea typeface="+mj-ea"/>
          <a:cs typeface="+mj-cs"/>
        </a:defRPr>
      </a:lvl1pPr>
      <a:lvl2pPr algn="ctr" rtl="0" eaLnBrk="1" fontAlgn="base" hangingPunct="1">
        <a:spcBef>
          <a:spcPct val="0"/>
        </a:spcBef>
        <a:spcAft>
          <a:spcPct val="0"/>
        </a:spcAft>
        <a:defRPr sz="5867">
          <a:solidFill>
            <a:schemeClr val="tx1"/>
          </a:solidFill>
          <a:latin typeface="Myriad Web Pro" panose="020B0503030403020204" pitchFamily="34" charset="0"/>
        </a:defRPr>
      </a:lvl2pPr>
      <a:lvl3pPr algn="ctr" rtl="0" eaLnBrk="1" fontAlgn="base" hangingPunct="1">
        <a:spcBef>
          <a:spcPct val="0"/>
        </a:spcBef>
        <a:spcAft>
          <a:spcPct val="0"/>
        </a:spcAft>
        <a:defRPr sz="5867">
          <a:solidFill>
            <a:schemeClr val="tx1"/>
          </a:solidFill>
          <a:latin typeface="Myriad Web Pro" panose="020B0503030403020204" pitchFamily="34" charset="0"/>
        </a:defRPr>
      </a:lvl3pPr>
      <a:lvl4pPr algn="ctr" rtl="0" eaLnBrk="1" fontAlgn="base" hangingPunct="1">
        <a:spcBef>
          <a:spcPct val="0"/>
        </a:spcBef>
        <a:spcAft>
          <a:spcPct val="0"/>
        </a:spcAft>
        <a:defRPr sz="5867">
          <a:solidFill>
            <a:schemeClr val="tx1"/>
          </a:solidFill>
          <a:latin typeface="Myriad Web Pro" panose="020B0503030403020204" pitchFamily="34" charset="0"/>
        </a:defRPr>
      </a:lvl4pPr>
      <a:lvl5pPr algn="ctr" rtl="0" eaLnBrk="1" fontAlgn="base" hangingPunct="1">
        <a:spcBef>
          <a:spcPct val="0"/>
        </a:spcBef>
        <a:spcAft>
          <a:spcPct val="0"/>
        </a:spcAft>
        <a:defRPr sz="5867">
          <a:solidFill>
            <a:schemeClr val="tx1"/>
          </a:solidFill>
          <a:latin typeface="Myriad Web Pro" panose="020B0503030403020204" pitchFamily="34" charset="0"/>
        </a:defRPr>
      </a:lvl5pPr>
      <a:lvl6pPr marL="609585" algn="ctr" rtl="0" eaLnBrk="1" fontAlgn="base" hangingPunct="1">
        <a:spcBef>
          <a:spcPct val="0"/>
        </a:spcBef>
        <a:spcAft>
          <a:spcPct val="0"/>
        </a:spcAft>
        <a:defRPr sz="5867">
          <a:solidFill>
            <a:schemeClr val="tx1"/>
          </a:solidFill>
          <a:latin typeface="Myriad Web Pro" panose="020B0503030403020204" pitchFamily="34" charset="0"/>
        </a:defRPr>
      </a:lvl6pPr>
      <a:lvl7pPr marL="1219170" algn="ctr" rtl="0" eaLnBrk="1" fontAlgn="base" hangingPunct="1">
        <a:spcBef>
          <a:spcPct val="0"/>
        </a:spcBef>
        <a:spcAft>
          <a:spcPct val="0"/>
        </a:spcAft>
        <a:defRPr sz="5867">
          <a:solidFill>
            <a:schemeClr val="tx1"/>
          </a:solidFill>
          <a:latin typeface="Myriad Web Pro" panose="020B0503030403020204" pitchFamily="34" charset="0"/>
        </a:defRPr>
      </a:lvl7pPr>
      <a:lvl8pPr marL="1828754" algn="ctr" rtl="0" eaLnBrk="1" fontAlgn="base" hangingPunct="1">
        <a:spcBef>
          <a:spcPct val="0"/>
        </a:spcBef>
        <a:spcAft>
          <a:spcPct val="0"/>
        </a:spcAft>
        <a:defRPr sz="5867">
          <a:solidFill>
            <a:schemeClr val="tx1"/>
          </a:solidFill>
          <a:latin typeface="Myriad Web Pro" panose="020B0503030403020204" pitchFamily="34" charset="0"/>
        </a:defRPr>
      </a:lvl8pPr>
      <a:lvl9pPr marL="2438339" algn="ctr" rtl="0" eaLnBrk="1" fontAlgn="base" hangingPunct="1">
        <a:spcBef>
          <a:spcPct val="0"/>
        </a:spcBef>
        <a:spcAft>
          <a:spcPct val="0"/>
        </a:spcAft>
        <a:defRPr sz="5867">
          <a:solidFill>
            <a:schemeClr val="tx1"/>
          </a:solidFill>
          <a:latin typeface="Myriad Web Pro" panose="020B0503030403020204" pitchFamily="34" charset="0"/>
        </a:defRPr>
      </a:lvl9pPr>
    </p:titleStyle>
    <p:bodyStyle>
      <a:lvl1pPr marL="457189" indent="-457189" algn="l" rtl="0" eaLnBrk="1" fontAlgn="base" hangingPunct="1">
        <a:spcBef>
          <a:spcPct val="20000"/>
        </a:spcBef>
        <a:spcAft>
          <a:spcPct val="0"/>
        </a:spcAft>
        <a:buClr>
          <a:srgbClr val="E25423"/>
        </a:buClr>
        <a:buFont typeface="Arial" panose="020B0604020202020204" pitchFamily="34" charset="0"/>
        <a:buChar char="•"/>
        <a:defRPr sz="4267" kern="1200">
          <a:solidFill>
            <a:srgbClr val="1D1D1D"/>
          </a:solidFill>
          <a:latin typeface="Calibri" panose="020F0502020204030204" pitchFamily="34" charset="0"/>
          <a:ea typeface="+mn-ea"/>
          <a:cs typeface="+mn-cs"/>
        </a:defRPr>
      </a:lvl1pPr>
      <a:lvl2pPr marL="990575" indent="-380990" algn="l" rtl="0" eaLnBrk="1" fontAlgn="base" hangingPunct="1">
        <a:spcBef>
          <a:spcPct val="20000"/>
        </a:spcBef>
        <a:spcAft>
          <a:spcPct val="0"/>
        </a:spcAft>
        <a:buClr>
          <a:srgbClr val="E25423"/>
        </a:buClr>
        <a:buFont typeface="Arial" panose="020B0604020202020204" pitchFamily="34" charset="0"/>
        <a:buChar char="–"/>
        <a:defRPr sz="3733" kern="1200">
          <a:solidFill>
            <a:srgbClr val="1D1D1D"/>
          </a:solidFill>
          <a:latin typeface="Calibri" panose="020F0502020204030204" pitchFamily="34" charset="0"/>
          <a:ea typeface="+mn-ea"/>
          <a:cs typeface="+mn-cs"/>
        </a:defRPr>
      </a:lvl2pPr>
      <a:lvl3pPr marL="1523962" indent="-304792" algn="l" rtl="0" eaLnBrk="1" fontAlgn="base" hangingPunct="1">
        <a:spcBef>
          <a:spcPct val="20000"/>
        </a:spcBef>
        <a:spcAft>
          <a:spcPct val="0"/>
        </a:spcAft>
        <a:buFont typeface="Arial" panose="020B0604020202020204" pitchFamily="34" charset="0"/>
        <a:buChar char="•"/>
        <a:defRPr sz="3200" kern="1200">
          <a:solidFill>
            <a:srgbClr val="1D1D1D"/>
          </a:solidFill>
          <a:latin typeface="Calibri" panose="020F0502020204030204" pitchFamily="34" charset="0"/>
          <a:ea typeface="+mn-ea"/>
          <a:cs typeface="+mn-cs"/>
        </a:defRPr>
      </a:lvl3pPr>
      <a:lvl4pPr marL="2133547" indent="-304792" algn="l" rtl="0" eaLnBrk="1" fontAlgn="base" hangingPunct="1">
        <a:spcBef>
          <a:spcPct val="20000"/>
        </a:spcBef>
        <a:spcAft>
          <a:spcPct val="0"/>
        </a:spcAft>
        <a:buFont typeface="Arial" panose="020B0604020202020204" pitchFamily="34" charset="0"/>
        <a:buChar char="–"/>
        <a:defRPr sz="2667" kern="1200">
          <a:solidFill>
            <a:srgbClr val="1D1D1D"/>
          </a:solidFill>
          <a:latin typeface="Calibri" panose="020F0502020204030204" pitchFamily="34" charset="0"/>
          <a:ea typeface="+mn-ea"/>
          <a:cs typeface="+mn-cs"/>
        </a:defRPr>
      </a:lvl4pPr>
      <a:lvl5pPr marL="2743131" indent="-304792" algn="l" rtl="0" eaLnBrk="1" fontAlgn="base" hangingPunct="1">
        <a:spcBef>
          <a:spcPct val="20000"/>
        </a:spcBef>
        <a:spcAft>
          <a:spcPct val="0"/>
        </a:spcAft>
        <a:buFont typeface="Arial" panose="020B0604020202020204" pitchFamily="34" charset="0"/>
        <a:buChar char="»"/>
        <a:defRPr sz="2667" kern="1200">
          <a:solidFill>
            <a:srgbClr val="1D1D1D"/>
          </a:solidFill>
          <a:latin typeface="Calibri" panose="020F0502020204030204" pitchFamily="34" charset="0"/>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0.xml"/><Relationship Id="rId1" Type="http://schemas.openxmlformats.org/officeDocument/2006/relationships/slideLayout" Target="../slideLayouts/slideLayout5.xml"/><Relationship Id="rId4" Type="http://schemas.openxmlformats.org/officeDocument/2006/relationships/image" Target="../media/image10.jpeg"/></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5.xml"/><Relationship Id="rId4" Type="http://schemas.openxmlformats.org/officeDocument/2006/relationships/image" Target="../media/image6.jpeg"/></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8.xml"/><Relationship Id="rId1" Type="http://schemas.openxmlformats.org/officeDocument/2006/relationships/slideLayout" Target="../slideLayouts/slideLayout5.xml"/><Relationship Id="rId4" Type="http://schemas.openxmlformats.org/officeDocument/2006/relationships/image" Target="../media/image8.jpe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CD719EDB-4234-0C41-D285-4FF2EAC50B6C}"/>
              </a:ext>
            </a:extLst>
          </p:cNvPr>
          <p:cNvSpPr>
            <a:spLocks noGrp="1"/>
          </p:cNvSpPr>
          <p:nvPr>
            <p:ph type="title"/>
          </p:nvPr>
        </p:nvSpPr>
        <p:spPr>
          <a:xfrm>
            <a:off x="1723505" y="2406993"/>
            <a:ext cx="8229600" cy="2266931"/>
          </a:xfrm>
        </p:spPr>
        <p:txBody>
          <a:bodyPr vert="horz" lIns="91440" tIns="45720" rIns="91440" bIns="45720" rtlCol="0" anchor="b" anchorCtr="0">
            <a:normAutofit/>
          </a:bodyPr>
          <a:lstStyle/>
          <a:p>
            <a:pPr>
              <a:lnSpc>
                <a:spcPct val="100000"/>
              </a:lnSpc>
            </a:pPr>
            <a:r>
              <a:rPr lang="en-US" sz="4800" dirty="0">
                <a:solidFill>
                  <a:schemeClr val="accent5">
                    <a:lumMod val="75000"/>
                  </a:schemeClr>
                </a:solidFill>
                <a:latin typeface="Calibri"/>
                <a:cs typeface="Calibri"/>
              </a:rPr>
              <a:t>IPC for </a:t>
            </a:r>
            <a:r>
              <a:rPr lang="en-US" sz="4800" dirty="0">
                <a:solidFill>
                  <a:schemeClr val="tx1">
                    <a:lumMod val="75000"/>
                  </a:schemeClr>
                </a:solidFill>
                <a:latin typeface="Calibri"/>
                <a:cs typeface="Calibri"/>
              </a:rPr>
              <a:t>Marburg Virus Disease (MVD): </a:t>
            </a:r>
            <a:br>
              <a:rPr lang="en-US" sz="4800" dirty="0">
                <a:latin typeface="Calibri"/>
                <a:cs typeface="Calibri"/>
              </a:rPr>
            </a:br>
            <a:r>
              <a:rPr lang="en-US" dirty="0">
                <a:latin typeface="Calibri Light" panose="020F0302020204030204" pitchFamily="34" charset="0"/>
                <a:cs typeface="Calibri Light" panose="020F0302020204030204" pitchFamily="34" charset="0"/>
              </a:rPr>
              <a:t>Creating an Isolation Area in Your Facility</a:t>
            </a:r>
            <a:endParaRPr lang="en-US" b="0" dirty="0">
              <a:latin typeface="Calibri Light" panose="020F0302020204030204" pitchFamily="34" charset="0"/>
              <a:cs typeface="Calibri Light" panose="020F0302020204030204" pitchFamily="34" charset="0"/>
            </a:endParaRPr>
          </a:p>
        </p:txBody>
      </p:sp>
      <p:sp>
        <p:nvSpPr>
          <p:cNvPr id="9" name="TextBox 8">
            <a:extLst>
              <a:ext uri="{FF2B5EF4-FFF2-40B4-BE49-F238E27FC236}">
                <a16:creationId xmlns:a16="http://schemas.microsoft.com/office/drawing/2014/main" id="{2248E99F-B09C-0EC1-10AD-3BC8A41001E8}"/>
              </a:ext>
            </a:extLst>
          </p:cNvPr>
          <p:cNvSpPr txBox="1"/>
          <p:nvPr/>
        </p:nvSpPr>
        <p:spPr>
          <a:xfrm>
            <a:off x="1723505" y="5303920"/>
            <a:ext cx="7711440"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b="1">
                <a:solidFill>
                  <a:srgbClr val="0039A6"/>
                </a:solidFill>
                <a:latin typeface="Calibri"/>
                <a:cs typeface="Calibri"/>
              </a:rPr>
              <a:t>Healthcare Settings with Limited to Intermediate Resources</a:t>
            </a:r>
            <a:endParaRPr lang="en-US" sz="2400">
              <a:latin typeface="Calibri"/>
              <a:cs typeface="Calibri"/>
            </a:endParaRPr>
          </a:p>
        </p:txBody>
      </p:sp>
      <p:cxnSp>
        <p:nvCxnSpPr>
          <p:cNvPr id="11" name="Straight Connector 10">
            <a:extLst>
              <a:ext uri="{FF2B5EF4-FFF2-40B4-BE49-F238E27FC236}">
                <a16:creationId xmlns:a16="http://schemas.microsoft.com/office/drawing/2014/main" id="{4A51FC5A-5BCA-2DB4-615E-BB83F0A870AC}"/>
              </a:ext>
              <a:ext uri="{C183D7F6-B498-43B3-948B-1728B52AA6E4}">
                <adec:decorative xmlns:adec="http://schemas.microsoft.com/office/drawing/2017/decorative" val="1"/>
              </a:ext>
            </a:extLst>
          </p:cNvPr>
          <p:cNvCxnSpPr/>
          <p:nvPr/>
        </p:nvCxnSpPr>
        <p:spPr>
          <a:xfrm flipV="1">
            <a:off x="1723506" y="5099721"/>
            <a:ext cx="7887855" cy="9236"/>
          </a:xfrm>
          <a:prstGeom prst="line">
            <a:avLst/>
          </a:prstGeom>
          <a:ln w="28575">
            <a:solidFill>
              <a:schemeClr val="accent6"/>
            </a:solidFill>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7F6E74CA-1DB4-8491-6F45-588512F3041F}"/>
              </a:ext>
            </a:extLst>
          </p:cNvPr>
          <p:cNvSpPr txBox="1"/>
          <p:nvPr/>
        </p:nvSpPr>
        <p:spPr>
          <a:xfrm>
            <a:off x="8678488" y="6346489"/>
            <a:ext cx="6096000" cy="461665"/>
          </a:xfrm>
          <a:prstGeom prst="rect">
            <a:avLst/>
          </a:prstGeom>
          <a:noFill/>
        </p:spPr>
        <p:txBody>
          <a:bodyPr wrap="square">
            <a:spAutoFit/>
          </a:bodyPr>
          <a:lstStyle/>
          <a:p>
            <a:r>
              <a:rPr lang="en-US" sz="2400" b="1">
                <a:solidFill>
                  <a:srgbClr val="0039A6"/>
                </a:solidFill>
                <a:latin typeface="Calibri"/>
                <a:cs typeface="Calibri"/>
              </a:rPr>
              <a:t>Updated: </a:t>
            </a:r>
            <a:r>
              <a:rPr lang="en-US" sz="2400" b="1">
                <a:solidFill>
                  <a:schemeClr val="tx1">
                    <a:lumMod val="75000"/>
                  </a:schemeClr>
                </a:solidFill>
                <a:latin typeface="Calibri"/>
                <a:cs typeface="Calibri"/>
              </a:rPr>
              <a:t>March 2023</a:t>
            </a:r>
            <a:endParaRPr lang="en-US" sz="2400">
              <a:solidFill>
                <a:schemeClr val="tx1">
                  <a:lumMod val="75000"/>
                </a:schemeClr>
              </a:solidFill>
            </a:endParaRPr>
          </a:p>
        </p:txBody>
      </p:sp>
    </p:spTree>
    <p:extLst>
      <p:ext uri="{BB962C8B-B14F-4D97-AF65-F5344CB8AC3E}">
        <p14:creationId xmlns:p14="http://schemas.microsoft.com/office/powerpoint/2010/main" val="2017858724"/>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915183"/>
          </a:xfrm>
        </p:spPr>
        <p:txBody>
          <a:bodyPr>
            <a:noAutofit/>
          </a:bodyPr>
          <a:lstStyle/>
          <a:p>
            <a:r>
              <a:rPr lang="en-US" dirty="0">
                <a:latin typeface="Calibri Light" panose="020F0302020204030204" pitchFamily="34" charset="0"/>
                <a:cs typeface="Calibri Light" panose="020F0302020204030204" pitchFamily="34" charset="0"/>
              </a:rPr>
              <a:t>PPE Removal Area Equipment &amp; Supplies</a:t>
            </a:r>
          </a:p>
        </p:txBody>
      </p:sp>
      <p:sp>
        <p:nvSpPr>
          <p:cNvPr id="4" name="Text Placeholder 2">
            <a:extLst>
              <a:ext uri="{FF2B5EF4-FFF2-40B4-BE49-F238E27FC236}">
                <a16:creationId xmlns:a16="http://schemas.microsoft.com/office/drawing/2014/main" id="{6EA8CA66-72C4-4412-9EA3-9D9941D10208}"/>
              </a:ext>
            </a:extLst>
          </p:cNvPr>
          <p:cNvSpPr txBox="1">
            <a:spLocks/>
          </p:cNvSpPr>
          <p:nvPr/>
        </p:nvSpPr>
        <p:spPr bwMode="auto">
          <a:xfrm>
            <a:off x="661324" y="1090252"/>
            <a:ext cx="8229600" cy="52498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891" indent="-342891" algn="l" rtl="0" eaLnBrk="0" fontAlgn="base" hangingPunct="0">
              <a:spcBef>
                <a:spcPct val="20000"/>
              </a:spcBef>
              <a:spcAft>
                <a:spcPct val="0"/>
              </a:spcAft>
              <a:buClr>
                <a:srgbClr val="005DAA"/>
              </a:buClr>
              <a:buFont typeface="Wingdings" panose="05000000000000000000" pitchFamily="2" charset="2"/>
              <a:buChar char="§"/>
              <a:defRPr sz="2000" kern="1200">
                <a:solidFill>
                  <a:schemeClr val="accent4">
                    <a:lumMod val="75000"/>
                  </a:schemeClr>
                </a:solidFill>
                <a:latin typeface="Calibri" panose="020F0502020204030204" pitchFamily="34" charset="0"/>
                <a:ea typeface="+mn-ea"/>
                <a:cs typeface="+mn-cs"/>
              </a:defRPr>
            </a:lvl1pPr>
            <a:lvl2pPr marL="742932" indent="-285744" algn="l" rtl="0" eaLnBrk="0" fontAlgn="base" hangingPunct="0">
              <a:spcBef>
                <a:spcPct val="20000"/>
              </a:spcBef>
              <a:spcAft>
                <a:spcPct val="0"/>
              </a:spcAft>
              <a:buClr>
                <a:srgbClr val="532E63"/>
              </a:buClr>
              <a:buFont typeface="Arial" panose="020B0604020202020204" pitchFamily="34" charset="0"/>
              <a:buChar char="–"/>
              <a:defRPr sz="2000" kern="1200">
                <a:solidFill>
                  <a:schemeClr val="accent4">
                    <a:lumMod val="75000"/>
                  </a:schemeClr>
                </a:solidFill>
                <a:latin typeface="Calibri" panose="020F0502020204030204" pitchFamily="34" charset="0"/>
                <a:ea typeface="+mn-ea"/>
                <a:cs typeface="+mn-cs"/>
              </a:defRPr>
            </a:lvl2pPr>
            <a:lvl3pPr marL="1142971" indent="-228594" algn="l" rtl="0" eaLnBrk="0" fontAlgn="base" hangingPunct="0">
              <a:spcBef>
                <a:spcPct val="20000"/>
              </a:spcBef>
              <a:spcAft>
                <a:spcPct val="0"/>
              </a:spcAft>
              <a:buClr>
                <a:srgbClr val="9A3B26"/>
              </a:buClr>
              <a:buFont typeface="Arial" panose="020B0604020202020204" pitchFamily="34" charset="0"/>
              <a:buChar char="•"/>
              <a:defRPr sz="2000" kern="1200">
                <a:solidFill>
                  <a:schemeClr val="accent4">
                    <a:lumMod val="75000"/>
                  </a:schemeClr>
                </a:solidFill>
                <a:latin typeface="Calibri" panose="020F0502020204030204" pitchFamily="34" charset="0"/>
                <a:ea typeface="+mn-ea"/>
                <a:cs typeface="+mn-cs"/>
              </a:defRPr>
            </a:lvl3pPr>
            <a:lvl4pPr marL="1600160" indent="-228594" algn="l" rtl="0" eaLnBrk="0" fontAlgn="base" hangingPunct="0">
              <a:spcBef>
                <a:spcPct val="20000"/>
              </a:spcBef>
              <a:spcAft>
                <a:spcPct val="0"/>
              </a:spcAft>
              <a:buFont typeface="Arial" panose="020B0604020202020204" pitchFamily="34" charset="0"/>
              <a:buChar char="–"/>
              <a:defRPr sz="2000" kern="1200">
                <a:solidFill>
                  <a:schemeClr val="accent4">
                    <a:lumMod val="75000"/>
                  </a:schemeClr>
                </a:solidFill>
                <a:latin typeface="Calibri" panose="020F0502020204030204" pitchFamily="34" charset="0"/>
                <a:ea typeface="+mn-ea"/>
                <a:cs typeface="+mn-cs"/>
              </a:defRPr>
            </a:lvl4pPr>
            <a:lvl5pPr marL="2057349" indent="-228594" algn="l" rtl="0" eaLnBrk="0" fontAlgn="base" hangingPunct="0">
              <a:spcBef>
                <a:spcPct val="20000"/>
              </a:spcBef>
              <a:spcAft>
                <a:spcPct val="0"/>
              </a:spcAft>
              <a:buFont typeface="Arial" panose="020B0604020202020204" pitchFamily="34" charset="0"/>
              <a:buChar char="»"/>
              <a:defRPr sz="2000" kern="1200">
                <a:solidFill>
                  <a:schemeClr val="accent4">
                    <a:lumMod val="75000"/>
                  </a:schemeClr>
                </a:solidFill>
                <a:latin typeface="Calibri" panose="020F0502020204030204" pitchFamily="34" charset="0"/>
                <a:ea typeface="+mn-ea"/>
                <a:cs typeface="+mn-cs"/>
              </a:defRPr>
            </a:lvl5pPr>
            <a:lvl6pPr marL="2514537"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26"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endParaRPr lang="en-US" altLang="fr-FR">
              <a:solidFill>
                <a:schemeClr val="accent4">
                  <a:lumMod val="50000"/>
                </a:schemeClr>
              </a:solidFill>
              <a:latin typeface="Calibri"/>
              <a:cs typeface="Calibri"/>
            </a:endParaRPr>
          </a:p>
          <a:p>
            <a:pPr>
              <a:buClr>
                <a:schemeClr val="accent2">
                  <a:lumMod val="60000"/>
                  <a:lumOff val="40000"/>
                </a:schemeClr>
              </a:buClr>
              <a:buFont typeface="Arial" panose="020B0604020202020204" pitchFamily="34" charset="0"/>
              <a:buChar char="•"/>
            </a:pPr>
            <a:r>
              <a:rPr lang="en-US" altLang="fr-FR" sz="3000">
                <a:solidFill>
                  <a:srgbClr val="000000"/>
                </a:solidFill>
                <a:latin typeface="Calibri"/>
                <a:cs typeface="Calibri"/>
              </a:rPr>
              <a:t>The PPE removal area should have: </a:t>
            </a:r>
            <a:endParaRPr lang="en-US" sz="3000">
              <a:solidFill>
                <a:srgbClr val="000000"/>
              </a:solidFill>
              <a:latin typeface="Calibri"/>
              <a:cs typeface="Calibri"/>
            </a:endParaRPr>
          </a:p>
          <a:p>
            <a:pPr marL="913765" lvl="1" indent="-456565">
              <a:buClr>
                <a:schemeClr val="accent2">
                  <a:lumMod val="60000"/>
                  <a:lumOff val="40000"/>
                </a:schemeClr>
              </a:buClr>
              <a:buFont typeface="Wingdings" panose="05000000000000000000" pitchFamily="2" charset="2"/>
              <a:buChar char="§"/>
            </a:pPr>
            <a:r>
              <a:rPr lang="en-US" altLang="fr-FR" sz="2800">
                <a:solidFill>
                  <a:srgbClr val="000000"/>
                </a:solidFill>
                <a:latin typeface="Calibri"/>
                <a:cs typeface="Calibri"/>
              </a:rPr>
              <a:t>Bucket of strong (0.5%) chlorine solution (for non-porous items, such as boots, goggles)</a:t>
            </a:r>
          </a:p>
          <a:p>
            <a:pPr marL="913765" lvl="1" indent="-456565">
              <a:buClr>
                <a:schemeClr val="accent2">
                  <a:lumMod val="60000"/>
                  <a:lumOff val="40000"/>
                </a:schemeClr>
              </a:buClr>
              <a:buFont typeface="Wingdings" panose="05000000000000000000" pitchFamily="2" charset="2"/>
              <a:buChar char="§"/>
            </a:pPr>
            <a:r>
              <a:rPr lang="en-US" altLang="fr-FR" sz="2800">
                <a:solidFill>
                  <a:srgbClr val="000000"/>
                </a:solidFill>
                <a:latin typeface="Calibri"/>
                <a:cs typeface="Calibri"/>
              </a:rPr>
              <a:t>Bucket of mild (0.05%) chlorine solution (for porous items, such as cloth gowns)</a:t>
            </a:r>
          </a:p>
          <a:p>
            <a:pPr marL="914377" lvl="1" indent="-457189">
              <a:buClr>
                <a:schemeClr val="accent2">
                  <a:lumMod val="60000"/>
                  <a:lumOff val="40000"/>
                </a:schemeClr>
              </a:buClr>
              <a:buFont typeface="Wingdings" panose="05000000000000000000" pitchFamily="2" charset="2"/>
              <a:buChar char="§"/>
            </a:pPr>
            <a:r>
              <a:rPr lang="en-US" altLang="fr-FR" sz="2800">
                <a:solidFill>
                  <a:srgbClr val="000000"/>
                </a:solidFill>
                <a:latin typeface="Calibri"/>
                <a:cs typeface="Calibri"/>
              </a:rPr>
              <a:t>Container with a lid for infectious waste</a:t>
            </a:r>
          </a:p>
          <a:p>
            <a:pPr marL="914377" lvl="1" indent="-457189">
              <a:buClr>
                <a:schemeClr val="accent2">
                  <a:lumMod val="60000"/>
                  <a:lumOff val="40000"/>
                </a:schemeClr>
              </a:buClr>
              <a:buFont typeface="Wingdings" panose="05000000000000000000" pitchFamily="2" charset="2"/>
              <a:buChar char="§"/>
            </a:pPr>
            <a:r>
              <a:rPr lang="en-US" altLang="fr-FR" sz="2800">
                <a:solidFill>
                  <a:srgbClr val="000000"/>
                </a:solidFill>
                <a:latin typeface="Calibri"/>
                <a:cs typeface="Calibri"/>
              </a:rPr>
              <a:t>Container for reusable PPE</a:t>
            </a:r>
          </a:p>
          <a:p>
            <a:pPr marL="914377" lvl="1" indent="-457189">
              <a:buClr>
                <a:schemeClr val="accent2">
                  <a:lumMod val="60000"/>
                  <a:lumOff val="40000"/>
                </a:schemeClr>
              </a:buClr>
              <a:buFont typeface="Wingdings" panose="05000000000000000000" pitchFamily="2" charset="2"/>
              <a:buChar char="§"/>
            </a:pPr>
            <a:r>
              <a:rPr lang="en-US" altLang="fr-FR" sz="2800">
                <a:solidFill>
                  <a:srgbClr val="000000"/>
                </a:solidFill>
                <a:latin typeface="Calibri"/>
                <a:cs typeface="Calibri"/>
              </a:rPr>
              <a:t>Hand hygiene supplies</a:t>
            </a:r>
          </a:p>
          <a:p>
            <a:pPr marL="456554" lvl="1" indent="0">
              <a:buNone/>
            </a:pPr>
            <a:endParaRPr lang="en-US" altLang="fr-FR">
              <a:solidFill>
                <a:schemeClr val="accent4">
                  <a:lumMod val="50000"/>
                </a:schemeClr>
              </a:solidFill>
              <a:cs typeface="Calibri" panose="020F0502020204030204" pitchFamily="34" charset="0"/>
            </a:endParaRPr>
          </a:p>
          <a:p>
            <a:pPr marL="0" indent="0">
              <a:buNone/>
            </a:pPr>
            <a:endParaRPr lang="en-US" altLang="fr-FR">
              <a:solidFill>
                <a:schemeClr val="accent4">
                  <a:lumMod val="50000"/>
                </a:schemeClr>
              </a:solidFill>
              <a:latin typeface="Calibri"/>
              <a:cs typeface="Calibri"/>
            </a:endParaRPr>
          </a:p>
          <a:p>
            <a:pPr marL="342257" lvl="2" indent="-342257">
              <a:buChar char="§"/>
            </a:pPr>
            <a:endParaRPr lang="en-US" altLang="fr-FR">
              <a:solidFill>
                <a:schemeClr val="accent4">
                  <a:lumMod val="50000"/>
                </a:schemeClr>
              </a:solidFill>
              <a:cs typeface="Calibri" panose="020F0502020204030204" pitchFamily="34" charset="0"/>
            </a:endParaRPr>
          </a:p>
          <a:p>
            <a:pPr marL="856593" lvl="2" indent="-457189">
              <a:buClr>
                <a:srgbClr val="005DAA"/>
              </a:buClr>
              <a:buFont typeface="+mj-lt"/>
              <a:buAutoNum type="arabicPeriod"/>
            </a:pPr>
            <a:endParaRPr lang="en-US" altLang="fr-FR">
              <a:solidFill>
                <a:schemeClr val="accent4">
                  <a:lumMod val="50000"/>
                </a:schemeClr>
              </a:solidFill>
              <a:cs typeface="Calibri" panose="020F0502020204030204" pitchFamily="34" charset="0"/>
            </a:endParaRPr>
          </a:p>
        </p:txBody>
      </p:sp>
      <p:grpSp>
        <p:nvGrpSpPr>
          <p:cNvPr id="5" name="Group 4" descr="Photo of a red bin with lid with the word &quot;biohazard&quot; and a biohazard symbol on it. Text under photo says &quot;Biohazard waste bin (can be yellow or red)&quot;">
            <a:extLst>
              <a:ext uri="{FF2B5EF4-FFF2-40B4-BE49-F238E27FC236}">
                <a16:creationId xmlns:a16="http://schemas.microsoft.com/office/drawing/2014/main" id="{0673CDDE-2BD2-44FB-BCE2-1E42C2F07078}"/>
              </a:ext>
            </a:extLst>
          </p:cNvPr>
          <p:cNvGrpSpPr/>
          <p:nvPr/>
        </p:nvGrpSpPr>
        <p:grpSpPr>
          <a:xfrm>
            <a:off x="8541912" y="797095"/>
            <a:ext cx="2512881" cy="2810920"/>
            <a:chOff x="3100953" y="1980505"/>
            <a:chExt cx="1832655" cy="2050999"/>
          </a:xfrm>
        </p:grpSpPr>
        <p:sp>
          <p:nvSpPr>
            <p:cNvPr id="6" name="TextBox 5">
              <a:extLst>
                <a:ext uri="{FF2B5EF4-FFF2-40B4-BE49-F238E27FC236}">
                  <a16:creationId xmlns:a16="http://schemas.microsoft.com/office/drawing/2014/main" id="{A4B313B3-E8C8-4804-B7E4-3A255C944A12}"/>
                </a:ext>
              </a:extLst>
            </p:cNvPr>
            <p:cNvSpPr txBox="1"/>
            <p:nvPr/>
          </p:nvSpPr>
          <p:spPr>
            <a:xfrm>
              <a:off x="3100953" y="3604821"/>
              <a:ext cx="1832655" cy="426683"/>
            </a:xfrm>
            <a:prstGeom prst="rect">
              <a:avLst/>
            </a:prstGeom>
            <a:noFill/>
          </p:spPr>
          <p:txBody>
            <a:bodyPr wrap="square" rtlCol="0">
              <a:spAutoFit/>
            </a:bodyPr>
            <a:lstStyle/>
            <a:p>
              <a:pPr algn="ctr" defTabSz="457189"/>
              <a:r>
                <a:rPr lang="en-US" sz="1600" b="1">
                  <a:solidFill>
                    <a:prstClr val="black"/>
                  </a:solidFill>
                  <a:latin typeface="Calibri" panose="020F0502020204030204"/>
                </a:rPr>
                <a:t>Biohazard waste bin</a:t>
              </a:r>
            </a:p>
            <a:p>
              <a:pPr algn="ctr" defTabSz="457189"/>
              <a:r>
                <a:rPr lang="en-US" sz="1600" b="1">
                  <a:solidFill>
                    <a:prstClr val="black"/>
                  </a:solidFill>
                  <a:latin typeface="Calibri" panose="020F0502020204030204"/>
                </a:rPr>
                <a:t>(can be yellow or red)</a:t>
              </a:r>
            </a:p>
          </p:txBody>
        </p:sp>
        <p:pic>
          <p:nvPicPr>
            <p:cNvPr id="7" name="Picture 6">
              <a:extLst>
                <a:ext uri="{FF2B5EF4-FFF2-40B4-BE49-F238E27FC236}">
                  <a16:creationId xmlns:a16="http://schemas.microsoft.com/office/drawing/2014/main" id="{C83A2B18-16E3-4029-B8C8-065162A2B628}"/>
                </a:ext>
              </a:extLst>
            </p:cNvPr>
            <p:cNvPicPr>
              <a:picLocks noChangeAspect="1"/>
            </p:cNvPicPr>
            <p:nvPr/>
          </p:nvPicPr>
          <p:blipFill rotWithShape="1">
            <a:blip r:embed="rId3" cstate="hqprint">
              <a:extLst>
                <a:ext uri="{28A0092B-C50C-407E-A947-70E740481C1C}">
                  <a14:useLocalDpi xmlns:a14="http://schemas.microsoft.com/office/drawing/2010/main" val="0"/>
                </a:ext>
              </a:extLst>
            </a:blip>
            <a:srcRect/>
            <a:stretch/>
          </p:blipFill>
          <p:spPr>
            <a:xfrm>
              <a:off x="3353830" y="1980505"/>
              <a:ext cx="1326903" cy="1599316"/>
            </a:xfrm>
            <a:prstGeom prst="rect">
              <a:avLst/>
            </a:prstGeom>
          </p:spPr>
        </p:pic>
      </p:grpSp>
      <p:grpSp>
        <p:nvGrpSpPr>
          <p:cNvPr id="8" name="Group 7" descr="Photo of a bucket. Text under bucket says &quot;Bucket for dirty, reusable PPE to be reprocessed&quot;">
            <a:extLst>
              <a:ext uri="{FF2B5EF4-FFF2-40B4-BE49-F238E27FC236}">
                <a16:creationId xmlns:a16="http://schemas.microsoft.com/office/drawing/2014/main" id="{FB979C55-C1FF-4BF1-8707-A73443FE01BC}"/>
              </a:ext>
            </a:extLst>
          </p:cNvPr>
          <p:cNvGrpSpPr/>
          <p:nvPr/>
        </p:nvGrpSpPr>
        <p:grpSpPr>
          <a:xfrm>
            <a:off x="8564526" y="3939351"/>
            <a:ext cx="2467655" cy="2732098"/>
            <a:chOff x="6285170" y="2858392"/>
            <a:chExt cx="2467655" cy="2732098"/>
          </a:xfrm>
        </p:grpSpPr>
        <p:sp>
          <p:nvSpPr>
            <p:cNvPr id="9" name="TextBox 8">
              <a:extLst>
                <a:ext uri="{FF2B5EF4-FFF2-40B4-BE49-F238E27FC236}">
                  <a16:creationId xmlns:a16="http://schemas.microsoft.com/office/drawing/2014/main" id="{1C579D8D-ADAF-4541-B6D9-E4CB12F68E58}"/>
                </a:ext>
              </a:extLst>
            </p:cNvPr>
            <p:cNvSpPr txBox="1"/>
            <p:nvPr/>
          </p:nvSpPr>
          <p:spPr>
            <a:xfrm>
              <a:off x="6285170" y="5005715"/>
              <a:ext cx="2467655" cy="584775"/>
            </a:xfrm>
            <a:prstGeom prst="rect">
              <a:avLst/>
            </a:prstGeom>
            <a:noFill/>
          </p:spPr>
          <p:txBody>
            <a:bodyPr wrap="square" rtlCol="0">
              <a:spAutoFit/>
            </a:bodyPr>
            <a:lstStyle/>
            <a:p>
              <a:pPr algn="ctr" defTabSz="457189"/>
              <a:r>
                <a:rPr lang="en-US" sz="1600" b="1">
                  <a:solidFill>
                    <a:prstClr val="black"/>
                  </a:solidFill>
                  <a:latin typeface="Calibri" panose="020F0502020204030204"/>
                </a:rPr>
                <a:t>Bucket for dirty, reusable PPE to be reprocessed</a:t>
              </a:r>
            </a:p>
          </p:txBody>
        </p:sp>
        <p:pic>
          <p:nvPicPr>
            <p:cNvPr id="10" name="Picture 9">
              <a:extLst>
                <a:ext uri="{FF2B5EF4-FFF2-40B4-BE49-F238E27FC236}">
                  <a16:creationId xmlns:a16="http://schemas.microsoft.com/office/drawing/2014/main" id="{E22DB3E3-11E6-45AF-94F5-D04092CA7F2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556786" y="2858392"/>
              <a:ext cx="1998024" cy="1998024"/>
            </a:xfrm>
            <a:prstGeom prst="rect">
              <a:avLst/>
            </a:prstGeom>
          </p:spPr>
        </p:pic>
      </p:grpSp>
    </p:spTree>
    <p:extLst>
      <p:ext uri="{BB962C8B-B14F-4D97-AF65-F5344CB8AC3E}">
        <p14:creationId xmlns:p14="http://schemas.microsoft.com/office/powerpoint/2010/main" val="841513488"/>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Calibri Light" panose="020F0302020204030204" pitchFamily="34" charset="0"/>
                <a:cs typeface="Calibri Light" panose="020F0302020204030204" pitchFamily="34" charset="0"/>
              </a:rPr>
              <a:t>Example Facility Setup</a:t>
            </a:r>
          </a:p>
        </p:txBody>
      </p:sp>
      <p:grpSp>
        <p:nvGrpSpPr>
          <p:cNvPr id="10" name="Group 9" descr="Overhead image of example facility set up to receive potential MVD patients. The left half of the facility is marked as the General Care Area: Non-Marburg Suspect Patient Care Area. The right half is marked as the Isolation Area: Suspected Marburg Patient Area. The areas have separate entrances. A hallway connects the isolation area to a PPE removal area. A red box encompasses the PPE dressing area, isolation area, and PPE removal area.">
            <a:extLst>
              <a:ext uri="{FF2B5EF4-FFF2-40B4-BE49-F238E27FC236}">
                <a16:creationId xmlns:a16="http://schemas.microsoft.com/office/drawing/2014/main" id="{A1B9362C-0172-86C7-F0C7-FC34B20202D8}"/>
              </a:ext>
            </a:extLst>
          </p:cNvPr>
          <p:cNvGrpSpPr/>
          <p:nvPr/>
        </p:nvGrpSpPr>
        <p:grpSpPr>
          <a:xfrm>
            <a:off x="609600" y="1903750"/>
            <a:ext cx="10314376" cy="3916679"/>
            <a:chOff x="609600" y="1903750"/>
            <a:chExt cx="10314376" cy="3916679"/>
          </a:xfrm>
        </p:grpSpPr>
        <p:grpSp>
          <p:nvGrpSpPr>
            <p:cNvPr id="8" name="Group 7">
              <a:extLst>
                <a:ext uri="{FF2B5EF4-FFF2-40B4-BE49-F238E27FC236}">
                  <a16:creationId xmlns:a16="http://schemas.microsoft.com/office/drawing/2014/main" id="{3CBD17D3-F2CE-85BF-355C-C0E6601C0417}"/>
                </a:ext>
              </a:extLst>
            </p:cNvPr>
            <p:cNvGrpSpPr/>
            <p:nvPr/>
          </p:nvGrpSpPr>
          <p:grpSpPr>
            <a:xfrm>
              <a:off x="609600" y="1903750"/>
              <a:ext cx="10314376" cy="3916679"/>
              <a:chOff x="391590" y="2062161"/>
              <a:chExt cx="10314376" cy="3916679"/>
            </a:xfrm>
          </p:grpSpPr>
          <p:pic>
            <p:nvPicPr>
              <p:cNvPr id="3" name="Picture 4">
                <a:extLst>
                  <a:ext uri="{FF2B5EF4-FFF2-40B4-BE49-F238E27FC236}">
                    <a16:creationId xmlns:a16="http://schemas.microsoft.com/office/drawing/2014/main" id="{1FB389A3-8CA2-FC12-41F5-22FB135F8D34}"/>
                  </a:ext>
                </a:extLst>
              </p:cNvPr>
              <p:cNvPicPr>
                <a:picLocks noChangeAspect="1"/>
              </p:cNvPicPr>
              <p:nvPr/>
            </p:nvPicPr>
            <p:blipFill rotWithShape="1">
              <a:blip r:embed="rId3"/>
              <a:srcRect l="1" t="29647" r="-751" b="26655"/>
              <a:stretch/>
            </p:blipFill>
            <p:spPr>
              <a:xfrm>
                <a:off x="391590" y="2062161"/>
                <a:ext cx="10314376" cy="3708018"/>
              </a:xfrm>
              <a:prstGeom prst="rect">
                <a:avLst/>
              </a:prstGeom>
            </p:spPr>
          </p:pic>
          <p:sp>
            <p:nvSpPr>
              <p:cNvPr id="6" name="Rectangle 5">
                <a:extLst>
                  <a:ext uri="{FF2B5EF4-FFF2-40B4-BE49-F238E27FC236}">
                    <a16:creationId xmlns:a16="http://schemas.microsoft.com/office/drawing/2014/main" id="{812EE08F-35A0-1CDF-E367-61DB9A33FA7E}"/>
                  </a:ext>
                </a:extLst>
              </p:cNvPr>
              <p:cNvSpPr/>
              <p:nvPr/>
            </p:nvSpPr>
            <p:spPr>
              <a:xfrm>
                <a:off x="6291180" y="5458578"/>
                <a:ext cx="3924875" cy="520262"/>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4" name="Rectangle 3">
              <a:extLst>
                <a:ext uri="{FF2B5EF4-FFF2-40B4-BE49-F238E27FC236}">
                  <a16:creationId xmlns:a16="http://schemas.microsoft.com/office/drawing/2014/main" id="{AD755441-8315-4102-ABBB-7A61B571F4DE}"/>
                </a:ext>
              </a:extLst>
            </p:cNvPr>
            <p:cNvSpPr/>
            <p:nvPr/>
          </p:nvSpPr>
          <p:spPr>
            <a:xfrm>
              <a:off x="3346647" y="2102982"/>
              <a:ext cx="7342375" cy="2652039"/>
            </a:xfrm>
            <a:prstGeom prst="rect">
              <a:avLst/>
            </a:pr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5" name="TextBox 4">
            <a:extLst>
              <a:ext uri="{FF2B5EF4-FFF2-40B4-BE49-F238E27FC236}">
                <a16:creationId xmlns:a16="http://schemas.microsoft.com/office/drawing/2014/main" id="{06AFA35E-3EAA-A4C6-3FD6-B91894BE9C5F}"/>
              </a:ext>
              <a:ext uri="{C183D7F6-B498-43B3-948B-1728B52AA6E4}">
                <adec:decorative xmlns:adec="http://schemas.microsoft.com/office/drawing/2017/decorative" val="1"/>
              </a:ext>
            </a:extLst>
          </p:cNvPr>
          <p:cNvSpPr txBox="1"/>
          <p:nvPr/>
        </p:nvSpPr>
        <p:spPr>
          <a:xfrm>
            <a:off x="5172278" y="3801130"/>
            <a:ext cx="1914307" cy="246221"/>
          </a:xfrm>
          <a:prstGeom prst="rect">
            <a:avLst/>
          </a:prstGeom>
          <a:solidFill>
            <a:srgbClr val="FFFFFF"/>
          </a:solidFill>
        </p:spPr>
        <p:txBody>
          <a:bodyPr wrap="none" rtlCol="0">
            <a:spAutoFit/>
          </a:bodyPr>
          <a:lstStyle/>
          <a:p>
            <a:r>
              <a:rPr lang="en-US" sz="1000" b="1" dirty="0">
                <a:solidFill>
                  <a:srgbClr val="C00000"/>
                </a:solidFill>
              </a:rPr>
              <a:t>Suspected Marburg Patient Area</a:t>
            </a:r>
          </a:p>
        </p:txBody>
      </p:sp>
      <p:sp>
        <p:nvSpPr>
          <p:cNvPr id="9" name="TextBox 8">
            <a:extLst>
              <a:ext uri="{FF2B5EF4-FFF2-40B4-BE49-F238E27FC236}">
                <a16:creationId xmlns:a16="http://schemas.microsoft.com/office/drawing/2014/main" id="{26DD53D3-6B60-9558-F6A6-4F4E133C2D65}"/>
              </a:ext>
              <a:ext uri="{C183D7F6-B498-43B3-948B-1728B52AA6E4}">
                <adec:decorative xmlns:adec="http://schemas.microsoft.com/office/drawing/2017/decorative" val="1"/>
              </a:ext>
            </a:extLst>
          </p:cNvPr>
          <p:cNvSpPr txBox="1"/>
          <p:nvPr/>
        </p:nvSpPr>
        <p:spPr>
          <a:xfrm>
            <a:off x="2041911" y="3812458"/>
            <a:ext cx="2743200" cy="210312"/>
          </a:xfrm>
          <a:prstGeom prst="rect">
            <a:avLst/>
          </a:prstGeom>
          <a:solidFill>
            <a:schemeClr val="bg2"/>
          </a:solidFill>
        </p:spPr>
        <p:txBody>
          <a:bodyPr wrap="square" rtlCol="0">
            <a:spAutoFit/>
          </a:bodyPr>
          <a:lstStyle/>
          <a:p>
            <a:r>
              <a:rPr lang="en-US" sz="1051" dirty="0">
                <a:solidFill>
                  <a:srgbClr val="669900"/>
                </a:solidFill>
              </a:rPr>
              <a:t>Non-Marburg Suspect Patient Care Area</a:t>
            </a:r>
          </a:p>
        </p:txBody>
      </p:sp>
    </p:spTree>
    <p:extLst>
      <p:ext uri="{BB962C8B-B14F-4D97-AF65-F5344CB8AC3E}">
        <p14:creationId xmlns:p14="http://schemas.microsoft.com/office/powerpoint/2010/main" val="3280850425"/>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3">
            <a:extLst>
              <a:ext uri="{FF2B5EF4-FFF2-40B4-BE49-F238E27FC236}">
                <a16:creationId xmlns:a16="http://schemas.microsoft.com/office/drawing/2014/main" id="{C9F6E634-2A15-1E28-7DA1-EBD3B611459C}"/>
              </a:ext>
            </a:extLst>
          </p:cNvPr>
          <p:cNvSpPr txBox="1">
            <a:spLocks noGrp="1"/>
          </p:cNvSpPr>
          <p:nvPr>
            <p:ph type="title" idx="4294967295"/>
          </p:nvPr>
        </p:nvSpPr>
        <p:spPr>
          <a:xfrm>
            <a:off x="566058" y="236260"/>
            <a:ext cx="11059884" cy="888672"/>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rm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Myriad Web Pro" panose="020B0503030403020204" pitchFamily="34" charset="0"/>
              </a:defRPr>
            </a:lvl2pPr>
            <a:lvl3pPr algn="ctr" rtl="0" eaLnBrk="0" fontAlgn="base" hangingPunct="0">
              <a:spcBef>
                <a:spcPct val="0"/>
              </a:spcBef>
              <a:spcAft>
                <a:spcPct val="0"/>
              </a:spcAft>
              <a:defRPr sz="4400">
                <a:solidFill>
                  <a:schemeClr val="tx1"/>
                </a:solidFill>
                <a:latin typeface="Myriad Web Pro" panose="020B0503030403020204" pitchFamily="34" charset="0"/>
              </a:defRPr>
            </a:lvl3pPr>
            <a:lvl4pPr algn="ctr" rtl="0" eaLnBrk="0" fontAlgn="base" hangingPunct="0">
              <a:spcBef>
                <a:spcPct val="0"/>
              </a:spcBef>
              <a:spcAft>
                <a:spcPct val="0"/>
              </a:spcAft>
              <a:defRPr sz="4400">
                <a:solidFill>
                  <a:schemeClr val="tx1"/>
                </a:solidFill>
                <a:latin typeface="Myriad Web Pro" panose="020B0503030403020204" pitchFamily="34" charset="0"/>
              </a:defRPr>
            </a:lvl4pPr>
            <a:lvl5pPr algn="ctr" rtl="0" eaLnBrk="0" fontAlgn="base" hangingPunct="0">
              <a:spcBef>
                <a:spcPct val="0"/>
              </a:spcBef>
              <a:spcAft>
                <a:spcPct val="0"/>
              </a:spcAft>
              <a:defRPr sz="4400">
                <a:solidFill>
                  <a:schemeClr val="tx1"/>
                </a:solidFill>
                <a:latin typeface="Myriad Web Pro" panose="020B0503030403020204" pitchFamily="34" charset="0"/>
              </a:defRPr>
            </a:lvl5pPr>
            <a:lvl6pPr marL="457200" algn="ctr" rtl="0" fontAlgn="base">
              <a:spcBef>
                <a:spcPct val="0"/>
              </a:spcBef>
              <a:spcAft>
                <a:spcPct val="0"/>
              </a:spcAft>
              <a:defRPr sz="4400">
                <a:solidFill>
                  <a:schemeClr val="tx1"/>
                </a:solidFill>
                <a:latin typeface="Myriad Web Pro" panose="020B0503030403020204" pitchFamily="34" charset="0"/>
              </a:defRPr>
            </a:lvl6pPr>
            <a:lvl7pPr marL="914400" algn="ctr" rtl="0" fontAlgn="base">
              <a:spcBef>
                <a:spcPct val="0"/>
              </a:spcBef>
              <a:spcAft>
                <a:spcPct val="0"/>
              </a:spcAft>
              <a:defRPr sz="4400">
                <a:solidFill>
                  <a:schemeClr val="tx1"/>
                </a:solidFill>
                <a:latin typeface="Myriad Web Pro" panose="020B0503030403020204" pitchFamily="34" charset="0"/>
              </a:defRPr>
            </a:lvl7pPr>
            <a:lvl8pPr marL="1371600" algn="ctr" rtl="0" fontAlgn="base">
              <a:spcBef>
                <a:spcPct val="0"/>
              </a:spcBef>
              <a:spcAft>
                <a:spcPct val="0"/>
              </a:spcAft>
              <a:defRPr sz="4400">
                <a:solidFill>
                  <a:schemeClr val="tx1"/>
                </a:solidFill>
                <a:latin typeface="Myriad Web Pro" panose="020B0503030403020204" pitchFamily="34" charset="0"/>
              </a:defRPr>
            </a:lvl8pPr>
            <a:lvl9pPr marL="1828800" algn="ctr" rtl="0" fontAlgn="base">
              <a:spcBef>
                <a:spcPct val="0"/>
              </a:spcBef>
              <a:spcAft>
                <a:spcPct val="0"/>
              </a:spcAft>
              <a:defRPr sz="4400">
                <a:solidFill>
                  <a:schemeClr val="tx1"/>
                </a:solidFill>
                <a:latin typeface="Myriad Web Pro" panose="020B0503030403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4400" b="1" i="0" u="none" strike="noStrike" kern="1200" cap="none" spc="0" normalizeH="0" baseline="0" noProof="0" dirty="0">
                <a:ln>
                  <a:noFill/>
                </a:ln>
                <a:solidFill>
                  <a:schemeClr val="bg2"/>
                </a:solidFill>
                <a:effectLst/>
                <a:uLnTx/>
                <a:uFillTx/>
                <a:latin typeface="Calibri Light" panose="020F0302020204030204" pitchFamily="34" charset="0"/>
                <a:ea typeface="+mj-ea"/>
                <a:cs typeface="Calibri Light" panose="020F0302020204030204" pitchFamily="34" charset="0"/>
              </a:rPr>
              <a:t>Reflection</a:t>
            </a:r>
          </a:p>
        </p:txBody>
      </p:sp>
      <p:sp>
        <p:nvSpPr>
          <p:cNvPr id="7" name="TextBox 6">
            <a:extLst>
              <a:ext uri="{FF2B5EF4-FFF2-40B4-BE49-F238E27FC236}">
                <a16:creationId xmlns:a16="http://schemas.microsoft.com/office/drawing/2014/main" id="{B3D04796-A039-F647-9234-5659E1866323}"/>
              </a:ext>
            </a:extLst>
          </p:cNvPr>
          <p:cNvSpPr txBox="1"/>
          <p:nvPr/>
        </p:nvSpPr>
        <p:spPr>
          <a:xfrm>
            <a:off x="566058" y="1185562"/>
            <a:ext cx="10466615" cy="5016758"/>
          </a:xfrm>
          <a:prstGeom prst="rect">
            <a:avLst/>
          </a:prstGeom>
          <a:noFill/>
        </p:spPr>
        <p:txBody>
          <a:bodyPr wrap="square">
            <a:spAutoFit/>
          </a:bodyPr>
          <a:lstStyle/>
          <a:p>
            <a:pPr marL="457189" indent="-457189">
              <a:buClr>
                <a:schemeClr val="bg2"/>
              </a:buClr>
              <a:buFont typeface="Arial" panose="020B0604020202020204" pitchFamily="34" charset="0"/>
              <a:buChar char="•"/>
            </a:pPr>
            <a:r>
              <a:rPr lang="en-US" sz="3200" dirty="0">
                <a:solidFill>
                  <a:schemeClr val="bg2"/>
                </a:solidFill>
              </a:rPr>
              <a:t>How is the isolation area for Marburg virus disease different from other isolation areas you might have had to set up in the past?</a:t>
            </a:r>
          </a:p>
          <a:p>
            <a:pPr marL="457189" indent="-457189">
              <a:buClr>
                <a:schemeClr val="accent2">
                  <a:lumMod val="60000"/>
                  <a:lumOff val="40000"/>
                </a:schemeClr>
              </a:buClr>
              <a:buFont typeface="Arial" panose="020B0604020202020204" pitchFamily="34" charset="0"/>
              <a:buChar char="•"/>
            </a:pPr>
            <a:endParaRPr lang="en-US" sz="3200" dirty="0">
              <a:solidFill>
                <a:schemeClr val="bg2"/>
              </a:solidFill>
            </a:endParaRPr>
          </a:p>
          <a:p>
            <a:pPr marL="457189" indent="-457189">
              <a:buClr>
                <a:schemeClr val="bg2"/>
              </a:buClr>
              <a:buFont typeface="Arial" panose="020B0604020202020204" pitchFamily="34" charset="0"/>
              <a:buChar char="•"/>
            </a:pPr>
            <a:r>
              <a:rPr lang="en-US" sz="3200" dirty="0">
                <a:solidFill>
                  <a:schemeClr val="bg2"/>
                </a:solidFill>
              </a:rPr>
              <a:t>What challenges has your facility had in the past with setting up isolation areas? </a:t>
            </a:r>
          </a:p>
          <a:p>
            <a:pPr marL="457189" indent="-457189">
              <a:buClr>
                <a:schemeClr val="accent2">
                  <a:lumMod val="60000"/>
                  <a:lumOff val="40000"/>
                </a:schemeClr>
              </a:buClr>
              <a:buFont typeface="Arial" panose="020B0604020202020204" pitchFamily="34" charset="0"/>
              <a:buChar char="•"/>
            </a:pPr>
            <a:endParaRPr lang="en-US" sz="3200" dirty="0">
              <a:solidFill>
                <a:schemeClr val="bg2"/>
              </a:solidFill>
            </a:endParaRPr>
          </a:p>
          <a:p>
            <a:pPr marL="457189" indent="-457189">
              <a:buClr>
                <a:schemeClr val="bg2"/>
              </a:buClr>
              <a:buFont typeface="Arial" panose="020B0604020202020204" pitchFamily="34" charset="0"/>
              <a:buChar char="•"/>
            </a:pPr>
            <a:r>
              <a:rPr lang="en-US" sz="3200" dirty="0">
                <a:solidFill>
                  <a:schemeClr val="bg2"/>
                </a:solidFill>
              </a:rPr>
              <a:t>If you have never had to participate in setting up an isolation area, what challenges do you imagine your facility might have?</a:t>
            </a:r>
          </a:p>
        </p:txBody>
      </p:sp>
    </p:spTree>
    <p:extLst>
      <p:ext uri="{BB962C8B-B14F-4D97-AF65-F5344CB8AC3E}">
        <p14:creationId xmlns:p14="http://schemas.microsoft.com/office/powerpoint/2010/main" val="250107554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4E98E0E-BA0E-4607-A525-5321F2750F79}"/>
              </a:ext>
            </a:extLst>
          </p:cNvPr>
          <p:cNvSpPr>
            <a:spLocks noGrp="1"/>
          </p:cNvSpPr>
          <p:nvPr>
            <p:ph type="title"/>
          </p:nvPr>
        </p:nvSpPr>
        <p:spPr/>
        <p:txBody>
          <a:bodyPr/>
          <a:lstStyle/>
          <a:p>
            <a:r>
              <a:rPr lang="en-US" sz="4400" dirty="0">
                <a:solidFill>
                  <a:schemeClr val="accent5">
                    <a:lumMod val="75000"/>
                  </a:schemeClr>
                </a:solidFill>
                <a:latin typeface="Calibri Light" panose="020F0302020204030204" pitchFamily="34" charset="0"/>
                <a:cs typeface="Calibri Light" panose="020F0302020204030204" pitchFamily="34" charset="0"/>
              </a:rPr>
              <a:t>Key Takeaways</a:t>
            </a:r>
          </a:p>
        </p:txBody>
      </p:sp>
      <p:sp>
        <p:nvSpPr>
          <p:cNvPr id="2" name="Content Placeholder 2">
            <a:extLst>
              <a:ext uri="{FF2B5EF4-FFF2-40B4-BE49-F238E27FC236}">
                <a16:creationId xmlns:a16="http://schemas.microsoft.com/office/drawing/2014/main" id="{39E82EC7-3D2C-E529-6FB6-19A215F08D30}"/>
              </a:ext>
            </a:extLst>
          </p:cNvPr>
          <p:cNvSpPr>
            <a:spLocks noGrp="1"/>
          </p:cNvSpPr>
          <p:nvPr>
            <p:ph sz="quarter" idx="11"/>
          </p:nvPr>
        </p:nvSpPr>
        <p:spPr/>
        <p:txBody>
          <a:bodyPr>
            <a:normAutofit/>
          </a:bodyPr>
          <a:lstStyle/>
          <a:p>
            <a:r>
              <a:rPr lang="en-US" sz="3200" b="1" dirty="0">
                <a:solidFill>
                  <a:schemeClr val="accent5">
                    <a:lumMod val="75000"/>
                  </a:schemeClr>
                </a:solidFill>
                <a:latin typeface="Calibri"/>
                <a:cs typeface="Calibri"/>
              </a:rPr>
              <a:t>Isolation</a:t>
            </a:r>
            <a:r>
              <a:rPr lang="en-US" sz="3200" b="1" dirty="0">
                <a:latin typeface="Calibri"/>
                <a:cs typeface="Calibri"/>
              </a:rPr>
              <a:t> </a:t>
            </a:r>
            <a:r>
              <a:rPr lang="en-US" sz="3200" dirty="0">
                <a:latin typeface="Calibri"/>
                <a:cs typeface="Calibri"/>
              </a:rPr>
              <a:t>prevents people sick with Marburg virus disease from spreading the illness to others. </a:t>
            </a:r>
            <a:r>
              <a:rPr lang="en-US" sz="3200" b="1" dirty="0">
                <a:solidFill>
                  <a:schemeClr val="accent5">
                    <a:lumMod val="75000"/>
                  </a:schemeClr>
                </a:solidFill>
              </a:rPr>
              <a:t>It protects you, your co-workers and patients, and your community.</a:t>
            </a:r>
            <a:endParaRPr lang="en-US" sz="3200" dirty="0">
              <a:solidFill>
                <a:schemeClr val="accent5">
                  <a:lumMod val="75000"/>
                </a:schemeClr>
              </a:solidFill>
              <a:latin typeface="Calibri"/>
              <a:cs typeface="Calibri"/>
            </a:endParaRPr>
          </a:p>
          <a:p>
            <a:endParaRPr lang="en-US" sz="3200" dirty="0">
              <a:latin typeface="Calibri"/>
              <a:cs typeface="Calibri"/>
            </a:endParaRPr>
          </a:p>
          <a:p>
            <a:r>
              <a:rPr lang="en-US" sz="3200" b="1" dirty="0">
                <a:solidFill>
                  <a:schemeClr val="accent5">
                    <a:lumMod val="75000"/>
                  </a:schemeClr>
                </a:solidFill>
                <a:latin typeface="Calibri"/>
                <a:cs typeface="Calibri"/>
              </a:rPr>
              <a:t>Every facility should have a separate isolation area </a:t>
            </a:r>
            <a:r>
              <a:rPr lang="en-US" sz="3200" dirty="0">
                <a:latin typeface="Calibri"/>
                <a:cs typeface="Calibri"/>
              </a:rPr>
              <a:t>for suspected Marburg virus disease patients until they can be transferred to a designated facility for testing and care.</a:t>
            </a:r>
            <a:endParaRPr lang="en-US" sz="3200" b="1" dirty="0">
              <a:latin typeface="Calibri"/>
              <a:cs typeface="Calibri"/>
            </a:endParaRPr>
          </a:p>
          <a:p>
            <a:pPr lvl="1"/>
            <a:endParaRPr lang="en-US" sz="2800" dirty="0">
              <a:solidFill>
                <a:srgbClr val="000000"/>
              </a:solidFill>
              <a:latin typeface="Calibri"/>
              <a:cs typeface="Calibri"/>
            </a:endParaRPr>
          </a:p>
          <a:p>
            <a:pPr lvl="1"/>
            <a:endParaRPr lang="en-US" sz="2800" dirty="0">
              <a:solidFill>
                <a:srgbClr val="000000"/>
              </a:solidFill>
              <a:latin typeface="Calibri"/>
              <a:cs typeface="Calibri"/>
            </a:endParaRPr>
          </a:p>
          <a:p>
            <a:endParaRPr lang="en-US" sz="3200" dirty="0"/>
          </a:p>
        </p:txBody>
      </p:sp>
    </p:spTree>
    <p:extLst>
      <p:ext uri="{BB962C8B-B14F-4D97-AF65-F5344CB8AC3E}">
        <p14:creationId xmlns:p14="http://schemas.microsoft.com/office/powerpoint/2010/main" val="2691027368"/>
      </p:ext>
    </p:extLst>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821E5C-941C-E3B2-26BF-3A1E42E11E60}"/>
              </a:ext>
            </a:extLst>
          </p:cNvPr>
          <p:cNvSpPr>
            <a:spLocks noGrp="1"/>
          </p:cNvSpPr>
          <p:nvPr>
            <p:ph type="title" idx="4294967295"/>
          </p:nvPr>
        </p:nvSpPr>
        <p:spPr>
          <a:xfrm>
            <a:off x="215900" y="631825"/>
            <a:ext cx="10515600" cy="1325563"/>
          </a:xfrm>
          <a:prstGeom prst="rect">
            <a:avLst/>
          </a:prstGeom>
        </p:spPr>
        <p:txBody>
          <a:bodyPr/>
          <a:lstStyle/>
          <a:p>
            <a:pPr algn="l"/>
            <a:r>
              <a:rPr lang="en-US" sz="4000" dirty="0">
                <a:latin typeface="Calibri Light" panose="020F0302020204030204" pitchFamily="34" charset="0"/>
                <a:cs typeface="Calibri Light" panose="020F0302020204030204" pitchFamily="34" charset="0"/>
              </a:rPr>
              <a:t>Thank you!</a:t>
            </a:r>
          </a:p>
        </p:txBody>
      </p:sp>
    </p:spTree>
    <p:extLst>
      <p:ext uri="{BB962C8B-B14F-4D97-AF65-F5344CB8AC3E}">
        <p14:creationId xmlns:p14="http://schemas.microsoft.com/office/powerpoint/2010/main" val="3711193582"/>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atin typeface="Calibri Light" panose="020F0302020204030204" pitchFamily="34" charset="0"/>
                <a:cs typeface="Calibri Light" panose="020F0302020204030204" pitchFamily="34" charset="0"/>
              </a:rPr>
              <a:t>Learning Objectives</a:t>
            </a:r>
          </a:p>
        </p:txBody>
      </p:sp>
      <p:sp>
        <p:nvSpPr>
          <p:cNvPr id="3" name="Text Placeholder 2"/>
          <p:cNvSpPr>
            <a:spLocks noGrp="1"/>
          </p:cNvSpPr>
          <p:nvPr>
            <p:ph sz="quarter" idx="11"/>
          </p:nvPr>
        </p:nvSpPr>
        <p:spPr/>
        <p:txBody>
          <a:bodyPr/>
          <a:lstStyle/>
          <a:p>
            <a:pPr marL="0" indent="0">
              <a:buClrTx/>
              <a:buNone/>
            </a:pPr>
            <a:r>
              <a:rPr lang="en-US" sz="3200" dirty="0">
                <a:solidFill>
                  <a:srgbClr val="000000"/>
                </a:solidFill>
                <a:latin typeface="Calibri"/>
                <a:cs typeface="Calibri"/>
              </a:rPr>
              <a:t>After this presentation, participants will be able to</a:t>
            </a:r>
          </a:p>
          <a:p>
            <a:pPr marL="805171" lvl="1" indent="-457200">
              <a:buClr>
                <a:schemeClr val="accent2">
                  <a:lumMod val="60000"/>
                  <a:lumOff val="40000"/>
                </a:schemeClr>
              </a:buClr>
              <a:buFont typeface="Arial" panose="020B0604020202020204" pitchFamily="34" charset="0"/>
              <a:buChar char="•"/>
            </a:pPr>
            <a:r>
              <a:rPr lang="en-US" sz="3200" dirty="0">
                <a:solidFill>
                  <a:srgbClr val="000000"/>
                </a:solidFill>
                <a:latin typeface="Calibri"/>
                <a:cs typeface="Calibri"/>
              </a:rPr>
              <a:t>Explain why isolating suspected Marburg virus disease patients is important</a:t>
            </a:r>
          </a:p>
          <a:p>
            <a:pPr marL="805171" lvl="1" indent="-457200">
              <a:buClr>
                <a:schemeClr val="accent2">
                  <a:lumMod val="60000"/>
                  <a:lumOff val="40000"/>
                </a:schemeClr>
              </a:buClr>
              <a:buFont typeface="Arial" panose="020B0604020202020204" pitchFamily="34" charset="0"/>
              <a:buChar char="•"/>
            </a:pPr>
            <a:endParaRPr lang="en-US" sz="3200" dirty="0">
              <a:solidFill>
                <a:srgbClr val="000000"/>
              </a:solidFill>
              <a:latin typeface="Calibri"/>
              <a:cs typeface="Calibri"/>
            </a:endParaRPr>
          </a:p>
          <a:p>
            <a:pPr marL="805171" lvl="1" indent="-457200">
              <a:buClr>
                <a:schemeClr val="accent2">
                  <a:lumMod val="60000"/>
                  <a:lumOff val="40000"/>
                </a:schemeClr>
              </a:buClr>
              <a:buFont typeface="Arial" panose="020B0604020202020204" pitchFamily="34" charset="0"/>
              <a:buChar char="•"/>
            </a:pPr>
            <a:r>
              <a:rPr lang="en-US" sz="3200" dirty="0">
                <a:solidFill>
                  <a:srgbClr val="000000"/>
                </a:solidFill>
                <a:latin typeface="Calibri"/>
                <a:cs typeface="Calibri"/>
              </a:rPr>
              <a:t>Describe at least 3 best practices for setting up a short-term isolation area for suspected Marburg virus disease patients</a:t>
            </a:r>
            <a:endParaRPr lang="en-US" sz="3200" dirty="0">
              <a:solidFill>
                <a:srgbClr val="000000"/>
              </a:solidFill>
              <a:cs typeface="Calibri" panose="020F0502020204030204" pitchFamily="34" charset="0"/>
            </a:endParaRPr>
          </a:p>
          <a:p>
            <a:pPr marL="347971" lvl="1" indent="0">
              <a:buClr>
                <a:srgbClr val="005DAA"/>
              </a:buClr>
              <a:buNone/>
            </a:pPr>
            <a:endParaRPr lang="en-US" sz="2400" dirty="0">
              <a:solidFill>
                <a:schemeClr val="accent4">
                  <a:lumMod val="50000"/>
                </a:schemeClr>
              </a:solidFill>
              <a:cs typeface="Calibri" panose="020F0502020204030204" pitchFamily="34" charset="0"/>
            </a:endParaRPr>
          </a:p>
          <a:p>
            <a:pPr marL="347337" lvl="1" indent="0">
              <a:buClr>
                <a:srgbClr val="005DAA"/>
              </a:buClr>
              <a:buNone/>
            </a:pPr>
            <a:endParaRPr lang="en-US" sz="2400" dirty="0">
              <a:solidFill>
                <a:schemeClr val="accent4">
                  <a:lumMod val="50000"/>
                </a:schemeClr>
              </a:solidFill>
              <a:cs typeface="Calibri" panose="020F0502020204030204" pitchFamily="34" charset="0"/>
            </a:endParaRPr>
          </a:p>
          <a:p>
            <a:pPr marL="804525" lvl="1" indent="-456554">
              <a:buClr>
                <a:srgbClr val="005DAA"/>
              </a:buClr>
              <a:buFont typeface="+mj-lt"/>
              <a:buAutoNum type="arabicPeriod"/>
            </a:pPr>
            <a:endParaRPr lang="en-US" sz="2400" dirty="0">
              <a:solidFill>
                <a:schemeClr val="accent4">
                  <a:lumMod val="50000"/>
                </a:schemeClr>
              </a:solidFill>
              <a:cs typeface="Calibri" panose="020F0502020204030204" pitchFamily="34" charset="0"/>
            </a:endParaRPr>
          </a:p>
        </p:txBody>
      </p:sp>
    </p:spTree>
    <p:extLst>
      <p:ext uri="{BB962C8B-B14F-4D97-AF65-F5344CB8AC3E}">
        <p14:creationId xmlns:p14="http://schemas.microsoft.com/office/powerpoint/2010/main" val="2663417825"/>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3">
            <a:extLst>
              <a:ext uri="{FF2B5EF4-FFF2-40B4-BE49-F238E27FC236}">
                <a16:creationId xmlns:a16="http://schemas.microsoft.com/office/drawing/2014/main" id="{D9165E42-5F42-065C-6035-314188306531}"/>
              </a:ext>
            </a:extLst>
          </p:cNvPr>
          <p:cNvSpPr txBox="1">
            <a:spLocks noGrp="1"/>
          </p:cNvSpPr>
          <p:nvPr>
            <p:ph type="title" idx="4294967295"/>
          </p:nvPr>
        </p:nvSpPr>
        <p:spPr>
          <a:xfrm>
            <a:off x="566059" y="1190499"/>
            <a:ext cx="11059884" cy="888672"/>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rm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Myriad Web Pro" panose="020B0503030403020204" pitchFamily="34" charset="0"/>
              </a:defRPr>
            </a:lvl2pPr>
            <a:lvl3pPr algn="ctr" rtl="0" eaLnBrk="0" fontAlgn="base" hangingPunct="0">
              <a:spcBef>
                <a:spcPct val="0"/>
              </a:spcBef>
              <a:spcAft>
                <a:spcPct val="0"/>
              </a:spcAft>
              <a:defRPr sz="4400">
                <a:solidFill>
                  <a:schemeClr val="tx1"/>
                </a:solidFill>
                <a:latin typeface="Myriad Web Pro" panose="020B0503030403020204" pitchFamily="34" charset="0"/>
              </a:defRPr>
            </a:lvl3pPr>
            <a:lvl4pPr algn="ctr" rtl="0" eaLnBrk="0" fontAlgn="base" hangingPunct="0">
              <a:spcBef>
                <a:spcPct val="0"/>
              </a:spcBef>
              <a:spcAft>
                <a:spcPct val="0"/>
              </a:spcAft>
              <a:defRPr sz="4400">
                <a:solidFill>
                  <a:schemeClr val="tx1"/>
                </a:solidFill>
                <a:latin typeface="Myriad Web Pro" panose="020B0503030403020204" pitchFamily="34" charset="0"/>
              </a:defRPr>
            </a:lvl4pPr>
            <a:lvl5pPr algn="ctr" rtl="0" eaLnBrk="0" fontAlgn="base" hangingPunct="0">
              <a:spcBef>
                <a:spcPct val="0"/>
              </a:spcBef>
              <a:spcAft>
                <a:spcPct val="0"/>
              </a:spcAft>
              <a:defRPr sz="4400">
                <a:solidFill>
                  <a:schemeClr val="tx1"/>
                </a:solidFill>
                <a:latin typeface="Myriad Web Pro" panose="020B0503030403020204" pitchFamily="34" charset="0"/>
              </a:defRPr>
            </a:lvl5pPr>
            <a:lvl6pPr marL="457200" algn="ctr" rtl="0" fontAlgn="base">
              <a:spcBef>
                <a:spcPct val="0"/>
              </a:spcBef>
              <a:spcAft>
                <a:spcPct val="0"/>
              </a:spcAft>
              <a:defRPr sz="4400">
                <a:solidFill>
                  <a:schemeClr val="tx1"/>
                </a:solidFill>
                <a:latin typeface="Myriad Web Pro" panose="020B0503030403020204" pitchFamily="34" charset="0"/>
              </a:defRPr>
            </a:lvl6pPr>
            <a:lvl7pPr marL="914400" algn="ctr" rtl="0" fontAlgn="base">
              <a:spcBef>
                <a:spcPct val="0"/>
              </a:spcBef>
              <a:spcAft>
                <a:spcPct val="0"/>
              </a:spcAft>
              <a:defRPr sz="4400">
                <a:solidFill>
                  <a:schemeClr val="tx1"/>
                </a:solidFill>
                <a:latin typeface="Myriad Web Pro" panose="020B0503030403020204" pitchFamily="34" charset="0"/>
              </a:defRPr>
            </a:lvl7pPr>
            <a:lvl8pPr marL="1371600" algn="ctr" rtl="0" fontAlgn="base">
              <a:spcBef>
                <a:spcPct val="0"/>
              </a:spcBef>
              <a:spcAft>
                <a:spcPct val="0"/>
              </a:spcAft>
              <a:defRPr sz="4400">
                <a:solidFill>
                  <a:schemeClr val="tx1"/>
                </a:solidFill>
                <a:latin typeface="Myriad Web Pro" panose="020B0503030403020204" pitchFamily="34" charset="0"/>
              </a:defRPr>
            </a:lvl8pPr>
            <a:lvl9pPr marL="1828800" algn="ctr" rtl="0" fontAlgn="base">
              <a:spcBef>
                <a:spcPct val="0"/>
              </a:spcBef>
              <a:spcAft>
                <a:spcPct val="0"/>
              </a:spcAft>
              <a:defRPr sz="4400">
                <a:solidFill>
                  <a:schemeClr val="tx1"/>
                </a:solidFill>
                <a:latin typeface="Myriad Web Pro" panose="020B0503030403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4400" b="1" i="0" u="none" strike="noStrike" kern="1200" cap="none" spc="0" normalizeH="0" baseline="0" noProof="0" dirty="0">
                <a:ln>
                  <a:noFill/>
                </a:ln>
                <a:solidFill>
                  <a:schemeClr val="bg2"/>
                </a:solidFill>
                <a:effectLst/>
                <a:uLnTx/>
                <a:uFillTx/>
                <a:latin typeface="Calibri Light" panose="020F0302020204030204" pitchFamily="34" charset="0"/>
                <a:ea typeface="+mj-ea"/>
                <a:cs typeface="Calibri Light" panose="020F0302020204030204" pitchFamily="34" charset="0"/>
              </a:rPr>
              <a:t>Discuss</a:t>
            </a:r>
          </a:p>
        </p:txBody>
      </p:sp>
      <p:sp>
        <p:nvSpPr>
          <p:cNvPr id="7" name="TextBox 6">
            <a:extLst>
              <a:ext uri="{FF2B5EF4-FFF2-40B4-BE49-F238E27FC236}">
                <a16:creationId xmlns:a16="http://schemas.microsoft.com/office/drawing/2014/main" id="{27F50FCC-1473-E8AD-6891-F83AC9A3FF94}"/>
              </a:ext>
            </a:extLst>
          </p:cNvPr>
          <p:cNvSpPr txBox="1"/>
          <p:nvPr/>
        </p:nvSpPr>
        <p:spPr>
          <a:xfrm>
            <a:off x="747719" y="2373088"/>
            <a:ext cx="10466615" cy="3170099"/>
          </a:xfrm>
          <a:prstGeom prst="rect">
            <a:avLst/>
          </a:prstGeom>
          <a:noFill/>
        </p:spPr>
        <p:txBody>
          <a:bodyPr wrap="square">
            <a:spAutoFit/>
          </a:bodyPr>
          <a:lstStyle/>
          <a:p>
            <a:r>
              <a:rPr lang="en-US" sz="4000" dirty="0">
                <a:solidFill>
                  <a:schemeClr val="bg2"/>
                </a:solidFill>
                <a:latin typeface="Calibri"/>
                <a:cs typeface="Calibri"/>
              </a:rPr>
              <a:t>Why is it important to keep people who might have Marburg virus disease (MVD) isolated from other patients in a healthcare facility?</a:t>
            </a:r>
          </a:p>
          <a:p>
            <a:br>
              <a:rPr lang="en-US" sz="4000" dirty="0">
                <a:solidFill>
                  <a:schemeClr val="bg1"/>
                </a:solidFill>
                <a:latin typeface="Calibri"/>
                <a:cs typeface="Calibri"/>
              </a:rPr>
            </a:br>
            <a:r>
              <a:rPr lang="en-US" sz="4000" dirty="0">
                <a:solidFill>
                  <a:schemeClr val="bg1"/>
                </a:solidFill>
                <a:latin typeface="Calibri"/>
                <a:cs typeface="Calibri"/>
              </a:rPr>
              <a:t> </a:t>
            </a:r>
            <a:endParaRPr lang="en-US" sz="4000" dirty="0">
              <a:solidFill>
                <a:schemeClr val="bg1"/>
              </a:solidFill>
            </a:endParaRPr>
          </a:p>
        </p:txBody>
      </p:sp>
    </p:spTree>
    <p:extLst>
      <p:ext uri="{BB962C8B-B14F-4D97-AF65-F5344CB8AC3E}">
        <p14:creationId xmlns:p14="http://schemas.microsoft.com/office/powerpoint/2010/main" val="873243372"/>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3">
            <a:extLst>
              <a:ext uri="{FF2B5EF4-FFF2-40B4-BE49-F238E27FC236}">
                <a16:creationId xmlns:a16="http://schemas.microsoft.com/office/drawing/2014/main" id="{71DD58D4-87D2-2B26-B6F4-9A402064B4EA}"/>
              </a:ext>
            </a:extLst>
          </p:cNvPr>
          <p:cNvSpPr txBox="1">
            <a:spLocks noGrp="1"/>
          </p:cNvSpPr>
          <p:nvPr>
            <p:ph type="title" idx="4294967295"/>
          </p:nvPr>
        </p:nvSpPr>
        <p:spPr>
          <a:xfrm>
            <a:off x="838200" y="911226"/>
            <a:ext cx="10515600" cy="597708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lvl1pPr marL="342900" indent="-342900" algn="l" rtl="0" eaLnBrk="0" fontAlgn="base" hangingPunct="0">
              <a:spcBef>
                <a:spcPct val="20000"/>
              </a:spcBef>
              <a:spcAft>
                <a:spcPct val="0"/>
              </a:spcAft>
              <a:buClr>
                <a:srgbClr val="E25423"/>
              </a:buClr>
              <a:buFont typeface="Arial" panose="020B0604020202020204" pitchFamily="34" charset="0"/>
              <a:buChar char="•"/>
              <a:defRPr sz="3200" kern="1200">
                <a:solidFill>
                  <a:srgbClr val="1D1D1D"/>
                </a:solidFill>
                <a:latin typeface="Calibri" panose="020F0502020204030204" pitchFamily="34" charset="0"/>
                <a:ea typeface="+mn-ea"/>
                <a:cs typeface="+mn-cs"/>
              </a:defRPr>
            </a:lvl1pPr>
            <a:lvl2pPr marL="742950" indent="-285750" algn="l" rtl="0" eaLnBrk="0" fontAlgn="base" hangingPunct="0">
              <a:spcBef>
                <a:spcPct val="20000"/>
              </a:spcBef>
              <a:spcAft>
                <a:spcPct val="0"/>
              </a:spcAft>
              <a:buClr>
                <a:srgbClr val="E25423"/>
              </a:buClr>
              <a:buFont typeface="Arial" panose="020B0604020202020204" pitchFamily="34" charset="0"/>
              <a:buChar char="–"/>
              <a:defRPr sz="2800" kern="1200">
                <a:solidFill>
                  <a:srgbClr val="1D1D1D"/>
                </a:solidFill>
                <a:latin typeface="Calibri" panose="020F0502020204030204" pitchFamily="34" charset="0"/>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rgbClr val="1D1D1D"/>
                </a:solidFill>
                <a:latin typeface="Calibri" panose="020F0502020204030204" pitchFamily="34" charset="0"/>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rgbClr val="1D1D1D"/>
                </a:solidFill>
                <a:latin typeface="Calibri" panose="020F0502020204030204" pitchFamily="34" charset="0"/>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rgbClr val="1D1D1D"/>
                </a:solidFill>
                <a:latin typeface="Calibri" panose="020F0502020204030204"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ctr" defTabSz="914400" rtl="0" eaLnBrk="0" fontAlgn="base" latinLnBrk="0" hangingPunct="0">
              <a:lnSpc>
                <a:spcPct val="100000"/>
              </a:lnSpc>
              <a:spcBef>
                <a:spcPct val="20000"/>
              </a:spcBef>
              <a:spcAft>
                <a:spcPct val="0"/>
              </a:spcAft>
              <a:buClr>
                <a:srgbClr val="E25423"/>
              </a:buClr>
              <a:buSzTx/>
              <a:buFont typeface="Arial" panose="020B0604020202020204" pitchFamily="34" charset="0"/>
              <a:buNone/>
              <a:tabLst/>
              <a:defRPr/>
            </a:pPr>
            <a:r>
              <a:rPr kumimoji="0" lang="en-US" sz="3600" b="1" i="0" u="none" strike="noStrike" kern="1200" cap="none" spc="0" normalizeH="0" baseline="0" noProof="0" dirty="0">
                <a:ln>
                  <a:noFill/>
                </a:ln>
                <a:solidFill>
                  <a:srgbClr val="000000"/>
                </a:solidFill>
                <a:effectLst/>
                <a:uLnTx/>
                <a:uFillTx/>
                <a:latin typeface="Calibri"/>
                <a:ea typeface="+mn-ea"/>
                <a:cs typeface="Calibri"/>
              </a:rPr>
              <a:t>Early identification and separation of suspected Marburg virus disease patients prevents bringing unrecognized Marburg virus disease into your healthcare setting.</a:t>
            </a:r>
          </a:p>
          <a:p>
            <a:pPr marL="0" marR="0" lvl="0" indent="0" algn="l" defTabSz="914400" rtl="0" eaLnBrk="0" fontAlgn="base" latinLnBrk="0" hangingPunct="0">
              <a:lnSpc>
                <a:spcPct val="100000"/>
              </a:lnSpc>
              <a:spcBef>
                <a:spcPct val="20000"/>
              </a:spcBef>
              <a:spcAft>
                <a:spcPct val="0"/>
              </a:spcAft>
              <a:buClr>
                <a:srgbClr val="E25423"/>
              </a:buClr>
              <a:buSzTx/>
              <a:buFont typeface="Arial" panose="020B0604020202020204" pitchFamily="34" charset="0"/>
              <a:buNone/>
              <a:tabLst/>
              <a:defRPr/>
            </a:pPr>
            <a:endParaRPr kumimoji="0" lang="en-US" sz="3600" b="1" i="0" u="none" strike="noStrike" kern="1200" cap="none" spc="0" normalizeH="0" baseline="0" noProof="0" dirty="0">
              <a:ln>
                <a:noFill/>
              </a:ln>
              <a:solidFill>
                <a:srgbClr val="000000"/>
              </a:solidFill>
              <a:effectLst/>
              <a:uLnTx/>
              <a:uFillTx/>
              <a:latin typeface="Calibri"/>
              <a:ea typeface="+mn-ea"/>
              <a:cs typeface="Calibri"/>
            </a:endParaRPr>
          </a:p>
          <a:p>
            <a:pPr marL="0" marR="0" lvl="0" indent="0" algn="ctr" defTabSz="914400" rtl="0" eaLnBrk="0" fontAlgn="base" latinLnBrk="0" hangingPunct="0">
              <a:lnSpc>
                <a:spcPct val="100000"/>
              </a:lnSpc>
              <a:spcBef>
                <a:spcPts val="0"/>
              </a:spcBef>
              <a:spcAft>
                <a:spcPct val="0"/>
              </a:spcAft>
              <a:buClr>
                <a:srgbClr val="E25423"/>
              </a:buClr>
              <a:buSzTx/>
              <a:buFont typeface="Arial" panose="020B0604020202020204" pitchFamily="34" charset="0"/>
              <a:buNone/>
              <a:tabLst/>
              <a:defRPr/>
            </a:pPr>
            <a:r>
              <a:rPr kumimoji="0" lang="en-US" sz="3600" b="0" i="0" u="none" strike="noStrike" kern="1200" cap="none" spc="0" normalizeH="0" baseline="0" noProof="0" dirty="0">
                <a:ln>
                  <a:noFill/>
                </a:ln>
                <a:solidFill>
                  <a:srgbClr val="000000"/>
                </a:solidFill>
                <a:effectLst/>
                <a:uLnTx/>
                <a:uFillTx/>
                <a:latin typeface="Calibri"/>
                <a:ea typeface="+mn-ea"/>
                <a:cs typeface="Calibri"/>
              </a:rPr>
              <a:t>This protects…</a:t>
            </a:r>
          </a:p>
          <a:p>
            <a:pPr marL="0" marR="0" lvl="0" indent="0" algn="ctr" defTabSz="914400" rtl="0" eaLnBrk="0" fontAlgn="base" latinLnBrk="0" hangingPunct="0">
              <a:lnSpc>
                <a:spcPct val="100000"/>
              </a:lnSpc>
              <a:spcBef>
                <a:spcPts val="0"/>
              </a:spcBef>
              <a:spcAft>
                <a:spcPct val="0"/>
              </a:spcAft>
              <a:buClr>
                <a:srgbClr val="E25423"/>
              </a:buClr>
              <a:buSzTx/>
              <a:buFont typeface="Arial" panose="020B0604020202020204" pitchFamily="34" charset="0"/>
              <a:buNone/>
              <a:tabLst/>
              <a:defRPr/>
            </a:pPr>
            <a:r>
              <a:rPr kumimoji="0" lang="en-US" sz="3600" b="1" i="0" u="none" strike="noStrike" kern="1200" cap="none" spc="0" normalizeH="0" baseline="0" noProof="0" dirty="0">
                <a:ln>
                  <a:noFill/>
                </a:ln>
                <a:solidFill>
                  <a:schemeClr val="accent5">
                    <a:lumMod val="75000"/>
                  </a:schemeClr>
                </a:solidFill>
                <a:effectLst/>
                <a:uLnTx/>
                <a:uFillTx/>
                <a:latin typeface="Calibri"/>
                <a:ea typeface="+mn-ea"/>
                <a:cs typeface="Calibri"/>
              </a:rPr>
              <a:t>YOU</a:t>
            </a:r>
          </a:p>
          <a:p>
            <a:pPr marL="0" marR="0" lvl="0" indent="0" algn="ctr" defTabSz="914400" rtl="0" eaLnBrk="0" fontAlgn="base" latinLnBrk="0" hangingPunct="0">
              <a:lnSpc>
                <a:spcPct val="100000"/>
              </a:lnSpc>
              <a:spcBef>
                <a:spcPts val="0"/>
              </a:spcBef>
              <a:spcAft>
                <a:spcPct val="0"/>
              </a:spcAft>
              <a:buClr>
                <a:srgbClr val="E25423"/>
              </a:buClr>
              <a:buSzTx/>
              <a:buFont typeface="Arial" panose="020B0604020202020204" pitchFamily="34" charset="0"/>
              <a:buNone/>
              <a:tabLst/>
              <a:defRPr/>
            </a:pPr>
            <a:r>
              <a:rPr kumimoji="0" lang="en-US" sz="3600" b="1" i="0" u="none" strike="noStrike" kern="1200" cap="none" spc="0" normalizeH="0" baseline="0" noProof="0" dirty="0">
                <a:ln>
                  <a:noFill/>
                </a:ln>
                <a:solidFill>
                  <a:schemeClr val="accent5">
                    <a:lumMod val="75000"/>
                  </a:schemeClr>
                </a:solidFill>
                <a:effectLst/>
                <a:uLnTx/>
                <a:uFillTx/>
                <a:latin typeface="Calibri"/>
                <a:ea typeface="+mn-ea"/>
                <a:cs typeface="Calibri"/>
              </a:rPr>
              <a:t>Your co-workers &amp; patients</a:t>
            </a:r>
          </a:p>
          <a:p>
            <a:pPr marL="0" marR="0" lvl="0" indent="0" algn="ctr" defTabSz="914400" rtl="0" eaLnBrk="0" fontAlgn="base" latinLnBrk="0" hangingPunct="0">
              <a:lnSpc>
                <a:spcPct val="100000"/>
              </a:lnSpc>
              <a:spcBef>
                <a:spcPts val="0"/>
              </a:spcBef>
              <a:spcAft>
                <a:spcPct val="0"/>
              </a:spcAft>
              <a:buClr>
                <a:srgbClr val="E25423"/>
              </a:buClr>
              <a:buSzTx/>
              <a:buFont typeface="Arial" panose="020B0604020202020204" pitchFamily="34" charset="0"/>
              <a:buNone/>
              <a:tabLst/>
              <a:defRPr/>
            </a:pPr>
            <a:r>
              <a:rPr kumimoji="0" lang="en-US" sz="3600" b="1" i="0" u="none" strike="noStrike" kern="1200" cap="none" spc="0" normalizeH="0" baseline="0" noProof="0" dirty="0">
                <a:ln>
                  <a:noFill/>
                </a:ln>
                <a:solidFill>
                  <a:schemeClr val="accent5">
                    <a:lumMod val="75000"/>
                  </a:schemeClr>
                </a:solidFill>
                <a:effectLst/>
                <a:uLnTx/>
                <a:uFillTx/>
                <a:latin typeface="Calibri"/>
                <a:ea typeface="+mn-ea"/>
                <a:cs typeface="Calibri"/>
              </a:rPr>
              <a:t>Your community</a:t>
            </a:r>
          </a:p>
          <a:p>
            <a:pPr marL="342900" marR="0" lvl="0" indent="-342900" algn="l" defTabSz="914400" rtl="0" eaLnBrk="0" fontAlgn="base" latinLnBrk="0" hangingPunct="0">
              <a:lnSpc>
                <a:spcPct val="100000"/>
              </a:lnSpc>
              <a:spcBef>
                <a:spcPct val="20000"/>
              </a:spcBef>
              <a:spcAft>
                <a:spcPct val="0"/>
              </a:spcAft>
              <a:buClr>
                <a:srgbClr val="E25423"/>
              </a:buClr>
              <a:buSzTx/>
              <a:buFont typeface="Arial" panose="020B0604020202020204" pitchFamily="34" charset="0"/>
              <a:buChar char="•"/>
              <a:tabLst/>
              <a:defRPr/>
            </a:pPr>
            <a:endParaRPr kumimoji="0" lang="en-US" sz="4267" b="0" i="0" u="none" strike="noStrike" kern="1200" cap="none" spc="0" normalizeH="0" baseline="0" noProof="0" dirty="0">
              <a:ln>
                <a:noFill/>
              </a:ln>
              <a:solidFill>
                <a:srgbClr val="1D1D1D"/>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425617270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additive="base">
                                        <p:cTn id="19"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 calcmode="lin" valueType="num">
                                      <p:cBhvr additive="base">
                                        <p:cTn id="25"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5" end="5"/>
                                            </p:txEl>
                                          </p:spTgt>
                                        </p:tgtEl>
                                        <p:attrNameLst>
                                          <p:attrName>style.visibility</p:attrName>
                                        </p:attrNameLst>
                                      </p:cBhvr>
                                      <p:to>
                                        <p:strVal val="visible"/>
                                      </p:to>
                                    </p:set>
                                    <p:anim calcmode="lin" valueType="num">
                                      <p:cBhvr additive="base">
                                        <p:cTn id="31"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1D731A3-FF54-42A2-9E8D-DE7C703113A6}"/>
              </a:ext>
            </a:extLst>
          </p:cNvPr>
          <p:cNvSpPr>
            <a:spLocks noGrp="1"/>
          </p:cNvSpPr>
          <p:nvPr>
            <p:ph type="title"/>
          </p:nvPr>
        </p:nvSpPr>
        <p:spPr>
          <a:xfrm>
            <a:off x="421973" y="4482339"/>
            <a:ext cx="11059884" cy="888672"/>
          </a:xfrm>
        </p:spPr>
        <p:txBody>
          <a:bodyPr vert="horz" lIns="91440" tIns="45720" rIns="91440" bIns="45720" rtlCol="0" anchor="b">
            <a:normAutofit/>
          </a:bodyPr>
          <a:lstStyle/>
          <a:p>
            <a:r>
              <a:rPr lang="en-US" sz="4400" dirty="0">
                <a:latin typeface="Calibri Light" panose="020F0302020204030204" pitchFamily="34" charset="0"/>
                <a:cs typeface="Calibri Light" panose="020F0302020204030204" pitchFamily="34" charset="0"/>
              </a:rPr>
              <a:t>Setting Up an Isolation Area</a:t>
            </a:r>
          </a:p>
        </p:txBody>
      </p:sp>
    </p:spTree>
    <p:extLst>
      <p:ext uri="{BB962C8B-B14F-4D97-AF65-F5344CB8AC3E}">
        <p14:creationId xmlns:p14="http://schemas.microsoft.com/office/powerpoint/2010/main" val="2816179673"/>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FF07FC-4D81-4F15-BEA4-8EE7945C4333}"/>
              </a:ext>
            </a:extLst>
          </p:cNvPr>
          <p:cNvSpPr>
            <a:spLocks noGrp="1"/>
          </p:cNvSpPr>
          <p:nvPr>
            <p:ph type="title"/>
          </p:nvPr>
        </p:nvSpPr>
        <p:spPr/>
        <p:txBody>
          <a:bodyPr vert="horz" lIns="91440" tIns="45720" rIns="91440" bIns="45720" rtlCol="0" anchor="b" anchorCtr="0">
            <a:normAutofit/>
          </a:bodyPr>
          <a:lstStyle/>
          <a:p>
            <a:pPr>
              <a:lnSpc>
                <a:spcPct val="100000"/>
              </a:lnSpc>
            </a:pPr>
            <a:r>
              <a:rPr lang="en-US">
                <a:solidFill>
                  <a:schemeClr val="accent5">
                    <a:lumMod val="75000"/>
                  </a:schemeClr>
                </a:solidFill>
                <a:latin typeface="Calibri Light" panose="020F0302020204030204" pitchFamily="34" charset="0"/>
                <a:cs typeface="Calibri Light" panose="020F0302020204030204" pitchFamily="34" charset="0"/>
              </a:rPr>
              <a:t>Isolation</a:t>
            </a:r>
          </a:p>
        </p:txBody>
      </p:sp>
      <p:sp>
        <p:nvSpPr>
          <p:cNvPr id="3" name="Text Placeholder 2">
            <a:extLst>
              <a:ext uri="{FF2B5EF4-FFF2-40B4-BE49-F238E27FC236}">
                <a16:creationId xmlns:a16="http://schemas.microsoft.com/office/drawing/2014/main" id="{A40E1DA2-F5EE-49DE-937A-C345A946305C}"/>
              </a:ext>
            </a:extLst>
          </p:cNvPr>
          <p:cNvSpPr>
            <a:spLocks noGrp="1"/>
          </p:cNvSpPr>
          <p:nvPr>
            <p:ph sz="quarter" idx="11"/>
          </p:nvPr>
        </p:nvSpPr>
        <p:spPr>
          <a:xfrm>
            <a:off x="609600" y="1603947"/>
            <a:ext cx="10972800" cy="4176467"/>
          </a:xfrm>
        </p:spPr>
        <p:txBody>
          <a:bodyPr>
            <a:normAutofit/>
          </a:bodyPr>
          <a:lstStyle/>
          <a:p>
            <a:pPr marL="0" indent="0">
              <a:buNone/>
            </a:pPr>
            <a:r>
              <a:rPr lang="en-US" sz="2800" dirty="0">
                <a:solidFill>
                  <a:srgbClr val="000000"/>
                </a:solidFill>
                <a:latin typeface="Calibri"/>
                <a:cs typeface="Calibri"/>
              </a:rPr>
              <a:t>When a suspect </a:t>
            </a:r>
            <a:r>
              <a:rPr lang="en-US" sz="2800" dirty="0">
                <a:latin typeface="Calibri"/>
                <a:cs typeface="Calibri"/>
              </a:rPr>
              <a:t>Marburg virus disease patient </a:t>
            </a:r>
            <a:r>
              <a:rPr lang="en-US" sz="2800" dirty="0">
                <a:solidFill>
                  <a:srgbClr val="000000"/>
                </a:solidFill>
                <a:latin typeface="Calibri"/>
                <a:cs typeface="Calibri"/>
              </a:rPr>
              <a:t>is identified, the patient should be </a:t>
            </a:r>
            <a:r>
              <a:rPr lang="en-US" sz="2800" b="1" u="sng" dirty="0">
                <a:solidFill>
                  <a:srgbClr val="000000"/>
                </a:solidFill>
                <a:latin typeface="Calibri"/>
                <a:cs typeface="Calibri"/>
              </a:rPr>
              <a:t>isolated</a:t>
            </a:r>
            <a:r>
              <a:rPr lang="en-US" sz="2800" b="1" dirty="0">
                <a:solidFill>
                  <a:srgbClr val="000000"/>
                </a:solidFill>
                <a:latin typeface="Calibri"/>
                <a:cs typeface="Calibri"/>
              </a:rPr>
              <a:t> </a:t>
            </a:r>
            <a:r>
              <a:rPr lang="en-US" sz="2800" dirty="0">
                <a:solidFill>
                  <a:srgbClr val="000000"/>
                </a:solidFill>
                <a:latin typeface="Calibri"/>
                <a:cs typeface="Calibri"/>
              </a:rPr>
              <a:t>to prevent spreading the illness to others. </a:t>
            </a:r>
          </a:p>
          <a:p>
            <a:pPr marL="0" indent="0">
              <a:buNone/>
            </a:pPr>
            <a:endParaRPr lang="en-US" sz="2800" dirty="0">
              <a:solidFill>
                <a:srgbClr val="000000"/>
              </a:solidFill>
              <a:latin typeface="Calibri"/>
              <a:cs typeface="Calibri"/>
            </a:endParaRPr>
          </a:p>
          <a:p>
            <a:pPr marL="0" indent="0">
              <a:buNone/>
            </a:pPr>
            <a:r>
              <a:rPr lang="en-US" sz="2800" b="1" dirty="0">
                <a:solidFill>
                  <a:srgbClr val="000000"/>
                </a:solidFill>
                <a:latin typeface="Calibri"/>
                <a:cs typeface="Calibri"/>
              </a:rPr>
              <a:t>Every facility should have space identified that can function as isolation </a:t>
            </a:r>
            <a:r>
              <a:rPr lang="en-US" sz="2800" dirty="0">
                <a:solidFill>
                  <a:srgbClr val="000000"/>
                </a:solidFill>
                <a:latin typeface="Calibri"/>
                <a:cs typeface="Calibri"/>
              </a:rPr>
              <a:t>until the patient can be transferred to a designated facility for testing and care.</a:t>
            </a:r>
            <a:endParaRPr lang="en-US" sz="2800" b="1" dirty="0">
              <a:solidFill>
                <a:srgbClr val="000000"/>
              </a:solidFill>
              <a:latin typeface="Calibri"/>
              <a:cs typeface="Calibri"/>
            </a:endParaRPr>
          </a:p>
          <a:p>
            <a:pPr marL="0" indent="0">
              <a:buNone/>
            </a:pPr>
            <a:endParaRPr lang="en-US" sz="2800" dirty="0">
              <a:solidFill>
                <a:srgbClr val="000000"/>
              </a:solidFill>
              <a:cs typeface="Calibri" panose="020F0502020204030204" pitchFamily="34" charset="0"/>
            </a:endParaRPr>
          </a:p>
          <a:p>
            <a:pPr marL="342257" indent="-342257"/>
            <a:endParaRPr lang="en-US" sz="1400" dirty="0">
              <a:solidFill>
                <a:schemeClr val="accent4">
                  <a:lumMod val="50000"/>
                </a:schemeClr>
              </a:solidFill>
              <a:cs typeface="Calibri" panose="020F0502020204030204" pitchFamily="34" charset="0"/>
            </a:endParaRPr>
          </a:p>
        </p:txBody>
      </p:sp>
    </p:spTree>
    <p:extLst>
      <p:ext uri="{BB962C8B-B14F-4D97-AF65-F5344CB8AC3E}">
        <p14:creationId xmlns:p14="http://schemas.microsoft.com/office/powerpoint/2010/main" val="319322838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838065"/>
          </a:xfrm>
        </p:spPr>
        <p:txBody>
          <a:bodyPr/>
          <a:lstStyle/>
          <a:p>
            <a:r>
              <a:rPr lang="en-US" dirty="0">
                <a:solidFill>
                  <a:schemeClr val="accent5">
                    <a:lumMod val="75000"/>
                  </a:schemeClr>
                </a:solidFill>
                <a:latin typeface="Calibri Light" panose="020F0302020204030204" pitchFamily="34" charset="0"/>
                <a:cs typeface="Calibri Light" panose="020F0302020204030204" pitchFamily="34" charset="0"/>
              </a:rPr>
              <a:t>Isolation Area Requirements</a:t>
            </a:r>
          </a:p>
        </p:txBody>
      </p:sp>
      <p:sp>
        <p:nvSpPr>
          <p:cNvPr id="12" name="Text Placeholder 2">
            <a:extLst>
              <a:ext uri="{FF2B5EF4-FFF2-40B4-BE49-F238E27FC236}">
                <a16:creationId xmlns:a16="http://schemas.microsoft.com/office/drawing/2014/main" id="{5DA6BE62-7E8C-4532-9D57-4A04226B28BC}"/>
              </a:ext>
            </a:extLst>
          </p:cNvPr>
          <p:cNvSpPr>
            <a:spLocks noGrp="1"/>
          </p:cNvSpPr>
          <p:nvPr>
            <p:ph sz="quarter" idx="11"/>
          </p:nvPr>
        </p:nvSpPr>
        <p:spPr>
          <a:xfrm>
            <a:off x="1322024" y="1196868"/>
            <a:ext cx="5640636" cy="5386493"/>
          </a:xfrm>
        </p:spPr>
        <p:txBody>
          <a:bodyPr>
            <a:normAutofit fontScale="85000" lnSpcReduction="20000"/>
          </a:bodyPr>
          <a:lstStyle/>
          <a:p>
            <a:pPr>
              <a:buClr>
                <a:schemeClr val="accent2">
                  <a:lumMod val="60000"/>
                  <a:lumOff val="40000"/>
                </a:schemeClr>
              </a:buClr>
              <a:buFont typeface="Arial" panose="020B0604020202020204" pitchFamily="34" charset="0"/>
              <a:buChar char="•"/>
            </a:pPr>
            <a:r>
              <a:rPr lang="en-CA" b="1" dirty="0">
                <a:solidFill>
                  <a:srgbClr val="0039A6"/>
                </a:solidFill>
                <a:latin typeface="Calibri"/>
                <a:cs typeface="Calibri"/>
              </a:rPr>
              <a:t>Separate from other patient care areas,</a:t>
            </a:r>
            <a:r>
              <a:rPr lang="en-CA" b="1" dirty="0">
                <a:solidFill>
                  <a:schemeClr val="accent6">
                    <a:lumMod val="75000"/>
                    <a:lumOff val="25000"/>
                  </a:schemeClr>
                </a:solidFill>
                <a:latin typeface="Calibri"/>
                <a:cs typeface="Calibri"/>
              </a:rPr>
              <a:t> </a:t>
            </a:r>
            <a:r>
              <a:rPr lang="en-CA" b="1" dirty="0">
                <a:solidFill>
                  <a:schemeClr val="accent5">
                    <a:lumMod val="75000"/>
                  </a:schemeClr>
                </a:solidFill>
                <a:latin typeface="Calibri"/>
                <a:cs typeface="Calibri"/>
              </a:rPr>
              <a:t>such as</a:t>
            </a:r>
            <a:r>
              <a:rPr lang="en-CA" b="1" dirty="0">
                <a:solidFill>
                  <a:srgbClr val="000000"/>
                </a:solidFill>
                <a:latin typeface="Calibri"/>
                <a:cs typeface="Calibri"/>
              </a:rPr>
              <a:t>:</a:t>
            </a:r>
            <a:endParaRPr lang="en-US" b="1" dirty="0">
              <a:solidFill>
                <a:srgbClr val="000000"/>
              </a:solidFill>
              <a:cs typeface="Calibri"/>
            </a:endParaRPr>
          </a:p>
          <a:p>
            <a:pPr marL="742296" lvl="1" indent="-285108">
              <a:buClr>
                <a:schemeClr val="accent2">
                  <a:lumMod val="60000"/>
                  <a:lumOff val="40000"/>
                </a:schemeClr>
              </a:buClr>
            </a:pPr>
            <a:r>
              <a:rPr lang="en-CA" dirty="0">
                <a:solidFill>
                  <a:srgbClr val="000000"/>
                </a:solidFill>
                <a:latin typeface="Calibri"/>
                <a:cs typeface="Calibri"/>
              </a:rPr>
              <a:t>Separate building</a:t>
            </a:r>
          </a:p>
          <a:p>
            <a:pPr marL="742296" lvl="1" indent="-285108">
              <a:buClr>
                <a:schemeClr val="accent2">
                  <a:lumMod val="60000"/>
                  <a:lumOff val="40000"/>
                </a:schemeClr>
              </a:buClr>
            </a:pPr>
            <a:r>
              <a:rPr lang="en-CA" dirty="0">
                <a:solidFill>
                  <a:srgbClr val="000000"/>
                </a:solidFill>
                <a:latin typeface="Calibri"/>
                <a:cs typeface="Calibri"/>
              </a:rPr>
              <a:t>Temporary structure/tent</a:t>
            </a:r>
          </a:p>
          <a:p>
            <a:pPr marL="742296" lvl="1" indent="-285108">
              <a:buClr>
                <a:schemeClr val="accent2">
                  <a:lumMod val="60000"/>
                  <a:lumOff val="40000"/>
                </a:schemeClr>
              </a:buClr>
            </a:pPr>
            <a:r>
              <a:rPr lang="en-CA" dirty="0">
                <a:solidFill>
                  <a:srgbClr val="000000"/>
                </a:solidFill>
                <a:latin typeface="Calibri"/>
                <a:cs typeface="Calibri"/>
              </a:rPr>
              <a:t>Demarcated area (under a tree)</a:t>
            </a:r>
          </a:p>
          <a:p>
            <a:pPr marL="0" indent="0">
              <a:buNone/>
            </a:pPr>
            <a:endParaRPr lang="en-CA" dirty="0">
              <a:solidFill>
                <a:schemeClr val="accent4">
                  <a:lumMod val="50000"/>
                </a:schemeClr>
              </a:solidFill>
              <a:latin typeface="Calibri"/>
              <a:cs typeface="Calibri"/>
            </a:endParaRPr>
          </a:p>
          <a:p>
            <a:pPr>
              <a:buClr>
                <a:schemeClr val="accent2">
                  <a:lumMod val="60000"/>
                  <a:lumOff val="40000"/>
                </a:schemeClr>
              </a:buClr>
              <a:buFont typeface="Arial" panose="020B0604020202020204" pitchFamily="34" charset="0"/>
              <a:buChar char="•"/>
            </a:pPr>
            <a:r>
              <a:rPr lang="en-CA" b="1" dirty="0">
                <a:solidFill>
                  <a:srgbClr val="0039A6"/>
                </a:solidFill>
                <a:latin typeface="Calibri"/>
                <a:cs typeface="Calibri"/>
              </a:rPr>
              <a:t>Designated for use only as </a:t>
            </a:r>
            <a:r>
              <a:rPr lang="en-CA" b="1" dirty="0">
                <a:solidFill>
                  <a:schemeClr val="tx1">
                    <a:lumMod val="75000"/>
                  </a:schemeClr>
                </a:solidFill>
                <a:latin typeface="Calibri"/>
                <a:cs typeface="Calibri"/>
              </a:rPr>
              <a:t>Marburg virus disease </a:t>
            </a:r>
            <a:r>
              <a:rPr lang="en-CA" b="1" dirty="0">
                <a:solidFill>
                  <a:srgbClr val="0039A6"/>
                </a:solidFill>
                <a:latin typeface="Calibri"/>
                <a:cs typeface="Calibri"/>
              </a:rPr>
              <a:t>isolation </a:t>
            </a:r>
          </a:p>
          <a:p>
            <a:pPr marL="742296" lvl="1" indent="-285108">
              <a:buClr>
                <a:schemeClr val="accent2">
                  <a:lumMod val="60000"/>
                  <a:lumOff val="40000"/>
                </a:schemeClr>
              </a:buClr>
            </a:pPr>
            <a:r>
              <a:rPr lang="en-CA" dirty="0">
                <a:solidFill>
                  <a:srgbClr val="000000"/>
                </a:solidFill>
                <a:latin typeface="Calibri"/>
                <a:cs typeface="Calibri"/>
              </a:rPr>
              <a:t>Should not be dual purpose</a:t>
            </a:r>
          </a:p>
          <a:p>
            <a:pPr marL="742296" lvl="1" indent="-285108"/>
            <a:endParaRPr lang="en-CA" dirty="0">
              <a:solidFill>
                <a:schemeClr val="accent4">
                  <a:lumMod val="50000"/>
                </a:schemeClr>
              </a:solidFill>
              <a:latin typeface="Calibri"/>
              <a:cs typeface="Calibri"/>
            </a:endParaRPr>
          </a:p>
          <a:p>
            <a:pPr>
              <a:buClr>
                <a:schemeClr val="accent2">
                  <a:lumMod val="60000"/>
                  <a:lumOff val="40000"/>
                </a:schemeClr>
              </a:buClr>
              <a:buFont typeface="Arial" panose="020B0604020202020204" pitchFamily="34" charset="0"/>
              <a:buChar char="•"/>
            </a:pPr>
            <a:r>
              <a:rPr lang="en-CA" b="1" dirty="0">
                <a:solidFill>
                  <a:srgbClr val="0039A6"/>
                </a:solidFill>
                <a:latin typeface="Calibri"/>
                <a:cs typeface="Calibri"/>
              </a:rPr>
              <a:t>Restricted access</a:t>
            </a:r>
          </a:p>
          <a:p>
            <a:pPr marL="742296" lvl="1" indent="-285108">
              <a:buClr>
                <a:schemeClr val="accent2">
                  <a:lumMod val="60000"/>
                  <a:lumOff val="40000"/>
                </a:schemeClr>
              </a:buClr>
            </a:pPr>
            <a:r>
              <a:rPr lang="en-CA" dirty="0">
                <a:solidFill>
                  <a:srgbClr val="000000"/>
                </a:solidFill>
                <a:latin typeface="Calibri"/>
                <a:cs typeface="Calibri"/>
              </a:rPr>
              <a:t>Fencing, taped off, etc.</a:t>
            </a:r>
          </a:p>
          <a:p>
            <a:pPr marL="742296" lvl="1" indent="-285108">
              <a:buClr>
                <a:schemeClr val="accent2">
                  <a:lumMod val="60000"/>
                  <a:lumOff val="40000"/>
                </a:schemeClr>
              </a:buClr>
            </a:pPr>
            <a:r>
              <a:rPr lang="en-CA" dirty="0">
                <a:solidFill>
                  <a:srgbClr val="000000"/>
                </a:solidFill>
                <a:latin typeface="Calibri"/>
                <a:cs typeface="Calibri"/>
              </a:rPr>
              <a:t>Only healthcare workers should enter isolation (to give oral medicines, etc.)</a:t>
            </a:r>
          </a:p>
          <a:p>
            <a:pPr marL="342257" indent="-342257"/>
            <a:endParaRPr lang="en-US" sz="1400" dirty="0">
              <a:solidFill>
                <a:schemeClr val="accent4">
                  <a:lumMod val="50000"/>
                </a:schemeClr>
              </a:solidFill>
              <a:cs typeface="Calibri" panose="020F0502020204030204" pitchFamily="34" charset="0"/>
            </a:endParaRPr>
          </a:p>
        </p:txBody>
      </p:sp>
      <p:pic>
        <p:nvPicPr>
          <p:cNvPr id="10" name="Picture 9" descr="Photo of a bench in front of a tree.">
            <a:extLst>
              <a:ext uri="{FF2B5EF4-FFF2-40B4-BE49-F238E27FC236}">
                <a16:creationId xmlns:a16="http://schemas.microsoft.com/office/drawing/2014/main" id="{24171071-E0C3-401B-9498-5D6ACE8D6EBB}"/>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r="34981" b="38435"/>
          <a:stretch/>
        </p:blipFill>
        <p:spPr>
          <a:xfrm>
            <a:off x="7297274" y="3855009"/>
            <a:ext cx="3261401" cy="2316120"/>
          </a:xfrm>
          <a:prstGeom prst="rect">
            <a:avLst/>
          </a:prstGeom>
        </p:spPr>
      </p:pic>
      <p:pic>
        <p:nvPicPr>
          <p:cNvPr id="11" name="Picture 10" descr="Photo of two beds inside a tent.">
            <a:extLst>
              <a:ext uri="{FF2B5EF4-FFF2-40B4-BE49-F238E27FC236}">
                <a16:creationId xmlns:a16="http://schemas.microsoft.com/office/drawing/2014/main" id="{2785A602-BF51-4B61-B1F9-422E79E5025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297273" y="1196868"/>
            <a:ext cx="3249827" cy="2437371"/>
          </a:xfrm>
          <a:prstGeom prst="rect">
            <a:avLst/>
          </a:prstGeom>
        </p:spPr>
      </p:pic>
    </p:spTree>
    <p:extLst>
      <p:ext uri="{BB962C8B-B14F-4D97-AF65-F5344CB8AC3E}">
        <p14:creationId xmlns:p14="http://schemas.microsoft.com/office/powerpoint/2010/main" val="118698929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2">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2">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2">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2">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2">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2">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2">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849081"/>
          </a:xfrm>
        </p:spPr>
        <p:txBody>
          <a:bodyPr/>
          <a:lstStyle/>
          <a:p>
            <a:pPr>
              <a:lnSpc>
                <a:spcPct val="100000"/>
              </a:lnSpc>
            </a:pPr>
            <a:r>
              <a:rPr lang="en-US" dirty="0">
                <a:latin typeface="Calibri Light" panose="020F0302020204030204" pitchFamily="34" charset="0"/>
                <a:cs typeface="Calibri Light" panose="020F0302020204030204" pitchFamily="34" charset="0"/>
              </a:rPr>
              <a:t>Isolation Area Design</a:t>
            </a:r>
          </a:p>
        </p:txBody>
      </p:sp>
      <p:sp>
        <p:nvSpPr>
          <p:cNvPr id="6" name="Text Placeholder 2">
            <a:extLst>
              <a:ext uri="{FF2B5EF4-FFF2-40B4-BE49-F238E27FC236}">
                <a16:creationId xmlns:a16="http://schemas.microsoft.com/office/drawing/2014/main" id="{38492900-720A-4BA0-9E8B-68B42988A211}"/>
              </a:ext>
            </a:extLst>
          </p:cNvPr>
          <p:cNvSpPr>
            <a:spLocks noGrp="1"/>
          </p:cNvSpPr>
          <p:nvPr>
            <p:ph sz="quarter" idx="11"/>
          </p:nvPr>
        </p:nvSpPr>
        <p:spPr>
          <a:xfrm>
            <a:off x="5772839" y="1333040"/>
            <a:ext cx="5809561" cy="5186349"/>
          </a:xfrm>
        </p:spPr>
        <p:txBody>
          <a:bodyPr>
            <a:normAutofit fontScale="70000" lnSpcReduction="20000"/>
          </a:bodyPr>
          <a:lstStyle/>
          <a:p>
            <a:pPr>
              <a:buClr>
                <a:schemeClr val="accent2">
                  <a:lumMod val="60000"/>
                  <a:lumOff val="40000"/>
                </a:schemeClr>
              </a:buClr>
              <a:buFont typeface="Arial" panose="020B0604020202020204" pitchFamily="34" charset="0"/>
              <a:buChar char="•"/>
            </a:pPr>
            <a:r>
              <a:rPr lang="en-CA" sz="3300" b="1">
                <a:solidFill>
                  <a:srgbClr val="0039A6"/>
                </a:solidFill>
                <a:latin typeface="Calibri"/>
                <a:cs typeface="Calibri"/>
              </a:rPr>
              <a:t>Unidirectional flow</a:t>
            </a:r>
            <a:endParaRPr lang="en-US" sz="3300">
              <a:solidFill>
                <a:srgbClr val="0039A6"/>
              </a:solidFill>
            </a:endParaRPr>
          </a:p>
          <a:p>
            <a:pPr marL="742296" lvl="1" indent="-285108">
              <a:buClr>
                <a:schemeClr val="accent2">
                  <a:lumMod val="60000"/>
                  <a:lumOff val="40000"/>
                </a:schemeClr>
              </a:buClr>
            </a:pPr>
            <a:r>
              <a:rPr lang="en-CA" sz="3000">
                <a:solidFill>
                  <a:srgbClr val="000000"/>
                </a:solidFill>
                <a:latin typeface="Calibri"/>
                <a:cs typeface="Calibri"/>
              </a:rPr>
              <a:t>Ideally, separate entrance and exit</a:t>
            </a:r>
          </a:p>
          <a:p>
            <a:pPr marL="742296" lvl="1" indent="-285108">
              <a:buClr>
                <a:schemeClr val="accent2">
                  <a:lumMod val="60000"/>
                  <a:lumOff val="40000"/>
                </a:schemeClr>
              </a:buClr>
            </a:pPr>
            <a:r>
              <a:rPr lang="en-CA" sz="3000">
                <a:solidFill>
                  <a:srgbClr val="000000"/>
                </a:solidFill>
                <a:latin typeface="Calibri"/>
                <a:cs typeface="Calibri"/>
              </a:rPr>
              <a:t>Dedicated spaces for putting on and removing PPE</a:t>
            </a:r>
          </a:p>
          <a:p>
            <a:pPr marL="742296" lvl="1" indent="-285108">
              <a:buClr>
                <a:schemeClr val="accent2">
                  <a:lumMod val="60000"/>
                  <a:lumOff val="40000"/>
                </a:schemeClr>
              </a:buClr>
            </a:pPr>
            <a:r>
              <a:rPr lang="en-CA" sz="3000">
                <a:solidFill>
                  <a:srgbClr val="000000"/>
                </a:solidFill>
                <a:latin typeface="Calibri"/>
                <a:cs typeface="Calibri"/>
              </a:rPr>
              <a:t>Separate patient care supplies</a:t>
            </a:r>
          </a:p>
          <a:p>
            <a:pPr marL="742296" lvl="1" indent="-285108"/>
            <a:endParaRPr lang="en-CA" sz="3000">
              <a:solidFill>
                <a:srgbClr val="3F3F3F"/>
              </a:solidFill>
              <a:latin typeface="Calibri"/>
              <a:cs typeface="Calibri"/>
            </a:endParaRPr>
          </a:p>
          <a:p>
            <a:pPr>
              <a:buClr>
                <a:schemeClr val="accent2">
                  <a:lumMod val="60000"/>
                  <a:lumOff val="40000"/>
                </a:schemeClr>
              </a:buClr>
              <a:buFont typeface="Arial" panose="020B0604020202020204" pitchFamily="34" charset="0"/>
              <a:buChar char="•"/>
            </a:pPr>
            <a:r>
              <a:rPr lang="en-CA" sz="3300" b="1">
                <a:solidFill>
                  <a:srgbClr val="0039A6"/>
                </a:solidFill>
                <a:latin typeface="Calibri"/>
                <a:cs typeface="Calibri"/>
              </a:rPr>
              <a:t>Appropriate spacing</a:t>
            </a:r>
          </a:p>
          <a:p>
            <a:pPr marL="742296" lvl="1" indent="-285108">
              <a:buClr>
                <a:schemeClr val="accent2">
                  <a:lumMod val="60000"/>
                  <a:lumOff val="40000"/>
                </a:schemeClr>
              </a:buClr>
            </a:pPr>
            <a:r>
              <a:rPr lang="en-CA" sz="3000">
                <a:solidFill>
                  <a:srgbClr val="000000"/>
                </a:solidFill>
                <a:latin typeface="Calibri"/>
                <a:cs typeface="Calibri"/>
              </a:rPr>
              <a:t>At least one meter between beds</a:t>
            </a:r>
          </a:p>
          <a:p>
            <a:pPr marL="742296" lvl="1" indent="-285108"/>
            <a:endParaRPr lang="en-CA" sz="3000">
              <a:solidFill>
                <a:schemeClr val="accent4">
                  <a:lumMod val="50000"/>
                </a:schemeClr>
              </a:solidFill>
              <a:latin typeface="Calibri"/>
              <a:cs typeface="Calibri"/>
            </a:endParaRPr>
          </a:p>
          <a:p>
            <a:pPr>
              <a:buClr>
                <a:schemeClr val="accent2">
                  <a:lumMod val="60000"/>
                  <a:lumOff val="40000"/>
                </a:schemeClr>
              </a:buClr>
              <a:buFont typeface="Arial" panose="020B0604020202020204" pitchFamily="34" charset="0"/>
              <a:buChar char="•"/>
            </a:pPr>
            <a:r>
              <a:rPr lang="en-CA" sz="3300" b="1">
                <a:solidFill>
                  <a:srgbClr val="0039A6"/>
                </a:solidFill>
                <a:latin typeface="Calibri"/>
                <a:cs typeface="Calibri"/>
              </a:rPr>
              <a:t>Supplies to hold patients temporarily and safely</a:t>
            </a:r>
          </a:p>
          <a:p>
            <a:pPr marL="742296" lvl="1" indent="-285108">
              <a:buClr>
                <a:schemeClr val="accent2">
                  <a:lumMod val="60000"/>
                  <a:lumOff val="40000"/>
                </a:schemeClr>
              </a:buClr>
            </a:pPr>
            <a:r>
              <a:rPr lang="en-CA" sz="3000">
                <a:solidFill>
                  <a:srgbClr val="000000"/>
                </a:solidFill>
                <a:latin typeface="Calibri"/>
                <a:cs typeface="Calibri"/>
              </a:rPr>
              <a:t>Separate toileting options for each patient (e.g., latrine or commode bucket)</a:t>
            </a:r>
          </a:p>
          <a:p>
            <a:pPr marL="742296" lvl="1" indent="-285108">
              <a:buClr>
                <a:schemeClr val="accent2">
                  <a:lumMod val="60000"/>
                  <a:lumOff val="40000"/>
                </a:schemeClr>
              </a:buClr>
            </a:pPr>
            <a:r>
              <a:rPr lang="en-CA" sz="3000">
                <a:solidFill>
                  <a:srgbClr val="000000"/>
                </a:solidFill>
                <a:latin typeface="Calibri"/>
                <a:cs typeface="Calibri"/>
              </a:rPr>
              <a:t>Hand hygiene stations</a:t>
            </a:r>
          </a:p>
        </p:txBody>
      </p:sp>
      <p:pic>
        <p:nvPicPr>
          <p:cNvPr id="4" name="Picture 3" descr="Photo showing room in tent with bed, chair, and bucket."/>
          <p:cNvPicPr>
            <a:picLocks noChangeAspect="1"/>
          </p:cNvPicPr>
          <p:nvPr/>
        </p:nvPicPr>
        <p:blipFill rotWithShape="1">
          <a:blip r:embed="rId3" cstate="print">
            <a:extLst>
              <a:ext uri="{28A0092B-C50C-407E-A947-70E740481C1C}">
                <a14:useLocalDpi xmlns:a14="http://schemas.microsoft.com/office/drawing/2010/main" val="0"/>
              </a:ext>
            </a:extLst>
          </a:blip>
          <a:srcRect r="2724"/>
          <a:stretch/>
        </p:blipFill>
        <p:spPr>
          <a:xfrm>
            <a:off x="2016321" y="1426941"/>
            <a:ext cx="3214707" cy="2475488"/>
          </a:xfrm>
          <a:prstGeom prst="rect">
            <a:avLst/>
          </a:prstGeom>
        </p:spPr>
      </p:pic>
      <p:pic>
        <p:nvPicPr>
          <p:cNvPr id="5" name="Picture 4" descr="Photo of room in tent with bed."/>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016321" y="4108359"/>
            <a:ext cx="3214707" cy="2411031"/>
          </a:xfrm>
          <a:prstGeom prst="rect">
            <a:avLst/>
          </a:prstGeom>
        </p:spPr>
      </p:pic>
    </p:spTree>
    <p:extLst>
      <p:ext uri="{BB962C8B-B14F-4D97-AF65-F5344CB8AC3E}">
        <p14:creationId xmlns:p14="http://schemas.microsoft.com/office/powerpoint/2010/main" val="109092656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6">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6">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872609"/>
          </a:xfrm>
        </p:spPr>
        <p:txBody>
          <a:bodyPr>
            <a:noAutofit/>
          </a:bodyPr>
          <a:lstStyle/>
          <a:p>
            <a:r>
              <a:rPr lang="en-US" dirty="0">
                <a:latin typeface="Calibri Light" panose="020F0302020204030204" pitchFamily="34" charset="0"/>
                <a:cs typeface="Calibri Light" panose="020F0302020204030204" pitchFamily="34" charset="0"/>
              </a:rPr>
              <a:t>Isolation Area Equipment &amp; Supplies</a:t>
            </a:r>
          </a:p>
        </p:txBody>
      </p:sp>
      <p:sp>
        <p:nvSpPr>
          <p:cNvPr id="5" name="Google Shape;350;g17972f5802a_0_886">
            <a:extLst>
              <a:ext uri="{FF2B5EF4-FFF2-40B4-BE49-F238E27FC236}">
                <a16:creationId xmlns:a16="http://schemas.microsoft.com/office/drawing/2014/main" id="{D5642EC6-67DB-91A0-55FB-948ABEE014A4}"/>
              </a:ext>
              <a:ext uri="{C183D7F6-B498-43B3-948B-1728B52AA6E4}">
                <adec:decorative xmlns:adec="http://schemas.microsoft.com/office/drawing/2017/decorative" val="1"/>
              </a:ext>
            </a:extLst>
          </p:cNvPr>
          <p:cNvSpPr/>
          <p:nvPr/>
        </p:nvSpPr>
        <p:spPr>
          <a:xfrm>
            <a:off x="547958" y="1271488"/>
            <a:ext cx="2491831" cy="872609"/>
          </a:xfrm>
          <a:prstGeom prst="rect">
            <a:avLst/>
          </a:prstGeom>
          <a:solidFill>
            <a:srgbClr val="599BD5"/>
          </a:solidFill>
          <a:ln w="25400" cap="flat" cmpd="sng">
            <a:solidFill>
              <a:srgbClr val="599BD5"/>
            </a:solidFill>
            <a:prstDash val="solid"/>
            <a:round/>
            <a:headEnd type="none" w="sm" len="sm"/>
            <a:tailEnd type="none" w="sm" len="sm"/>
          </a:ln>
        </p:spPr>
        <p:txBody>
          <a:bodyPr spcFirstLastPara="1" wrap="square" lIns="91425" tIns="91425" rIns="91425" bIns="91425" anchor="ctr" anchorCtr="0">
            <a:noAutofit/>
          </a:bodyPr>
          <a:lstStyle/>
          <a:p>
            <a:endParaRPr sz="2400"/>
          </a:p>
        </p:txBody>
      </p:sp>
      <p:sp>
        <p:nvSpPr>
          <p:cNvPr id="6" name="Google Shape;351;g17972f5802a_0_886">
            <a:extLst>
              <a:ext uri="{FF2B5EF4-FFF2-40B4-BE49-F238E27FC236}">
                <a16:creationId xmlns:a16="http://schemas.microsoft.com/office/drawing/2014/main" id="{33C324F0-13EC-29E3-0779-07CA59379D70}"/>
              </a:ext>
              <a:ext uri="{C183D7F6-B498-43B3-948B-1728B52AA6E4}">
                <adec:decorative xmlns:adec="http://schemas.microsoft.com/office/drawing/2017/decorative" val="1"/>
              </a:ext>
            </a:extLst>
          </p:cNvPr>
          <p:cNvSpPr txBox="1"/>
          <p:nvPr/>
        </p:nvSpPr>
        <p:spPr>
          <a:xfrm>
            <a:off x="547958" y="1271488"/>
            <a:ext cx="2491831" cy="872609"/>
          </a:xfrm>
          <a:prstGeom prst="rect">
            <a:avLst/>
          </a:prstGeom>
          <a:noFill/>
          <a:ln>
            <a:noFill/>
          </a:ln>
        </p:spPr>
        <p:txBody>
          <a:bodyPr spcFirstLastPara="1" wrap="square" lIns="170675" tIns="97525" rIns="170675" bIns="97525" anchor="ctr" anchorCtr="0">
            <a:noAutofit/>
          </a:bodyPr>
          <a:lstStyle/>
          <a:p>
            <a:pPr algn="ctr">
              <a:lnSpc>
                <a:spcPct val="90000"/>
              </a:lnSpc>
              <a:buClr>
                <a:srgbClr val="000000"/>
              </a:buClr>
              <a:buSzPts val="2400"/>
            </a:pPr>
            <a:endParaRPr sz="2400" b="1" dirty="0">
              <a:solidFill>
                <a:schemeClr val="tx1">
                  <a:lumMod val="75000"/>
                </a:schemeClr>
              </a:solidFill>
            </a:endParaRPr>
          </a:p>
        </p:txBody>
      </p:sp>
      <p:sp>
        <p:nvSpPr>
          <p:cNvPr id="7" name="Google Shape;352;g17972f5802a_0_886">
            <a:extLst>
              <a:ext uri="{FF2B5EF4-FFF2-40B4-BE49-F238E27FC236}">
                <a16:creationId xmlns:a16="http://schemas.microsoft.com/office/drawing/2014/main" id="{4B2353B1-284B-C909-8B53-1EE24F9EDC71}"/>
              </a:ext>
              <a:ext uri="{C183D7F6-B498-43B3-948B-1728B52AA6E4}">
                <adec:decorative xmlns:adec="http://schemas.microsoft.com/office/drawing/2017/decorative" val="1"/>
              </a:ext>
            </a:extLst>
          </p:cNvPr>
          <p:cNvSpPr/>
          <p:nvPr/>
        </p:nvSpPr>
        <p:spPr>
          <a:xfrm>
            <a:off x="547958" y="2144098"/>
            <a:ext cx="2491831" cy="3833393"/>
          </a:xfrm>
          <a:prstGeom prst="rect">
            <a:avLst/>
          </a:prstGeom>
          <a:solidFill>
            <a:srgbClr val="CFDEEF">
              <a:alpha val="89803"/>
            </a:srgbClr>
          </a:solidFill>
          <a:ln w="25400" cap="flat" cmpd="sng">
            <a:solidFill>
              <a:srgbClr val="CFDEEF">
                <a:alpha val="89803"/>
              </a:srgbClr>
            </a:solidFill>
            <a:prstDash val="solid"/>
            <a:round/>
            <a:headEnd type="none" w="sm" len="sm"/>
            <a:tailEnd type="none" w="sm" len="sm"/>
          </a:ln>
        </p:spPr>
        <p:txBody>
          <a:bodyPr spcFirstLastPara="1" wrap="square" lIns="91425" tIns="91425" rIns="91425" bIns="91425" anchor="ctr" anchorCtr="0">
            <a:noAutofit/>
          </a:bodyPr>
          <a:lstStyle/>
          <a:p>
            <a:endParaRPr sz="2400"/>
          </a:p>
        </p:txBody>
      </p:sp>
      <p:sp>
        <p:nvSpPr>
          <p:cNvPr id="8" name="Google Shape;353;g17972f5802a_0_886">
            <a:extLst>
              <a:ext uri="{FF2B5EF4-FFF2-40B4-BE49-F238E27FC236}">
                <a16:creationId xmlns:a16="http://schemas.microsoft.com/office/drawing/2014/main" id="{D7C54683-1B3C-B872-807F-7CD3EAE9F479}"/>
              </a:ext>
              <a:ext uri="{C183D7F6-B498-43B3-948B-1728B52AA6E4}">
                <adec:decorative xmlns:adec="http://schemas.microsoft.com/office/drawing/2017/decorative" val="1"/>
              </a:ext>
            </a:extLst>
          </p:cNvPr>
          <p:cNvSpPr txBox="1"/>
          <p:nvPr/>
        </p:nvSpPr>
        <p:spPr>
          <a:xfrm>
            <a:off x="547958" y="2144098"/>
            <a:ext cx="2491831" cy="3833393"/>
          </a:xfrm>
          <a:prstGeom prst="rect">
            <a:avLst/>
          </a:prstGeom>
          <a:noFill/>
          <a:ln>
            <a:noFill/>
          </a:ln>
        </p:spPr>
        <p:txBody>
          <a:bodyPr spcFirstLastPara="1" wrap="square" lIns="128000" tIns="128000" rIns="170675" bIns="192000" anchor="t" anchorCtr="0">
            <a:noAutofit/>
          </a:bodyPr>
          <a:lstStyle/>
          <a:p>
            <a:pPr marL="228594" lvl="1" indent="-228594">
              <a:lnSpc>
                <a:spcPct val="90000"/>
              </a:lnSpc>
              <a:buClr>
                <a:srgbClr val="000000"/>
              </a:buClr>
              <a:buSzPts val="2400"/>
              <a:buFont typeface="Arial"/>
              <a:buChar char="•"/>
            </a:pPr>
            <a:endParaRPr sz="1200" dirty="0"/>
          </a:p>
        </p:txBody>
      </p:sp>
      <p:sp>
        <p:nvSpPr>
          <p:cNvPr id="9" name="Google Shape;354;g17972f5802a_0_886">
            <a:extLst>
              <a:ext uri="{FF2B5EF4-FFF2-40B4-BE49-F238E27FC236}">
                <a16:creationId xmlns:a16="http://schemas.microsoft.com/office/drawing/2014/main" id="{4EAE3DDD-4B94-FAD9-819F-EAA7D5F178DF}"/>
              </a:ext>
              <a:ext uri="{C183D7F6-B498-43B3-948B-1728B52AA6E4}">
                <adec:decorative xmlns:adec="http://schemas.microsoft.com/office/drawing/2017/decorative" val="1"/>
              </a:ext>
            </a:extLst>
          </p:cNvPr>
          <p:cNvSpPr/>
          <p:nvPr/>
        </p:nvSpPr>
        <p:spPr>
          <a:xfrm>
            <a:off x="3388645" y="1271488"/>
            <a:ext cx="2491831" cy="872609"/>
          </a:xfrm>
          <a:prstGeom prst="rect">
            <a:avLst/>
          </a:prstGeom>
          <a:solidFill>
            <a:srgbClr val="50C9B6"/>
          </a:solidFill>
          <a:ln w="25400" cap="flat" cmpd="sng">
            <a:solidFill>
              <a:srgbClr val="50C9B6"/>
            </a:solidFill>
            <a:prstDash val="solid"/>
            <a:round/>
            <a:headEnd type="none" w="sm" len="sm"/>
            <a:tailEnd type="none" w="sm" len="sm"/>
          </a:ln>
        </p:spPr>
        <p:txBody>
          <a:bodyPr spcFirstLastPara="1" wrap="square" lIns="91425" tIns="91425" rIns="91425" bIns="91425" anchor="ctr" anchorCtr="0">
            <a:noAutofit/>
          </a:bodyPr>
          <a:lstStyle/>
          <a:p>
            <a:endParaRPr sz="2400"/>
          </a:p>
        </p:txBody>
      </p:sp>
      <p:sp>
        <p:nvSpPr>
          <p:cNvPr id="10" name="Google Shape;355;g17972f5802a_0_886">
            <a:extLst>
              <a:ext uri="{FF2B5EF4-FFF2-40B4-BE49-F238E27FC236}">
                <a16:creationId xmlns:a16="http://schemas.microsoft.com/office/drawing/2014/main" id="{92BFA9BC-DF25-3179-9FE7-C513BFBDFC5E}"/>
              </a:ext>
              <a:ext uri="{C183D7F6-B498-43B3-948B-1728B52AA6E4}">
                <adec:decorative xmlns:adec="http://schemas.microsoft.com/office/drawing/2017/decorative" val="1"/>
              </a:ext>
            </a:extLst>
          </p:cNvPr>
          <p:cNvSpPr txBox="1"/>
          <p:nvPr/>
        </p:nvSpPr>
        <p:spPr>
          <a:xfrm>
            <a:off x="3388645" y="1271488"/>
            <a:ext cx="2491831" cy="872609"/>
          </a:xfrm>
          <a:prstGeom prst="rect">
            <a:avLst/>
          </a:prstGeom>
          <a:noFill/>
          <a:ln>
            <a:noFill/>
          </a:ln>
        </p:spPr>
        <p:txBody>
          <a:bodyPr spcFirstLastPara="1" wrap="square" lIns="170675" tIns="97525" rIns="170675" bIns="97525" anchor="ctr" anchorCtr="0">
            <a:noAutofit/>
          </a:bodyPr>
          <a:lstStyle/>
          <a:p>
            <a:pPr algn="ctr">
              <a:lnSpc>
                <a:spcPct val="90000"/>
              </a:lnSpc>
              <a:buClr>
                <a:srgbClr val="000000"/>
              </a:buClr>
              <a:buSzPts val="2400"/>
            </a:pPr>
            <a:endParaRPr sz="2400" b="1" dirty="0">
              <a:solidFill>
                <a:schemeClr val="tx1">
                  <a:lumMod val="75000"/>
                </a:schemeClr>
              </a:solidFill>
            </a:endParaRPr>
          </a:p>
        </p:txBody>
      </p:sp>
      <p:sp>
        <p:nvSpPr>
          <p:cNvPr id="11" name="Google Shape;356;g17972f5802a_0_886">
            <a:extLst>
              <a:ext uri="{FF2B5EF4-FFF2-40B4-BE49-F238E27FC236}">
                <a16:creationId xmlns:a16="http://schemas.microsoft.com/office/drawing/2014/main" id="{BCB74247-D43F-F299-BA2D-5472A99507A6}"/>
              </a:ext>
              <a:ext uri="{C183D7F6-B498-43B3-948B-1728B52AA6E4}">
                <adec:decorative xmlns:adec="http://schemas.microsoft.com/office/drawing/2017/decorative" val="1"/>
              </a:ext>
            </a:extLst>
          </p:cNvPr>
          <p:cNvSpPr/>
          <p:nvPr/>
        </p:nvSpPr>
        <p:spPr>
          <a:xfrm>
            <a:off x="3388645" y="2144098"/>
            <a:ext cx="2491831" cy="3833393"/>
          </a:xfrm>
          <a:prstGeom prst="rect">
            <a:avLst/>
          </a:prstGeom>
          <a:solidFill>
            <a:srgbClr val="CDEAE8">
              <a:alpha val="89803"/>
            </a:srgbClr>
          </a:solidFill>
          <a:ln w="25400" cap="flat" cmpd="sng">
            <a:solidFill>
              <a:srgbClr val="CDEAE8">
                <a:alpha val="89803"/>
              </a:srgbClr>
            </a:solidFill>
            <a:prstDash val="solid"/>
            <a:round/>
            <a:headEnd type="none" w="sm" len="sm"/>
            <a:tailEnd type="none" w="sm" len="sm"/>
          </a:ln>
        </p:spPr>
        <p:txBody>
          <a:bodyPr spcFirstLastPara="1" wrap="square" lIns="91425" tIns="91425" rIns="91425" bIns="91425" anchor="ctr" anchorCtr="0">
            <a:noAutofit/>
          </a:bodyPr>
          <a:lstStyle/>
          <a:p>
            <a:endParaRPr sz="2400"/>
          </a:p>
        </p:txBody>
      </p:sp>
      <p:sp>
        <p:nvSpPr>
          <p:cNvPr id="12" name="Google Shape;357;g17972f5802a_0_886">
            <a:extLst>
              <a:ext uri="{FF2B5EF4-FFF2-40B4-BE49-F238E27FC236}">
                <a16:creationId xmlns:a16="http://schemas.microsoft.com/office/drawing/2014/main" id="{18508B92-11B7-3EAF-27F3-F40B2E32F7CD}"/>
              </a:ext>
              <a:ext uri="{C183D7F6-B498-43B3-948B-1728B52AA6E4}">
                <adec:decorative xmlns:adec="http://schemas.microsoft.com/office/drawing/2017/decorative" val="1"/>
              </a:ext>
            </a:extLst>
          </p:cNvPr>
          <p:cNvSpPr txBox="1"/>
          <p:nvPr/>
        </p:nvSpPr>
        <p:spPr>
          <a:xfrm>
            <a:off x="3388645" y="2144098"/>
            <a:ext cx="2491831" cy="3833393"/>
          </a:xfrm>
          <a:prstGeom prst="rect">
            <a:avLst/>
          </a:prstGeom>
          <a:noFill/>
          <a:ln>
            <a:noFill/>
          </a:ln>
        </p:spPr>
        <p:txBody>
          <a:bodyPr spcFirstLastPara="1" wrap="square" lIns="128000" tIns="128000" rIns="170675" bIns="192000" anchor="t" anchorCtr="0">
            <a:noAutofit/>
          </a:bodyPr>
          <a:lstStyle/>
          <a:p>
            <a:pPr marL="228594" lvl="1" indent="-228594">
              <a:lnSpc>
                <a:spcPct val="90000"/>
              </a:lnSpc>
              <a:spcBef>
                <a:spcPts val="360"/>
              </a:spcBef>
              <a:buClr>
                <a:srgbClr val="000000"/>
              </a:buClr>
              <a:buSzPts val="2400"/>
              <a:buFont typeface="Arial"/>
              <a:buChar char="•"/>
            </a:pPr>
            <a:endParaRPr lang="en-US" sz="2400" dirty="0"/>
          </a:p>
        </p:txBody>
      </p:sp>
      <p:sp>
        <p:nvSpPr>
          <p:cNvPr id="13" name="Google Shape;358;g17972f5802a_0_886">
            <a:extLst>
              <a:ext uri="{FF2B5EF4-FFF2-40B4-BE49-F238E27FC236}">
                <a16:creationId xmlns:a16="http://schemas.microsoft.com/office/drawing/2014/main" id="{CAC35955-B320-E2EB-AD34-4163A85DC9AD}"/>
              </a:ext>
              <a:ext uri="{C183D7F6-B498-43B3-948B-1728B52AA6E4}">
                <adec:decorative xmlns:adec="http://schemas.microsoft.com/office/drawing/2017/decorative" val="1"/>
              </a:ext>
            </a:extLst>
          </p:cNvPr>
          <p:cNvSpPr/>
          <p:nvPr/>
        </p:nvSpPr>
        <p:spPr>
          <a:xfrm>
            <a:off x="6229334" y="1271488"/>
            <a:ext cx="2491831" cy="872609"/>
          </a:xfrm>
          <a:prstGeom prst="rect">
            <a:avLst/>
          </a:prstGeom>
          <a:solidFill>
            <a:srgbClr val="48BD62"/>
          </a:solidFill>
          <a:ln w="25400" cap="flat" cmpd="sng">
            <a:solidFill>
              <a:srgbClr val="48BD62"/>
            </a:solidFill>
            <a:prstDash val="solid"/>
            <a:round/>
            <a:headEnd type="none" w="sm" len="sm"/>
            <a:tailEnd type="none" w="sm" len="sm"/>
          </a:ln>
        </p:spPr>
        <p:txBody>
          <a:bodyPr spcFirstLastPara="1" wrap="square" lIns="91425" tIns="91425" rIns="91425" bIns="91425" anchor="ctr" anchorCtr="0">
            <a:noAutofit/>
          </a:bodyPr>
          <a:lstStyle/>
          <a:p>
            <a:endParaRPr sz="2400"/>
          </a:p>
        </p:txBody>
      </p:sp>
      <p:sp>
        <p:nvSpPr>
          <p:cNvPr id="14" name="Google Shape;359;g17972f5802a_0_886">
            <a:extLst>
              <a:ext uri="{FF2B5EF4-FFF2-40B4-BE49-F238E27FC236}">
                <a16:creationId xmlns:a16="http://schemas.microsoft.com/office/drawing/2014/main" id="{4A1AA870-A85B-3061-C81D-1416563A9B83}"/>
              </a:ext>
              <a:ext uri="{C183D7F6-B498-43B3-948B-1728B52AA6E4}">
                <adec:decorative xmlns:adec="http://schemas.microsoft.com/office/drawing/2017/decorative" val="1"/>
              </a:ext>
            </a:extLst>
          </p:cNvPr>
          <p:cNvSpPr txBox="1"/>
          <p:nvPr/>
        </p:nvSpPr>
        <p:spPr>
          <a:xfrm>
            <a:off x="6229334" y="1271488"/>
            <a:ext cx="2491831" cy="872609"/>
          </a:xfrm>
          <a:prstGeom prst="rect">
            <a:avLst/>
          </a:prstGeom>
          <a:noFill/>
          <a:ln>
            <a:noFill/>
          </a:ln>
        </p:spPr>
        <p:txBody>
          <a:bodyPr spcFirstLastPara="1" wrap="square" lIns="170675" tIns="97525" rIns="170675" bIns="97525" anchor="ctr" anchorCtr="0">
            <a:noAutofit/>
          </a:bodyPr>
          <a:lstStyle/>
          <a:p>
            <a:pPr algn="ctr">
              <a:lnSpc>
                <a:spcPct val="90000"/>
              </a:lnSpc>
              <a:buClr>
                <a:srgbClr val="000000"/>
              </a:buClr>
              <a:buSzPts val="2400"/>
            </a:pPr>
            <a:endParaRPr sz="2400" b="1" dirty="0">
              <a:solidFill>
                <a:schemeClr val="tx1">
                  <a:lumMod val="75000"/>
                </a:schemeClr>
              </a:solidFill>
            </a:endParaRPr>
          </a:p>
        </p:txBody>
      </p:sp>
      <p:sp>
        <p:nvSpPr>
          <p:cNvPr id="15" name="Google Shape;360;g17972f5802a_0_886">
            <a:extLst>
              <a:ext uri="{FF2B5EF4-FFF2-40B4-BE49-F238E27FC236}">
                <a16:creationId xmlns:a16="http://schemas.microsoft.com/office/drawing/2014/main" id="{99A9B10C-2753-1A9F-34A8-F6B9768C8961}"/>
              </a:ext>
              <a:ext uri="{C183D7F6-B498-43B3-948B-1728B52AA6E4}">
                <adec:decorative xmlns:adec="http://schemas.microsoft.com/office/drawing/2017/decorative" val="1"/>
              </a:ext>
            </a:extLst>
          </p:cNvPr>
          <p:cNvSpPr/>
          <p:nvPr/>
        </p:nvSpPr>
        <p:spPr>
          <a:xfrm>
            <a:off x="6229334" y="2144098"/>
            <a:ext cx="2491831" cy="3833393"/>
          </a:xfrm>
          <a:prstGeom prst="rect">
            <a:avLst/>
          </a:prstGeom>
          <a:solidFill>
            <a:srgbClr val="CCE6D4">
              <a:alpha val="89803"/>
            </a:srgbClr>
          </a:solidFill>
          <a:ln w="25400" cap="flat" cmpd="sng">
            <a:solidFill>
              <a:srgbClr val="CCE6D4">
                <a:alpha val="89803"/>
              </a:srgbClr>
            </a:solidFill>
            <a:prstDash val="solid"/>
            <a:round/>
            <a:headEnd type="none" w="sm" len="sm"/>
            <a:tailEnd type="none" w="sm" len="sm"/>
          </a:ln>
        </p:spPr>
        <p:txBody>
          <a:bodyPr spcFirstLastPara="1" wrap="square" lIns="91425" tIns="91425" rIns="91425" bIns="91425" anchor="ctr" anchorCtr="0">
            <a:noAutofit/>
          </a:bodyPr>
          <a:lstStyle/>
          <a:p>
            <a:endParaRPr sz="2400"/>
          </a:p>
        </p:txBody>
      </p:sp>
      <p:sp>
        <p:nvSpPr>
          <p:cNvPr id="16" name="Google Shape;361;g17972f5802a_0_886">
            <a:extLst>
              <a:ext uri="{FF2B5EF4-FFF2-40B4-BE49-F238E27FC236}">
                <a16:creationId xmlns:a16="http://schemas.microsoft.com/office/drawing/2014/main" id="{709D9E27-72BF-D09C-F4A4-43062FD51499}"/>
              </a:ext>
              <a:ext uri="{C183D7F6-B498-43B3-948B-1728B52AA6E4}">
                <adec:decorative xmlns:adec="http://schemas.microsoft.com/office/drawing/2017/decorative" val="1"/>
              </a:ext>
            </a:extLst>
          </p:cNvPr>
          <p:cNvSpPr txBox="1"/>
          <p:nvPr/>
        </p:nvSpPr>
        <p:spPr>
          <a:xfrm>
            <a:off x="6229334" y="2144098"/>
            <a:ext cx="2491831" cy="3833393"/>
          </a:xfrm>
          <a:prstGeom prst="rect">
            <a:avLst/>
          </a:prstGeom>
          <a:noFill/>
          <a:ln>
            <a:noFill/>
          </a:ln>
        </p:spPr>
        <p:txBody>
          <a:bodyPr spcFirstLastPara="1" wrap="square" lIns="128000" tIns="128000" rIns="170675" bIns="192000" anchor="t" anchorCtr="0">
            <a:noAutofit/>
          </a:bodyPr>
          <a:lstStyle/>
          <a:p>
            <a:pPr marL="228594" lvl="1" indent="-228594">
              <a:lnSpc>
                <a:spcPct val="90000"/>
              </a:lnSpc>
              <a:buClr>
                <a:srgbClr val="000000"/>
              </a:buClr>
              <a:buSzPts val="2400"/>
              <a:buFont typeface="Arial"/>
              <a:buChar char="•"/>
            </a:pPr>
            <a:endParaRPr sz="1200" dirty="0"/>
          </a:p>
        </p:txBody>
      </p:sp>
      <p:sp>
        <p:nvSpPr>
          <p:cNvPr id="17" name="Google Shape;362;g17972f5802a_0_886">
            <a:extLst>
              <a:ext uri="{FF2B5EF4-FFF2-40B4-BE49-F238E27FC236}">
                <a16:creationId xmlns:a16="http://schemas.microsoft.com/office/drawing/2014/main" id="{4C3972ED-1C21-2B20-F24E-08CE42EAE8B5}"/>
              </a:ext>
              <a:ext uri="{C183D7F6-B498-43B3-948B-1728B52AA6E4}">
                <adec:decorative xmlns:adec="http://schemas.microsoft.com/office/drawing/2017/decorative" val="1"/>
              </a:ext>
            </a:extLst>
          </p:cNvPr>
          <p:cNvSpPr/>
          <p:nvPr/>
        </p:nvSpPr>
        <p:spPr>
          <a:xfrm>
            <a:off x="9070022" y="1271488"/>
            <a:ext cx="2491831" cy="872609"/>
          </a:xfrm>
          <a:prstGeom prst="rect">
            <a:avLst/>
          </a:prstGeom>
          <a:solidFill>
            <a:srgbClr val="6FAB46"/>
          </a:solidFill>
          <a:ln w="25400" cap="flat" cmpd="sng">
            <a:solidFill>
              <a:srgbClr val="6FAB46"/>
            </a:solidFill>
            <a:prstDash val="solid"/>
            <a:round/>
            <a:headEnd type="none" w="sm" len="sm"/>
            <a:tailEnd type="none" w="sm" len="sm"/>
          </a:ln>
        </p:spPr>
        <p:txBody>
          <a:bodyPr spcFirstLastPara="1" wrap="square" lIns="91425" tIns="91425" rIns="91425" bIns="91425" anchor="ctr" anchorCtr="0">
            <a:noAutofit/>
          </a:bodyPr>
          <a:lstStyle/>
          <a:p>
            <a:endParaRPr sz="2400"/>
          </a:p>
        </p:txBody>
      </p:sp>
      <p:sp>
        <p:nvSpPr>
          <p:cNvPr id="18" name="Google Shape;363;g17972f5802a_0_886">
            <a:extLst>
              <a:ext uri="{FF2B5EF4-FFF2-40B4-BE49-F238E27FC236}">
                <a16:creationId xmlns:a16="http://schemas.microsoft.com/office/drawing/2014/main" id="{86076A6E-B4E4-38E0-A86B-FBC1C7B57655}"/>
              </a:ext>
              <a:ext uri="{C183D7F6-B498-43B3-948B-1728B52AA6E4}">
                <adec:decorative xmlns:adec="http://schemas.microsoft.com/office/drawing/2017/decorative" val="1"/>
              </a:ext>
            </a:extLst>
          </p:cNvPr>
          <p:cNvSpPr txBox="1"/>
          <p:nvPr/>
        </p:nvSpPr>
        <p:spPr>
          <a:xfrm>
            <a:off x="9070022" y="1271488"/>
            <a:ext cx="2491831" cy="872609"/>
          </a:xfrm>
          <a:prstGeom prst="rect">
            <a:avLst/>
          </a:prstGeom>
          <a:noFill/>
          <a:ln>
            <a:noFill/>
          </a:ln>
        </p:spPr>
        <p:txBody>
          <a:bodyPr spcFirstLastPara="1" wrap="square" lIns="170675" tIns="97525" rIns="170675" bIns="97525" anchor="ctr" anchorCtr="0">
            <a:noAutofit/>
          </a:bodyPr>
          <a:lstStyle/>
          <a:p>
            <a:pPr algn="ctr">
              <a:lnSpc>
                <a:spcPct val="90000"/>
              </a:lnSpc>
              <a:buClr>
                <a:srgbClr val="000000"/>
              </a:buClr>
              <a:buSzPts val="2400"/>
            </a:pPr>
            <a:endParaRPr sz="2400" b="1" dirty="0">
              <a:solidFill>
                <a:schemeClr val="tx1">
                  <a:lumMod val="75000"/>
                </a:schemeClr>
              </a:solidFill>
            </a:endParaRPr>
          </a:p>
        </p:txBody>
      </p:sp>
      <p:sp>
        <p:nvSpPr>
          <p:cNvPr id="19" name="Google Shape;364;g17972f5802a_0_886">
            <a:extLst>
              <a:ext uri="{FF2B5EF4-FFF2-40B4-BE49-F238E27FC236}">
                <a16:creationId xmlns:a16="http://schemas.microsoft.com/office/drawing/2014/main" id="{EB502C43-5A8A-A06A-FF2D-C474DA25171A}"/>
              </a:ext>
              <a:ext uri="{C183D7F6-B498-43B3-948B-1728B52AA6E4}">
                <adec:decorative xmlns:adec="http://schemas.microsoft.com/office/drawing/2017/decorative" val="1"/>
              </a:ext>
            </a:extLst>
          </p:cNvPr>
          <p:cNvSpPr/>
          <p:nvPr/>
        </p:nvSpPr>
        <p:spPr>
          <a:xfrm>
            <a:off x="9070022" y="2144098"/>
            <a:ext cx="2491831" cy="3833393"/>
          </a:xfrm>
          <a:prstGeom prst="rect">
            <a:avLst/>
          </a:prstGeom>
          <a:solidFill>
            <a:srgbClr val="D3E1CC">
              <a:alpha val="89803"/>
            </a:srgbClr>
          </a:solidFill>
          <a:ln w="25400" cap="flat" cmpd="sng">
            <a:solidFill>
              <a:srgbClr val="D3E1CC">
                <a:alpha val="89803"/>
              </a:srgbClr>
            </a:solidFill>
            <a:prstDash val="solid"/>
            <a:round/>
            <a:headEnd type="none" w="sm" len="sm"/>
            <a:tailEnd type="none" w="sm" len="sm"/>
          </a:ln>
        </p:spPr>
        <p:txBody>
          <a:bodyPr spcFirstLastPara="1" wrap="square" lIns="91425" tIns="91425" rIns="91425" bIns="91425" anchor="ctr" anchorCtr="0">
            <a:noAutofit/>
          </a:bodyPr>
          <a:lstStyle/>
          <a:p>
            <a:endParaRPr sz="2400"/>
          </a:p>
        </p:txBody>
      </p:sp>
      <p:sp>
        <p:nvSpPr>
          <p:cNvPr id="20" name="Google Shape;365;g17972f5802a_0_886">
            <a:extLst>
              <a:ext uri="{FF2B5EF4-FFF2-40B4-BE49-F238E27FC236}">
                <a16:creationId xmlns:a16="http://schemas.microsoft.com/office/drawing/2014/main" id="{F81DEA62-FB3D-81C4-C0CB-D34E9F4B643D}"/>
              </a:ext>
              <a:ext uri="{C183D7F6-B498-43B3-948B-1728B52AA6E4}">
                <adec:decorative xmlns:adec="http://schemas.microsoft.com/office/drawing/2017/decorative" val="1"/>
              </a:ext>
            </a:extLst>
          </p:cNvPr>
          <p:cNvSpPr txBox="1"/>
          <p:nvPr/>
        </p:nvSpPr>
        <p:spPr>
          <a:xfrm>
            <a:off x="9070021" y="2144098"/>
            <a:ext cx="2491831" cy="3833393"/>
          </a:xfrm>
          <a:prstGeom prst="rect">
            <a:avLst/>
          </a:prstGeom>
          <a:noFill/>
          <a:ln>
            <a:noFill/>
          </a:ln>
        </p:spPr>
        <p:txBody>
          <a:bodyPr spcFirstLastPara="1" wrap="square" lIns="128000" tIns="128000" rIns="170675" bIns="192000" anchor="t" anchorCtr="0">
            <a:noAutofit/>
          </a:bodyPr>
          <a:lstStyle/>
          <a:p>
            <a:pPr marL="457189" lvl="2" indent="-228594">
              <a:lnSpc>
                <a:spcPct val="90000"/>
              </a:lnSpc>
              <a:spcBef>
                <a:spcPts val="360"/>
              </a:spcBef>
              <a:buClr>
                <a:srgbClr val="000000"/>
              </a:buClr>
              <a:buSzPts val="2400"/>
              <a:buFont typeface="Arial"/>
              <a:buChar char="•"/>
            </a:pPr>
            <a:endParaRPr lang="en-US" sz="2000" dirty="0">
              <a:solidFill>
                <a:srgbClr val="000000"/>
              </a:solidFill>
              <a:latin typeface="Calibri"/>
              <a:ea typeface="Calibri"/>
              <a:cs typeface="Calibri"/>
              <a:sym typeface="Calibri"/>
            </a:endParaRPr>
          </a:p>
        </p:txBody>
      </p:sp>
      <p:sp>
        <p:nvSpPr>
          <p:cNvPr id="22" name="TextBox 21">
            <a:extLst>
              <a:ext uri="{FF2B5EF4-FFF2-40B4-BE49-F238E27FC236}">
                <a16:creationId xmlns:a16="http://schemas.microsoft.com/office/drawing/2014/main" id="{AEC2B045-2849-6DAE-7917-5AE2DC5852A2}"/>
              </a:ext>
            </a:extLst>
          </p:cNvPr>
          <p:cNvSpPr txBox="1"/>
          <p:nvPr/>
        </p:nvSpPr>
        <p:spPr>
          <a:xfrm>
            <a:off x="712381" y="1519757"/>
            <a:ext cx="2137145" cy="424732"/>
          </a:xfrm>
          <a:prstGeom prst="rect">
            <a:avLst/>
          </a:prstGeom>
          <a:noFill/>
        </p:spPr>
        <p:txBody>
          <a:bodyPr wrap="square" rtlCol="0">
            <a:spAutoFit/>
          </a:bodyPr>
          <a:lstStyle/>
          <a:p>
            <a:pPr algn="ctr">
              <a:lnSpc>
                <a:spcPct val="90000"/>
              </a:lnSpc>
              <a:buClr>
                <a:srgbClr val="000000"/>
              </a:buClr>
              <a:buSzPts val="2400"/>
            </a:pPr>
            <a:r>
              <a:rPr lang="en-US" sz="2400" b="1" dirty="0">
                <a:solidFill>
                  <a:schemeClr val="tx1">
                    <a:lumMod val="75000"/>
                  </a:schemeClr>
                </a:solidFill>
                <a:latin typeface="Calibri"/>
                <a:ea typeface="Calibri"/>
                <a:cs typeface="Calibri"/>
                <a:sym typeface="Calibri"/>
              </a:rPr>
              <a:t>For patients</a:t>
            </a:r>
            <a:endParaRPr lang="en-US" sz="2400" b="1" dirty="0">
              <a:solidFill>
                <a:schemeClr val="tx1">
                  <a:lumMod val="75000"/>
                </a:schemeClr>
              </a:solidFill>
            </a:endParaRPr>
          </a:p>
        </p:txBody>
      </p:sp>
      <p:sp>
        <p:nvSpPr>
          <p:cNvPr id="23" name="TextBox 22">
            <a:extLst>
              <a:ext uri="{FF2B5EF4-FFF2-40B4-BE49-F238E27FC236}">
                <a16:creationId xmlns:a16="http://schemas.microsoft.com/office/drawing/2014/main" id="{CEAE4965-CF95-ED40-AFCF-0FEBB5B62FAF}"/>
              </a:ext>
            </a:extLst>
          </p:cNvPr>
          <p:cNvSpPr txBox="1"/>
          <p:nvPr/>
        </p:nvSpPr>
        <p:spPr>
          <a:xfrm>
            <a:off x="547957" y="2291632"/>
            <a:ext cx="2219379" cy="2739211"/>
          </a:xfrm>
          <a:prstGeom prst="rect">
            <a:avLst/>
          </a:prstGeom>
          <a:noFill/>
        </p:spPr>
        <p:txBody>
          <a:bodyPr wrap="square" rtlCol="0">
            <a:spAutoFit/>
          </a:bodyPr>
          <a:lstStyle/>
          <a:p>
            <a:pPr marL="228594" lvl="1" indent="-228594">
              <a:lnSpc>
                <a:spcPct val="90000"/>
              </a:lnSpc>
              <a:buClr>
                <a:srgbClr val="000000"/>
              </a:buClr>
              <a:buSzPts val="2400"/>
              <a:buFont typeface="Arial"/>
              <a:buChar char="•"/>
            </a:pPr>
            <a:r>
              <a:rPr lang="en-US" sz="2000" dirty="0">
                <a:solidFill>
                  <a:srgbClr val="000000"/>
                </a:solidFill>
                <a:latin typeface="Calibri"/>
                <a:ea typeface="Calibri"/>
                <a:cs typeface="Calibri"/>
                <a:sym typeface="Calibri"/>
              </a:rPr>
              <a:t>Chairs, or bench if no chairs available</a:t>
            </a:r>
            <a:endParaRPr lang="en-US" sz="1200" dirty="0"/>
          </a:p>
          <a:p>
            <a:pPr marL="228594" lvl="1" indent="-228594">
              <a:lnSpc>
                <a:spcPct val="90000"/>
              </a:lnSpc>
              <a:spcBef>
                <a:spcPts val="360"/>
              </a:spcBef>
              <a:buClr>
                <a:srgbClr val="000000"/>
              </a:buClr>
              <a:buSzPts val="2400"/>
              <a:buFont typeface="Arial"/>
              <a:buChar char="•"/>
            </a:pPr>
            <a:r>
              <a:rPr lang="en-US" sz="2000" dirty="0">
                <a:solidFill>
                  <a:srgbClr val="000000"/>
                </a:solidFill>
                <a:latin typeface="Calibri"/>
                <a:ea typeface="Calibri"/>
                <a:cs typeface="Calibri"/>
                <a:sym typeface="Calibri"/>
              </a:rPr>
              <a:t>Food and water</a:t>
            </a:r>
            <a:endParaRPr lang="en-US" sz="1200" dirty="0"/>
          </a:p>
          <a:p>
            <a:pPr marL="228594" lvl="1" indent="-228594">
              <a:lnSpc>
                <a:spcPct val="90000"/>
              </a:lnSpc>
              <a:spcBef>
                <a:spcPts val="360"/>
              </a:spcBef>
              <a:buClr>
                <a:srgbClr val="000000"/>
              </a:buClr>
              <a:buSzPts val="2400"/>
              <a:buFont typeface="Arial"/>
              <a:buChar char="•"/>
            </a:pPr>
            <a:r>
              <a:rPr lang="en-US" sz="2000" dirty="0">
                <a:solidFill>
                  <a:srgbClr val="000000"/>
                </a:solidFill>
                <a:latin typeface="Calibri"/>
                <a:ea typeface="Calibri"/>
                <a:cs typeface="Calibri"/>
                <a:sym typeface="Calibri"/>
              </a:rPr>
              <a:t>Hand hygiene station</a:t>
            </a:r>
          </a:p>
          <a:p>
            <a:pPr marL="228594" lvl="1" indent="-228594">
              <a:lnSpc>
                <a:spcPct val="90000"/>
              </a:lnSpc>
              <a:spcBef>
                <a:spcPts val="360"/>
              </a:spcBef>
              <a:buClr>
                <a:srgbClr val="000000"/>
              </a:buClr>
              <a:buSzPts val="2400"/>
              <a:buFont typeface="Arial"/>
              <a:buChar char="•"/>
            </a:pPr>
            <a:r>
              <a:rPr lang="en-US" sz="2000" dirty="0">
                <a:latin typeface="Calibri"/>
                <a:cs typeface="Calibri"/>
                <a:sym typeface="Calibri"/>
              </a:rPr>
              <a:t>Separate toilet or latrine</a:t>
            </a:r>
            <a:endParaRPr lang="en-US" sz="1200" dirty="0"/>
          </a:p>
          <a:p>
            <a:endParaRPr lang="en-US" dirty="0">
              <a:solidFill>
                <a:srgbClr val="000000"/>
              </a:solidFill>
              <a:latin typeface="Calibri" panose="020F0502020204030204" pitchFamily="34" charset="0"/>
            </a:endParaRPr>
          </a:p>
        </p:txBody>
      </p:sp>
      <p:sp>
        <p:nvSpPr>
          <p:cNvPr id="24" name="TextBox 23">
            <a:extLst>
              <a:ext uri="{FF2B5EF4-FFF2-40B4-BE49-F238E27FC236}">
                <a16:creationId xmlns:a16="http://schemas.microsoft.com/office/drawing/2014/main" id="{31B0CEDB-AFFA-965D-1CD0-92DF68D620D9}"/>
              </a:ext>
            </a:extLst>
          </p:cNvPr>
          <p:cNvSpPr txBox="1"/>
          <p:nvPr/>
        </p:nvSpPr>
        <p:spPr>
          <a:xfrm>
            <a:off x="3519377" y="1371600"/>
            <a:ext cx="2222204" cy="1034129"/>
          </a:xfrm>
          <a:prstGeom prst="rect">
            <a:avLst/>
          </a:prstGeom>
          <a:noFill/>
        </p:spPr>
        <p:txBody>
          <a:bodyPr wrap="square" rtlCol="0">
            <a:spAutoFit/>
          </a:bodyPr>
          <a:lstStyle/>
          <a:p>
            <a:pPr algn="ctr">
              <a:lnSpc>
                <a:spcPct val="90000"/>
              </a:lnSpc>
              <a:buClr>
                <a:srgbClr val="000000"/>
              </a:buClr>
              <a:buSzPts val="2400"/>
            </a:pPr>
            <a:r>
              <a:rPr lang="en-US" sz="2400" b="1" dirty="0">
                <a:solidFill>
                  <a:schemeClr val="tx1">
                    <a:lumMod val="75000"/>
                  </a:schemeClr>
                </a:solidFill>
                <a:latin typeface="Calibri"/>
                <a:ea typeface="Calibri"/>
                <a:cs typeface="Calibri"/>
                <a:sym typeface="Calibri"/>
              </a:rPr>
              <a:t>Patient care</a:t>
            </a:r>
          </a:p>
          <a:p>
            <a:pPr algn="ctr">
              <a:lnSpc>
                <a:spcPct val="90000"/>
              </a:lnSpc>
              <a:buClr>
                <a:srgbClr val="000000"/>
              </a:buClr>
              <a:buSzPts val="2400"/>
            </a:pPr>
            <a:r>
              <a:rPr lang="en-US" sz="2400" b="1" dirty="0">
                <a:solidFill>
                  <a:schemeClr val="tx1">
                    <a:lumMod val="75000"/>
                  </a:schemeClr>
                </a:solidFill>
                <a:latin typeface="Calibri"/>
                <a:cs typeface="Calibri"/>
                <a:sym typeface="Calibri"/>
              </a:rPr>
              <a:t>(IF REQUIRED)</a:t>
            </a:r>
            <a:endParaRPr lang="en-US" sz="2400" b="1" dirty="0">
              <a:solidFill>
                <a:schemeClr val="tx1">
                  <a:lumMod val="75000"/>
                </a:schemeClr>
              </a:solidFill>
            </a:endParaRPr>
          </a:p>
          <a:p>
            <a:endParaRPr lang="en-US" dirty="0">
              <a:solidFill>
                <a:srgbClr val="000000"/>
              </a:solidFill>
              <a:latin typeface="Calibri" panose="020F0502020204030204" pitchFamily="34" charset="0"/>
            </a:endParaRPr>
          </a:p>
        </p:txBody>
      </p:sp>
      <p:sp>
        <p:nvSpPr>
          <p:cNvPr id="25" name="TextBox 24">
            <a:extLst>
              <a:ext uri="{FF2B5EF4-FFF2-40B4-BE49-F238E27FC236}">
                <a16:creationId xmlns:a16="http://schemas.microsoft.com/office/drawing/2014/main" id="{12E0150E-7932-B03A-B7CD-C070BE29F8F8}"/>
              </a:ext>
            </a:extLst>
          </p:cNvPr>
          <p:cNvSpPr txBox="1"/>
          <p:nvPr/>
        </p:nvSpPr>
        <p:spPr>
          <a:xfrm>
            <a:off x="3519377" y="2291632"/>
            <a:ext cx="2222204" cy="3294880"/>
          </a:xfrm>
          <a:prstGeom prst="rect">
            <a:avLst/>
          </a:prstGeom>
          <a:noFill/>
        </p:spPr>
        <p:txBody>
          <a:bodyPr wrap="square" rtlCol="0">
            <a:spAutoFit/>
          </a:bodyPr>
          <a:lstStyle/>
          <a:p>
            <a:pPr marL="228594" lvl="1" indent="-228594">
              <a:lnSpc>
                <a:spcPct val="90000"/>
              </a:lnSpc>
              <a:spcBef>
                <a:spcPts val="360"/>
              </a:spcBef>
              <a:buClr>
                <a:srgbClr val="000000"/>
              </a:buClr>
              <a:buSzPts val="2400"/>
              <a:buFont typeface="Arial"/>
              <a:buChar char="•"/>
            </a:pPr>
            <a:r>
              <a:rPr lang="en-US" sz="2000" dirty="0">
                <a:solidFill>
                  <a:srgbClr val="000000"/>
                </a:solidFill>
                <a:latin typeface="Calibri"/>
                <a:ea typeface="Calibri"/>
                <a:cs typeface="Calibri"/>
                <a:sym typeface="Calibri"/>
              </a:rPr>
              <a:t>PPE for healthcare workers </a:t>
            </a:r>
          </a:p>
          <a:p>
            <a:pPr marL="228594" lvl="1" indent="-228594">
              <a:lnSpc>
                <a:spcPct val="90000"/>
              </a:lnSpc>
              <a:spcBef>
                <a:spcPts val="360"/>
              </a:spcBef>
              <a:buClr>
                <a:srgbClr val="000000"/>
              </a:buClr>
              <a:buSzPts val="2400"/>
              <a:buFont typeface="Arial"/>
              <a:buChar char="•"/>
            </a:pPr>
            <a:r>
              <a:rPr lang="en-US" sz="2000" dirty="0">
                <a:solidFill>
                  <a:srgbClr val="000000"/>
                </a:solidFill>
                <a:latin typeface="Calibri"/>
                <a:ea typeface="Calibri"/>
                <a:cs typeface="Calibri"/>
                <a:sym typeface="Calibri"/>
              </a:rPr>
              <a:t>Hand hygiene stations for healthcare workers</a:t>
            </a:r>
          </a:p>
          <a:p>
            <a:pPr marL="228594" lvl="1" indent="-228594">
              <a:lnSpc>
                <a:spcPct val="90000"/>
              </a:lnSpc>
              <a:spcBef>
                <a:spcPts val="360"/>
              </a:spcBef>
              <a:buSzPts val="2400"/>
              <a:buFont typeface="Arial"/>
              <a:buChar char="•"/>
            </a:pPr>
            <a:r>
              <a:rPr lang="en-US" sz="2000" dirty="0">
                <a:solidFill>
                  <a:srgbClr val="000000"/>
                </a:solidFill>
                <a:latin typeface="Calibri" panose="020F0502020204030204" pitchFamily="34" charset="0"/>
                <a:ea typeface="Calibri" panose="020F0502020204030204" pitchFamily="34" charset="0"/>
                <a:cs typeface="Calibri" panose="020F0502020204030204" pitchFamily="34" charset="0"/>
                <a:sym typeface="Calibri"/>
              </a:rPr>
              <a:t>Designated patient care equipment</a:t>
            </a:r>
            <a:endParaRPr lang="en-US" sz="2400" dirty="0"/>
          </a:p>
          <a:p>
            <a:endParaRPr lang="en-US" dirty="0">
              <a:solidFill>
                <a:srgbClr val="000000"/>
              </a:solidFill>
              <a:latin typeface="Calibri" panose="020F0502020204030204" pitchFamily="34" charset="0"/>
            </a:endParaRPr>
          </a:p>
        </p:txBody>
      </p:sp>
      <p:sp>
        <p:nvSpPr>
          <p:cNvPr id="26" name="TextBox 25">
            <a:extLst>
              <a:ext uri="{FF2B5EF4-FFF2-40B4-BE49-F238E27FC236}">
                <a16:creationId xmlns:a16="http://schemas.microsoft.com/office/drawing/2014/main" id="{372D2882-48A1-30E5-0A83-00A289D195C4}"/>
              </a:ext>
            </a:extLst>
          </p:cNvPr>
          <p:cNvSpPr txBox="1"/>
          <p:nvPr/>
        </p:nvSpPr>
        <p:spPr>
          <a:xfrm>
            <a:off x="6311526" y="1339701"/>
            <a:ext cx="2322111" cy="1107996"/>
          </a:xfrm>
          <a:prstGeom prst="rect">
            <a:avLst/>
          </a:prstGeom>
          <a:noFill/>
        </p:spPr>
        <p:txBody>
          <a:bodyPr wrap="square" rtlCol="0">
            <a:spAutoFit/>
          </a:bodyPr>
          <a:lstStyle/>
          <a:p>
            <a:pPr algn="ctr"/>
            <a:r>
              <a:rPr lang="en-US" sz="2400" b="1" dirty="0">
                <a:solidFill>
                  <a:schemeClr val="tx1">
                    <a:lumMod val="75000"/>
                  </a:schemeClr>
                </a:solidFill>
                <a:latin typeface="Calibri"/>
                <a:ea typeface="Calibri"/>
                <a:cs typeface="Calibri"/>
                <a:sym typeface="Calibri"/>
              </a:rPr>
              <a:t>Cleaning and disinfection</a:t>
            </a:r>
            <a:endParaRPr lang="en-US" sz="2400" b="1" dirty="0">
              <a:solidFill>
                <a:schemeClr val="tx1">
                  <a:lumMod val="75000"/>
                </a:schemeClr>
              </a:solidFill>
            </a:endParaRPr>
          </a:p>
          <a:p>
            <a:endParaRPr lang="en-US" dirty="0">
              <a:solidFill>
                <a:srgbClr val="000000"/>
              </a:solidFill>
              <a:latin typeface="Calibri" panose="020F0502020204030204" pitchFamily="34" charset="0"/>
            </a:endParaRPr>
          </a:p>
        </p:txBody>
      </p:sp>
      <p:sp>
        <p:nvSpPr>
          <p:cNvPr id="27" name="TextBox 26">
            <a:extLst>
              <a:ext uri="{FF2B5EF4-FFF2-40B4-BE49-F238E27FC236}">
                <a16:creationId xmlns:a16="http://schemas.microsoft.com/office/drawing/2014/main" id="{D1BADE82-6604-653F-F440-5683C7000E16}"/>
              </a:ext>
            </a:extLst>
          </p:cNvPr>
          <p:cNvSpPr txBox="1"/>
          <p:nvPr/>
        </p:nvSpPr>
        <p:spPr>
          <a:xfrm>
            <a:off x="6229332" y="2268337"/>
            <a:ext cx="2322111" cy="3518912"/>
          </a:xfrm>
          <a:prstGeom prst="rect">
            <a:avLst/>
          </a:prstGeom>
          <a:noFill/>
        </p:spPr>
        <p:txBody>
          <a:bodyPr wrap="square" rtlCol="0">
            <a:spAutoFit/>
          </a:bodyPr>
          <a:lstStyle/>
          <a:p>
            <a:pPr marL="228594" lvl="1" indent="-228594">
              <a:lnSpc>
                <a:spcPct val="90000"/>
              </a:lnSpc>
              <a:buClr>
                <a:srgbClr val="000000"/>
              </a:buClr>
              <a:buSzPts val="2400"/>
              <a:buFont typeface="Arial"/>
              <a:buChar char="•"/>
            </a:pPr>
            <a:r>
              <a:rPr lang="en-US" sz="2000" dirty="0">
                <a:solidFill>
                  <a:srgbClr val="000000"/>
                </a:solidFill>
                <a:latin typeface="Calibri"/>
                <a:ea typeface="Calibri"/>
                <a:cs typeface="Calibri"/>
                <a:sym typeface="Calibri"/>
              </a:rPr>
              <a:t>0.5% chlorine solution (for disinfection) or other approved hospital  disinfectant*</a:t>
            </a:r>
            <a:endParaRPr lang="en-US" sz="1200" dirty="0"/>
          </a:p>
          <a:p>
            <a:pPr marL="228594" lvl="1" indent="-228594">
              <a:lnSpc>
                <a:spcPct val="90000"/>
              </a:lnSpc>
              <a:spcBef>
                <a:spcPts val="360"/>
              </a:spcBef>
              <a:buClr>
                <a:srgbClr val="000000"/>
              </a:buClr>
              <a:buSzPts val="2400"/>
              <a:buFont typeface="Arial"/>
              <a:buChar char="•"/>
            </a:pPr>
            <a:r>
              <a:rPr lang="en-US" sz="2000" dirty="0">
                <a:solidFill>
                  <a:srgbClr val="000000"/>
                </a:solidFill>
                <a:latin typeface="Calibri"/>
                <a:ea typeface="Calibri"/>
                <a:cs typeface="Calibri"/>
                <a:sym typeface="Calibri"/>
              </a:rPr>
              <a:t>Soap and water</a:t>
            </a:r>
            <a:endParaRPr lang="en-US" sz="1200" dirty="0"/>
          </a:p>
          <a:p>
            <a:pPr marL="228594" lvl="1" indent="-228594">
              <a:lnSpc>
                <a:spcPct val="90000"/>
              </a:lnSpc>
              <a:spcBef>
                <a:spcPts val="360"/>
              </a:spcBef>
              <a:buClr>
                <a:srgbClr val="000000"/>
              </a:buClr>
              <a:buSzPts val="2400"/>
              <a:buFont typeface="Arial"/>
              <a:buChar char="•"/>
            </a:pPr>
            <a:r>
              <a:rPr lang="en-US" sz="2000" dirty="0">
                <a:solidFill>
                  <a:srgbClr val="000000"/>
                </a:solidFill>
                <a:latin typeface="Calibri"/>
                <a:ea typeface="Calibri"/>
                <a:cs typeface="Calibri"/>
                <a:sym typeface="Calibri"/>
              </a:rPr>
              <a:t>Cleaning equipment (buckets, cloths, mop)</a:t>
            </a:r>
            <a:endParaRPr lang="en-US" sz="1200" dirty="0"/>
          </a:p>
          <a:p>
            <a:endParaRPr lang="en-US" dirty="0">
              <a:solidFill>
                <a:srgbClr val="000000"/>
              </a:solidFill>
              <a:latin typeface="Calibri" panose="020F0502020204030204" pitchFamily="34" charset="0"/>
            </a:endParaRPr>
          </a:p>
        </p:txBody>
      </p:sp>
      <p:sp>
        <p:nvSpPr>
          <p:cNvPr id="28" name="TextBox 27">
            <a:extLst>
              <a:ext uri="{FF2B5EF4-FFF2-40B4-BE49-F238E27FC236}">
                <a16:creationId xmlns:a16="http://schemas.microsoft.com/office/drawing/2014/main" id="{DD98F938-EB1F-9E14-DEA6-FA7ED5661FFF}"/>
              </a:ext>
            </a:extLst>
          </p:cNvPr>
          <p:cNvSpPr txBox="1"/>
          <p:nvPr/>
        </p:nvSpPr>
        <p:spPr>
          <a:xfrm>
            <a:off x="9203582" y="1371600"/>
            <a:ext cx="2173255" cy="738664"/>
          </a:xfrm>
          <a:prstGeom prst="rect">
            <a:avLst/>
          </a:prstGeom>
          <a:noFill/>
        </p:spPr>
        <p:txBody>
          <a:bodyPr wrap="square" rtlCol="0">
            <a:spAutoFit/>
          </a:bodyPr>
          <a:lstStyle/>
          <a:p>
            <a:pPr algn="ctr"/>
            <a:r>
              <a:rPr lang="en-US" sz="2400" b="1" dirty="0">
                <a:solidFill>
                  <a:schemeClr val="tx1">
                    <a:lumMod val="75000"/>
                  </a:schemeClr>
                </a:solidFill>
                <a:latin typeface="Calibri"/>
                <a:ea typeface="Calibri"/>
                <a:cs typeface="Calibri"/>
                <a:sym typeface="Calibri"/>
              </a:rPr>
              <a:t>Waste</a:t>
            </a:r>
            <a:endParaRPr lang="en-US" sz="2400" b="1" dirty="0">
              <a:solidFill>
                <a:schemeClr val="tx1">
                  <a:lumMod val="75000"/>
                </a:schemeClr>
              </a:solidFill>
            </a:endParaRPr>
          </a:p>
          <a:p>
            <a:endParaRPr lang="en-US" dirty="0">
              <a:solidFill>
                <a:srgbClr val="000000"/>
              </a:solidFill>
              <a:latin typeface="Calibri" panose="020F0502020204030204" pitchFamily="34" charset="0"/>
            </a:endParaRPr>
          </a:p>
        </p:txBody>
      </p:sp>
      <p:sp>
        <p:nvSpPr>
          <p:cNvPr id="29" name="TextBox 28">
            <a:extLst>
              <a:ext uri="{FF2B5EF4-FFF2-40B4-BE49-F238E27FC236}">
                <a16:creationId xmlns:a16="http://schemas.microsoft.com/office/drawing/2014/main" id="{C9E73612-B04C-D9C7-5623-EB406B328407}"/>
              </a:ext>
            </a:extLst>
          </p:cNvPr>
          <p:cNvSpPr txBox="1"/>
          <p:nvPr/>
        </p:nvSpPr>
        <p:spPr>
          <a:xfrm>
            <a:off x="9121388" y="2291632"/>
            <a:ext cx="2351142" cy="1251625"/>
          </a:xfrm>
          <a:prstGeom prst="rect">
            <a:avLst/>
          </a:prstGeom>
          <a:noFill/>
        </p:spPr>
        <p:txBody>
          <a:bodyPr wrap="square" rtlCol="0">
            <a:spAutoFit/>
          </a:bodyPr>
          <a:lstStyle/>
          <a:p>
            <a:pPr marL="228594" lvl="1" indent="-228594">
              <a:lnSpc>
                <a:spcPct val="90000"/>
              </a:lnSpc>
              <a:buClr>
                <a:srgbClr val="000000"/>
              </a:buClr>
              <a:buSzPts val="2400"/>
              <a:buFont typeface="Arial"/>
              <a:buChar char="•"/>
            </a:pPr>
            <a:r>
              <a:rPr lang="de-DE" sz="2000" dirty="0">
                <a:solidFill>
                  <a:srgbClr val="000000"/>
                </a:solidFill>
                <a:latin typeface="Calibri"/>
                <a:ea typeface="Calibri"/>
                <a:cs typeface="Calibri"/>
                <a:sym typeface="Calibri"/>
              </a:rPr>
              <a:t>Biohazard waste bin (red)</a:t>
            </a:r>
            <a:endParaRPr lang="de-DE" sz="1200" dirty="0"/>
          </a:p>
          <a:p>
            <a:pPr marL="0" lvl="1" indent="-228594">
              <a:lnSpc>
                <a:spcPct val="90000"/>
              </a:lnSpc>
              <a:spcBef>
                <a:spcPts val="360"/>
              </a:spcBef>
              <a:buClr>
                <a:srgbClr val="000000"/>
              </a:buClr>
              <a:buSzPts val="2400"/>
              <a:buFont typeface="Arial"/>
              <a:buChar char="•"/>
            </a:pPr>
            <a:r>
              <a:rPr lang="de-DE" sz="2000" dirty="0">
                <a:solidFill>
                  <a:srgbClr val="000000"/>
                </a:solidFill>
                <a:latin typeface="Calibri"/>
                <a:ea typeface="Calibri"/>
                <a:cs typeface="Calibri"/>
                <a:sym typeface="Calibri"/>
              </a:rPr>
              <a:t>General waste bin</a:t>
            </a:r>
          </a:p>
          <a:p>
            <a:endParaRPr lang="en-US" dirty="0">
              <a:solidFill>
                <a:srgbClr val="000000"/>
              </a:solidFill>
              <a:latin typeface="Calibri" panose="020F0502020204030204" pitchFamily="34" charset="0"/>
            </a:endParaRPr>
          </a:p>
        </p:txBody>
      </p:sp>
      <p:sp>
        <p:nvSpPr>
          <p:cNvPr id="4" name="TextBox 3">
            <a:extLst>
              <a:ext uri="{FF2B5EF4-FFF2-40B4-BE49-F238E27FC236}">
                <a16:creationId xmlns:a16="http://schemas.microsoft.com/office/drawing/2014/main" id="{6963FD61-8228-33F5-B765-010B92B64890}"/>
              </a:ext>
            </a:extLst>
          </p:cNvPr>
          <p:cNvSpPr txBox="1"/>
          <p:nvPr/>
        </p:nvSpPr>
        <p:spPr>
          <a:xfrm>
            <a:off x="611333" y="6350000"/>
            <a:ext cx="7714222" cy="369332"/>
          </a:xfrm>
          <a:prstGeom prst="rect">
            <a:avLst/>
          </a:prstGeom>
          <a:noFill/>
        </p:spPr>
        <p:txBody>
          <a:bodyPr wrap="square" lIns="91440" tIns="45720" rIns="91440" bIns="45720" rtlCol="0" anchor="t">
            <a:spAutoFit/>
          </a:bodyPr>
          <a:lstStyle/>
          <a:p>
            <a:r>
              <a:rPr lang="en-US">
                <a:solidFill>
                  <a:srgbClr val="000000"/>
                </a:solidFill>
                <a:latin typeface="Calibri"/>
                <a:cs typeface="Calibri"/>
              </a:rPr>
              <a:t>* Alcohol at 70-90% (ethanol, isopropyl), improved hydrogen peroxide ≥ 0.5% </a:t>
            </a:r>
            <a:endParaRPr lang="en-US">
              <a:solidFill>
                <a:srgbClr val="000000"/>
              </a:solidFill>
              <a:latin typeface="Calibri" panose="020F0502020204030204" pitchFamily="34" charset="0"/>
            </a:endParaRPr>
          </a:p>
        </p:txBody>
      </p:sp>
    </p:spTree>
    <p:extLst>
      <p:ext uri="{BB962C8B-B14F-4D97-AF65-F5344CB8AC3E}">
        <p14:creationId xmlns:p14="http://schemas.microsoft.com/office/powerpoint/2010/main" val="888857829"/>
      </p:ext>
    </p:extLst>
  </p:cSld>
  <p:clrMapOvr>
    <a:masterClrMapping/>
  </p:clrMapOvr>
  <p:transition>
    <p:fade/>
  </p:transition>
</p:sld>
</file>

<file path=ppt/theme/theme1.xml><?xml version="1.0" encoding="utf-8"?>
<a:theme xmlns:a="http://schemas.openxmlformats.org/drawingml/2006/main" name="DHQP_ATSDR Combined">
  <a:themeElements>
    <a:clrScheme name="Custom 1">
      <a:dk1>
        <a:srgbClr val="0F56DC"/>
      </a:dk1>
      <a:lt1>
        <a:srgbClr val="FFC000"/>
      </a:lt1>
      <a:dk2>
        <a:srgbClr val="FFFFFF"/>
      </a:dk2>
      <a:lt2>
        <a:srgbClr val="FFFFFF"/>
      </a:lt2>
      <a:accent1>
        <a:srgbClr val="008080"/>
      </a:accent1>
      <a:accent2>
        <a:srgbClr val="993300"/>
      </a:accent2>
      <a:accent3>
        <a:srgbClr val="CCCC00"/>
      </a:accent3>
      <a:accent4>
        <a:srgbClr val="7F7F7F"/>
      </a:accent4>
      <a:accent5>
        <a:srgbClr val="0F56DC"/>
      </a:accent5>
      <a:accent6>
        <a:srgbClr val="002060"/>
      </a:accent6>
      <a:hlink>
        <a:srgbClr val="0F56DC"/>
      </a:hlink>
      <a:folHlink>
        <a:srgbClr val="3077FF"/>
      </a:folHlink>
    </a:clrScheme>
    <a:fontScheme name="CDC Myriad Web Pro">
      <a:majorFont>
        <a:latin typeface="Myriad Web Pro"/>
        <a:ea typeface=""/>
        <a:cs typeface=""/>
      </a:majorFont>
      <a:minorFont>
        <a:latin typeface="Myriad Web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smtClean="0">
            <a:solidFill>
              <a:srgbClr val="000000"/>
            </a:solidFill>
            <a:latin typeface="Calibri" panose="020F0502020204030204" pitchFamily="34" charset="0"/>
          </a:defRPr>
        </a:defPPr>
      </a:lstStyle>
    </a:txDef>
  </a:objectDefaults>
  <a:extraClrSchemeLst/>
  <a:extLst>
    <a:ext uri="{05A4C25C-085E-4340-85A3-A5531E510DB2}">
      <thm15:themeFamily xmlns:thm15="http://schemas.microsoft.com/office/thememl/2012/main" name="DHQP_ATSDR Combined" id="{5FAE2803-7B31-4CF6-98E6-2CF9EC8D6EDD}" vid="{918626BD-6491-46D0-9E71-8DA95D31AA0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1F1D77B3D37B44DAC62FD0B407B00D1" ma:contentTypeVersion="10" ma:contentTypeDescription="Create a new document." ma:contentTypeScope="" ma:versionID="1c0c4ebe4f732285ca0cd1d8e5b261a8">
  <xsd:schema xmlns:xsd="http://www.w3.org/2001/XMLSchema" xmlns:xs="http://www.w3.org/2001/XMLSchema" xmlns:p="http://schemas.microsoft.com/office/2006/metadata/properties" xmlns:ns2="d9557b21-3a07-4829-8c5e-3740791e0e98" xmlns:ns3="0d643e6b-beed-4993-859b-c9c3c7fee416" targetNamespace="http://schemas.microsoft.com/office/2006/metadata/properties" ma:root="true" ma:fieldsID="5bacc5ebcd8950f2c00c7bc92bdee1a0" ns2:_="" ns3:_="">
    <xsd:import namespace="d9557b21-3a07-4829-8c5e-3740791e0e98"/>
    <xsd:import namespace="0d643e6b-beed-4993-859b-c9c3c7fee416"/>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9557b21-3a07-4829-8c5e-3740791e0e9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9353dbe8-8260-4ccf-8219-3d2995e6fa15"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d643e6b-beed-4993-859b-c9c3c7fee416"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37e58c4d-a607-4661-a0cd-90ece2dfccfe}" ma:internalName="TaxCatchAll" ma:showField="CatchAllData" ma:web="0d643e6b-beed-4993-859b-c9c3c7fee416">
      <xsd:complexType>
        <xsd:complexContent>
          <xsd:extension base="dms:MultiChoiceLookup">
            <xsd:sequence>
              <xsd:element name="Value" type="dms:Lookup" maxOccurs="unbounded" minOccurs="0" nillable="true"/>
            </xsd:sequence>
          </xsd:extension>
        </xsd:complexContent>
      </xsd:complexType>
    </xsd:element>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0d643e6b-beed-4993-859b-c9c3c7fee416" xsi:nil="true"/>
    <lcf76f155ced4ddcb4097134ff3c332f xmlns="d9557b21-3a07-4829-8c5e-3740791e0e98">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A72D6A77-08BD-42F3-BA99-7FCC9CD79916}"/>
</file>

<file path=customXml/itemProps2.xml><?xml version="1.0" encoding="utf-8"?>
<ds:datastoreItem xmlns:ds="http://schemas.openxmlformats.org/officeDocument/2006/customXml" ds:itemID="{A887C5D9-1CDC-4D26-89C3-3220376C4060}">
  <ds:schemaRefs>
    <ds:schemaRef ds:uri="http://schemas.microsoft.com/sharepoint/v3/contenttype/forms"/>
  </ds:schemaRefs>
</ds:datastoreItem>
</file>

<file path=customXml/itemProps3.xml><?xml version="1.0" encoding="utf-8"?>
<ds:datastoreItem xmlns:ds="http://schemas.openxmlformats.org/officeDocument/2006/customXml" ds:itemID="{8E820F9B-A8D6-4A3F-8E94-4279227D292D}">
  <ds:schemaRefs>
    <ds:schemaRef ds:uri="d9557b21-3a07-4829-8c5e-3740791e0e98"/>
    <ds:schemaRef ds:uri="http://schemas.microsoft.com/office/2006/documentManagement/types"/>
    <ds:schemaRef ds:uri="0d643e6b-beed-4993-859b-c9c3c7fee416"/>
    <ds:schemaRef ds:uri="http://purl.org/dc/dcmitype/"/>
    <ds:schemaRef ds:uri="http://www.w3.org/XML/1998/namespace"/>
    <ds:schemaRef ds:uri="http://schemas.microsoft.com/office/infopath/2007/PartnerControls"/>
    <ds:schemaRef ds:uri="http://purl.org/dc/elements/1.1/"/>
    <ds:schemaRef ds:uri="http://schemas.openxmlformats.org/package/2006/metadata/core-properties"/>
    <ds:schemaRef ds:uri="http://schemas.microsoft.com/office/2006/metadata/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emplate>DHQP_ATSDR Combined</Template>
  <TotalTime>21</TotalTime>
  <Words>2641</Words>
  <Application>Microsoft Office PowerPoint</Application>
  <PresentationFormat>Widescreen</PresentationFormat>
  <Paragraphs>205</Paragraphs>
  <Slides>14</Slides>
  <Notes>13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Calibri Light</vt:lpstr>
      <vt:lpstr>Myriad Web Pro</vt:lpstr>
      <vt:lpstr>Wingdings</vt:lpstr>
      <vt:lpstr>DHQP_ATSDR Combined</vt:lpstr>
      <vt:lpstr>IPC for Marburg Virus Disease (MVD):  Creating an Isolation Area in Your Facility</vt:lpstr>
      <vt:lpstr>Learning Objectives</vt:lpstr>
      <vt:lpstr>Discuss</vt:lpstr>
      <vt:lpstr>Early identification and separation of suspected Marburg virus disease patients prevents bringing unrecognized Marburg virus disease into your healthcare setting.  This protects… YOU Your co-workers &amp; patients Your community </vt:lpstr>
      <vt:lpstr>Setting Up an Isolation Area</vt:lpstr>
      <vt:lpstr>Isolation</vt:lpstr>
      <vt:lpstr>Isolation Area Requirements</vt:lpstr>
      <vt:lpstr>Isolation Area Design</vt:lpstr>
      <vt:lpstr>Isolation Area Equipment &amp; Supplies</vt:lpstr>
      <vt:lpstr>PPE Removal Area Equipment &amp; Supplies</vt:lpstr>
      <vt:lpstr>Example Facility Setup</vt:lpstr>
      <vt:lpstr>Reflection</vt:lpstr>
      <vt:lpstr>Key Takeaways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IPC for Ebola:  Creating an Isolation Area in Your Facility</dc:title>
  <dc:creator>Ponder, Marilyn (CDC/DDID/NCEZID/DHQP) (CTR)</dc:creator>
  <cp:lastModifiedBy>Ponder, Marilyn (CDC/DDID/NCEZID/DHQP) (CTR)</cp:lastModifiedBy>
  <cp:revision>1</cp:revision>
  <dcterms:created xsi:type="dcterms:W3CDTF">2022-12-01T21:52:29Z</dcterms:created>
  <dcterms:modified xsi:type="dcterms:W3CDTF">2023-04-19T15:02:33Z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7b94a7b8-f06c-4dfe-bdcc-9b548fd58c31_Enabled">
    <vt:lpwstr>true</vt:lpwstr>
  </property>
  <property fmtid="{D5CDD505-2E9C-101B-9397-08002B2CF9AE}" pid="3" name="MSIP_Label_7b94a7b8-f06c-4dfe-bdcc-9b548fd58c31_SetDate">
    <vt:lpwstr>2022-12-01T21:55:17Z</vt:lpwstr>
  </property>
  <property fmtid="{D5CDD505-2E9C-101B-9397-08002B2CF9AE}" pid="4" name="MSIP_Label_7b94a7b8-f06c-4dfe-bdcc-9b548fd58c31_Method">
    <vt:lpwstr>Privileged</vt:lpwstr>
  </property>
  <property fmtid="{D5CDD505-2E9C-101B-9397-08002B2CF9AE}" pid="5" name="MSIP_Label_7b94a7b8-f06c-4dfe-bdcc-9b548fd58c31_Name">
    <vt:lpwstr>7b94a7b8-f06c-4dfe-bdcc-9b548fd58c31</vt:lpwstr>
  </property>
  <property fmtid="{D5CDD505-2E9C-101B-9397-08002B2CF9AE}" pid="6" name="MSIP_Label_7b94a7b8-f06c-4dfe-bdcc-9b548fd58c31_SiteId">
    <vt:lpwstr>9ce70869-60db-44fd-abe8-d2767077fc8f</vt:lpwstr>
  </property>
  <property fmtid="{D5CDD505-2E9C-101B-9397-08002B2CF9AE}" pid="7" name="MSIP_Label_7b94a7b8-f06c-4dfe-bdcc-9b548fd58c31_ActionId">
    <vt:lpwstr>da8bbfb8-c18c-4f2b-bbef-fe48501bda16</vt:lpwstr>
  </property>
  <property fmtid="{D5CDD505-2E9C-101B-9397-08002B2CF9AE}" pid="8" name="MSIP_Label_7b94a7b8-f06c-4dfe-bdcc-9b548fd58c31_ContentBits">
    <vt:lpwstr>0</vt:lpwstr>
  </property>
  <property fmtid="{D5CDD505-2E9C-101B-9397-08002B2CF9AE}" pid="9" name="ContentTypeId">
    <vt:lpwstr>0x010100C1F1D77B3D37B44DAC62FD0B407B00D1</vt:lpwstr>
  </property>
  <property fmtid="{D5CDD505-2E9C-101B-9397-08002B2CF9AE}" pid="10" name="MediaServiceImageTags">
    <vt:lpwstr/>
  </property>
</Properties>
</file>