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4"/>
  </p:sldMasterIdLst>
  <p:notesMasterIdLst>
    <p:notesMasterId r:id="rId25"/>
  </p:notesMasterIdLst>
  <p:sldIdLst>
    <p:sldId id="588" r:id="rId5"/>
    <p:sldId id="322" r:id="rId6"/>
    <p:sldId id="584" r:id="rId7"/>
    <p:sldId id="430" r:id="rId8"/>
    <p:sldId id="586" r:id="rId9"/>
    <p:sldId id="392" r:id="rId10"/>
    <p:sldId id="582" r:id="rId11"/>
    <p:sldId id="397" r:id="rId12"/>
    <p:sldId id="398" r:id="rId13"/>
    <p:sldId id="583" r:id="rId14"/>
    <p:sldId id="399" r:id="rId15"/>
    <p:sldId id="564" r:id="rId16"/>
    <p:sldId id="400" r:id="rId17"/>
    <p:sldId id="401" r:id="rId18"/>
    <p:sldId id="585" r:id="rId19"/>
    <p:sldId id="402" r:id="rId20"/>
    <p:sldId id="409" r:id="rId21"/>
    <p:sldId id="574" r:id="rId22"/>
    <p:sldId id="573" r:id="rId23"/>
    <p:sldId id="587" r:id="rId24"/>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Myriad Web Pro" panose="020B0503030403020204" pitchFamily="34" charset="0"/>
        <a:ea typeface="+mn-ea"/>
        <a:cs typeface="+mn-cs"/>
      </a:defRPr>
    </a:lvl1pPr>
    <a:lvl2pPr marL="457200" algn="l" rtl="0" eaLnBrk="0" fontAlgn="base" hangingPunct="0">
      <a:spcBef>
        <a:spcPct val="0"/>
      </a:spcBef>
      <a:spcAft>
        <a:spcPct val="0"/>
      </a:spcAft>
      <a:defRPr kern="1200">
        <a:solidFill>
          <a:schemeClr val="tx1"/>
        </a:solidFill>
        <a:latin typeface="Myriad Web Pro" panose="020B0503030403020204" pitchFamily="34" charset="0"/>
        <a:ea typeface="+mn-ea"/>
        <a:cs typeface="+mn-cs"/>
      </a:defRPr>
    </a:lvl2pPr>
    <a:lvl3pPr marL="914400" algn="l" rtl="0" eaLnBrk="0" fontAlgn="base" hangingPunct="0">
      <a:spcBef>
        <a:spcPct val="0"/>
      </a:spcBef>
      <a:spcAft>
        <a:spcPct val="0"/>
      </a:spcAft>
      <a:defRPr kern="1200">
        <a:solidFill>
          <a:schemeClr val="tx1"/>
        </a:solidFill>
        <a:latin typeface="Myriad Web Pro" panose="020B0503030403020204" pitchFamily="34" charset="0"/>
        <a:ea typeface="+mn-ea"/>
        <a:cs typeface="+mn-cs"/>
      </a:defRPr>
    </a:lvl3pPr>
    <a:lvl4pPr marL="1371600" algn="l" rtl="0" eaLnBrk="0" fontAlgn="base" hangingPunct="0">
      <a:spcBef>
        <a:spcPct val="0"/>
      </a:spcBef>
      <a:spcAft>
        <a:spcPct val="0"/>
      </a:spcAft>
      <a:defRPr kern="1200">
        <a:solidFill>
          <a:schemeClr val="tx1"/>
        </a:solidFill>
        <a:latin typeface="Myriad Web Pro" panose="020B0503030403020204" pitchFamily="34" charset="0"/>
        <a:ea typeface="+mn-ea"/>
        <a:cs typeface="+mn-cs"/>
      </a:defRPr>
    </a:lvl4pPr>
    <a:lvl5pPr marL="1828800" algn="l" rtl="0" eaLnBrk="0" fontAlgn="base" hangingPunct="0">
      <a:spcBef>
        <a:spcPct val="0"/>
      </a:spcBef>
      <a:spcAft>
        <a:spcPct val="0"/>
      </a:spcAft>
      <a:defRPr kern="1200">
        <a:solidFill>
          <a:schemeClr val="tx1"/>
        </a:solidFill>
        <a:latin typeface="Myriad Web Pro" panose="020B0503030403020204" pitchFamily="34" charset="0"/>
        <a:ea typeface="+mn-ea"/>
        <a:cs typeface="+mn-cs"/>
      </a:defRPr>
    </a:lvl5pPr>
    <a:lvl6pPr marL="2286000" algn="l" defTabSz="914400" rtl="0" eaLnBrk="1" latinLnBrk="0" hangingPunct="1">
      <a:defRPr kern="1200">
        <a:solidFill>
          <a:schemeClr val="tx1"/>
        </a:solidFill>
        <a:latin typeface="Myriad Web Pro" panose="020B0503030403020204" pitchFamily="34" charset="0"/>
        <a:ea typeface="+mn-ea"/>
        <a:cs typeface="+mn-cs"/>
      </a:defRPr>
    </a:lvl6pPr>
    <a:lvl7pPr marL="2743200" algn="l" defTabSz="914400" rtl="0" eaLnBrk="1" latinLnBrk="0" hangingPunct="1">
      <a:defRPr kern="1200">
        <a:solidFill>
          <a:schemeClr val="tx1"/>
        </a:solidFill>
        <a:latin typeface="Myriad Web Pro" panose="020B0503030403020204" pitchFamily="34" charset="0"/>
        <a:ea typeface="+mn-ea"/>
        <a:cs typeface="+mn-cs"/>
      </a:defRPr>
    </a:lvl7pPr>
    <a:lvl8pPr marL="3200400" algn="l" defTabSz="914400" rtl="0" eaLnBrk="1" latinLnBrk="0" hangingPunct="1">
      <a:defRPr kern="1200">
        <a:solidFill>
          <a:schemeClr val="tx1"/>
        </a:solidFill>
        <a:latin typeface="Myriad Web Pro" panose="020B0503030403020204" pitchFamily="34" charset="0"/>
        <a:ea typeface="+mn-ea"/>
        <a:cs typeface="+mn-cs"/>
      </a:defRPr>
    </a:lvl8pPr>
    <a:lvl9pPr marL="3657600" algn="l" defTabSz="914400" rtl="0" eaLnBrk="1" latinLnBrk="0" hangingPunct="1">
      <a:defRPr kern="1200">
        <a:solidFill>
          <a:schemeClr val="tx1"/>
        </a:solidFill>
        <a:latin typeface="Myriad Web Pro" panose="020B0503030403020204" pitchFamily="34" charset="0"/>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2CC3B41-80AD-9C11-6557-53DB0BCBF647}" name="Wilson, Katie (CDC/DDID/NCEZID/DHQP)" initials="KW" userId="Wilson, Katie (CDC/DDID/NCEZID/DHQP)" providerId="None"/>
  <p188:author id="{95D7EAF3-B58E-CADA-DB08-73B7407BEBF9}" name="Ponder, Marilyn (CDC/DDID/NCEZID/DHQP) (CTR)" initials="PM((" userId="S::qvl8@cdc.gov::3999cd6a-e61a-4ada-a4ca-391c3b117a90"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A70FF85-B16D-44B5-958E-BE94D9258AC2}" v="5449" dt="2023-04-18T19:56:03.22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57" autoAdjust="0"/>
    <p:restoredTop sz="86375" autoAdjust="0"/>
  </p:normalViewPr>
  <p:slideViewPr>
    <p:cSldViewPr snapToGrid="0">
      <p:cViewPr varScale="1">
        <p:scale>
          <a:sx n="50" d="100"/>
          <a:sy n="50" d="100"/>
        </p:scale>
        <p:origin x="32" y="120"/>
      </p:cViewPr>
      <p:guideLst/>
    </p:cSldViewPr>
  </p:slideViewPr>
  <p:outlineViewPr>
    <p:cViewPr>
      <p:scale>
        <a:sx n="33" d="100"/>
        <a:sy n="33" d="100"/>
      </p:scale>
      <p:origin x="0" y="-4044"/>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onder, Marilyn (CDC/DDID/NCEZID/DHQP) (CTR)" userId="3999cd6a-e61a-4ada-a4ca-391c3b117a90" providerId="ADAL" clId="{ADE34092-4301-4338-BFD8-F0A43B30D5CA}"/>
    <pc:docChg chg="modSld">
      <pc:chgData name="Ponder, Marilyn (CDC/DDID/NCEZID/DHQP) (CTR)" userId="3999cd6a-e61a-4ada-a4ca-391c3b117a90" providerId="ADAL" clId="{ADE34092-4301-4338-BFD8-F0A43B30D5CA}" dt="2023-04-07T15:00:18.038" v="29" actId="207"/>
      <pc:docMkLst>
        <pc:docMk/>
      </pc:docMkLst>
      <pc:sldChg chg="modSp mod">
        <pc:chgData name="Ponder, Marilyn (CDC/DDID/NCEZID/DHQP) (CTR)" userId="3999cd6a-e61a-4ada-a4ca-391c3b117a90" providerId="ADAL" clId="{ADE34092-4301-4338-BFD8-F0A43B30D5CA}" dt="2023-04-07T15:00:18.038" v="29" actId="207"/>
        <pc:sldMkLst>
          <pc:docMk/>
          <pc:sldMk cId="3608513899" sldId="401"/>
        </pc:sldMkLst>
        <pc:spChg chg="mod">
          <ac:chgData name="Ponder, Marilyn (CDC/DDID/NCEZID/DHQP) (CTR)" userId="3999cd6a-e61a-4ada-a4ca-391c3b117a90" providerId="ADAL" clId="{ADE34092-4301-4338-BFD8-F0A43B30D5CA}" dt="2023-04-07T15:00:18.038" v="29" actId="207"/>
          <ac:spMkLst>
            <pc:docMk/>
            <pc:sldMk cId="3608513899" sldId="401"/>
            <ac:spMk id="2" creationId="{00000000-0000-0000-0000-000000000000}"/>
          </ac:spMkLst>
        </pc:spChg>
      </pc:sldChg>
      <pc:sldChg chg="modNotesTx">
        <pc:chgData name="Ponder, Marilyn (CDC/DDID/NCEZID/DHQP) (CTR)" userId="3999cd6a-e61a-4ada-a4ca-391c3b117a90" providerId="ADAL" clId="{ADE34092-4301-4338-BFD8-F0A43B30D5CA}" dt="2023-04-07T14:59:47.774" v="28" actId="20577"/>
        <pc:sldMkLst>
          <pc:docMk/>
          <pc:sldMk cId="929926612" sldId="588"/>
        </pc:sldMkLst>
      </pc:sldChg>
    </pc:docChg>
  </pc:docChgLst>
  <pc:docChgLst>
    <pc:chgData name="Ponder, Marilyn (CDC/DDID/NCEZID/DHQP) (CTR)" userId="3999cd6a-e61a-4ada-a4ca-391c3b117a90" providerId="ADAL" clId="{6A70FF85-B16D-44B5-958E-BE94D9258AC2}"/>
    <pc:docChg chg="custSel modSld">
      <pc:chgData name="Ponder, Marilyn (CDC/DDID/NCEZID/DHQP) (CTR)" userId="3999cd6a-e61a-4ada-a4ca-391c3b117a90" providerId="ADAL" clId="{6A70FF85-B16D-44B5-958E-BE94D9258AC2}" dt="2023-04-19T14:59:34.072" v="5498" actId="113"/>
      <pc:docMkLst>
        <pc:docMk/>
      </pc:docMkLst>
      <pc:sldChg chg="modSp mod">
        <pc:chgData name="Ponder, Marilyn (CDC/DDID/NCEZID/DHQP) (CTR)" userId="3999cd6a-e61a-4ada-a4ca-391c3b117a90" providerId="ADAL" clId="{6A70FF85-B16D-44B5-958E-BE94D9258AC2}" dt="2023-04-18T19:38:10.461" v="0"/>
        <pc:sldMkLst>
          <pc:docMk/>
          <pc:sldMk cId="1738108300" sldId="322"/>
        </pc:sldMkLst>
        <pc:spChg chg="ord">
          <ac:chgData name="Ponder, Marilyn (CDC/DDID/NCEZID/DHQP) (CTR)" userId="3999cd6a-e61a-4ada-a4ca-391c3b117a90" providerId="ADAL" clId="{6A70FF85-B16D-44B5-958E-BE94D9258AC2}" dt="2023-04-18T19:38:10.461" v="0"/>
          <ac:spMkLst>
            <pc:docMk/>
            <pc:sldMk cId="1738108300" sldId="322"/>
            <ac:spMk id="2" creationId="{00000000-0000-0000-0000-000000000000}"/>
          </ac:spMkLst>
        </pc:spChg>
      </pc:sldChg>
      <pc:sldChg chg="modSp mod">
        <pc:chgData name="Ponder, Marilyn (CDC/DDID/NCEZID/DHQP) (CTR)" userId="3999cd6a-e61a-4ada-a4ca-391c3b117a90" providerId="ADAL" clId="{6A70FF85-B16D-44B5-958E-BE94D9258AC2}" dt="2023-04-18T19:43:59.631" v="685" actId="962"/>
        <pc:sldMkLst>
          <pc:docMk/>
          <pc:sldMk cId="2948656784" sldId="392"/>
        </pc:sldMkLst>
        <pc:spChg chg="ord">
          <ac:chgData name="Ponder, Marilyn (CDC/DDID/NCEZID/DHQP) (CTR)" userId="3999cd6a-e61a-4ada-a4ca-391c3b117a90" providerId="ADAL" clId="{6A70FF85-B16D-44B5-958E-BE94D9258AC2}" dt="2023-04-18T19:38:18.306" v="1"/>
          <ac:spMkLst>
            <pc:docMk/>
            <pc:sldMk cId="2948656784" sldId="392"/>
            <ac:spMk id="2" creationId="{00000000-0000-0000-0000-000000000000}"/>
          </ac:spMkLst>
        </pc:spChg>
        <pc:picChg chg="mod">
          <ac:chgData name="Ponder, Marilyn (CDC/DDID/NCEZID/DHQP) (CTR)" userId="3999cd6a-e61a-4ada-a4ca-391c3b117a90" providerId="ADAL" clId="{6A70FF85-B16D-44B5-958E-BE94D9258AC2}" dt="2023-04-18T19:43:59.631" v="685" actId="962"/>
          <ac:picMkLst>
            <pc:docMk/>
            <pc:sldMk cId="2948656784" sldId="392"/>
            <ac:picMk id="1028" creationId="{40451288-616C-8D22-452B-5C1A7EA37058}"/>
          </ac:picMkLst>
        </pc:picChg>
      </pc:sldChg>
      <pc:sldChg chg="modSp mod">
        <pc:chgData name="Ponder, Marilyn (CDC/DDID/NCEZID/DHQP) (CTR)" userId="3999cd6a-e61a-4ada-a4ca-391c3b117a90" providerId="ADAL" clId="{6A70FF85-B16D-44B5-958E-BE94D9258AC2}" dt="2023-04-18T19:45:46.612" v="1591" actId="962"/>
        <pc:sldMkLst>
          <pc:docMk/>
          <pc:sldMk cId="3389660434" sldId="397"/>
        </pc:sldMkLst>
        <pc:spChg chg="ord">
          <ac:chgData name="Ponder, Marilyn (CDC/DDID/NCEZID/DHQP) (CTR)" userId="3999cd6a-e61a-4ada-a4ca-391c3b117a90" providerId="ADAL" clId="{6A70FF85-B16D-44B5-958E-BE94D9258AC2}" dt="2023-04-18T19:38:45.561" v="5"/>
          <ac:spMkLst>
            <pc:docMk/>
            <pc:sldMk cId="3389660434" sldId="397"/>
            <ac:spMk id="2" creationId="{00000000-0000-0000-0000-000000000000}"/>
          </ac:spMkLst>
        </pc:spChg>
        <pc:picChg chg="mod">
          <ac:chgData name="Ponder, Marilyn (CDC/DDID/NCEZID/DHQP) (CTR)" userId="3999cd6a-e61a-4ada-a4ca-391c3b117a90" providerId="ADAL" clId="{6A70FF85-B16D-44B5-958E-BE94D9258AC2}" dt="2023-04-18T19:44:42.817" v="1035" actId="962"/>
          <ac:picMkLst>
            <pc:docMk/>
            <pc:sldMk cId="3389660434" sldId="397"/>
            <ac:picMk id="7" creationId="{7943E270-3C1A-4484-8E35-CC1137B06EAD}"/>
          </ac:picMkLst>
        </pc:picChg>
        <pc:picChg chg="mod">
          <ac:chgData name="Ponder, Marilyn (CDC/DDID/NCEZID/DHQP) (CTR)" userId="3999cd6a-e61a-4ada-a4ca-391c3b117a90" providerId="ADAL" clId="{6A70FF85-B16D-44B5-958E-BE94D9258AC2}" dt="2023-04-18T19:45:46.612" v="1591" actId="962"/>
          <ac:picMkLst>
            <pc:docMk/>
            <pc:sldMk cId="3389660434" sldId="397"/>
            <ac:picMk id="10" creationId="{2BFA1FEE-D6AB-4561-9DAD-231B42AB3DA0}"/>
          </ac:picMkLst>
        </pc:picChg>
      </pc:sldChg>
      <pc:sldChg chg="delSp modSp mod">
        <pc:chgData name="Ponder, Marilyn (CDC/DDID/NCEZID/DHQP) (CTR)" userId="3999cd6a-e61a-4ada-a4ca-391c3b117a90" providerId="ADAL" clId="{6A70FF85-B16D-44B5-958E-BE94D9258AC2}" dt="2023-04-19T14:59:02.055" v="5494" actId="207"/>
        <pc:sldMkLst>
          <pc:docMk/>
          <pc:sldMk cId="3199039203" sldId="398"/>
        </pc:sldMkLst>
        <pc:spChg chg="mod ord">
          <ac:chgData name="Ponder, Marilyn (CDC/DDID/NCEZID/DHQP) (CTR)" userId="3999cd6a-e61a-4ada-a4ca-391c3b117a90" providerId="ADAL" clId="{6A70FF85-B16D-44B5-958E-BE94D9258AC2}" dt="2023-04-19T14:59:02.055" v="5494" actId="207"/>
          <ac:spMkLst>
            <pc:docMk/>
            <pc:sldMk cId="3199039203" sldId="398"/>
            <ac:spMk id="2" creationId="{00000000-0000-0000-0000-000000000000}"/>
          </ac:spMkLst>
        </pc:spChg>
        <pc:picChg chg="mod ord">
          <ac:chgData name="Ponder, Marilyn (CDC/DDID/NCEZID/DHQP) (CTR)" userId="3999cd6a-e61a-4ada-a4ca-391c3b117a90" providerId="ADAL" clId="{6A70FF85-B16D-44B5-958E-BE94D9258AC2}" dt="2023-04-18T19:46:11.272" v="1745" actId="962"/>
          <ac:picMkLst>
            <pc:docMk/>
            <pc:sldMk cId="3199039203" sldId="398"/>
            <ac:picMk id="9" creationId="{60B99C24-D0E7-4FB4-BAA2-EEB92D5DCFEE}"/>
          </ac:picMkLst>
        </pc:picChg>
        <pc:picChg chg="mod ord">
          <ac:chgData name="Ponder, Marilyn (CDC/DDID/NCEZID/DHQP) (CTR)" userId="3999cd6a-e61a-4ada-a4ca-391c3b117a90" providerId="ADAL" clId="{6A70FF85-B16D-44B5-958E-BE94D9258AC2}" dt="2023-04-18T19:47:20.422" v="2353" actId="962"/>
          <ac:picMkLst>
            <pc:docMk/>
            <pc:sldMk cId="3199039203" sldId="398"/>
            <ac:picMk id="10" creationId="{DC8B1CCF-06A5-41AC-8BD1-3F8CB3CB065D}"/>
          </ac:picMkLst>
        </pc:picChg>
        <pc:picChg chg="mod">
          <ac:chgData name="Ponder, Marilyn (CDC/DDID/NCEZID/DHQP) (CTR)" userId="3999cd6a-e61a-4ada-a4ca-391c3b117a90" providerId="ADAL" clId="{6A70FF85-B16D-44B5-958E-BE94D9258AC2}" dt="2023-04-18T19:46:40.781" v="2101" actId="962"/>
          <ac:picMkLst>
            <pc:docMk/>
            <pc:sldMk cId="3199039203" sldId="398"/>
            <ac:picMk id="13" creationId="{A1AEB9AF-EE0E-4B8A-B494-52ABEBE22FD1}"/>
          </ac:picMkLst>
        </pc:picChg>
        <pc:cxnChg chg="del mod">
          <ac:chgData name="Ponder, Marilyn (CDC/DDID/NCEZID/DHQP) (CTR)" userId="3999cd6a-e61a-4ada-a4ca-391c3b117a90" providerId="ADAL" clId="{6A70FF85-B16D-44B5-958E-BE94D9258AC2}" dt="2023-04-18T19:39:16.740" v="13" actId="478"/>
          <ac:cxnSpMkLst>
            <pc:docMk/>
            <pc:sldMk cId="3199039203" sldId="398"/>
            <ac:cxnSpMk id="8" creationId="{00000000-0000-0000-0000-000000000000}"/>
          </ac:cxnSpMkLst>
        </pc:cxnChg>
      </pc:sldChg>
      <pc:sldChg chg="modSp mod">
        <pc:chgData name="Ponder, Marilyn (CDC/DDID/NCEZID/DHQP) (CTR)" userId="3999cd6a-e61a-4ada-a4ca-391c3b117a90" providerId="ADAL" clId="{6A70FF85-B16D-44B5-958E-BE94D9258AC2}" dt="2023-04-19T14:58:53.735" v="5493" actId="207"/>
        <pc:sldMkLst>
          <pc:docMk/>
          <pc:sldMk cId="3231224527" sldId="400"/>
        </pc:sldMkLst>
        <pc:spChg chg="mod ord">
          <ac:chgData name="Ponder, Marilyn (CDC/DDID/NCEZID/DHQP) (CTR)" userId="3999cd6a-e61a-4ada-a4ca-391c3b117a90" providerId="ADAL" clId="{6A70FF85-B16D-44B5-958E-BE94D9258AC2}" dt="2023-04-19T14:58:53.735" v="5493" actId="207"/>
          <ac:spMkLst>
            <pc:docMk/>
            <pc:sldMk cId="3231224527" sldId="400"/>
            <ac:spMk id="2" creationId="{00000000-0000-0000-0000-000000000000}"/>
          </ac:spMkLst>
        </pc:spChg>
        <pc:spChg chg="mod">
          <ac:chgData name="Ponder, Marilyn (CDC/DDID/NCEZID/DHQP) (CTR)" userId="3999cd6a-e61a-4ada-a4ca-391c3b117a90" providerId="ADAL" clId="{6A70FF85-B16D-44B5-958E-BE94D9258AC2}" dt="2023-04-18T19:40:45.907" v="37"/>
          <ac:spMkLst>
            <pc:docMk/>
            <pc:sldMk cId="3231224527" sldId="400"/>
            <ac:spMk id="18" creationId="{F0E8ADD5-F129-4C98-A71F-C9D12E44C957}"/>
          </ac:spMkLst>
        </pc:spChg>
        <pc:spChg chg="mod">
          <ac:chgData name="Ponder, Marilyn (CDC/DDID/NCEZID/DHQP) (CTR)" userId="3999cd6a-e61a-4ada-a4ca-391c3b117a90" providerId="ADAL" clId="{6A70FF85-B16D-44B5-958E-BE94D9258AC2}" dt="2023-04-18T19:40:57.329" v="45"/>
          <ac:spMkLst>
            <pc:docMk/>
            <pc:sldMk cId="3231224527" sldId="400"/>
            <ac:spMk id="21" creationId="{9B76B35D-18BD-4150-8A7A-21AF4E12BF22}"/>
          </ac:spMkLst>
        </pc:spChg>
        <pc:picChg chg="mod">
          <ac:chgData name="Ponder, Marilyn (CDC/DDID/NCEZID/DHQP) (CTR)" userId="3999cd6a-e61a-4ada-a4ca-391c3b117a90" providerId="ADAL" clId="{6A70FF85-B16D-44B5-958E-BE94D9258AC2}" dt="2023-04-18T19:51:21.612" v="4198" actId="962"/>
          <ac:picMkLst>
            <pc:docMk/>
            <pc:sldMk cId="3231224527" sldId="400"/>
            <ac:picMk id="16" creationId="{044E0D89-57F6-4FC0-910D-988F52B06E1E}"/>
          </ac:picMkLst>
        </pc:picChg>
        <pc:picChg chg="mod">
          <ac:chgData name="Ponder, Marilyn (CDC/DDID/NCEZID/DHQP) (CTR)" userId="3999cd6a-e61a-4ada-a4ca-391c3b117a90" providerId="ADAL" clId="{6A70FF85-B16D-44B5-958E-BE94D9258AC2}" dt="2023-04-18T19:51:29.607" v="4270" actId="962"/>
          <ac:picMkLst>
            <pc:docMk/>
            <pc:sldMk cId="3231224527" sldId="400"/>
            <ac:picMk id="17" creationId="{594FD7D8-3A4A-42AA-B35E-E4949D5F941E}"/>
          </ac:picMkLst>
        </pc:picChg>
        <pc:picChg chg="mod ord">
          <ac:chgData name="Ponder, Marilyn (CDC/DDID/NCEZID/DHQP) (CTR)" userId="3999cd6a-e61a-4ada-a4ca-391c3b117a90" providerId="ADAL" clId="{6A70FF85-B16D-44B5-958E-BE94D9258AC2}" dt="2023-04-18T19:51:06.687" v="4094" actId="962"/>
          <ac:picMkLst>
            <pc:docMk/>
            <pc:sldMk cId="3231224527" sldId="400"/>
            <ac:picMk id="20" creationId="{A0593F17-EE5F-4B2D-AA35-A8ED340828EC}"/>
          </ac:picMkLst>
        </pc:picChg>
      </pc:sldChg>
      <pc:sldChg chg="modSp mod">
        <pc:chgData name="Ponder, Marilyn (CDC/DDID/NCEZID/DHQP) (CTR)" userId="3999cd6a-e61a-4ada-a4ca-391c3b117a90" providerId="ADAL" clId="{6A70FF85-B16D-44B5-958E-BE94D9258AC2}" dt="2023-04-19T14:59:25.765" v="5497" actId="255"/>
        <pc:sldMkLst>
          <pc:docMk/>
          <pc:sldMk cId="3608513899" sldId="401"/>
        </pc:sldMkLst>
        <pc:spChg chg="mod">
          <ac:chgData name="Ponder, Marilyn (CDC/DDID/NCEZID/DHQP) (CTR)" userId="3999cd6a-e61a-4ada-a4ca-391c3b117a90" providerId="ADAL" clId="{6A70FF85-B16D-44B5-958E-BE94D9258AC2}" dt="2023-04-19T14:59:25.765" v="5497" actId="255"/>
          <ac:spMkLst>
            <pc:docMk/>
            <pc:sldMk cId="3608513899" sldId="401"/>
            <ac:spMk id="2" creationId="{00000000-0000-0000-0000-000000000000}"/>
          </ac:spMkLst>
        </pc:spChg>
        <pc:spChg chg="mod">
          <ac:chgData name="Ponder, Marilyn (CDC/DDID/NCEZID/DHQP) (CTR)" userId="3999cd6a-e61a-4ada-a4ca-391c3b117a90" providerId="ADAL" clId="{6A70FF85-B16D-44B5-958E-BE94D9258AC2}" dt="2023-04-18T19:52:48.958" v="4654" actId="962"/>
          <ac:spMkLst>
            <pc:docMk/>
            <pc:sldMk cId="3608513899" sldId="401"/>
            <ac:spMk id="17" creationId="{00000000-0000-0000-0000-000000000000}"/>
          </ac:spMkLst>
        </pc:spChg>
        <pc:grpChg chg="mod">
          <ac:chgData name="Ponder, Marilyn (CDC/DDID/NCEZID/DHQP) (CTR)" userId="3999cd6a-e61a-4ada-a4ca-391c3b117a90" providerId="ADAL" clId="{6A70FF85-B16D-44B5-958E-BE94D9258AC2}" dt="2023-04-18T19:52:36.073" v="4596" actId="962"/>
          <ac:grpSpMkLst>
            <pc:docMk/>
            <pc:sldMk cId="3608513899" sldId="401"/>
            <ac:grpSpMk id="13" creationId="{00000000-0000-0000-0000-000000000000}"/>
          </ac:grpSpMkLst>
        </pc:grpChg>
        <pc:grpChg chg="mod">
          <ac:chgData name="Ponder, Marilyn (CDC/DDID/NCEZID/DHQP) (CTR)" userId="3999cd6a-e61a-4ada-a4ca-391c3b117a90" providerId="ADAL" clId="{6A70FF85-B16D-44B5-958E-BE94D9258AC2}" dt="2023-04-18T19:53:23.624" v="4864" actId="962"/>
          <ac:grpSpMkLst>
            <pc:docMk/>
            <pc:sldMk cId="3608513899" sldId="401"/>
            <ac:grpSpMk id="16" creationId="{00000000-0000-0000-0000-000000000000}"/>
          </ac:grpSpMkLst>
        </pc:grpChg>
        <pc:cxnChg chg="mod">
          <ac:chgData name="Ponder, Marilyn (CDC/DDID/NCEZID/DHQP) (CTR)" userId="3999cd6a-e61a-4ada-a4ca-391c3b117a90" providerId="ADAL" clId="{6A70FF85-B16D-44B5-958E-BE94D9258AC2}" dt="2023-04-18T19:53:35.356" v="4865" actId="962"/>
          <ac:cxnSpMkLst>
            <pc:docMk/>
            <pc:sldMk cId="3608513899" sldId="401"/>
            <ac:cxnSpMk id="25" creationId="{D254C78C-0D48-DC36-F4DA-0D20AF5671EE}"/>
          </ac:cxnSpMkLst>
        </pc:cxnChg>
      </pc:sldChg>
      <pc:sldChg chg="modSp mod">
        <pc:chgData name="Ponder, Marilyn (CDC/DDID/NCEZID/DHQP) (CTR)" userId="3999cd6a-e61a-4ada-a4ca-391c3b117a90" providerId="ADAL" clId="{6A70FF85-B16D-44B5-958E-BE94D9258AC2}" dt="2023-04-18T19:54:51.944" v="5461" actId="962"/>
        <pc:sldMkLst>
          <pc:docMk/>
          <pc:sldMk cId="3425148210" sldId="402"/>
        </pc:sldMkLst>
        <pc:spChg chg="ord">
          <ac:chgData name="Ponder, Marilyn (CDC/DDID/NCEZID/DHQP) (CTR)" userId="3999cd6a-e61a-4ada-a4ca-391c3b117a90" providerId="ADAL" clId="{6A70FF85-B16D-44B5-958E-BE94D9258AC2}" dt="2023-04-18T19:41:10.584" v="46"/>
          <ac:spMkLst>
            <pc:docMk/>
            <pc:sldMk cId="3425148210" sldId="402"/>
            <ac:spMk id="2" creationId="{00000000-0000-0000-0000-000000000000}"/>
          </ac:spMkLst>
        </pc:spChg>
        <pc:picChg chg="mod">
          <ac:chgData name="Ponder, Marilyn (CDC/DDID/NCEZID/DHQP) (CTR)" userId="3999cd6a-e61a-4ada-a4ca-391c3b117a90" providerId="ADAL" clId="{6A70FF85-B16D-44B5-958E-BE94D9258AC2}" dt="2023-04-18T19:54:51.944" v="5461" actId="962"/>
          <ac:picMkLst>
            <pc:docMk/>
            <pc:sldMk cId="3425148210" sldId="402"/>
            <ac:picMk id="5" creationId="{4857BC3F-5F58-4DBF-AA89-C05076BA38C5}"/>
          </ac:picMkLst>
        </pc:picChg>
      </pc:sldChg>
      <pc:sldChg chg="modSp mod">
        <pc:chgData name="Ponder, Marilyn (CDC/DDID/NCEZID/DHQP) (CTR)" userId="3999cd6a-e61a-4ada-a4ca-391c3b117a90" providerId="ADAL" clId="{6A70FF85-B16D-44B5-958E-BE94D9258AC2}" dt="2023-04-18T19:55:12.286" v="5463" actId="962"/>
        <pc:sldMkLst>
          <pc:docMk/>
          <pc:sldMk cId="3735557423" sldId="409"/>
        </pc:sldMkLst>
        <pc:spChg chg="ord">
          <ac:chgData name="Ponder, Marilyn (CDC/DDID/NCEZID/DHQP) (CTR)" userId="3999cd6a-e61a-4ada-a4ca-391c3b117a90" providerId="ADAL" clId="{6A70FF85-B16D-44B5-958E-BE94D9258AC2}" dt="2023-04-18T19:41:17.040" v="47"/>
          <ac:spMkLst>
            <pc:docMk/>
            <pc:sldMk cId="3735557423" sldId="409"/>
            <ac:spMk id="2" creationId="{00000000-0000-0000-0000-000000000000}"/>
          </ac:spMkLst>
        </pc:spChg>
        <pc:picChg chg="mod">
          <ac:chgData name="Ponder, Marilyn (CDC/DDID/NCEZID/DHQP) (CTR)" userId="3999cd6a-e61a-4ada-a4ca-391c3b117a90" providerId="ADAL" clId="{6A70FF85-B16D-44B5-958E-BE94D9258AC2}" dt="2023-04-18T19:55:12.286" v="5463" actId="962"/>
          <ac:picMkLst>
            <pc:docMk/>
            <pc:sldMk cId="3735557423" sldId="409"/>
            <ac:picMk id="4" creationId="{EEF75B49-4273-45FB-948A-1AB7A0CA7E4A}"/>
          </ac:picMkLst>
        </pc:picChg>
      </pc:sldChg>
      <pc:sldChg chg="modSp">
        <pc:chgData name="Ponder, Marilyn (CDC/DDID/NCEZID/DHQP) (CTR)" userId="3999cd6a-e61a-4ada-a4ca-391c3b117a90" providerId="ADAL" clId="{6A70FF85-B16D-44B5-958E-BE94D9258AC2}" dt="2023-04-18T19:43:02.315" v="265" actId="962"/>
        <pc:sldMkLst>
          <pc:docMk/>
          <pc:sldMk cId="1648284356" sldId="430"/>
        </pc:sldMkLst>
        <pc:picChg chg="mod">
          <ac:chgData name="Ponder, Marilyn (CDC/DDID/NCEZID/DHQP) (CTR)" userId="3999cd6a-e61a-4ada-a4ca-391c3b117a90" providerId="ADAL" clId="{6A70FF85-B16D-44B5-958E-BE94D9258AC2}" dt="2023-04-18T19:43:02.315" v="265" actId="962"/>
          <ac:picMkLst>
            <pc:docMk/>
            <pc:sldMk cId="1648284356" sldId="430"/>
            <ac:picMk id="6" creationId="{D8F87930-DDFF-4589-92A9-6367D2656DCA}"/>
          </ac:picMkLst>
        </pc:picChg>
      </pc:sldChg>
      <pc:sldChg chg="addSp modSp mod">
        <pc:chgData name="Ponder, Marilyn (CDC/DDID/NCEZID/DHQP) (CTR)" userId="3999cd6a-e61a-4ada-a4ca-391c3b117a90" providerId="ADAL" clId="{6A70FF85-B16D-44B5-958E-BE94D9258AC2}" dt="2023-04-18T19:50:42.701" v="3884" actId="962"/>
        <pc:sldMkLst>
          <pc:docMk/>
          <pc:sldMk cId="1278927452" sldId="564"/>
        </pc:sldMkLst>
        <pc:spChg chg="ord">
          <ac:chgData name="Ponder, Marilyn (CDC/DDID/NCEZID/DHQP) (CTR)" userId="3999cd6a-e61a-4ada-a4ca-391c3b117a90" providerId="ADAL" clId="{6A70FF85-B16D-44B5-958E-BE94D9258AC2}" dt="2023-04-18T19:39:41.105" v="17"/>
          <ac:spMkLst>
            <pc:docMk/>
            <pc:sldMk cId="1278927452" sldId="564"/>
            <ac:spMk id="2" creationId="{678821DF-A523-4911-9CA6-4CFDAA7F2F6B}"/>
          </ac:spMkLst>
        </pc:spChg>
        <pc:spChg chg="mod ord">
          <ac:chgData name="Ponder, Marilyn (CDC/DDID/NCEZID/DHQP) (CTR)" userId="3999cd6a-e61a-4ada-a4ca-391c3b117a90" providerId="ADAL" clId="{6A70FF85-B16D-44B5-958E-BE94D9258AC2}" dt="2023-04-18T19:49:14.623" v="3138" actId="164"/>
          <ac:spMkLst>
            <pc:docMk/>
            <pc:sldMk cId="1278927452" sldId="564"/>
            <ac:spMk id="7" creationId="{7A85D602-6CBF-4B90-A74C-313F02FA6CE5}"/>
          </ac:spMkLst>
        </pc:spChg>
        <pc:spChg chg="ord">
          <ac:chgData name="Ponder, Marilyn (CDC/DDID/NCEZID/DHQP) (CTR)" userId="3999cd6a-e61a-4ada-a4ca-391c3b117a90" providerId="ADAL" clId="{6A70FF85-B16D-44B5-958E-BE94D9258AC2}" dt="2023-04-18T19:40:27.629" v="33"/>
          <ac:spMkLst>
            <pc:docMk/>
            <pc:sldMk cId="1278927452" sldId="564"/>
            <ac:spMk id="9" creationId="{0FBADF7F-9C49-4700-80D8-B52F7FD76414}"/>
          </ac:spMkLst>
        </pc:spChg>
        <pc:grpChg chg="add mod">
          <ac:chgData name="Ponder, Marilyn (CDC/DDID/NCEZID/DHQP) (CTR)" userId="3999cd6a-e61a-4ada-a4ca-391c3b117a90" providerId="ADAL" clId="{6A70FF85-B16D-44B5-958E-BE94D9258AC2}" dt="2023-04-18T19:50:42.701" v="3884" actId="962"/>
          <ac:grpSpMkLst>
            <pc:docMk/>
            <pc:sldMk cId="1278927452" sldId="564"/>
            <ac:grpSpMk id="6" creationId="{3CB80AF2-E773-5634-4572-D19A3D0AB77D}"/>
          </ac:grpSpMkLst>
        </pc:grpChg>
        <pc:picChg chg="mod">
          <ac:chgData name="Ponder, Marilyn (CDC/DDID/NCEZID/DHQP) (CTR)" userId="3999cd6a-e61a-4ada-a4ca-391c3b117a90" providerId="ADAL" clId="{6A70FF85-B16D-44B5-958E-BE94D9258AC2}" dt="2023-04-18T19:49:04.090" v="3137" actId="962"/>
          <ac:picMkLst>
            <pc:docMk/>
            <pc:sldMk cId="1278927452" sldId="564"/>
            <ac:picMk id="4" creationId="{E1163989-C27A-4526-997A-06F271520099}"/>
          </ac:picMkLst>
        </pc:picChg>
        <pc:picChg chg="mod ord">
          <ac:chgData name="Ponder, Marilyn (CDC/DDID/NCEZID/DHQP) (CTR)" userId="3999cd6a-e61a-4ada-a4ca-391c3b117a90" providerId="ADAL" clId="{6A70FF85-B16D-44B5-958E-BE94D9258AC2}" dt="2023-04-18T19:49:14.623" v="3138" actId="164"/>
          <ac:picMkLst>
            <pc:docMk/>
            <pc:sldMk cId="1278927452" sldId="564"/>
            <ac:picMk id="5" creationId="{513F1588-762C-4474-8498-798A60B59583}"/>
          </ac:picMkLst>
        </pc:picChg>
      </pc:sldChg>
      <pc:sldChg chg="modSp mod">
        <pc:chgData name="Ponder, Marilyn (CDC/DDID/NCEZID/DHQP) (CTR)" userId="3999cd6a-e61a-4ada-a4ca-391c3b117a90" providerId="ADAL" clId="{6A70FF85-B16D-44B5-958E-BE94D9258AC2}" dt="2023-04-18T19:41:25.697" v="48"/>
        <pc:sldMkLst>
          <pc:docMk/>
          <pc:sldMk cId="1623015930" sldId="573"/>
        </pc:sldMkLst>
        <pc:spChg chg="ord">
          <ac:chgData name="Ponder, Marilyn (CDC/DDID/NCEZID/DHQP) (CTR)" userId="3999cd6a-e61a-4ada-a4ca-391c3b117a90" providerId="ADAL" clId="{6A70FF85-B16D-44B5-958E-BE94D9258AC2}" dt="2023-04-18T19:41:25.697" v="48"/>
          <ac:spMkLst>
            <pc:docMk/>
            <pc:sldMk cId="1623015930" sldId="573"/>
            <ac:spMk id="2" creationId="{A2CB3404-28AD-4651-92EC-8A28796AF002}"/>
          </ac:spMkLst>
        </pc:spChg>
      </pc:sldChg>
      <pc:sldChg chg="modSp mod">
        <pc:chgData name="Ponder, Marilyn (CDC/DDID/NCEZID/DHQP) (CTR)" userId="3999cd6a-e61a-4ada-a4ca-391c3b117a90" providerId="ADAL" clId="{6A70FF85-B16D-44B5-958E-BE94D9258AC2}" dt="2023-04-18T19:38:37.422" v="4" actId="962"/>
        <pc:sldMkLst>
          <pc:docMk/>
          <pc:sldMk cId="3530973128" sldId="582"/>
        </pc:sldMkLst>
        <pc:spChg chg="ord">
          <ac:chgData name="Ponder, Marilyn (CDC/DDID/NCEZID/DHQP) (CTR)" userId="3999cd6a-e61a-4ada-a4ca-391c3b117a90" providerId="ADAL" clId="{6A70FF85-B16D-44B5-958E-BE94D9258AC2}" dt="2023-04-18T19:38:32.204" v="2"/>
          <ac:spMkLst>
            <pc:docMk/>
            <pc:sldMk cId="3530973128" sldId="582"/>
            <ac:spMk id="2" creationId="{E1347912-DCBB-4C87-8FF4-AE3BD560F5F7}"/>
          </ac:spMkLst>
        </pc:spChg>
        <pc:spChg chg="mod">
          <ac:chgData name="Ponder, Marilyn (CDC/DDID/NCEZID/DHQP) (CTR)" userId="3999cd6a-e61a-4ada-a4ca-391c3b117a90" providerId="ADAL" clId="{6A70FF85-B16D-44B5-958E-BE94D9258AC2}" dt="2023-04-18T19:38:37.422" v="4" actId="962"/>
          <ac:spMkLst>
            <pc:docMk/>
            <pc:sldMk cId="3530973128" sldId="582"/>
            <ac:spMk id="4" creationId="{7DA62067-13A7-CBC3-1731-AEC570D613A4}"/>
          </ac:spMkLst>
        </pc:spChg>
      </pc:sldChg>
      <pc:sldChg chg="modSp mod">
        <pc:chgData name="Ponder, Marilyn (CDC/DDID/NCEZID/DHQP) (CTR)" userId="3999cd6a-e61a-4ada-a4ca-391c3b117a90" providerId="ADAL" clId="{6A70FF85-B16D-44B5-958E-BE94D9258AC2}" dt="2023-04-18T19:39:33.629" v="15"/>
        <pc:sldMkLst>
          <pc:docMk/>
          <pc:sldMk cId="2448982232" sldId="583"/>
        </pc:sldMkLst>
        <pc:spChg chg="ord">
          <ac:chgData name="Ponder, Marilyn (CDC/DDID/NCEZID/DHQP) (CTR)" userId="3999cd6a-e61a-4ada-a4ca-391c3b117a90" providerId="ADAL" clId="{6A70FF85-B16D-44B5-958E-BE94D9258AC2}" dt="2023-04-18T19:39:33.629" v="15"/>
          <ac:spMkLst>
            <pc:docMk/>
            <pc:sldMk cId="2448982232" sldId="583"/>
            <ac:spMk id="2" creationId="{00B33DB0-927B-41ED-AD8B-BBC60B0B987E}"/>
          </ac:spMkLst>
        </pc:spChg>
      </pc:sldChg>
      <pc:sldChg chg="modSp">
        <pc:chgData name="Ponder, Marilyn (CDC/DDID/NCEZID/DHQP) (CTR)" userId="3999cd6a-e61a-4ada-a4ca-391c3b117a90" providerId="ADAL" clId="{6A70FF85-B16D-44B5-958E-BE94D9258AC2}" dt="2023-04-18T19:54:12.001" v="5183" actId="962"/>
        <pc:sldMkLst>
          <pc:docMk/>
          <pc:sldMk cId="1989006715" sldId="585"/>
        </pc:sldMkLst>
        <pc:picChg chg="mod">
          <ac:chgData name="Ponder, Marilyn (CDC/DDID/NCEZID/DHQP) (CTR)" userId="3999cd6a-e61a-4ada-a4ca-391c3b117a90" providerId="ADAL" clId="{6A70FF85-B16D-44B5-958E-BE94D9258AC2}" dt="2023-04-18T19:54:12.001" v="5183" actId="962"/>
          <ac:picMkLst>
            <pc:docMk/>
            <pc:sldMk cId="1989006715" sldId="585"/>
            <ac:picMk id="5" creationId="{D1BA77EA-3B29-AA85-D7F8-22D8083FC93F}"/>
          </ac:picMkLst>
        </pc:picChg>
      </pc:sldChg>
      <pc:sldChg chg="addSp modSp mod">
        <pc:chgData name="Ponder, Marilyn (CDC/DDID/NCEZID/DHQP) (CTR)" userId="3999cd6a-e61a-4ada-a4ca-391c3b117a90" providerId="ADAL" clId="{6A70FF85-B16D-44B5-958E-BE94D9258AC2}" dt="2023-04-18T19:55:25.190" v="5464"/>
        <pc:sldMkLst>
          <pc:docMk/>
          <pc:sldMk cId="2612605385" sldId="586"/>
        </pc:sldMkLst>
        <pc:spChg chg="add mod">
          <ac:chgData name="Ponder, Marilyn (CDC/DDID/NCEZID/DHQP) (CTR)" userId="3999cd6a-e61a-4ada-a4ca-391c3b117a90" providerId="ADAL" clId="{6A70FF85-B16D-44B5-958E-BE94D9258AC2}" dt="2023-04-18T19:55:25.190" v="5464"/>
          <ac:spMkLst>
            <pc:docMk/>
            <pc:sldMk cId="2612605385" sldId="586"/>
            <ac:spMk id="2" creationId="{4F6D0282-54FC-ED42-5FDC-1ED04ADBD02D}"/>
          </ac:spMkLst>
        </pc:spChg>
      </pc:sldChg>
      <pc:sldChg chg="addSp modSp mod">
        <pc:chgData name="Ponder, Marilyn (CDC/DDID/NCEZID/DHQP) (CTR)" userId="3999cd6a-e61a-4ada-a4ca-391c3b117a90" providerId="ADAL" clId="{6A70FF85-B16D-44B5-958E-BE94D9258AC2}" dt="2023-04-19T14:59:34.072" v="5498" actId="113"/>
        <pc:sldMkLst>
          <pc:docMk/>
          <pc:sldMk cId="1799242946" sldId="587"/>
        </pc:sldMkLst>
        <pc:spChg chg="add mod">
          <ac:chgData name="Ponder, Marilyn (CDC/DDID/NCEZID/DHQP) (CTR)" userId="3999cd6a-e61a-4ada-a4ca-391c3b117a90" providerId="ADAL" clId="{6A70FF85-B16D-44B5-958E-BE94D9258AC2}" dt="2023-04-19T14:59:34.072" v="5498" actId="113"/>
          <ac:spMkLst>
            <pc:docMk/>
            <pc:sldMk cId="1799242946" sldId="587"/>
            <ac:spMk id="2" creationId="{F9D78DD9-BB4C-E287-2269-C86711302982}"/>
          </ac:spMkLst>
        </pc:spChg>
      </pc:sldChg>
      <pc:sldChg chg="modSp">
        <pc:chgData name="Ponder, Marilyn (CDC/DDID/NCEZID/DHQP) (CTR)" userId="3999cd6a-e61a-4ada-a4ca-391c3b117a90" providerId="ADAL" clId="{6A70FF85-B16D-44B5-958E-BE94D9258AC2}" dt="2023-04-18T19:42:28.155" v="79" actId="962"/>
        <pc:sldMkLst>
          <pc:docMk/>
          <pc:sldMk cId="929926612" sldId="588"/>
        </pc:sldMkLst>
        <pc:cxnChg chg="mod">
          <ac:chgData name="Ponder, Marilyn (CDC/DDID/NCEZID/DHQP) (CTR)" userId="3999cd6a-e61a-4ada-a4ca-391c3b117a90" providerId="ADAL" clId="{6A70FF85-B16D-44B5-958E-BE94D9258AC2}" dt="2023-04-18T19:42:28.155" v="79" actId="962"/>
          <ac:cxnSpMkLst>
            <pc:docMk/>
            <pc:sldMk cId="929926612" sldId="588"/>
            <ac:cxnSpMk id="7" creationId="{37FAE1A0-9EB6-75BA-1AF2-E390E858C44C}"/>
          </ac:cxnSpMkLst>
        </pc:cxnChg>
      </pc:sldChg>
    </pc:docChg>
  </pc:docChgLst>
  <pc:docChgLst>
    <pc:chgData name="Ponder, Marilyn (CDC/DDID/NCEZID/DHQP) (CTR)" userId="3999cd6a-e61a-4ada-a4ca-391c3b117a90" providerId="ADAL" clId="{55F6DF92-7AE0-4A5E-9D81-98D640CF6273}"/>
    <pc:docChg chg="custSel modSld">
      <pc:chgData name="Ponder, Marilyn (CDC/DDID/NCEZID/DHQP) (CTR)" userId="3999cd6a-e61a-4ada-a4ca-391c3b117a90" providerId="ADAL" clId="{55F6DF92-7AE0-4A5E-9D81-98D640CF6273}" dt="2023-04-03T20:31:56.647" v="17" actId="207"/>
      <pc:docMkLst>
        <pc:docMk/>
      </pc:docMkLst>
      <pc:sldChg chg="modSp mod">
        <pc:chgData name="Ponder, Marilyn (CDC/DDID/NCEZID/DHQP) (CTR)" userId="3999cd6a-e61a-4ada-a4ca-391c3b117a90" providerId="ADAL" clId="{55F6DF92-7AE0-4A5E-9D81-98D640CF6273}" dt="2023-04-03T19:46:53.903" v="0" actId="948"/>
        <pc:sldMkLst>
          <pc:docMk/>
          <pc:sldMk cId="1738108300" sldId="322"/>
        </pc:sldMkLst>
        <pc:spChg chg="mod">
          <ac:chgData name="Ponder, Marilyn (CDC/DDID/NCEZID/DHQP) (CTR)" userId="3999cd6a-e61a-4ada-a4ca-391c3b117a90" providerId="ADAL" clId="{55F6DF92-7AE0-4A5E-9D81-98D640CF6273}" dt="2023-04-03T19:46:53.903" v="0" actId="948"/>
          <ac:spMkLst>
            <pc:docMk/>
            <pc:sldMk cId="1738108300" sldId="322"/>
            <ac:spMk id="3" creationId="{00000000-0000-0000-0000-000000000000}"/>
          </ac:spMkLst>
        </pc:spChg>
      </pc:sldChg>
      <pc:sldChg chg="modSp mod">
        <pc:chgData name="Ponder, Marilyn (CDC/DDID/NCEZID/DHQP) (CTR)" userId="3999cd6a-e61a-4ada-a4ca-391c3b117a90" providerId="ADAL" clId="{55F6DF92-7AE0-4A5E-9D81-98D640CF6273}" dt="2023-04-03T19:47:28.734" v="5" actId="207"/>
        <pc:sldMkLst>
          <pc:docMk/>
          <pc:sldMk cId="2948656784" sldId="392"/>
        </pc:sldMkLst>
        <pc:spChg chg="mod">
          <ac:chgData name="Ponder, Marilyn (CDC/DDID/NCEZID/DHQP) (CTR)" userId="3999cd6a-e61a-4ada-a4ca-391c3b117a90" providerId="ADAL" clId="{55F6DF92-7AE0-4A5E-9D81-98D640CF6273}" dt="2023-04-03T19:47:28.734" v="5" actId="207"/>
          <ac:spMkLst>
            <pc:docMk/>
            <pc:sldMk cId="2948656784" sldId="392"/>
            <ac:spMk id="6" creationId="{4081F775-C2F9-4ECB-A747-3D507F0CECA7}"/>
          </ac:spMkLst>
        </pc:spChg>
      </pc:sldChg>
      <pc:sldChg chg="modSp mod">
        <pc:chgData name="Ponder, Marilyn (CDC/DDID/NCEZID/DHQP) (CTR)" userId="3999cd6a-e61a-4ada-a4ca-391c3b117a90" providerId="ADAL" clId="{55F6DF92-7AE0-4A5E-9D81-98D640CF6273}" dt="2023-04-03T19:47:38.201" v="7" actId="207"/>
        <pc:sldMkLst>
          <pc:docMk/>
          <pc:sldMk cId="3199039203" sldId="398"/>
        </pc:sldMkLst>
        <pc:spChg chg="mod">
          <ac:chgData name="Ponder, Marilyn (CDC/DDID/NCEZID/DHQP) (CTR)" userId="3999cd6a-e61a-4ada-a4ca-391c3b117a90" providerId="ADAL" clId="{55F6DF92-7AE0-4A5E-9D81-98D640CF6273}" dt="2023-04-03T19:47:38.201" v="7" actId="207"/>
          <ac:spMkLst>
            <pc:docMk/>
            <pc:sldMk cId="3199039203" sldId="398"/>
            <ac:spMk id="14" creationId="{7493514C-A234-465F-8908-E370AAC46FB3}"/>
          </ac:spMkLst>
        </pc:spChg>
      </pc:sldChg>
      <pc:sldChg chg="modSp mod">
        <pc:chgData name="Ponder, Marilyn (CDC/DDID/NCEZID/DHQP) (CTR)" userId="3999cd6a-e61a-4ada-a4ca-391c3b117a90" providerId="ADAL" clId="{55F6DF92-7AE0-4A5E-9D81-98D640CF6273}" dt="2023-04-03T20:31:41.276" v="14" actId="207"/>
        <pc:sldMkLst>
          <pc:docMk/>
          <pc:sldMk cId="628296316" sldId="399"/>
        </pc:sldMkLst>
        <pc:spChg chg="mod">
          <ac:chgData name="Ponder, Marilyn (CDC/DDID/NCEZID/DHQP) (CTR)" userId="3999cd6a-e61a-4ada-a4ca-391c3b117a90" providerId="ADAL" clId="{55F6DF92-7AE0-4A5E-9D81-98D640CF6273}" dt="2023-04-03T20:31:41.276" v="14" actId="207"/>
          <ac:spMkLst>
            <pc:docMk/>
            <pc:sldMk cId="628296316" sldId="399"/>
            <ac:spMk id="3" creationId="{00000000-0000-0000-0000-000000000000}"/>
          </ac:spMkLst>
        </pc:spChg>
      </pc:sldChg>
      <pc:sldChg chg="modSp mod">
        <pc:chgData name="Ponder, Marilyn (CDC/DDID/NCEZID/DHQP) (CTR)" userId="3999cd6a-e61a-4ada-a4ca-391c3b117a90" providerId="ADAL" clId="{55F6DF92-7AE0-4A5E-9D81-98D640CF6273}" dt="2023-04-03T20:31:52.068" v="16" actId="207"/>
        <pc:sldMkLst>
          <pc:docMk/>
          <pc:sldMk cId="3231224527" sldId="400"/>
        </pc:sldMkLst>
        <pc:spChg chg="mod">
          <ac:chgData name="Ponder, Marilyn (CDC/DDID/NCEZID/DHQP) (CTR)" userId="3999cd6a-e61a-4ada-a4ca-391c3b117a90" providerId="ADAL" clId="{55F6DF92-7AE0-4A5E-9D81-98D640CF6273}" dt="2023-04-03T20:31:52.068" v="16" actId="207"/>
          <ac:spMkLst>
            <pc:docMk/>
            <pc:sldMk cId="3231224527" sldId="400"/>
            <ac:spMk id="19" creationId="{B4E5BA1B-4340-4091-A751-50735527AEF7}"/>
          </ac:spMkLst>
        </pc:spChg>
        <pc:spChg chg="mod">
          <ac:chgData name="Ponder, Marilyn (CDC/DDID/NCEZID/DHQP) (CTR)" userId="3999cd6a-e61a-4ada-a4ca-391c3b117a90" providerId="ADAL" clId="{55F6DF92-7AE0-4A5E-9D81-98D640CF6273}" dt="2023-04-03T20:31:49.422" v="15" actId="207"/>
          <ac:spMkLst>
            <pc:docMk/>
            <pc:sldMk cId="3231224527" sldId="400"/>
            <ac:spMk id="21" creationId="{9B76B35D-18BD-4150-8A7A-21AF4E12BF22}"/>
          </ac:spMkLst>
        </pc:spChg>
      </pc:sldChg>
      <pc:sldChg chg="modSp mod">
        <pc:chgData name="Ponder, Marilyn (CDC/DDID/NCEZID/DHQP) (CTR)" userId="3999cd6a-e61a-4ada-a4ca-391c3b117a90" providerId="ADAL" clId="{55F6DF92-7AE0-4A5E-9D81-98D640CF6273}" dt="2023-04-03T20:31:56.647" v="17" actId="207"/>
        <pc:sldMkLst>
          <pc:docMk/>
          <pc:sldMk cId="1278927452" sldId="564"/>
        </pc:sldMkLst>
        <pc:spChg chg="mod">
          <ac:chgData name="Ponder, Marilyn (CDC/DDID/NCEZID/DHQP) (CTR)" userId="3999cd6a-e61a-4ada-a4ca-391c3b117a90" providerId="ADAL" clId="{55F6DF92-7AE0-4A5E-9D81-98D640CF6273}" dt="2023-04-03T20:31:56.647" v="17" actId="207"/>
          <ac:spMkLst>
            <pc:docMk/>
            <pc:sldMk cId="1278927452" sldId="564"/>
            <ac:spMk id="9" creationId="{0FBADF7F-9C49-4700-80D8-B52F7FD76414}"/>
          </ac:spMkLst>
        </pc:spChg>
      </pc:sldChg>
      <pc:sldChg chg="modSp mod">
        <pc:chgData name="Ponder, Marilyn (CDC/DDID/NCEZID/DHQP) (CTR)" userId="3999cd6a-e61a-4ada-a4ca-391c3b117a90" providerId="ADAL" clId="{55F6DF92-7AE0-4A5E-9D81-98D640CF6273}" dt="2023-04-03T19:47:54.993" v="8" actId="207"/>
        <pc:sldMkLst>
          <pc:docMk/>
          <pc:sldMk cId="1623015930" sldId="573"/>
        </pc:sldMkLst>
        <pc:spChg chg="mod">
          <ac:chgData name="Ponder, Marilyn (CDC/DDID/NCEZID/DHQP) (CTR)" userId="3999cd6a-e61a-4ada-a4ca-391c3b117a90" providerId="ADAL" clId="{55F6DF92-7AE0-4A5E-9D81-98D640CF6273}" dt="2023-04-03T19:47:54.993" v="8" actId="207"/>
          <ac:spMkLst>
            <pc:docMk/>
            <pc:sldMk cId="1623015930" sldId="573"/>
            <ac:spMk id="3" creationId="{A811B1FF-F520-40DD-95A1-B911A4657450}"/>
          </ac:spMkLst>
        </pc:spChg>
      </pc:sldChg>
      <pc:sldChg chg="modSp">
        <pc:chgData name="Ponder, Marilyn (CDC/DDID/NCEZID/DHQP) (CTR)" userId="3999cd6a-e61a-4ada-a4ca-391c3b117a90" providerId="ADAL" clId="{55F6DF92-7AE0-4A5E-9D81-98D640CF6273}" dt="2023-04-03T19:48:01.621" v="9" actId="207"/>
        <pc:sldMkLst>
          <pc:docMk/>
          <pc:sldMk cId="4191046987" sldId="574"/>
        </pc:sldMkLst>
        <pc:spChg chg="mod">
          <ac:chgData name="Ponder, Marilyn (CDC/DDID/NCEZID/DHQP) (CTR)" userId="3999cd6a-e61a-4ada-a4ca-391c3b117a90" providerId="ADAL" clId="{55F6DF92-7AE0-4A5E-9D81-98D640CF6273}" dt="2023-04-03T19:48:01.621" v="9" actId="207"/>
          <ac:spMkLst>
            <pc:docMk/>
            <pc:sldMk cId="4191046987" sldId="574"/>
            <ac:spMk id="2" creationId="{7E613D44-27D4-4A0A-9D0F-9DEA03961FBA}"/>
          </ac:spMkLst>
        </pc:spChg>
      </pc:sldChg>
      <pc:sldChg chg="modSp mod">
        <pc:chgData name="Ponder, Marilyn (CDC/DDID/NCEZID/DHQP) (CTR)" userId="3999cd6a-e61a-4ada-a4ca-391c3b117a90" providerId="ADAL" clId="{55F6DF92-7AE0-4A5E-9D81-98D640CF6273}" dt="2023-04-03T19:47:13.091" v="2" actId="27636"/>
        <pc:sldMkLst>
          <pc:docMk/>
          <pc:sldMk cId="173413725" sldId="584"/>
        </pc:sldMkLst>
        <pc:spChg chg="mod">
          <ac:chgData name="Ponder, Marilyn (CDC/DDID/NCEZID/DHQP) (CTR)" userId="3999cd6a-e61a-4ada-a4ca-391c3b117a90" providerId="ADAL" clId="{55F6DF92-7AE0-4A5E-9D81-98D640CF6273}" dt="2023-04-03T19:47:13.091" v="2" actId="27636"/>
          <ac:spMkLst>
            <pc:docMk/>
            <pc:sldMk cId="173413725" sldId="584"/>
            <ac:spMk id="10" creationId="{5A75772B-28C3-43A0-879A-25C0416C03FD}"/>
          </ac:spMkLst>
        </pc:spChg>
      </pc:sldChg>
      <pc:sldChg chg="modSp mod">
        <pc:chgData name="Ponder, Marilyn (CDC/DDID/NCEZID/DHQP) (CTR)" userId="3999cd6a-e61a-4ada-a4ca-391c3b117a90" providerId="ADAL" clId="{55F6DF92-7AE0-4A5E-9D81-98D640CF6273}" dt="2023-04-03T19:47:21.393" v="3" actId="207"/>
        <pc:sldMkLst>
          <pc:docMk/>
          <pc:sldMk cId="2612605385" sldId="586"/>
        </pc:sldMkLst>
        <pc:spChg chg="mod">
          <ac:chgData name="Ponder, Marilyn (CDC/DDID/NCEZID/DHQP) (CTR)" userId="3999cd6a-e61a-4ada-a4ca-391c3b117a90" providerId="ADAL" clId="{55F6DF92-7AE0-4A5E-9D81-98D640CF6273}" dt="2023-04-03T19:47:21.393" v="3" actId="207"/>
          <ac:spMkLst>
            <pc:docMk/>
            <pc:sldMk cId="2612605385" sldId="586"/>
            <ac:spMk id="3" creationId="{65908BB6-79F8-54B4-EDB1-D7F9B6BBDC51}"/>
          </ac:spMkLst>
        </pc:spChg>
      </pc:sldChg>
      <pc:sldChg chg="modSp mod">
        <pc:chgData name="Ponder, Marilyn (CDC/DDID/NCEZID/DHQP) (CTR)" userId="3999cd6a-e61a-4ada-a4ca-391c3b117a90" providerId="ADAL" clId="{55F6DF92-7AE0-4A5E-9D81-98D640CF6273}" dt="2023-04-03T19:48:31.497" v="11" actId="27636"/>
        <pc:sldMkLst>
          <pc:docMk/>
          <pc:sldMk cId="929926612" sldId="588"/>
        </pc:sldMkLst>
        <pc:spChg chg="mod">
          <ac:chgData name="Ponder, Marilyn (CDC/DDID/NCEZID/DHQP) (CTR)" userId="3999cd6a-e61a-4ada-a4ca-391c3b117a90" providerId="ADAL" clId="{55F6DF92-7AE0-4A5E-9D81-98D640CF6273}" dt="2023-04-03T19:48:31.497" v="11" actId="27636"/>
          <ac:spMkLst>
            <pc:docMk/>
            <pc:sldMk cId="929926612" sldId="588"/>
            <ac:spMk id="5" creationId="{7311AE74-B3DA-38B6-F1F8-118419EFC68D}"/>
          </ac:spMkLst>
        </pc:spChg>
      </pc:sldChg>
    </pc:docChg>
  </pc:docChgLst>
  <pc:docChgLst>
    <pc:chgData name="Lessa, Fernanda (CDC/DDID/NCEZID/DHQP)" userId="3b10506a-91e0-4aa6-8e4a-b48f1b2c20e9" providerId="ADAL" clId="{8303985E-8B25-44C9-8658-BAC9AEA373DC}"/>
    <pc:docChg chg="custSel modSld">
      <pc:chgData name="Lessa, Fernanda (CDC/DDID/NCEZID/DHQP)" userId="3b10506a-91e0-4aa6-8e4a-b48f1b2c20e9" providerId="ADAL" clId="{8303985E-8B25-44C9-8658-BAC9AEA373DC}" dt="2023-04-03T20:21:26.480" v="40" actId="478"/>
      <pc:docMkLst>
        <pc:docMk/>
      </pc:docMkLst>
      <pc:sldChg chg="modSp mod">
        <pc:chgData name="Lessa, Fernanda (CDC/DDID/NCEZID/DHQP)" userId="3b10506a-91e0-4aa6-8e4a-b48f1b2c20e9" providerId="ADAL" clId="{8303985E-8B25-44C9-8658-BAC9AEA373DC}" dt="2023-04-03T15:49:04.192" v="11" actId="207"/>
        <pc:sldMkLst>
          <pc:docMk/>
          <pc:sldMk cId="1738108300" sldId="322"/>
        </pc:sldMkLst>
        <pc:spChg chg="mod">
          <ac:chgData name="Lessa, Fernanda (CDC/DDID/NCEZID/DHQP)" userId="3b10506a-91e0-4aa6-8e4a-b48f1b2c20e9" providerId="ADAL" clId="{8303985E-8B25-44C9-8658-BAC9AEA373DC}" dt="2023-04-03T15:49:04.192" v="11" actId="207"/>
          <ac:spMkLst>
            <pc:docMk/>
            <pc:sldMk cId="1738108300" sldId="322"/>
            <ac:spMk id="3" creationId="{00000000-0000-0000-0000-000000000000}"/>
          </ac:spMkLst>
        </pc:spChg>
      </pc:sldChg>
      <pc:sldChg chg="modSp mod">
        <pc:chgData name="Lessa, Fernanda (CDC/DDID/NCEZID/DHQP)" userId="3b10506a-91e0-4aa6-8e4a-b48f1b2c20e9" providerId="ADAL" clId="{8303985E-8B25-44C9-8658-BAC9AEA373DC}" dt="2023-04-03T15:49:55.482" v="22" actId="207"/>
        <pc:sldMkLst>
          <pc:docMk/>
          <pc:sldMk cId="2948656784" sldId="392"/>
        </pc:sldMkLst>
        <pc:spChg chg="mod">
          <ac:chgData name="Lessa, Fernanda (CDC/DDID/NCEZID/DHQP)" userId="3b10506a-91e0-4aa6-8e4a-b48f1b2c20e9" providerId="ADAL" clId="{8303985E-8B25-44C9-8658-BAC9AEA373DC}" dt="2023-04-03T15:49:55.482" v="22" actId="207"/>
          <ac:spMkLst>
            <pc:docMk/>
            <pc:sldMk cId="2948656784" sldId="392"/>
            <ac:spMk id="6" creationId="{4081F775-C2F9-4ECB-A747-3D507F0CECA7}"/>
          </ac:spMkLst>
        </pc:spChg>
      </pc:sldChg>
      <pc:sldChg chg="modSp mod">
        <pc:chgData name="Lessa, Fernanda (CDC/DDID/NCEZID/DHQP)" userId="3b10506a-91e0-4aa6-8e4a-b48f1b2c20e9" providerId="ADAL" clId="{8303985E-8B25-44C9-8658-BAC9AEA373DC}" dt="2023-04-03T15:50:27.073" v="26" actId="207"/>
        <pc:sldMkLst>
          <pc:docMk/>
          <pc:sldMk cId="3199039203" sldId="398"/>
        </pc:sldMkLst>
        <pc:spChg chg="mod">
          <ac:chgData name="Lessa, Fernanda (CDC/DDID/NCEZID/DHQP)" userId="3b10506a-91e0-4aa6-8e4a-b48f1b2c20e9" providerId="ADAL" clId="{8303985E-8B25-44C9-8658-BAC9AEA373DC}" dt="2023-04-03T15:50:27.073" v="26" actId="207"/>
          <ac:spMkLst>
            <pc:docMk/>
            <pc:sldMk cId="3199039203" sldId="398"/>
            <ac:spMk id="14" creationId="{7493514C-A234-465F-8908-E370AAC46FB3}"/>
          </ac:spMkLst>
        </pc:spChg>
      </pc:sldChg>
      <pc:sldChg chg="modSp mod">
        <pc:chgData name="Lessa, Fernanda (CDC/DDID/NCEZID/DHQP)" userId="3b10506a-91e0-4aa6-8e4a-b48f1b2c20e9" providerId="ADAL" clId="{8303985E-8B25-44C9-8658-BAC9AEA373DC}" dt="2023-04-03T15:50:55.672" v="30" actId="207"/>
        <pc:sldMkLst>
          <pc:docMk/>
          <pc:sldMk cId="628296316" sldId="399"/>
        </pc:sldMkLst>
        <pc:spChg chg="mod">
          <ac:chgData name="Lessa, Fernanda (CDC/DDID/NCEZID/DHQP)" userId="3b10506a-91e0-4aa6-8e4a-b48f1b2c20e9" providerId="ADAL" clId="{8303985E-8B25-44C9-8658-BAC9AEA373DC}" dt="2023-04-03T15:50:55.672" v="30" actId="207"/>
          <ac:spMkLst>
            <pc:docMk/>
            <pc:sldMk cId="628296316" sldId="399"/>
            <ac:spMk id="3" creationId="{00000000-0000-0000-0000-000000000000}"/>
          </ac:spMkLst>
        </pc:spChg>
      </pc:sldChg>
      <pc:sldChg chg="modSp mod">
        <pc:chgData name="Lessa, Fernanda (CDC/DDID/NCEZID/DHQP)" userId="3b10506a-91e0-4aa6-8e4a-b48f1b2c20e9" providerId="ADAL" clId="{8303985E-8B25-44C9-8658-BAC9AEA373DC}" dt="2023-04-03T20:21:09.457" v="37" actId="207"/>
        <pc:sldMkLst>
          <pc:docMk/>
          <pc:sldMk cId="3231224527" sldId="400"/>
        </pc:sldMkLst>
        <pc:spChg chg="mod">
          <ac:chgData name="Lessa, Fernanda (CDC/DDID/NCEZID/DHQP)" userId="3b10506a-91e0-4aa6-8e4a-b48f1b2c20e9" providerId="ADAL" clId="{8303985E-8B25-44C9-8658-BAC9AEA373DC}" dt="2023-04-03T20:21:09.457" v="37" actId="207"/>
          <ac:spMkLst>
            <pc:docMk/>
            <pc:sldMk cId="3231224527" sldId="400"/>
            <ac:spMk id="19" creationId="{B4E5BA1B-4340-4091-A751-50735527AEF7}"/>
          </ac:spMkLst>
        </pc:spChg>
        <pc:spChg chg="mod">
          <ac:chgData name="Lessa, Fernanda (CDC/DDID/NCEZID/DHQP)" userId="3b10506a-91e0-4aa6-8e4a-b48f1b2c20e9" providerId="ADAL" clId="{8303985E-8B25-44C9-8658-BAC9AEA373DC}" dt="2023-04-03T20:21:04.533" v="35" actId="113"/>
          <ac:spMkLst>
            <pc:docMk/>
            <pc:sldMk cId="3231224527" sldId="400"/>
            <ac:spMk id="21" creationId="{9B76B35D-18BD-4150-8A7A-21AF4E12BF22}"/>
          </ac:spMkLst>
        </pc:spChg>
      </pc:sldChg>
      <pc:sldChg chg="addSp delSp modSp mod modClrScheme chgLayout">
        <pc:chgData name="Lessa, Fernanda (CDC/DDID/NCEZID/DHQP)" userId="3b10506a-91e0-4aa6-8e4a-b48f1b2c20e9" providerId="ADAL" clId="{8303985E-8B25-44C9-8658-BAC9AEA373DC}" dt="2023-04-03T15:49:37.214" v="17" actId="1076"/>
        <pc:sldMkLst>
          <pc:docMk/>
          <pc:sldMk cId="1648284356" sldId="430"/>
        </pc:sldMkLst>
        <pc:spChg chg="add del mod ord">
          <ac:chgData name="Lessa, Fernanda (CDC/DDID/NCEZID/DHQP)" userId="3b10506a-91e0-4aa6-8e4a-b48f1b2c20e9" providerId="ADAL" clId="{8303985E-8B25-44C9-8658-BAC9AEA373DC}" dt="2023-04-03T15:49:31.482" v="16" actId="478"/>
          <ac:spMkLst>
            <pc:docMk/>
            <pc:sldMk cId="1648284356" sldId="430"/>
            <ac:spMk id="2" creationId="{0BB73E33-3257-3A8A-AA39-3A5EBA661753}"/>
          </ac:spMkLst>
        </pc:spChg>
        <pc:spChg chg="mod ord">
          <ac:chgData name="Lessa, Fernanda (CDC/DDID/NCEZID/DHQP)" userId="3b10506a-91e0-4aa6-8e4a-b48f1b2c20e9" providerId="ADAL" clId="{8303985E-8B25-44C9-8658-BAC9AEA373DC}" dt="2023-04-03T15:49:29.210" v="15" actId="1076"/>
          <ac:spMkLst>
            <pc:docMk/>
            <pc:sldMk cId="1648284356" sldId="430"/>
            <ac:spMk id="4" creationId="{A1D731A3-FF54-42A2-9E8D-DE7C703113A6}"/>
          </ac:spMkLst>
        </pc:spChg>
        <pc:spChg chg="mod">
          <ac:chgData name="Lessa, Fernanda (CDC/DDID/NCEZID/DHQP)" userId="3b10506a-91e0-4aa6-8e4a-b48f1b2c20e9" providerId="ADAL" clId="{8303985E-8B25-44C9-8658-BAC9AEA373DC}" dt="2023-04-03T15:49:37.214" v="17" actId="1076"/>
          <ac:spMkLst>
            <pc:docMk/>
            <pc:sldMk cId="1648284356" sldId="430"/>
            <ac:spMk id="5" creationId="{9747E300-8B85-43B8-8237-F0D7F15BCC92}"/>
          </ac:spMkLst>
        </pc:spChg>
      </pc:sldChg>
      <pc:sldChg chg="modSp mod">
        <pc:chgData name="Lessa, Fernanda (CDC/DDID/NCEZID/DHQP)" userId="3b10506a-91e0-4aa6-8e4a-b48f1b2c20e9" providerId="ADAL" clId="{8303985E-8B25-44C9-8658-BAC9AEA373DC}" dt="2023-04-03T20:20:57.203" v="33" actId="14100"/>
        <pc:sldMkLst>
          <pc:docMk/>
          <pc:sldMk cId="1278927452" sldId="564"/>
        </pc:sldMkLst>
        <pc:spChg chg="mod">
          <ac:chgData name="Lessa, Fernanda (CDC/DDID/NCEZID/DHQP)" userId="3b10506a-91e0-4aa6-8e4a-b48f1b2c20e9" providerId="ADAL" clId="{8303985E-8B25-44C9-8658-BAC9AEA373DC}" dt="2023-04-03T20:20:57.203" v="33" actId="14100"/>
          <ac:spMkLst>
            <pc:docMk/>
            <pc:sldMk cId="1278927452" sldId="564"/>
            <ac:spMk id="9" creationId="{0FBADF7F-9C49-4700-80D8-B52F7FD76414}"/>
          </ac:spMkLst>
        </pc:spChg>
      </pc:sldChg>
      <pc:sldChg chg="addSp delSp modSp mod modClrScheme chgLayout">
        <pc:chgData name="Lessa, Fernanda (CDC/DDID/NCEZID/DHQP)" userId="3b10506a-91e0-4aa6-8e4a-b48f1b2c20e9" providerId="ADAL" clId="{8303985E-8B25-44C9-8658-BAC9AEA373DC}" dt="2023-04-03T20:21:26.480" v="40" actId="478"/>
        <pc:sldMkLst>
          <pc:docMk/>
          <pc:sldMk cId="4191046987" sldId="574"/>
        </pc:sldMkLst>
        <pc:spChg chg="add del mod ord">
          <ac:chgData name="Lessa, Fernanda (CDC/DDID/NCEZID/DHQP)" userId="3b10506a-91e0-4aa6-8e4a-b48f1b2c20e9" providerId="ADAL" clId="{8303985E-8B25-44C9-8658-BAC9AEA373DC}" dt="2023-04-03T20:21:26.480" v="40" actId="478"/>
          <ac:spMkLst>
            <pc:docMk/>
            <pc:sldMk cId="4191046987" sldId="574"/>
            <ac:spMk id="3" creationId="{2882FF16-D7F2-EC8F-2BC5-BAA1496D060A}"/>
          </ac:spMkLst>
        </pc:spChg>
        <pc:spChg chg="mod ord">
          <ac:chgData name="Lessa, Fernanda (CDC/DDID/NCEZID/DHQP)" userId="3b10506a-91e0-4aa6-8e4a-b48f1b2c20e9" providerId="ADAL" clId="{8303985E-8B25-44C9-8658-BAC9AEA373DC}" dt="2023-04-03T20:21:24.116" v="39" actId="1076"/>
          <ac:spMkLst>
            <pc:docMk/>
            <pc:sldMk cId="4191046987" sldId="574"/>
            <ac:spMk id="4" creationId="{A1D731A3-FF54-42A2-9E8D-DE7C703113A6}"/>
          </ac:spMkLst>
        </pc:spChg>
      </pc:sldChg>
      <pc:sldChg chg="modSp mod">
        <pc:chgData name="Lessa, Fernanda (CDC/DDID/NCEZID/DHQP)" userId="3b10506a-91e0-4aa6-8e4a-b48f1b2c20e9" providerId="ADAL" clId="{8303985E-8B25-44C9-8658-BAC9AEA373DC}" dt="2023-04-03T15:50:08.392" v="24" actId="113"/>
        <pc:sldMkLst>
          <pc:docMk/>
          <pc:sldMk cId="3530973128" sldId="582"/>
        </pc:sldMkLst>
        <pc:spChg chg="mod">
          <ac:chgData name="Lessa, Fernanda (CDC/DDID/NCEZID/DHQP)" userId="3b10506a-91e0-4aa6-8e4a-b48f1b2c20e9" providerId="ADAL" clId="{8303985E-8B25-44C9-8658-BAC9AEA373DC}" dt="2023-04-03T15:50:08.392" v="24" actId="113"/>
          <ac:spMkLst>
            <pc:docMk/>
            <pc:sldMk cId="3530973128" sldId="582"/>
            <ac:spMk id="2" creationId="{E1347912-DCBB-4C87-8FF4-AE3BD560F5F7}"/>
          </ac:spMkLst>
        </pc:spChg>
        <pc:spChg chg="mod">
          <ac:chgData name="Lessa, Fernanda (CDC/DDID/NCEZID/DHQP)" userId="3b10506a-91e0-4aa6-8e4a-b48f1b2c20e9" providerId="ADAL" clId="{8303985E-8B25-44C9-8658-BAC9AEA373DC}" dt="2023-04-03T15:50:04.859" v="23" actId="207"/>
          <ac:spMkLst>
            <pc:docMk/>
            <pc:sldMk cId="3530973128" sldId="582"/>
            <ac:spMk id="4" creationId="{7DA62067-13A7-CBC3-1731-AEC570D613A4}"/>
          </ac:spMkLst>
        </pc:spChg>
      </pc:sldChg>
      <pc:sldChg chg="modSp">
        <pc:chgData name="Lessa, Fernanda (CDC/DDID/NCEZID/DHQP)" userId="3b10506a-91e0-4aa6-8e4a-b48f1b2c20e9" providerId="ADAL" clId="{8303985E-8B25-44C9-8658-BAC9AEA373DC}" dt="2023-04-03T15:49:16.564" v="13" actId="207"/>
        <pc:sldMkLst>
          <pc:docMk/>
          <pc:sldMk cId="173413725" sldId="584"/>
        </pc:sldMkLst>
        <pc:spChg chg="mod">
          <ac:chgData name="Lessa, Fernanda (CDC/DDID/NCEZID/DHQP)" userId="3b10506a-91e0-4aa6-8e4a-b48f1b2c20e9" providerId="ADAL" clId="{8303985E-8B25-44C9-8658-BAC9AEA373DC}" dt="2023-04-03T15:49:16.564" v="13" actId="207"/>
          <ac:spMkLst>
            <pc:docMk/>
            <pc:sldMk cId="173413725" sldId="584"/>
            <ac:spMk id="10" creationId="{5A75772B-28C3-43A0-879A-25C0416C03FD}"/>
          </ac:spMkLst>
        </pc:spChg>
      </pc:sldChg>
      <pc:sldChg chg="modSp mod">
        <pc:chgData name="Lessa, Fernanda (CDC/DDID/NCEZID/DHQP)" userId="3b10506a-91e0-4aa6-8e4a-b48f1b2c20e9" providerId="ADAL" clId="{8303985E-8B25-44C9-8658-BAC9AEA373DC}" dt="2023-04-03T15:49:42.371" v="18" actId="207"/>
        <pc:sldMkLst>
          <pc:docMk/>
          <pc:sldMk cId="2612605385" sldId="586"/>
        </pc:sldMkLst>
        <pc:spChg chg="mod">
          <ac:chgData name="Lessa, Fernanda (CDC/DDID/NCEZID/DHQP)" userId="3b10506a-91e0-4aa6-8e4a-b48f1b2c20e9" providerId="ADAL" clId="{8303985E-8B25-44C9-8658-BAC9AEA373DC}" dt="2023-04-03T15:49:42.371" v="18" actId="207"/>
          <ac:spMkLst>
            <pc:docMk/>
            <pc:sldMk cId="2612605385" sldId="586"/>
            <ac:spMk id="3" creationId="{65908BB6-79F8-54B4-EDB1-D7F9B6BBDC51}"/>
          </ac:spMkLst>
        </pc:spChg>
      </pc:sldChg>
      <pc:sldChg chg="modSp mod">
        <pc:chgData name="Lessa, Fernanda (CDC/DDID/NCEZID/DHQP)" userId="3b10506a-91e0-4aa6-8e4a-b48f1b2c20e9" providerId="ADAL" clId="{8303985E-8B25-44C9-8658-BAC9AEA373DC}" dt="2023-04-03T15:48:51.185" v="10" actId="20577"/>
        <pc:sldMkLst>
          <pc:docMk/>
          <pc:sldMk cId="929926612" sldId="588"/>
        </pc:sldMkLst>
        <pc:spChg chg="mod">
          <ac:chgData name="Lessa, Fernanda (CDC/DDID/NCEZID/DHQP)" userId="3b10506a-91e0-4aa6-8e4a-b48f1b2c20e9" providerId="ADAL" clId="{8303985E-8B25-44C9-8658-BAC9AEA373DC}" dt="2023-04-03T15:48:44.668" v="0" actId="207"/>
          <ac:spMkLst>
            <pc:docMk/>
            <pc:sldMk cId="929926612" sldId="588"/>
            <ac:spMk id="5" creationId="{7311AE74-B3DA-38B6-F1F8-118419EFC68D}"/>
          </ac:spMkLst>
        </pc:spChg>
        <pc:spChg chg="mod">
          <ac:chgData name="Lessa, Fernanda (CDC/DDID/NCEZID/DHQP)" userId="3b10506a-91e0-4aa6-8e4a-b48f1b2c20e9" providerId="ADAL" clId="{8303985E-8B25-44C9-8658-BAC9AEA373DC}" dt="2023-04-03T15:48:51.185" v="10" actId="20577"/>
          <ac:spMkLst>
            <pc:docMk/>
            <pc:sldMk cId="929926612" sldId="588"/>
            <ac:spMk id="8" creationId="{7AA31253-0B52-58BE-08E9-3E20A04FD06F}"/>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9FBDCAA-D0BB-476F-B619-2BC8FE3B2D9D}" type="datetimeFigureOut">
              <a:rPr lang="en-US" smtClean="0"/>
              <a:t>4/19/2023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6B06589-88F0-4927-A54E-F53C74C06E7D}" type="slidenum">
              <a:rPr lang="en-US" smtClean="0"/>
              <a:t>‹#›</a:t>
            </a:fld>
            <a:endParaRPr lang="en-US"/>
          </a:p>
        </p:txBody>
      </p:sp>
    </p:spTree>
    <p:extLst>
      <p:ext uri="{BB962C8B-B14F-4D97-AF65-F5344CB8AC3E}">
        <p14:creationId xmlns:p14="http://schemas.microsoft.com/office/powerpoint/2010/main" val="38367965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kern="1200" dirty="0">
                <a:solidFill>
                  <a:schemeClr val="tx1"/>
                </a:solidFill>
                <a:effectLst/>
                <a:latin typeface="+mn-lt"/>
                <a:ea typeface="+mn-ea"/>
                <a:cs typeface="+mn-cs"/>
              </a:rPr>
              <a:t>Intended Audience: This presentation focuses on what </a:t>
            </a:r>
            <a:r>
              <a:rPr lang="en-US" sz="1200" b="1" i="1" kern="1200" dirty="0">
                <a:solidFill>
                  <a:schemeClr val="tx1"/>
                </a:solidFill>
                <a:effectLst/>
                <a:latin typeface="+mn-lt"/>
                <a:ea typeface="+mn-ea"/>
                <a:cs typeface="+mn-cs"/>
              </a:rPr>
              <a:t>healthcare workers and facilities management staff </a:t>
            </a:r>
            <a:r>
              <a:rPr lang="en-US" sz="1200" i="1" kern="1200" dirty="0">
                <a:solidFill>
                  <a:schemeClr val="tx1"/>
                </a:solidFill>
                <a:effectLst/>
                <a:latin typeface="+mn-lt"/>
                <a:ea typeface="+mn-ea"/>
                <a:cs typeface="+mn-cs"/>
              </a:rPr>
              <a:t>need to know to properly don (put on) and doff (take off) PPE for Marburg virus disease. See &lt;HCW Slide Deck 6: PPE Part 1 – When, Why, and what to Use for PPE for Marburg Virus Disease&gt; [link] for basic information on PPE and its importance.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i="1"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kern="1200" dirty="0">
                <a:solidFill>
                  <a:schemeClr val="tx1"/>
                </a:solidFill>
                <a:effectLst/>
                <a:latin typeface="+mn-lt"/>
                <a:ea typeface="+mn-ea"/>
                <a:cs typeface="+mn-cs"/>
              </a:rPr>
              <a:t>Please note that the IPC for Marburg Virus Disease topics are presented in sequence, with the expectation that participants will progress through the series. You may, however, mix and match content to meet participant needs, and you may need to adjust the sample script below accordingly.</a:t>
            </a:r>
          </a:p>
          <a:p>
            <a:endParaRPr lang="en-US" sz="1200" kern="1200" dirty="0">
              <a:solidFill>
                <a:schemeClr val="tx1"/>
              </a:solidFill>
              <a:effectLst/>
              <a:latin typeface="+mn-lt"/>
              <a:ea typeface="+mn-ea"/>
              <a:cs typeface="+mn-cs"/>
            </a:endParaRPr>
          </a:p>
          <a:p>
            <a:r>
              <a:rPr lang="en-US" sz="1200" i="1" kern="1200" dirty="0">
                <a:solidFill>
                  <a:schemeClr val="tx1"/>
                </a:solidFill>
                <a:effectLst/>
                <a:latin typeface="+mn-lt"/>
                <a:ea typeface="+mn-ea"/>
                <a:cs typeface="+mn-cs"/>
              </a:rPr>
              <a:t>Script:</a:t>
            </a:r>
          </a:p>
          <a:p>
            <a:r>
              <a:rPr lang="en-US" sz="1200" kern="1200" dirty="0">
                <a:solidFill>
                  <a:schemeClr val="tx1"/>
                </a:solidFill>
                <a:effectLst/>
                <a:latin typeface="+mn-lt"/>
                <a:ea typeface="+mn-ea"/>
                <a:cs typeface="+mn-cs"/>
              </a:rPr>
              <a:t>Welcome! Today we'll be focusing on how to correctly put on and take off personal protective equipment (also called PPE) </a:t>
            </a:r>
            <a:r>
              <a:rPr lang="en-US" sz="1200" kern="1200" baseline="0" dirty="0">
                <a:solidFill>
                  <a:schemeClr val="tx1"/>
                </a:solidFill>
                <a:effectLst/>
                <a:latin typeface="+mn-lt"/>
                <a:ea typeface="+mn-ea"/>
                <a:cs typeface="+mn-cs"/>
              </a:rPr>
              <a:t>when Marburg virus disease is a threat in your area. This session builds on the PPE Part 1 presentation, where we talked about the basics of personal protective equipment and its importance. If you want to review the information from that session you can find it  at </a:t>
            </a:r>
            <a:r>
              <a:rPr lang="en-US" sz="1200" i="0" kern="1200" baseline="0" dirty="0">
                <a:solidFill>
                  <a:schemeClr val="tx1"/>
                </a:solidFill>
                <a:effectLst/>
                <a:latin typeface="+mn-lt"/>
                <a:ea typeface="+mn-ea"/>
                <a:cs typeface="+mn-cs"/>
              </a:rPr>
              <a:t>&lt;</a:t>
            </a:r>
            <a:r>
              <a:rPr lang="en-US" sz="1200" i="0" kern="1200" dirty="0">
                <a:solidFill>
                  <a:schemeClr val="tx1"/>
                </a:solidFill>
                <a:effectLst/>
                <a:latin typeface="+mn-lt"/>
                <a:ea typeface="+mn-ea"/>
                <a:cs typeface="+mn-cs"/>
              </a:rPr>
              <a:t>HCW Slide Deck 6: PPE Part 1 – When, Why, and what to Use for PPE for Marburg Virus Disease</a:t>
            </a:r>
            <a:r>
              <a:rPr lang="en-US" sz="1200" i="0" kern="1200" baseline="0" dirty="0">
                <a:solidFill>
                  <a:schemeClr val="tx1"/>
                </a:solidFill>
                <a:effectLst/>
                <a:latin typeface="+mn-lt"/>
                <a:ea typeface="+mn-ea"/>
                <a:cs typeface="+mn-cs"/>
              </a:rPr>
              <a:t>&gt; [</a:t>
            </a:r>
            <a:r>
              <a:rPr lang="en-US" sz="1200" i="1" kern="1200" baseline="0" dirty="0">
                <a:solidFill>
                  <a:schemeClr val="tx1"/>
                </a:solidFill>
                <a:effectLst/>
                <a:latin typeface="+mn-lt"/>
                <a:ea typeface="+mn-ea"/>
                <a:cs typeface="+mn-cs"/>
              </a:rPr>
              <a:t>link]</a:t>
            </a:r>
            <a:r>
              <a:rPr lang="en-US" sz="1200" kern="1200" baseline="0" dirty="0">
                <a:solidFill>
                  <a:schemeClr val="tx1"/>
                </a:solidFill>
                <a:effectLst/>
                <a:latin typeface="+mn-lt"/>
                <a:ea typeface="+mn-ea"/>
                <a:cs typeface="+mn-cs"/>
              </a:rPr>
              <a:t>.</a:t>
            </a: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46B06589-88F0-4927-A54E-F53C74C06E7D}" type="slidenum">
              <a:rPr lang="en-US" smtClean="0"/>
              <a:t>1</a:t>
            </a:fld>
            <a:endParaRPr lang="en-US"/>
          </a:p>
        </p:txBody>
      </p:sp>
    </p:spTree>
    <p:extLst>
      <p:ext uri="{BB962C8B-B14F-4D97-AF65-F5344CB8AC3E}">
        <p14:creationId xmlns:p14="http://schemas.microsoft.com/office/powerpoint/2010/main" val="36168987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a:t>Script</a:t>
            </a:r>
            <a:r>
              <a:rPr lang="en-US"/>
              <a:t>:</a:t>
            </a:r>
          </a:p>
          <a:p>
            <a:r>
              <a:rPr lang="en-US"/>
              <a:t>In some cases, you may need to remove PPE and put on new PPE for example if your PPE becomes heavily contaminated with blood or body fluids or if it becomes damaged while you are working such as a tear in a glove or gown.</a:t>
            </a:r>
          </a:p>
          <a:p>
            <a:endParaRPr lang="en-US"/>
          </a:p>
          <a:p>
            <a:r>
              <a:rPr lang="en-US"/>
              <a:t>When you are done caring for patients with suspected or confirmed Marburg virus disease, you should remove your PPE before leaving the isolation area or patient care area in the designated doffing location.</a:t>
            </a:r>
          </a:p>
          <a:p>
            <a:r>
              <a:rPr lang="en-US"/>
              <a:t>If you are wearing PPE to perform waste management or environmental cleaning activities, you should remove your PPE when your task is complete.</a:t>
            </a:r>
          </a:p>
          <a:p>
            <a:endParaRPr lang="en-US"/>
          </a:p>
        </p:txBody>
      </p:sp>
      <p:sp>
        <p:nvSpPr>
          <p:cNvPr id="4" name="Slide Number Placeholder 3"/>
          <p:cNvSpPr>
            <a:spLocks noGrp="1"/>
          </p:cNvSpPr>
          <p:nvPr>
            <p:ph type="sldNum" sz="quarter" idx="5"/>
          </p:nvPr>
        </p:nvSpPr>
        <p:spPr/>
        <p:txBody>
          <a:bodyPr/>
          <a:lstStyle/>
          <a:p>
            <a:fld id="{46B06589-88F0-4927-A54E-F53C74C06E7D}" type="slidenum">
              <a:rPr lang="en-US" smtClean="0"/>
              <a:t>10</a:t>
            </a:fld>
            <a:endParaRPr lang="en-US"/>
          </a:p>
        </p:txBody>
      </p:sp>
    </p:spTree>
    <p:extLst>
      <p:ext uri="{BB962C8B-B14F-4D97-AF65-F5344CB8AC3E}">
        <p14:creationId xmlns:p14="http://schemas.microsoft.com/office/powerpoint/2010/main" val="4523964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a:t>Script</a:t>
            </a:r>
            <a:r>
              <a:rPr lang="en-US"/>
              <a:t>:</a:t>
            </a:r>
          </a:p>
          <a:p>
            <a:r>
              <a:rPr lang="en-US"/>
              <a:t>The risk of self-contamination is very high when removing PPE because of the potential for contamination from PPE to hands and then from hands to mucous membranes – eyes, nose, and mouth – as well as clothing and skin. This makes hand hygiene very important during the process of doffing PPE. Besides keeping hands clean, you want to ensure that the outside of PPE does not touch your skin or any other body part, which can also lead to self-contamination.</a:t>
            </a:r>
          </a:p>
          <a:p>
            <a:endParaRPr lang="en-US"/>
          </a:p>
          <a:p>
            <a:r>
              <a:rPr lang="en-US"/>
              <a:t>PPE removal should be done slowly and carefully. The general principle is that the outermost PPE is taken off first because it’s likely to be most contaminated, for example the apron and the outer gloves are removed first. The last thing to be taken off is the inner pair of gloves.</a:t>
            </a:r>
          </a:p>
          <a:p>
            <a:endParaRPr lang="en-US"/>
          </a:p>
          <a:p>
            <a:pPr marL="0" marR="0" lvl="0" indent="0" algn="l" defTabSz="914400" rtl="0" eaLnBrk="1" fontAlgn="auto" latinLnBrk="0" hangingPunct="1">
              <a:lnSpc>
                <a:spcPct val="100000"/>
              </a:lnSpc>
              <a:spcBef>
                <a:spcPts val="0"/>
              </a:spcBef>
              <a:spcAft>
                <a:spcPts val="0"/>
              </a:spcAft>
              <a:buClrTx/>
              <a:buSzTx/>
              <a:buFontTx/>
              <a:buNone/>
              <a:tabLst/>
              <a:defRPr/>
            </a:pPr>
            <a:r>
              <a:rPr lang="en-US"/>
              <a:t>When wearing full PPE for Marburg virus disease, carefully taking off all PPE items can take 10-15 minutes. However, it’s important to take off PPE properly even if you’re in a hurry and even if you’re tired. Remember that PPE is only effective when used correctly, and proper removal is crucial for keeping you safe.  </a:t>
            </a:r>
          </a:p>
          <a:p>
            <a:endParaRPr lang="en-US"/>
          </a:p>
        </p:txBody>
      </p:sp>
      <p:sp>
        <p:nvSpPr>
          <p:cNvPr id="4" name="Slide Number Placeholder 3"/>
          <p:cNvSpPr>
            <a:spLocks noGrp="1"/>
          </p:cNvSpPr>
          <p:nvPr>
            <p:ph type="sldNum" sz="quarter" idx="10"/>
          </p:nvPr>
        </p:nvSpPr>
        <p:spPr/>
        <p:txBody>
          <a:bodyPr/>
          <a:lstStyle/>
          <a:p>
            <a:pPr>
              <a:defRPr/>
            </a:pPr>
            <a:fld id="{EB38CAEC-4554-485B-9189-C45C7447A404}" type="slidenum">
              <a:rPr lang="en-US" smtClean="0"/>
              <a:pPr>
                <a:defRPr/>
              </a:pPr>
              <a:t>11</a:t>
            </a:fld>
            <a:endParaRPr lang="en-US"/>
          </a:p>
        </p:txBody>
      </p:sp>
    </p:spTree>
    <p:extLst>
      <p:ext uri="{BB962C8B-B14F-4D97-AF65-F5344CB8AC3E}">
        <p14:creationId xmlns:p14="http://schemas.microsoft.com/office/powerpoint/2010/main" val="37535401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a:t>Script</a:t>
            </a:r>
            <a:r>
              <a:rPr lang="en-US"/>
              <a:t>:</a:t>
            </a:r>
          </a:p>
          <a:p>
            <a:r>
              <a:rPr lang="en-US"/>
              <a:t>When removing gloves, make sure you’re rolling inside out and not touching the surface of the glove that’s potentially contaminated.</a:t>
            </a:r>
          </a:p>
          <a:p>
            <a:endParaRPr lang="en-US"/>
          </a:p>
          <a:p>
            <a:r>
              <a:rPr lang="en-US"/>
              <a:t>When removing gowns, you should break the knot and roll it away from the body putting it inside out so that you don’t touch the surface that’s potentially contaminated.</a:t>
            </a:r>
          </a:p>
          <a:p>
            <a:endParaRPr lang="en-US"/>
          </a:p>
          <a:p>
            <a:pPr marL="0" marR="0" lvl="0" indent="0" algn="l" defTabSz="914400" rtl="0" eaLnBrk="1" fontAlgn="auto" latinLnBrk="0" hangingPunct="1">
              <a:lnSpc>
                <a:spcPct val="100000"/>
              </a:lnSpc>
              <a:spcBef>
                <a:spcPts val="0"/>
              </a:spcBef>
              <a:spcAft>
                <a:spcPts val="0"/>
              </a:spcAft>
              <a:buClrTx/>
              <a:buSzTx/>
              <a:buFontTx/>
              <a:buNone/>
              <a:tabLst/>
              <a:defRPr/>
            </a:pPr>
            <a:r>
              <a:rPr lang="en-US"/>
              <a:t>Notice that both of these steps help ensure that the outside of PPE does not touch your skin or any other body part, which can lead to self-contamination.</a:t>
            </a:r>
          </a:p>
          <a:p>
            <a:endParaRPr lang="en-US"/>
          </a:p>
        </p:txBody>
      </p:sp>
      <p:sp>
        <p:nvSpPr>
          <p:cNvPr id="4" name="Slide Number Placeholder 3"/>
          <p:cNvSpPr>
            <a:spLocks noGrp="1"/>
          </p:cNvSpPr>
          <p:nvPr>
            <p:ph type="sldNum" sz="quarter" idx="5"/>
          </p:nvPr>
        </p:nvSpPr>
        <p:spPr/>
        <p:txBody>
          <a:bodyPr/>
          <a:lstStyle/>
          <a:p>
            <a:fld id="{46B06589-88F0-4927-A54E-F53C74C06E7D}" type="slidenum">
              <a:rPr lang="en-US" smtClean="0"/>
              <a:t>12</a:t>
            </a:fld>
            <a:endParaRPr lang="en-US"/>
          </a:p>
        </p:txBody>
      </p:sp>
    </p:spTree>
    <p:extLst>
      <p:ext uri="{BB962C8B-B14F-4D97-AF65-F5344CB8AC3E}">
        <p14:creationId xmlns:p14="http://schemas.microsoft.com/office/powerpoint/2010/main" val="28629496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90000"/>
              </a:lnSpc>
              <a:spcBef>
                <a:spcPts val="1200"/>
              </a:spcBef>
              <a:spcAft>
                <a:spcPts val="200"/>
              </a:spcAft>
            </a:pPr>
            <a:r>
              <a:rPr lang="en-US" i="1" noProof="0"/>
              <a:t>Script</a:t>
            </a:r>
            <a:r>
              <a:rPr lang="en-US" noProof="0"/>
              <a:t>:</a:t>
            </a:r>
          </a:p>
          <a:p>
            <a:pPr>
              <a:lnSpc>
                <a:spcPct val="90000"/>
              </a:lnSpc>
              <a:spcBef>
                <a:spcPts val="1200"/>
              </a:spcBef>
              <a:spcAft>
                <a:spcPts val="200"/>
              </a:spcAft>
            </a:pPr>
            <a:r>
              <a:rPr lang="en-US" noProof="0"/>
              <a:t>When removing face shields or goggles, you should remove them from the back by lifting the head band or earpieces to avoid touching the front of the face shield or goggles, which might be contaminated. You should also keep your eyes closed to avoid splashes in the eyes.</a:t>
            </a:r>
          </a:p>
          <a:p>
            <a:pPr>
              <a:lnSpc>
                <a:spcPct val="90000"/>
              </a:lnSpc>
              <a:spcBef>
                <a:spcPts val="1200"/>
              </a:spcBef>
              <a:spcAft>
                <a:spcPts val="200"/>
              </a:spcAft>
            </a:pPr>
            <a:endParaRPr lang="en-US" noProof="0"/>
          </a:p>
          <a:p>
            <a:pPr>
              <a:lnSpc>
                <a:spcPct val="90000"/>
              </a:lnSpc>
              <a:spcBef>
                <a:spcPts val="1200"/>
              </a:spcBef>
              <a:spcAft>
                <a:spcPts val="200"/>
              </a:spcAft>
            </a:pPr>
            <a:r>
              <a:rPr lang="en-US" noProof="0"/>
              <a:t>And the same goes for the mask or respirator; to remove it, you want to grasp it from the back and pull it forward off your face to avoid touching the front, which might be contaminated.</a:t>
            </a:r>
          </a:p>
          <a:p>
            <a:pPr>
              <a:lnSpc>
                <a:spcPct val="90000"/>
              </a:lnSpc>
              <a:spcBef>
                <a:spcPts val="1200"/>
              </a:spcBef>
              <a:spcAft>
                <a:spcPts val="200"/>
              </a:spcAft>
            </a:pPr>
            <a:endParaRPr lang="en-US" noProof="0"/>
          </a:p>
          <a:p>
            <a:pPr>
              <a:lnSpc>
                <a:spcPct val="90000"/>
              </a:lnSpc>
              <a:spcBef>
                <a:spcPts val="1200"/>
              </a:spcBef>
              <a:spcAft>
                <a:spcPts val="200"/>
              </a:spcAft>
            </a:pPr>
            <a:r>
              <a:rPr lang="en-US" noProof="0"/>
              <a:t>As you do all this, it’s important to keep gloved hands clean so you can remove PPE without spreading contamination.</a:t>
            </a:r>
          </a:p>
          <a:p>
            <a:r>
              <a:rPr lang="en-US" noProof="0">
                <a:cs typeface="Calibri"/>
              </a:rPr>
              <a:t>This</a:t>
            </a:r>
            <a:r>
              <a:rPr lang="en-US" baseline="0" noProof="0">
                <a:cs typeface="Calibri"/>
              </a:rPr>
              <a:t> procedure is just an example, not for Marburg virus disease-isolation area where double gloving is recommended. </a:t>
            </a:r>
            <a:r>
              <a:rPr lang="en-US" b="1" baseline="0" noProof="0">
                <a:cs typeface="Calibri"/>
              </a:rPr>
              <a:t>[Uncertain what this last sentence is referring to.]</a:t>
            </a:r>
            <a:endParaRPr lang="en-US" b="1" noProof="0">
              <a:cs typeface="Calibri"/>
            </a:endParaRPr>
          </a:p>
          <a:p>
            <a:endParaRPr lang="en-US"/>
          </a:p>
        </p:txBody>
      </p:sp>
      <p:sp>
        <p:nvSpPr>
          <p:cNvPr id="4" name="Slide Number Placeholder 3"/>
          <p:cNvSpPr>
            <a:spLocks noGrp="1"/>
          </p:cNvSpPr>
          <p:nvPr>
            <p:ph type="sldNum" sz="quarter" idx="10"/>
          </p:nvPr>
        </p:nvSpPr>
        <p:spPr/>
        <p:txBody>
          <a:bodyPr/>
          <a:lstStyle/>
          <a:p>
            <a:pPr>
              <a:defRPr/>
            </a:pPr>
            <a:fld id="{EB38CAEC-4554-485B-9189-C45C7447A404}" type="slidenum">
              <a:rPr lang="en-US" smtClean="0"/>
              <a:pPr>
                <a:defRPr/>
              </a:pPr>
              <a:t>13</a:t>
            </a:fld>
            <a:endParaRPr lang="en-US"/>
          </a:p>
        </p:txBody>
      </p:sp>
    </p:spTree>
    <p:extLst>
      <p:ext uri="{BB962C8B-B14F-4D97-AF65-F5344CB8AC3E}">
        <p14:creationId xmlns:p14="http://schemas.microsoft.com/office/powerpoint/2010/main" val="13772099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noProof="0">
                <a:cs typeface="Calibri"/>
              </a:rPr>
              <a:t>Script</a:t>
            </a:r>
            <a:r>
              <a:rPr lang="en-US" noProof="0">
                <a:cs typeface="Calibri"/>
              </a:rPr>
              <a:t>:</a:t>
            </a:r>
          </a:p>
          <a:p>
            <a:r>
              <a:rPr lang="en-US" noProof="0">
                <a:cs typeface="Calibri"/>
              </a:rPr>
              <a:t>As you remove PPE, you should place items into appropriate waste bins. Appropriate waste streams should be available to you in the designated area for doffing PPE. These include a biohazard waste bin for disposable PPE (sometimes yellow, sometimes red) that should be labeled clearly as infectious waste. You should also have available a bucket designated for reusable PPE that will be reprocessed. If you have any re-usable PPE, such as goggles or certain aprons, put them in the designated bucket. </a:t>
            </a:r>
            <a:r>
              <a:rPr lang="en-US" noProof="0"/>
              <a:t>When removing PPE, remember that PPE is considered contaminated once you enter the patient area, even if it doesn’t look dirty.</a:t>
            </a:r>
            <a:endParaRPr lang="en-US" noProof="0">
              <a:cs typeface="Calibri"/>
            </a:endParaRPr>
          </a:p>
          <a:p>
            <a:endParaRPr lang="en-US" noProof="0">
              <a:cs typeface="Calibri"/>
            </a:endParaRPr>
          </a:p>
          <a:p>
            <a:endParaRPr lang="en-US" noProof="0"/>
          </a:p>
          <a:p>
            <a:endParaRPr lang="en-US"/>
          </a:p>
        </p:txBody>
      </p:sp>
      <p:sp>
        <p:nvSpPr>
          <p:cNvPr id="4" name="Slide Number Placeholder 3"/>
          <p:cNvSpPr>
            <a:spLocks noGrp="1"/>
          </p:cNvSpPr>
          <p:nvPr>
            <p:ph type="sldNum" sz="quarter" idx="10"/>
          </p:nvPr>
        </p:nvSpPr>
        <p:spPr/>
        <p:txBody>
          <a:bodyPr/>
          <a:lstStyle/>
          <a:p>
            <a:pPr>
              <a:defRPr/>
            </a:pPr>
            <a:fld id="{EB38CAEC-4554-485B-9189-C45C7447A404}" type="slidenum">
              <a:rPr lang="en-US" smtClean="0"/>
              <a:pPr>
                <a:defRPr/>
              </a:pPr>
              <a:t>14</a:t>
            </a:fld>
            <a:endParaRPr lang="en-US"/>
          </a:p>
        </p:txBody>
      </p:sp>
    </p:spTree>
    <p:extLst>
      <p:ext uri="{BB962C8B-B14F-4D97-AF65-F5344CB8AC3E}">
        <p14:creationId xmlns:p14="http://schemas.microsoft.com/office/powerpoint/2010/main" val="10479644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90000"/>
              </a:lnSpc>
              <a:spcBef>
                <a:spcPts val="1200"/>
              </a:spcBef>
              <a:spcAft>
                <a:spcPts val="200"/>
              </a:spcAft>
            </a:pPr>
            <a:r>
              <a:rPr lang="en-US" i="1" noProof="0"/>
              <a:t>Script</a:t>
            </a:r>
            <a:r>
              <a:rPr lang="en-US" noProof="0"/>
              <a:t>:</a:t>
            </a:r>
          </a:p>
          <a:p>
            <a:pPr>
              <a:lnSpc>
                <a:spcPct val="90000"/>
              </a:lnSpc>
              <a:spcBef>
                <a:spcPts val="1200"/>
              </a:spcBef>
              <a:spcAft>
                <a:spcPts val="200"/>
              </a:spcAft>
            </a:pPr>
            <a:r>
              <a:rPr lang="en-US" noProof="0"/>
              <a:t>As you are removing PPE, remember that it’s important to keep gloved hands clean so you don’t spread contamination.</a:t>
            </a:r>
          </a:p>
          <a:p>
            <a:r>
              <a:rPr lang="en-US"/>
              <a:t>You need to perform hand hygiene after taking off each item of PPE and when you are completely finished removing PPE and have bare hands.</a:t>
            </a:r>
          </a:p>
          <a:p>
            <a:r>
              <a:rPr lang="en-US"/>
              <a:t>A hand hygiene station should be available to you in the designated area for doffing PPE to help facilitate this. </a:t>
            </a:r>
          </a:p>
        </p:txBody>
      </p:sp>
      <p:sp>
        <p:nvSpPr>
          <p:cNvPr id="4" name="Slide Number Placeholder 3"/>
          <p:cNvSpPr>
            <a:spLocks noGrp="1"/>
          </p:cNvSpPr>
          <p:nvPr>
            <p:ph type="sldNum" sz="quarter" idx="10"/>
          </p:nvPr>
        </p:nvSpPr>
        <p:spPr/>
        <p:txBody>
          <a:bodyPr/>
          <a:lstStyle/>
          <a:p>
            <a:pPr>
              <a:defRPr/>
            </a:pPr>
            <a:fld id="{EB38CAEC-4554-485B-9189-C45C7447A404}" type="slidenum">
              <a:rPr lang="en-US" smtClean="0"/>
              <a:pPr>
                <a:defRPr/>
              </a:pPr>
              <a:t>15</a:t>
            </a:fld>
            <a:endParaRPr lang="en-US"/>
          </a:p>
        </p:txBody>
      </p:sp>
    </p:spTree>
    <p:extLst>
      <p:ext uri="{BB962C8B-B14F-4D97-AF65-F5344CB8AC3E}">
        <p14:creationId xmlns:p14="http://schemas.microsoft.com/office/powerpoint/2010/main" val="20411872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i="1"/>
              <a:t>Script</a:t>
            </a:r>
            <a:r>
              <a:rPr lang="en-US"/>
              <a:t>:</a:t>
            </a:r>
          </a:p>
          <a:p>
            <a:r>
              <a:rPr lang="en-US"/>
              <a:t>Based on what we’ve talked about so far, let’s check your knowledge. </a:t>
            </a:r>
          </a:p>
          <a:p>
            <a:r>
              <a:rPr lang="en-US"/>
              <a:t>If you saw a co-worker taking off their gloves like this, what suggestion could you make to them to help them do this more safely?</a:t>
            </a:r>
          </a:p>
        </p:txBody>
      </p:sp>
      <p:sp>
        <p:nvSpPr>
          <p:cNvPr id="4" name="Slide Number Placeholder 3"/>
          <p:cNvSpPr>
            <a:spLocks noGrp="1"/>
          </p:cNvSpPr>
          <p:nvPr>
            <p:ph type="sldNum" sz="quarter" idx="10"/>
          </p:nvPr>
        </p:nvSpPr>
        <p:spPr/>
        <p:txBody>
          <a:bodyPr/>
          <a:lstStyle/>
          <a:p>
            <a:pPr>
              <a:defRPr/>
            </a:pPr>
            <a:fld id="{EB38CAEC-4554-485B-9189-C45C7447A404}" type="slidenum">
              <a:rPr lang="en-US" smtClean="0"/>
              <a:pPr>
                <a:defRPr/>
              </a:pPr>
              <a:t>16</a:t>
            </a:fld>
            <a:endParaRPr lang="en-US"/>
          </a:p>
        </p:txBody>
      </p:sp>
    </p:spTree>
    <p:extLst>
      <p:ext uri="{BB962C8B-B14F-4D97-AF65-F5344CB8AC3E}">
        <p14:creationId xmlns:p14="http://schemas.microsoft.com/office/powerpoint/2010/main" val="8573525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a:t>[You may wish to adapt the script for this slide based on how participants answered the question on the previous slide.]</a:t>
            </a:r>
          </a:p>
          <a:p>
            <a:endParaRPr lang="en-US" i="1"/>
          </a:p>
          <a:p>
            <a:r>
              <a:rPr lang="en-US" i="1"/>
              <a:t>Script</a:t>
            </a:r>
            <a:r>
              <a:rPr lang="en-US"/>
              <a:t>:</a:t>
            </a:r>
          </a:p>
          <a:p>
            <a:r>
              <a:rPr lang="en-US"/>
              <a:t>The way this person is taking off their gloves is incorrect. This person runs the risk of splashing contaminated body fluid onto themselves.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t>To help this person do this more safely, we could suggest that they take off the gloves by grasping the glove at the wrist or palm and carefully rolling it off inside out. This would help avoid splashing and ensure that the outside of the PPE does not touch the person’s skin, which could lead to self-contamination.</a:t>
            </a:r>
          </a:p>
          <a:p>
            <a:endParaRPr lang="en-US"/>
          </a:p>
        </p:txBody>
      </p:sp>
      <p:sp>
        <p:nvSpPr>
          <p:cNvPr id="4" name="Slide Number Placeholder 3"/>
          <p:cNvSpPr>
            <a:spLocks noGrp="1"/>
          </p:cNvSpPr>
          <p:nvPr>
            <p:ph type="sldNum" sz="quarter" idx="10"/>
          </p:nvPr>
        </p:nvSpPr>
        <p:spPr/>
        <p:txBody>
          <a:bodyPr/>
          <a:lstStyle/>
          <a:p>
            <a:pPr>
              <a:defRPr/>
            </a:pPr>
            <a:fld id="{EB38CAEC-4554-485B-9189-C45C7447A404}" type="slidenum">
              <a:rPr lang="en-US" smtClean="0"/>
              <a:pPr>
                <a:defRPr/>
              </a:pPr>
              <a:t>17</a:t>
            </a:fld>
            <a:endParaRPr lang="en-US"/>
          </a:p>
        </p:txBody>
      </p:sp>
    </p:spTree>
    <p:extLst>
      <p:ext uri="{BB962C8B-B14F-4D97-AF65-F5344CB8AC3E}">
        <p14:creationId xmlns:p14="http://schemas.microsoft.com/office/powerpoint/2010/main" val="304804187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Reflection: Encourages participants to apply, analyze, and/or evaluate what they’ve learned, helps them to deepen their understanding of the topic and also helps you to check their comprehension of what they learned.</a:t>
            </a:r>
          </a:p>
          <a:p>
            <a:endParaRPr lang="en-US" i="1" dirty="0"/>
          </a:p>
          <a:p>
            <a:r>
              <a:rPr lang="en-US" i="1" dirty="0"/>
              <a:t>Personalization: Helps participants think about how what they have learned applies to their specific situations. Connecting learning to personal experiences helps learners to better understand and remember the ideas taught.</a:t>
            </a:r>
          </a:p>
          <a:p>
            <a:endParaRPr lang="en-US" i="1" dirty="0"/>
          </a:p>
          <a:p>
            <a:r>
              <a:rPr lang="en-US" i="1" dirty="0"/>
              <a:t>Script:</a:t>
            </a:r>
          </a:p>
          <a:p>
            <a:r>
              <a:rPr lang="en-US" dirty="0"/>
              <a:t>Now that we’ve talked about proper techniques for donning and doffing PPE, I’d like to hear about your personal experiences with PPE. </a:t>
            </a:r>
          </a:p>
          <a:p>
            <a:endParaRPr lang="en-US" sz="1200" dirty="0"/>
          </a:p>
          <a:p>
            <a:r>
              <a:rPr lang="en-US" dirty="0"/>
              <a:t>What challenges have you experienced with putting on and taking off PPE properly in the past? Do you expect to have similar challenges with PPE for Marburg virus disease? How can these challenges be overcome?</a:t>
            </a:r>
          </a:p>
          <a:p>
            <a:endParaRPr lang="en-US" dirty="0"/>
          </a:p>
          <a:p>
            <a:r>
              <a:rPr lang="en-US" i="1" dirty="0"/>
              <a:t>[List challenges as participants mention them. Then, ask the group to offer suggestions for ways they might overcome those challenges. Answers will vary. You may also offer suggestions as you see fit.]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pPr>
              <a:defRPr/>
            </a:pPr>
            <a:fld id="{EB38CAEC-4554-485B-9189-C45C7447A404}" type="slidenum">
              <a:rPr lang="en-US" smtClean="0"/>
              <a:pPr>
                <a:defRPr/>
              </a:pPr>
              <a:t>18</a:t>
            </a:fld>
            <a:endParaRPr lang="en-US"/>
          </a:p>
        </p:txBody>
      </p:sp>
    </p:spTree>
    <p:extLst>
      <p:ext uri="{BB962C8B-B14F-4D97-AF65-F5344CB8AC3E}">
        <p14:creationId xmlns:p14="http://schemas.microsoft.com/office/powerpoint/2010/main" val="175901597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a:t>Script</a:t>
            </a:r>
            <a:r>
              <a:rPr lang="en-US"/>
              <a:t>:</a:t>
            </a:r>
          </a:p>
          <a:p>
            <a:r>
              <a:rPr lang="en-US"/>
              <a:t>To wrap up, I want you to remember two key things from this session. First, PPE helps protect you from infection. And if you keep yourself from becoming infected, you protect your patients, co-workers, family, and friends. But PPE only works if it is worn correctly and removed correctly. Remember that there is especially high risk for self-contamination when taking off PPE, so you want to follow the steps for taking it off exactly and remove it slowly and carefully even if you’re tired and even if you’re in a hurry.</a:t>
            </a:r>
          </a:p>
        </p:txBody>
      </p:sp>
      <p:sp>
        <p:nvSpPr>
          <p:cNvPr id="4" name="Slide Number Placeholder 3"/>
          <p:cNvSpPr>
            <a:spLocks noGrp="1"/>
          </p:cNvSpPr>
          <p:nvPr>
            <p:ph type="sldNum" sz="quarter" idx="5"/>
          </p:nvPr>
        </p:nvSpPr>
        <p:spPr/>
        <p:txBody>
          <a:bodyPr/>
          <a:lstStyle/>
          <a:p>
            <a:fld id="{8E9EAB65-906F-4FA9-BB19-1D451DF49716}" type="slidenum">
              <a:rPr lang="en-US" smtClean="0"/>
              <a:t>19</a:t>
            </a:fld>
            <a:endParaRPr lang="en-US"/>
          </a:p>
        </p:txBody>
      </p:sp>
    </p:spTree>
    <p:extLst>
      <p:ext uri="{BB962C8B-B14F-4D97-AF65-F5344CB8AC3E}">
        <p14:creationId xmlns:p14="http://schemas.microsoft.com/office/powerpoint/2010/main" val="26500040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20725"/>
            <a:ext cx="6400800" cy="3600450"/>
          </a:xfrm>
        </p:spPr>
      </p:sp>
      <p:sp>
        <p:nvSpPr>
          <p:cNvPr id="3" name="Notes Placeholder 2"/>
          <p:cNvSpPr>
            <a:spLocks noGrp="1"/>
          </p:cNvSpPr>
          <p:nvPr>
            <p:ph type="body" idx="1"/>
          </p:nvPr>
        </p:nvSpPr>
        <p:spPr/>
        <p:txBody>
          <a:bodyPr/>
          <a:lstStyle/>
          <a:p>
            <a:pPr lvl="0"/>
            <a:r>
              <a:rPr lang="en-US" i="1"/>
              <a:t>Script</a:t>
            </a:r>
            <a:r>
              <a:rPr lang="en-US"/>
              <a:t>:</a:t>
            </a:r>
          </a:p>
          <a:p>
            <a:pPr lvl="0"/>
            <a:r>
              <a:rPr lang="en-US" baseline="0"/>
              <a:t>We have 3 learning objectives for today. By the end of today’s session, you should be able to explain why putting on and taking off PPE carefully is important in the context of Marburg virus disease. You should also be able to describe at least </a:t>
            </a:r>
            <a:r>
              <a:rPr lang="en-US" sz="1200">
                <a:solidFill>
                  <a:srgbClr val="000000"/>
                </a:solidFill>
                <a:latin typeface="Calibri"/>
                <a:cs typeface="Calibri"/>
              </a:rPr>
              <a:t>three considerations for putting on PPE correctly and at least three considerations for taking it off correctly in the context of Marburg virus disease.</a:t>
            </a:r>
            <a:endParaRPr lang="en-US"/>
          </a:p>
        </p:txBody>
      </p:sp>
      <p:sp>
        <p:nvSpPr>
          <p:cNvPr id="4" name="Slide Number Placeholder 3"/>
          <p:cNvSpPr>
            <a:spLocks noGrp="1"/>
          </p:cNvSpPr>
          <p:nvPr>
            <p:ph type="sldNum" sz="quarter" idx="10"/>
          </p:nvPr>
        </p:nvSpPr>
        <p:spPr/>
        <p:txBody>
          <a:bodyPr/>
          <a:lstStyle/>
          <a:p>
            <a:pPr>
              <a:defRPr/>
            </a:pPr>
            <a:fld id="{EB38CAEC-4554-485B-9189-C45C7447A404}" type="slidenum">
              <a:rPr lang="en-US" smtClean="0"/>
              <a:pPr>
                <a:defRPr/>
              </a:pPr>
              <a:t>2</a:t>
            </a:fld>
            <a:endParaRPr lang="en-US"/>
          </a:p>
        </p:txBody>
      </p:sp>
    </p:spTree>
    <p:extLst>
      <p:ext uri="{BB962C8B-B14F-4D97-AF65-F5344CB8AC3E}">
        <p14:creationId xmlns:p14="http://schemas.microsoft.com/office/powerpoint/2010/main" val="31023219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1">
                <a:solidFill>
                  <a:schemeClr val="bg1"/>
                </a:solidFill>
                <a:latin typeface="Calibri"/>
                <a:cs typeface="Calibri"/>
              </a:rPr>
              <a:t>Script</a:t>
            </a:r>
            <a:r>
              <a:rPr lang="en-US" sz="1200" b="0">
                <a:solidFill>
                  <a:schemeClr val="bg1"/>
                </a:solidFill>
                <a:latin typeface="Calibri"/>
                <a:cs typeface="Calibri"/>
              </a:rPr>
              <a:t>:</a:t>
            </a:r>
          </a:p>
          <a:p>
            <a:pPr marL="0" indent="0">
              <a:buNone/>
            </a:pPr>
            <a:r>
              <a:rPr lang="en-US" sz="1200" b="0">
                <a:solidFill>
                  <a:schemeClr val="bg1"/>
                </a:solidFill>
                <a:latin typeface="Calibri"/>
                <a:cs typeface="Calibri"/>
              </a:rPr>
              <a:t>As you may remember from the last session, PPE is an important part of the standard precautions that help protect you when you run the risk of exposure to Marburg virus disease such as when you are dealing with a patient potentially ill with Marburg virus disease or when disposing of waste that may include the blood or body fluids of ill patients.</a:t>
            </a:r>
          </a:p>
          <a:p>
            <a:pPr marL="0" indent="0">
              <a:buNone/>
            </a:pPr>
            <a:endParaRPr lang="en-US" sz="1200" b="0">
              <a:solidFill>
                <a:schemeClr val="bg1"/>
              </a:solidFill>
              <a:latin typeface="Calibri"/>
              <a:cs typeface="Calibri"/>
            </a:endParaRPr>
          </a:p>
          <a:p>
            <a:pPr marL="0" indent="0">
              <a:buNone/>
            </a:pPr>
            <a:r>
              <a:rPr lang="en-US" sz="1200">
                <a:solidFill>
                  <a:schemeClr val="tx1"/>
                </a:solidFill>
                <a:latin typeface="Calibri"/>
                <a:cs typeface="Calibri"/>
              </a:rPr>
              <a:t>Remember that Marburg virus disease can spread through direct contact (such as through broken skin or mucous membranes in the eyes, nose, or mouth) with </a:t>
            </a:r>
          </a:p>
          <a:p>
            <a:r>
              <a:rPr lang="en-US" sz="1200">
                <a:solidFill>
                  <a:schemeClr val="tx1"/>
                </a:solidFill>
                <a:latin typeface="Calibri"/>
                <a:cs typeface="Calibri"/>
              </a:rPr>
              <a:t>blood or body fluids of a person who is sick with or has died of Marburg virus disease or with objects contaminated with blood or body fluids from a person who is sick with or has died from Marburg virus disease. </a:t>
            </a:r>
          </a:p>
          <a:p>
            <a:endParaRPr lang="en-US" sz="1200">
              <a:latin typeface="Calibri"/>
              <a:cs typeface="Calibri"/>
            </a:endParaRPr>
          </a:p>
          <a:p>
            <a:pPr marL="0" indent="0">
              <a:buNone/>
            </a:pPr>
            <a:r>
              <a:rPr lang="en-US" sz="1200">
                <a:solidFill>
                  <a:schemeClr val="tx1"/>
                </a:solidFill>
                <a:latin typeface="Calibri"/>
                <a:cs typeface="Calibri"/>
              </a:rPr>
              <a:t>PPE </a:t>
            </a:r>
            <a:r>
              <a:rPr lang="en-US" sz="1200">
                <a:latin typeface="Calibri"/>
                <a:cs typeface="Calibri"/>
              </a:rPr>
              <a:t>works as a barrier to protect your eyes, nose, mouth, skin, and clothing from contact with a patient’s blood or body fluid, and in this way, it helps protect you from infection. If you avoid getting infected, you help keep your co-workers, patients, family, and friends safe, so proper use of PPE is important.</a:t>
            </a:r>
            <a:endParaRPr lang="en-US" sz="1200" b="0">
              <a:solidFill>
                <a:schemeClr val="bg1"/>
              </a:solidFill>
              <a:latin typeface="Calibri"/>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a:solidFill>
                <a:schemeClr val="bg1"/>
              </a:solidFill>
              <a:latin typeface="Calibri"/>
              <a:cs typeface="Calibri"/>
            </a:endParaRPr>
          </a:p>
          <a:p>
            <a:endParaRPr lang="en-US" altLang="ja-JP">
              <a:ea typeface="游ゴシック"/>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a:solidFill>
                <a:schemeClr val="bg1"/>
              </a:solidFill>
              <a:latin typeface="Calibri"/>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a:solidFill>
                <a:schemeClr val="bg1"/>
              </a:solidFill>
            </a:endParaRPr>
          </a:p>
          <a:p>
            <a:endParaRPr lang="en-US"/>
          </a:p>
        </p:txBody>
      </p:sp>
      <p:sp>
        <p:nvSpPr>
          <p:cNvPr id="4" name="Slide Number Placeholder 3"/>
          <p:cNvSpPr>
            <a:spLocks noGrp="1"/>
          </p:cNvSpPr>
          <p:nvPr>
            <p:ph type="sldNum" sz="quarter" idx="5"/>
          </p:nvPr>
        </p:nvSpPr>
        <p:spPr/>
        <p:txBody>
          <a:bodyPr/>
          <a:lstStyle/>
          <a:p>
            <a:pPr>
              <a:defRPr/>
            </a:pPr>
            <a:fld id="{EB38CAEC-4554-485B-9189-C45C7447A404}" type="slidenum">
              <a:rPr lang="en-US" smtClean="0"/>
              <a:pPr>
                <a:defRPr/>
              </a:pPr>
              <a:t>3</a:t>
            </a:fld>
            <a:endParaRPr lang="en-US"/>
          </a:p>
        </p:txBody>
      </p:sp>
    </p:spTree>
    <p:extLst>
      <p:ext uri="{BB962C8B-B14F-4D97-AF65-F5344CB8AC3E}">
        <p14:creationId xmlns:p14="http://schemas.microsoft.com/office/powerpoint/2010/main" val="35141969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a:t>Activating</a:t>
            </a:r>
            <a:r>
              <a:rPr lang="en-US" i="1" baseline="0"/>
              <a:t> background knowledge: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i="1" baseline="0"/>
              <a:t>A key benefit of working with adult learners is that they likely already have some knowledge or experience related to the topic you are teaching. Activating background knowledge helps students connect new learning to what they already know and may help them understand new information better. It also helps you, the instructor, to identify gaps in knowledge where you may need to spend extra time or add emphasis while teaching. Use this slide as an opportunity to let students share what they already know.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a:p>
          <a:p>
            <a:r>
              <a:rPr lang="en-US" i="1" baseline="0"/>
              <a:t>Script: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t>Before we dig deeper into today’s topic, let’s look at a picture of someone using PPE, in this case, gloves and a face mask. </a:t>
            </a:r>
            <a:r>
              <a:rPr lang="en-US" sz="1200">
                <a:solidFill>
                  <a:schemeClr val="bg1"/>
                </a:solidFill>
                <a:latin typeface="Calibri"/>
                <a:cs typeface="Calibri"/>
              </a:rPr>
              <a:t>Based on what you already know about PPE use, what recommendations would you give the man in the red shirt to help him better protect himself and those around him?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a:solidFill>
                  <a:schemeClr val="bg1"/>
                </a:solidFill>
                <a:latin typeface="Calibri"/>
                <a:cs typeface="Calibri"/>
              </a:rPr>
              <a:t>[Give 2 minutes for participants to discuss in small groups or as a large group. You may need to adapt the following based on what participants say in discussion.]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a:solidFill>
                <a:schemeClr val="bg1"/>
              </a:solidFill>
              <a:latin typeface="Calibri"/>
              <a:cs typeface="Calibri"/>
            </a:endParaRPr>
          </a:p>
          <a:p>
            <a:r>
              <a:rPr lang="en-US" altLang="ja-JP">
                <a:ea typeface="游ゴシック"/>
              </a:rPr>
              <a:t>One problem is that he’s h</a:t>
            </a:r>
            <a:r>
              <a:rPr lang="en-US"/>
              <a:t>olding a phone with gloves on</a:t>
            </a:r>
            <a:r>
              <a:rPr lang="en-US">
                <a:ea typeface="+mn-ea"/>
                <a:cs typeface="Calibri"/>
              </a:rPr>
              <a:t>. When you’re wearing PPE, you should NOT pick up personal objects including phones. Instead, you should remove your gloves and perform hand hygiene before picking up objects to avoid transferring pathogens from your gloves to your hands. </a:t>
            </a:r>
          </a:p>
          <a:p>
            <a:r>
              <a:rPr lang="en-US">
                <a:ea typeface="+mn-ea"/>
                <a:cs typeface="Calibri"/>
              </a:rPr>
              <a:t>He seems also to be wearing the PPE out of context. </a:t>
            </a:r>
            <a:r>
              <a:rPr lang="en-US" altLang="ja-JP">
                <a:ea typeface="游ゴシック"/>
              </a:rPr>
              <a:t>PPE should be put on for a task – treating a patient, disposing of waste, cleaning and disinfecting – and then it should be removed when the task is completed.</a:t>
            </a:r>
            <a:endParaRPr lang="en-US">
              <a:ea typeface="+mn-ea"/>
              <a:cs typeface="Calibri"/>
            </a:endParaRPr>
          </a:p>
          <a:p>
            <a:endParaRPr lang="en-US" altLang="ja-JP">
              <a:ea typeface="+mn-ea"/>
              <a:cs typeface="Calibri"/>
            </a:endParaRPr>
          </a:p>
          <a:p>
            <a:endParaRPr lang="en-US" altLang="ja-JP">
              <a:ea typeface="游ゴシック"/>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a:solidFill>
                <a:schemeClr val="bg1"/>
              </a:solidFill>
              <a:latin typeface="Calibri"/>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a:solidFill>
                <a:schemeClr val="bg1"/>
              </a:solidFill>
            </a:endParaRPr>
          </a:p>
          <a:p>
            <a:endParaRPr lang="en-US"/>
          </a:p>
        </p:txBody>
      </p:sp>
      <p:sp>
        <p:nvSpPr>
          <p:cNvPr id="4" name="Slide Number Placeholder 3"/>
          <p:cNvSpPr>
            <a:spLocks noGrp="1"/>
          </p:cNvSpPr>
          <p:nvPr>
            <p:ph type="sldNum" sz="quarter" idx="5"/>
          </p:nvPr>
        </p:nvSpPr>
        <p:spPr/>
        <p:txBody>
          <a:bodyPr/>
          <a:lstStyle/>
          <a:p>
            <a:pPr>
              <a:defRPr/>
            </a:pPr>
            <a:fld id="{EB38CAEC-4554-485B-9189-C45C7447A404}" type="slidenum">
              <a:rPr lang="en-US" smtClean="0"/>
              <a:pPr>
                <a:defRPr/>
              </a:pPr>
              <a:t>4</a:t>
            </a:fld>
            <a:endParaRPr lang="en-US"/>
          </a:p>
        </p:txBody>
      </p:sp>
    </p:spTree>
    <p:extLst>
      <p:ext uri="{BB962C8B-B14F-4D97-AF65-F5344CB8AC3E}">
        <p14:creationId xmlns:p14="http://schemas.microsoft.com/office/powerpoint/2010/main" val="39533796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1">
                <a:solidFill>
                  <a:schemeClr val="bg1"/>
                </a:solidFill>
                <a:latin typeface="Calibri"/>
                <a:cs typeface="Calibri"/>
              </a:rPr>
              <a:t>Script</a:t>
            </a:r>
            <a:r>
              <a:rPr lang="en-US" sz="1200" b="0">
                <a:solidFill>
                  <a:schemeClr val="bg1"/>
                </a:solidFill>
                <a:latin typeface="Calibri"/>
                <a:cs typeface="Calibri"/>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a:solidFill>
                  <a:schemeClr val="bg1"/>
                </a:solidFill>
                <a:latin typeface="Calibri"/>
                <a:cs typeface="Calibri"/>
              </a:rPr>
              <a:t>The picture on the last slide reminds us that PPE helps protect you from Marburg virus disease, but it only works when used correctly every time.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a:solidFill>
                <a:schemeClr val="bg1"/>
              </a:solidFill>
              <a:latin typeface="Calibri"/>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a:solidFill>
                  <a:schemeClr val="bg1"/>
                </a:solidFill>
                <a:latin typeface="Calibri"/>
                <a:cs typeface="Calibri"/>
              </a:rPr>
              <a:t>In the last session, we talked about some general do’s and </a:t>
            </a:r>
            <a:r>
              <a:rPr lang="en-US" sz="1200" b="0" err="1">
                <a:solidFill>
                  <a:schemeClr val="bg1"/>
                </a:solidFill>
                <a:latin typeface="Calibri"/>
                <a:cs typeface="Calibri"/>
              </a:rPr>
              <a:t>don’t’s</a:t>
            </a:r>
            <a:r>
              <a:rPr lang="en-US" sz="1200" b="0">
                <a:solidFill>
                  <a:schemeClr val="bg1"/>
                </a:solidFill>
                <a:latin typeface="Calibri"/>
                <a:cs typeface="Calibri"/>
              </a:rPr>
              <a:t> for PPE use. Today, we’re going to talk specifically about how to correctly put on and take off PPE so that you can receive maximum protection from it.</a:t>
            </a:r>
          </a:p>
          <a:p>
            <a:endParaRPr lang="en-US"/>
          </a:p>
        </p:txBody>
      </p:sp>
      <p:sp>
        <p:nvSpPr>
          <p:cNvPr id="4" name="Slide Number Placeholder 3"/>
          <p:cNvSpPr>
            <a:spLocks noGrp="1"/>
          </p:cNvSpPr>
          <p:nvPr>
            <p:ph type="sldNum" sz="quarter" idx="5"/>
          </p:nvPr>
        </p:nvSpPr>
        <p:spPr/>
        <p:txBody>
          <a:bodyPr/>
          <a:lstStyle/>
          <a:p>
            <a:fld id="{46B06589-88F0-4927-A54E-F53C74C06E7D}" type="slidenum">
              <a:rPr lang="en-US" smtClean="0"/>
              <a:t>5</a:t>
            </a:fld>
            <a:endParaRPr lang="en-US"/>
          </a:p>
        </p:txBody>
      </p:sp>
    </p:spTree>
    <p:extLst>
      <p:ext uri="{BB962C8B-B14F-4D97-AF65-F5344CB8AC3E}">
        <p14:creationId xmlns:p14="http://schemas.microsoft.com/office/powerpoint/2010/main" val="9956257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a:t>Script</a:t>
            </a:r>
            <a:r>
              <a:rPr lang="en-US"/>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t>Before we go any farther, let’s talk about a couple of words that you’ll hear me using today and what they mean.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a:solidFill>
                <a:schemeClr val="tx1"/>
              </a:solidFill>
              <a:latin typeface="Calibri"/>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a:solidFill>
                  <a:schemeClr val="tx1"/>
                </a:solidFill>
                <a:latin typeface="Calibri"/>
                <a:cs typeface="Calibri"/>
              </a:rPr>
              <a:t>The first word is “donning.” “Donning” means to put something on such as an article of clothing. </a:t>
            </a:r>
          </a:p>
          <a:p>
            <a:r>
              <a:rPr lang="en-US"/>
              <a:t>The other word is “doffing.” “Doffing” is the opposite of “donning.” It means to take something off such as an article of clothing.</a:t>
            </a:r>
          </a:p>
          <a:p>
            <a:r>
              <a:rPr lang="en-US"/>
              <a:t>Today you’ll hear me talk about donning and doffing PPE, and that just means putting on and taking off PPE.</a:t>
            </a:r>
          </a:p>
        </p:txBody>
      </p:sp>
      <p:sp>
        <p:nvSpPr>
          <p:cNvPr id="4" name="Slide Number Placeholder 3"/>
          <p:cNvSpPr>
            <a:spLocks noGrp="1"/>
          </p:cNvSpPr>
          <p:nvPr>
            <p:ph type="sldNum" sz="quarter" idx="10"/>
          </p:nvPr>
        </p:nvSpPr>
        <p:spPr/>
        <p:txBody>
          <a:bodyPr/>
          <a:lstStyle/>
          <a:p>
            <a:pPr>
              <a:defRPr/>
            </a:pPr>
            <a:fld id="{EB38CAEC-4554-485B-9189-C45C7447A404}" type="slidenum">
              <a:rPr lang="en-US" smtClean="0"/>
              <a:pPr>
                <a:defRPr/>
              </a:pPr>
              <a:t>6</a:t>
            </a:fld>
            <a:endParaRPr lang="en-US"/>
          </a:p>
        </p:txBody>
      </p:sp>
    </p:spTree>
    <p:extLst>
      <p:ext uri="{BB962C8B-B14F-4D97-AF65-F5344CB8AC3E}">
        <p14:creationId xmlns:p14="http://schemas.microsoft.com/office/powerpoint/2010/main" val="22171789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Script</a:t>
            </a:r>
            <a:r>
              <a:rPr lang="en-US"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Exactly how to don and doff PPE depends on the specific PPE items available in your country and in your facility. For example, if a gown is used, the donning and doffing process might look different than if a coverall is used.</a:t>
            </a:r>
          </a:p>
          <a:p>
            <a:endParaRPr lang="en-US" dirty="0"/>
          </a:p>
          <a:p>
            <a:r>
              <a:rPr lang="en-US" dirty="0"/>
              <a:t>This is a link to CDC videos of donning and doffing PPE. Different examples are available to show different ways of putting on PPE based on the available items. </a:t>
            </a:r>
          </a:p>
          <a:p>
            <a:endParaRPr lang="en-US" dirty="0"/>
          </a:p>
          <a:p>
            <a:r>
              <a:rPr lang="en-US" dirty="0"/>
              <a:t>I’ll share this link with you so that you can watch the videos on your own time, but we won’t go through the specifics of donning and doffing right now because the process varies. Instead, we will focus on some important general considerations to keep in mind when donning and doffing PPE.</a:t>
            </a:r>
          </a:p>
        </p:txBody>
      </p:sp>
      <p:sp>
        <p:nvSpPr>
          <p:cNvPr id="4" name="Slide Number Placeholder 3"/>
          <p:cNvSpPr>
            <a:spLocks noGrp="1"/>
          </p:cNvSpPr>
          <p:nvPr>
            <p:ph type="sldNum" sz="quarter" idx="5"/>
          </p:nvPr>
        </p:nvSpPr>
        <p:spPr/>
        <p:txBody>
          <a:bodyPr/>
          <a:lstStyle/>
          <a:p>
            <a:fld id="{46B06589-88F0-4927-A54E-F53C74C06E7D}" type="slidenum">
              <a:rPr lang="en-US" smtClean="0"/>
              <a:t>7</a:t>
            </a:fld>
            <a:endParaRPr lang="en-US"/>
          </a:p>
        </p:txBody>
      </p:sp>
    </p:spTree>
    <p:extLst>
      <p:ext uri="{BB962C8B-B14F-4D97-AF65-F5344CB8AC3E}">
        <p14:creationId xmlns:p14="http://schemas.microsoft.com/office/powerpoint/2010/main" val="41108384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a:t>Script</a:t>
            </a:r>
            <a:r>
              <a:rPr lang="en-US"/>
              <a:t>:</a:t>
            </a:r>
          </a:p>
          <a:p>
            <a:r>
              <a:rPr lang="en-US"/>
              <a:t>First, let’s talk about some things to keep in mind when you’re donning PPE. In the context of Marburg virus disease, you should wear dedicated clothing or garments under your PPE that can be replaced or laundered such as scrubs. You should take off any jewelry or accessories, and then you should perform hand hygiene. As you put on PPE, you should check it for tears or other damage that could reduce its effectiveness.</a:t>
            </a:r>
          </a:p>
          <a:p>
            <a:endParaRPr lang="en-US"/>
          </a:p>
          <a:p>
            <a:r>
              <a:rPr lang="en-US"/>
              <a:t>When putting on a gown, if it’s tied at the back, it should be tied tightly enough that it is secure at the neck and waist. However, you should be careful that it’s not tied so tightly that it becomes a knot that you can’t get undone when it is time to remove PPE.</a:t>
            </a:r>
          </a:p>
          <a:p>
            <a:endParaRPr lang="en-US"/>
          </a:p>
          <a:p>
            <a:endParaRPr lang="en-US"/>
          </a:p>
          <a:p>
            <a:endParaRPr lang="en-US"/>
          </a:p>
          <a:p>
            <a:endParaRPr lang="en-US"/>
          </a:p>
        </p:txBody>
      </p:sp>
      <p:sp>
        <p:nvSpPr>
          <p:cNvPr id="4" name="Slide Number Placeholder 3"/>
          <p:cNvSpPr>
            <a:spLocks noGrp="1"/>
          </p:cNvSpPr>
          <p:nvPr>
            <p:ph type="sldNum" sz="quarter" idx="10"/>
          </p:nvPr>
        </p:nvSpPr>
        <p:spPr/>
        <p:txBody>
          <a:bodyPr/>
          <a:lstStyle/>
          <a:p>
            <a:pPr>
              <a:defRPr/>
            </a:pPr>
            <a:fld id="{EB38CAEC-4554-485B-9189-C45C7447A404}" type="slidenum">
              <a:rPr lang="en-US" smtClean="0"/>
              <a:pPr>
                <a:defRPr/>
              </a:pPr>
              <a:t>8</a:t>
            </a:fld>
            <a:endParaRPr lang="en-US"/>
          </a:p>
        </p:txBody>
      </p:sp>
    </p:spTree>
    <p:extLst>
      <p:ext uri="{BB962C8B-B14F-4D97-AF65-F5344CB8AC3E}">
        <p14:creationId xmlns:p14="http://schemas.microsoft.com/office/powerpoint/2010/main" val="1146606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a:t>Script</a:t>
            </a:r>
            <a:r>
              <a:rPr lang="en-US"/>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t>Facemasks should cover your nose, mouth, and chin, and if your mask has a flexible nose piece over the bridge of the nose it should be adjusted to fit your nose. Any type of face shield or goggles should be placed over the face and eyes. It’s important that all masks, face shields, and goggles are adjusted to fit. Remember that you don’t want to have to touch PPE on your face once you are done putting on PPE, so ensure that items covering your eyes, nose, and mouth are fitted and secure and won’t move around and need adjusting. </a:t>
            </a:r>
          </a:p>
          <a:p>
            <a:endParaRPr lang="en-US"/>
          </a:p>
          <a:p>
            <a:r>
              <a:rPr lang="en-US"/>
              <a:t>As mentioned in our first session on PPE, you will put on two pairs of gloves: an inner pair that goes under the cuffs of the gown and an outer pair that goes over the cuffs of the gown. These will help if the outer layer of gloves needs to be changed, and they will also protect you as you remove your PPE.</a:t>
            </a:r>
          </a:p>
        </p:txBody>
      </p:sp>
      <p:sp>
        <p:nvSpPr>
          <p:cNvPr id="4" name="Slide Number Placeholder 3"/>
          <p:cNvSpPr>
            <a:spLocks noGrp="1"/>
          </p:cNvSpPr>
          <p:nvPr>
            <p:ph type="sldNum" sz="quarter" idx="10"/>
          </p:nvPr>
        </p:nvSpPr>
        <p:spPr/>
        <p:txBody>
          <a:bodyPr/>
          <a:lstStyle/>
          <a:p>
            <a:pPr>
              <a:defRPr/>
            </a:pPr>
            <a:fld id="{EB38CAEC-4554-485B-9189-C45C7447A404}" type="slidenum">
              <a:rPr lang="en-US" smtClean="0"/>
              <a:pPr>
                <a:defRPr/>
              </a:pPr>
              <a:t>9</a:t>
            </a:fld>
            <a:endParaRPr lang="en-US"/>
          </a:p>
        </p:txBody>
      </p:sp>
    </p:spTree>
    <p:extLst>
      <p:ext uri="{BB962C8B-B14F-4D97-AF65-F5344CB8AC3E}">
        <p14:creationId xmlns:p14="http://schemas.microsoft.com/office/powerpoint/2010/main" val="326671098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cSld name="TITLE_NCEZID">
    <p:bg>
      <p:bgPr>
        <a:solidFill>
          <a:schemeClr val="bg2"/>
        </a:solidFill>
        <a:effectLst/>
      </p:bgPr>
    </p:bg>
    <p:spTree>
      <p:nvGrpSpPr>
        <p:cNvPr id="1" name=""/>
        <p:cNvGrpSpPr/>
        <p:nvPr/>
      </p:nvGrpSpPr>
      <p:grpSpPr>
        <a:xfrm>
          <a:off x="0" y="0"/>
          <a:ext cx="0" cy="0"/>
          <a:chOff x="0" y="0"/>
          <a:chExt cx="0" cy="0"/>
        </a:xfrm>
      </p:grpSpPr>
      <p:pic>
        <p:nvPicPr>
          <p:cNvPr id="3" name="Picture 2" descr="Logos of the U.S. Department of Health and Human Services and the Centers for Disease control and Prevention" title="logos"/>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63"/>
            <a:ext cx="12192000" cy="1186160"/>
          </a:xfrm>
          <a:prstGeom prst="rect">
            <a:avLst/>
          </a:prstGeom>
        </p:spPr>
      </p:pic>
      <p:sp>
        <p:nvSpPr>
          <p:cNvPr id="7" name="Title 1"/>
          <p:cNvSpPr>
            <a:spLocks noGrp="1"/>
          </p:cNvSpPr>
          <p:nvPr>
            <p:ph type="title"/>
          </p:nvPr>
        </p:nvSpPr>
        <p:spPr>
          <a:xfrm>
            <a:off x="609600" y="1368900"/>
            <a:ext cx="10972800" cy="1155779"/>
          </a:xfrm>
          <a:prstGeom prst="rect">
            <a:avLst/>
          </a:prstGeom>
        </p:spPr>
        <p:txBody>
          <a:bodyPr/>
          <a:lstStyle>
            <a:lvl1pPr algn="l">
              <a:lnSpc>
                <a:spcPts val="4000"/>
              </a:lnSpc>
              <a:defRPr sz="3733" b="1" baseline="0">
                <a:solidFill>
                  <a:srgbClr val="005DAB"/>
                </a:solidFill>
                <a:effectLst/>
                <a:latin typeface="Calibri" pitchFamily="34" charset="0"/>
              </a:defRPr>
            </a:lvl1pPr>
          </a:lstStyle>
          <a:p>
            <a:r>
              <a:rPr lang="en-US"/>
              <a:t>Click to edit Master title style</a:t>
            </a:r>
          </a:p>
        </p:txBody>
      </p:sp>
      <p:sp>
        <p:nvSpPr>
          <p:cNvPr id="8" name="Subtitle 2"/>
          <p:cNvSpPr>
            <a:spLocks noGrp="1"/>
          </p:cNvSpPr>
          <p:nvPr>
            <p:ph type="subTitle" idx="1"/>
          </p:nvPr>
        </p:nvSpPr>
        <p:spPr>
          <a:xfrm>
            <a:off x="609600" y="2859349"/>
            <a:ext cx="8534400" cy="457200"/>
          </a:xfrm>
          <a:prstGeom prst="rect">
            <a:avLst/>
          </a:prstGeom>
        </p:spPr>
        <p:txBody>
          <a:bodyPr/>
          <a:lstStyle>
            <a:lvl1pPr marL="0" indent="0" algn="l">
              <a:buNone/>
              <a:defRPr sz="2667" b="1" baseline="0">
                <a:solidFill>
                  <a:srgbClr val="1D1D1D"/>
                </a:solidFill>
                <a:effectLst/>
                <a:latin typeface="Calibri" pitchFamily="34" charset="0"/>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a:t>Click to edit Master subtitle style</a:t>
            </a:r>
          </a:p>
        </p:txBody>
      </p:sp>
      <p:sp>
        <p:nvSpPr>
          <p:cNvPr id="10" name="Text Placeholder 8"/>
          <p:cNvSpPr>
            <a:spLocks noGrp="1"/>
          </p:cNvSpPr>
          <p:nvPr>
            <p:ph type="body" sz="quarter" idx="10"/>
          </p:nvPr>
        </p:nvSpPr>
        <p:spPr>
          <a:xfrm>
            <a:off x="609600" y="3946019"/>
            <a:ext cx="8534400" cy="1295400"/>
          </a:xfrm>
          <a:prstGeom prst="rect">
            <a:avLst/>
          </a:prstGeom>
        </p:spPr>
        <p:txBody>
          <a:bodyPr/>
          <a:lstStyle>
            <a:lvl1pPr marL="0" indent="0" algn="l">
              <a:lnSpc>
                <a:spcPts val="2667"/>
              </a:lnSpc>
              <a:buNone/>
              <a:defRPr sz="2400" baseline="0">
                <a:solidFill>
                  <a:srgbClr val="1D1D1D"/>
                </a:solidFill>
                <a:latin typeface="Calibri" pitchFamily="34" charset="0"/>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r>
              <a:rPr lang="en-US"/>
              <a:t>Click to edit Master text styles</a:t>
            </a:r>
          </a:p>
        </p:txBody>
      </p:sp>
      <p:sp>
        <p:nvSpPr>
          <p:cNvPr id="6" name="TextBox 5"/>
          <p:cNvSpPr txBox="1"/>
          <p:nvPr/>
        </p:nvSpPr>
        <p:spPr>
          <a:xfrm>
            <a:off x="609600" y="204583"/>
            <a:ext cx="9204101" cy="830997"/>
          </a:xfrm>
          <a:prstGeom prst="rect">
            <a:avLst/>
          </a:prstGeom>
          <a:noFill/>
        </p:spPr>
        <p:txBody>
          <a:bodyPr wrap="square" rtlCol="0">
            <a:spAutoFit/>
          </a:bodyPr>
          <a:lstStyle/>
          <a:p>
            <a:r>
              <a:rPr lang="en-US" sz="2400" b="1">
                <a:solidFill>
                  <a:schemeClr val="bg2"/>
                </a:solidFill>
                <a:latin typeface="Calibri" panose="020F0502020204030204" pitchFamily="34" charset="0"/>
              </a:rPr>
              <a:t>Centers for Disease Control and Prevention</a:t>
            </a:r>
          </a:p>
          <a:p>
            <a:r>
              <a:rPr lang="en-US" sz="2400" b="0">
                <a:solidFill>
                  <a:schemeClr val="bg2"/>
                </a:solidFill>
                <a:latin typeface="Calibri" panose="020F0502020204030204" pitchFamily="34" charset="0"/>
              </a:rPr>
              <a:t>National Center for Emerging and Zoonotic Infectious Diseases</a:t>
            </a:r>
          </a:p>
        </p:txBody>
      </p:sp>
    </p:spTree>
    <p:extLst>
      <p:ext uri="{BB962C8B-B14F-4D97-AF65-F5344CB8AC3E}">
        <p14:creationId xmlns:p14="http://schemas.microsoft.com/office/powerpoint/2010/main" val="741146977"/>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6777C-535D-4E59-9BB9-5FBA507BBF5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C69B033-1297-4590-8E41-4A47C694093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3000A92-B372-4CB7-BEFB-0025CF5C8DE3}"/>
              </a:ext>
            </a:extLst>
          </p:cNvPr>
          <p:cNvSpPr>
            <a:spLocks noGrp="1"/>
          </p:cNvSpPr>
          <p:nvPr>
            <p:ph type="dt" sz="half" idx="10"/>
          </p:nvPr>
        </p:nvSpPr>
        <p:spPr/>
        <p:txBody>
          <a:bodyPr/>
          <a:lstStyle/>
          <a:p>
            <a:fld id="{94BF6722-D23B-4CF3-931A-D88094A521FC}" type="datetimeFigureOut">
              <a:rPr lang="en-US" smtClean="0"/>
              <a:t>4/19/2023</a:t>
            </a:fld>
            <a:endParaRPr lang="en-US"/>
          </a:p>
        </p:txBody>
      </p:sp>
      <p:sp>
        <p:nvSpPr>
          <p:cNvPr id="5" name="Footer Placeholder 4">
            <a:extLst>
              <a:ext uri="{FF2B5EF4-FFF2-40B4-BE49-F238E27FC236}">
                <a16:creationId xmlns:a16="http://schemas.microsoft.com/office/drawing/2014/main" id="{3D553F93-FA50-4B2D-96A4-EB564359873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70A7BBC-FC46-4AF4-B986-DAAF54C3ABD0}"/>
              </a:ext>
            </a:extLst>
          </p:cNvPr>
          <p:cNvSpPr>
            <a:spLocks noGrp="1"/>
          </p:cNvSpPr>
          <p:nvPr>
            <p:ph type="sldNum" sz="quarter" idx="12"/>
          </p:nvPr>
        </p:nvSpPr>
        <p:spPr/>
        <p:txBody>
          <a:bodyPr/>
          <a:lstStyle/>
          <a:p>
            <a:fld id="{1B40FAD8-C54A-4AB1-86DD-333AB3D48410}" type="slidenum">
              <a:rPr lang="en-US" smtClean="0"/>
              <a:t>‹#›</a:t>
            </a:fld>
            <a:endParaRPr lang="en-US"/>
          </a:p>
        </p:txBody>
      </p:sp>
    </p:spTree>
    <p:extLst>
      <p:ext uri="{BB962C8B-B14F-4D97-AF65-F5344CB8AC3E}">
        <p14:creationId xmlns:p14="http://schemas.microsoft.com/office/powerpoint/2010/main" val="15773621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2_color_background">
    <p:bg>
      <p:bgPr>
        <a:solidFill>
          <a:srgbClr val="0E66AF">
            <a:alpha val="75000"/>
          </a:srgb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3" y="4467098"/>
            <a:ext cx="11059884" cy="1162051"/>
          </a:xfrm>
          <a:prstGeom prst="rect">
            <a:avLst/>
          </a:prstGeom>
        </p:spPr>
        <p:txBody>
          <a:bodyPr anchor="b"/>
          <a:lstStyle>
            <a:lvl1pPr algn="l">
              <a:defRPr sz="3600" b="1" baseline="0">
                <a:solidFill>
                  <a:schemeClr val="bg2"/>
                </a:solidFill>
                <a:effectLst/>
                <a:latin typeface="Calibri" pitchFamily="34" charset="0"/>
              </a:defRPr>
            </a:lvl1pPr>
          </a:lstStyle>
          <a:p>
            <a:endParaRPr lang="en-US"/>
          </a:p>
        </p:txBody>
      </p:sp>
      <p:sp>
        <p:nvSpPr>
          <p:cNvPr id="5" name="Text Placeholder 2"/>
          <p:cNvSpPr>
            <a:spLocks noGrp="1"/>
          </p:cNvSpPr>
          <p:nvPr>
            <p:ph type="body" idx="1"/>
          </p:nvPr>
        </p:nvSpPr>
        <p:spPr>
          <a:xfrm>
            <a:off x="609601" y="5900929"/>
            <a:ext cx="10363200" cy="568325"/>
          </a:xfrm>
          <a:prstGeom prst="rect">
            <a:avLst/>
          </a:prstGeom>
        </p:spPr>
        <p:txBody>
          <a:bodyPr anchor="b"/>
          <a:lstStyle>
            <a:lvl1pPr marL="0" indent="0" algn="l">
              <a:lnSpc>
                <a:spcPts val="2200"/>
              </a:lnSpc>
              <a:buNone/>
              <a:defRPr sz="2000" baseline="0">
                <a:solidFill>
                  <a:schemeClr val="bg2"/>
                </a:solidFill>
                <a:latin typeface="Calibri" pitchFamily="34" charset="0"/>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endParaRPr lang="en-US"/>
          </a:p>
        </p:txBody>
      </p:sp>
    </p:spTree>
    <p:extLst>
      <p:ext uri="{BB962C8B-B14F-4D97-AF65-F5344CB8AC3E}">
        <p14:creationId xmlns:p14="http://schemas.microsoft.com/office/powerpoint/2010/main" val="1901440959"/>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1_color_background">
    <p:bg>
      <p:bgPr>
        <a:solidFill>
          <a:srgbClr val="E25423"/>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2" y="4467097"/>
            <a:ext cx="11059884" cy="1162051"/>
          </a:xfrm>
          <a:prstGeom prst="rect">
            <a:avLst/>
          </a:prstGeom>
        </p:spPr>
        <p:txBody>
          <a:bodyPr anchor="b"/>
          <a:lstStyle>
            <a:lvl1pPr algn="l">
              <a:defRPr sz="4800" b="1" baseline="0">
                <a:solidFill>
                  <a:schemeClr val="bg2"/>
                </a:solidFill>
                <a:effectLst/>
                <a:latin typeface="Calibri" pitchFamily="34" charset="0"/>
              </a:defRPr>
            </a:lvl1pPr>
          </a:lstStyle>
          <a:p>
            <a:r>
              <a:rPr lang="en-US"/>
              <a:t>Click to edit Master title style</a:t>
            </a:r>
          </a:p>
        </p:txBody>
      </p:sp>
      <p:sp>
        <p:nvSpPr>
          <p:cNvPr id="5" name="Text Placeholder 2"/>
          <p:cNvSpPr>
            <a:spLocks noGrp="1"/>
          </p:cNvSpPr>
          <p:nvPr>
            <p:ph type="body" idx="1"/>
          </p:nvPr>
        </p:nvSpPr>
        <p:spPr>
          <a:xfrm>
            <a:off x="609601" y="5900928"/>
            <a:ext cx="10363200" cy="568325"/>
          </a:xfrm>
          <a:prstGeom prst="rect">
            <a:avLst/>
          </a:prstGeom>
        </p:spPr>
        <p:txBody>
          <a:bodyPr anchor="b"/>
          <a:lstStyle>
            <a:lvl1pPr marL="0" indent="0" algn="l">
              <a:lnSpc>
                <a:spcPts val="2933"/>
              </a:lnSpc>
              <a:buNone/>
              <a:defRPr sz="2667" baseline="0">
                <a:solidFill>
                  <a:schemeClr val="bg2"/>
                </a:solidFill>
                <a:latin typeface="Calibri" pitchFamily="34" charset="0"/>
              </a:defRPr>
            </a:lvl1pPr>
            <a:lvl2pPr marL="609585" indent="0">
              <a:buNone/>
              <a:defRPr sz="2400">
                <a:solidFill>
                  <a:schemeClr val="tx1">
                    <a:tint val="75000"/>
                  </a:schemeClr>
                </a:solidFill>
              </a:defRPr>
            </a:lvl2pPr>
            <a:lvl3pPr marL="1219170" indent="0">
              <a:buNone/>
              <a:defRPr sz="2133">
                <a:solidFill>
                  <a:schemeClr val="tx1">
                    <a:tint val="75000"/>
                  </a:schemeClr>
                </a:solidFill>
              </a:defRPr>
            </a:lvl3pPr>
            <a:lvl4pPr marL="1828754" indent="0">
              <a:buNone/>
              <a:defRPr sz="1867">
                <a:solidFill>
                  <a:schemeClr val="tx1">
                    <a:tint val="75000"/>
                  </a:schemeClr>
                </a:solidFill>
              </a:defRPr>
            </a:lvl4pPr>
            <a:lvl5pPr marL="2438339" indent="0">
              <a:buNone/>
              <a:defRPr sz="1867">
                <a:solidFill>
                  <a:schemeClr val="tx1">
                    <a:tint val="75000"/>
                  </a:schemeClr>
                </a:solidFill>
              </a:defRPr>
            </a:lvl5pPr>
            <a:lvl6pPr marL="3047924" indent="0">
              <a:buNone/>
              <a:defRPr sz="1867">
                <a:solidFill>
                  <a:schemeClr val="tx1">
                    <a:tint val="75000"/>
                  </a:schemeClr>
                </a:solidFill>
              </a:defRPr>
            </a:lvl6pPr>
            <a:lvl7pPr marL="3657509" indent="0">
              <a:buNone/>
              <a:defRPr sz="1867">
                <a:solidFill>
                  <a:schemeClr val="tx1">
                    <a:tint val="75000"/>
                  </a:schemeClr>
                </a:solidFill>
              </a:defRPr>
            </a:lvl7pPr>
            <a:lvl8pPr marL="4267093" indent="0">
              <a:buNone/>
              <a:defRPr sz="1867">
                <a:solidFill>
                  <a:schemeClr val="tx1">
                    <a:tint val="75000"/>
                  </a:schemeClr>
                </a:solidFill>
              </a:defRPr>
            </a:lvl8pPr>
            <a:lvl9pPr marL="4876678" indent="0">
              <a:buNone/>
              <a:defRPr sz="1867">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1215112669"/>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cSld name="1_Section Header">
    <p:bg>
      <p:bgPr>
        <a:solidFill>
          <a:srgbClr val="016A70"/>
        </a:solidFill>
        <a:effectLst/>
      </p:bgPr>
    </p:bg>
    <p:spTree>
      <p:nvGrpSpPr>
        <p:cNvPr id="1" name=""/>
        <p:cNvGrpSpPr/>
        <p:nvPr/>
      </p:nvGrpSpPr>
      <p:grpSpPr>
        <a:xfrm>
          <a:off x="0" y="0"/>
          <a:ext cx="0" cy="0"/>
          <a:chOff x="0" y="0"/>
          <a:chExt cx="0" cy="0"/>
        </a:xfrm>
      </p:grpSpPr>
      <p:sp>
        <p:nvSpPr>
          <p:cNvPr id="19" name="Content Placeholder 18">
            <a:extLst>
              <a:ext uri="{FF2B5EF4-FFF2-40B4-BE49-F238E27FC236}">
                <a16:creationId xmlns:a16="http://schemas.microsoft.com/office/drawing/2014/main" id="{585120FC-1B2F-4132-95D7-ED8340727F60}"/>
              </a:ext>
            </a:extLst>
          </p:cNvPr>
          <p:cNvSpPr>
            <a:spLocks noGrp="1"/>
          </p:cNvSpPr>
          <p:nvPr>
            <p:ph sz="quarter" idx="10"/>
          </p:nvPr>
        </p:nvSpPr>
        <p:spPr>
          <a:xfrm>
            <a:off x="576264" y="4097049"/>
            <a:ext cx="11006137" cy="765239"/>
          </a:xfrm>
        </p:spPr>
        <p:txBody>
          <a:bodyPr>
            <a:normAutofit/>
          </a:bodyPr>
          <a:lstStyle>
            <a:lvl1pPr>
              <a:spcAft>
                <a:spcPts val="1200"/>
              </a:spcAft>
              <a:buNone/>
              <a:defRPr sz="4800" b="1">
                <a:solidFill>
                  <a:schemeClr val="bg2"/>
                </a:solidFill>
              </a:defRPr>
            </a:lvl1pPr>
            <a:lvl2pPr marL="290506" indent="-290506">
              <a:spcBef>
                <a:spcPts val="600"/>
              </a:spcBef>
              <a:spcAft>
                <a:spcPts val="600"/>
              </a:spcAft>
              <a:buClr>
                <a:srgbClr val="007D57"/>
              </a:buClr>
              <a:buFont typeface="Wingdings" panose="05000000000000000000" pitchFamily="2" charset="2"/>
              <a:buChar char="§"/>
              <a:defRPr sz="2800"/>
            </a:lvl2pPr>
            <a:lvl3pPr marL="623872" indent="-333366">
              <a:spcBef>
                <a:spcPts val="600"/>
              </a:spcBef>
              <a:spcAft>
                <a:spcPts val="600"/>
              </a:spcAft>
              <a:defRPr sz="2400"/>
            </a:lvl3pPr>
            <a:lvl4pPr marL="914377" indent="-231769">
              <a:spcBef>
                <a:spcPts val="600"/>
              </a:spcBef>
              <a:spcAft>
                <a:spcPts val="600"/>
              </a:spcAft>
              <a:defRPr/>
            </a:lvl4pPr>
          </a:lstStyle>
          <a:p>
            <a:pPr lvl="0"/>
            <a:r>
              <a:rPr lang="en-US"/>
              <a:t>Click to edit Master text styles</a:t>
            </a:r>
          </a:p>
        </p:txBody>
      </p:sp>
      <p:sp>
        <p:nvSpPr>
          <p:cNvPr id="14" name="Text Placeholder 2">
            <a:extLst>
              <a:ext uri="{FF2B5EF4-FFF2-40B4-BE49-F238E27FC236}">
                <a16:creationId xmlns:a16="http://schemas.microsoft.com/office/drawing/2014/main" id="{0B2C569F-847A-440C-95B4-42E6DB2B0E1A}"/>
              </a:ext>
            </a:extLst>
          </p:cNvPr>
          <p:cNvSpPr>
            <a:spLocks noGrp="1"/>
          </p:cNvSpPr>
          <p:nvPr>
            <p:ph type="body" idx="1"/>
          </p:nvPr>
        </p:nvSpPr>
        <p:spPr>
          <a:xfrm>
            <a:off x="576263" y="5161213"/>
            <a:ext cx="7772400" cy="426244"/>
          </a:xfrm>
          <a:prstGeom prst="rect">
            <a:avLst/>
          </a:prstGeom>
        </p:spPr>
        <p:txBody>
          <a:bodyPr anchor="b"/>
          <a:lstStyle>
            <a:lvl1pPr marL="0" indent="0" algn="l">
              <a:lnSpc>
                <a:spcPts val="2200"/>
              </a:lnSpc>
              <a:buNone/>
              <a:defRPr sz="2000" baseline="0">
                <a:solidFill>
                  <a:schemeClr val="bg2"/>
                </a:solidFill>
                <a:latin typeface="Calibri" pitchFamily="34" charset="0"/>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a:t>Click to edit Master text styles</a:t>
            </a:r>
          </a:p>
        </p:txBody>
      </p:sp>
      <p:pic>
        <p:nvPicPr>
          <p:cNvPr id="11" name="Picture 10">
            <a:extLst>
              <a:ext uri="{FF2B5EF4-FFF2-40B4-BE49-F238E27FC236}">
                <a16:creationId xmlns:a16="http://schemas.microsoft.com/office/drawing/2014/main" id="{063C47A1-B55E-47DB-A284-30628C81CAC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737280"/>
            <a:ext cx="12192000" cy="120721"/>
          </a:xfrm>
          <a:prstGeom prst="rect">
            <a:avLst/>
          </a:prstGeom>
        </p:spPr>
      </p:pic>
    </p:spTree>
    <p:extLst>
      <p:ext uri="{BB962C8B-B14F-4D97-AF65-F5344CB8AC3E}">
        <p14:creationId xmlns:p14="http://schemas.microsoft.com/office/powerpoint/2010/main" val="22314964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cSld name="8_Data Slide (for content heavy tables and charts)">
    <p:spTree>
      <p:nvGrpSpPr>
        <p:cNvPr id="1" name=""/>
        <p:cNvGrpSpPr/>
        <p:nvPr/>
      </p:nvGrpSpPr>
      <p:grpSpPr>
        <a:xfrm>
          <a:off x="0" y="0"/>
          <a:ext cx="0" cy="0"/>
          <a:chOff x="0" y="0"/>
          <a:chExt cx="0" cy="0"/>
        </a:xfrm>
      </p:grpSpPr>
      <p:sp>
        <p:nvSpPr>
          <p:cNvPr id="7" name="Text Placeholder 7"/>
          <p:cNvSpPr>
            <a:spLocks noGrp="1"/>
          </p:cNvSpPr>
          <p:nvPr>
            <p:ph type="body" sz="quarter" idx="10"/>
          </p:nvPr>
        </p:nvSpPr>
        <p:spPr>
          <a:xfrm>
            <a:off x="609600" y="1824284"/>
            <a:ext cx="10972800" cy="4176467"/>
          </a:xfrm>
        </p:spPr>
        <p:txBody>
          <a:bodyPr/>
          <a:lstStyle>
            <a:lvl1pPr marL="457189" indent="-457189">
              <a:lnSpc>
                <a:spcPts val="2933"/>
              </a:lnSpc>
              <a:buClr>
                <a:srgbClr val="E25423"/>
              </a:buClr>
              <a:buFont typeface="Arial" panose="020B0604020202020204" pitchFamily="34" charset="0"/>
              <a:buChar char="•"/>
              <a:defRPr sz="2667" b="0">
                <a:solidFill>
                  <a:srgbClr val="1D1D1D"/>
                </a:solidFill>
              </a:defRPr>
            </a:lvl1pPr>
            <a:lvl2pPr>
              <a:lnSpc>
                <a:spcPts val="2667"/>
              </a:lnSpc>
              <a:buClr>
                <a:srgbClr val="E25423"/>
              </a:buClr>
              <a:defRPr sz="2667">
                <a:solidFill>
                  <a:srgbClr val="1D1D1D"/>
                </a:solidFill>
              </a:defRPr>
            </a:lvl2pPr>
            <a:lvl3pPr>
              <a:lnSpc>
                <a:spcPts val="2667"/>
              </a:lnSpc>
              <a:buClr>
                <a:srgbClr val="5A5A5A"/>
              </a:buClr>
              <a:defRPr sz="2667">
                <a:solidFill>
                  <a:srgbClr val="1D1D1D"/>
                </a:solidFill>
              </a:defRPr>
            </a:lvl3pPr>
            <a:lvl4pPr>
              <a:defRPr sz="2667">
                <a:solidFill>
                  <a:srgbClr val="1D1D1D"/>
                </a:solidFill>
              </a:defRPr>
            </a:lvl4pPr>
            <a:lvl5pPr>
              <a:defRPr sz="2667">
                <a:solidFill>
                  <a:srgbClr val="1D1D1D"/>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737280"/>
            <a:ext cx="12192000" cy="120721"/>
          </a:xfrm>
          <a:prstGeom prst="rect">
            <a:avLst/>
          </a:prstGeom>
        </p:spPr>
      </p:pic>
      <p:sp>
        <p:nvSpPr>
          <p:cNvPr id="5" name="Title 1">
            <a:extLst>
              <a:ext uri="{FF2B5EF4-FFF2-40B4-BE49-F238E27FC236}">
                <a16:creationId xmlns:a16="http://schemas.microsoft.com/office/drawing/2014/main" id="{0E7F2F02-184C-4505-8466-02885693FE6C}"/>
              </a:ext>
            </a:extLst>
          </p:cNvPr>
          <p:cNvSpPr>
            <a:spLocks noGrp="1"/>
          </p:cNvSpPr>
          <p:nvPr>
            <p:ph type="title"/>
          </p:nvPr>
        </p:nvSpPr>
        <p:spPr>
          <a:xfrm>
            <a:off x="609600" y="274639"/>
            <a:ext cx="10972800" cy="1143000"/>
          </a:xfrm>
          <a:prstGeom prst="rect">
            <a:avLst/>
          </a:prstGeom>
        </p:spPr>
        <p:txBody>
          <a:bodyPr anchor="b" anchorCtr="0"/>
          <a:lstStyle>
            <a:lvl1pPr algn="l">
              <a:lnSpc>
                <a:spcPts val="4000"/>
              </a:lnSpc>
              <a:defRPr sz="3733" b="1" baseline="0">
                <a:solidFill>
                  <a:srgbClr val="005DAB"/>
                </a:solidFill>
                <a:effectLst/>
                <a:latin typeface="Calibri" pitchFamily="34" charset="0"/>
              </a:defRPr>
            </a:lvl1pPr>
          </a:lstStyle>
          <a:p>
            <a:r>
              <a:rPr lang="en-US"/>
              <a:t>Click to edit Master title style</a:t>
            </a:r>
          </a:p>
        </p:txBody>
      </p:sp>
    </p:spTree>
    <p:extLst>
      <p:ext uri="{BB962C8B-B14F-4D97-AF65-F5344CB8AC3E}">
        <p14:creationId xmlns:p14="http://schemas.microsoft.com/office/powerpoint/2010/main" val="2641959942"/>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9_Data Slide (for content heavy tables and charts)">
    <p:spTree>
      <p:nvGrpSpPr>
        <p:cNvPr id="1" name=""/>
        <p:cNvGrpSpPr/>
        <p:nvPr/>
      </p:nvGrpSpPr>
      <p:grpSpPr>
        <a:xfrm>
          <a:off x="0" y="0"/>
          <a:ext cx="0" cy="0"/>
          <a:chOff x="0" y="0"/>
          <a:chExt cx="0" cy="0"/>
        </a:xfrm>
      </p:grpSpPr>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737280"/>
            <a:ext cx="12192000" cy="120721"/>
          </a:xfrm>
          <a:prstGeom prst="rect">
            <a:avLst/>
          </a:prstGeom>
        </p:spPr>
      </p:pic>
      <p:sp>
        <p:nvSpPr>
          <p:cNvPr id="5" name="Title 1">
            <a:extLst>
              <a:ext uri="{FF2B5EF4-FFF2-40B4-BE49-F238E27FC236}">
                <a16:creationId xmlns:a16="http://schemas.microsoft.com/office/drawing/2014/main" id="{0E7F2F02-184C-4505-8466-02885693FE6C}"/>
              </a:ext>
            </a:extLst>
          </p:cNvPr>
          <p:cNvSpPr>
            <a:spLocks noGrp="1"/>
          </p:cNvSpPr>
          <p:nvPr>
            <p:ph type="title"/>
          </p:nvPr>
        </p:nvSpPr>
        <p:spPr>
          <a:xfrm>
            <a:off x="609600" y="274639"/>
            <a:ext cx="10972800" cy="1143000"/>
          </a:xfrm>
          <a:prstGeom prst="rect">
            <a:avLst/>
          </a:prstGeom>
        </p:spPr>
        <p:txBody>
          <a:bodyPr anchor="b" anchorCtr="0"/>
          <a:lstStyle>
            <a:lvl1pPr algn="l">
              <a:lnSpc>
                <a:spcPts val="4000"/>
              </a:lnSpc>
              <a:defRPr sz="3733" b="1" baseline="0">
                <a:solidFill>
                  <a:srgbClr val="005DAB"/>
                </a:solidFill>
                <a:effectLst/>
                <a:latin typeface="Calibri" pitchFamily="34" charset="0"/>
              </a:defRPr>
            </a:lvl1pPr>
          </a:lstStyle>
          <a:p>
            <a:r>
              <a:rPr lang="en-US"/>
              <a:t>Click to edit Master title style</a:t>
            </a:r>
          </a:p>
        </p:txBody>
      </p:sp>
      <p:sp>
        <p:nvSpPr>
          <p:cNvPr id="6" name="Content Placeholder 18">
            <a:extLst>
              <a:ext uri="{FF2B5EF4-FFF2-40B4-BE49-F238E27FC236}">
                <a16:creationId xmlns:a16="http://schemas.microsoft.com/office/drawing/2014/main" id="{2B740530-9FB4-416D-81D1-709E1379603A}"/>
              </a:ext>
            </a:extLst>
          </p:cNvPr>
          <p:cNvSpPr>
            <a:spLocks noGrp="1"/>
          </p:cNvSpPr>
          <p:nvPr>
            <p:ph sz="quarter" idx="11"/>
          </p:nvPr>
        </p:nvSpPr>
        <p:spPr>
          <a:xfrm>
            <a:off x="609600" y="1824284"/>
            <a:ext cx="10972800" cy="4176467"/>
          </a:xfrm>
        </p:spPr>
        <p:txBody>
          <a:bodyPr/>
          <a:lstStyle>
            <a:lvl1pPr marL="376757" indent="-376757">
              <a:spcAft>
                <a:spcPts val="800"/>
              </a:spcAft>
              <a:buFont typeface="Arial" panose="020B0604020202020204" pitchFamily="34" charset="0"/>
              <a:buChar char="•"/>
              <a:defRPr sz="2667" b="0">
                <a:solidFill>
                  <a:srgbClr val="000000"/>
                </a:solidFill>
              </a:defRPr>
            </a:lvl1pPr>
            <a:lvl2pPr marL="764098" indent="-309026">
              <a:spcBef>
                <a:spcPts val="0"/>
              </a:spcBef>
              <a:spcAft>
                <a:spcPts val="800"/>
              </a:spcAft>
              <a:buClr>
                <a:srgbClr val="E25423"/>
              </a:buClr>
              <a:buFont typeface="Arial" panose="020B0604020202020204" pitchFamily="34" charset="0"/>
              <a:buChar char="‒"/>
              <a:defRPr sz="2667"/>
            </a:lvl2pPr>
            <a:lvl3pPr marL="831830" indent="-444489">
              <a:spcBef>
                <a:spcPts val="800"/>
              </a:spcBef>
              <a:spcAft>
                <a:spcPts val="800"/>
              </a:spcAft>
              <a:buClr>
                <a:srgbClr val="692145"/>
              </a:buClr>
              <a:defRPr sz="3200"/>
            </a:lvl3pPr>
            <a:lvl4pPr marL="1219170" indent="-309026">
              <a:spcBef>
                <a:spcPts val="0"/>
              </a:spcBef>
              <a:spcAft>
                <a:spcPts val="0"/>
              </a:spcAft>
              <a:buClr>
                <a:schemeClr val="bg2">
                  <a:lumMod val="50000"/>
                </a:schemeClr>
              </a:buClr>
              <a:buFont typeface="Arial" panose="020B0604020202020204" pitchFamily="34" charset="0"/>
              <a:buChar char="•"/>
              <a:defRPr/>
            </a:lvl4pPr>
            <a:lvl5pPr marL="1674242" indent="-300559">
              <a:spcBef>
                <a:spcPts val="0"/>
              </a:spcBef>
              <a:buClr>
                <a:schemeClr val="bg2">
                  <a:lumMod val="50000"/>
                </a:schemeClr>
              </a:buClr>
              <a:buFont typeface="Arial" panose="020B0604020202020204" pitchFamily="34" charset="0"/>
              <a:buChar char="–"/>
              <a:defRPr/>
            </a:lvl5pPr>
            <a:lvl6pPr marL="2137780" indent="-309026">
              <a:buClr>
                <a:schemeClr val="bg2">
                  <a:lumMod val="50000"/>
                </a:schemeClr>
              </a:buClr>
              <a:buFont typeface="Arial" panose="020B0604020202020204" pitchFamily="34" charset="0"/>
              <a:buChar char="»"/>
              <a:defRPr>
                <a:solidFill>
                  <a:srgbClr val="000000"/>
                </a:solidFill>
                <a:latin typeface="Calibri" panose="020F0502020204030204" pitchFamily="34" charset="0"/>
                <a:cs typeface="Calibri" panose="020F0502020204030204" pitchFamily="34" charset="0"/>
              </a:defRPr>
            </a:lvl6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289784736"/>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4_BULLETS/DATA_2sides">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1143000"/>
          </a:xfrm>
          <a:prstGeom prst="rect">
            <a:avLst/>
          </a:prstGeom>
        </p:spPr>
        <p:txBody>
          <a:bodyPr anchor="b" anchorCtr="0"/>
          <a:lstStyle>
            <a:lvl1pPr algn="l">
              <a:lnSpc>
                <a:spcPts val="4000"/>
              </a:lnSpc>
              <a:defRPr sz="3733" b="1" baseline="0">
                <a:solidFill>
                  <a:srgbClr val="005DAB"/>
                </a:solidFill>
                <a:effectLst/>
                <a:latin typeface="Calibri" pitchFamily="34" charset="0"/>
              </a:defRPr>
            </a:lvl1pPr>
          </a:lstStyle>
          <a:p>
            <a:r>
              <a:rPr lang="en-US"/>
              <a:t>Click to edit Master title style</a:t>
            </a: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737280"/>
            <a:ext cx="12192000" cy="120721"/>
          </a:xfrm>
          <a:prstGeom prst="rect">
            <a:avLst/>
          </a:prstGeom>
        </p:spPr>
      </p:pic>
      <p:sp>
        <p:nvSpPr>
          <p:cNvPr id="5" name="Text Placeholder 4">
            <a:extLst>
              <a:ext uri="{FF2B5EF4-FFF2-40B4-BE49-F238E27FC236}">
                <a16:creationId xmlns:a16="http://schemas.microsoft.com/office/drawing/2014/main" id="{AB8BFD30-ED28-4470-96F2-C90951794F6C}"/>
              </a:ext>
            </a:extLst>
          </p:cNvPr>
          <p:cNvSpPr>
            <a:spLocks noGrp="1"/>
          </p:cNvSpPr>
          <p:nvPr>
            <p:ph type="body" sz="quarter" idx="10"/>
          </p:nvPr>
        </p:nvSpPr>
        <p:spPr>
          <a:xfrm>
            <a:off x="609601" y="1811867"/>
            <a:ext cx="5185833" cy="4421717"/>
          </a:xfrm>
        </p:spPr>
        <p:txBody>
          <a:bodyPr/>
          <a:lstStyle>
            <a:lvl1pPr marL="457189" indent="-457189">
              <a:buClr>
                <a:srgbClr val="E25423"/>
              </a:buClr>
              <a:buFont typeface="Arial" panose="020B0604020202020204" pitchFamily="34" charset="0"/>
              <a:buChar char="•"/>
              <a:defRPr sz="2667" b="1">
                <a:solidFill>
                  <a:srgbClr val="1D1D1D"/>
                </a:solidFill>
              </a:defRPr>
            </a:lvl1pPr>
            <a:lvl2pPr marL="990575" indent="-380990">
              <a:buClr>
                <a:srgbClr val="E25423"/>
              </a:buClr>
              <a:buFont typeface="Calibri" panose="020F0502020204030204" pitchFamily="34" charset="0"/>
              <a:buChar char="⁻"/>
              <a:defRPr sz="2400">
                <a:solidFill>
                  <a:srgbClr val="1D1D1D"/>
                </a:solidFill>
              </a:defRPr>
            </a:lvl2pPr>
            <a:lvl3pPr>
              <a:defRPr sz="2133">
                <a:solidFill>
                  <a:srgbClr val="1D1D1D"/>
                </a:solidFill>
              </a:defRPr>
            </a:lvl3pPr>
            <a:lvl4pPr>
              <a:defRPr sz="1867">
                <a:solidFill>
                  <a:srgbClr val="1D1D1D"/>
                </a:solidFill>
              </a:defRPr>
            </a:lvl4pPr>
            <a:lvl5pPr>
              <a:defRPr sz="1867">
                <a:solidFill>
                  <a:srgbClr val="1D1D1D"/>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Placeholder 4">
            <a:extLst>
              <a:ext uri="{FF2B5EF4-FFF2-40B4-BE49-F238E27FC236}">
                <a16:creationId xmlns:a16="http://schemas.microsoft.com/office/drawing/2014/main" id="{9308A1BA-F127-444C-8EEB-78BB410C70A7}"/>
              </a:ext>
            </a:extLst>
          </p:cNvPr>
          <p:cNvSpPr>
            <a:spLocks noGrp="1"/>
          </p:cNvSpPr>
          <p:nvPr>
            <p:ph type="body" sz="quarter" idx="11"/>
          </p:nvPr>
        </p:nvSpPr>
        <p:spPr>
          <a:xfrm>
            <a:off x="6396568" y="1811867"/>
            <a:ext cx="5185833" cy="4421717"/>
          </a:xfrm>
        </p:spPr>
        <p:txBody>
          <a:bodyPr/>
          <a:lstStyle>
            <a:lvl1pPr marL="457189" indent="-457189">
              <a:buClr>
                <a:srgbClr val="E25423"/>
              </a:buClr>
              <a:buFont typeface="Arial" panose="020B0604020202020204" pitchFamily="34" charset="0"/>
              <a:buChar char="•"/>
              <a:defRPr sz="2667" b="1">
                <a:solidFill>
                  <a:srgbClr val="1D1D1D"/>
                </a:solidFill>
              </a:defRPr>
            </a:lvl1pPr>
            <a:lvl2pPr marL="990575" indent="-380990">
              <a:buClr>
                <a:srgbClr val="E25423"/>
              </a:buClr>
              <a:buFont typeface="Calibri" panose="020F0502020204030204" pitchFamily="34" charset="0"/>
              <a:buChar char="⁻"/>
              <a:defRPr sz="2400">
                <a:solidFill>
                  <a:srgbClr val="1D1D1D"/>
                </a:solidFill>
              </a:defRPr>
            </a:lvl2pPr>
            <a:lvl3pPr>
              <a:defRPr sz="2133">
                <a:solidFill>
                  <a:srgbClr val="1D1D1D"/>
                </a:solidFill>
              </a:defRPr>
            </a:lvl3pPr>
            <a:lvl4pPr>
              <a:defRPr sz="1867">
                <a:solidFill>
                  <a:srgbClr val="1D1D1D"/>
                </a:solidFill>
              </a:defRPr>
            </a:lvl4pPr>
            <a:lvl5pPr>
              <a:defRPr sz="1867">
                <a:solidFill>
                  <a:srgbClr val="1D1D1D"/>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548069519"/>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cSld name="5_BULLETS/DATA_2sides">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1143000"/>
          </a:xfrm>
          <a:prstGeom prst="rect">
            <a:avLst/>
          </a:prstGeom>
        </p:spPr>
        <p:txBody>
          <a:bodyPr anchor="b" anchorCtr="0"/>
          <a:lstStyle>
            <a:lvl1pPr algn="l">
              <a:lnSpc>
                <a:spcPts val="4000"/>
              </a:lnSpc>
              <a:defRPr sz="3733" b="1" baseline="0">
                <a:solidFill>
                  <a:srgbClr val="005DAB"/>
                </a:solidFill>
                <a:effectLst/>
                <a:latin typeface="Calibri" pitchFamily="34" charset="0"/>
              </a:defRPr>
            </a:lvl1pPr>
          </a:lstStyle>
          <a:p>
            <a:r>
              <a:rPr lang="en-US"/>
              <a:t>Click to edit Master title style</a:t>
            </a: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737280"/>
            <a:ext cx="12192000" cy="120721"/>
          </a:xfrm>
          <a:prstGeom prst="rect">
            <a:avLst/>
          </a:prstGeom>
        </p:spPr>
      </p:pic>
      <p:sp>
        <p:nvSpPr>
          <p:cNvPr id="5" name="Text Placeholder 4">
            <a:extLst>
              <a:ext uri="{FF2B5EF4-FFF2-40B4-BE49-F238E27FC236}">
                <a16:creationId xmlns:a16="http://schemas.microsoft.com/office/drawing/2014/main" id="{AB8BFD30-ED28-4470-96F2-C90951794F6C}"/>
              </a:ext>
            </a:extLst>
          </p:cNvPr>
          <p:cNvSpPr>
            <a:spLocks noGrp="1"/>
          </p:cNvSpPr>
          <p:nvPr>
            <p:ph type="body" sz="quarter" idx="10"/>
          </p:nvPr>
        </p:nvSpPr>
        <p:spPr>
          <a:xfrm>
            <a:off x="609601" y="1811867"/>
            <a:ext cx="5185833" cy="4421717"/>
          </a:xfrm>
        </p:spPr>
        <p:txBody>
          <a:bodyPr/>
          <a:lstStyle>
            <a:lvl1pPr marL="457189" indent="-457189">
              <a:buClr>
                <a:srgbClr val="E25423"/>
              </a:buClr>
              <a:buFont typeface="Arial" panose="020B0604020202020204" pitchFamily="34" charset="0"/>
              <a:buChar char="•"/>
              <a:defRPr sz="2667" b="1">
                <a:solidFill>
                  <a:srgbClr val="1D1D1D"/>
                </a:solidFill>
              </a:defRPr>
            </a:lvl1pPr>
            <a:lvl2pPr marL="990575" indent="-380990">
              <a:buClr>
                <a:srgbClr val="E25423"/>
              </a:buClr>
              <a:buFont typeface="Calibri" panose="020F0502020204030204" pitchFamily="34" charset="0"/>
              <a:buChar char="⁻"/>
              <a:defRPr sz="2400">
                <a:solidFill>
                  <a:srgbClr val="1D1D1D"/>
                </a:solidFill>
              </a:defRPr>
            </a:lvl2pPr>
            <a:lvl3pPr>
              <a:defRPr sz="2133">
                <a:solidFill>
                  <a:srgbClr val="1D1D1D"/>
                </a:solidFill>
              </a:defRPr>
            </a:lvl3pPr>
            <a:lvl4pPr>
              <a:defRPr sz="1867">
                <a:solidFill>
                  <a:srgbClr val="1D1D1D"/>
                </a:solidFill>
              </a:defRPr>
            </a:lvl4pPr>
            <a:lvl5pPr>
              <a:defRPr sz="1867">
                <a:solidFill>
                  <a:srgbClr val="1D1D1D"/>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18">
            <a:extLst>
              <a:ext uri="{FF2B5EF4-FFF2-40B4-BE49-F238E27FC236}">
                <a16:creationId xmlns:a16="http://schemas.microsoft.com/office/drawing/2014/main" id="{C7C7B02A-16A0-4F02-8665-3ADC835153D8}"/>
              </a:ext>
            </a:extLst>
          </p:cNvPr>
          <p:cNvSpPr>
            <a:spLocks noGrp="1"/>
          </p:cNvSpPr>
          <p:nvPr>
            <p:ph sz="quarter" idx="10" hasCustomPrompt="1"/>
          </p:nvPr>
        </p:nvSpPr>
        <p:spPr>
          <a:xfrm>
            <a:off x="6096000" y="1811867"/>
            <a:ext cx="5486400" cy="4421717"/>
          </a:xfrm>
        </p:spPr>
        <p:txBody>
          <a:bodyPr/>
          <a:lstStyle>
            <a:lvl1pPr>
              <a:spcAft>
                <a:spcPts val="1600"/>
              </a:spcAft>
              <a:buNone/>
              <a:defRPr sz="2667" b="1">
                <a:solidFill>
                  <a:srgbClr val="000000"/>
                </a:solidFill>
              </a:defRPr>
            </a:lvl1pPr>
            <a:lvl2pPr marL="387341" indent="-387341">
              <a:spcBef>
                <a:spcPts val="800"/>
              </a:spcBef>
              <a:spcAft>
                <a:spcPts val="800"/>
              </a:spcAft>
              <a:buClr>
                <a:srgbClr val="9B4E9E"/>
              </a:buClr>
              <a:buFont typeface="Wingdings" panose="05000000000000000000" pitchFamily="2" charset="2"/>
              <a:buChar char="§"/>
              <a:defRPr sz="3733"/>
            </a:lvl2pPr>
            <a:lvl3pPr marL="831830" indent="-444489">
              <a:spcBef>
                <a:spcPts val="800"/>
              </a:spcBef>
              <a:spcAft>
                <a:spcPts val="800"/>
              </a:spcAft>
              <a:buClr>
                <a:srgbClr val="692145"/>
              </a:buClr>
              <a:defRPr sz="3200"/>
            </a:lvl3pPr>
            <a:lvl4pPr marL="1219170" indent="-309026">
              <a:spcBef>
                <a:spcPts val="800"/>
              </a:spcBef>
              <a:spcAft>
                <a:spcPts val="800"/>
              </a:spcAft>
              <a:defRPr/>
            </a:lvl4pPr>
          </a:lstStyle>
          <a:p>
            <a:pPr lvl="0"/>
            <a:r>
              <a:rPr lang="en-US"/>
              <a:t>Object</a:t>
            </a:r>
          </a:p>
        </p:txBody>
      </p:sp>
    </p:spTree>
    <p:extLst>
      <p:ext uri="{BB962C8B-B14F-4D97-AF65-F5344CB8AC3E}">
        <p14:creationId xmlns:p14="http://schemas.microsoft.com/office/powerpoint/2010/main" val="3429911712"/>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cSld name="CLOSING_OD">
    <p:spTree>
      <p:nvGrpSpPr>
        <p:cNvPr id="1" name=""/>
        <p:cNvGrpSpPr/>
        <p:nvPr/>
      </p:nvGrpSpPr>
      <p:grpSpPr>
        <a:xfrm>
          <a:off x="0" y="0"/>
          <a:ext cx="0" cy="0"/>
          <a:chOff x="0" y="0"/>
          <a:chExt cx="0" cy="0"/>
        </a:xfrm>
      </p:grpSpPr>
      <p:sp>
        <p:nvSpPr>
          <p:cNvPr id="3" name="TextBox 2"/>
          <p:cNvSpPr txBox="1"/>
          <p:nvPr/>
        </p:nvSpPr>
        <p:spPr>
          <a:xfrm>
            <a:off x="169625" y="3662433"/>
            <a:ext cx="8852455" cy="1815882"/>
          </a:xfrm>
          <a:prstGeom prst="rect">
            <a:avLst/>
          </a:prstGeom>
          <a:noFill/>
        </p:spPr>
        <p:txBody>
          <a:bodyPr wrap="square" rtlCol="0">
            <a:spAutoFit/>
          </a:bodyPr>
          <a:lstStyle/>
          <a:p>
            <a:r>
              <a:rPr lang="en-US" sz="1600">
                <a:solidFill>
                  <a:srgbClr val="005DAB"/>
                </a:solidFill>
                <a:latin typeface="Calibri" panose="020F0502020204030204" pitchFamily="34" charset="0"/>
              </a:rPr>
              <a:t>For more information, contact CDC</a:t>
            </a:r>
            <a:br>
              <a:rPr lang="en-US" sz="1600">
                <a:solidFill>
                  <a:srgbClr val="005DAB"/>
                </a:solidFill>
                <a:latin typeface="Calibri" panose="020F0502020204030204" pitchFamily="34" charset="0"/>
              </a:rPr>
            </a:br>
            <a:r>
              <a:rPr lang="en-US" sz="1600">
                <a:solidFill>
                  <a:srgbClr val="005DAB"/>
                </a:solidFill>
                <a:latin typeface="Calibri" panose="020F0502020204030204" pitchFamily="34" charset="0"/>
              </a:rPr>
              <a:t>1-800-CDC-INFO (232-4636)</a:t>
            </a:r>
            <a:br>
              <a:rPr lang="en-US" sz="1600">
                <a:solidFill>
                  <a:srgbClr val="005DAB"/>
                </a:solidFill>
                <a:latin typeface="Calibri" panose="020F0502020204030204" pitchFamily="34" charset="0"/>
              </a:rPr>
            </a:br>
            <a:r>
              <a:rPr lang="en-US" sz="1600">
                <a:solidFill>
                  <a:srgbClr val="005DAB"/>
                </a:solidFill>
                <a:latin typeface="Calibri" panose="020F0502020204030204" pitchFamily="34" charset="0"/>
              </a:rPr>
              <a:t>TTY:  1-888-232-6348    www.cdc.gov</a:t>
            </a:r>
            <a:br>
              <a:rPr lang="en-US" sz="1600">
                <a:solidFill>
                  <a:srgbClr val="005DAB"/>
                </a:solidFill>
                <a:latin typeface="Calibri" panose="020F0502020204030204" pitchFamily="34" charset="0"/>
              </a:rPr>
            </a:br>
            <a:br>
              <a:rPr lang="en-US" sz="1600">
                <a:solidFill>
                  <a:srgbClr val="005DAB"/>
                </a:solidFill>
                <a:latin typeface="Calibri" panose="020F0502020204030204" pitchFamily="34" charset="0"/>
              </a:rPr>
            </a:br>
            <a:br>
              <a:rPr lang="en-US" sz="1600">
                <a:solidFill>
                  <a:srgbClr val="005DAB"/>
                </a:solidFill>
                <a:latin typeface="Calibri" panose="020F0502020204030204" pitchFamily="34" charset="0"/>
              </a:rPr>
            </a:br>
            <a:r>
              <a:rPr lang="en-US" sz="1600">
                <a:solidFill>
                  <a:srgbClr val="005DAB"/>
                </a:solidFill>
                <a:latin typeface="Calibri" panose="020F0502020204030204" pitchFamily="34" charset="0"/>
              </a:rPr>
              <a:t>The findings and conclusions in this report are those of the authors and do not necessarily represent the official position of the Centers for Disease Control and Prevention.</a:t>
            </a:r>
          </a:p>
        </p:txBody>
      </p:sp>
      <p:pic>
        <p:nvPicPr>
          <p:cNvPr id="2" name="Picture 1" descr="Logos of the U.S. Department of Health and Human Services and the Centers for Disease control and Prevention" title="logos"/>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674176"/>
            <a:ext cx="12192000" cy="1183824"/>
          </a:xfrm>
          <a:prstGeom prst="rect">
            <a:avLst/>
          </a:prstGeom>
        </p:spPr>
      </p:pic>
    </p:spTree>
    <p:extLst>
      <p:ext uri="{BB962C8B-B14F-4D97-AF65-F5344CB8AC3E}">
        <p14:creationId xmlns:p14="http://schemas.microsoft.com/office/powerpoint/2010/main" val="4249263919"/>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DATA SLIDE_OD">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74639"/>
            <a:ext cx="10972800" cy="1143000"/>
          </a:xfrm>
          <a:prstGeom prst="rect">
            <a:avLst/>
          </a:prstGeom>
        </p:spPr>
        <p:txBody>
          <a:bodyPr anchor="b" anchorCtr="0"/>
          <a:lstStyle>
            <a:lvl1pPr algn="l">
              <a:lnSpc>
                <a:spcPts val="3000"/>
              </a:lnSpc>
              <a:defRPr sz="4000" b="1" baseline="0">
                <a:solidFill>
                  <a:srgbClr val="0039A6"/>
                </a:solidFill>
                <a:effectLst/>
                <a:latin typeface="Calibri" pitchFamily="34" charset="0"/>
              </a:defRPr>
            </a:lvl1pPr>
          </a:lstStyle>
          <a:p>
            <a:r>
              <a:rPr lang="en-US"/>
              <a:t>Bottom band: OD</a:t>
            </a:r>
          </a:p>
        </p:txBody>
      </p:sp>
      <p:sp>
        <p:nvSpPr>
          <p:cNvPr id="5" name="Text Placeholder 7"/>
          <p:cNvSpPr>
            <a:spLocks noGrp="1"/>
          </p:cNvSpPr>
          <p:nvPr>
            <p:ph type="body" sz="quarter" idx="10"/>
          </p:nvPr>
        </p:nvSpPr>
        <p:spPr>
          <a:xfrm>
            <a:off x="609600" y="1545167"/>
            <a:ext cx="10972800" cy="4455584"/>
          </a:xfrm>
        </p:spPr>
        <p:txBody>
          <a:bodyPr/>
          <a:lstStyle>
            <a:lvl1pPr marL="342891" indent="-342891">
              <a:buClr>
                <a:srgbClr val="005DAA"/>
              </a:buClr>
              <a:buFont typeface="Wingdings" panose="05000000000000000000" pitchFamily="2" charset="2"/>
              <a:buChar char="§"/>
              <a:defRPr sz="2000">
                <a:solidFill>
                  <a:schemeClr val="accent4">
                    <a:lumMod val="75000"/>
                  </a:schemeClr>
                </a:solidFill>
              </a:defRPr>
            </a:lvl1pPr>
            <a:lvl2pPr>
              <a:buClr>
                <a:srgbClr val="532E63"/>
              </a:buClr>
              <a:defRPr sz="2000">
                <a:solidFill>
                  <a:schemeClr val="accent4">
                    <a:lumMod val="75000"/>
                  </a:schemeClr>
                </a:solidFill>
              </a:defRPr>
            </a:lvl2pPr>
            <a:lvl3pPr>
              <a:buClr>
                <a:srgbClr val="9A3B26"/>
              </a:buClr>
              <a:defRPr sz="2000">
                <a:solidFill>
                  <a:schemeClr val="accent4">
                    <a:lumMod val="75000"/>
                  </a:schemeClr>
                </a:solidFill>
              </a:defRPr>
            </a:lvl3pPr>
            <a:lvl4pPr>
              <a:defRPr sz="2000">
                <a:solidFill>
                  <a:schemeClr val="accent4">
                    <a:lumMod val="75000"/>
                  </a:schemeClr>
                </a:solidFill>
              </a:defRPr>
            </a:lvl4pPr>
            <a:lvl5pPr>
              <a:defRPr sz="2000">
                <a:solidFill>
                  <a:schemeClr val="accent4">
                    <a:lumMod val="75000"/>
                  </a:schemeClr>
                </a:solidFill>
              </a:defRPr>
            </a:lvl5pPr>
          </a:lstStyle>
          <a:p>
            <a:pPr lvl="0"/>
            <a:r>
              <a:rPr lang="en-US"/>
              <a:t>Click to edit Master text styles</a:t>
            </a:r>
          </a:p>
          <a:p>
            <a:pPr lvl="1"/>
            <a:r>
              <a:rPr lang="en-US"/>
              <a:t>Second level</a:t>
            </a:r>
          </a:p>
          <a:p>
            <a:pPr lvl="2"/>
            <a:r>
              <a:rPr lang="en-US"/>
              <a:t>Third level</a:t>
            </a:r>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6727353"/>
            <a:ext cx="12192000" cy="121584"/>
          </a:xfrm>
          <a:prstGeom prst="rect">
            <a:avLst/>
          </a:prstGeom>
        </p:spPr>
      </p:pic>
    </p:spTree>
    <p:extLst>
      <p:ext uri="{BB962C8B-B14F-4D97-AF65-F5344CB8AC3E}">
        <p14:creationId xmlns:p14="http://schemas.microsoft.com/office/powerpoint/2010/main" val="2894232166"/>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838200" y="1826684"/>
            <a:ext cx="10515600" cy="4349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extLst>
      <p:ext uri="{BB962C8B-B14F-4D97-AF65-F5344CB8AC3E}">
        <p14:creationId xmlns:p14="http://schemas.microsoft.com/office/powerpoint/2010/main" val="4151383405"/>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61" r:id="rId11"/>
  </p:sldLayoutIdLst>
  <p:transition>
    <p:fade/>
  </p:transition>
  <p:txStyles>
    <p:titleStyle>
      <a:lvl1pPr algn="ctr" rtl="0" eaLnBrk="1" fontAlgn="base" hangingPunct="1">
        <a:spcBef>
          <a:spcPct val="0"/>
        </a:spcBef>
        <a:spcAft>
          <a:spcPct val="0"/>
        </a:spcAft>
        <a:defRPr sz="5867" kern="1200">
          <a:solidFill>
            <a:schemeClr val="tx1"/>
          </a:solidFill>
          <a:latin typeface="+mj-lt"/>
          <a:ea typeface="+mj-ea"/>
          <a:cs typeface="+mj-cs"/>
        </a:defRPr>
      </a:lvl1pPr>
      <a:lvl2pPr algn="ctr" rtl="0" eaLnBrk="1" fontAlgn="base" hangingPunct="1">
        <a:spcBef>
          <a:spcPct val="0"/>
        </a:spcBef>
        <a:spcAft>
          <a:spcPct val="0"/>
        </a:spcAft>
        <a:defRPr sz="5867">
          <a:solidFill>
            <a:schemeClr val="tx1"/>
          </a:solidFill>
          <a:latin typeface="Myriad Web Pro" panose="020B0503030403020204" pitchFamily="34" charset="0"/>
        </a:defRPr>
      </a:lvl2pPr>
      <a:lvl3pPr algn="ctr" rtl="0" eaLnBrk="1" fontAlgn="base" hangingPunct="1">
        <a:spcBef>
          <a:spcPct val="0"/>
        </a:spcBef>
        <a:spcAft>
          <a:spcPct val="0"/>
        </a:spcAft>
        <a:defRPr sz="5867">
          <a:solidFill>
            <a:schemeClr val="tx1"/>
          </a:solidFill>
          <a:latin typeface="Myriad Web Pro" panose="020B0503030403020204" pitchFamily="34" charset="0"/>
        </a:defRPr>
      </a:lvl3pPr>
      <a:lvl4pPr algn="ctr" rtl="0" eaLnBrk="1" fontAlgn="base" hangingPunct="1">
        <a:spcBef>
          <a:spcPct val="0"/>
        </a:spcBef>
        <a:spcAft>
          <a:spcPct val="0"/>
        </a:spcAft>
        <a:defRPr sz="5867">
          <a:solidFill>
            <a:schemeClr val="tx1"/>
          </a:solidFill>
          <a:latin typeface="Myriad Web Pro" panose="020B0503030403020204" pitchFamily="34" charset="0"/>
        </a:defRPr>
      </a:lvl4pPr>
      <a:lvl5pPr algn="ctr" rtl="0" eaLnBrk="1" fontAlgn="base" hangingPunct="1">
        <a:spcBef>
          <a:spcPct val="0"/>
        </a:spcBef>
        <a:spcAft>
          <a:spcPct val="0"/>
        </a:spcAft>
        <a:defRPr sz="5867">
          <a:solidFill>
            <a:schemeClr val="tx1"/>
          </a:solidFill>
          <a:latin typeface="Myriad Web Pro" panose="020B0503030403020204" pitchFamily="34" charset="0"/>
        </a:defRPr>
      </a:lvl5pPr>
      <a:lvl6pPr marL="609585" algn="ctr" rtl="0" eaLnBrk="1" fontAlgn="base" hangingPunct="1">
        <a:spcBef>
          <a:spcPct val="0"/>
        </a:spcBef>
        <a:spcAft>
          <a:spcPct val="0"/>
        </a:spcAft>
        <a:defRPr sz="5867">
          <a:solidFill>
            <a:schemeClr val="tx1"/>
          </a:solidFill>
          <a:latin typeface="Myriad Web Pro" panose="020B0503030403020204" pitchFamily="34" charset="0"/>
        </a:defRPr>
      </a:lvl6pPr>
      <a:lvl7pPr marL="1219170" algn="ctr" rtl="0" eaLnBrk="1" fontAlgn="base" hangingPunct="1">
        <a:spcBef>
          <a:spcPct val="0"/>
        </a:spcBef>
        <a:spcAft>
          <a:spcPct val="0"/>
        </a:spcAft>
        <a:defRPr sz="5867">
          <a:solidFill>
            <a:schemeClr val="tx1"/>
          </a:solidFill>
          <a:latin typeface="Myriad Web Pro" panose="020B0503030403020204" pitchFamily="34" charset="0"/>
        </a:defRPr>
      </a:lvl7pPr>
      <a:lvl8pPr marL="1828754" algn="ctr" rtl="0" eaLnBrk="1" fontAlgn="base" hangingPunct="1">
        <a:spcBef>
          <a:spcPct val="0"/>
        </a:spcBef>
        <a:spcAft>
          <a:spcPct val="0"/>
        </a:spcAft>
        <a:defRPr sz="5867">
          <a:solidFill>
            <a:schemeClr val="tx1"/>
          </a:solidFill>
          <a:latin typeface="Myriad Web Pro" panose="020B0503030403020204" pitchFamily="34" charset="0"/>
        </a:defRPr>
      </a:lvl8pPr>
      <a:lvl9pPr marL="2438339" algn="ctr" rtl="0" eaLnBrk="1" fontAlgn="base" hangingPunct="1">
        <a:spcBef>
          <a:spcPct val="0"/>
        </a:spcBef>
        <a:spcAft>
          <a:spcPct val="0"/>
        </a:spcAft>
        <a:defRPr sz="5867">
          <a:solidFill>
            <a:schemeClr val="tx1"/>
          </a:solidFill>
          <a:latin typeface="Myriad Web Pro" panose="020B0503030403020204" pitchFamily="34" charset="0"/>
        </a:defRPr>
      </a:lvl9pPr>
    </p:titleStyle>
    <p:bodyStyle>
      <a:lvl1pPr marL="457189" indent="-457189" algn="l" rtl="0" eaLnBrk="1" fontAlgn="base" hangingPunct="1">
        <a:spcBef>
          <a:spcPct val="20000"/>
        </a:spcBef>
        <a:spcAft>
          <a:spcPct val="0"/>
        </a:spcAft>
        <a:buClr>
          <a:srgbClr val="E25423"/>
        </a:buClr>
        <a:buFont typeface="Arial" panose="020B0604020202020204" pitchFamily="34" charset="0"/>
        <a:buChar char="•"/>
        <a:defRPr sz="4267" kern="1200">
          <a:solidFill>
            <a:srgbClr val="1D1D1D"/>
          </a:solidFill>
          <a:latin typeface="Calibri" panose="020F0502020204030204" pitchFamily="34" charset="0"/>
          <a:ea typeface="+mn-ea"/>
          <a:cs typeface="+mn-cs"/>
        </a:defRPr>
      </a:lvl1pPr>
      <a:lvl2pPr marL="990575" indent="-380990" algn="l" rtl="0" eaLnBrk="1" fontAlgn="base" hangingPunct="1">
        <a:spcBef>
          <a:spcPct val="20000"/>
        </a:spcBef>
        <a:spcAft>
          <a:spcPct val="0"/>
        </a:spcAft>
        <a:buClr>
          <a:srgbClr val="E25423"/>
        </a:buClr>
        <a:buFont typeface="Arial" panose="020B0604020202020204" pitchFamily="34" charset="0"/>
        <a:buChar char="–"/>
        <a:defRPr sz="3733" kern="1200">
          <a:solidFill>
            <a:srgbClr val="1D1D1D"/>
          </a:solidFill>
          <a:latin typeface="Calibri" panose="020F0502020204030204" pitchFamily="34" charset="0"/>
          <a:ea typeface="+mn-ea"/>
          <a:cs typeface="+mn-cs"/>
        </a:defRPr>
      </a:lvl2pPr>
      <a:lvl3pPr marL="1523962" indent="-304792" algn="l" rtl="0" eaLnBrk="1" fontAlgn="base" hangingPunct="1">
        <a:spcBef>
          <a:spcPct val="20000"/>
        </a:spcBef>
        <a:spcAft>
          <a:spcPct val="0"/>
        </a:spcAft>
        <a:buFont typeface="Arial" panose="020B0604020202020204" pitchFamily="34" charset="0"/>
        <a:buChar char="•"/>
        <a:defRPr sz="3200" kern="1200">
          <a:solidFill>
            <a:srgbClr val="1D1D1D"/>
          </a:solidFill>
          <a:latin typeface="Calibri" panose="020F0502020204030204" pitchFamily="34" charset="0"/>
          <a:ea typeface="+mn-ea"/>
          <a:cs typeface="+mn-cs"/>
        </a:defRPr>
      </a:lvl3pPr>
      <a:lvl4pPr marL="2133547" indent="-304792" algn="l" rtl="0" eaLnBrk="1" fontAlgn="base" hangingPunct="1">
        <a:spcBef>
          <a:spcPct val="20000"/>
        </a:spcBef>
        <a:spcAft>
          <a:spcPct val="0"/>
        </a:spcAft>
        <a:buFont typeface="Arial" panose="020B0604020202020204" pitchFamily="34" charset="0"/>
        <a:buChar char="–"/>
        <a:defRPr sz="2667" kern="1200">
          <a:solidFill>
            <a:srgbClr val="1D1D1D"/>
          </a:solidFill>
          <a:latin typeface="Calibri" panose="020F0502020204030204" pitchFamily="34" charset="0"/>
          <a:ea typeface="+mn-ea"/>
          <a:cs typeface="+mn-cs"/>
        </a:defRPr>
      </a:lvl4pPr>
      <a:lvl5pPr marL="2743131" indent="-304792" algn="l" rtl="0" eaLnBrk="1" fontAlgn="base" hangingPunct="1">
        <a:spcBef>
          <a:spcPct val="20000"/>
        </a:spcBef>
        <a:spcAft>
          <a:spcPct val="0"/>
        </a:spcAft>
        <a:buFont typeface="Arial" panose="020B0604020202020204" pitchFamily="34" charset="0"/>
        <a:buChar char="»"/>
        <a:defRPr sz="2667" kern="1200">
          <a:solidFill>
            <a:srgbClr val="1D1D1D"/>
          </a:solidFill>
          <a:latin typeface="Calibri" panose="020F0502020204030204" pitchFamily="34" charset="0"/>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12.tiff"/><Relationship Id="rId2" Type="http://schemas.openxmlformats.org/officeDocument/2006/relationships/notesSlide" Target="../notesSlides/notesSlide12.xml"/><Relationship Id="rId1" Type="http://schemas.openxmlformats.org/officeDocument/2006/relationships/slideLayout" Target="../slideLayouts/slideLayout4.xml"/><Relationship Id="rId4" Type="http://schemas.openxmlformats.org/officeDocument/2006/relationships/image" Target="../media/image13.png"/></Relationships>
</file>

<file path=ppt/slides/_rels/slide1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3.xml"/><Relationship Id="rId1" Type="http://schemas.openxmlformats.org/officeDocument/2006/relationships/slideLayout" Target="../slideLayouts/slideLayout4.xml"/><Relationship Id="rId5" Type="http://schemas.openxmlformats.org/officeDocument/2006/relationships/image" Target="../media/image16.emf"/><Relationship Id="rId4" Type="http://schemas.openxmlformats.org/officeDocument/2006/relationships/image" Target="../media/image15.emf"/></Relationships>
</file>

<file path=ppt/slides/_rels/slide14.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14.xml"/><Relationship Id="rId1" Type="http://schemas.openxmlformats.org/officeDocument/2006/relationships/slideLayout" Target="../slideLayouts/slideLayout5.xml"/><Relationship Id="rId4" Type="http://schemas.openxmlformats.org/officeDocument/2006/relationships/image" Target="../media/image18.jpeg"/></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hyperlink" Target="https://www.cdc.gov/vhf/ebola/hcp/ppe-training/index.html" TargetMode="External"/><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4.xml"/><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4.xml"/><Relationship Id="rId5" Type="http://schemas.openxmlformats.org/officeDocument/2006/relationships/image" Target="../media/image11.png"/><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7311AE74-B3DA-38B6-F1F8-118419EFC68D}"/>
              </a:ext>
            </a:extLst>
          </p:cNvPr>
          <p:cNvSpPr>
            <a:spLocks noGrp="1"/>
          </p:cNvSpPr>
          <p:nvPr>
            <p:ph type="title"/>
          </p:nvPr>
        </p:nvSpPr>
        <p:spPr>
          <a:xfrm>
            <a:off x="1934095" y="2628666"/>
            <a:ext cx="8229600" cy="2266931"/>
          </a:xfrm>
        </p:spPr>
        <p:txBody>
          <a:bodyPr vert="horz" lIns="91440" tIns="45720" rIns="91440" bIns="45720" rtlCol="0" anchor="b" anchorCtr="0">
            <a:normAutofit/>
          </a:bodyPr>
          <a:lstStyle/>
          <a:p>
            <a:pPr>
              <a:lnSpc>
                <a:spcPct val="100000"/>
              </a:lnSpc>
            </a:pPr>
            <a:r>
              <a:rPr lang="en-US" sz="4000" dirty="0">
                <a:solidFill>
                  <a:schemeClr val="accent5">
                    <a:lumMod val="75000"/>
                  </a:schemeClr>
                </a:solidFill>
                <a:latin typeface="Calibri"/>
                <a:cs typeface="Calibri"/>
              </a:rPr>
              <a:t>IPC for </a:t>
            </a:r>
            <a:r>
              <a:rPr lang="en-US" sz="4000" dirty="0">
                <a:solidFill>
                  <a:schemeClr val="tx1">
                    <a:lumMod val="75000"/>
                  </a:schemeClr>
                </a:solidFill>
                <a:latin typeface="Calibri"/>
                <a:cs typeface="Calibri"/>
              </a:rPr>
              <a:t>Marburg Virus Disease (MVD): </a:t>
            </a:r>
            <a:br>
              <a:rPr lang="en-US" sz="4000" dirty="0">
                <a:solidFill>
                  <a:schemeClr val="accent5">
                    <a:lumMod val="75000"/>
                  </a:schemeClr>
                </a:solidFill>
                <a:latin typeface="Calibri"/>
                <a:cs typeface="Calibri"/>
              </a:rPr>
            </a:br>
            <a:r>
              <a:rPr lang="en-US" sz="4000" b="0" dirty="0">
                <a:solidFill>
                  <a:schemeClr val="accent5">
                    <a:lumMod val="75000"/>
                  </a:schemeClr>
                </a:solidFill>
                <a:latin typeface="Calibri"/>
                <a:cs typeface="Calibri"/>
              </a:rPr>
              <a:t>PPE Part 2 – Putting On and Taking Off PPE</a:t>
            </a:r>
            <a:endParaRPr lang="en-US" sz="4000" b="0" dirty="0">
              <a:solidFill>
                <a:schemeClr val="accent5">
                  <a:lumMod val="75000"/>
                </a:schemeClr>
              </a:solidFill>
              <a:cs typeface="Calibri"/>
            </a:endParaRPr>
          </a:p>
        </p:txBody>
      </p:sp>
      <p:sp>
        <p:nvSpPr>
          <p:cNvPr id="6" name="TextBox 5">
            <a:extLst>
              <a:ext uri="{FF2B5EF4-FFF2-40B4-BE49-F238E27FC236}">
                <a16:creationId xmlns:a16="http://schemas.microsoft.com/office/drawing/2014/main" id="{EAD48280-ADBA-DADA-BED7-198496E16FEC}"/>
              </a:ext>
            </a:extLst>
          </p:cNvPr>
          <p:cNvSpPr txBox="1"/>
          <p:nvPr/>
        </p:nvSpPr>
        <p:spPr>
          <a:xfrm>
            <a:off x="1889760" y="5171441"/>
            <a:ext cx="7711440"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b="1">
                <a:solidFill>
                  <a:srgbClr val="0039A6"/>
                </a:solidFill>
                <a:latin typeface="Calibri"/>
                <a:cs typeface="Calibri"/>
              </a:rPr>
              <a:t>Healthcare Settings with Limited to Intermediate Resources</a:t>
            </a:r>
            <a:endParaRPr lang="en-US" sz="2400">
              <a:latin typeface="Calibri"/>
              <a:cs typeface="Calibri"/>
            </a:endParaRPr>
          </a:p>
        </p:txBody>
      </p:sp>
      <p:cxnSp>
        <p:nvCxnSpPr>
          <p:cNvPr id="7" name="Straight Connector 6">
            <a:extLst>
              <a:ext uri="{FF2B5EF4-FFF2-40B4-BE49-F238E27FC236}">
                <a16:creationId xmlns:a16="http://schemas.microsoft.com/office/drawing/2014/main" id="{37FAE1A0-9EB6-75BA-1AF2-E390E858C44C}"/>
              </a:ext>
              <a:ext uri="{C183D7F6-B498-43B3-948B-1728B52AA6E4}">
                <adec:decorative xmlns:adec="http://schemas.microsoft.com/office/drawing/2017/decorative" val="1"/>
              </a:ext>
            </a:extLst>
          </p:cNvPr>
          <p:cNvCxnSpPr/>
          <p:nvPr/>
        </p:nvCxnSpPr>
        <p:spPr>
          <a:xfrm flipV="1">
            <a:off x="1998848" y="5099720"/>
            <a:ext cx="7887855" cy="9236"/>
          </a:xfrm>
          <a:prstGeom prst="line">
            <a:avLst/>
          </a:prstGeom>
          <a:ln w="28575">
            <a:solidFill>
              <a:schemeClr val="accent6"/>
            </a:solidFil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7AA31253-0B52-58BE-08E9-3E20A04FD06F}"/>
              </a:ext>
            </a:extLst>
          </p:cNvPr>
          <p:cNvSpPr txBox="1"/>
          <p:nvPr/>
        </p:nvSpPr>
        <p:spPr>
          <a:xfrm>
            <a:off x="8868295" y="6386169"/>
            <a:ext cx="25908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b="1">
                <a:solidFill>
                  <a:srgbClr val="0039A6"/>
                </a:solidFill>
                <a:latin typeface="Calibri"/>
                <a:cs typeface="Calibri"/>
              </a:rPr>
              <a:t>Updated: March 2023</a:t>
            </a:r>
            <a:endParaRPr lang="en-US"/>
          </a:p>
        </p:txBody>
      </p:sp>
    </p:spTree>
    <p:extLst>
      <p:ext uri="{BB962C8B-B14F-4D97-AF65-F5344CB8AC3E}">
        <p14:creationId xmlns:p14="http://schemas.microsoft.com/office/powerpoint/2010/main" val="929926612"/>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B33DB0-927B-41ED-AD8B-BBC60B0B987E}"/>
              </a:ext>
            </a:extLst>
          </p:cNvPr>
          <p:cNvSpPr>
            <a:spLocks noGrp="1"/>
          </p:cNvSpPr>
          <p:nvPr>
            <p:ph type="title"/>
          </p:nvPr>
        </p:nvSpPr>
        <p:spPr>
          <a:xfrm>
            <a:off x="609600" y="274639"/>
            <a:ext cx="10972800" cy="1051241"/>
          </a:xfrm>
        </p:spPr>
        <p:txBody>
          <a:bodyPr/>
          <a:lstStyle/>
          <a:p>
            <a:r>
              <a:rPr lang="en-US" sz="4000" dirty="0">
                <a:solidFill>
                  <a:schemeClr val="accent5">
                    <a:lumMod val="75000"/>
                  </a:schemeClr>
                </a:solidFill>
                <a:latin typeface="Calibri Light" panose="020F0302020204030204" pitchFamily="34" charset="0"/>
                <a:cs typeface="Calibri Light" panose="020F0302020204030204" pitchFamily="34" charset="0"/>
              </a:rPr>
              <a:t>When to Doff PPE</a:t>
            </a:r>
          </a:p>
        </p:txBody>
      </p:sp>
      <p:sp>
        <p:nvSpPr>
          <p:cNvPr id="3" name="Text Placeholder 2">
            <a:extLst>
              <a:ext uri="{FF2B5EF4-FFF2-40B4-BE49-F238E27FC236}">
                <a16:creationId xmlns:a16="http://schemas.microsoft.com/office/drawing/2014/main" id="{DAA3E710-41EC-49AD-B933-D26BE7714887}"/>
              </a:ext>
            </a:extLst>
          </p:cNvPr>
          <p:cNvSpPr>
            <a:spLocks noGrp="1"/>
          </p:cNvSpPr>
          <p:nvPr>
            <p:ph type="body" sz="quarter" idx="10"/>
          </p:nvPr>
        </p:nvSpPr>
        <p:spPr>
          <a:xfrm>
            <a:off x="609600" y="1588770"/>
            <a:ext cx="10972800" cy="4411981"/>
          </a:xfrm>
        </p:spPr>
        <p:txBody>
          <a:bodyPr/>
          <a:lstStyle/>
          <a:p>
            <a:pPr marL="0" indent="0">
              <a:buNone/>
            </a:pPr>
            <a:r>
              <a:rPr lang="en-US" sz="2800">
                <a:solidFill>
                  <a:srgbClr val="000000"/>
                </a:solidFill>
                <a:latin typeface="Calibri"/>
                <a:cs typeface="Calibri"/>
              </a:rPr>
              <a:t>Change PPE if it becomes…</a:t>
            </a:r>
          </a:p>
          <a:p>
            <a:pPr marL="342265" indent="-342265"/>
            <a:r>
              <a:rPr lang="en-US" sz="2800">
                <a:solidFill>
                  <a:srgbClr val="000000"/>
                </a:solidFill>
                <a:latin typeface="Calibri"/>
                <a:cs typeface="Calibri"/>
              </a:rPr>
              <a:t>Heavily contaminated with blood or body fluids</a:t>
            </a:r>
            <a:endParaRPr lang="en-US" sz="2800">
              <a:solidFill>
                <a:srgbClr val="000000"/>
              </a:solidFill>
              <a:cs typeface="Calibri"/>
            </a:endParaRPr>
          </a:p>
          <a:p>
            <a:pPr marL="342265" indent="-342265"/>
            <a:r>
              <a:rPr lang="en-US" sz="2800">
                <a:solidFill>
                  <a:srgbClr val="000000"/>
                </a:solidFill>
                <a:latin typeface="Calibri"/>
                <a:cs typeface="Calibri"/>
              </a:rPr>
              <a:t>Damaged (e.g., glove tears, gown rips)</a:t>
            </a:r>
          </a:p>
          <a:p>
            <a:pPr marL="742315" lvl="1" indent="-285115"/>
            <a:endParaRPr lang="en-US" sz="2800">
              <a:solidFill>
                <a:srgbClr val="000000"/>
              </a:solidFill>
              <a:latin typeface="Calibri"/>
              <a:cs typeface="Calibri"/>
            </a:endParaRPr>
          </a:p>
          <a:p>
            <a:pPr marL="114291" indent="0">
              <a:buNone/>
            </a:pPr>
            <a:r>
              <a:rPr lang="en-US" sz="2800">
                <a:solidFill>
                  <a:srgbClr val="000000"/>
                </a:solidFill>
                <a:latin typeface="Calibri"/>
                <a:cs typeface="Calibri"/>
              </a:rPr>
              <a:t>Take off PPE after…</a:t>
            </a:r>
          </a:p>
          <a:p>
            <a:pPr marL="399406" indent="-285115"/>
            <a:r>
              <a:rPr lang="en-US" sz="2800">
                <a:solidFill>
                  <a:srgbClr val="000000"/>
                </a:solidFill>
                <a:latin typeface="Calibri"/>
                <a:cs typeface="Calibri"/>
              </a:rPr>
              <a:t>Caring for patients</a:t>
            </a:r>
          </a:p>
          <a:p>
            <a:pPr marL="742315" lvl="1" indent="-285115"/>
            <a:r>
              <a:rPr lang="en-US" sz="2400">
                <a:solidFill>
                  <a:srgbClr val="000000"/>
                </a:solidFill>
                <a:latin typeface="Calibri"/>
                <a:cs typeface="Calibri"/>
              </a:rPr>
              <a:t>Before leaving the isolation area</a:t>
            </a:r>
          </a:p>
          <a:p>
            <a:pPr marL="742315" lvl="1" indent="-285115"/>
            <a:r>
              <a:rPr lang="en-US" sz="2400">
                <a:solidFill>
                  <a:srgbClr val="000000"/>
                </a:solidFill>
                <a:latin typeface="Calibri"/>
                <a:cs typeface="Calibri"/>
              </a:rPr>
              <a:t>In the designated doffing location</a:t>
            </a:r>
          </a:p>
          <a:p>
            <a:pPr marL="399406" indent="-285115"/>
            <a:r>
              <a:rPr lang="en-US" sz="2800">
                <a:solidFill>
                  <a:srgbClr val="000000"/>
                </a:solidFill>
                <a:latin typeface="Calibri"/>
                <a:cs typeface="Calibri"/>
              </a:rPr>
              <a:t>Completing waste management or environmental cleaning tasks</a:t>
            </a:r>
            <a:endParaRPr lang="en-US" sz="2800">
              <a:solidFill>
                <a:srgbClr val="000000"/>
              </a:solidFill>
              <a:cs typeface="Calibri"/>
            </a:endParaRPr>
          </a:p>
          <a:p>
            <a:pPr marL="742315" lvl="1" indent="-285115"/>
            <a:endParaRPr lang="en-US" sz="2400">
              <a:solidFill>
                <a:srgbClr val="000000"/>
              </a:solidFill>
              <a:latin typeface="Calibri"/>
              <a:cs typeface="Calibri"/>
            </a:endParaRPr>
          </a:p>
          <a:p>
            <a:endParaRPr lang="en-US">
              <a:solidFill>
                <a:srgbClr val="000000"/>
              </a:solidFill>
            </a:endParaRPr>
          </a:p>
        </p:txBody>
      </p:sp>
    </p:spTree>
    <p:extLst>
      <p:ext uri="{BB962C8B-B14F-4D97-AF65-F5344CB8AC3E}">
        <p14:creationId xmlns:p14="http://schemas.microsoft.com/office/powerpoint/2010/main" val="2448982232"/>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609600" y="1064712"/>
            <a:ext cx="10972800" cy="4936039"/>
          </a:xfrm>
        </p:spPr>
        <p:txBody>
          <a:bodyPr>
            <a:normAutofit/>
          </a:bodyPr>
          <a:lstStyle/>
          <a:p>
            <a:pPr marL="342265" indent="-342265">
              <a:spcBef>
                <a:spcPts val="1800"/>
              </a:spcBef>
            </a:pPr>
            <a:endParaRPr lang="en-US" sz="2400" dirty="0">
              <a:solidFill>
                <a:schemeClr val="accent4">
                  <a:lumMod val="50000"/>
                </a:schemeClr>
              </a:solidFill>
              <a:cs typeface="Calibri" panose="020F0502020204030204" pitchFamily="34" charset="0"/>
            </a:endParaRPr>
          </a:p>
          <a:p>
            <a:pPr marL="342265" indent="-342265">
              <a:spcBef>
                <a:spcPts val="1800"/>
              </a:spcBef>
            </a:pPr>
            <a:r>
              <a:rPr lang="en-US" sz="2800" b="1" dirty="0">
                <a:solidFill>
                  <a:schemeClr val="accent5">
                    <a:lumMod val="75000"/>
                  </a:schemeClr>
                </a:solidFill>
                <a:latin typeface="Calibri"/>
                <a:cs typeface="Calibri"/>
              </a:rPr>
              <a:t>Risk of self-contamination is very high when removing PPE</a:t>
            </a:r>
          </a:p>
          <a:p>
            <a:pPr marL="742315" lvl="1" indent="-285115">
              <a:spcBef>
                <a:spcPts val="600"/>
              </a:spcBef>
            </a:pPr>
            <a:r>
              <a:rPr lang="en-US" sz="2400" dirty="0">
                <a:solidFill>
                  <a:srgbClr val="000000"/>
                </a:solidFill>
                <a:latin typeface="Calibri"/>
                <a:cs typeface="Calibri"/>
              </a:rPr>
              <a:t>Potential for contamination from PPE to hands and from hands to mucous membranes, clothing, and skin</a:t>
            </a:r>
          </a:p>
          <a:p>
            <a:pPr marL="742315" lvl="1" indent="-285115">
              <a:spcBef>
                <a:spcPts val="600"/>
              </a:spcBef>
            </a:pPr>
            <a:r>
              <a:rPr lang="en-US" sz="2400" dirty="0">
                <a:solidFill>
                  <a:srgbClr val="000000"/>
                </a:solidFill>
                <a:latin typeface="Calibri"/>
                <a:cs typeface="Calibri"/>
              </a:rPr>
              <a:t>The outside of PPE should not touch your skin or any other body part</a:t>
            </a:r>
            <a:endParaRPr lang="en-US" sz="2400" dirty="0">
              <a:solidFill>
                <a:srgbClr val="000000"/>
              </a:solidFill>
              <a:cs typeface="Calibri" panose="020F0502020204030204" pitchFamily="34" charset="0"/>
            </a:endParaRPr>
          </a:p>
          <a:p>
            <a:pPr marL="342265" indent="-342265">
              <a:spcBef>
                <a:spcPts val="1800"/>
              </a:spcBef>
            </a:pPr>
            <a:r>
              <a:rPr lang="en-US" sz="2800" dirty="0">
                <a:solidFill>
                  <a:srgbClr val="000000"/>
                </a:solidFill>
                <a:latin typeface="Calibri"/>
                <a:cs typeface="Calibri"/>
              </a:rPr>
              <a:t>Remove PPE </a:t>
            </a:r>
            <a:r>
              <a:rPr lang="en-US" sz="2800" b="1" dirty="0">
                <a:solidFill>
                  <a:schemeClr val="accent5">
                    <a:lumMod val="75000"/>
                  </a:schemeClr>
                </a:solidFill>
                <a:latin typeface="Calibri"/>
                <a:cs typeface="Calibri"/>
              </a:rPr>
              <a:t>slowly and carefully</a:t>
            </a:r>
            <a:endParaRPr lang="en-US" sz="2800" dirty="0">
              <a:solidFill>
                <a:schemeClr val="accent5">
                  <a:lumMod val="75000"/>
                </a:schemeClr>
              </a:solidFill>
              <a:cs typeface="Calibri" panose="020F0502020204030204" pitchFamily="34" charset="0"/>
            </a:endParaRPr>
          </a:p>
          <a:p>
            <a:pPr marL="342265" indent="-342265">
              <a:spcBef>
                <a:spcPts val="1200"/>
              </a:spcBef>
            </a:pPr>
            <a:r>
              <a:rPr lang="en-US" sz="2800" dirty="0">
                <a:solidFill>
                  <a:srgbClr val="000000"/>
                </a:solidFill>
                <a:latin typeface="Calibri"/>
                <a:cs typeface="Calibri"/>
              </a:rPr>
              <a:t>Remove</a:t>
            </a:r>
            <a:r>
              <a:rPr lang="en-US" sz="2800" dirty="0">
                <a:solidFill>
                  <a:schemeClr val="accent4">
                    <a:lumMod val="50000"/>
                  </a:schemeClr>
                </a:solidFill>
                <a:latin typeface="Calibri"/>
                <a:cs typeface="Calibri"/>
              </a:rPr>
              <a:t> </a:t>
            </a:r>
            <a:r>
              <a:rPr lang="en-US" sz="2800" b="1" dirty="0">
                <a:solidFill>
                  <a:schemeClr val="accent5">
                    <a:lumMod val="75000"/>
                  </a:schemeClr>
                </a:solidFill>
                <a:latin typeface="Calibri"/>
                <a:cs typeface="Calibri"/>
              </a:rPr>
              <a:t>outermost PPE first</a:t>
            </a:r>
            <a:endParaRPr lang="en-US" sz="2800" dirty="0">
              <a:solidFill>
                <a:schemeClr val="accent5">
                  <a:lumMod val="75000"/>
                </a:schemeClr>
              </a:solidFill>
              <a:latin typeface="Calibri"/>
              <a:cs typeface="Calibri"/>
            </a:endParaRPr>
          </a:p>
          <a:p>
            <a:pPr marL="742315" lvl="1" indent="-285115">
              <a:spcBef>
                <a:spcPts val="1200"/>
              </a:spcBef>
            </a:pPr>
            <a:r>
              <a:rPr lang="en-US" sz="2400" dirty="0">
                <a:solidFill>
                  <a:srgbClr val="000000"/>
                </a:solidFill>
                <a:latin typeface="Calibri"/>
                <a:cs typeface="Calibri"/>
              </a:rPr>
              <a:t>It is likely to be the most contaminated (e.g., outer gloves)</a:t>
            </a:r>
          </a:p>
          <a:p>
            <a:pPr marL="114291" indent="0">
              <a:buNone/>
            </a:pPr>
            <a:endParaRPr lang="en-US" sz="2400" dirty="0">
              <a:solidFill>
                <a:schemeClr val="accent4">
                  <a:lumMod val="50000"/>
                </a:schemeClr>
              </a:solidFill>
              <a:latin typeface="Calibri"/>
              <a:cs typeface="Calibri"/>
            </a:endParaRPr>
          </a:p>
        </p:txBody>
      </p:sp>
      <p:sp>
        <p:nvSpPr>
          <p:cNvPr id="2" name="Title 1"/>
          <p:cNvSpPr>
            <a:spLocks noGrp="1"/>
          </p:cNvSpPr>
          <p:nvPr>
            <p:ph type="title"/>
          </p:nvPr>
        </p:nvSpPr>
        <p:spPr/>
        <p:txBody>
          <a:bodyPr/>
          <a:lstStyle/>
          <a:p>
            <a:r>
              <a:rPr lang="en-US" sz="4000" dirty="0">
                <a:solidFill>
                  <a:schemeClr val="accent5">
                    <a:lumMod val="75000"/>
                  </a:schemeClr>
                </a:solidFill>
                <a:latin typeface="Calibri Light" panose="020F0302020204030204" pitchFamily="34" charset="0"/>
                <a:cs typeface="Calibri Light" panose="020F0302020204030204" pitchFamily="34" charset="0"/>
              </a:rPr>
              <a:t>Key Points for Doffing PPE</a:t>
            </a:r>
          </a:p>
        </p:txBody>
      </p:sp>
    </p:spTree>
    <p:extLst>
      <p:ext uri="{BB962C8B-B14F-4D97-AF65-F5344CB8AC3E}">
        <p14:creationId xmlns:p14="http://schemas.microsoft.com/office/powerpoint/2010/main" val="628296316"/>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8821DF-A523-4911-9CA6-4CFDAA7F2F6B}"/>
              </a:ext>
            </a:extLst>
          </p:cNvPr>
          <p:cNvSpPr>
            <a:spLocks noGrp="1"/>
          </p:cNvSpPr>
          <p:nvPr>
            <p:ph type="title"/>
          </p:nvPr>
        </p:nvSpPr>
        <p:spPr>
          <a:xfrm>
            <a:off x="609600" y="274639"/>
            <a:ext cx="10972800" cy="922739"/>
          </a:xfrm>
        </p:spPr>
        <p:txBody>
          <a:bodyPr/>
          <a:lstStyle/>
          <a:p>
            <a:r>
              <a:rPr lang="en-US" sz="4000" dirty="0">
                <a:solidFill>
                  <a:schemeClr val="accent5">
                    <a:lumMod val="75000"/>
                  </a:schemeClr>
                </a:solidFill>
                <a:latin typeface="Calibri Light" panose="020F0302020204030204" pitchFamily="34" charset="0"/>
                <a:cs typeface="Calibri Light" panose="020F0302020204030204" pitchFamily="34" charset="0"/>
              </a:rPr>
              <a:t>Doffing PPE: Notes</a:t>
            </a:r>
          </a:p>
        </p:txBody>
      </p:sp>
      <p:sp>
        <p:nvSpPr>
          <p:cNvPr id="3" name="Text Placeholder 2">
            <a:extLst>
              <a:ext uri="{FF2B5EF4-FFF2-40B4-BE49-F238E27FC236}">
                <a16:creationId xmlns:a16="http://schemas.microsoft.com/office/drawing/2014/main" id="{9D4A4B2B-F1FE-4874-BEDE-EC795D53ACEB}"/>
              </a:ext>
            </a:extLst>
          </p:cNvPr>
          <p:cNvSpPr>
            <a:spLocks noGrp="1"/>
          </p:cNvSpPr>
          <p:nvPr>
            <p:ph type="body" sz="quarter" idx="10"/>
          </p:nvPr>
        </p:nvSpPr>
        <p:spPr>
          <a:xfrm>
            <a:off x="319864" y="1197378"/>
            <a:ext cx="6322732" cy="4176467"/>
          </a:xfrm>
        </p:spPr>
        <p:txBody>
          <a:bodyPr/>
          <a:lstStyle/>
          <a:p>
            <a:pPr>
              <a:spcBef>
                <a:spcPts val="600"/>
              </a:spcBef>
            </a:pPr>
            <a:r>
              <a:rPr lang="en-US" sz="2400" b="1">
                <a:solidFill>
                  <a:srgbClr val="000000"/>
                </a:solidFill>
              </a:rPr>
              <a:t>Gloves</a:t>
            </a:r>
          </a:p>
          <a:p>
            <a:pPr lvl="1">
              <a:spcBef>
                <a:spcPts val="600"/>
              </a:spcBef>
            </a:pPr>
            <a:r>
              <a:rPr lang="en-US" sz="2300">
                <a:solidFill>
                  <a:srgbClr val="000000"/>
                </a:solidFill>
              </a:rPr>
              <a:t>Pinch one glove at wrist and peel away from hand, allowing glove to turn inside out</a:t>
            </a:r>
          </a:p>
          <a:p>
            <a:pPr lvl="1">
              <a:spcBef>
                <a:spcPts val="1800"/>
              </a:spcBef>
            </a:pPr>
            <a:r>
              <a:rPr lang="en-US" sz="2300">
                <a:solidFill>
                  <a:srgbClr val="000000"/>
                </a:solidFill>
              </a:rPr>
              <a:t>Hold removed glove in other hand and slide fingers of ungloved hand inside wrist area; remove by rolling down and folding inside out</a:t>
            </a:r>
          </a:p>
          <a:p>
            <a:endParaRPr lang="en-US"/>
          </a:p>
          <a:p>
            <a:endParaRPr lang="en-US"/>
          </a:p>
          <a:p>
            <a:endParaRPr lang="en-US"/>
          </a:p>
          <a:p>
            <a:endParaRPr lang="en-US"/>
          </a:p>
          <a:p>
            <a:endParaRPr lang="en-US"/>
          </a:p>
          <a:p>
            <a:endParaRPr lang="en-US"/>
          </a:p>
          <a:p>
            <a:endParaRPr lang="en-US"/>
          </a:p>
          <a:p>
            <a:endParaRPr lang="en-US"/>
          </a:p>
        </p:txBody>
      </p:sp>
      <p:pic>
        <p:nvPicPr>
          <p:cNvPr id="4" name="Picture 3" descr="3 images of hands removing gloves. First image shows one hand pinching the other gloved hand at the wrist and an arrow indicates the gloves will be pulled off. The second image shows one gloved hand holding an outside-out glove while an ungloved hand slides under wrist of gloved hand to remove. The final image shows a hand disposing of inside-out gloves.">
            <a:extLst>
              <a:ext uri="{FF2B5EF4-FFF2-40B4-BE49-F238E27FC236}">
                <a16:creationId xmlns:a16="http://schemas.microsoft.com/office/drawing/2014/main" id="{E1163989-C27A-4526-997A-06F271520099}"/>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7021057" y="1318122"/>
            <a:ext cx="4061912" cy="1967489"/>
          </a:xfrm>
          <a:prstGeom prst="rect">
            <a:avLst/>
          </a:prstGeom>
        </p:spPr>
      </p:pic>
      <p:sp>
        <p:nvSpPr>
          <p:cNvPr id="8" name="Text Placeholder 2">
            <a:extLst>
              <a:ext uri="{FF2B5EF4-FFF2-40B4-BE49-F238E27FC236}">
                <a16:creationId xmlns:a16="http://schemas.microsoft.com/office/drawing/2014/main" id="{5C05C775-3AE1-4FCD-A0F1-C4C468DC94A7}"/>
              </a:ext>
            </a:extLst>
          </p:cNvPr>
          <p:cNvSpPr txBox="1">
            <a:spLocks/>
          </p:cNvSpPr>
          <p:nvPr/>
        </p:nvSpPr>
        <p:spPr bwMode="auto">
          <a:xfrm>
            <a:off x="428795" y="4317596"/>
            <a:ext cx="6322733" cy="22097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891" indent="-342891" algn="l" rtl="0" eaLnBrk="0" fontAlgn="base" hangingPunct="0">
              <a:spcBef>
                <a:spcPct val="20000"/>
              </a:spcBef>
              <a:spcAft>
                <a:spcPct val="0"/>
              </a:spcAft>
              <a:buClr>
                <a:srgbClr val="005DAA"/>
              </a:buClr>
              <a:buFont typeface="Wingdings" panose="05000000000000000000" pitchFamily="2" charset="2"/>
              <a:buChar char="§"/>
              <a:defRPr sz="2000" kern="1200">
                <a:solidFill>
                  <a:schemeClr val="accent4">
                    <a:lumMod val="75000"/>
                  </a:schemeClr>
                </a:solidFill>
                <a:latin typeface="Calibri" panose="020F0502020204030204" pitchFamily="34" charset="0"/>
                <a:ea typeface="+mn-ea"/>
                <a:cs typeface="+mn-cs"/>
              </a:defRPr>
            </a:lvl1pPr>
            <a:lvl2pPr marL="742932" indent="-285744" algn="l" rtl="0" eaLnBrk="0" fontAlgn="base" hangingPunct="0">
              <a:spcBef>
                <a:spcPct val="20000"/>
              </a:spcBef>
              <a:spcAft>
                <a:spcPct val="0"/>
              </a:spcAft>
              <a:buClr>
                <a:srgbClr val="532E63"/>
              </a:buClr>
              <a:buFont typeface="Arial" panose="020B0604020202020204" pitchFamily="34" charset="0"/>
              <a:buChar char="–"/>
              <a:defRPr sz="2000" kern="1200">
                <a:solidFill>
                  <a:schemeClr val="accent4">
                    <a:lumMod val="75000"/>
                  </a:schemeClr>
                </a:solidFill>
                <a:latin typeface="Calibri" panose="020F0502020204030204" pitchFamily="34" charset="0"/>
                <a:ea typeface="+mn-ea"/>
                <a:cs typeface="+mn-cs"/>
              </a:defRPr>
            </a:lvl2pPr>
            <a:lvl3pPr marL="1142971" indent="-228594" algn="l" rtl="0" eaLnBrk="0" fontAlgn="base" hangingPunct="0">
              <a:spcBef>
                <a:spcPct val="20000"/>
              </a:spcBef>
              <a:spcAft>
                <a:spcPct val="0"/>
              </a:spcAft>
              <a:buClr>
                <a:srgbClr val="9A3B26"/>
              </a:buClr>
              <a:buFont typeface="Arial" panose="020B0604020202020204" pitchFamily="34" charset="0"/>
              <a:buChar char="•"/>
              <a:defRPr sz="2000" kern="1200">
                <a:solidFill>
                  <a:schemeClr val="accent4">
                    <a:lumMod val="75000"/>
                  </a:schemeClr>
                </a:solidFill>
                <a:latin typeface="Calibri" panose="020F0502020204030204" pitchFamily="34" charset="0"/>
                <a:ea typeface="+mn-ea"/>
                <a:cs typeface="+mn-cs"/>
              </a:defRPr>
            </a:lvl3pPr>
            <a:lvl4pPr marL="1600160" indent="-228594" algn="l" rtl="0" eaLnBrk="0" fontAlgn="base" hangingPunct="0">
              <a:spcBef>
                <a:spcPct val="20000"/>
              </a:spcBef>
              <a:spcAft>
                <a:spcPct val="0"/>
              </a:spcAft>
              <a:buFont typeface="Arial" panose="020B0604020202020204" pitchFamily="34" charset="0"/>
              <a:buChar char="–"/>
              <a:defRPr sz="2000" kern="1200">
                <a:solidFill>
                  <a:schemeClr val="accent4">
                    <a:lumMod val="75000"/>
                  </a:schemeClr>
                </a:solidFill>
                <a:latin typeface="Calibri" panose="020F0502020204030204" pitchFamily="34" charset="0"/>
                <a:ea typeface="+mn-ea"/>
                <a:cs typeface="+mn-cs"/>
              </a:defRPr>
            </a:lvl4pPr>
            <a:lvl5pPr marL="2057349" indent="-228594" algn="l" rtl="0" eaLnBrk="0" fontAlgn="base" hangingPunct="0">
              <a:spcBef>
                <a:spcPct val="20000"/>
              </a:spcBef>
              <a:spcAft>
                <a:spcPct val="0"/>
              </a:spcAft>
              <a:buFont typeface="Arial" panose="020B0604020202020204" pitchFamily="34" charset="0"/>
              <a:buChar char="»"/>
              <a:defRPr sz="2000" kern="1200">
                <a:solidFill>
                  <a:schemeClr val="accent4">
                    <a:lumMod val="75000"/>
                  </a:schemeClr>
                </a:solidFill>
                <a:latin typeface="Calibri" panose="020F0502020204030204" pitchFamily="34" charset="0"/>
                <a:ea typeface="+mn-ea"/>
                <a:cs typeface="+mn-cs"/>
              </a:defRPr>
            </a:lvl5pPr>
            <a:lvl6pPr marL="2514537"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26"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Clr>
                <a:schemeClr val="accent2">
                  <a:lumMod val="60000"/>
                  <a:lumOff val="40000"/>
                </a:schemeClr>
              </a:buClr>
              <a:buFont typeface="Arial" panose="020B0604020202020204" pitchFamily="34" charset="0"/>
              <a:buChar char="•"/>
            </a:pPr>
            <a:r>
              <a:rPr lang="en-US" sz="2400" b="1">
                <a:solidFill>
                  <a:srgbClr val="000000"/>
                </a:solidFill>
              </a:rPr>
              <a:t>Gown</a:t>
            </a:r>
          </a:p>
          <a:p>
            <a:pPr lvl="1">
              <a:buClr>
                <a:schemeClr val="accent2">
                  <a:lumMod val="60000"/>
                  <a:lumOff val="40000"/>
                </a:schemeClr>
              </a:buClr>
              <a:buFont typeface="Calibri" panose="020F0502020204030204" pitchFamily="34" charset="0"/>
              <a:buChar char="—"/>
            </a:pPr>
            <a:r>
              <a:rPr lang="en-US" sz="2300">
                <a:solidFill>
                  <a:srgbClr val="000000"/>
                </a:solidFill>
              </a:rPr>
              <a:t>Break knot around neck and side</a:t>
            </a:r>
          </a:p>
          <a:p>
            <a:pPr lvl="1">
              <a:buClr>
                <a:schemeClr val="accent2">
                  <a:lumMod val="60000"/>
                  <a:lumOff val="40000"/>
                </a:schemeClr>
              </a:buClr>
              <a:buFont typeface="Calibri" panose="020F0502020204030204" pitchFamily="34" charset="0"/>
              <a:buChar char="—"/>
            </a:pPr>
            <a:r>
              <a:rPr lang="en-US" sz="2300">
                <a:solidFill>
                  <a:srgbClr val="000000"/>
                </a:solidFill>
              </a:rPr>
              <a:t>Grasp external front shoulders and pull forward slowly </a:t>
            </a:r>
          </a:p>
          <a:p>
            <a:pPr lvl="1">
              <a:buClr>
                <a:schemeClr val="accent2">
                  <a:lumMod val="60000"/>
                  <a:lumOff val="40000"/>
                </a:schemeClr>
              </a:buClr>
              <a:buFont typeface="Calibri" panose="020F0502020204030204" pitchFamily="34" charset="0"/>
              <a:buChar char="—"/>
            </a:pPr>
            <a:r>
              <a:rPr lang="en-US" sz="2300">
                <a:solidFill>
                  <a:srgbClr val="000000"/>
                </a:solidFill>
              </a:rPr>
              <a:t>Pull away from body and fold inside out as you remove</a:t>
            </a:r>
          </a:p>
          <a:p>
            <a:endParaRPr lang="en-US">
              <a:solidFill>
                <a:srgbClr val="000000"/>
              </a:solidFill>
            </a:endParaRPr>
          </a:p>
          <a:p>
            <a:endParaRPr lang="en-US">
              <a:solidFill>
                <a:srgbClr val="000000"/>
              </a:solidFill>
            </a:endParaRPr>
          </a:p>
          <a:p>
            <a:endParaRPr lang="en-US">
              <a:solidFill>
                <a:srgbClr val="000000"/>
              </a:solidFill>
            </a:endParaRPr>
          </a:p>
          <a:p>
            <a:endParaRPr lang="en-US">
              <a:solidFill>
                <a:srgbClr val="000000"/>
              </a:solidFill>
            </a:endParaRPr>
          </a:p>
          <a:p>
            <a:endParaRPr lang="en-US">
              <a:solidFill>
                <a:srgbClr val="000000"/>
              </a:solidFill>
            </a:endParaRPr>
          </a:p>
          <a:p>
            <a:endParaRPr lang="en-US">
              <a:solidFill>
                <a:srgbClr val="000000"/>
              </a:solidFill>
            </a:endParaRPr>
          </a:p>
          <a:p>
            <a:endParaRPr lang="en-US">
              <a:solidFill>
                <a:srgbClr val="000000"/>
              </a:solidFill>
            </a:endParaRPr>
          </a:p>
          <a:p>
            <a:endParaRPr lang="en-US">
              <a:solidFill>
                <a:srgbClr val="000000"/>
              </a:solidFill>
            </a:endParaRPr>
          </a:p>
        </p:txBody>
      </p:sp>
      <p:grpSp>
        <p:nvGrpSpPr>
          <p:cNvPr id="6" name="Group 5" descr="3 images: The first shows a person in a gown from the back while they untie the gown. The third image shows the person from the side, wearing a face mask and removing the gown. A red circle and an arrow emphasize the grasping of front shoulders and pulling forward. The final image shows the person in the face mask disposing of the gown inside out.">
            <a:extLst>
              <a:ext uri="{FF2B5EF4-FFF2-40B4-BE49-F238E27FC236}">
                <a16:creationId xmlns:a16="http://schemas.microsoft.com/office/drawing/2014/main" id="{3CB80AF2-E773-5634-4572-D19A3D0AB77D}"/>
              </a:ext>
            </a:extLst>
          </p:cNvPr>
          <p:cNvGrpSpPr/>
          <p:nvPr/>
        </p:nvGrpSpPr>
        <p:grpSpPr>
          <a:xfrm>
            <a:off x="6890836" y="3693134"/>
            <a:ext cx="4322354" cy="2258153"/>
            <a:chOff x="6890836" y="3693134"/>
            <a:chExt cx="4322354" cy="2258153"/>
          </a:xfrm>
        </p:grpSpPr>
        <p:pic>
          <p:nvPicPr>
            <p:cNvPr id="5" name="Picture 4">
              <a:extLst>
                <a:ext uri="{FF2B5EF4-FFF2-40B4-BE49-F238E27FC236}">
                  <a16:creationId xmlns:a16="http://schemas.microsoft.com/office/drawing/2014/main" id="{513F1588-762C-4474-8498-798A60B59583}"/>
                </a:ext>
              </a:extLst>
            </p:cNvPr>
            <p:cNvPicPr>
              <a:picLocks noChangeAspect="1"/>
            </p:cNvPicPr>
            <p:nvPr/>
          </p:nvPicPr>
          <p:blipFill>
            <a:blip r:embed="rId4"/>
            <a:stretch>
              <a:fillRect/>
            </a:stretch>
          </p:blipFill>
          <p:spPr>
            <a:xfrm>
              <a:off x="6890836" y="3693134"/>
              <a:ext cx="4322354" cy="2258153"/>
            </a:xfrm>
            <a:prstGeom prst="rect">
              <a:avLst/>
            </a:prstGeom>
          </p:spPr>
        </p:pic>
        <p:sp>
          <p:nvSpPr>
            <p:cNvPr id="7" name="円/楕円 7">
              <a:extLst>
                <a:ext uri="{FF2B5EF4-FFF2-40B4-BE49-F238E27FC236}">
                  <a16:creationId xmlns:a16="http://schemas.microsoft.com/office/drawing/2014/main" id="{7A85D602-6CBF-4B90-A74C-313F02FA6CE5}"/>
                </a:ext>
              </a:extLst>
            </p:cNvPr>
            <p:cNvSpPr/>
            <p:nvPr/>
          </p:nvSpPr>
          <p:spPr>
            <a:xfrm>
              <a:off x="8379824" y="4397572"/>
              <a:ext cx="918751" cy="849276"/>
            </a:xfrm>
            <a:prstGeom prst="ellipse">
              <a:avLst/>
            </a:prstGeom>
            <a:noFill/>
            <a:ln w="539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 name="Rectangle 8">
            <a:extLst>
              <a:ext uri="{FF2B5EF4-FFF2-40B4-BE49-F238E27FC236}">
                <a16:creationId xmlns:a16="http://schemas.microsoft.com/office/drawing/2014/main" id="{0FBADF7F-9C49-4700-80D8-B52F7FD76414}"/>
              </a:ext>
            </a:extLst>
          </p:cNvPr>
          <p:cNvSpPr/>
          <p:nvPr/>
        </p:nvSpPr>
        <p:spPr>
          <a:xfrm>
            <a:off x="7285920" y="6020256"/>
            <a:ext cx="4477285" cy="338554"/>
          </a:xfrm>
          <a:prstGeom prst="rect">
            <a:avLst/>
          </a:prstGeom>
        </p:spPr>
        <p:txBody>
          <a:bodyPr wrap="square">
            <a:spAutoFit/>
          </a:bodyPr>
          <a:lstStyle/>
          <a:p>
            <a:pPr>
              <a:defRPr/>
            </a:pPr>
            <a:r>
              <a:rPr lang="en-US" sz="1600" b="1" dirty="0">
                <a:solidFill>
                  <a:schemeClr val="accent5">
                    <a:lumMod val="75000"/>
                  </a:schemeClr>
                </a:solidFill>
                <a:latin typeface="Calibri" panose="020F0502020204030204" pitchFamily="34" charset="0"/>
                <a:cs typeface="Calibri" panose="020F0502020204030204" pitchFamily="34" charset="0"/>
              </a:rPr>
              <a:t>Avoid touching outside of gown to body</a:t>
            </a:r>
          </a:p>
        </p:txBody>
      </p:sp>
    </p:spTree>
    <p:extLst>
      <p:ext uri="{BB962C8B-B14F-4D97-AF65-F5344CB8AC3E}">
        <p14:creationId xmlns:p14="http://schemas.microsoft.com/office/powerpoint/2010/main" val="1278927452"/>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984739"/>
          </a:xfrm>
        </p:spPr>
        <p:txBody>
          <a:bodyPr/>
          <a:lstStyle/>
          <a:p>
            <a:r>
              <a:rPr lang="en-US" sz="4000" dirty="0">
                <a:solidFill>
                  <a:schemeClr val="accent5">
                    <a:lumMod val="75000"/>
                  </a:schemeClr>
                </a:solidFill>
                <a:latin typeface="Calibri Light" panose="020F0302020204030204" pitchFamily="34" charset="0"/>
                <a:cs typeface="Calibri Light" panose="020F0302020204030204" pitchFamily="34" charset="0"/>
              </a:rPr>
              <a:t>Doffing PPE: Notes </a:t>
            </a:r>
            <a:r>
              <a:rPr lang="en-US" sz="4000" dirty="0">
                <a:solidFill>
                  <a:schemeClr val="bg2"/>
                </a:solidFill>
                <a:latin typeface="Calibri Light" panose="020F0302020204030204" pitchFamily="34" charset="0"/>
                <a:cs typeface="Calibri Light" panose="020F0302020204030204" pitchFamily="34" charset="0"/>
              </a:rPr>
              <a:t>(continued)</a:t>
            </a:r>
          </a:p>
        </p:txBody>
      </p:sp>
      <p:sp>
        <p:nvSpPr>
          <p:cNvPr id="18" name="Text Placeholder 2">
            <a:extLst>
              <a:ext uri="{FF2B5EF4-FFF2-40B4-BE49-F238E27FC236}">
                <a16:creationId xmlns:a16="http://schemas.microsoft.com/office/drawing/2014/main" id="{F0E8ADD5-F129-4C98-A71F-C9D12E44C957}"/>
              </a:ext>
            </a:extLst>
          </p:cNvPr>
          <p:cNvSpPr txBox="1">
            <a:spLocks/>
          </p:cNvSpPr>
          <p:nvPr/>
        </p:nvSpPr>
        <p:spPr bwMode="auto">
          <a:xfrm>
            <a:off x="684208" y="1302626"/>
            <a:ext cx="5764286" cy="1736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891" indent="-342891" algn="l" rtl="0" eaLnBrk="0" fontAlgn="base" hangingPunct="0">
              <a:spcBef>
                <a:spcPct val="20000"/>
              </a:spcBef>
              <a:spcAft>
                <a:spcPct val="0"/>
              </a:spcAft>
              <a:buClr>
                <a:srgbClr val="005DAA"/>
              </a:buClr>
              <a:buFont typeface="Wingdings" panose="05000000000000000000" pitchFamily="2" charset="2"/>
              <a:buChar char="§"/>
              <a:defRPr sz="2000" kern="1200">
                <a:solidFill>
                  <a:schemeClr val="accent4">
                    <a:lumMod val="75000"/>
                  </a:schemeClr>
                </a:solidFill>
                <a:latin typeface="Calibri" panose="020F0502020204030204" pitchFamily="34" charset="0"/>
                <a:ea typeface="+mn-ea"/>
                <a:cs typeface="+mn-cs"/>
              </a:defRPr>
            </a:lvl1pPr>
            <a:lvl2pPr marL="742932" indent="-285744" algn="l" rtl="0" eaLnBrk="0" fontAlgn="base" hangingPunct="0">
              <a:spcBef>
                <a:spcPct val="20000"/>
              </a:spcBef>
              <a:spcAft>
                <a:spcPct val="0"/>
              </a:spcAft>
              <a:buClr>
                <a:srgbClr val="532E63"/>
              </a:buClr>
              <a:buFont typeface="Arial" panose="020B0604020202020204" pitchFamily="34" charset="0"/>
              <a:buChar char="–"/>
              <a:defRPr sz="2000" kern="1200">
                <a:solidFill>
                  <a:schemeClr val="accent4">
                    <a:lumMod val="75000"/>
                  </a:schemeClr>
                </a:solidFill>
                <a:latin typeface="Calibri" panose="020F0502020204030204" pitchFamily="34" charset="0"/>
                <a:ea typeface="+mn-ea"/>
                <a:cs typeface="+mn-cs"/>
              </a:defRPr>
            </a:lvl2pPr>
            <a:lvl3pPr marL="1142971" indent="-228594" algn="l" rtl="0" eaLnBrk="0" fontAlgn="base" hangingPunct="0">
              <a:spcBef>
                <a:spcPct val="20000"/>
              </a:spcBef>
              <a:spcAft>
                <a:spcPct val="0"/>
              </a:spcAft>
              <a:buClr>
                <a:srgbClr val="9A3B26"/>
              </a:buClr>
              <a:buFont typeface="Arial" panose="020B0604020202020204" pitchFamily="34" charset="0"/>
              <a:buChar char="•"/>
              <a:defRPr sz="2000" kern="1200">
                <a:solidFill>
                  <a:schemeClr val="accent4">
                    <a:lumMod val="75000"/>
                  </a:schemeClr>
                </a:solidFill>
                <a:latin typeface="Calibri" panose="020F0502020204030204" pitchFamily="34" charset="0"/>
                <a:ea typeface="+mn-ea"/>
                <a:cs typeface="+mn-cs"/>
              </a:defRPr>
            </a:lvl3pPr>
            <a:lvl4pPr marL="1600160" indent="-228594" algn="l" rtl="0" eaLnBrk="0" fontAlgn="base" hangingPunct="0">
              <a:spcBef>
                <a:spcPct val="20000"/>
              </a:spcBef>
              <a:spcAft>
                <a:spcPct val="0"/>
              </a:spcAft>
              <a:buFont typeface="Arial" panose="020B0604020202020204" pitchFamily="34" charset="0"/>
              <a:buChar char="–"/>
              <a:defRPr sz="2000" kern="1200">
                <a:solidFill>
                  <a:schemeClr val="accent4">
                    <a:lumMod val="75000"/>
                  </a:schemeClr>
                </a:solidFill>
                <a:latin typeface="Calibri" panose="020F0502020204030204" pitchFamily="34" charset="0"/>
                <a:ea typeface="+mn-ea"/>
                <a:cs typeface="+mn-cs"/>
              </a:defRPr>
            </a:lvl4pPr>
            <a:lvl5pPr marL="2057349" indent="-228594" algn="l" rtl="0" eaLnBrk="0" fontAlgn="base" hangingPunct="0">
              <a:spcBef>
                <a:spcPct val="20000"/>
              </a:spcBef>
              <a:spcAft>
                <a:spcPct val="0"/>
              </a:spcAft>
              <a:buFont typeface="Arial" panose="020B0604020202020204" pitchFamily="34" charset="0"/>
              <a:buChar char="»"/>
              <a:defRPr sz="2000" kern="1200">
                <a:solidFill>
                  <a:schemeClr val="accent4">
                    <a:lumMod val="75000"/>
                  </a:schemeClr>
                </a:solidFill>
                <a:latin typeface="Calibri" panose="020F0502020204030204" pitchFamily="34" charset="0"/>
                <a:ea typeface="+mn-ea"/>
                <a:cs typeface="+mn-cs"/>
              </a:defRPr>
            </a:lvl5pPr>
            <a:lvl6pPr marL="2514537"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26"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Clr>
                <a:schemeClr val="accent2">
                  <a:lumMod val="60000"/>
                  <a:lumOff val="40000"/>
                </a:schemeClr>
              </a:buClr>
              <a:buFont typeface="Arial" panose="020B0604020202020204" pitchFamily="34" charset="0"/>
              <a:buChar char="•"/>
            </a:pPr>
            <a:r>
              <a:rPr lang="en-US" sz="2400" b="1">
                <a:solidFill>
                  <a:srgbClr val="000000"/>
                </a:solidFill>
              </a:rPr>
              <a:t>Face shield or goggles</a:t>
            </a:r>
          </a:p>
          <a:p>
            <a:pPr lvl="1">
              <a:buClr>
                <a:schemeClr val="accent2">
                  <a:lumMod val="60000"/>
                  <a:lumOff val="40000"/>
                </a:schemeClr>
              </a:buClr>
              <a:buFont typeface="Calibri" panose="020F0502020204030204" pitchFamily="34" charset="0"/>
              <a:buChar char="—"/>
            </a:pPr>
            <a:r>
              <a:rPr lang="en-US" sz="2400">
                <a:solidFill>
                  <a:srgbClr val="000000"/>
                </a:solidFill>
              </a:rPr>
              <a:t>Remove from back by lifting head band or earpieces</a:t>
            </a:r>
          </a:p>
          <a:p>
            <a:pPr lvl="1">
              <a:buClr>
                <a:schemeClr val="accent2">
                  <a:lumMod val="60000"/>
                  <a:lumOff val="40000"/>
                </a:schemeClr>
              </a:buClr>
              <a:buFont typeface="Calibri" panose="020F0502020204030204" pitchFamily="34" charset="0"/>
              <a:buChar char="—"/>
            </a:pPr>
            <a:r>
              <a:rPr lang="en-US" sz="2400">
                <a:solidFill>
                  <a:srgbClr val="000000"/>
                </a:solidFill>
              </a:rPr>
              <a:t>Keep eyes closed</a:t>
            </a:r>
          </a:p>
          <a:p>
            <a:pPr lvl="1">
              <a:buClr>
                <a:schemeClr val="accent2">
                  <a:lumMod val="60000"/>
                  <a:lumOff val="40000"/>
                </a:schemeClr>
              </a:buClr>
              <a:buFont typeface="Calibri" panose="020F0502020204030204" pitchFamily="34" charset="0"/>
              <a:buChar char="—"/>
            </a:pPr>
            <a:r>
              <a:rPr lang="en-US" sz="2400">
                <a:solidFill>
                  <a:srgbClr val="000000"/>
                </a:solidFill>
              </a:rPr>
              <a:t>Discard (or, if reusable, place in appropriate bin for reprocessing)</a:t>
            </a:r>
          </a:p>
          <a:p>
            <a:endParaRPr lang="en-US">
              <a:solidFill>
                <a:srgbClr val="000000"/>
              </a:solidFill>
            </a:endParaRPr>
          </a:p>
          <a:p>
            <a:pPr marL="0" indent="0">
              <a:buNone/>
            </a:pPr>
            <a:endParaRPr lang="en-US">
              <a:solidFill>
                <a:srgbClr val="000000"/>
              </a:solidFill>
            </a:endParaRPr>
          </a:p>
          <a:p>
            <a:endParaRPr lang="en-US">
              <a:solidFill>
                <a:srgbClr val="000000"/>
              </a:solidFill>
            </a:endParaRPr>
          </a:p>
        </p:txBody>
      </p:sp>
      <p:pic>
        <p:nvPicPr>
          <p:cNvPr id="20" name="Picture 19" descr="Two images: One shows a person removing goggles; the other shows a person removing a face shield.">
            <a:extLst>
              <a:ext uri="{FF2B5EF4-FFF2-40B4-BE49-F238E27FC236}">
                <a16:creationId xmlns:a16="http://schemas.microsoft.com/office/drawing/2014/main" id="{A0593F17-EE5F-4B2D-AA35-A8ED340828EC}"/>
              </a:ext>
            </a:extLst>
          </p:cNvPr>
          <p:cNvPicPr>
            <a:picLocks noChangeAspect="1"/>
          </p:cNvPicPr>
          <p:nvPr/>
        </p:nvPicPr>
        <p:blipFill rotWithShape="1">
          <a:blip r:embed="rId3"/>
          <a:srcRect t="-1" r="34227" b="-3379"/>
          <a:stretch/>
        </p:blipFill>
        <p:spPr>
          <a:xfrm>
            <a:off x="7147828" y="1259378"/>
            <a:ext cx="2874633" cy="1736774"/>
          </a:xfrm>
          <a:prstGeom prst="rect">
            <a:avLst/>
          </a:prstGeom>
        </p:spPr>
      </p:pic>
      <p:sp>
        <p:nvSpPr>
          <p:cNvPr id="21" name="Text Placeholder 2">
            <a:extLst>
              <a:ext uri="{FF2B5EF4-FFF2-40B4-BE49-F238E27FC236}">
                <a16:creationId xmlns:a16="http://schemas.microsoft.com/office/drawing/2014/main" id="{9B76B35D-18BD-4150-8A7A-21AF4E12BF22}"/>
              </a:ext>
            </a:extLst>
          </p:cNvPr>
          <p:cNvSpPr txBox="1">
            <a:spLocks/>
          </p:cNvSpPr>
          <p:nvPr/>
        </p:nvSpPr>
        <p:spPr bwMode="auto">
          <a:xfrm>
            <a:off x="6681605" y="2620399"/>
            <a:ext cx="4114800" cy="505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891" indent="-342891" algn="l" rtl="0" eaLnBrk="0" fontAlgn="base" hangingPunct="0">
              <a:spcBef>
                <a:spcPct val="20000"/>
              </a:spcBef>
              <a:spcAft>
                <a:spcPct val="0"/>
              </a:spcAft>
              <a:buClr>
                <a:srgbClr val="005DAA"/>
              </a:buClr>
              <a:buFont typeface="Wingdings" panose="05000000000000000000" pitchFamily="2" charset="2"/>
              <a:buChar char="§"/>
              <a:defRPr sz="2000" kern="1200">
                <a:solidFill>
                  <a:schemeClr val="accent4">
                    <a:lumMod val="75000"/>
                  </a:schemeClr>
                </a:solidFill>
                <a:latin typeface="Calibri" panose="020F0502020204030204" pitchFamily="34" charset="0"/>
                <a:ea typeface="+mn-ea"/>
                <a:cs typeface="+mn-cs"/>
              </a:defRPr>
            </a:lvl1pPr>
            <a:lvl2pPr marL="742932" indent="-285744" algn="l" rtl="0" eaLnBrk="0" fontAlgn="base" hangingPunct="0">
              <a:spcBef>
                <a:spcPct val="20000"/>
              </a:spcBef>
              <a:spcAft>
                <a:spcPct val="0"/>
              </a:spcAft>
              <a:buClr>
                <a:srgbClr val="532E63"/>
              </a:buClr>
              <a:buFont typeface="Arial" panose="020B0604020202020204" pitchFamily="34" charset="0"/>
              <a:buChar char="–"/>
              <a:defRPr sz="2000" kern="1200">
                <a:solidFill>
                  <a:schemeClr val="accent4">
                    <a:lumMod val="75000"/>
                  </a:schemeClr>
                </a:solidFill>
                <a:latin typeface="Calibri" panose="020F0502020204030204" pitchFamily="34" charset="0"/>
                <a:ea typeface="+mn-ea"/>
                <a:cs typeface="+mn-cs"/>
              </a:defRPr>
            </a:lvl2pPr>
            <a:lvl3pPr marL="1142971" indent="-228594" algn="l" rtl="0" eaLnBrk="0" fontAlgn="base" hangingPunct="0">
              <a:spcBef>
                <a:spcPct val="20000"/>
              </a:spcBef>
              <a:spcAft>
                <a:spcPct val="0"/>
              </a:spcAft>
              <a:buClr>
                <a:srgbClr val="9A3B26"/>
              </a:buClr>
              <a:buFont typeface="Arial" panose="020B0604020202020204" pitchFamily="34" charset="0"/>
              <a:buChar char="•"/>
              <a:defRPr sz="2000" kern="1200">
                <a:solidFill>
                  <a:schemeClr val="accent4">
                    <a:lumMod val="75000"/>
                  </a:schemeClr>
                </a:solidFill>
                <a:latin typeface="Calibri" panose="020F0502020204030204" pitchFamily="34" charset="0"/>
                <a:ea typeface="+mn-ea"/>
                <a:cs typeface="+mn-cs"/>
              </a:defRPr>
            </a:lvl3pPr>
            <a:lvl4pPr marL="1600160" indent="-228594" algn="l" rtl="0" eaLnBrk="0" fontAlgn="base" hangingPunct="0">
              <a:spcBef>
                <a:spcPct val="20000"/>
              </a:spcBef>
              <a:spcAft>
                <a:spcPct val="0"/>
              </a:spcAft>
              <a:buFont typeface="Arial" panose="020B0604020202020204" pitchFamily="34" charset="0"/>
              <a:buChar char="–"/>
              <a:defRPr sz="2000" kern="1200">
                <a:solidFill>
                  <a:schemeClr val="accent4">
                    <a:lumMod val="75000"/>
                  </a:schemeClr>
                </a:solidFill>
                <a:latin typeface="Calibri" panose="020F0502020204030204" pitchFamily="34" charset="0"/>
                <a:ea typeface="+mn-ea"/>
                <a:cs typeface="+mn-cs"/>
              </a:defRPr>
            </a:lvl4pPr>
            <a:lvl5pPr marL="2057349" indent="-228594" algn="l" rtl="0" eaLnBrk="0" fontAlgn="base" hangingPunct="0">
              <a:spcBef>
                <a:spcPct val="20000"/>
              </a:spcBef>
              <a:spcAft>
                <a:spcPct val="0"/>
              </a:spcAft>
              <a:buFont typeface="Arial" panose="020B0604020202020204" pitchFamily="34" charset="0"/>
              <a:buChar char="»"/>
              <a:defRPr sz="2000" kern="1200">
                <a:solidFill>
                  <a:schemeClr val="accent4">
                    <a:lumMod val="75000"/>
                  </a:schemeClr>
                </a:solidFill>
                <a:latin typeface="Calibri" panose="020F0502020204030204" pitchFamily="34" charset="0"/>
                <a:ea typeface="+mn-ea"/>
                <a:cs typeface="+mn-cs"/>
              </a:defRPr>
            </a:lvl5pPr>
            <a:lvl6pPr marL="2514537"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26"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b="1" dirty="0">
                <a:solidFill>
                  <a:schemeClr val="accent5">
                    <a:lumMod val="75000"/>
                  </a:schemeClr>
                </a:solidFill>
              </a:rPr>
              <a:t>Avoid touching front of face shield or goggles, which may be contaminated</a:t>
            </a:r>
          </a:p>
          <a:p>
            <a:endParaRPr lang="en-US" b="1" dirty="0">
              <a:solidFill>
                <a:schemeClr val="tx1"/>
              </a:solidFill>
            </a:endParaRPr>
          </a:p>
          <a:p>
            <a:endParaRPr lang="en-US" dirty="0">
              <a:solidFill>
                <a:srgbClr val="FF0000"/>
              </a:solidFill>
            </a:endParaRPr>
          </a:p>
          <a:p>
            <a:endParaRPr lang="en-US" dirty="0">
              <a:solidFill>
                <a:srgbClr val="FF0000"/>
              </a:solidFill>
            </a:endParaRPr>
          </a:p>
          <a:p>
            <a:endParaRPr lang="en-US" dirty="0">
              <a:solidFill>
                <a:srgbClr val="FF0000"/>
              </a:solidFill>
            </a:endParaRPr>
          </a:p>
          <a:p>
            <a:endParaRPr lang="en-US" dirty="0">
              <a:solidFill>
                <a:srgbClr val="FF0000"/>
              </a:solidFill>
            </a:endParaRPr>
          </a:p>
          <a:p>
            <a:endParaRPr lang="en-US" dirty="0">
              <a:solidFill>
                <a:srgbClr val="FF0000"/>
              </a:solidFill>
            </a:endParaRPr>
          </a:p>
        </p:txBody>
      </p:sp>
      <p:sp>
        <p:nvSpPr>
          <p:cNvPr id="15" name="Text Placeholder 2">
            <a:extLst>
              <a:ext uri="{FF2B5EF4-FFF2-40B4-BE49-F238E27FC236}">
                <a16:creationId xmlns:a16="http://schemas.microsoft.com/office/drawing/2014/main" id="{FF6522F8-C5E5-4DB5-A45B-EEE9C26B6815}"/>
              </a:ext>
            </a:extLst>
          </p:cNvPr>
          <p:cNvSpPr>
            <a:spLocks noGrp="1"/>
          </p:cNvSpPr>
          <p:nvPr>
            <p:ph type="body" sz="quarter" idx="10"/>
          </p:nvPr>
        </p:nvSpPr>
        <p:spPr>
          <a:xfrm>
            <a:off x="609600" y="3983300"/>
            <a:ext cx="5438260" cy="4176467"/>
          </a:xfrm>
        </p:spPr>
        <p:txBody>
          <a:bodyPr/>
          <a:lstStyle/>
          <a:p>
            <a:r>
              <a:rPr lang="en-US" sz="2400" b="1">
                <a:solidFill>
                  <a:srgbClr val="000000"/>
                </a:solidFill>
              </a:rPr>
              <a:t>Mask or respirator</a:t>
            </a:r>
          </a:p>
          <a:p>
            <a:pPr lvl="1"/>
            <a:r>
              <a:rPr lang="en-US" sz="2400">
                <a:solidFill>
                  <a:srgbClr val="000000"/>
                </a:solidFill>
              </a:rPr>
              <a:t>Grasp bottom of strap and lift over head (or untie bottom strap)</a:t>
            </a:r>
          </a:p>
          <a:p>
            <a:pPr lvl="1"/>
            <a:r>
              <a:rPr lang="en-US" sz="2400">
                <a:solidFill>
                  <a:srgbClr val="000000"/>
                </a:solidFill>
              </a:rPr>
              <a:t>Lift off top strap or tie</a:t>
            </a:r>
          </a:p>
          <a:p>
            <a:pPr lvl="1"/>
            <a:r>
              <a:rPr lang="en-US" sz="2400">
                <a:solidFill>
                  <a:srgbClr val="000000"/>
                </a:solidFill>
              </a:rPr>
              <a:t>Bring forward off face</a:t>
            </a:r>
          </a:p>
          <a:p>
            <a:pPr lvl="1"/>
            <a:r>
              <a:rPr lang="en-US" sz="2400">
                <a:solidFill>
                  <a:srgbClr val="000000"/>
                </a:solidFill>
              </a:rPr>
              <a:t>Discard</a:t>
            </a:r>
          </a:p>
          <a:p>
            <a:endParaRPr lang="en-US">
              <a:solidFill>
                <a:srgbClr val="000000"/>
              </a:solidFill>
            </a:endParaRPr>
          </a:p>
          <a:p>
            <a:endParaRPr lang="en-US">
              <a:solidFill>
                <a:srgbClr val="000000"/>
              </a:solidFill>
            </a:endParaRPr>
          </a:p>
          <a:p>
            <a:endParaRPr lang="en-US">
              <a:solidFill>
                <a:srgbClr val="000000"/>
              </a:solidFill>
            </a:endParaRPr>
          </a:p>
          <a:p>
            <a:endParaRPr lang="en-US">
              <a:solidFill>
                <a:srgbClr val="000000"/>
              </a:solidFill>
            </a:endParaRPr>
          </a:p>
          <a:p>
            <a:endParaRPr lang="en-US">
              <a:solidFill>
                <a:srgbClr val="000000"/>
              </a:solidFill>
            </a:endParaRPr>
          </a:p>
          <a:p>
            <a:endParaRPr lang="en-US">
              <a:solidFill>
                <a:srgbClr val="000000"/>
              </a:solidFill>
            </a:endParaRPr>
          </a:p>
          <a:p>
            <a:endParaRPr lang="en-US">
              <a:solidFill>
                <a:srgbClr val="000000"/>
              </a:solidFill>
            </a:endParaRPr>
          </a:p>
        </p:txBody>
      </p:sp>
      <p:pic>
        <p:nvPicPr>
          <p:cNvPr id="16" name="Picture 15" descr="Image of a person from the back untying a face mask.">
            <a:extLst>
              <a:ext uri="{FF2B5EF4-FFF2-40B4-BE49-F238E27FC236}">
                <a16:creationId xmlns:a16="http://schemas.microsoft.com/office/drawing/2014/main" id="{044E0D89-57F6-4FC0-910D-988F52B06E1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6001" y="3983300"/>
            <a:ext cx="2192337" cy="1981200"/>
          </a:xfrm>
          <a:prstGeom prst="rect">
            <a:avLst/>
          </a:prstGeom>
          <a:noFill/>
          <a:ln w="3175">
            <a:noFill/>
            <a:miter lim="800000"/>
            <a:headEnd/>
            <a:tailEnd/>
          </a:ln>
          <a:extLst>
            <a:ext uri="{909E8E84-426E-40DD-AFC4-6F175D3DCCD1}">
              <a14:hiddenFill xmlns:a14="http://schemas.microsoft.com/office/drawing/2010/main">
                <a:solidFill>
                  <a:srgbClr val="FFFFFF"/>
                </a:solidFill>
              </a14:hiddenFill>
            </a:ext>
          </a:extLst>
        </p:spPr>
      </p:pic>
      <p:pic>
        <p:nvPicPr>
          <p:cNvPr id="17" name="Content Placeholder 4" descr="Image of a hand holding a face mask.">
            <a:extLst>
              <a:ext uri="{FF2B5EF4-FFF2-40B4-BE49-F238E27FC236}">
                <a16:creationId xmlns:a16="http://schemas.microsoft.com/office/drawing/2014/main" id="{594FD7D8-3A4A-42AA-B35E-E4949D5F941E}"/>
              </a:ext>
            </a:extLst>
          </p:cNvPr>
          <p:cNvPicPr>
            <a:picLocks/>
          </p:cNvPicPr>
          <p:nvPr/>
        </p:nvPicPr>
        <p:blipFill>
          <a:blip r:embed="rId5">
            <a:extLst>
              <a:ext uri="{28A0092B-C50C-407E-A947-70E740481C1C}">
                <a14:useLocalDpi xmlns:a14="http://schemas.microsoft.com/office/drawing/2010/main" val="0"/>
              </a:ext>
            </a:extLst>
          </a:blip>
          <a:srcRect/>
          <a:stretch>
            <a:fillRect/>
          </a:stretch>
        </p:blipFill>
        <p:spPr>
          <a:xfrm>
            <a:off x="8474835" y="4069797"/>
            <a:ext cx="1995544" cy="1981200"/>
          </a:xfrm>
          <a:prstGeom prst="rect">
            <a:avLst/>
          </a:prstGeom>
          <a:ln w="3175">
            <a:noFill/>
            <a:miter lim="800000"/>
            <a:headEnd/>
            <a:tailEnd/>
          </a:ln>
        </p:spPr>
      </p:pic>
      <p:sp>
        <p:nvSpPr>
          <p:cNvPr id="19" name="Text Placeholder 2">
            <a:extLst>
              <a:ext uri="{FF2B5EF4-FFF2-40B4-BE49-F238E27FC236}">
                <a16:creationId xmlns:a16="http://schemas.microsoft.com/office/drawing/2014/main" id="{B4E5BA1B-4340-4091-A751-50735527AEF7}"/>
              </a:ext>
            </a:extLst>
          </p:cNvPr>
          <p:cNvSpPr txBox="1">
            <a:spLocks/>
          </p:cNvSpPr>
          <p:nvPr/>
        </p:nvSpPr>
        <p:spPr bwMode="auto">
          <a:xfrm>
            <a:off x="6373886" y="5957597"/>
            <a:ext cx="4422519" cy="505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891" indent="-342891" algn="l" rtl="0" eaLnBrk="0" fontAlgn="base" hangingPunct="0">
              <a:spcBef>
                <a:spcPct val="20000"/>
              </a:spcBef>
              <a:spcAft>
                <a:spcPct val="0"/>
              </a:spcAft>
              <a:buClr>
                <a:srgbClr val="005DAA"/>
              </a:buClr>
              <a:buFont typeface="Wingdings" panose="05000000000000000000" pitchFamily="2" charset="2"/>
              <a:buChar char="§"/>
              <a:defRPr sz="2000" kern="1200">
                <a:solidFill>
                  <a:schemeClr val="accent4">
                    <a:lumMod val="75000"/>
                  </a:schemeClr>
                </a:solidFill>
                <a:latin typeface="Calibri" panose="020F0502020204030204" pitchFamily="34" charset="0"/>
                <a:ea typeface="+mn-ea"/>
                <a:cs typeface="+mn-cs"/>
              </a:defRPr>
            </a:lvl1pPr>
            <a:lvl2pPr marL="742932" indent="-285744" algn="l" rtl="0" eaLnBrk="0" fontAlgn="base" hangingPunct="0">
              <a:spcBef>
                <a:spcPct val="20000"/>
              </a:spcBef>
              <a:spcAft>
                <a:spcPct val="0"/>
              </a:spcAft>
              <a:buClr>
                <a:srgbClr val="532E63"/>
              </a:buClr>
              <a:buFont typeface="Arial" panose="020B0604020202020204" pitchFamily="34" charset="0"/>
              <a:buChar char="–"/>
              <a:defRPr sz="2000" kern="1200">
                <a:solidFill>
                  <a:schemeClr val="accent4">
                    <a:lumMod val="75000"/>
                  </a:schemeClr>
                </a:solidFill>
                <a:latin typeface="Calibri" panose="020F0502020204030204" pitchFamily="34" charset="0"/>
                <a:ea typeface="+mn-ea"/>
                <a:cs typeface="+mn-cs"/>
              </a:defRPr>
            </a:lvl2pPr>
            <a:lvl3pPr marL="1142971" indent="-228594" algn="l" rtl="0" eaLnBrk="0" fontAlgn="base" hangingPunct="0">
              <a:spcBef>
                <a:spcPct val="20000"/>
              </a:spcBef>
              <a:spcAft>
                <a:spcPct val="0"/>
              </a:spcAft>
              <a:buClr>
                <a:srgbClr val="9A3B26"/>
              </a:buClr>
              <a:buFont typeface="Arial" panose="020B0604020202020204" pitchFamily="34" charset="0"/>
              <a:buChar char="•"/>
              <a:defRPr sz="2000" kern="1200">
                <a:solidFill>
                  <a:schemeClr val="accent4">
                    <a:lumMod val="75000"/>
                  </a:schemeClr>
                </a:solidFill>
                <a:latin typeface="Calibri" panose="020F0502020204030204" pitchFamily="34" charset="0"/>
                <a:ea typeface="+mn-ea"/>
                <a:cs typeface="+mn-cs"/>
              </a:defRPr>
            </a:lvl3pPr>
            <a:lvl4pPr marL="1600160" indent="-228594" algn="l" rtl="0" eaLnBrk="0" fontAlgn="base" hangingPunct="0">
              <a:spcBef>
                <a:spcPct val="20000"/>
              </a:spcBef>
              <a:spcAft>
                <a:spcPct val="0"/>
              </a:spcAft>
              <a:buFont typeface="Arial" panose="020B0604020202020204" pitchFamily="34" charset="0"/>
              <a:buChar char="–"/>
              <a:defRPr sz="2000" kern="1200">
                <a:solidFill>
                  <a:schemeClr val="accent4">
                    <a:lumMod val="75000"/>
                  </a:schemeClr>
                </a:solidFill>
                <a:latin typeface="Calibri" panose="020F0502020204030204" pitchFamily="34" charset="0"/>
                <a:ea typeface="+mn-ea"/>
                <a:cs typeface="+mn-cs"/>
              </a:defRPr>
            </a:lvl4pPr>
            <a:lvl5pPr marL="2057349" indent="-228594" algn="l" rtl="0" eaLnBrk="0" fontAlgn="base" hangingPunct="0">
              <a:spcBef>
                <a:spcPct val="20000"/>
              </a:spcBef>
              <a:spcAft>
                <a:spcPct val="0"/>
              </a:spcAft>
              <a:buFont typeface="Arial" panose="020B0604020202020204" pitchFamily="34" charset="0"/>
              <a:buChar char="»"/>
              <a:defRPr sz="2000" kern="1200">
                <a:solidFill>
                  <a:schemeClr val="accent4">
                    <a:lumMod val="75000"/>
                  </a:schemeClr>
                </a:solidFill>
                <a:latin typeface="Calibri" panose="020F0502020204030204" pitchFamily="34" charset="0"/>
                <a:ea typeface="+mn-ea"/>
                <a:cs typeface="+mn-cs"/>
              </a:defRPr>
            </a:lvl5pPr>
            <a:lvl6pPr marL="2514537"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26"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b="1" dirty="0">
                <a:solidFill>
                  <a:schemeClr val="accent5">
                    <a:lumMod val="75000"/>
                  </a:schemeClr>
                </a:solidFill>
              </a:rPr>
              <a:t>Avoid touching front of mask or respirator, which may be contaminated</a:t>
            </a:r>
          </a:p>
          <a:p>
            <a:pPr algn="ctr"/>
            <a:endParaRPr lang="en-US" b="1" dirty="0">
              <a:solidFill>
                <a:schemeClr val="tx1"/>
              </a:solidFill>
            </a:endParaRPr>
          </a:p>
          <a:p>
            <a:pPr algn="ctr"/>
            <a:endParaRPr lang="en-US" b="1" dirty="0">
              <a:solidFill>
                <a:schemeClr val="tx1"/>
              </a:solidFill>
            </a:endParaRPr>
          </a:p>
          <a:p>
            <a:pPr algn="ctr"/>
            <a:endParaRPr lang="en-US" dirty="0">
              <a:solidFill>
                <a:srgbClr val="FF0000"/>
              </a:solidFill>
            </a:endParaRPr>
          </a:p>
          <a:p>
            <a:pPr algn="ctr"/>
            <a:endParaRPr lang="en-US" dirty="0">
              <a:solidFill>
                <a:srgbClr val="FF0000"/>
              </a:solidFill>
            </a:endParaRPr>
          </a:p>
          <a:p>
            <a:pPr algn="ctr"/>
            <a:endParaRPr lang="en-US" dirty="0">
              <a:solidFill>
                <a:srgbClr val="FF0000"/>
              </a:solidFill>
            </a:endParaRPr>
          </a:p>
          <a:p>
            <a:pPr algn="ctr"/>
            <a:endParaRPr lang="en-US" dirty="0">
              <a:solidFill>
                <a:srgbClr val="FF0000"/>
              </a:solidFill>
            </a:endParaRPr>
          </a:p>
          <a:p>
            <a:pPr algn="ctr"/>
            <a:endParaRPr lang="en-US" dirty="0">
              <a:solidFill>
                <a:srgbClr val="FF0000"/>
              </a:solidFill>
            </a:endParaRPr>
          </a:p>
        </p:txBody>
      </p:sp>
    </p:spTree>
    <p:extLst>
      <p:ext uri="{BB962C8B-B14F-4D97-AF65-F5344CB8AC3E}">
        <p14:creationId xmlns:p14="http://schemas.microsoft.com/office/powerpoint/2010/main" val="3231224527"/>
      </p:ext>
    </p:extLst>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solidFill>
                  <a:schemeClr val="accent5">
                    <a:lumMod val="75000"/>
                  </a:schemeClr>
                </a:solidFill>
                <a:latin typeface="Calibri Light" panose="020F0302020204030204" pitchFamily="34" charset="0"/>
                <a:cs typeface="Calibri Light" panose="020F0302020204030204" pitchFamily="34" charset="0"/>
              </a:rPr>
              <a:t>Doffing PPE: Waste Disposal</a:t>
            </a:r>
          </a:p>
        </p:txBody>
      </p:sp>
      <p:sp>
        <p:nvSpPr>
          <p:cNvPr id="3" name="Text Placeholder 2"/>
          <p:cNvSpPr>
            <a:spLocks noGrp="1"/>
          </p:cNvSpPr>
          <p:nvPr>
            <p:ph sz="quarter" idx="11"/>
          </p:nvPr>
        </p:nvSpPr>
        <p:spPr>
          <a:xfrm>
            <a:off x="1129291" y="1658820"/>
            <a:ext cx="3977122" cy="4176467"/>
          </a:xfrm>
        </p:spPr>
        <p:txBody>
          <a:bodyPr>
            <a:noAutofit/>
          </a:bodyPr>
          <a:lstStyle/>
          <a:p>
            <a:pPr marL="0" indent="0">
              <a:spcBef>
                <a:spcPts val="0"/>
              </a:spcBef>
              <a:spcAft>
                <a:spcPts val="600"/>
              </a:spcAft>
              <a:buNone/>
            </a:pPr>
            <a:r>
              <a:rPr lang="en-US" sz="3000">
                <a:latin typeface="Calibri"/>
                <a:cs typeface="Calibri"/>
                <a:sym typeface="Wingdings" panose="05000000000000000000" pitchFamily="2" charset="2"/>
              </a:rPr>
              <a:t>D</a:t>
            </a:r>
            <a:r>
              <a:rPr lang="en-US" sz="3000">
                <a:latin typeface="Calibri"/>
                <a:cs typeface="Calibri"/>
              </a:rPr>
              <a:t>isposable PPE </a:t>
            </a:r>
          </a:p>
          <a:p>
            <a:pPr marL="0" indent="0">
              <a:spcBef>
                <a:spcPts val="0"/>
              </a:spcBef>
              <a:spcAft>
                <a:spcPts val="600"/>
              </a:spcAft>
              <a:buNone/>
            </a:pPr>
            <a:r>
              <a:rPr lang="en-US" sz="3000">
                <a:latin typeface="Calibri"/>
                <a:cs typeface="Calibri"/>
              </a:rPr>
              <a:t>(e.g. face masks, disposable gloves)</a:t>
            </a:r>
          </a:p>
          <a:p>
            <a:pPr marL="0" indent="0">
              <a:spcBef>
                <a:spcPts val="0"/>
              </a:spcBef>
              <a:spcAft>
                <a:spcPts val="600"/>
              </a:spcAft>
              <a:buNone/>
            </a:pPr>
            <a:endParaRPr lang="en-US" sz="3000">
              <a:latin typeface="Calibri"/>
              <a:cs typeface="Calibri"/>
              <a:sym typeface="Wingdings" panose="05000000000000000000" pitchFamily="2" charset="2"/>
            </a:endParaRPr>
          </a:p>
          <a:p>
            <a:pPr marL="0" indent="0">
              <a:spcBef>
                <a:spcPts val="0"/>
              </a:spcBef>
              <a:spcAft>
                <a:spcPts val="600"/>
              </a:spcAft>
              <a:buNone/>
            </a:pPr>
            <a:endParaRPr lang="en-US" sz="3000">
              <a:latin typeface="Calibri"/>
              <a:cs typeface="Calibri"/>
              <a:sym typeface="Wingdings" panose="05000000000000000000" pitchFamily="2" charset="2"/>
            </a:endParaRPr>
          </a:p>
          <a:p>
            <a:pPr marL="0" indent="0">
              <a:spcBef>
                <a:spcPts val="0"/>
              </a:spcBef>
              <a:spcAft>
                <a:spcPts val="600"/>
              </a:spcAft>
              <a:buNone/>
            </a:pPr>
            <a:r>
              <a:rPr lang="en-US" sz="3000">
                <a:latin typeface="Calibri"/>
                <a:cs typeface="Calibri"/>
                <a:sym typeface="Wingdings" panose="05000000000000000000" pitchFamily="2" charset="2"/>
              </a:rPr>
              <a:t>PPE to be reprocessed </a:t>
            </a:r>
          </a:p>
          <a:p>
            <a:pPr marL="0" indent="0">
              <a:spcBef>
                <a:spcPts val="0"/>
              </a:spcBef>
              <a:spcAft>
                <a:spcPts val="600"/>
              </a:spcAft>
              <a:buNone/>
            </a:pPr>
            <a:r>
              <a:rPr lang="en-US" sz="3000">
                <a:latin typeface="Calibri"/>
                <a:cs typeface="Calibri"/>
                <a:sym typeface="Wingdings" panose="05000000000000000000" pitchFamily="2" charset="2"/>
              </a:rPr>
              <a:t>(e.g. goggles, rubber boots)</a:t>
            </a:r>
            <a:r>
              <a:rPr lang="en-US" sz="3000">
                <a:latin typeface="Calibri"/>
                <a:cs typeface="Calibri"/>
              </a:rPr>
              <a:t> </a:t>
            </a:r>
          </a:p>
          <a:p>
            <a:pPr>
              <a:spcBef>
                <a:spcPts val="0"/>
              </a:spcBef>
              <a:spcAft>
                <a:spcPts val="600"/>
              </a:spcAft>
            </a:pPr>
            <a:endParaRPr lang="en-US" sz="3000"/>
          </a:p>
        </p:txBody>
      </p:sp>
      <p:grpSp>
        <p:nvGrpSpPr>
          <p:cNvPr id="13" name="Group 12" descr="Photo of a red bin with word &quot;biohazard&quot; and biohazard symbol printed on it.  Text below image reads &quot;Biohazard waste bin (can be yellow or red)&quot;"/>
          <p:cNvGrpSpPr/>
          <p:nvPr/>
        </p:nvGrpSpPr>
        <p:grpSpPr>
          <a:xfrm>
            <a:off x="8801702" y="877999"/>
            <a:ext cx="2335568" cy="2562033"/>
            <a:chOff x="3100953" y="1980505"/>
            <a:chExt cx="1832655" cy="2068743"/>
          </a:xfrm>
        </p:grpSpPr>
        <p:sp>
          <p:nvSpPr>
            <p:cNvPr id="14" name="TextBox 13"/>
            <p:cNvSpPr txBox="1"/>
            <p:nvPr/>
          </p:nvSpPr>
          <p:spPr>
            <a:xfrm>
              <a:off x="3100953" y="3604821"/>
              <a:ext cx="1832655" cy="444427"/>
            </a:xfrm>
            <a:prstGeom prst="rect">
              <a:avLst/>
            </a:prstGeom>
            <a:noFill/>
          </p:spPr>
          <p:txBody>
            <a:bodyPr wrap="square" rtlCol="0">
              <a:spAutoFit/>
            </a:bodyPr>
            <a:lstStyle/>
            <a:p>
              <a:pPr algn="ctr" defTabSz="457200"/>
              <a:r>
                <a:rPr lang="en-US" sz="1600" b="1">
                  <a:solidFill>
                    <a:prstClr val="black"/>
                  </a:solidFill>
                  <a:latin typeface="Calibri" panose="020F0502020204030204"/>
                </a:rPr>
                <a:t>Biohazard waste bin</a:t>
              </a:r>
            </a:p>
            <a:p>
              <a:pPr algn="ctr" defTabSz="457200"/>
              <a:r>
                <a:rPr lang="en-US" sz="1600" b="1">
                  <a:solidFill>
                    <a:prstClr val="black"/>
                  </a:solidFill>
                  <a:latin typeface="Calibri" panose="020F0502020204030204"/>
                </a:rPr>
                <a:t>(can be yellow or red)</a:t>
              </a:r>
            </a:p>
          </p:txBody>
        </p:sp>
        <p:pic>
          <p:nvPicPr>
            <p:cNvPr id="15" name="Picture 14"/>
            <p:cNvPicPr>
              <a:picLocks noChangeAspect="1"/>
            </p:cNvPicPr>
            <p:nvPr/>
          </p:nvPicPr>
          <p:blipFill rotWithShape="1">
            <a:blip r:embed="rId3" cstate="hqprint">
              <a:extLst>
                <a:ext uri="{28A0092B-C50C-407E-A947-70E740481C1C}">
                  <a14:useLocalDpi xmlns:a14="http://schemas.microsoft.com/office/drawing/2010/main" val="0"/>
                </a:ext>
              </a:extLst>
            </a:blip>
            <a:srcRect/>
            <a:stretch/>
          </p:blipFill>
          <p:spPr>
            <a:xfrm>
              <a:off x="3353830" y="1980505"/>
              <a:ext cx="1326903" cy="1599316"/>
            </a:xfrm>
            <a:prstGeom prst="rect">
              <a:avLst/>
            </a:prstGeom>
          </p:spPr>
        </p:pic>
      </p:grpSp>
      <p:grpSp>
        <p:nvGrpSpPr>
          <p:cNvPr id="16" name="Group 15" descr="Photo of a bucket. Text underneath reads &quot;Bucket for dirty, reusable PPE to be reprocessed&quot;"/>
          <p:cNvGrpSpPr/>
          <p:nvPr/>
        </p:nvGrpSpPr>
        <p:grpSpPr>
          <a:xfrm>
            <a:off x="6910229" y="3724369"/>
            <a:ext cx="2270546" cy="2352069"/>
            <a:chOff x="6285170" y="2858392"/>
            <a:chExt cx="2467655" cy="2732098"/>
          </a:xfrm>
        </p:grpSpPr>
        <p:sp>
          <p:nvSpPr>
            <p:cNvPr id="17" name="TextBox 16" descr="Photo of a bucket"/>
            <p:cNvSpPr txBox="1"/>
            <p:nvPr/>
          </p:nvSpPr>
          <p:spPr>
            <a:xfrm>
              <a:off x="6285170" y="5005715"/>
              <a:ext cx="2467655" cy="584775"/>
            </a:xfrm>
            <a:prstGeom prst="rect">
              <a:avLst/>
            </a:prstGeom>
            <a:noFill/>
          </p:spPr>
          <p:txBody>
            <a:bodyPr wrap="square" rtlCol="0">
              <a:spAutoFit/>
            </a:bodyPr>
            <a:lstStyle/>
            <a:p>
              <a:pPr algn="ctr" defTabSz="457200"/>
              <a:r>
                <a:rPr lang="en-US" sz="1600" b="1" dirty="0">
                  <a:solidFill>
                    <a:prstClr val="black"/>
                  </a:solidFill>
                  <a:latin typeface="Calibri" panose="020F0502020204030204"/>
                </a:rPr>
                <a:t>Bucket for dirty, reusable PPE to be reprocessed</a:t>
              </a:r>
            </a:p>
          </p:txBody>
        </p:sp>
        <p:pic>
          <p:nvPicPr>
            <p:cNvPr id="18" name="Picture 1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556786" y="2858392"/>
              <a:ext cx="1998024" cy="1998024"/>
            </a:xfrm>
            <a:prstGeom prst="rect">
              <a:avLst/>
            </a:prstGeom>
          </p:spPr>
        </p:pic>
      </p:grpSp>
      <p:sp>
        <p:nvSpPr>
          <p:cNvPr id="5" name="TextBox 4">
            <a:extLst>
              <a:ext uri="{FF2B5EF4-FFF2-40B4-BE49-F238E27FC236}">
                <a16:creationId xmlns:a16="http://schemas.microsoft.com/office/drawing/2014/main" id="{09D5BF6C-A3A5-0783-2A2C-08E14218EEEE}"/>
              </a:ext>
            </a:extLst>
          </p:cNvPr>
          <p:cNvSpPr txBox="1"/>
          <p:nvPr/>
        </p:nvSpPr>
        <p:spPr>
          <a:xfrm>
            <a:off x="4907573" y="1413528"/>
            <a:ext cx="4216400" cy="3785652"/>
          </a:xfrm>
          <a:prstGeom prst="rect">
            <a:avLst/>
          </a:prstGeom>
          <a:noFill/>
        </p:spPr>
        <p:txBody>
          <a:bodyPr wrap="square" rtlCol="0">
            <a:spAutoFit/>
          </a:bodyPr>
          <a:lstStyle/>
          <a:p>
            <a:pPr marL="285750" indent="-285750">
              <a:buFont typeface="Wingdings" panose="05000000000000000000" pitchFamily="2" charset="2"/>
              <a:buChar char="à"/>
            </a:pPr>
            <a:endParaRPr lang="en-US" sz="3000" dirty="0">
              <a:solidFill>
                <a:srgbClr val="000000"/>
              </a:solidFill>
              <a:latin typeface="Calibri" panose="020F0502020204030204" pitchFamily="34" charset="0"/>
              <a:cs typeface="Calibri" panose="020F0502020204030204" pitchFamily="34" charset="0"/>
              <a:sym typeface="Wingdings" panose="05000000000000000000" pitchFamily="2" charset="2"/>
            </a:endParaRPr>
          </a:p>
          <a:p>
            <a:pPr marL="285750" indent="-285750">
              <a:buFont typeface="Wingdings" panose="05000000000000000000" pitchFamily="2" charset="2"/>
              <a:buChar char="à"/>
            </a:pPr>
            <a:r>
              <a:rPr lang="en-US" sz="3000" dirty="0">
                <a:solidFill>
                  <a:srgbClr val="000000"/>
                </a:solidFill>
                <a:latin typeface="Calibri" panose="020F0502020204030204" pitchFamily="34" charset="0"/>
                <a:cs typeface="Calibri" panose="020F0502020204030204" pitchFamily="34" charset="0"/>
                <a:sym typeface="Wingdings" panose="05000000000000000000" pitchFamily="2" charset="2"/>
              </a:rPr>
              <a:t>  Biohazard waste bin</a:t>
            </a:r>
          </a:p>
          <a:p>
            <a:pPr marL="285750" indent="-285750">
              <a:buFont typeface="Wingdings" panose="05000000000000000000" pitchFamily="2" charset="2"/>
              <a:buChar char="à"/>
            </a:pPr>
            <a:endParaRPr lang="en-US" sz="3000" dirty="0">
              <a:solidFill>
                <a:srgbClr val="000000"/>
              </a:solidFill>
              <a:latin typeface="Calibri" panose="020F0502020204030204" pitchFamily="34" charset="0"/>
              <a:cs typeface="Calibri" panose="020F0502020204030204" pitchFamily="34" charset="0"/>
              <a:sym typeface="Wingdings" panose="05000000000000000000" pitchFamily="2" charset="2"/>
            </a:endParaRPr>
          </a:p>
          <a:p>
            <a:pPr marL="285750" indent="-285750">
              <a:buFont typeface="Wingdings" panose="05000000000000000000" pitchFamily="2" charset="2"/>
              <a:buChar char="à"/>
            </a:pPr>
            <a:endParaRPr lang="en-US" sz="3000" dirty="0">
              <a:solidFill>
                <a:srgbClr val="000000"/>
              </a:solidFill>
              <a:latin typeface="Calibri" panose="020F0502020204030204" pitchFamily="34" charset="0"/>
              <a:cs typeface="Calibri" panose="020F0502020204030204" pitchFamily="34" charset="0"/>
              <a:sym typeface="Wingdings" panose="05000000000000000000" pitchFamily="2" charset="2"/>
            </a:endParaRPr>
          </a:p>
          <a:p>
            <a:pPr marL="285750" indent="-285750">
              <a:buFont typeface="Wingdings" panose="05000000000000000000" pitchFamily="2" charset="2"/>
              <a:buChar char="à"/>
            </a:pPr>
            <a:endParaRPr lang="en-US" sz="3000" dirty="0">
              <a:solidFill>
                <a:srgbClr val="000000"/>
              </a:solidFill>
              <a:latin typeface="Calibri" panose="020F0502020204030204" pitchFamily="34" charset="0"/>
              <a:cs typeface="Calibri" panose="020F0502020204030204" pitchFamily="34" charset="0"/>
              <a:sym typeface="Wingdings" panose="05000000000000000000" pitchFamily="2" charset="2"/>
            </a:endParaRPr>
          </a:p>
          <a:p>
            <a:pPr marL="285750" indent="-285750">
              <a:buFont typeface="Wingdings" panose="05000000000000000000" pitchFamily="2" charset="2"/>
              <a:buChar char="à"/>
            </a:pPr>
            <a:endParaRPr lang="en-US" sz="3000" dirty="0">
              <a:solidFill>
                <a:srgbClr val="000000"/>
              </a:solidFill>
              <a:latin typeface="Calibri" panose="020F0502020204030204" pitchFamily="34" charset="0"/>
              <a:cs typeface="Calibri" panose="020F0502020204030204" pitchFamily="34" charset="0"/>
              <a:sym typeface="Wingdings" panose="05000000000000000000" pitchFamily="2" charset="2"/>
            </a:endParaRPr>
          </a:p>
          <a:p>
            <a:endParaRPr lang="en-US" sz="3000" dirty="0">
              <a:solidFill>
                <a:srgbClr val="000000"/>
              </a:solidFill>
              <a:latin typeface="Calibri" panose="020F0502020204030204" pitchFamily="34" charset="0"/>
              <a:cs typeface="Calibri" panose="020F0502020204030204" pitchFamily="34" charset="0"/>
              <a:sym typeface="Wingdings" panose="05000000000000000000" pitchFamily="2" charset="2"/>
            </a:endParaRPr>
          </a:p>
          <a:p>
            <a:pPr marL="285750" indent="-285750">
              <a:buFont typeface="Wingdings" panose="05000000000000000000" pitchFamily="2" charset="2"/>
              <a:buChar char="à"/>
            </a:pPr>
            <a:r>
              <a:rPr lang="en-US" sz="3000" dirty="0">
                <a:solidFill>
                  <a:srgbClr val="000000"/>
                </a:solidFill>
                <a:latin typeface="Calibri" panose="020F0502020204030204" pitchFamily="34" charset="0"/>
                <a:cs typeface="Calibri" panose="020F0502020204030204" pitchFamily="34" charset="0"/>
                <a:sym typeface="Wingdings" panose="05000000000000000000" pitchFamily="2" charset="2"/>
              </a:rPr>
              <a:t>  Bucket</a:t>
            </a:r>
            <a:endParaRPr lang="en-US" sz="3000" dirty="0">
              <a:solidFill>
                <a:srgbClr val="000000"/>
              </a:solidFill>
              <a:latin typeface="Calibri" panose="020F0502020204030204" pitchFamily="34" charset="0"/>
              <a:cs typeface="Calibri" panose="020F0502020204030204" pitchFamily="34" charset="0"/>
            </a:endParaRPr>
          </a:p>
        </p:txBody>
      </p:sp>
      <p:cxnSp>
        <p:nvCxnSpPr>
          <p:cNvPr id="25" name="Straight Connector 24">
            <a:extLst>
              <a:ext uri="{FF2B5EF4-FFF2-40B4-BE49-F238E27FC236}">
                <a16:creationId xmlns:a16="http://schemas.microsoft.com/office/drawing/2014/main" id="{D254C78C-0D48-DC36-F4DA-0D20AF5671EE}"/>
              </a:ext>
              <a:ext uri="{C183D7F6-B498-43B3-948B-1728B52AA6E4}">
                <adec:decorative xmlns:adec="http://schemas.microsoft.com/office/drawing/2017/decorative" val="1"/>
              </a:ext>
            </a:extLst>
          </p:cNvPr>
          <p:cNvCxnSpPr/>
          <p:nvPr/>
        </p:nvCxnSpPr>
        <p:spPr>
          <a:xfrm>
            <a:off x="800100" y="3581400"/>
            <a:ext cx="110490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08513899"/>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solidFill>
                  <a:schemeClr val="accent5">
                    <a:lumMod val="75000"/>
                  </a:schemeClr>
                </a:solidFill>
                <a:latin typeface="Calibri Light" panose="020F0302020204030204" pitchFamily="34" charset="0"/>
                <a:cs typeface="Calibri Light" panose="020F0302020204030204" pitchFamily="34" charset="0"/>
              </a:rPr>
              <a:t>Doffing PPE: Hand Hygiene</a:t>
            </a:r>
          </a:p>
        </p:txBody>
      </p:sp>
      <p:sp>
        <p:nvSpPr>
          <p:cNvPr id="18" name="Text Placeholder 2">
            <a:extLst>
              <a:ext uri="{FF2B5EF4-FFF2-40B4-BE49-F238E27FC236}">
                <a16:creationId xmlns:a16="http://schemas.microsoft.com/office/drawing/2014/main" id="{F0E8ADD5-F129-4C98-A71F-C9D12E44C957}"/>
              </a:ext>
            </a:extLst>
          </p:cNvPr>
          <p:cNvSpPr txBox="1">
            <a:spLocks/>
          </p:cNvSpPr>
          <p:nvPr/>
        </p:nvSpPr>
        <p:spPr bwMode="auto">
          <a:xfrm>
            <a:off x="609600" y="1849411"/>
            <a:ext cx="5816600" cy="3133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891" indent="-342891" algn="l" rtl="0" eaLnBrk="0" fontAlgn="base" hangingPunct="0">
              <a:spcBef>
                <a:spcPct val="20000"/>
              </a:spcBef>
              <a:spcAft>
                <a:spcPct val="0"/>
              </a:spcAft>
              <a:buClr>
                <a:srgbClr val="005DAA"/>
              </a:buClr>
              <a:buFont typeface="Wingdings" panose="05000000000000000000" pitchFamily="2" charset="2"/>
              <a:buChar char="§"/>
              <a:defRPr sz="2000" kern="1200">
                <a:solidFill>
                  <a:schemeClr val="accent4">
                    <a:lumMod val="75000"/>
                  </a:schemeClr>
                </a:solidFill>
                <a:latin typeface="Calibri" panose="020F0502020204030204" pitchFamily="34" charset="0"/>
                <a:ea typeface="+mn-ea"/>
                <a:cs typeface="+mn-cs"/>
              </a:defRPr>
            </a:lvl1pPr>
            <a:lvl2pPr marL="742932" indent="-285744" algn="l" rtl="0" eaLnBrk="0" fontAlgn="base" hangingPunct="0">
              <a:spcBef>
                <a:spcPct val="20000"/>
              </a:spcBef>
              <a:spcAft>
                <a:spcPct val="0"/>
              </a:spcAft>
              <a:buClr>
                <a:srgbClr val="532E63"/>
              </a:buClr>
              <a:buFont typeface="Arial" panose="020B0604020202020204" pitchFamily="34" charset="0"/>
              <a:buChar char="–"/>
              <a:defRPr sz="2000" kern="1200">
                <a:solidFill>
                  <a:schemeClr val="accent4">
                    <a:lumMod val="75000"/>
                  </a:schemeClr>
                </a:solidFill>
                <a:latin typeface="Calibri" panose="020F0502020204030204" pitchFamily="34" charset="0"/>
                <a:ea typeface="+mn-ea"/>
                <a:cs typeface="+mn-cs"/>
              </a:defRPr>
            </a:lvl2pPr>
            <a:lvl3pPr marL="1142971" indent="-228594" algn="l" rtl="0" eaLnBrk="0" fontAlgn="base" hangingPunct="0">
              <a:spcBef>
                <a:spcPct val="20000"/>
              </a:spcBef>
              <a:spcAft>
                <a:spcPct val="0"/>
              </a:spcAft>
              <a:buClr>
                <a:srgbClr val="9A3B26"/>
              </a:buClr>
              <a:buFont typeface="Arial" panose="020B0604020202020204" pitchFamily="34" charset="0"/>
              <a:buChar char="•"/>
              <a:defRPr sz="2000" kern="1200">
                <a:solidFill>
                  <a:schemeClr val="accent4">
                    <a:lumMod val="75000"/>
                  </a:schemeClr>
                </a:solidFill>
                <a:latin typeface="Calibri" panose="020F0502020204030204" pitchFamily="34" charset="0"/>
                <a:ea typeface="+mn-ea"/>
                <a:cs typeface="+mn-cs"/>
              </a:defRPr>
            </a:lvl3pPr>
            <a:lvl4pPr marL="1600160" indent="-228594" algn="l" rtl="0" eaLnBrk="0" fontAlgn="base" hangingPunct="0">
              <a:spcBef>
                <a:spcPct val="20000"/>
              </a:spcBef>
              <a:spcAft>
                <a:spcPct val="0"/>
              </a:spcAft>
              <a:buFont typeface="Arial" panose="020B0604020202020204" pitchFamily="34" charset="0"/>
              <a:buChar char="–"/>
              <a:defRPr sz="2000" kern="1200">
                <a:solidFill>
                  <a:schemeClr val="accent4">
                    <a:lumMod val="75000"/>
                  </a:schemeClr>
                </a:solidFill>
                <a:latin typeface="Calibri" panose="020F0502020204030204" pitchFamily="34" charset="0"/>
                <a:ea typeface="+mn-ea"/>
                <a:cs typeface="+mn-cs"/>
              </a:defRPr>
            </a:lvl4pPr>
            <a:lvl5pPr marL="2057349" indent="-228594" algn="l" rtl="0" eaLnBrk="0" fontAlgn="base" hangingPunct="0">
              <a:spcBef>
                <a:spcPct val="20000"/>
              </a:spcBef>
              <a:spcAft>
                <a:spcPct val="0"/>
              </a:spcAft>
              <a:buFont typeface="Arial" panose="020B0604020202020204" pitchFamily="34" charset="0"/>
              <a:buChar char="»"/>
              <a:defRPr sz="2000" kern="1200">
                <a:solidFill>
                  <a:schemeClr val="accent4">
                    <a:lumMod val="75000"/>
                  </a:schemeClr>
                </a:solidFill>
                <a:latin typeface="Calibri" panose="020F0502020204030204" pitchFamily="34" charset="0"/>
                <a:ea typeface="+mn-ea"/>
                <a:cs typeface="+mn-cs"/>
              </a:defRPr>
            </a:lvl5pPr>
            <a:lvl6pPr marL="2514537"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26"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endParaRPr lang="en-US" sz="2400" b="1">
              <a:solidFill>
                <a:schemeClr val="tx1"/>
              </a:solidFill>
            </a:endParaRPr>
          </a:p>
          <a:p>
            <a:pPr>
              <a:buClr>
                <a:schemeClr val="accent2">
                  <a:lumMod val="60000"/>
                  <a:lumOff val="40000"/>
                </a:schemeClr>
              </a:buClr>
              <a:buFont typeface="Arial" panose="020B0604020202020204" pitchFamily="34" charset="0"/>
              <a:buChar char="•"/>
            </a:pPr>
            <a:r>
              <a:rPr lang="en-US" sz="2800" b="1">
                <a:solidFill>
                  <a:srgbClr val="000000"/>
                </a:solidFill>
              </a:rPr>
              <a:t>When to Perform Hand Hygiene</a:t>
            </a:r>
          </a:p>
          <a:p>
            <a:pPr lvl="1">
              <a:buClr>
                <a:schemeClr val="accent2">
                  <a:lumMod val="60000"/>
                  <a:lumOff val="40000"/>
                </a:schemeClr>
              </a:buClr>
            </a:pPr>
            <a:r>
              <a:rPr lang="en-US" sz="2600" noProof="0">
                <a:solidFill>
                  <a:srgbClr val="000000"/>
                </a:solidFill>
                <a:cs typeface="Calibri"/>
              </a:rPr>
              <a:t>After every item of PPE you take off </a:t>
            </a:r>
            <a:endParaRPr lang="en-US" sz="2600">
              <a:solidFill>
                <a:srgbClr val="000000"/>
              </a:solidFill>
              <a:cs typeface="Calibri"/>
            </a:endParaRPr>
          </a:p>
          <a:p>
            <a:pPr lvl="1">
              <a:buClr>
                <a:schemeClr val="accent2">
                  <a:lumMod val="60000"/>
                  <a:lumOff val="40000"/>
                </a:schemeClr>
              </a:buClr>
            </a:pPr>
            <a:r>
              <a:rPr lang="en-US" sz="2600">
                <a:solidFill>
                  <a:srgbClr val="000000"/>
                </a:solidFill>
                <a:cs typeface="Calibri"/>
              </a:rPr>
              <a:t>After completely doffing PPE, </a:t>
            </a:r>
            <a:r>
              <a:rPr lang="en-US" sz="2600" noProof="0">
                <a:solidFill>
                  <a:srgbClr val="000000"/>
                </a:solidFill>
                <a:cs typeface="Calibri"/>
              </a:rPr>
              <a:t>when your hands are bare</a:t>
            </a:r>
            <a:endParaRPr lang="en-US" sz="2600">
              <a:solidFill>
                <a:srgbClr val="000000"/>
              </a:solidFill>
            </a:endParaRPr>
          </a:p>
          <a:p>
            <a:endParaRPr lang="en-US"/>
          </a:p>
          <a:p>
            <a:endParaRPr lang="en-US"/>
          </a:p>
          <a:p>
            <a:endParaRPr lang="en-US"/>
          </a:p>
        </p:txBody>
      </p:sp>
      <p:pic>
        <p:nvPicPr>
          <p:cNvPr id="5" name="Picture 4" descr="Image of set of hands being washed under water next to image of hands where one hand squeezes hand sanitizer into the palm of the other hand.">
            <a:extLst>
              <a:ext uri="{FF2B5EF4-FFF2-40B4-BE49-F238E27FC236}">
                <a16:creationId xmlns:a16="http://schemas.microsoft.com/office/drawing/2014/main" id="{D1BA77EA-3B29-AA85-D7F8-22D8083FC93F}"/>
              </a:ext>
            </a:extLst>
          </p:cNvPr>
          <p:cNvPicPr>
            <a:picLocks noChangeAspect="1"/>
          </p:cNvPicPr>
          <p:nvPr/>
        </p:nvPicPr>
        <p:blipFill>
          <a:blip r:embed="rId3"/>
          <a:stretch>
            <a:fillRect/>
          </a:stretch>
        </p:blipFill>
        <p:spPr>
          <a:xfrm>
            <a:off x="6328127" y="2401533"/>
            <a:ext cx="5065837" cy="2029531"/>
          </a:xfrm>
          <a:prstGeom prst="rect">
            <a:avLst/>
          </a:prstGeom>
        </p:spPr>
      </p:pic>
    </p:spTree>
    <p:extLst>
      <p:ext uri="{BB962C8B-B14F-4D97-AF65-F5344CB8AC3E}">
        <p14:creationId xmlns:p14="http://schemas.microsoft.com/office/powerpoint/2010/main" val="1989006715"/>
      </p:ext>
    </p:extLst>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877756"/>
          </a:xfrm>
        </p:spPr>
        <p:txBody>
          <a:bodyPr/>
          <a:lstStyle/>
          <a:p>
            <a:r>
              <a:rPr lang="en-US" sz="4000" dirty="0">
                <a:solidFill>
                  <a:schemeClr val="accent5">
                    <a:lumMod val="75000"/>
                  </a:schemeClr>
                </a:solidFill>
                <a:latin typeface="Calibri Light" panose="020F0302020204030204" pitchFamily="34" charset="0"/>
                <a:cs typeface="Calibri Light" panose="020F0302020204030204" pitchFamily="34" charset="0"/>
              </a:rPr>
              <a:t>Knowledge Check: PPE</a:t>
            </a:r>
          </a:p>
        </p:txBody>
      </p:sp>
      <p:sp>
        <p:nvSpPr>
          <p:cNvPr id="10" name="Text Placeholder 2">
            <a:extLst>
              <a:ext uri="{FF2B5EF4-FFF2-40B4-BE49-F238E27FC236}">
                <a16:creationId xmlns:a16="http://schemas.microsoft.com/office/drawing/2014/main" id="{B0A7F5E0-4AA2-4529-B184-FFC1AC278C94}"/>
              </a:ext>
            </a:extLst>
          </p:cNvPr>
          <p:cNvSpPr>
            <a:spLocks noGrp="1"/>
          </p:cNvSpPr>
          <p:nvPr>
            <p:ph type="body" sz="quarter" idx="10"/>
          </p:nvPr>
        </p:nvSpPr>
        <p:spPr>
          <a:xfrm>
            <a:off x="609600" y="1340766"/>
            <a:ext cx="10972800" cy="4176467"/>
          </a:xfrm>
        </p:spPr>
        <p:txBody>
          <a:bodyPr>
            <a:noAutofit/>
          </a:bodyPr>
          <a:lstStyle/>
          <a:p>
            <a:pPr marL="0" indent="0">
              <a:buNone/>
            </a:pPr>
            <a:r>
              <a:rPr lang="en-US" sz="2800">
                <a:solidFill>
                  <a:srgbClr val="000000"/>
                </a:solidFill>
              </a:rPr>
              <a:t>If you saw a co-worker taking off their gloves like this, what suggestion could you make to help them do this more safely?</a:t>
            </a:r>
          </a:p>
          <a:p>
            <a:pPr marL="0" indent="0">
              <a:buNone/>
            </a:pPr>
            <a:endParaRPr lang="en-US" sz="2800">
              <a:solidFill>
                <a:schemeClr val="tx1"/>
              </a:solidFill>
            </a:endParaRPr>
          </a:p>
        </p:txBody>
      </p:sp>
      <p:pic>
        <p:nvPicPr>
          <p:cNvPr id="5" name="Picture 4" descr="Photo of a person removing soiled gloves by using one gloved hand to pull on the fingers of glove on the other hand.">
            <a:extLst>
              <a:ext uri="{FF2B5EF4-FFF2-40B4-BE49-F238E27FC236}">
                <a16:creationId xmlns:a16="http://schemas.microsoft.com/office/drawing/2014/main" id="{4857BC3F-5F58-4DBF-AA89-C05076BA38C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03009" y="2475483"/>
            <a:ext cx="3876110" cy="3747895"/>
          </a:xfrm>
          <a:prstGeom prst="rect">
            <a:avLst/>
          </a:prstGeom>
          <a:ln w="25400">
            <a:solidFill>
              <a:sysClr val="windowText" lastClr="000000"/>
            </a:solidFill>
          </a:ln>
        </p:spPr>
      </p:pic>
    </p:spTree>
    <p:extLst>
      <p:ext uri="{BB962C8B-B14F-4D97-AF65-F5344CB8AC3E}">
        <p14:creationId xmlns:p14="http://schemas.microsoft.com/office/powerpoint/2010/main" val="3425148210"/>
      </p:ext>
    </p:extLst>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solidFill>
                  <a:schemeClr val="accent5">
                    <a:lumMod val="75000"/>
                  </a:schemeClr>
                </a:solidFill>
                <a:latin typeface="Calibri Light" panose="020F0302020204030204" pitchFamily="34" charset="0"/>
                <a:cs typeface="Calibri Light" panose="020F0302020204030204" pitchFamily="34" charset="0"/>
              </a:rPr>
              <a:t>Feedback: PPE</a:t>
            </a:r>
          </a:p>
        </p:txBody>
      </p:sp>
      <p:sp>
        <p:nvSpPr>
          <p:cNvPr id="6" name="Text Placeholder 2">
            <a:extLst>
              <a:ext uri="{FF2B5EF4-FFF2-40B4-BE49-F238E27FC236}">
                <a16:creationId xmlns:a16="http://schemas.microsoft.com/office/drawing/2014/main" id="{89990740-0E77-424D-8D39-63019E1736AD}"/>
              </a:ext>
            </a:extLst>
          </p:cNvPr>
          <p:cNvSpPr>
            <a:spLocks noGrp="1"/>
          </p:cNvSpPr>
          <p:nvPr>
            <p:ph type="body" sz="quarter" idx="10"/>
          </p:nvPr>
        </p:nvSpPr>
        <p:spPr>
          <a:xfrm>
            <a:off x="609600" y="1471860"/>
            <a:ext cx="6768230" cy="4176467"/>
          </a:xfrm>
        </p:spPr>
        <p:txBody>
          <a:bodyPr>
            <a:normAutofit/>
          </a:bodyPr>
          <a:lstStyle/>
          <a:p>
            <a:pPr marL="0" indent="0">
              <a:buNone/>
            </a:pPr>
            <a:endParaRPr lang="en-US" sz="2400">
              <a:solidFill>
                <a:schemeClr val="accent4">
                  <a:lumMod val="50000"/>
                </a:schemeClr>
              </a:solidFill>
              <a:latin typeface="Calibri"/>
              <a:cs typeface="Calibri Light"/>
            </a:endParaRPr>
          </a:p>
          <a:p>
            <a:r>
              <a:rPr lang="en-US" sz="2800">
                <a:solidFill>
                  <a:srgbClr val="000000"/>
                </a:solidFill>
                <a:latin typeface="Calibri"/>
                <a:cs typeface="Calibri Light"/>
              </a:rPr>
              <a:t>Incorrect method to remove gloves (risk of splashing)</a:t>
            </a:r>
          </a:p>
          <a:p>
            <a:endParaRPr lang="en-US" sz="2800">
              <a:solidFill>
                <a:srgbClr val="000000"/>
              </a:solidFill>
              <a:latin typeface="Calibri"/>
              <a:cs typeface="Calibri Light"/>
            </a:endParaRPr>
          </a:p>
          <a:p>
            <a:r>
              <a:rPr lang="en-US" sz="2800">
                <a:solidFill>
                  <a:srgbClr val="000000"/>
                </a:solidFill>
                <a:latin typeface="Calibri"/>
                <a:cs typeface="Calibri Light"/>
              </a:rPr>
              <a:t>Grasp glove at wrist/palm and carefully roll inside out</a:t>
            </a:r>
          </a:p>
          <a:p>
            <a:pPr marL="400041" lvl="1" indent="0">
              <a:buNone/>
            </a:pPr>
            <a:endParaRPr lang="en-US" sz="2400">
              <a:solidFill>
                <a:schemeClr val="accent4">
                  <a:lumMod val="50000"/>
                </a:schemeClr>
              </a:solidFill>
              <a:latin typeface="Calibri"/>
              <a:cs typeface="Calibri Light"/>
            </a:endParaRPr>
          </a:p>
          <a:p>
            <a:pPr marL="0" indent="0" algn="ctr">
              <a:buNone/>
            </a:pPr>
            <a:r>
              <a:rPr lang="en-US" sz="2400" b="1" i="1">
                <a:solidFill>
                  <a:schemeClr val="accent4">
                    <a:lumMod val="50000"/>
                  </a:schemeClr>
                </a:solidFill>
              </a:rPr>
              <a:t>	</a:t>
            </a:r>
            <a:endParaRPr lang="en-US" sz="2400">
              <a:solidFill>
                <a:schemeClr val="accent4">
                  <a:lumMod val="50000"/>
                </a:schemeClr>
              </a:solidFill>
              <a:cs typeface="Calibri"/>
            </a:endParaRPr>
          </a:p>
        </p:txBody>
      </p:sp>
      <p:pic>
        <p:nvPicPr>
          <p:cNvPr id="4" name="Picture 3" descr="Photo of a person removing soiled gloves by using one gloved hand to pull on the fingers of glove on the other hand.">
            <a:extLst>
              <a:ext uri="{FF2B5EF4-FFF2-40B4-BE49-F238E27FC236}">
                <a16:creationId xmlns:a16="http://schemas.microsoft.com/office/drawing/2014/main" id="{EEF75B49-4273-45FB-948A-1AB7A0CA7E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35402" y="1820391"/>
            <a:ext cx="2903838" cy="2807784"/>
          </a:xfrm>
          <a:prstGeom prst="rect">
            <a:avLst/>
          </a:prstGeom>
          <a:ln w="25400">
            <a:solidFill>
              <a:sysClr val="windowText" lastClr="000000"/>
            </a:solidFill>
          </a:ln>
        </p:spPr>
      </p:pic>
    </p:spTree>
    <p:extLst>
      <p:ext uri="{BB962C8B-B14F-4D97-AF65-F5344CB8AC3E}">
        <p14:creationId xmlns:p14="http://schemas.microsoft.com/office/powerpoint/2010/main" val="3735557423"/>
      </p:ext>
    </p:extLst>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1D731A3-FF54-42A2-9E8D-DE7C703113A6}"/>
              </a:ext>
            </a:extLst>
          </p:cNvPr>
          <p:cNvSpPr>
            <a:spLocks noGrp="1"/>
          </p:cNvSpPr>
          <p:nvPr>
            <p:ph type="title"/>
          </p:nvPr>
        </p:nvSpPr>
        <p:spPr>
          <a:xfrm>
            <a:off x="381002" y="388747"/>
            <a:ext cx="11059884" cy="1162051"/>
          </a:xfrm>
          <a:prstGeom prst="rect">
            <a:avLst/>
          </a:prstGeom>
        </p:spPr>
        <p:txBody>
          <a:bodyPr vert="horz" lIns="91440" tIns="45720" rIns="91440" bIns="45720" rtlCol="0" anchor="b">
            <a:normAutofit/>
          </a:bodyPr>
          <a:lstStyle/>
          <a:p>
            <a:pPr algn="l"/>
            <a:r>
              <a:rPr lang="en-US" sz="4400" b="1" dirty="0">
                <a:solidFill>
                  <a:schemeClr val="bg2"/>
                </a:solidFill>
                <a:latin typeface="Calibri Light" panose="020F0302020204030204" pitchFamily="34" charset="0"/>
                <a:cs typeface="Calibri Light" panose="020F0302020204030204" pitchFamily="34" charset="0"/>
              </a:rPr>
              <a:t>Reflection</a:t>
            </a:r>
          </a:p>
        </p:txBody>
      </p:sp>
      <p:sp>
        <p:nvSpPr>
          <p:cNvPr id="2" name="TextBox 1">
            <a:extLst>
              <a:ext uri="{FF2B5EF4-FFF2-40B4-BE49-F238E27FC236}">
                <a16:creationId xmlns:a16="http://schemas.microsoft.com/office/drawing/2014/main" id="{7E613D44-27D4-4A0A-9D0F-9DEA03961FBA}"/>
              </a:ext>
            </a:extLst>
          </p:cNvPr>
          <p:cNvSpPr txBox="1"/>
          <p:nvPr/>
        </p:nvSpPr>
        <p:spPr>
          <a:xfrm>
            <a:off x="783771" y="1854926"/>
            <a:ext cx="9444446" cy="2862322"/>
          </a:xfrm>
          <a:prstGeom prst="rect">
            <a:avLst/>
          </a:prstGeom>
          <a:noFill/>
        </p:spPr>
        <p:txBody>
          <a:bodyPr wrap="square" rtlCol="0">
            <a:spAutoFit/>
          </a:bodyPr>
          <a:lstStyle/>
          <a:p>
            <a:pPr marL="457200" indent="-457200">
              <a:spcBef>
                <a:spcPts val="1200"/>
              </a:spcBef>
              <a:buFont typeface="Arial" panose="020B0604020202020204" pitchFamily="34" charset="0"/>
              <a:buChar char="•"/>
            </a:pPr>
            <a:r>
              <a:rPr lang="en-US" sz="3200">
                <a:solidFill>
                  <a:schemeClr val="bg2"/>
                </a:solidFill>
              </a:rPr>
              <a:t>What challenges have you experienced with donning and doffing PPE properly in the past? </a:t>
            </a:r>
          </a:p>
          <a:p>
            <a:pPr marL="457200" indent="-457200">
              <a:spcBef>
                <a:spcPts val="1200"/>
              </a:spcBef>
              <a:buFont typeface="Arial" panose="020B0604020202020204" pitchFamily="34" charset="0"/>
              <a:buChar char="•"/>
            </a:pPr>
            <a:r>
              <a:rPr lang="en-US" sz="3200">
                <a:solidFill>
                  <a:schemeClr val="bg2"/>
                </a:solidFill>
              </a:rPr>
              <a:t>Do you expect to have similar challenges with PPE for Marburg virus disease? </a:t>
            </a:r>
          </a:p>
          <a:p>
            <a:pPr marL="457200" indent="-457200">
              <a:spcBef>
                <a:spcPts val="1200"/>
              </a:spcBef>
              <a:buFont typeface="Arial" panose="020B0604020202020204" pitchFamily="34" charset="0"/>
              <a:buChar char="•"/>
            </a:pPr>
            <a:r>
              <a:rPr lang="en-US" sz="3200">
                <a:solidFill>
                  <a:schemeClr val="bg2"/>
                </a:solidFill>
              </a:rPr>
              <a:t>How can those challenges be overcome?</a:t>
            </a:r>
          </a:p>
        </p:txBody>
      </p:sp>
    </p:spTree>
    <p:extLst>
      <p:ext uri="{BB962C8B-B14F-4D97-AF65-F5344CB8AC3E}">
        <p14:creationId xmlns:p14="http://schemas.microsoft.com/office/powerpoint/2010/main" val="4191046987"/>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CB3404-28AD-4651-92EC-8A28796AF002}"/>
              </a:ext>
            </a:extLst>
          </p:cNvPr>
          <p:cNvSpPr>
            <a:spLocks noGrp="1"/>
          </p:cNvSpPr>
          <p:nvPr>
            <p:ph type="title"/>
          </p:nvPr>
        </p:nvSpPr>
        <p:spPr/>
        <p:txBody>
          <a:bodyPr/>
          <a:lstStyle/>
          <a:p>
            <a:r>
              <a:rPr lang="en-US" sz="4000" dirty="0">
                <a:solidFill>
                  <a:schemeClr val="accent5">
                    <a:lumMod val="75000"/>
                  </a:schemeClr>
                </a:solidFill>
                <a:latin typeface="Calibri Light" panose="020F0302020204030204" pitchFamily="34" charset="0"/>
                <a:cs typeface="Calibri Light" panose="020F0302020204030204" pitchFamily="34" charset="0"/>
              </a:rPr>
              <a:t>Key Takeaways</a:t>
            </a:r>
          </a:p>
        </p:txBody>
      </p:sp>
      <p:sp>
        <p:nvSpPr>
          <p:cNvPr id="3" name="Content Placeholder 2">
            <a:extLst>
              <a:ext uri="{FF2B5EF4-FFF2-40B4-BE49-F238E27FC236}">
                <a16:creationId xmlns:a16="http://schemas.microsoft.com/office/drawing/2014/main" id="{A811B1FF-F520-40DD-95A1-B911A4657450}"/>
              </a:ext>
            </a:extLst>
          </p:cNvPr>
          <p:cNvSpPr>
            <a:spLocks noGrp="1"/>
          </p:cNvSpPr>
          <p:nvPr>
            <p:ph type="body" sz="quarter" idx="10"/>
          </p:nvPr>
        </p:nvSpPr>
        <p:spPr/>
        <p:txBody>
          <a:bodyPr>
            <a:normAutofit/>
          </a:bodyPr>
          <a:lstStyle/>
          <a:p>
            <a:pPr>
              <a:spcBef>
                <a:spcPts val="1800"/>
              </a:spcBef>
            </a:pPr>
            <a:r>
              <a:rPr lang="en-US" sz="3200">
                <a:solidFill>
                  <a:srgbClr val="000000"/>
                </a:solidFill>
                <a:latin typeface="Calibri"/>
                <a:cs typeface="Calibri"/>
              </a:rPr>
              <a:t>PPE helps </a:t>
            </a:r>
            <a:r>
              <a:rPr lang="en-US" sz="3200">
                <a:latin typeface="Calibri"/>
                <a:cs typeface="Calibri"/>
              </a:rPr>
              <a:t>protect you from infection. </a:t>
            </a:r>
          </a:p>
          <a:p>
            <a:pPr>
              <a:spcBef>
                <a:spcPts val="1800"/>
              </a:spcBef>
            </a:pPr>
            <a:r>
              <a:rPr lang="en-US" sz="3200">
                <a:latin typeface="Calibri"/>
                <a:cs typeface="Calibri"/>
              </a:rPr>
              <a:t>Protecting yourself helps protect your patients, co-workers, family, and friends.</a:t>
            </a:r>
          </a:p>
          <a:p>
            <a:pPr>
              <a:spcBef>
                <a:spcPts val="1800"/>
              </a:spcBef>
            </a:pPr>
            <a:r>
              <a:rPr lang="en-US" sz="3200" b="1">
                <a:solidFill>
                  <a:schemeClr val="accent5">
                    <a:lumMod val="75000"/>
                  </a:schemeClr>
                </a:solidFill>
                <a:latin typeface="Calibri"/>
                <a:cs typeface="Calibri"/>
              </a:rPr>
              <a:t>But PPE only works if it is worn and removed correctly.</a:t>
            </a:r>
          </a:p>
          <a:p>
            <a:endParaRPr lang="en-US" sz="3200" b="1">
              <a:solidFill>
                <a:schemeClr val="accent1">
                  <a:lumMod val="75000"/>
                </a:schemeClr>
              </a:solidFill>
              <a:latin typeface="Calibri"/>
              <a:cs typeface="Calibri"/>
            </a:endParaRPr>
          </a:p>
        </p:txBody>
      </p:sp>
    </p:spTree>
    <p:extLst>
      <p:ext uri="{BB962C8B-B14F-4D97-AF65-F5344CB8AC3E}">
        <p14:creationId xmlns:p14="http://schemas.microsoft.com/office/powerpoint/2010/main" val="1623015930"/>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a:solidFill>
                  <a:schemeClr val="accent5">
                    <a:lumMod val="75000"/>
                  </a:schemeClr>
                </a:solidFill>
                <a:latin typeface="Calibri Light" panose="020F0302020204030204" pitchFamily="34" charset="0"/>
                <a:cs typeface="Calibri Light" panose="020F0302020204030204" pitchFamily="34" charset="0"/>
              </a:rPr>
              <a:t>Learning Objectives</a:t>
            </a:r>
          </a:p>
        </p:txBody>
      </p:sp>
      <p:sp>
        <p:nvSpPr>
          <p:cNvPr id="3" name="Text Placeholder 2"/>
          <p:cNvSpPr>
            <a:spLocks noGrp="1"/>
          </p:cNvSpPr>
          <p:nvPr>
            <p:ph type="body" sz="quarter" idx="10"/>
          </p:nvPr>
        </p:nvSpPr>
        <p:spPr>
          <a:xfrm>
            <a:off x="609600" y="1675694"/>
            <a:ext cx="10972800" cy="4176467"/>
          </a:xfrm>
        </p:spPr>
        <p:txBody>
          <a:bodyPr/>
          <a:lstStyle/>
          <a:p>
            <a:pPr marL="0" indent="0">
              <a:lnSpc>
                <a:spcPct val="100000"/>
              </a:lnSpc>
              <a:buClrTx/>
              <a:buNone/>
            </a:pPr>
            <a:r>
              <a:rPr lang="en-US" sz="3200">
                <a:solidFill>
                  <a:srgbClr val="000000"/>
                </a:solidFill>
                <a:latin typeface="Calibri"/>
                <a:cs typeface="Calibri"/>
              </a:rPr>
              <a:t>After this presentation, participants will be able to</a:t>
            </a:r>
          </a:p>
          <a:p>
            <a:pPr marL="805180" lvl="1" indent="-457200">
              <a:lnSpc>
                <a:spcPct val="100000"/>
              </a:lnSpc>
              <a:spcBef>
                <a:spcPts val="1800"/>
              </a:spcBef>
              <a:buClr>
                <a:schemeClr val="accent2">
                  <a:lumMod val="60000"/>
                  <a:lumOff val="40000"/>
                </a:schemeClr>
              </a:buClr>
              <a:buFont typeface="Arial" panose="020B0604020202020204" pitchFamily="34" charset="0"/>
              <a:buChar char="•"/>
            </a:pPr>
            <a:r>
              <a:rPr lang="en-US" sz="3000">
                <a:solidFill>
                  <a:srgbClr val="000000"/>
                </a:solidFill>
                <a:latin typeface="Calibri"/>
                <a:cs typeface="Calibri"/>
              </a:rPr>
              <a:t>Explain why carefully putting on and taking off PPE is important in the context of Marburg virus disease</a:t>
            </a:r>
          </a:p>
          <a:p>
            <a:pPr marL="805180" lvl="1" indent="-457200">
              <a:lnSpc>
                <a:spcPct val="100000"/>
              </a:lnSpc>
              <a:spcBef>
                <a:spcPts val="1800"/>
              </a:spcBef>
              <a:buClr>
                <a:schemeClr val="accent2">
                  <a:lumMod val="60000"/>
                  <a:lumOff val="40000"/>
                </a:schemeClr>
              </a:buClr>
              <a:buFont typeface="Arial" panose="020B0604020202020204" pitchFamily="34" charset="0"/>
              <a:buChar char="•"/>
            </a:pPr>
            <a:r>
              <a:rPr lang="en-US" sz="3000">
                <a:solidFill>
                  <a:srgbClr val="000000"/>
                </a:solidFill>
                <a:latin typeface="Calibri"/>
                <a:cs typeface="Calibri"/>
              </a:rPr>
              <a:t>Describe at least three considerations for putting on PPE correctly in the context of Marburg virus disease.</a:t>
            </a:r>
          </a:p>
          <a:p>
            <a:pPr marL="805180" lvl="1" indent="-457200">
              <a:lnSpc>
                <a:spcPct val="100000"/>
              </a:lnSpc>
              <a:spcBef>
                <a:spcPts val="1800"/>
              </a:spcBef>
              <a:buClr>
                <a:schemeClr val="accent2">
                  <a:lumMod val="60000"/>
                  <a:lumOff val="40000"/>
                </a:schemeClr>
              </a:buClr>
              <a:buFont typeface="Arial" panose="020B0604020202020204" pitchFamily="34" charset="0"/>
              <a:buChar char="•"/>
            </a:pPr>
            <a:r>
              <a:rPr lang="en-US" sz="3000">
                <a:solidFill>
                  <a:srgbClr val="000000"/>
                </a:solidFill>
                <a:latin typeface="Calibri"/>
                <a:cs typeface="Calibri"/>
              </a:rPr>
              <a:t>Describe at least three considerations for taking off PPE correctly in the context of Marburg virus disease.</a:t>
            </a:r>
          </a:p>
          <a:p>
            <a:pPr marL="347980" lvl="1" indent="0">
              <a:buClr>
                <a:srgbClr val="005DAA"/>
              </a:buClr>
              <a:buNone/>
            </a:pPr>
            <a:endParaRPr lang="en-US" sz="2400">
              <a:solidFill>
                <a:srgbClr val="000000"/>
              </a:solidFill>
              <a:cs typeface="Calibri" panose="020F0502020204030204" pitchFamily="34" charset="0"/>
            </a:endParaRPr>
          </a:p>
          <a:p>
            <a:pPr marL="347345" lvl="1" indent="0">
              <a:buClr>
                <a:srgbClr val="005DAA"/>
              </a:buClr>
              <a:buNone/>
            </a:pPr>
            <a:endParaRPr lang="en-US" sz="2400">
              <a:solidFill>
                <a:schemeClr val="accent4">
                  <a:lumMod val="50000"/>
                </a:schemeClr>
              </a:solidFill>
              <a:cs typeface="Calibri" panose="020F0502020204030204" pitchFamily="34" charset="0"/>
            </a:endParaRPr>
          </a:p>
          <a:p>
            <a:pPr marL="804545" lvl="1" indent="-456565">
              <a:buClr>
                <a:srgbClr val="005DAA"/>
              </a:buClr>
              <a:buFont typeface="+mj-lt"/>
              <a:buAutoNum type="arabicPeriod"/>
            </a:pPr>
            <a:endParaRPr lang="en-US" sz="2400">
              <a:solidFill>
                <a:schemeClr val="accent4">
                  <a:lumMod val="50000"/>
                </a:schemeClr>
              </a:solidFill>
              <a:cs typeface="Calibri" panose="020F0502020204030204" pitchFamily="34" charset="0"/>
            </a:endParaRPr>
          </a:p>
        </p:txBody>
      </p:sp>
    </p:spTree>
    <p:extLst>
      <p:ext uri="{BB962C8B-B14F-4D97-AF65-F5344CB8AC3E}">
        <p14:creationId xmlns:p14="http://schemas.microsoft.com/office/powerpoint/2010/main" val="1738108300"/>
      </p:ext>
    </p:extLst>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D78DD9-BB4C-E287-2269-C86711302982}"/>
              </a:ext>
            </a:extLst>
          </p:cNvPr>
          <p:cNvSpPr>
            <a:spLocks noGrp="1"/>
          </p:cNvSpPr>
          <p:nvPr>
            <p:ph type="title" idx="4294967295"/>
          </p:nvPr>
        </p:nvSpPr>
        <p:spPr>
          <a:xfrm>
            <a:off x="375063" y="650133"/>
            <a:ext cx="10515600" cy="1325563"/>
          </a:xfrm>
          <a:prstGeom prst="rect">
            <a:avLst/>
          </a:prstGeom>
        </p:spPr>
        <p:txBody>
          <a:bodyPr/>
          <a:lstStyle/>
          <a:p>
            <a:pPr algn="l"/>
            <a:r>
              <a:rPr lang="en-US" sz="4000" b="1" dirty="0">
                <a:solidFill>
                  <a:schemeClr val="accent5">
                    <a:lumMod val="75000"/>
                  </a:schemeClr>
                </a:solidFill>
                <a:latin typeface="Calibri Light" panose="020F0302020204030204" pitchFamily="34" charset="0"/>
                <a:cs typeface="Calibri Light" panose="020F0302020204030204" pitchFamily="34" charset="0"/>
              </a:rPr>
              <a:t>Thank you!</a:t>
            </a:r>
          </a:p>
        </p:txBody>
      </p:sp>
    </p:spTree>
    <p:extLst>
      <p:ext uri="{BB962C8B-B14F-4D97-AF65-F5344CB8AC3E}">
        <p14:creationId xmlns:p14="http://schemas.microsoft.com/office/powerpoint/2010/main" val="1799242946"/>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9">
            <a:extLst>
              <a:ext uri="{FF2B5EF4-FFF2-40B4-BE49-F238E27FC236}">
                <a16:creationId xmlns:a16="http://schemas.microsoft.com/office/drawing/2014/main" id="{5A75772B-28C3-43A0-879A-25C0416C03FD}"/>
              </a:ext>
            </a:extLst>
          </p:cNvPr>
          <p:cNvSpPr>
            <a:spLocks noGrp="1"/>
          </p:cNvSpPr>
          <p:nvPr>
            <p:ph type="body" sz="quarter" idx="10"/>
          </p:nvPr>
        </p:nvSpPr>
        <p:spPr>
          <a:xfrm>
            <a:off x="609600" y="1687124"/>
            <a:ext cx="10972800" cy="4176467"/>
          </a:xfrm>
        </p:spPr>
        <p:txBody>
          <a:bodyPr>
            <a:normAutofit fontScale="92500" lnSpcReduction="10000"/>
          </a:bodyPr>
          <a:lstStyle/>
          <a:p>
            <a:pPr marL="0" indent="0">
              <a:lnSpc>
                <a:spcPct val="100000"/>
              </a:lnSpc>
              <a:buNone/>
            </a:pPr>
            <a:r>
              <a:rPr lang="en-US" sz="3200">
                <a:solidFill>
                  <a:srgbClr val="000000"/>
                </a:solidFill>
                <a:latin typeface="Calibri"/>
                <a:cs typeface="Calibri"/>
              </a:rPr>
              <a:t>Marburg virus disease can spread through direct contact (such as through broken skin or mucous membranes in the eyes, nose, or mouth) with </a:t>
            </a:r>
          </a:p>
          <a:p>
            <a:pPr>
              <a:lnSpc>
                <a:spcPct val="100000"/>
              </a:lnSpc>
            </a:pPr>
            <a:r>
              <a:rPr lang="en-US" sz="3200">
                <a:solidFill>
                  <a:schemeClr val="accent5">
                    <a:lumMod val="75000"/>
                  </a:schemeClr>
                </a:solidFill>
                <a:latin typeface="Calibri"/>
                <a:cs typeface="Calibri"/>
              </a:rPr>
              <a:t>Blood or body fluids </a:t>
            </a:r>
          </a:p>
          <a:p>
            <a:pPr>
              <a:lnSpc>
                <a:spcPct val="100000"/>
              </a:lnSpc>
            </a:pPr>
            <a:r>
              <a:rPr lang="en-US" sz="3200">
                <a:solidFill>
                  <a:schemeClr val="accent5">
                    <a:lumMod val="75000"/>
                  </a:schemeClr>
                </a:solidFill>
                <a:latin typeface="Calibri"/>
                <a:cs typeface="Calibri"/>
              </a:rPr>
              <a:t>Objects contaminated with blood or body fluids</a:t>
            </a:r>
          </a:p>
          <a:p>
            <a:pPr>
              <a:lnSpc>
                <a:spcPct val="100000"/>
              </a:lnSpc>
            </a:pPr>
            <a:endParaRPr lang="en-US" sz="3200">
              <a:latin typeface="Calibri"/>
              <a:cs typeface="Calibri"/>
            </a:endParaRPr>
          </a:p>
          <a:p>
            <a:pPr marL="0" indent="0">
              <a:lnSpc>
                <a:spcPct val="100000"/>
              </a:lnSpc>
              <a:buNone/>
            </a:pPr>
            <a:r>
              <a:rPr lang="en-US" sz="3200">
                <a:solidFill>
                  <a:srgbClr val="000000"/>
                </a:solidFill>
                <a:latin typeface="Calibri"/>
                <a:cs typeface="Calibri"/>
              </a:rPr>
              <a:t>PPE </a:t>
            </a:r>
            <a:r>
              <a:rPr lang="en-US" sz="3200">
                <a:latin typeface="Calibri"/>
                <a:cs typeface="Calibri"/>
              </a:rPr>
              <a:t>works as a barrier to protect your eyes, nose, mouth, skin, and clothing from contact with a patient’s body fluid keeping you and those around you safe.</a:t>
            </a:r>
          </a:p>
          <a:p>
            <a:pPr marL="0" indent="0">
              <a:buNone/>
            </a:pPr>
            <a:endParaRPr lang="en-US" sz="3200">
              <a:solidFill>
                <a:schemeClr val="tx1"/>
              </a:solidFill>
              <a:latin typeface="Calibri"/>
              <a:cs typeface="Calibri"/>
            </a:endParaRPr>
          </a:p>
          <a:p>
            <a:endParaRPr lang="en-US"/>
          </a:p>
        </p:txBody>
      </p:sp>
      <p:sp>
        <p:nvSpPr>
          <p:cNvPr id="9" name="Title 8">
            <a:extLst>
              <a:ext uri="{FF2B5EF4-FFF2-40B4-BE49-F238E27FC236}">
                <a16:creationId xmlns:a16="http://schemas.microsoft.com/office/drawing/2014/main" id="{7CF20234-6348-44D7-8AE9-955629B923B3}"/>
              </a:ext>
            </a:extLst>
          </p:cNvPr>
          <p:cNvSpPr>
            <a:spLocks noGrp="1"/>
          </p:cNvSpPr>
          <p:nvPr>
            <p:ph type="title"/>
          </p:nvPr>
        </p:nvSpPr>
        <p:spPr/>
        <p:txBody>
          <a:bodyPr/>
          <a:lstStyle/>
          <a:p>
            <a:r>
              <a:rPr lang="en-US" sz="4000">
                <a:solidFill>
                  <a:schemeClr val="accent5">
                    <a:lumMod val="75000"/>
                  </a:schemeClr>
                </a:solidFill>
                <a:latin typeface="Calibri Light" panose="020F0302020204030204" pitchFamily="34" charset="0"/>
                <a:cs typeface="Calibri Light" panose="020F0302020204030204" pitchFamily="34" charset="0"/>
              </a:rPr>
              <a:t>Why PPE?</a:t>
            </a:r>
          </a:p>
        </p:txBody>
      </p:sp>
    </p:spTree>
    <p:extLst>
      <p:ext uri="{BB962C8B-B14F-4D97-AF65-F5344CB8AC3E}">
        <p14:creationId xmlns:p14="http://schemas.microsoft.com/office/powerpoint/2010/main" val="17341372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1D731A3-FF54-42A2-9E8D-DE7C703113A6}"/>
              </a:ext>
            </a:extLst>
          </p:cNvPr>
          <p:cNvSpPr>
            <a:spLocks noGrp="1"/>
          </p:cNvSpPr>
          <p:nvPr>
            <p:ph type="title"/>
          </p:nvPr>
        </p:nvSpPr>
        <p:spPr>
          <a:xfrm>
            <a:off x="413659" y="221651"/>
            <a:ext cx="11059884" cy="1162051"/>
          </a:xfrm>
          <a:prstGeom prst="rect">
            <a:avLst/>
          </a:prstGeom>
        </p:spPr>
        <p:txBody>
          <a:bodyPr vert="horz" lIns="91440" tIns="45720" rIns="91440" bIns="45720" rtlCol="0" anchor="b">
            <a:normAutofit/>
          </a:bodyPr>
          <a:lstStyle/>
          <a:p>
            <a:pPr algn="l"/>
            <a:r>
              <a:rPr lang="en-US" sz="4400" b="1" dirty="0">
                <a:solidFill>
                  <a:schemeClr val="bg2"/>
                </a:solidFill>
                <a:latin typeface="Calibri Light" panose="020F0302020204030204" pitchFamily="34" charset="0"/>
                <a:cs typeface="Calibri Light" panose="020F0302020204030204" pitchFamily="34" charset="0"/>
              </a:rPr>
              <a:t>Discuss</a:t>
            </a:r>
          </a:p>
        </p:txBody>
      </p:sp>
      <p:sp>
        <p:nvSpPr>
          <p:cNvPr id="5" name="TextBox 4">
            <a:extLst>
              <a:ext uri="{FF2B5EF4-FFF2-40B4-BE49-F238E27FC236}">
                <a16:creationId xmlns:a16="http://schemas.microsoft.com/office/drawing/2014/main" id="{9747E300-8B85-43B8-8237-F0D7F15BCC92}"/>
              </a:ext>
            </a:extLst>
          </p:cNvPr>
          <p:cNvSpPr txBox="1"/>
          <p:nvPr/>
        </p:nvSpPr>
        <p:spPr>
          <a:xfrm>
            <a:off x="587829" y="2151727"/>
            <a:ext cx="6131902" cy="2554545"/>
          </a:xfrm>
          <a:prstGeom prst="rect">
            <a:avLst/>
          </a:prstGeom>
          <a:noFill/>
        </p:spPr>
        <p:txBody>
          <a:bodyPr wrap="square">
            <a:spAutoFit/>
          </a:bodyPr>
          <a:lstStyle/>
          <a:p>
            <a:r>
              <a:rPr lang="en-US" sz="3200">
                <a:solidFill>
                  <a:schemeClr val="bg2"/>
                </a:solidFill>
                <a:latin typeface="Calibri"/>
                <a:cs typeface="Calibri"/>
              </a:rPr>
              <a:t>Based on what you already know about PPE use, what recommendations would you give this man in the red shirt to help him better protect himself and others? </a:t>
            </a:r>
            <a:endParaRPr lang="en-US" sz="3200">
              <a:solidFill>
                <a:schemeClr val="bg2"/>
              </a:solidFill>
            </a:endParaRPr>
          </a:p>
        </p:txBody>
      </p:sp>
      <p:pic>
        <p:nvPicPr>
          <p:cNvPr id="6" name="Picture 5" descr="Two men sitting outside. One wears a face mask and gloves and talks on a cell phone.">
            <a:extLst>
              <a:ext uri="{FF2B5EF4-FFF2-40B4-BE49-F238E27FC236}">
                <a16:creationId xmlns:a16="http://schemas.microsoft.com/office/drawing/2014/main" id="{D8F87930-DDFF-4589-92A9-6367D2656DCA}"/>
              </a:ext>
            </a:extLst>
          </p:cNvPr>
          <p:cNvPicPr>
            <a:picLocks noChangeAspect="1"/>
          </p:cNvPicPr>
          <p:nvPr/>
        </p:nvPicPr>
        <p:blipFill rotWithShape="1">
          <a:blip r:embed="rId3" cstate="hqprint">
            <a:extLst>
              <a:ext uri="{28A0092B-C50C-407E-A947-70E740481C1C}">
                <a14:useLocalDpi xmlns:a14="http://schemas.microsoft.com/office/drawing/2010/main" val="0"/>
              </a:ext>
            </a:extLst>
          </a:blip>
          <a:srcRect/>
          <a:stretch/>
        </p:blipFill>
        <p:spPr>
          <a:xfrm>
            <a:off x="7291229" y="1190499"/>
            <a:ext cx="3923104" cy="4794069"/>
          </a:xfrm>
          <a:prstGeom prst="rect">
            <a:avLst/>
          </a:prstGeom>
          <a:ln w="25400">
            <a:solidFill>
              <a:srgbClr val="7030A0"/>
            </a:solidFill>
          </a:ln>
        </p:spPr>
      </p:pic>
    </p:spTree>
    <p:extLst>
      <p:ext uri="{BB962C8B-B14F-4D97-AF65-F5344CB8AC3E}">
        <p14:creationId xmlns:p14="http://schemas.microsoft.com/office/powerpoint/2010/main" val="1648284356"/>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6D0282-54FC-ED42-5FDC-1ED04ADBD02D}"/>
              </a:ext>
            </a:extLst>
          </p:cNvPr>
          <p:cNvSpPr>
            <a:spLocks noGrp="1"/>
          </p:cNvSpPr>
          <p:nvPr>
            <p:ph type="title"/>
          </p:nvPr>
        </p:nvSpPr>
        <p:spPr>
          <a:xfrm>
            <a:off x="609600" y="-1143000"/>
            <a:ext cx="10972800" cy="1143000"/>
          </a:xfrm>
        </p:spPr>
        <p:txBody>
          <a:bodyPr anchor="b" anchorCtr="0"/>
          <a:lstStyle/>
          <a:p>
            <a:r>
              <a:rPr lang="en-US" dirty="0"/>
              <a:t>PPE Key Point</a:t>
            </a:r>
          </a:p>
        </p:txBody>
      </p:sp>
      <p:sp>
        <p:nvSpPr>
          <p:cNvPr id="3" name="Content Placeholder 2">
            <a:extLst>
              <a:ext uri="{FF2B5EF4-FFF2-40B4-BE49-F238E27FC236}">
                <a16:creationId xmlns:a16="http://schemas.microsoft.com/office/drawing/2014/main" id="{65908BB6-79F8-54B4-EDB1-D7F9B6BBDC51}"/>
              </a:ext>
            </a:extLst>
          </p:cNvPr>
          <p:cNvSpPr>
            <a:spLocks noGrp="1"/>
          </p:cNvSpPr>
          <p:nvPr>
            <p:ph type="body" sz="quarter" idx="10"/>
          </p:nvPr>
        </p:nvSpPr>
        <p:spPr/>
        <p:txBody>
          <a:bodyPr/>
          <a:lstStyle/>
          <a:p>
            <a:pPr marL="0" indent="0">
              <a:spcBef>
                <a:spcPts val="1800"/>
              </a:spcBef>
              <a:buNone/>
            </a:pPr>
            <a:r>
              <a:rPr lang="en-US" sz="3400"/>
              <a:t>PPE can protect you from infection but…</a:t>
            </a:r>
          </a:p>
          <a:p>
            <a:pPr marL="0" indent="0">
              <a:spcBef>
                <a:spcPts val="1800"/>
              </a:spcBef>
              <a:buNone/>
            </a:pPr>
            <a:r>
              <a:rPr lang="en-US" sz="3400" b="1">
                <a:solidFill>
                  <a:schemeClr val="accent5">
                    <a:lumMod val="75000"/>
                  </a:schemeClr>
                </a:solidFill>
                <a:latin typeface="Calibri"/>
                <a:cs typeface="Calibri"/>
              </a:rPr>
              <a:t>PPE only works if it is used correctly every time.</a:t>
            </a:r>
          </a:p>
          <a:p>
            <a:pPr marL="0" indent="0">
              <a:spcBef>
                <a:spcPts val="1800"/>
              </a:spcBef>
              <a:buNone/>
            </a:pPr>
            <a:endParaRPr lang="en-US" sz="3400"/>
          </a:p>
        </p:txBody>
      </p:sp>
    </p:spTree>
    <p:extLst>
      <p:ext uri="{BB962C8B-B14F-4D97-AF65-F5344CB8AC3E}">
        <p14:creationId xmlns:p14="http://schemas.microsoft.com/office/powerpoint/2010/main" val="2612605385"/>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solidFill>
                  <a:schemeClr val="accent5">
                    <a:lumMod val="75000"/>
                  </a:schemeClr>
                </a:solidFill>
                <a:latin typeface="Calibri Light" panose="020F0302020204030204" pitchFamily="34" charset="0"/>
                <a:cs typeface="Calibri Light" panose="020F0302020204030204" pitchFamily="34" charset="0"/>
              </a:rPr>
              <a:t>Definition: Donning &amp; Doffing</a:t>
            </a:r>
          </a:p>
        </p:txBody>
      </p:sp>
      <p:sp>
        <p:nvSpPr>
          <p:cNvPr id="6" name="Text Placeholder 2">
            <a:extLst>
              <a:ext uri="{FF2B5EF4-FFF2-40B4-BE49-F238E27FC236}">
                <a16:creationId xmlns:a16="http://schemas.microsoft.com/office/drawing/2014/main" id="{4081F775-C2F9-4ECB-A747-3D507F0CECA7}"/>
              </a:ext>
            </a:extLst>
          </p:cNvPr>
          <p:cNvSpPr>
            <a:spLocks noGrp="1"/>
          </p:cNvSpPr>
          <p:nvPr>
            <p:ph type="body" sz="quarter" idx="10"/>
          </p:nvPr>
        </p:nvSpPr>
        <p:spPr>
          <a:xfrm>
            <a:off x="609600" y="1824284"/>
            <a:ext cx="5575300" cy="4176467"/>
          </a:xfrm>
        </p:spPr>
        <p:txBody>
          <a:bodyPr/>
          <a:lstStyle/>
          <a:p>
            <a:pPr marL="0" indent="0">
              <a:buNone/>
            </a:pPr>
            <a:r>
              <a:rPr lang="en-US" sz="3200" b="1">
                <a:solidFill>
                  <a:schemeClr val="accent5">
                    <a:lumMod val="75000"/>
                  </a:schemeClr>
                </a:solidFill>
                <a:latin typeface="Calibri"/>
                <a:cs typeface="Calibri"/>
              </a:rPr>
              <a:t>Donning</a:t>
            </a:r>
            <a:r>
              <a:rPr lang="en-US" sz="3200">
                <a:solidFill>
                  <a:schemeClr val="tx1"/>
                </a:solidFill>
                <a:latin typeface="Calibri"/>
                <a:cs typeface="Calibri"/>
              </a:rPr>
              <a:t> </a:t>
            </a:r>
            <a:r>
              <a:rPr lang="en-US" sz="3200">
                <a:solidFill>
                  <a:srgbClr val="000000"/>
                </a:solidFill>
                <a:latin typeface="Calibri"/>
                <a:cs typeface="Calibri"/>
              </a:rPr>
              <a:t>= putting on an article of clothing</a:t>
            </a:r>
          </a:p>
          <a:p>
            <a:pPr marL="0" indent="0">
              <a:buNone/>
            </a:pPr>
            <a:endParaRPr lang="en-US" sz="3200">
              <a:solidFill>
                <a:schemeClr val="tx1"/>
              </a:solidFill>
              <a:latin typeface="Calibri"/>
              <a:cs typeface="Calibri"/>
            </a:endParaRPr>
          </a:p>
          <a:p>
            <a:pPr marL="0" indent="0">
              <a:buNone/>
            </a:pPr>
            <a:r>
              <a:rPr lang="en-US" sz="3200" b="1">
                <a:solidFill>
                  <a:schemeClr val="accent5">
                    <a:lumMod val="75000"/>
                  </a:schemeClr>
                </a:solidFill>
                <a:latin typeface="Calibri"/>
                <a:cs typeface="Calibri"/>
              </a:rPr>
              <a:t>Doffing</a:t>
            </a:r>
            <a:r>
              <a:rPr lang="en-US" sz="3200">
                <a:solidFill>
                  <a:schemeClr val="tx1"/>
                </a:solidFill>
                <a:latin typeface="Calibri"/>
                <a:cs typeface="Calibri"/>
              </a:rPr>
              <a:t> </a:t>
            </a:r>
            <a:r>
              <a:rPr lang="en-US" sz="3200">
                <a:solidFill>
                  <a:srgbClr val="000000"/>
                </a:solidFill>
                <a:latin typeface="Calibri"/>
                <a:cs typeface="Calibri"/>
              </a:rPr>
              <a:t>= taking off an article of clothing</a:t>
            </a:r>
          </a:p>
          <a:p>
            <a:pPr marL="0" indent="0">
              <a:buNone/>
            </a:pPr>
            <a:endParaRPr lang="en-US" sz="2800">
              <a:solidFill>
                <a:schemeClr val="tx1"/>
              </a:solidFill>
              <a:latin typeface="Calibri"/>
              <a:cs typeface="Calibri"/>
            </a:endParaRPr>
          </a:p>
          <a:p>
            <a:pPr marL="342265" indent="-342265"/>
            <a:endParaRPr lang="en-US">
              <a:solidFill>
                <a:schemeClr val="accent4">
                  <a:lumMod val="50000"/>
                </a:schemeClr>
              </a:solidFill>
              <a:cs typeface="Calibri" panose="020F0502020204030204" pitchFamily="34" charset="0"/>
            </a:endParaRPr>
          </a:p>
          <a:p>
            <a:pPr marL="342265" indent="-342265"/>
            <a:endParaRPr lang="en-US">
              <a:solidFill>
                <a:schemeClr val="accent4">
                  <a:lumMod val="50000"/>
                </a:schemeClr>
              </a:solidFill>
              <a:cs typeface="Calibri" panose="020F0502020204030204" pitchFamily="34" charset="0"/>
            </a:endParaRPr>
          </a:p>
        </p:txBody>
      </p:sp>
      <p:pic>
        <p:nvPicPr>
          <p:cNvPr id="1028" name="Picture 4" descr="A group of people in a hospital wearing gowns, masks, and head coverings begin to take off their gowns. A person at the front of the group is wearing scrubs and demonstrates how the gown would be taken off.">
            <a:extLst>
              <a:ext uri="{FF2B5EF4-FFF2-40B4-BE49-F238E27FC236}">
                <a16:creationId xmlns:a16="http://schemas.microsoft.com/office/drawing/2014/main" id="{40451288-616C-8D22-452B-5C1A7EA3705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96050" y="1581414"/>
            <a:ext cx="4932155" cy="3487738"/>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F4B40E3D-56DD-C3AA-E124-7AD37DCCCBA3}"/>
              </a:ext>
            </a:extLst>
          </p:cNvPr>
          <p:cNvSpPr txBox="1"/>
          <p:nvPr/>
        </p:nvSpPr>
        <p:spPr>
          <a:xfrm>
            <a:off x="5958577" y="5079038"/>
            <a:ext cx="6007100" cy="307777"/>
          </a:xfrm>
          <a:prstGeom prst="rect">
            <a:avLst/>
          </a:prstGeom>
          <a:noFill/>
        </p:spPr>
        <p:txBody>
          <a:bodyPr wrap="square">
            <a:spAutoFit/>
          </a:bodyPr>
          <a:lstStyle/>
          <a:p>
            <a:pPr algn="ctr"/>
            <a:r>
              <a:rPr lang="en-US" sz="1400"/>
              <a:t>https://phil.cdc.gov//PHIL_Images/18351/18351_lores.jpg</a:t>
            </a:r>
          </a:p>
        </p:txBody>
      </p:sp>
    </p:spTree>
    <p:extLst>
      <p:ext uri="{BB962C8B-B14F-4D97-AF65-F5344CB8AC3E}">
        <p14:creationId xmlns:p14="http://schemas.microsoft.com/office/powerpoint/2010/main" val="2948656784"/>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DA62067-13A7-CBC3-1731-AEC570D613A4}"/>
              </a:ext>
              <a:ext uri="{C183D7F6-B498-43B3-948B-1728B52AA6E4}">
                <adec:decorative xmlns:adec="http://schemas.microsoft.com/office/drawing/2017/decorative" val="1"/>
              </a:ext>
            </a:extLst>
          </p:cNvPr>
          <p:cNvSpPr/>
          <p:nvPr/>
        </p:nvSpPr>
        <p:spPr>
          <a:xfrm>
            <a:off x="-1" y="1"/>
            <a:ext cx="4885151" cy="6739002"/>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1347912-DCBB-4C87-8FF4-AE3BD560F5F7}"/>
              </a:ext>
            </a:extLst>
          </p:cNvPr>
          <p:cNvSpPr>
            <a:spLocks noGrp="1"/>
          </p:cNvSpPr>
          <p:nvPr>
            <p:ph type="title"/>
          </p:nvPr>
        </p:nvSpPr>
        <p:spPr>
          <a:xfrm>
            <a:off x="475989" y="1478070"/>
            <a:ext cx="3970750" cy="3231715"/>
          </a:xfrm>
        </p:spPr>
        <p:txBody>
          <a:bodyPr vert="horz" lIns="91440" tIns="45720" rIns="91440" bIns="45720" rtlCol="0" anchor="b">
            <a:normAutofit/>
          </a:bodyPr>
          <a:lstStyle/>
          <a:p>
            <a:pPr>
              <a:lnSpc>
                <a:spcPct val="90000"/>
              </a:lnSpc>
            </a:pPr>
            <a:r>
              <a:rPr lang="en-US" sz="3400">
                <a:solidFill>
                  <a:schemeClr val="bg2"/>
                </a:solidFill>
                <a:latin typeface="+mj-lt"/>
              </a:rPr>
              <a:t>P</a:t>
            </a:r>
            <a:r>
              <a:rPr lang="en-US" sz="3400" kern="1200">
                <a:solidFill>
                  <a:schemeClr val="bg2"/>
                </a:solidFill>
                <a:latin typeface="+mj-lt"/>
                <a:ea typeface="+mj-ea"/>
                <a:cs typeface="+mj-cs"/>
              </a:rPr>
              <a:t>PE </a:t>
            </a:r>
            <a:br>
              <a:rPr lang="en-US" sz="3400" kern="1200">
                <a:solidFill>
                  <a:schemeClr val="bg2"/>
                </a:solidFill>
                <a:latin typeface="+mj-lt"/>
                <a:ea typeface="+mj-ea"/>
                <a:cs typeface="+mj-cs"/>
              </a:rPr>
            </a:br>
            <a:r>
              <a:rPr lang="en-US" sz="3400" kern="1200">
                <a:solidFill>
                  <a:schemeClr val="bg2"/>
                </a:solidFill>
                <a:latin typeface="+mj-lt"/>
                <a:ea typeface="+mj-ea"/>
                <a:cs typeface="+mj-cs"/>
              </a:rPr>
              <a:t>Donning &amp; Doffing </a:t>
            </a:r>
            <a:r>
              <a:rPr lang="en-US" sz="3400">
                <a:solidFill>
                  <a:schemeClr val="bg2"/>
                </a:solidFill>
                <a:latin typeface="+mj-lt"/>
              </a:rPr>
              <a:t>Videos</a:t>
            </a:r>
            <a:br>
              <a:rPr lang="en-US" sz="3400" b="0">
                <a:solidFill>
                  <a:schemeClr val="bg2"/>
                </a:solidFill>
                <a:latin typeface="+mj-lt"/>
              </a:rPr>
            </a:br>
            <a:br>
              <a:rPr lang="en-US" sz="3400" b="0">
                <a:solidFill>
                  <a:schemeClr val="bg2"/>
                </a:solidFill>
                <a:latin typeface="+mj-lt"/>
              </a:rPr>
            </a:br>
            <a:endParaRPr lang="en-US" sz="3400" b="0" kern="1200">
              <a:solidFill>
                <a:schemeClr val="bg2"/>
              </a:solidFill>
              <a:latin typeface="+mj-lt"/>
              <a:ea typeface="+mj-ea"/>
              <a:cs typeface="+mj-cs"/>
            </a:endParaRPr>
          </a:p>
        </p:txBody>
      </p:sp>
      <p:sp>
        <p:nvSpPr>
          <p:cNvPr id="3" name="Text Placeholder 2">
            <a:extLst>
              <a:ext uri="{FF2B5EF4-FFF2-40B4-BE49-F238E27FC236}">
                <a16:creationId xmlns:a16="http://schemas.microsoft.com/office/drawing/2014/main" id="{96072F20-1366-4194-9DFE-5F2AEE59AC15}"/>
              </a:ext>
            </a:extLst>
          </p:cNvPr>
          <p:cNvSpPr>
            <a:spLocks noGrp="1"/>
          </p:cNvSpPr>
          <p:nvPr>
            <p:ph type="body" sz="quarter" idx="10"/>
          </p:nvPr>
        </p:nvSpPr>
        <p:spPr>
          <a:xfrm>
            <a:off x="5724394" y="526094"/>
            <a:ext cx="5858005" cy="5474658"/>
          </a:xfrm>
        </p:spPr>
        <p:txBody>
          <a:bodyPr vert="horz" lIns="91440" tIns="45720" rIns="91440" bIns="45720" rtlCol="0" anchor="ctr">
            <a:normAutofit/>
          </a:bodyPr>
          <a:lstStyle/>
          <a:p>
            <a:pPr marL="114291" indent="0">
              <a:buNone/>
            </a:pPr>
            <a:r>
              <a:rPr lang="en-US" sz="2800" dirty="0">
                <a:solidFill>
                  <a:srgbClr val="000000"/>
                </a:solidFill>
              </a:rPr>
              <a:t>Exactly how to don and doff PPE depends on the specific PPE items available.</a:t>
            </a:r>
          </a:p>
          <a:p>
            <a:pPr marL="114291" indent="0">
              <a:buNone/>
            </a:pPr>
            <a:endParaRPr lang="en-US" sz="2800" dirty="0">
              <a:solidFill>
                <a:srgbClr val="000000"/>
              </a:solidFill>
            </a:endParaRPr>
          </a:p>
          <a:p>
            <a:pPr marL="114291" indent="0">
              <a:buNone/>
            </a:pPr>
            <a:r>
              <a:rPr lang="en-US" sz="2800" dirty="0">
                <a:solidFill>
                  <a:srgbClr val="000000"/>
                </a:solidFill>
              </a:rPr>
              <a:t>The link below provides videos on donning and doffing:</a:t>
            </a:r>
            <a:endParaRPr lang="en-US" sz="2400" dirty="0">
              <a:solidFill>
                <a:schemeClr val="tx1"/>
              </a:solidFill>
            </a:endParaRPr>
          </a:p>
          <a:p>
            <a:pPr marL="114291" indent="0">
              <a:buNone/>
            </a:pPr>
            <a:r>
              <a:rPr lang="en-US" sz="2400" dirty="0">
                <a:solidFill>
                  <a:schemeClr val="tx1"/>
                </a:solidFill>
                <a:hlinkClick r:id="rId3"/>
              </a:rPr>
              <a:t>https://www.cdc.gov/vhf/ebola/hcp/ppe-training/index.html</a:t>
            </a:r>
            <a:endParaRPr lang="en-US" sz="2400" dirty="0">
              <a:solidFill>
                <a:schemeClr val="tx1"/>
              </a:solidFill>
            </a:endParaRPr>
          </a:p>
          <a:p>
            <a:pPr indent="-228600">
              <a:buFont typeface="Arial" panose="020B0604020202020204" pitchFamily="34" charset="0"/>
              <a:buChar char="•"/>
            </a:pPr>
            <a:endParaRPr lang="en-US" dirty="0">
              <a:solidFill>
                <a:schemeClr val="tx1"/>
              </a:solidFill>
            </a:endParaRPr>
          </a:p>
          <a:p>
            <a:pPr indent="-228600">
              <a:buFont typeface="Arial" panose="020B0604020202020204" pitchFamily="34" charset="0"/>
              <a:buChar char="•"/>
            </a:pPr>
            <a:endParaRPr lang="en-US" dirty="0">
              <a:solidFill>
                <a:schemeClr val="tx1"/>
              </a:solidFill>
            </a:endParaRPr>
          </a:p>
        </p:txBody>
      </p:sp>
    </p:spTree>
    <p:extLst>
      <p:ext uri="{BB962C8B-B14F-4D97-AF65-F5344CB8AC3E}">
        <p14:creationId xmlns:p14="http://schemas.microsoft.com/office/powerpoint/2010/main" val="3530973128"/>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967331"/>
          </a:xfrm>
        </p:spPr>
        <p:txBody>
          <a:bodyPr/>
          <a:lstStyle/>
          <a:p>
            <a:r>
              <a:rPr lang="fr-BE" sz="4000" dirty="0" err="1">
                <a:solidFill>
                  <a:schemeClr val="accent5">
                    <a:lumMod val="75000"/>
                  </a:schemeClr>
                </a:solidFill>
                <a:latin typeface="Calibri Light" panose="020F0302020204030204" pitchFamily="34" charset="0"/>
                <a:cs typeface="Calibri Light" panose="020F0302020204030204" pitchFamily="34" charset="0"/>
              </a:rPr>
              <a:t>Donning</a:t>
            </a:r>
            <a:r>
              <a:rPr lang="fr-BE" sz="4000" dirty="0">
                <a:solidFill>
                  <a:schemeClr val="accent5">
                    <a:lumMod val="75000"/>
                  </a:schemeClr>
                </a:solidFill>
                <a:latin typeface="Calibri Light" panose="020F0302020204030204" pitchFamily="34" charset="0"/>
                <a:cs typeface="Calibri Light" panose="020F0302020204030204" pitchFamily="34" charset="0"/>
              </a:rPr>
              <a:t> PPE: Notes</a:t>
            </a:r>
            <a:endParaRPr lang="en-US" sz="4000" dirty="0">
              <a:solidFill>
                <a:schemeClr val="accent5">
                  <a:lumMod val="75000"/>
                </a:schemeClr>
              </a:solidFill>
              <a:latin typeface="Calibri Light" panose="020F0302020204030204" pitchFamily="34" charset="0"/>
              <a:cs typeface="Calibri Light" panose="020F0302020204030204" pitchFamily="34" charset="0"/>
            </a:endParaRPr>
          </a:p>
        </p:txBody>
      </p:sp>
      <p:sp>
        <p:nvSpPr>
          <p:cNvPr id="3" name="Text Placeholder 2"/>
          <p:cNvSpPr>
            <a:spLocks noGrp="1"/>
          </p:cNvSpPr>
          <p:nvPr>
            <p:ph type="body" sz="quarter" idx="10"/>
          </p:nvPr>
        </p:nvSpPr>
        <p:spPr>
          <a:xfrm>
            <a:off x="598227" y="1439563"/>
            <a:ext cx="5486400" cy="4176467"/>
          </a:xfrm>
        </p:spPr>
        <p:txBody>
          <a:bodyPr>
            <a:normAutofit/>
          </a:bodyPr>
          <a:lstStyle/>
          <a:p>
            <a:pPr marL="342265" indent="-342265"/>
            <a:r>
              <a:rPr lang="en-US" sz="2400" b="1">
                <a:solidFill>
                  <a:srgbClr val="000000"/>
                </a:solidFill>
                <a:latin typeface="Calibri"/>
                <a:cs typeface="Calibri"/>
              </a:rPr>
              <a:t>Before donning PPE</a:t>
            </a:r>
            <a:endParaRPr lang="en-US">
              <a:solidFill>
                <a:srgbClr val="000000"/>
              </a:solidFill>
            </a:endParaRPr>
          </a:p>
          <a:p>
            <a:pPr marL="742315" lvl="1" indent="-285115"/>
            <a:r>
              <a:rPr lang="en-US" sz="2500">
                <a:solidFill>
                  <a:srgbClr val="000000"/>
                </a:solidFill>
                <a:latin typeface="Calibri"/>
                <a:cs typeface="Calibri"/>
              </a:rPr>
              <a:t>Wear dedicated clothing or garments that can be replaced or laundered (e.g., scrubs)</a:t>
            </a:r>
          </a:p>
          <a:p>
            <a:pPr marL="742315" lvl="1" indent="-285115"/>
            <a:r>
              <a:rPr lang="en-US" sz="2500">
                <a:solidFill>
                  <a:srgbClr val="000000"/>
                </a:solidFill>
                <a:latin typeface="Calibri"/>
                <a:cs typeface="Calibri"/>
              </a:rPr>
              <a:t>Take off jewelry and accessories</a:t>
            </a:r>
          </a:p>
          <a:p>
            <a:pPr marL="742315" lvl="1" indent="-285115"/>
            <a:r>
              <a:rPr lang="en-US" sz="2500">
                <a:solidFill>
                  <a:srgbClr val="000000"/>
                </a:solidFill>
                <a:latin typeface="Calibri"/>
                <a:cs typeface="Calibri"/>
              </a:rPr>
              <a:t>Perform hand hygiene</a:t>
            </a:r>
          </a:p>
          <a:p>
            <a:pPr marL="742315" lvl="1" indent="-285115"/>
            <a:r>
              <a:rPr lang="en-US" sz="2500">
                <a:solidFill>
                  <a:srgbClr val="000000"/>
                </a:solidFill>
                <a:latin typeface="Calibri"/>
                <a:cs typeface="Calibri"/>
              </a:rPr>
              <a:t>Check for tears and other damage in PPE that could reduce effectiveness</a:t>
            </a:r>
          </a:p>
          <a:p>
            <a:pPr marL="342265" indent="-342265"/>
            <a:endParaRPr lang="en-US" sz="2400">
              <a:solidFill>
                <a:schemeClr val="accent4">
                  <a:lumMod val="50000"/>
                </a:schemeClr>
              </a:solidFill>
              <a:latin typeface="Calibri"/>
              <a:cs typeface="Calibri"/>
            </a:endParaRPr>
          </a:p>
          <a:p>
            <a:pPr marL="342265" indent="-342265"/>
            <a:endParaRPr lang="en-US" sz="2400">
              <a:solidFill>
                <a:schemeClr val="accent4">
                  <a:lumMod val="50000"/>
                </a:schemeClr>
              </a:solidFill>
              <a:latin typeface="Calibri"/>
              <a:cs typeface="Calibri"/>
            </a:endParaRPr>
          </a:p>
          <a:p>
            <a:pPr marL="0" indent="0">
              <a:buNone/>
            </a:pPr>
            <a:endParaRPr lang="en-US" sz="2400">
              <a:solidFill>
                <a:schemeClr val="accent4">
                  <a:lumMod val="50000"/>
                </a:schemeClr>
              </a:solidFill>
              <a:latin typeface="Calibri"/>
              <a:cs typeface="Calibri"/>
            </a:endParaRPr>
          </a:p>
        </p:txBody>
      </p:sp>
      <p:pic>
        <p:nvPicPr>
          <p:cNvPr id="7" name="Picture 6" descr="An image of hands being washed under water and beside that, an image of hands with one hand squeezing hand sanitizer into the palm of the other hand.">
            <a:extLst>
              <a:ext uri="{FF2B5EF4-FFF2-40B4-BE49-F238E27FC236}">
                <a16:creationId xmlns:a16="http://schemas.microsoft.com/office/drawing/2014/main" id="{7943E270-3C1A-4484-8E35-CC1137B06EAD}"/>
              </a:ext>
            </a:extLst>
          </p:cNvPr>
          <p:cNvPicPr>
            <a:picLocks noChangeAspect="1"/>
          </p:cNvPicPr>
          <p:nvPr/>
        </p:nvPicPr>
        <p:blipFill>
          <a:blip r:embed="rId3"/>
          <a:stretch>
            <a:fillRect/>
          </a:stretch>
        </p:blipFill>
        <p:spPr>
          <a:xfrm>
            <a:off x="7035791" y="2037079"/>
            <a:ext cx="3026728" cy="1212601"/>
          </a:xfrm>
          <a:prstGeom prst="rect">
            <a:avLst/>
          </a:prstGeom>
        </p:spPr>
      </p:pic>
      <p:sp>
        <p:nvSpPr>
          <p:cNvPr id="9" name="Rectangle 8">
            <a:extLst>
              <a:ext uri="{FF2B5EF4-FFF2-40B4-BE49-F238E27FC236}">
                <a16:creationId xmlns:a16="http://schemas.microsoft.com/office/drawing/2014/main" id="{DDDE285A-A4DB-4FA6-87BD-E376636E555A}"/>
              </a:ext>
            </a:extLst>
          </p:cNvPr>
          <p:cNvSpPr/>
          <p:nvPr/>
        </p:nvSpPr>
        <p:spPr>
          <a:xfrm>
            <a:off x="632348" y="5100060"/>
            <a:ext cx="5475027" cy="846386"/>
          </a:xfrm>
          <a:prstGeom prst="rect">
            <a:avLst/>
          </a:prstGeom>
        </p:spPr>
        <p:txBody>
          <a:bodyPr wrap="square">
            <a:spAutoFit/>
          </a:bodyPr>
          <a:lstStyle/>
          <a:p>
            <a:pPr marL="342900" indent="-342900">
              <a:buClr>
                <a:schemeClr val="accent2">
                  <a:lumMod val="60000"/>
                  <a:lumOff val="40000"/>
                </a:schemeClr>
              </a:buClr>
              <a:buFont typeface="Arial" panose="020B0604020202020204" pitchFamily="34" charset="0"/>
              <a:buChar char="•"/>
            </a:pPr>
            <a:r>
              <a:rPr lang="en-US" sz="2400" b="1">
                <a:solidFill>
                  <a:srgbClr val="000000"/>
                </a:solidFill>
                <a:latin typeface="Calibri"/>
                <a:cs typeface="Calibri"/>
              </a:rPr>
              <a:t>Donning a gown</a:t>
            </a:r>
          </a:p>
          <a:p>
            <a:pPr marL="800100" lvl="1" indent="-342900">
              <a:buClr>
                <a:schemeClr val="accent2">
                  <a:lumMod val="60000"/>
                  <a:lumOff val="40000"/>
                </a:schemeClr>
              </a:buClr>
              <a:buFont typeface="Calibri" panose="020F0502020204030204" pitchFamily="34" charset="0"/>
              <a:buChar char="—"/>
            </a:pPr>
            <a:r>
              <a:rPr lang="en-US" sz="2500">
                <a:solidFill>
                  <a:srgbClr val="000000"/>
                </a:solidFill>
                <a:latin typeface="Calibri"/>
                <a:cs typeface="Calibri"/>
              </a:rPr>
              <a:t>Secure at neck and waist with ties</a:t>
            </a:r>
          </a:p>
        </p:txBody>
      </p:sp>
      <p:pic>
        <p:nvPicPr>
          <p:cNvPr id="10" name="Picture 9" descr="Two images of a person putting on a gown. The first image is the side view of person putting a gowns on over arms. The second image shows the back of the person as they tie the gown in the back.">
            <a:extLst>
              <a:ext uri="{FF2B5EF4-FFF2-40B4-BE49-F238E27FC236}">
                <a16:creationId xmlns:a16="http://schemas.microsoft.com/office/drawing/2014/main" id="{2BFA1FEE-D6AB-4561-9DAD-231B42AB3DA0}"/>
              </a:ext>
            </a:extLst>
          </p:cNvPr>
          <p:cNvPicPr>
            <a:picLocks noChangeAspect="1"/>
          </p:cNvPicPr>
          <p:nvPr/>
        </p:nvPicPr>
        <p:blipFill>
          <a:blip r:embed="rId4"/>
          <a:stretch>
            <a:fillRect/>
          </a:stretch>
        </p:blipFill>
        <p:spPr>
          <a:xfrm>
            <a:off x="6654385" y="4324766"/>
            <a:ext cx="3789539" cy="1967645"/>
          </a:xfrm>
          <a:prstGeom prst="rect">
            <a:avLst/>
          </a:prstGeom>
        </p:spPr>
      </p:pic>
    </p:spTree>
    <p:extLst>
      <p:ext uri="{BB962C8B-B14F-4D97-AF65-F5344CB8AC3E}">
        <p14:creationId xmlns:p14="http://schemas.microsoft.com/office/powerpoint/2010/main" val="3389660434"/>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BE" dirty="0" err="1">
                <a:solidFill>
                  <a:schemeClr val="accent5">
                    <a:lumMod val="75000"/>
                  </a:schemeClr>
                </a:solidFill>
                <a:latin typeface="Calibri Light" panose="020F0302020204030204" pitchFamily="34" charset="0"/>
                <a:cs typeface="Calibri Light" panose="020F0302020204030204" pitchFamily="34" charset="0"/>
              </a:rPr>
              <a:t>Donning</a:t>
            </a:r>
            <a:r>
              <a:rPr lang="fr-BE" dirty="0">
                <a:solidFill>
                  <a:schemeClr val="accent5">
                    <a:lumMod val="75000"/>
                  </a:schemeClr>
                </a:solidFill>
                <a:latin typeface="Calibri Light" panose="020F0302020204030204" pitchFamily="34" charset="0"/>
                <a:cs typeface="Calibri Light" panose="020F0302020204030204" pitchFamily="34" charset="0"/>
              </a:rPr>
              <a:t> PPE: Notes </a:t>
            </a:r>
            <a:r>
              <a:rPr lang="fr-BE" dirty="0">
                <a:solidFill>
                  <a:schemeClr val="bg2"/>
                </a:solidFill>
                <a:latin typeface="Calibri Light" panose="020F0302020204030204" pitchFamily="34" charset="0"/>
                <a:cs typeface="Calibri Light" panose="020F0302020204030204" pitchFamily="34" charset="0"/>
              </a:rPr>
              <a:t>(</a:t>
            </a:r>
            <a:r>
              <a:rPr lang="fr-BE" dirty="0" err="1">
                <a:solidFill>
                  <a:schemeClr val="bg2"/>
                </a:solidFill>
                <a:latin typeface="Calibri Light" panose="020F0302020204030204" pitchFamily="34" charset="0"/>
                <a:cs typeface="Calibri Light" panose="020F0302020204030204" pitchFamily="34" charset="0"/>
              </a:rPr>
              <a:t>continued</a:t>
            </a:r>
            <a:r>
              <a:rPr lang="fr-BE" dirty="0">
                <a:solidFill>
                  <a:schemeClr val="bg2"/>
                </a:solidFill>
                <a:latin typeface="Calibri Light" panose="020F0302020204030204" pitchFamily="34" charset="0"/>
                <a:cs typeface="Calibri Light" panose="020F0302020204030204" pitchFamily="34" charset="0"/>
              </a:rPr>
              <a:t>)</a:t>
            </a:r>
            <a:endParaRPr lang="en-US" dirty="0">
              <a:solidFill>
                <a:schemeClr val="bg2"/>
              </a:solidFill>
              <a:latin typeface="Calibri Light" panose="020F0302020204030204" pitchFamily="34" charset="0"/>
              <a:cs typeface="Calibri Light" panose="020F0302020204030204" pitchFamily="34" charset="0"/>
            </a:endParaRPr>
          </a:p>
        </p:txBody>
      </p:sp>
      <p:sp>
        <p:nvSpPr>
          <p:cNvPr id="3" name="Text Placeholder 2"/>
          <p:cNvSpPr>
            <a:spLocks noGrp="1"/>
          </p:cNvSpPr>
          <p:nvPr>
            <p:ph type="body" sz="quarter" idx="10"/>
          </p:nvPr>
        </p:nvSpPr>
        <p:spPr>
          <a:xfrm>
            <a:off x="609600" y="1481385"/>
            <a:ext cx="7122826" cy="4176467"/>
          </a:xfrm>
        </p:spPr>
        <p:txBody>
          <a:bodyPr>
            <a:normAutofit/>
          </a:bodyPr>
          <a:lstStyle/>
          <a:p>
            <a:r>
              <a:rPr lang="en-US" sz="2400" b="1">
                <a:solidFill>
                  <a:srgbClr val="000000"/>
                </a:solidFill>
                <a:latin typeface="Calibri"/>
                <a:cs typeface="Calibri"/>
              </a:rPr>
              <a:t>Face mask</a:t>
            </a:r>
            <a:r>
              <a:rPr lang="en-US" sz="2400">
                <a:solidFill>
                  <a:srgbClr val="000000"/>
                </a:solidFill>
                <a:latin typeface="Calibri"/>
                <a:cs typeface="Calibri"/>
              </a:rPr>
              <a:t> </a:t>
            </a:r>
          </a:p>
          <a:p>
            <a:pPr lvl="1"/>
            <a:r>
              <a:rPr lang="en-US" sz="2400">
                <a:solidFill>
                  <a:srgbClr val="000000"/>
                </a:solidFill>
                <a:latin typeface="Calibri"/>
                <a:cs typeface="Calibri"/>
              </a:rPr>
              <a:t>Place mask over nose, mouth, and chin</a:t>
            </a:r>
          </a:p>
          <a:p>
            <a:pPr lvl="1"/>
            <a:r>
              <a:rPr lang="en-US" sz="2400">
                <a:solidFill>
                  <a:srgbClr val="000000"/>
                </a:solidFill>
                <a:latin typeface="Calibri"/>
                <a:cs typeface="Calibri"/>
              </a:rPr>
              <a:t>Fit flexible nose piece over bridge of nose</a:t>
            </a:r>
          </a:p>
          <a:p>
            <a:pPr lvl="1"/>
            <a:r>
              <a:rPr lang="en-US" sz="2400" b="1">
                <a:solidFill>
                  <a:srgbClr val="000000"/>
                </a:solidFill>
                <a:latin typeface="Calibri"/>
                <a:cs typeface="Calibri"/>
              </a:rPr>
              <a:t>Adjust to fit  </a:t>
            </a:r>
          </a:p>
          <a:p>
            <a:pPr marL="514350" indent="-514350">
              <a:buFontTx/>
              <a:buAutoNum type="arabicPeriod" startAt="3"/>
            </a:pPr>
            <a:endParaRPr lang="en-US">
              <a:latin typeface="Calibri"/>
              <a:cs typeface="Calibri"/>
            </a:endParaRPr>
          </a:p>
          <a:p>
            <a:pPr marL="0" indent="0">
              <a:buNone/>
            </a:pPr>
            <a:endParaRPr lang="en-US">
              <a:latin typeface="Calibri"/>
              <a:cs typeface="Calibri Light"/>
            </a:endParaRPr>
          </a:p>
        </p:txBody>
      </p:sp>
      <p:pic>
        <p:nvPicPr>
          <p:cNvPr id="9" name="Picture 8" descr="Image of a person wearing a mask over mouth and nose that ties in back.">
            <a:extLst>
              <a:ext uri="{FF2B5EF4-FFF2-40B4-BE49-F238E27FC236}">
                <a16:creationId xmlns:a16="http://schemas.microsoft.com/office/drawing/2014/main" id="{60B99C24-D0E7-4FB4-BAA2-EEB92D5DCFEE}"/>
              </a:ext>
            </a:extLst>
          </p:cNvPr>
          <p:cNvPicPr>
            <a:picLocks noChangeAspect="1"/>
          </p:cNvPicPr>
          <p:nvPr/>
        </p:nvPicPr>
        <p:blipFill>
          <a:blip r:embed="rId3"/>
          <a:stretch>
            <a:fillRect/>
          </a:stretch>
        </p:blipFill>
        <p:spPr>
          <a:xfrm>
            <a:off x="7875373" y="1029637"/>
            <a:ext cx="1890584" cy="1957154"/>
          </a:xfrm>
          <a:prstGeom prst="rect">
            <a:avLst/>
          </a:prstGeom>
        </p:spPr>
      </p:pic>
      <p:sp>
        <p:nvSpPr>
          <p:cNvPr id="12" name="Text Placeholder 2">
            <a:extLst>
              <a:ext uri="{FF2B5EF4-FFF2-40B4-BE49-F238E27FC236}">
                <a16:creationId xmlns:a16="http://schemas.microsoft.com/office/drawing/2014/main" id="{56110003-617E-47BC-AD2B-153388BEAE1E}"/>
              </a:ext>
            </a:extLst>
          </p:cNvPr>
          <p:cNvSpPr txBox="1">
            <a:spLocks/>
          </p:cNvSpPr>
          <p:nvPr/>
        </p:nvSpPr>
        <p:spPr bwMode="auto">
          <a:xfrm>
            <a:off x="694453" y="3425841"/>
            <a:ext cx="4739631" cy="13067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891" indent="-342891" algn="l" rtl="0" eaLnBrk="0" fontAlgn="base" hangingPunct="0">
              <a:spcBef>
                <a:spcPct val="20000"/>
              </a:spcBef>
              <a:spcAft>
                <a:spcPct val="0"/>
              </a:spcAft>
              <a:buClr>
                <a:srgbClr val="005DAA"/>
              </a:buClr>
              <a:buFont typeface="Wingdings" panose="05000000000000000000" pitchFamily="2" charset="2"/>
              <a:buChar char="§"/>
              <a:defRPr sz="2000" kern="1200">
                <a:solidFill>
                  <a:schemeClr val="accent4">
                    <a:lumMod val="75000"/>
                  </a:schemeClr>
                </a:solidFill>
                <a:latin typeface="Calibri" panose="020F0502020204030204" pitchFamily="34" charset="0"/>
                <a:ea typeface="+mn-ea"/>
                <a:cs typeface="+mn-cs"/>
              </a:defRPr>
            </a:lvl1pPr>
            <a:lvl2pPr marL="742932" indent="-285744" algn="l" rtl="0" eaLnBrk="0" fontAlgn="base" hangingPunct="0">
              <a:spcBef>
                <a:spcPct val="20000"/>
              </a:spcBef>
              <a:spcAft>
                <a:spcPct val="0"/>
              </a:spcAft>
              <a:buClr>
                <a:srgbClr val="532E63"/>
              </a:buClr>
              <a:buFont typeface="Arial" panose="020B0604020202020204" pitchFamily="34" charset="0"/>
              <a:buChar char="–"/>
              <a:defRPr sz="2000" kern="1200">
                <a:solidFill>
                  <a:schemeClr val="accent4">
                    <a:lumMod val="75000"/>
                  </a:schemeClr>
                </a:solidFill>
                <a:latin typeface="Calibri" panose="020F0502020204030204" pitchFamily="34" charset="0"/>
                <a:ea typeface="+mn-ea"/>
                <a:cs typeface="+mn-cs"/>
              </a:defRPr>
            </a:lvl2pPr>
            <a:lvl3pPr marL="1142971" indent="-228594" algn="l" rtl="0" eaLnBrk="0" fontAlgn="base" hangingPunct="0">
              <a:spcBef>
                <a:spcPct val="20000"/>
              </a:spcBef>
              <a:spcAft>
                <a:spcPct val="0"/>
              </a:spcAft>
              <a:buClr>
                <a:srgbClr val="9A3B26"/>
              </a:buClr>
              <a:buFont typeface="Arial" panose="020B0604020202020204" pitchFamily="34" charset="0"/>
              <a:buChar char="•"/>
              <a:defRPr sz="2000" kern="1200">
                <a:solidFill>
                  <a:schemeClr val="accent4">
                    <a:lumMod val="75000"/>
                  </a:schemeClr>
                </a:solidFill>
                <a:latin typeface="Calibri" panose="020F0502020204030204" pitchFamily="34" charset="0"/>
                <a:ea typeface="+mn-ea"/>
                <a:cs typeface="+mn-cs"/>
              </a:defRPr>
            </a:lvl3pPr>
            <a:lvl4pPr marL="1600160" indent="-228594" algn="l" rtl="0" eaLnBrk="0" fontAlgn="base" hangingPunct="0">
              <a:spcBef>
                <a:spcPct val="20000"/>
              </a:spcBef>
              <a:spcAft>
                <a:spcPct val="0"/>
              </a:spcAft>
              <a:buFont typeface="Arial" panose="020B0604020202020204" pitchFamily="34" charset="0"/>
              <a:buChar char="–"/>
              <a:defRPr sz="2000" kern="1200">
                <a:solidFill>
                  <a:schemeClr val="accent4">
                    <a:lumMod val="75000"/>
                  </a:schemeClr>
                </a:solidFill>
                <a:latin typeface="Calibri" panose="020F0502020204030204" pitchFamily="34" charset="0"/>
                <a:ea typeface="+mn-ea"/>
                <a:cs typeface="+mn-cs"/>
              </a:defRPr>
            </a:lvl4pPr>
            <a:lvl5pPr marL="2057349" indent="-228594" algn="l" rtl="0" eaLnBrk="0" fontAlgn="base" hangingPunct="0">
              <a:spcBef>
                <a:spcPct val="20000"/>
              </a:spcBef>
              <a:spcAft>
                <a:spcPct val="0"/>
              </a:spcAft>
              <a:buFont typeface="Arial" panose="020B0604020202020204" pitchFamily="34" charset="0"/>
              <a:buChar char="»"/>
              <a:defRPr sz="2000" kern="1200">
                <a:solidFill>
                  <a:schemeClr val="accent4">
                    <a:lumMod val="75000"/>
                  </a:schemeClr>
                </a:solidFill>
                <a:latin typeface="Calibri" panose="020F0502020204030204" pitchFamily="34" charset="0"/>
                <a:ea typeface="+mn-ea"/>
                <a:cs typeface="+mn-cs"/>
              </a:defRPr>
            </a:lvl5pPr>
            <a:lvl6pPr marL="2514537"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26"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Clr>
                <a:schemeClr val="accent2">
                  <a:lumMod val="60000"/>
                  <a:lumOff val="40000"/>
                </a:schemeClr>
              </a:buClr>
              <a:buFont typeface="Arial" panose="020B0604020202020204" pitchFamily="34" charset="0"/>
              <a:buChar char="•"/>
            </a:pPr>
            <a:r>
              <a:rPr lang="en-US" sz="2400" b="1">
                <a:solidFill>
                  <a:srgbClr val="000000"/>
                </a:solidFill>
                <a:latin typeface="Calibri"/>
                <a:cs typeface="Calibri"/>
              </a:rPr>
              <a:t>Face shield or goggles</a:t>
            </a:r>
            <a:r>
              <a:rPr lang="en-US" sz="2400">
                <a:solidFill>
                  <a:srgbClr val="000000"/>
                </a:solidFill>
                <a:latin typeface="Calibri"/>
                <a:cs typeface="Calibri"/>
              </a:rPr>
              <a:t> </a:t>
            </a:r>
          </a:p>
          <a:p>
            <a:pPr lvl="1">
              <a:buClr>
                <a:schemeClr val="accent2">
                  <a:lumMod val="60000"/>
                  <a:lumOff val="40000"/>
                </a:schemeClr>
              </a:buClr>
              <a:buFont typeface="Calibri" panose="020F0502020204030204" pitchFamily="34" charset="0"/>
              <a:buChar char="—"/>
            </a:pPr>
            <a:r>
              <a:rPr lang="en-US" sz="2400">
                <a:solidFill>
                  <a:srgbClr val="000000"/>
                </a:solidFill>
                <a:latin typeface="Calibri"/>
                <a:cs typeface="Calibri"/>
              </a:rPr>
              <a:t>Place over face and eyes</a:t>
            </a:r>
          </a:p>
          <a:p>
            <a:pPr lvl="1">
              <a:buClr>
                <a:schemeClr val="accent2">
                  <a:lumMod val="60000"/>
                  <a:lumOff val="40000"/>
                </a:schemeClr>
              </a:buClr>
              <a:buFont typeface="Calibri" panose="020F0502020204030204" pitchFamily="34" charset="0"/>
              <a:buChar char="—"/>
            </a:pPr>
            <a:r>
              <a:rPr lang="en-US" sz="2400" b="1">
                <a:solidFill>
                  <a:srgbClr val="000000"/>
                </a:solidFill>
                <a:latin typeface="Calibri"/>
                <a:cs typeface="Calibri"/>
              </a:rPr>
              <a:t>Adjust to fit  </a:t>
            </a:r>
          </a:p>
          <a:p>
            <a:pPr marL="514350" indent="-514350">
              <a:buFontTx/>
              <a:buAutoNum type="arabicPeriod" startAt="3"/>
            </a:pPr>
            <a:endParaRPr lang="en-US">
              <a:latin typeface="Calibri"/>
              <a:cs typeface="Calibri"/>
            </a:endParaRPr>
          </a:p>
          <a:p>
            <a:pPr marL="0" indent="0">
              <a:buNone/>
            </a:pPr>
            <a:endParaRPr lang="en-US">
              <a:latin typeface="Calibri"/>
              <a:cs typeface="Calibri Light"/>
            </a:endParaRPr>
          </a:p>
        </p:txBody>
      </p:sp>
      <p:pic>
        <p:nvPicPr>
          <p:cNvPr id="13" name="Picture 12" descr="Two images. The first shows someone wearing a gown and face mask and putting on goggles. The second shows someone in a gown in goggles putting on a face shield.">
            <a:extLst>
              <a:ext uri="{FF2B5EF4-FFF2-40B4-BE49-F238E27FC236}">
                <a16:creationId xmlns:a16="http://schemas.microsoft.com/office/drawing/2014/main" id="{A1AEB9AF-EE0E-4B8A-B494-52ABEBE22FD1}"/>
              </a:ext>
            </a:extLst>
          </p:cNvPr>
          <p:cNvPicPr>
            <a:picLocks noChangeAspect="1"/>
          </p:cNvPicPr>
          <p:nvPr/>
        </p:nvPicPr>
        <p:blipFill rotWithShape="1">
          <a:blip r:embed="rId4"/>
          <a:srcRect t="1" r="31271" b="609"/>
          <a:stretch/>
        </p:blipFill>
        <p:spPr>
          <a:xfrm>
            <a:off x="7371514" y="3160242"/>
            <a:ext cx="2845018" cy="1572344"/>
          </a:xfrm>
          <a:prstGeom prst="rect">
            <a:avLst/>
          </a:prstGeom>
        </p:spPr>
      </p:pic>
      <p:sp>
        <p:nvSpPr>
          <p:cNvPr id="14" name="Text Placeholder 2">
            <a:extLst>
              <a:ext uri="{FF2B5EF4-FFF2-40B4-BE49-F238E27FC236}">
                <a16:creationId xmlns:a16="http://schemas.microsoft.com/office/drawing/2014/main" id="{7493514C-A234-465F-8908-E370AAC46FB3}"/>
              </a:ext>
            </a:extLst>
          </p:cNvPr>
          <p:cNvSpPr txBox="1">
            <a:spLocks/>
          </p:cNvSpPr>
          <p:nvPr/>
        </p:nvSpPr>
        <p:spPr bwMode="auto">
          <a:xfrm>
            <a:off x="609600" y="4999744"/>
            <a:ext cx="6465570" cy="14518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891" indent="-342891" algn="l" rtl="0" eaLnBrk="0" fontAlgn="base" hangingPunct="0">
              <a:spcBef>
                <a:spcPct val="20000"/>
              </a:spcBef>
              <a:spcAft>
                <a:spcPct val="0"/>
              </a:spcAft>
              <a:buClr>
                <a:srgbClr val="005DAA"/>
              </a:buClr>
              <a:buFont typeface="Wingdings" panose="05000000000000000000" pitchFamily="2" charset="2"/>
              <a:buChar char="§"/>
              <a:defRPr sz="2000" kern="1200">
                <a:solidFill>
                  <a:schemeClr val="accent4">
                    <a:lumMod val="75000"/>
                  </a:schemeClr>
                </a:solidFill>
                <a:latin typeface="Calibri" panose="020F0502020204030204" pitchFamily="34" charset="0"/>
                <a:ea typeface="+mn-ea"/>
                <a:cs typeface="+mn-cs"/>
              </a:defRPr>
            </a:lvl1pPr>
            <a:lvl2pPr marL="742932" indent="-285744" algn="l" rtl="0" eaLnBrk="0" fontAlgn="base" hangingPunct="0">
              <a:spcBef>
                <a:spcPct val="20000"/>
              </a:spcBef>
              <a:spcAft>
                <a:spcPct val="0"/>
              </a:spcAft>
              <a:buClr>
                <a:srgbClr val="532E63"/>
              </a:buClr>
              <a:buFont typeface="Arial" panose="020B0604020202020204" pitchFamily="34" charset="0"/>
              <a:buChar char="–"/>
              <a:defRPr sz="2000" kern="1200">
                <a:solidFill>
                  <a:schemeClr val="accent4">
                    <a:lumMod val="75000"/>
                  </a:schemeClr>
                </a:solidFill>
                <a:latin typeface="Calibri" panose="020F0502020204030204" pitchFamily="34" charset="0"/>
                <a:ea typeface="+mn-ea"/>
                <a:cs typeface="+mn-cs"/>
              </a:defRPr>
            </a:lvl2pPr>
            <a:lvl3pPr marL="1142971" indent="-228594" algn="l" rtl="0" eaLnBrk="0" fontAlgn="base" hangingPunct="0">
              <a:spcBef>
                <a:spcPct val="20000"/>
              </a:spcBef>
              <a:spcAft>
                <a:spcPct val="0"/>
              </a:spcAft>
              <a:buClr>
                <a:srgbClr val="9A3B26"/>
              </a:buClr>
              <a:buFont typeface="Arial" panose="020B0604020202020204" pitchFamily="34" charset="0"/>
              <a:buChar char="•"/>
              <a:defRPr sz="2000" kern="1200">
                <a:solidFill>
                  <a:schemeClr val="accent4">
                    <a:lumMod val="75000"/>
                  </a:schemeClr>
                </a:solidFill>
                <a:latin typeface="Calibri" panose="020F0502020204030204" pitchFamily="34" charset="0"/>
                <a:ea typeface="+mn-ea"/>
                <a:cs typeface="+mn-cs"/>
              </a:defRPr>
            </a:lvl3pPr>
            <a:lvl4pPr marL="1600160" indent="-228594" algn="l" rtl="0" eaLnBrk="0" fontAlgn="base" hangingPunct="0">
              <a:spcBef>
                <a:spcPct val="20000"/>
              </a:spcBef>
              <a:spcAft>
                <a:spcPct val="0"/>
              </a:spcAft>
              <a:buFont typeface="Arial" panose="020B0604020202020204" pitchFamily="34" charset="0"/>
              <a:buChar char="–"/>
              <a:defRPr sz="2000" kern="1200">
                <a:solidFill>
                  <a:schemeClr val="accent4">
                    <a:lumMod val="75000"/>
                  </a:schemeClr>
                </a:solidFill>
                <a:latin typeface="Calibri" panose="020F0502020204030204" pitchFamily="34" charset="0"/>
                <a:ea typeface="+mn-ea"/>
                <a:cs typeface="+mn-cs"/>
              </a:defRPr>
            </a:lvl4pPr>
            <a:lvl5pPr marL="2057349" indent="-228594" algn="l" rtl="0" eaLnBrk="0" fontAlgn="base" hangingPunct="0">
              <a:spcBef>
                <a:spcPct val="20000"/>
              </a:spcBef>
              <a:spcAft>
                <a:spcPct val="0"/>
              </a:spcAft>
              <a:buFont typeface="Arial" panose="020B0604020202020204" pitchFamily="34" charset="0"/>
              <a:buChar char="»"/>
              <a:defRPr sz="2000" kern="1200">
                <a:solidFill>
                  <a:schemeClr val="accent4">
                    <a:lumMod val="75000"/>
                  </a:schemeClr>
                </a:solidFill>
                <a:latin typeface="Calibri" panose="020F0502020204030204" pitchFamily="34" charset="0"/>
                <a:ea typeface="+mn-ea"/>
                <a:cs typeface="+mn-cs"/>
              </a:defRPr>
            </a:lvl5pPr>
            <a:lvl6pPr marL="2514537"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26"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Clr>
                <a:schemeClr val="accent2">
                  <a:lumMod val="60000"/>
                  <a:lumOff val="40000"/>
                </a:schemeClr>
              </a:buClr>
              <a:buFont typeface="Arial" panose="020B0604020202020204" pitchFamily="34" charset="0"/>
              <a:buChar char="•"/>
            </a:pPr>
            <a:r>
              <a:rPr lang="en-US" sz="2400" b="1">
                <a:solidFill>
                  <a:srgbClr val="000000"/>
                </a:solidFill>
                <a:latin typeface="Calibri"/>
                <a:cs typeface="Calibri"/>
              </a:rPr>
              <a:t>Gloves</a:t>
            </a:r>
            <a:endParaRPr lang="en-US" sz="2400">
              <a:solidFill>
                <a:srgbClr val="000000"/>
              </a:solidFill>
              <a:latin typeface="Calibri"/>
              <a:cs typeface="Calibri"/>
            </a:endParaRPr>
          </a:p>
          <a:p>
            <a:pPr lvl="1">
              <a:buClr>
                <a:schemeClr val="accent2">
                  <a:lumMod val="60000"/>
                  <a:lumOff val="40000"/>
                </a:schemeClr>
              </a:buClr>
              <a:buFont typeface="Calibri" panose="020F0502020204030204" pitchFamily="34" charset="0"/>
              <a:buChar char="—"/>
            </a:pPr>
            <a:r>
              <a:rPr lang="en-US" sz="2400">
                <a:solidFill>
                  <a:srgbClr val="000000"/>
                </a:solidFill>
                <a:latin typeface="Calibri"/>
                <a:cs typeface="Calibri"/>
              </a:rPr>
              <a:t>Inner pair of gloves goes </a:t>
            </a:r>
            <a:r>
              <a:rPr lang="en-US" sz="2400" b="1">
                <a:solidFill>
                  <a:schemeClr val="accent5">
                    <a:lumMod val="75000"/>
                  </a:schemeClr>
                </a:solidFill>
                <a:latin typeface="Calibri"/>
                <a:cs typeface="Calibri"/>
              </a:rPr>
              <a:t>under</a:t>
            </a:r>
            <a:r>
              <a:rPr lang="en-US" sz="2400">
                <a:solidFill>
                  <a:schemeClr val="tx1"/>
                </a:solidFill>
                <a:latin typeface="Calibri"/>
                <a:cs typeface="Calibri"/>
              </a:rPr>
              <a:t> </a:t>
            </a:r>
            <a:r>
              <a:rPr lang="en-US" sz="2400">
                <a:solidFill>
                  <a:srgbClr val="000000"/>
                </a:solidFill>
                <a:latin typeface="Calibri"/>
                <a:cs typeface="Calibri"/>
              </a:rPr>
              <a:t>cuff of gown</a:t>
            </a:r>
          </a:p>
          <a:p>
            <a:pPr lvl="1">
              <a:buClr>
                <a:schemeClr val="accent2">
                  <a:lumMod val="60000"/>
                  <a:lumOff val="40000"/>
                </a:schemeClr>
              </a:buClr>
              <a:buFont typeface="Calibri" panose="020F0502020204030204" pitchFamily="34" charset="0"/>
              <a:buChar char="—"/>
            </a:pPr>
            <a:r>
              <a:rPr lang="en-US" sz="2400">
                <a:solidFill>
                  <a:srgbClr val="000000"/>
                </a:solidFill>
                <a:latin typeface="Calibri"/>
                <a:cs typeface="Calibri"/>
              </a:rPr>
              <a:t>Outer pair of gloves goes </a:t>
            </a:r>
            <a:r>
              <a:rPr lang="en-US" sz="2400" b="1">
                <a:solidFill>
                  <a:schemeClr val="accent5">
                    <a:lumMod val="75000"/>
                  </a:schemeClr>
                </a:solidFill>
                <a:latin typeface="Calibri"/>
                <a:cs typeface="Calibri"/>
              </a:rPr>
              <a:t>over</a:t>
            </a:r>
            <a:r>
              <a:rPr lang="en-US" sz="2400">
                <a:solidFill>
                  <a:schemeClr val="tx1"/>
                </a:solidFill>
                <a:latin typeface="Calibri"/>
                <a:cs typeface="Calibri"/>
              </a:rPr>
              <a:t> </a:t>
            </a:r>
            <a:r>
              <a:rPr lang="en-US" sz="2400">
                <a:solidFill>
                  <a:srgbClr val="000000"/>
                </a:solidFill>
                <a:latin typeface="Calibri"/>
                <a:cs typeface="Calibri"/>
              </a:rPr>
              <a:t>cuff of gown</a:t>
            </a:r>
          </a:p>
          <a:p>
            <a:pPr marL="514350" indent="-514350">
              <a:buFontTx/>
              <a:buAutoNum type="arabicPeriod" startAt="3"/>
            </a:pPr>
            <a:endParaRPr lang="en-US">
              <a:latin typeface="Calibri"/>
              <a:cs typeface="Calibri"/>
            </a:endParaRPr>
          </a:p>
          <a:p>
            <a:pPr marL="0" indent="0">
              <a:buNone/>
            </a:pPr>
            <a:endParaRPr lang="en-US">
              <a:latin typeface="Calibri"/>
              <a:cs typeface="Calibri Light"/>
            </a:endParaRPr>
          </a:p>
        </p:txBody>
      </p:sp>
      <p:pic>
        <p:nvPicPr>
          <p:cNvPr id="10" name="Picture 9" descr="Image of hands putting on gloves. An arrow indicates the direction the gloves are pulled up over cuffs of gown.">
            <a:extLst>
              <a:ext uri="{FF2B5EF4-FFF2-40B4-BE49-F238E27FC236}">
                <a16:creationId xmlns:a16="http://schemas.microsoft.com/office/drawing/2014/main" id="{DC8B1CCF-06A5-41AC-8BD1-3F8CB3CB065D}"/>
              </a:ext>
            </a:extLst>
          </p:cNvPr>
          <p:cNvPicPr>
            <a:picLocks noChangeAspect="1"/>
          </p:cNvPicPr>
          <p:nvPr/>
        </p:nvPicPr>
        <p:blipFill>
          <a:blip r:embed="rId5"/>
          <a:stretch>
            <a:fillRect/>
          </a:stretch>
        </p:blipFill>
        <p:spPr>
          <a:xfrm>
            <a:off x="7732426" y="4909777"/>
            <a:ext cx="2935574" cy="1720439"/>
          </a:xfrm>
          <a:prstGeom prst="rect">
            <a:avLst/>
          </a:prstGeom>
        </p:spPr>
      </p:pic>
    </p:spTree>
    <p:extLst>
      <p:ext uri="{BB962C8B-B14F-4D97-AF65-F5344CB8AC3E}">
        <p14:creationId xmlns:p14="http://schemas.microsoft.com/office/powerpoint/2010/main" val="3199039203"/>
      </p:ext>
    </p:extLst>
  </p:cSld>
  <p:clrMapOvr>
    <a:masterClrMapping/>
  </p:clrMapOvr>
  <p:transition>
    <p:fade/>
  </p:transition>
</p:sld>
</file>

<file path=ppt/theme/theme1.xml><?xml version="1.0" encoding="utf-8"?>
<a:theme xmlns:a="http://schemas.openxmlformats.org/drawingml/2006/main" name="DHQP_ATSDR Combined">
  <a:themeElements>
    <a:clrScheme name="Custom 1">
      <a:dk1>
        <a:srgbClr val="0F56DC"/>
      </a:dk1>
      <a:lt1>
        <a:srgbClr val="FFC000"/>
      </a:lt1>
      <a:dk2>
        <a:srgbClr val="FFFFFF"/>
      </a:dk2>
      <a:lt2>
        <a:srgbClr val="FFFFFF"/>
      </a:lt2>
      <a:accent1>
        <a:srgbClr val="008080"/>
      </a:accent1>
      <a:accent2>
        <a:srgbClr val="993300"/>
      </a:accent2>
      <a:accent3>
        <a:srgbClr val="CCCC00"/>
      </a:accent3>
      <a:accent4>
        <a:srgbClr val="7F7F7F"/>
      </a:accent4>
      <a:accent5>
        <a:srgbClr val="0F56DC"/>
      </a:accent5>
      <a:accent6>
        <a:srgbClr val="002060"/>
      </a:accent6>
      <a:hlink>
        <a:srgbClr val="0F56DC"/>
      </a:hlink>
      <a:folHlink>
        <a:srgbClr val="3077FF"/>
      </a:folHlink>
    </a:clrScheme>
    <a:fontScheme name="CDC Myriad Web Pro">
      <a:majorFont>
        <a:latin typeface="Myriad Web Pro"/>
        <a:ea typeface=""/>
        <a:cs typeface=""/>
      </a:majorFont>
      <a:minorFont>
        <a:latin typeface="Myriad Web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smtClean="0">
            <a:solidFill>
              <a:srgbClr val="000000"/>
            </a:solidFill>
            <a:latin typeface="Calibri" panose="020F0502020204030204" pitchFamily="34" charset="0"/>
          </a:defRPr>
        </a:defPPr>
      </a:lstStyle>
    </a:txDef>
  </a:objectDefaults>
  <a:extraClrSchemeLst/>
  <a:extLst>
    <a:ext uri="{05A4C25C-085E-4340-85A3-A5531E510DB2}">
      <thm15:themeFamily xmlns:thm15="http://schemas.microsoft.com/office/thememl/2012/main" name="DHQP_ATSDR Combined" id="{5FAE2803-7B31-4CF6-98E6-2CF9EC8D6EDD}" vid="{918626BD-6491-46D0-9E71-8DA95D31AA0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0d643e6b-beed-4993-859b-c9c3c7fee416" xsi:nil="true"/>
    <lcf76f155ced4ddcb4097134ff3c332f xmlns="d9557b21-3a07-4829-8c5e-3740791e0e98">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1F1D77B3D37B44DAC62FD0B407B00D1" ma:contentTypeVersion="10" ma:contentTypeDescription="Create a new document." ma:contentTypeScope="" ma:versionID="1c0c4ebe4f732285ca0cd1d8e5b261a8">
  <xsd:schema xmlns:xsd="http://www.w3.org/2001/XMLSchema" xmlns:xs="http://www.w3.org/2001/XMLSchema" xmlns:p="http://schemas.microsoft.com/office/2006/metadata/properties" xmlns:ns2="d9557b21-3a07-4829-8c5e-3740791e0e98" xmlns:ns3="0d643e6b-beed-4993-859b-c9c3c7fee416" targetNamespace="http://schemas.microsoft.com/office/2006/metadata/properties" ma:root="true" ma:fieldsID="5bacc5ebcd8950f2c00c7bc92bdee1a0" ns2:_="" ns3:_="">
    <xsd:import namespace="d9557b21-3a07-4829-8c5e-3740791e0e98"/>
    <xsd:import namespace="0d643e6b-beed-4993-859b-c9c3c7fee416"/>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9557b21-3a07-4829-8c5e-3740791e0e9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9353dbe8-8260-4ccf-8219-3d2995e6fa15"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d643e6b-beed-4993-859b-c9c3c7fee416"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37e58c4d-a607-4661-a0cd-90ece2dfccfe}" ma:internalName="TaxCatchAll" ma:showField="CatchAllData" ma:web="0d643e6b-beed-4993-859b-c9c3c7fee416">
      <xsd:complexType>
        <xsd:complexContent>
          <xsd:extension base="dms:MultiChoiceLookup">
            <xsd:sequence>
              <xsd:element name="Value" type="dms:Lookup" maxOccurs="unbounded" minOccurs="0" nillable="true"/>
            </xsd:sequence>
          </xsd:extension>
        </xsd:complexContent>
      </xsd:complexType>
    </xsd:element>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9D13787-2D87-444C-9602-6AA3EEAD8DDC}">
  <ds:schemaRefs>
    <ds:schemaRef ds:uri="http://purl.org/dc/dcmitype/"/>
    <ds:schemaRef ds:uri="http://schemas.microsoft.com/office/2006/documentManagement/types"/>
    <ds:schemaRef ds:uri="d9557b21-3a07-4829-8c5e-3740791e0e98"/>
    <ds:schemaRef ds:uri="0d643e6b-beed-4993-859b-c9c3c7fee416"/>
    <ds:schemaRef ds:uri="http://purl.org/dc/terms/"/>
    <ds:schemaRef ds:uri="http://schemas.openxmlformats.org/package/2006/metadata/core-properties"/>
    <ds:schemaRef ds:uri="http://purl.org/dc/elements/1.1/"/>
    <ds:schemaRef ds:uri="http://schemas.microsoft.com/office/infopath/2007/PartnerControls"/>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DAEE7763-E574-4D50-BEDF-86E7583AFB88}">
  <ds:schemaRefs>
    <ds:schemaRef ds:uri="http://schemas.microsoft.com/sharepoint/v3/contenttype/forms"/>
  </ds:schemaRefs>
</ds:datastoreItem>
</file>

<file path=customXml/itemProps3.xml><?xml version="1.0" encoding="utf-8"?>
<ds:datastoreItem xmlns:ds="http://schemas.openxmlformats.org/officeDocument/2006/customXml" ds:itemID="{5752F797-F865-4919-B91E-F38CBA6E7A05}"/>
</file>

<file path=docProps/app.xml><?xml version="1.0" encoding="utf-8"?>
<Properties xmlns="http://schemas.openxmlformats.org/officeDocument/2006/extended-properties" xmlns:vt="http://schemas.openxmlformats.org/officeDocument/2006/docPropsVTypes">
  <Template>DHQP_ATSDR Combined</Template>
  <TotalTime>21</TotalTime>
  <Words>3549</Words>
  <Application>Microsoft Office PowerPoint</Application>
  <PresentationFormat>Widescreen</PresentationFormat>
  <Paragraphs>285</Paragraphs>
  <Slides>20</Slides>
  <Notes>19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Calibri Light</vt:lpstr>
      <vt:lpstr>Myriad Web Pro</vt:lpstr>
      <vt:lpstr>Wingdings</vt:lpstr>
      <vt:lpstr>DHQP_ATSDR Combined</vt:lpstr>
      <vt:lpstr>IPC for Marburg Virus Disease (MVD):  PPE Part 2 – Putting On and Taking Off PPE</vt:lpstr>
      <vt:lpstr>Learning Objectives</vt:lpstr>
      <vt:lpstr>Why PPE?</vt:lpstr>
      <vt:lpstr>Discuss</vt:lpstr>
      <vt:lpstr>PPE Key Point</vt:lpstr>
      <vt:lpstr>Definition: Donning &amp; Doffing</vt:lpstr>
      <vt:lpstr>PPE  Donning &amp; Doffing Videos  </vt:lpstr>
      <vt:lpstr>Donning PPE: Notes</vt:lpstr>
      <vt:lpstr>Donning PPE: Notes (continued)</vt:lpstr>
      <vt:lpstr>When to Doff PPE</vt:lpstr>
      <vt:lpstr>Key Points for Doffing PPE</vt:lpstr>
      <vt:lpstr>Doffing PPE: Notes</vt:lpstr>
      <vt:lpstr>Doffing PPE: Notes (continued)</vt:lpstr>
      <vt:lpstr>Doffing PPE: Waste Disposal</vt:lpstr>
      <vt:lpstr>Doffing PPE: Hand Hygiene</vt:lpstr>
      <vt:lpstr>Knowledge Check: PPE</vt:lpstr>
      <vt:lpstr>Feedback: PPE</vt:lpstr>
      <vt:lpstr>Reflection</vt:lpstr>
      <vt:lpstr>Key Takeaways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PPE Part 2 – Putting On and Removing PPE</dc:title>
  <dc:creator>Ponder, Marilyn (CDC/DDID/NCEZID/DHQP) (CTR)</dc:creator>
  <cp:lastModifiedBy>Ponder, Marilyn (CDC/DDID/NCEZID/DHQP) (CTR)</cp:lastModifiedBy>
  <cp:revision>1</cp:revision>
  <dcterms:created xsi:type="dcterms:W3CDTF">2022-11-21T14:48:15Z</dcterms:created>
  <dcterms:modified xsi:type="dcterms:W3CDTF">2023-04-19T14:59:42Z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7b94a7b8-f06c-4dfe-bdcc-9b548fd58c31_Enabled">
    <vt:lpwstr>true</vt:lpwstr>
  </property>
  <property fmtid="{D5CDD505-2E9C-101B-9397-08002B2CF9AE}" pid="3" name="MSIP_Label_7b94a7b8-f06c-4dfe-bdcc-9b548fd58c31_SetDate">
    <vt:lpwstr>2022-11-21T14:55:50Z</vt:lpwstr>
  </property>
  <property fmtid="{D5CDD505-2E9C-101B-9397-08002B2CF9AE}" pid="4" name="MSIP_Label_7b94a7b8-f06c-4dfe-bdcc-9b548fd58c31_Method">
    <vt:lpwstr>Privileged</vt:lpwstr>
  </property>
  <property fmtid="{D5CDD505-2E9C-101B-9397-08002B2CF9AE}" pid="5" name="MSIP_Label_7b94a7b8-f06c-4dfe-bdcc-9b548fd58c31_Name">
    <vt:lpwstr>7b94a7b8-f06c-4dfe-bdcc-9b548fd58c31</vt:lpwstr>
  </property>
  <property fmtid="{D5CDD505-2E9C-101B-9397-08002B2CF9AE}" pid="6" name="MSIP_Label_7b94a7b8-f06c-4dfe-bdcc-9b548fd58c31_SiteId">
    <vt:lpwstr>9ce70869-60db-44fd-abe8-d2767077fc8f</vt:lpwstr>
  </property>
  <property fmtid="{D5CDD505-2E9C-101B-9397-08002B2CF9AE}" pid="7" name="MSIP_Label_7b94a7b8-f06c-4dfe-bdcc-9b548fd58c31_ActionId">
    <vt:lpwstr>a8a3e2b9-3a84-400c-8505-f59f13855b7d</vt:lpwstr>
  </property>
  <property fmtid="{D5CDD505-2E9C-101B-9397-08002B2CF9AE}" pid="8" name="MSIP_Label_7b94a7b8-f06c-4dfe-bdcc-9b548fd58c31_ContentBits">
    <vt:lpwstr>0</vt:lpwstr>
  </property>
  <property fmtid="{D5CDD505-2E9C-101B-9397-08002B2CF9AE}" pid="9" name="ContentTypeId">
    <vt:lpwstr>0x010100C1F1D77B3D37B44DAC62FD0B407B00D1</vt:lpwstr>
  </property>
  <property fmtid="{D5CDD505-2E9C-101B-9397-08002B2CF9AE}" pid="10" name="MediaServiceImageTags">
    <vt:lpwstr/>
  </property>
</Properties>
</file>