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6"/>
  </p:notesMasterIdLst>
  <p:sldIdLst>
    <p:sldId id="301" r:id="rId5"/>
    <p:sldId id="322" r:id="rId6"/>
    <p:sldId id="386" r:id="rId7"/>
    <p:sldId id="392" r:id="rId8"/>
    <p:sldId id="393" r:id="rId9"/>
    <p:sldId id="584" r:id="rId10"/>
    <p:sldId id="570" r:id="rId11"/>
    <p:sldId id="472" r:id="rId12"/>
    <p:sldId id="597" r:id="rId13"/>
    <p:sldId id="595" r:id="rId14"/>
    <p:sldId id="589" r:id="rId15"/>
    <p:sldId id="394" r:id="rId16"/>
    <p:sldId id="598" r:id="rId17"/>
    <p:sldId id="563" r:id="rId18"/>
    <p:sldId id="599" r:id="rId19"/>
    <p:sldId id="411" r:id="rId20"/>
    <p:sldId id="402" r:id="rId21"/>
    <p:sldId id="409" r:id="rId22"/>
    <p:sldId id="600" r:id="rId23"/>
    <p:sldId id="601" r:id="rId24"/>
    <p:sldId id="321"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CA5C2-3086-4C10-9B6B-21746A3C525A}" v="3877" dt="2023-04-19T14:56:27.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75" autoAdjust="0"/>
  </p:normalViewPr>
  <p:slideViewPr>
    <p:cSldViewPr snapToGrid="0">
      <p:cViewPr varScale="1">
        <p:scale>
          <a:sx n="54" d="100"/>
          <a:sy n="54" d="100"/>
        </p:scale>
        <p:origin x="400" y="44"/>
      </p:cViewPr>
      <p:guideLst/>
    </p:cSldViewPr>
  </p:slideViewPr>
  <p:outlineViewPr>
    <p:cViewPr>
      <p:scale>
        <a:sx n="33" d="100"/>
        <a:sy n="33" d="100"/>
      </p:scale>
      <p:origin x="0" y="-99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DDID/NCEZID/DHQP) (CTR)" userId="3999cd6a-e61a-4ada-a4ca-391c3b117a90" providerId="ADAL" clId="{747918F9-D6F1-41A6-A1E8-C9201F427310}"/>
    <pc:docChg chg="undo custSel modSld">
      <pc:chgData name="Ponder, Marilyn (CDC/DDID/NCEZID/DHQP) (CTR)" userId="3999cd6a-e61a-4ada-a4ca-391c3b117a90" providerId="ADAL" clId="{747918F9-D6F1-41A6-A1E8-C9201F427310}" dt="2023-04-07T14:57:20.663" v="560" actId="20577"/>
      <pc:docMkLst>
        <pc:docMk/>
      </pc:docMkLst>
      <pc:sldChg chg="modSp mod">
        <pc:chgData name="Ponder, Marilyn (CDC/DDID/NCEZID/DHQP) (CTR)" userId="3999cd6a-e61a-4ada-a4ca-391c3b117a90" providerId="ADAL" clId="{747918F9-D6F1-41A6-A1E8-C9201F427310}" dt="2023-04-03T19:45:38.303" v="1" actId="207"/>
        <pc:sldMkLst>
          <pc:docMk/>
          <pc:sldMk cId="2948656784" sldId="392"/>
        </pc:sldMkLst>
        <pc:spChg chg="mod">
          <ac:chgData name="Ponder, Marilyn (CDC/DDID/NCEZID/DHQP) (CTR)" userId="3999cd6a-e61a-4ada-a4ca-391c3b117a90" providerId="ADAL" clId="{747918F9-D6F1-41A6-A1E8-C9201F427310}" dt="2023-04-03T19:45:33.831" v="0" actId="207"/>
          <ac:spMkLst>
            <pc:docMk/>
            <pc:sldMk cId="2948656784" sldId="392"/>
            <ac:spMk id="2" creationId="{00000000-0000-0000-0000-000000000000}"/>
          </ac:spMkLst>
        </pc:spChg>
        <pc:spChg chg="mod">
          <ac:chgData name="Ponder, Marilyn (CDC/DDID/NCEZID/DHQP) (CTR)" userId="3999cd6a-e61a-4ada-a4ca-391c3b117a90" providerId="ADAL" clId="{747918F9-D6F1-41A6-A1E8-C9201F427310}" dt="2023-04-03T19:45:38.303" v="1" actId="207"/>
          <ac:spMkLst>
            <pc:docMk/>
            <pc:sldMk cId="2948656784" sldId="392"/>
            <ac:spMk id="6" creationId="{4081F775-C2F9-4ECB-A747-3D507F0CECA7}"/>
          </ac:spMkLst>
        </pc:spChg>
      </pc:sldChg>
      <pc:sldChg chg="addSp modSp mod">
        <pc:chgData name="Ponder, Marilyn (CDC/DDID/NCEZID/DHQP) (CTR)" userId="3999cd6a-e61a-4ada-a4ca-391c3b117a90" providerId="ADAL" clId="{747918F9-D6F1-41A6-A1E8-C9201F427310}" dt="2023-04-07T14:55:57.679" v="495" actId="1036"/>
        <pc:sldMkLst>
          <pc:docMk/>
          <pc:sldMk cId="3815121760" sldId="394"/>
        </pc:sldMkLst>
        <pc:spChg chg="add mod">
          <ac:chgData name="Ponder, Marilyn (CDC/DDID/NCEZID/DHQP) (CTR)" userId="3999cd6a-e61a-4ada-a4ca-391c3b117a90" providerId="ADAL" clId="{747918F9-D6F1-41A6-A1E8-C9201F427310}" dt="2023-04-06T20:14:34.129" v="471" actId="164"/>
          <ac:spMkLst>
            <pc:docMk/>
            <pc:sldMk cId="3815121760" sldId="394"/>
            <ac:spMk id="5" creationId="{BC34FCC4-01C3-3CA0-43D4-D8809FA34DCF}"/>
          </ac:spMkLst>
        </pc:spChg>
        <pc:spChg chg="add mod">
          <ac:chgData name="Ponder, Marilyn (CDC/DDID/NCEZID/DHQP) (CTR)" userId="3999cd6a-e61a-4ada-a4ca-391c3b117a90" providerId="ADAL" clId="{747918F9-D6F1-41A6-A1E8-C9201F427310}" dt="2023-04-06T20:14:34.129" v="471" actId="164"/>
          <ac:spMkLst>
            <pc:docMk/>
            <pc:sldMk cId="3815121760" sldId="394"/>
            <ac:spMk id="6" creationId="{B3514376-0972-1581-E26E-EBAEAA382154}"/>
          </ac:spMkLst>
        </pc:spChg>
        <pc:spChg chg="add mod">
          <ac:chgData name="Ponder, Marilyn (CDC/DDID/NCEZID/DHQP) (CTR)" userId="3999cd6a-e61a-4ada-a4ca-391c3b117a90" providerId="ADAL" clId="{747918F9-D6F1-41A6-A1E8-C9201F427310}" dt="2023-04-07T14:55:57.679" v="495" actId="1036"/>
          <ac:spMkLst>
            <pc:docMk/>
            <pc:sldMk cId="3815121760" sldId="394"/>
            <ac:spMk id="8" creationId="{F73CE09E-47F5-04C0-BF56-F3CB1CDA5AD9}"/>
          </ac:spMkLst>
        </pc:spChg>
        <pc:spChg chg="add mod">
          <ac:chgData name="Ponder, Marilyn (CDC/DDID/NCEZID/DHQP) (CTR)" userId="3999cd6a-e61a-4ada-a4ca-391c3b117a90" providerId="ADAL" clId="{747918F9-D6F1-41A6-A1E8-C9201F427310}" dt="2023-04-06T20:14:34.129" v="471" actId="164"/>
          <ac:spMkLst>
            <pc:docMk/>
            <pc:sldMk cId="3815121760" sldId="394"/>
            <ac:spMk id="9" creationId="{41D2B27E-7378-8B91-0092-C24169CF46A5}"/>
          </ac:spMkLst>
        </pc:spChg>
        <pc:spChg chg="add mod">
          <ac:chgData name="Ponder, Marilyn (CDC/DDID/NCEZID/DHQP) (CTR)" userId="3999cd6a-e61a-4ada-a4ca-391c3b117a90" providerId="ADAL" clId="{747918F9-D6F1-41A6-A1E8-C9201F427310}" dt="2023-04-06T20:14:41.794" v="474" actId="1037"/>
          <ac:spMkLst>
            <pc:docMk/>
            <pc:sldMk cId="3815121760" sldId="394"/>
            <ac:spMk id="10" creationId="{4623F6B3-08C5-9949-0BBF-EBE4528CCF2E}"/>
          </ac:spMkLst>
        </pc:spChg>
        <pc:spChg chg="add mod">
          <ac:chgData name="Ponder, Marilyn (CDC/DDID/NCEZID/DHQP) (CTR)" userId="3999cd6a-e61a-4ada-a4ca-391c3b117a90" providerId="ADAL" clId="{747918F9-D6F1-41A6-A1E8-C9201F427310}" dt="2023-04-06T20:14:55.097" v="482" actId="1037"/>
          <ac:spMkLst>
            <pc:docMk/>
            <pc:sldMk cId="3815121760" sldId="394"/>
            <ac:spMk id="11" creationId="{8BF72024-B726-33CE-31DF-6266BC269D36}"/>
          </ac:spMkLst>
        </pc:spChg>
        <pc:spChg chg="add mod">
          <ac:chgData name="Ponder, Marilyn (CDC/DDID/NCEZID/DHQP) (CTR)" userId="3999cd6a-e61a-4ada-a4ca-391c3b117a90" providerId="ADAL" clId="{747918F9-D6F1-41A6-A1E8-C9201F427310}" dt="2023-04-06T20:14:58.452" v="484" actId="1037"/>
          <ac:spMkLst>
            <pc:docMk/>
            <pc:sldMk cId="3815121760" sldId="394"/>
            <ac:spMk id="12" creationId="{3F861C45-DED7-3995-8D17-28EE04AFB1C5}"/>
          </ac:spMkLst>
        </pc:spChg>
        <pc:spChg chg="add mod">
          <ac:chgData name="Ponder, Marilyn (CDC/DDID/NCEZID/DHQP) (CTR)" userId="3999cd6a-e61a-4ada-a4ca-391c3b117a90" providerId="ADAL" clId="{747918F9-D6F1-41A6-A1E8-C9201F427310}" dt="2023-04-06T20:15:01.626" v="486" actId="1037"/>
          <ac:spMkLst>
            <pc:docMk/>
            <pc:sldMk cId="3815121760" sldId="394"/>
            <ac:spMk id="13" creationId="{AFD84645-6E13-C241-E335-C7E19BC96E29}"/>
          </ac:spMkLst>
        </pc:spChg>
        <pc:grpChg chg="add mod">
          <ac:chgData name="Ponder, Marilyn (CDC/DDID/NCEZID/DHQP) (CTR)" userId="3999cd6a-e61a-4ada-a4ca-391c3b117a90" providerId="ADAL" clId="{747918F9-D6F1-41A6-A1E8-C9201F427310}" dt="2023-04-06T20:14:38.151" v="472" actId="1076"/>
          <ac:grpSpMkLst>
            <pc:docMk/>
            <pc:sldMk cId="3815121760" sldId="394"/>
            <ac:grpSpMk id="14" creationId="{92234B93-CD25-12A6-48CC-268E1AF8E4E8}"/>
          </ac:grpSpMkLst>
        </pc:grpChg>
        <pc:picChg chg="mod">
          <ac:chgData name="Ponder, Marilyn (CDC/DDID/NCEZID/DHQP) (CTR)" userId="3999cd6a-e61a-4ada-a4ca-391c3b117a90" providerId="ADAL" clId="{747918F9-D6F1-41A6-A1E8-C9201F427310}" dt="2023-04-06T20:14:50.959" v="480" actId="1038"/>
          <ac:picMkLst>
            <pc:docMk/>
            <pc:sldMk cId="3815121760" sldId="394"/>
            <ac:picMk id="7" creationId="{0A720B3C-727D-44AF-ADEA-75D612C9B289}"/>
          </ac:picMkLst>
        </pc:picChg>
      </pc:sldChg>
      <pc:sldChg chg="modSp mod">
        <pc:chgData name="Ponder, Marilyn (CDC/DDID/NCEZID/DHQP) (CTR)" userId="3999cd6a-e61a-4ada-a4ca-391c3b117a90" providerId="ADAL" clId="{747918F9-D6F1-41A6-A1E8-C9201F427310}" dt="2023-04-07T14:56:16.557" v="497" actId="207"/>
        <pc:sldMkLst>
          <pc:docMk/>
          <pc:sldMk cId="939833600" sldId="411"/>
        </pc:sldMkLst>
        <pc:spChg chg="mod">
          <ac:chgData name="Ponder, Marilyn (CDC/DDID/NCEZID/DHQP) (CTR)" userId="3999cd6a-e61a-4ada-a4ca-391c3b117a90" providerId="ADAL" clId="{747918F9-D6F1-41A6-A1E8-C9201F427310}" dt="2023-04-07T14:56:16.557" v="497" actId="207"/>
          <ac:spMkLst>
            <pc:docMk/>
            <pc:sldMk cId="939833600" sldId="411"/>
            <ac:spMk id="2" creationId="{00000000-0000-0000-0000-000000000000}"/>
          </ac:spMkLst>
        </pc:spChg>
      </pc:sldChg>
      <pc:sldChg chg="modSp mod">
        <pc:chgData name="Ponder, Marilyn (CDC/DDID/NCEZID/DHQP) (CTR)" userId="3999cd6a-e61a-4ada-a4ca-391c3b117a90" providerId="ADAL" clId="{747918F9-D6F1-41A6-A1E8-C9201F427310}" dt="2023-04-07T14:54:53.080" v="487" actId="207"/>
        <pc:sldMkLst>
          <pc:docMk/>
          <pc:sldMk cId="3182892917" sldId="472"/>
        </pc:sldMkLst>
        <pc:spChg chg="mod">
          <ac:chgData name="Ponder, Marilyn (CDC/DDID/NCEZID/DHQP) (CTR)" userId="3999cd6a-e61a-4ada-a4ca-391c3b117a90" providerId="ADAL" clId="{747918F9-D6F1-41A6-A1E8-C9201F427310}" dt="2023-04-07T14:54:53.080" v="487" actId="207"/>
          <ac:spMkLst>
            <pc:docMk/>
            <pc:sldMk cId="3182892917" sldId="472"/>
            <ac:spMk id="6" creationId="{D479219F-C396-8C51-78CF-8C83FBEC3FA7}"/>
          </ac:spMkLst>
        </pc:spChg>
      </pc:sldChg>
      <pc:sldChg chg="modSp">
        <pc:chgData name="Ponder, Marilyn (CDC/DDID/NCEZID/DHQP) (CTR)" userId="3999cd6a-e61a-4ada-a4ca-391c3b117a90" providerId="ADAL" clId="{747918F9-D6F1-41A6-A1E8-C9201F427310}" dt="2023-04-07T14:56:40.910" v="500" actId="207"/>
        <pc:sldMkLst>
          <pc:docMk/>
          <pc:sldMk cId="173413725" sldId="584"/>
        </pc:sldMkLst>
        <pc:spChg chg="mod">
          <ac:chgData name="Ponder, Marilyn (CDC/DDID/NCEZID/DHQP) (CTR)" userId="3999cd6a-e61a-4ada-a4ca-391c3b117a90" providerId="ADAL" clId="{747918F9-D6F1-41A6-A1E8-C9201F427310}" dt="2023-04-07T14:56:40.910" v="500" actId="207"/>
          <ac:spMkLst>
            <pc:docMk/>
            <pc:sldMk cId="173413725" sldId="584"/>
            <ac:spMk id="10" creationId="{5A75772B-28C3-43A0-879A-25C0416C03FD}"/>
          </ac:spMkLst>
        </pc:spChg>
      </pc:sldChg>
      <pc:sldChg chg="addSp delSp modSp mod delAnim modAnim">
        <pc:chgData name="Ponder, Marilyn (CDC/DDID/NCEZID/DHQP) (CTR)" userId="3999cd6a-e61a-4ada-a4ca-391c3b117a90" providerId="ADAL" clId="{747918F9-D6F1-41A6-A1E8-C9201F427310}" dt="2023-04-07T14:55:47.985" v="493" actId="208"/>
        <pc:sldMkLst>
          <pc:docMk/>
          <pc:sldMk cId="1356728513" sldId="589"/>
        </pc:sldMkLst>
        <pc:spChg chg="mod">
          <ac:chgData name="Ponder, Marilyn (CDC/DDID/NCEZID/DHQP) (CTR)" userId="3999cd6a-e61a-4ada-a4ca-391c3b117a90" providerId="ADAL" clId="{747918F9-D6F1-41A6-A1E8-C9201F427310}" dt="2023-04-07T14:55:47.985" v="493" actId="208"/>
          <ac:spMkLst>
            <pc:docMk/>
            <pc:sldMk cId="1356728513" sldId="589"/>
            <ac:spMk id="6" creationId="{8A89A6FB-2433-D1C8-6FC0-F83749171A4E}"/>
          </ac:spMkLst>
        </pc:spChg>
        <pc:grpChg chg="del">
          <ac:chgData name="Ponder, Marilyn (CDC/DDID/NCEZID/DHQP) (CTR)" userId="3999cd6a-e61a-4ada-a4ca-391c3b117a90" providerId="ADAL" clId="{747918F9-D6F1-41A6-A1E8-C9201F427310}" dt="2023-04-05T16:02:19.870" v="7" actId="478"/>
          <ac:grpSpMkLst>
            <pc:docMk/>
            <pc:sldMk cId="1356728513" sldId="589"/>
            <ac:grpSpMk id="4" creationId="{BB891680-ECBC-498F-93D8-245EFBE2CD17}"/>
          </ac:grpSpMkLst>
        </pc:grpChg>
        <pc:grpChg chg="add mod">
          <ac:chgData name="Ponder, Marilyn (CDC/DDID/NCEZID/DHQP) (CTR)" userId="3999cd6a-e61a-4ada-a4ca-391c3b117a90" providerId="ADAL" clId="{747918F9-D6F1-41A6-A1E8-C9201F427310}" dt="2023-04-07T14:55:42.389" v="492" actId="207"/>
          <ac:grpSpMkLst>
            <pc:docMk/>
            <pc:sldMk cId="1356728513" sldId="589"/>
            <ac:grpSpMk id="4" creationId="{EAE0575D-009A-DE96-38B3-35D1159D6700}"/>
          </ac:grpSpMkLst>
        </pc:grpChg>
        <pc:picChg chg="mod">
          <ac:chgData name="Ponder, Marilyn (CDC/DDID/NCEZID/DHQP) (CTR)" userId="3999cd6a-e61a-4ada-a4ca-391c3b117a90" providerId="ADAL" clId="{747918F9-D6F1-41A6-A1E8-C9201F427310}" dt="2023-04-07T14:55:42.389" v="492" actId="207"/>
          <ac:picMkLst>
            <pc:docMk/>
            <pc:sldMk cId="1356728513" sldId="589"/>
            <ac:picMk id="5" creationId="{F1B1CCAD-721F-69E3-D232-2BA493E8B1F4}"/>
          </ac:picMkLst>
        </pc:picChg>
        <pc:picChg chg="add del mod ord">
          <ac:chgData name="Ponder, Marilyn (CDC/DDID/NCEZID/DHQP) (CTR)" userId="3999cd6a-e61a-4ada-a4ca-391c3b117a90" providerId="ADAL" clId="{747918F9-D6F1-41A6-A1E8-C9201F427310}" dt="2023-04-07T14:55:35.419" v="490" actId="478"/>
          <ac:picMkLst>
            <pc:docMk/>
            <pc:sldMk cId="1356728513" sldId="589"/>
            <ac:picMk id="9" creationId="{71C93436-5254-85A0-4305-B5021B016F23}"/>
          </ac:picMkLst>
        </pc:picChg>
      </pc:sldChg>
      <pc:sldChg chg="modSp mod">
        <pc:chgData name="Ponder, Marilyn (CDC/DDID/NCEZID/DHQP) (CTR)" userId="3999cd6a-e61a-4ada-a4ca-391c3b117a90" providerId="ADAL" clId="{747918F9-D6F1-41A6-A1E8-C9201F427310}" dt="2023-04-07T14:55:04.120" v="489" actId="207"/>
        <pc:sldMkLst>
          <pc:docMk/>
          <pc:sldMk cId="1626440070" sldId="595"/>
        </pc:sldMkLst>
        <pc:spChg chg="mod">
          <ac:chgData name="Ponder, Marilyn (CDC/DDID/NCEZID/DHQP) (CTR)" userId="3999cd6a-e61a-4ada-a4ca-391c3b117a90" providerId="ADAL" clId="{747918F9-D6F1-41A6-A1E8-C9201F427310}" dt="2023-04-03T19:45:54.240" v="2" actId="1076"/>
          <ac:spMkLst>
            <pc:docMk/>
            <pc:sldMk cId="1626440070" sldId="595"/>
            <ac:spMk id="5" creationId="{E8F666D4-C11A-4020-8783-AA47D040D632}"/>
          </ac:spMkLst>
        </pc:spChg>
        <pc:spChg chg="mod">
          <ac:chgData name="Ponder, Marilyn (CDC/DDID/NCEZID/DHQP) (CTR)" userId="3999cd6a-e61a-4ada-a4ca-391c3b117a90" providerId="ADAL" clId="{747918F9-D6F1-41A6-A1E8-C9201F427310}" dt="2023-04-07T14:55:04.120" v="489" actId="207"/>
          <ac:spMkLst>
            <pc:docMk/>
            <pc:sldMk cId="1626440070" sldId="595"/>
            <ac:spMk id="6" creationId="{A7D4E75E-B64B-468F-BCC7-69DE4ED0F049}"/>
          </ac:spMkLst>
        </pc:spChg>
      </pc:sldChg>
      <pc:sldChg chg="modSp mod">
        <pc:chgData name="Ponder, Marilyn (CDC/DDID/NCEZID/DHQP) (CTR)" userId="3999cd6a-e61a-4ada-a4ca-391c3b117a90" providerId="ADAL" clId="{747918F9-D6F1-41A6-A1E8-C9201F427310}" dt="2023-04-07T14:54:58.375" v="488" actId="207"/>
        <pc:sldMkLst>
          <pc:docMk/>
          <pc:sldMk cId="3545201296" sldId="597"/>
        </pc:sldMkLst>
        <pc:spChg chg="mod">
          <ac:chgData name="Ponder, Marilyn (CDC/DDID/NCEZID/DHQP) (CTR)" userId="3999cd6a-e61a-4ada-a4ca-391c3b117a90" providerId="ADAL" clId="{747918F9-D6F1-41A6-A1E8-C9201F427310}" dt="2023-04-07T14:54:58.375" v="488" actId="207"/>
          <ac:spMkLst>
            <pc:docMk/>
            <pc:sldMk cId="3545201296" sldId="597"/>
            <ac:spMk id="3" creationId="{81BE3DC4-42A7-42F0-995D-02D9AC2A32AD}"/>
          </ac:spMkLst>
        </pc:spChg>
      </pc:sldChg>
      <pc:sldChg chg="modSp mod modNotesTx">
        <pc:chgData name="Ponder, Marilyn (CDC/DDID/NCEZID/DHQP) (CTR)" userId="3999cd6a-e61a-4ada-a4ca-391c3b117a90" providerId="ADAL" clId="{747918F9-D6F1-41A6-A1E8-C9201F427310}" dt="2023-04-07T14:57:20.663" v="560" actId="20577"/>
        <pc:sldMkLst>
          <pc:docMk/>
          <pc:sldMk cId="4097362266" sldId="599"/>
        </pc:sldMkLst>
        <pc:spChg chg="mod">
          <ac:chgData name="Ponder, Marilyn (CDC/DDID/NCEZID/DHQP) (CTR)" userId="3999cd6a-e61a-4ada-a4ca-391c3b117a90" providerId="ADAL" clId="{747918F9-D6F1-41A6-A1E8-C9201F427310}" dt="2023-04-03T19:46:21.780" v="6" actId="14100"/>
          <ac:spMkLst>
            <pc:docMk/>
            <pc:sldMk cId="4097362266" sldId="599"/>
            <ac:spMk id="4" creationId="{80FF44AE-CC1E-4EE6-8A19-7B3E566670C2}"/>
          </ac:spMkLst>
        </pc:spChg>
      </pc:sldChg>
      <pc:sldChg chg="modSp mod">
        <pc:chgData name="Ponder, Marilyn (CDC/DDID/NCEZID/DHQP) (CTR)" userId="3999cd6a-e61a-4ada-a4ca-391c3b117a90" providerId="ADAL" clId="{747918F9-D6F1-41A6-A1E8-C9201F427310}" dt="2023-04-07T14:56:09.424" v="496" actId="207"/>
        <pc:sldMkLst>
          <pc:docMk/>
          <pc:sldMk cId="3001118754" sldId="601"/>
        </pc:sldMkLst>
        <pc:spChg chg="mod">
          <ac:chgData name="Ponder, Marilyn (CDC/DDID/NCEZID/DHQP) (CTR)" userId="3999cd6a-e61a-4ada-a4ca-391c3b117a90" providerId="ADAL" clId="{747918F9-D6F1-41A6-A1E8-C9201F427310}" dt="2023-04-07T14:56:09.424" v="496" actId="207"/>
          <ac:spMkLst>
            <pc:docMk/>
            <pc:sldMk cId="3001118754" sldId="601"/>
            <ac:spMk id="3" creationId="{A811B1FF-F520-40DD-95A1-B911A4657450}"/>
          </ac:spMkLst>
        </pc:spChg>
      </pc:sldChg>
    </pc:docChg>
  </pc:docChgLst>
  <pc:docChgLst>
    <pc:chgData name="Ponder, Marilyn (CDC/DDID/NCEZID/DHQP) (CTR)" userId="3999cd6a-e61a-4ada-a4ca-391c3b117a90" providerId="ADAL" clId="{E89CA5C2-3086-4C10-9B6B-21746A3C525A}"/>
    <pc:docChg chg="modSld">
      <pc:chgData name="Ponder, Marilyn (CDC/DDID/NCEZID/DHQP) (CTR)" userId="3999cd6a-e61a-4ada-a4ca-391c3b117a90" providerId="ADAL" clId="{E89CA5C2-3086-4C10-9B6B-21746A3C525A}" dt="2023-04-19T14:58:05.009" v="3897" actId="207"/>
      <pc:docMkLst>
        <pc:docMk/>
      </pc:docMkLst>
      <pc:sldChg chg="delSp modSp">
        <pc:chgData name="Ponder, Marilyn (CDC/DDID/NCEZID/DHQP) (CTR)" userId="3999cd6a-e61a-4ada-a4ca-391c3b117a90" providerId="ADAL" clId="{E89CA5C2-3086-4C10-9B6B-21746A3C525A}" dt="2023-04-18T19:26:22.508" v="540" actId="962"/>
        <pc:sldMkLst>
          <pc:docMk/>
          <pc:sldMk cId="2017858724" sldId="301"/>
        </pc:sldMkLst>
        <pc:spChg chg="del mod">
          <ac:chgData name="Ponder, Marilyn (CDC/DDID/NCEZID/DHQP) (CTR)" userId="3999cd6a-e61a-4ada-a4ca-391c3b117a90" providerId="ADAL" clId="{E89CA5C2-3086-4C10-9B6B-21746A3C525A}" dt="2023-04-18T19:26:11.849" v="538" actId="478"/>
          <ac:spMkLst>
            <pc:docMk/>
            <pc:sldMk cId="2017858724" sldId="301"/>
            <ac:spMk id="10" creationId="{24A88707-7AF1-4C12-97F3-AEC6F0223B3A}"/>
          </ac:spMkLst>
        </pc:spChg>
        <pc:cxnChg chg="mod">
          <ac:chgData name="Ponder, Marilyn (CDC/DDID/NCEZID/DHQP) (CTR)" userId="3999cd6a-e61a-4ada-a4ca-391c3b117a90" providerId="ADAL" clId="{E89CA5C2-3086-4C10-9B6B-21746A3C525A}" dt="2023-04-18T19:26:22.508" v="540" actId="962"/>
          <ac:cxnSpMkLst>
            <pc:docMk/>
            <pc:sldMk cId="2017858724" sldId="301"/>
            <ac:cxnSpMk id="6" creationId="{F6D66A30-6E10-A308-94CB-B05F9F99D4DD}"/>
          </ac:cxnSpMkLst>
        </pc:cxnChg>
      </pc:sldChg>
      <pc:sldChg chg="addSp modSp mod">
        <pc:chgData name="Ponder, Marilyn (CDC/DDID/NCEZID/DHQP) (CTR)" userId="3999cd6a-e61a-4ada-a4ca-391c3b117a90" providerId="ADAL" clId="{E89CA5C2-3086-4C10-9B6B-21746A3C525A}" dt="2023-04-18T19:27:05.937" v="556" actId="1076"/>
        <pc:sldMkLst>
          <pc:docMk/>
          <pc:sldMk cId="3711193582" sldId="321"/>
        </pc:sldMkLst>
        <pc:spChg chg="add mod">
          <ac:chgData name="Ponder, Marilyn (CDC/DDID/NCEZID/DHQP) (CTR)" userId="3999cd6a-e61a-4ada-a4ca-391c3b117a90" providerId="ADAL" clId="{E89CA5C2-3086-4C10-9B6B-21746A3C525A}" dt="2023-04-18T19:27:05.937" v="556" actId="1076"/>
          <ac:spMkLst>
            <pc:docMk/>
            <pc:sldMk cId="3711193582" sldId="321"/>
            <ac:spMk id="2" creationId="{8682F9CE-C7F1-4146-2262-953ED20B20B9}"/>
          </ac:spMkLst>
        </pc:spChg>
      </pc:sldChg>
      <pc:sldChg chg="modSp">
        <pc:chgData name="Ponder, Marilyn (CDC/DDID/NCEZID/DHQP) (CTR)" userId="3999cd6a-e61a-4ada-a4ca-391c3b117a90" providerId="ADAL" clId="{E89CA5C2-3086-4C10-9B6B-21746A3C525A}" dt="2023-04-18T19:16:40.644" v="0"/>
        <pc:sldMkLst>
          <pc:docMk/>
          <pc:sldMk cId="2948656784" sldId="392"/>
        </pc:sldMkLst>
        <pc:spChg chg="mod">
          <ac:chgData name="Ponder, Marilyn (CDC/DDID/NCEZID/DHQP) (CTR)" userId="3999cd6a-e61a-4ada-a4ca-391c3b117a90" providerId="ADAL" clId="{E89CA5C2-3086-4C10-9B6B-21746A3C525A}" dt="2023-04-18T19:16:40.644" v="0"/>
          <ac:spMkLst>
            <pc:docMk/>
            <pc:sldMk cId="2948656784" sldId="392"/>
            <ac:spMk id="2" creationId="{00000000-0000-0000-0000-000000000000}"/>
          </ac:spMkLst>
        </pc:spChg>
      </pc:sldChg>
      <pc:sldChg chg="modSp">
        <pc:chgData name="Ponder, Marilyn (CDC/DDID/NCEZID/DHQP) (CTR)" userId="3999cd6a-e61a-4ada-a4ca-391c3b117a90" providerId="ADAL" clId="{E89CA5C2-3086-4C10-9B6B-21746A3C525A}" dt="2023-04-18T19:25:38.293" v="536" actId="962"/>
        <pc:sldMkLst>
          <pc:docMk/>
          <pc:sldMk cId="3831437028" sldId="393"/>
        </pc:sldMkLst>
        <pc:spChg chg="mod">
          <ac:chgData name="Ponder, Marilyn (CDC/DDID/NCEZID/DHQP) (CTR)" userId="3999cd6a-e61a-4ada-a4ca-391c3b117a90" providerId="ADAL" clId="{E89CA5C2-3086-4C10-9B6B-21746A3C525A}" dt="2023-04-18T19:19:25.610" v="60"/>
          <ac:spMkLst>
            <pc:docMk/>
            <pc:sldMk cId="3831437028" sldId="393"/>
            <ac:spMk id="7" creationId="{00000000-0000-0000-0000-000000000000}"/>
          </ac:spMkLst>
        </pc:spChg>
        <pc:spChg chg="mod">
          <ac:chgData name="Ponder, Marilyn (CDC/DDID/NCEZID/DHQP) (CTR)" userId="3999cd6a-e61a-4ada-a4ca-391c3b117a90" providerId="ADAL" clId="{E89CA5C2-3086-4C10-9B6B-21746A3C525A}" dt="2023-04-18T19:19:35.564" v="63"/>
          <ac:spMkLst>
            <pc:docMk/>
            <pc:sldMk cId="3831437028" sldId="393"/>
            <ac:spMk id="10" creationId="{00000000-0000-0000-0000-000000000000}"/>
          </ac:spMkLst>
        </pc:spChg>
        <pc:spChg chg="mod">
          <ac:chgData name="Ponder, Marilyn (CDC/DDID/NCEZID/DHQP) (CTR)" userId="3999cd6a-e61a-4ada-a4ca-391c3b117a90" providerId="ADAL" clId="{E89CA5C2-3086-4C10-9B6B-21746A3C525A}" dt="2023-04-18T19:20:24.599" v="86"/>
          <ac:spMkLst>
            <pc:docMk/>
            <pc:sldMk cId="3831437028" sldId="393"/>
            <ac:spMk id="15" creationId="{00000000-0000-0000-0000-000000000000}"/>
          </ac:spMkLst>
        </pc:spChg>
        <pc:spChg chg="mod">
          <ac:chgData name="Ponder, Marilyn (CDC/DDID/NCEZID/DHQP) (CTR)" userId="3999cd6a-e61a-4ada-a4ca-391c3b117a90" providerId="ADAL" clId="{E89CA5C2-3086-4C10-9B6B-21746A3C525A}" dt="2023-04-18T19:20:31.747" v="95"/>
          <ac:spMkLst>
            <pc:docMk/>
            <pc:sldMk cId="3831437028" sldId="393"/>
            <ac:spMk id="16" creationId="{00000000-0000-0000-0000-000000000000}"/>
          </ac:spMkLst>
        </pc:spChg>
        <pc:spChg chg="mod">
          <ac:chgData name="Ponder, Marilyn (CDC/DDID/NCEZID/DHQP) (CTR)" userId="3999cd6a-e61a-4ada-a4ca-391c3b117a90" providerId="ADAL" clId="{E89CA5C2-3086-4C10-9B6B-21746A3C525A}" dt="2023-04-18T19:20:57.644" v="107"/>
          <ac:spMkLst>
            <pc:docMk/>
            <pc:sldMk cId="3831437028" sldId="393"/>
            <ac:spMk id="17" creationId="{00000000-0000-0000-0000-000000000000}"/>
          </ac:spMkLst>
        </pc:spChg>
        <pc:spChg chg="mod">
          <ac:chgData name="Ponder, Marilyn (CDC/DDID/NCEZID/DHQP) (CTR)" userId="3999cd6a-e61a-4ada-a4ca-391c3b117a90" providerId="ADAL" clId="{E89CA5C2-3086-4C10-9B6B-21746A3C525A}" dt="2023-04-18T19:21:03.981" v="120"/>
          <ac:spMkLst>
            <pc:docMk/>
            <pc:sldMk cId="3831437028" sldId="393"/>
            <ac:spMk id="18" creationId="{00000000-0000-0000-0000-000000000000}"/>
          </ac:spMkLst>
        </pc:spChg>
        <pc:spChg chg="mod">
          <ac:chgData name="Ponder, Marilyn (CDC/DDID/NCEZID/DHQP) (CTR)" userId="3999cd6a-e61a-4ada-a4ca-391c3b117a90" providerId="ADAL" clId="{E89CA5C2-3086-4C10-9B6B-21746A3C525A}" dt="2023-04-18T19:22:15.322" v="150"/>
          <ac:spMkLst>
            <pc:docMk/>
            <pc:sldMk cId="3831437028" sldId="393"/>
            <ac:spMk id="20" creationId="{00000000-0000-0000-0000-000000000000}"/>
          </ac:spMkLst>
        </pc:spChg>
        <pc:spChg chg="mod">
          <ac:chgData name="Ponder, Marilyn (CDC/DDID/NCEZID/DHQP) (CTR)" userId="3999cd6a-e61a-4ada-a4ca-391c3b117a90" providerId="ADAL" clId="{E89CA5C2-3086-4C10-9B6B-21746A3C525A}" dt="2023-04-18T19:22:32.474" v="154"/>
          <ac:spMkLst>
            <pc:docMk/>
            <pc:sldMk cId="3831437028" sldId="393"/>
            <ac:spMk id="22" creationId="{00000000-0000-0000-0000-000000000000}"/>
          </ac:spMkLst>
        </pc:spChg>
        <pc:spChg chg="mod">
          <ac:chgData name="Ponder, Marilyn (CDC/DDID/NCEZID/DHQP) (CTR)" userId="3999cd6a-e61a-4ada-a4ca-391c3b117a90" providerId="ADAL" clId="{E89CA5C2-3086-4C10-9B6B-21746A3C525A}" dt="2023-04-18T19:17:59.463" v="41"/>
          <ac:spMkLst>
            <pc:docMk/>
            <pc:sldMk cId="3831437028" sldId="393"/>
            <ac:spMk id="23" creationId="{00000000-0000-0000-0000-000000000000}"/>
          </ac:spMkLst>
        </pc:spChg>
        <pc:spChg chg="mod">
          <ac:chgData name="Ponder, Marilyn (CDC/DDID/NCEZID/DHQP) (CTR)" userId="3999cd6a-e61a-4ada-a4ca-391c3b117a90" providerId="ADAL" clId="{E89CA5C2-3086-4C10-9B6B-21746A3C525A}" dt="2023-04-18T19:20:04.635" v="81"/>
          <ac:spMkLst>
            <pc:docMk/>
            <pc:sldMk cId="3831437028" sldId="393"/>
            <ac:spMk id="24" creationId="{00000000-0000-0000-0000-000000000000}"/>
          </ac:spMkLst>
        </pc:spChg>
        <pc:spChg chg="mod">
          <ac:chgData name="Ponder, Marilyn (CDC/DDID/NCEZID/DHQP) (CTR)" userId="3999cd6a-e61a-4ada-a4ca-391c3b117a90" providerId="ADAL" clId="{E89CA5C2-3086-4C10-9B6B-21746A3C525A}" dt="2023-04-18T19:22:43.832" v="162"/>
          <ac:spMkLst>
            <pc:docMk/>
            <pc:sldMk cId="3831437028" sldId="393"/>
            <ac:spMk id="25" creationId="{00000000-0000-0000-0000-000000000000}"/>
          </ac:spMkLst>
        </pc:spChg>
        <pc:spChg chg="mod">
          <ac:chgData name="Ponder, Marilyn (CDC/DDID/NCEZID/DHQP) (CTR)" userId="3999cd6a-e61a-4ada-a4ca-391c3b117a90" providerId="ADAL" clId="{E89CA5C2-3086-4C10-9B6B-21746A3C525A}" dt="2023-04-18T19:23:02.049" v="163"/>
          <ac:spMkLst>
            <pc:docMk/>
            <pc:sldMk cId="3831437028" sldId="393"/>
            <ac:spMk id="26" creationId="{00000000-0000-0000-0000-000000000000}"/>
          </ac:spMkLst>
        </pc:spChg>
        <pc:spChg chg="mod">
          <ac:chgData name="Ponder, Marilyn (CDC/DDID/NCEZID/DHQP) (CTR)" userId="3999cd6a-e61a-4ada-a4ca-391c3b117a90" providerId="ADAL" clId="{E89CA5C2-3086-4C10-9B6B-21746A3C525A}" dt="2023-04-18T19:21:33.022" v="131"/>
          <ac:spMkLst>
            <pc:docMk/>
            <pc:sldMk cId="3831437028" sldId="393"/>
            <ac:spMk id="27" creationId="{00000000-0000-0000-0000-000000000000}"/>
          </ac:spMkLst>
        </pc:spChg>
        <pc:spChg chg="mod">
          <ac:chgData name="Ponder, Marilyn (CDC/DDID/NCEZID/DHQP) (CTR)" userId="3999cd6a-e61a-4ada-a4ca-391c3b117a90" providerId="ADAL" clId="{E89CA5C2-3086-4C10-9B6B-21746A3C525A}" dt="2023-04-18T19:21:57.653" v="145"/>
          <ac:spMkLst>
            <pc:docMk/>
            <pc:sldMk cId="3831437028" sldId="393"/>
            <ac:spMk id="29" creationId="{00000000-0000-0000-0000-000000000000}"/>
          </ac:spMkLst>
        </pc:spChg>
        <pc:spChg chg="mod">
          <ac:chgData name="Ponder, Marilyn (CDC/DDID/NCEZID/DHQP) (CTR)" userId="3999cd6a-e61a-4ada-a4ca-391c3b117a90" providerId="ADAL" clId="{E89CA5C2-3086-4C10-9B6B-21746A3C525A}" dt="2023-04-18T19:23:27.527" v="182"/>
          <ac:spMkLst>
            <pc:docMk/>
            <pc:sldMk cId="3831437028" sldId="393"/>
            <ac:spMk id="30" creationId="{00000000-0000-0000-0000-000000000000}"/>
          </ac:spMkLst>
        </pc:spChg>
        <pc:picChg chg="mod">
          <ac:chgData name="Ponder, Marilyn (CDC/DDID/NCEZID/DHQP) (CTR)" userId="3999cd6a-e61a-4ada-a4ca-391c3b117a90" providerId="ADAL" clId="{E89CA5C2-3086-4C10-9B6B-21746A3C525A}" dt="2023-04-18T19:25:06.957" v="402" actId="962"/>
          <ac:picMkLst>
            <pc:docMk/>
            <pc:sldMk cId="3831437028" sldId="393"/>
            <ac:picMk id="4" creationId="{00000000-0000-0000-0000-000000000000}"/>
          </ac:picMkLst>
        </pc:picChg>
        <pc:picChg chg="mod">
          <ac:chgData name="Ponder, Marilyn (CDC/DDID/NCEZID/DHQP) (CTR)" userId="3999cd6a-e61a-4ada-a4ca-391c3b117a90" providerId="ADAL" clId="{E89CA5C2-3086-4C10-9B6B-21746A3C525A}" dt="2023-04-18T19:25:24.449" v="464" actId="962"/>
          <ac:picMkLst>
            <pc:docMk/>
            <pc:sldMk cId="3831437028" sldId="393"/>
            <ac:picMk id="5" creationId="{00000000-0000-0000-0000-000000000000}"/>
          </ac:picMkLst>
        </pc:picChg>
        <pc:picChg chg="mod">
          <ac:chgData name="Ponder, Marilyn (CDC/DDID/NCEZID/DHQP) (CTR)" userId="3999cd6a-e61a-4ada-a4ca-391c3b117a90" providerId="ADAL" clId="{E89CA5C2-3086-4C10-9B6B-21746A3C525A}" dt="2023-04-18T19:24:45.793" v="288" actId="962"/>
          <ac:picMkLst>
            <pc:docMk/>
            <pc:sldMk cId="3831437028" sldId="393"/>
            <ac:picMk id="6" creationId="{00000000-0000-0000-0000-000000000000}"/>
          </ac:picMkLst>
        </pc:picChg>
        <pc:picChg chg="mod">
          <ac:chgData name="Ponder, Marilyn (CDC/DDID/NCEZID/DHQP) (CTR)" userId="3999cd6a-e61a-4ada-a4ca-391c3b117a90" providerId="ADAL" clId="{E89CA5C2-3086-4C10-9B6B-21746A3C525A}" dt="2023-04-18T19:25:38.293" v="536" actId="962"/>
          <ac:picMkLst>
            <pc:docMk/>
            <pc:sldMk cId="3831437028" sldId="393"/>
            <ac:picMk id="9" creationId="{00000000-0000-0000-0000-000000000000}"/>
          </ac:picMkLst>
        </pc:picChg>
        <pc:picChg chg="mod">
          <ac:chgData name="Ponder, Marilyn (CDC/DDID/NCEZID/DHQP) (CTR)" userId="3999cd6a-e61a-4ada-a4ca-391c3b117a90" providerId="ADAL" clId="{E89CA5C2-3086-4C10-9B6B-21746A3C525A}" dt="2023-04-18T19:24:59.263" v="376" actId="962"/>
          <ac:picMkLst>
            <pc:docMk/>
            <pc:sldMk cId="3831437028" sldId="393"/>
            <ac:picMk id="11" creationId="{00000000-0000-0000-0000-000000000000}"/>
          </ac:picMkLst>
        </pc:picChg>
        <pc:picChg chg="mod">
          <ac:chgData name="Ponder, Marilyn (CDC/DDID/NCEZID/DHQP) (CTR)" userId="3999cd6a-e61a-4ada-a4ca-391c3b117a90" providerId="ADAL" clId="{E89CA5C2-3086-4C10-9B6B-21746A3C525A}" dt="2023-04-18T19:24:54.237" v="336" actId="962"/>
          <ac:picMkLst>
            <pc:docMk/>
            <pc:sldMk cId="3831437028" sldId="393"/>
            <ac:picMk id="12" creationId="{00000000-0000-0000-0000-000000000000}"/>
          </ac:picMkLst>
        </pc:picChg>
        <pc:picChg chg="mod">
          <ac:chgData name="Ponder, Marilyn (CDC/DDID/NCEZID/DHQP) (CTR)" userId="3999cd6a-e61a-4ada-a4ca-391c3b117a90" providerId="ADAL" clId="{E89CA5C2-3086-4C10-9B6B-21746A3C525A}" dt="2023-04-18T19:24:40.182" v="256" actId="962"/>
          <ac:picMkLst>
            <pc:docMk/>
            <pc:sldMk cId="3831437028" sldId="393"/>
            <ac:picMk id="13" creationId="{00000000-0000-0000-0000-000000000000}"/>
          </ac:picMkLst>
        </pc:picChg>
        <pc:picChg chg="mod">
          <ac:chgData name="Ponder, Marilyn (CDC/DDID/NCEZID/DHQP) (CTR)" userId="3999cd6a-e61a-4ada-a4ca-391c3b117a90" providerId="ADAL" clId="{E89CA5C2-3086-4C10-9B6B-21746A3C525A}" dt="2023-04-18T19:25:30.657" v="494" actId="962"/>
          <ac:picMkLst>
            <pc:docMk/>
            <pc:sldMk cId="3831437028" sldId="393"/>
            <ac:picMk id="14" creationId="{00000000-0000-0000-0000-000000000000}"/>
          </ac:picMkLst>
        </pc:picChg>
        <pc:picChg chg="mod">
          <ac:chgData name="Ponder, Marilyn (CDC/DDID/NCEZID/DHQP) (CTR)" userId="3999cd6a-e61a-4ada-a4ca-391c3b117a90" providerId="ADAL" clId="{E89CA5C2-3086-4C10-9B6B-21746A3C525A}" dt="2023-04-18T19:25:19.199" v="436" actId="962"/>
          <ac:picMkLst>
            <pc:docMk/>
            <pc:sldMk cId="3831437028" sldId="393"/>
            <ac:picMk id="28" creationId="{9A42CBC7-8D49-D04B-8578-9C90FE2A68EB}"/>
          </ac:picMkLst>
        </pc:picChg>
      </pc:sldChg>
      <pc:sldChg chg="modSp mod">
        <pc:chgData name="Ponder, Marilyn (CDC/DDID/NCEZID/DHQP) (CTR)" userId="3999cd6a-e61a-4ada-a4ca-391c3b117a90" providerId="ADAL" clId="{E89CA5C2-3086-4C10-9B6B-21746A3C525A}" dt="2023-04-19T14:58:05.009" v="3897" actId="207"/>
        <pc:sldMkLst>
          <pc:docMk/>
          <pc:sldMk cId="3815121760" sldId="394"/>
        </pc:sldMkLst>
        <pc:spChg chg="mod">
          <ac:chgData name="Ponder, Marilyn (CDC/DDID/NCEZID/DHQP) (CTR)" userId="3999cd6a-e61a-4ada-a4ca-391c3b117a90" providerId="ADAL" clId="{E89CA5C2-3086-4C10-9B6B-21746A3C525A}" dt="2023-04-19T14:58:05.009" v="3897" actId="207"/>
          <ac:spMkLst>
            <pc:docMk/>
            <pc:sldMk cId="3815121760" sldId="394"/>
            <ac:spMk id="4" creationId="{9EFF1A4D-9A76-4C3A-B219-1938819E5D7A}"/>
          </ac:spMkLst>
        </pc:spChg>
        <pc:grpChg chg="mod">
          <ac:chgData name="Ponder, Marilyn (CDC/DDID/NCEZID/DHQP) (CTR)" userId="3999cd6a-e61a-4ada-a4ca-391c3b117a90" providerId="ADAL" clId="{E89CA5C2-3086-4C10-9B6B-21746A3C525A}" dt="2023-04-18T19:33:20.264" v="3030" actId="962"/>
          <ac:grpSpMkLst>
            <pc:docMk/>
            <pc:sldMk cId="3815121760" sldId="394"/>
            <ac:grpSpMk id="14" creationId="{92234B93-CD25-12A6-48CC-268E1AF8E4E8}"/>
          </ac:grpSpMkLst>
        </pc:grpChg>
      </pc:sldChg>
      <pc:sldChg chg="modSp mod">
        <pc:chgData name="Ponder, Marilyn (CDC/DDID/NCEZID/DHQP) (CTR)" userId="3999cd6a-e61a-4ada-a4ca-391c3b117a90" providerId="ADAL" clId="{E89CA5C2-3086-4C10-9B6B-21746A3C525A}" dt="2023-04-19T14:56:30.400" v="3880"/>
        <pc:sldMkLst>
          <pc:docMk/>
          <pc:sldMk cId="3425148210" sldId="402"/>
        </pc:sldMkLst>
        <pc:spChg chg="mod">
          <ac:chgData name="Ponder, Marilyn (CDC/DDID/NCEZID/DHQP) (CTR)" userId="3999cd6a-e61a-4ada-a4ca-391c3b117a90" providerId="ADAL" clId="{E89CA5C2-3086-4C10-9B6B-21746A3C525A}" dt="2023-04-18T19:35:57.654" v="3873"/>
          <ac:spMkLst>
            <pc:docMk/>
            <pc:sldMk cId="3425148210" sldId="402"/>
            <ac:spMk id="2" creationId="{00000000-0000-0000-0000-000000000000}"/>
          </ac:spMkLst>
        </pc:spChg>
        <pc:spChg chg="mod ord">
          <ac:chgData name="Ponder, Marilyn (CDC/DDID/NCEZID/DHQP) (CTR)" userId="3999cd6a-e61a-4ada-a4ca-391c3b117a90" providerId="ADAL" clId="{E89CA5C2-3086-4C10-9B6B-21746A3C525A}" dt="2023-04-19T14:56:19.515" v="3878"/>
          <ac:spMkLst>
            <pc:docMk/>
            <pc:sldMk cId="3425148210" sldId="402"/>
            <ac:spMk id="3" creationId="{1E618631-DA31-4D68-B757-47E32FB008B8}"/>
          </ac:spMkLst>
        </pc:spChg>
        <pc:picChg chg="mod">
          <ac:chgData name="Ponder, Marilyn (CDC/DDID/NCEZID/DHQP) (CTR)" userId="3999cd6a-e61a-4ada-a4ca-391c3b117a90" providerId="ADAL" clId="{E89CA5C2-3086-4C10-9B6B-21746A3C525A}" dt="2023-04-19T14:56:27.600" v="3879"/>
          <ac:picMkLst>
            <pc:docMk/>
            <pc:sldMk cId="3425148210" sldId="402"/>
            <ac:picMk id="6" creationId="{7D883B32-31CA-4D45-93FA-2BBDB93A5B99}"/>
          </ac:picMkLst>
        </pc:picChg>
        <pc:picChg chg="mod ord">
          <ac:chgData name="Ponder, Marilyn (CDC/DDID/NCEZID/DHQP) (CTR)" userId="3999cd6a-e61a-4ada-a4ca-391c3b117a90" providerId="ADAL" clId="{E89CA5C2-3086-4C10-9B6B-21746A3C525A}" dt="2023-04-19T14:56:30.400" v="3880"/>
          <ac:picMkLst>
            <pc:docMk/>
            <pc:sldMk cId="3425148210" sldId="402"/>
            <ac:picMk id="9" creationId="{115C111A-0252-41EA-A78C-2F5BACC43284}"/>
          </ac:picMkLst>
        </pc:picChg>
      </pc:sldChg>
      <pc:sldChg chg="modSp">
        <pc:chgData name="Ponder, Marilyn (CDC/DDID/NCEZID/DHQP) (CTR)" userId="3999cd6a-e61a-4ada-a4ca-391c3b117a90" providerId="ADAL" clId="{E89CA5C2-3086-4C10-9B6B-21746A3C525A}" dt="2023-04-18T19:36:18.280" v="3875"/>
        <pc:sldMkLst>
          <pc:docMk/>
          <pc:sldMk cId="3735557423" sldId="409"/>
        </pc:sldMkLst>
        <pc:spChg chg="mod">
          <ac:chgData name="Ponder, Marilyn (CDC/DDID/NCEZID/DHQP) (CTR)" userId="3999cd6a-e61a-4ada-a4ca-391c3b117a90" providerId="ADAL" clId="{E89CA5C2-3086-4C10-9B6B-21746A3C525A}" dt="2023-04-18T19:36:18.280" v="3875"/>
          <ac:spMkLst>
            <pc:docMk/>
            <pc:sldMk cId="3735557423" sldId="409"/>
            <ac:spMk id="2" creationId="{00000000-0000-0000-0000-000000000000}"/>
          </ac:spMkLst>
        </pc:spChg>
        <pc:picChg chg="mod">
          <ac:chgData name="Ponder, Marilyn (CDC/DDID/NCEZID/DHQP) (CTR)" userId="3999cd6a-e61a-4ada-a4ca-391c3b117a90" providerId="ADAL" clId="{E89CA5C2-3086-4C10-9B6B-21746A3C525A}" dt="2023-04-18T19:34:19.163" v="3279" actId="962"/>
          <ac:picMkLst>
            <pc:docMk/>
            <pc:sldMk cId="3735557423" sldId="409"/>
            <ac:picMk id="3" creationId="{59962A12-40EF-D321-AA92-3B2D97496B51}"/>
          </ac:picMkLst>
        </pc:picChg>
        <pc:picChg chg="mod">
          <ac:chgData name="Ponder, Marilyn (CDC/DDID/NCEZID/DHQP) (CTR)" userId="3999cd6a-e61a-4ada-a4ca-391c3b117a90" providerId="ADAL" clId="{E89CA5C2-3086-4C10-9B6B-21746A3C525A}" dt="2023-04-18T19:35:29.233" v="3869" actId="962"/>
          <ac:picMkLst>
            <pc:docMk/>
            <pc:sldMk cId="3735557423" sldId="409"/>
            <ac:picMk id="4" creationId="{25CF401A-FC47-DE23-11F3-D34EEE4B3EEE}"/>
          </ac:picMkLst>
        </pc:picChg>
      </pc:sldChg>
      <pc:sldChg chg="modSp">
        <pc:chgData name="Ponder, Marilyn (CDC/DDID/NCEZID/DHQP) (CTR)" userId="3999cd6a-e61a-4ada-a4ca-391c3b117a90" providerId="ADAL" clId="{E89CA5C2-3086-4C10-9B6B-21746A3C525A}" dt="2023-04-18T19:35:50.844" v="3872"/>
        <pc:sldMkLst>
          <pc:docMk/>
          <pc:sldMk cId="939833600" sldId="411"/>
        </pc:sldMkLst>
        <pc:spChg chg="mod">
          <ac:chgData name="Ponder, Marilyn (CDC/DDID/NCEZID/DHQP) (CTR)" userId="3999cd6a-e61a-4ada-a4ca-391c3b117a90" providerId="ADAL" clId="{E89CA5C2-3086-4C10-9B6B-21746A3C525A}" dt="2023-04-18T19:35:50.844" v="3872"/>
          <ac:spMkLst>
            <pc:docMk/>
            <pc:sldMk cId="939833600" sldId="411"/>
            <ac:spMk id="2" creationId="{00000000-0000-0000-0000-000000000000}"/>
          </ac:spMkLst>
        </pc:spChg>
      </pc:sldChg>
      <pc:sldChg chg="modSp">
        <pc:chgData name="Ponder, Marilyn (CDC/DDID/NCEZID/DHQP) (CTR)" userId="3999cd6a-e61a-4ada-a4ca-391c3b117a90" providerId="ADAL" clId="{E89CA5C2-3086-4C10-9B6B-21746A3C525A}" dt="2023-04-18T19:31:13.562" v="2118" actId="962"/>
        <pc:sldMkLst>
          <pc:docMk/>
          <pc:sldMk cId="3182892917" sldId="472"/>
        </pc:sldMkLst>
        <pc:grpChg chg="mod">
          <ac:chgData name="Ponder, Marilyn (CDC/DDID/NCEZID/DHQP) (CTR)" userId="3999cd6a-e61a-4ada-a4ca-391c3b117a90" providerId="ADAL" clId="{E89CA5C2-3086-4C10-9B6B-21746A3C525A}" dt="2023-04-18T19:27:46.099" v="764" actId="962"/>
          <ac:grpSpMkLst>
            <pc:docMk/>
            <pc:sldMk cId="3182892917" sldId="472"/>
            <ac:grpSpMk id="8" creationId="{7CEA8E23-7CD5-82A2-0347-2BD561493809}"/>
          </ac:grpSpMkLst>
        </pc:grpChg>
        <pc:grpChg chg="mod">
          <ac:chgData name="Ponder, Marilyn (CDC/DDID/NCEZID/DHQP) (CTR)" userId="3999cd6a-e61a-4ada-a4ca-391c3b117a90" providerId="ADAL" clId="{E89CA5C2-3086-4C10-9B6B-21746A3C525A}" dt="2023-04-18T19:28:18.995" v="1028" actId="962"/>
          <ac:grpSpMkLst>
            <pc:docMk/>
            <pc:sldMk cId="3182892917" sldId="472"/>
            <ac:grpSpMk id="11" creationId="{5E6AF9D4-27C4-C128-1D2C-607A20263894}"/>
          </ac:grpSpMkLst>
        </pc:grpChg>
        <pc:grpChg chg="mod">
          <ac:chgData name="Ponder, Marilyn (CDC/DDID/NCEZID/DHQP) (CTR)" userId="3999cd6a-e61a-4ada-a4ca-391c3b117a90" providerId="ADAL" clId="{E89CA5C2-3086-4C10-9B6B-21746A3C525A}" dt="2023-04-18T19:30:08.832" v="1520" actId="962"/>
          <ac:grpSpMkLst>
            <pc:docMk/>
            <pc:sldMk cId="3182892917" sldId="472"/>
            <ac:grpSpMk id="14" creationId="{D9277709-0900-7406-D3CF-F86FC2689ED1}"/>
          </ac:grpSpMkLst>
        </pc:grpChg>
        <pc:grpChg chg="mod">
          <ac:chgData name="Ponder, Marilyn (CDC/DDID/NCEZID/DHQP) (CTR)" userId="3999cd6a-e61a-4ada-a4ca-391c3b117a90" providerId="ADAL" clId="{E89CA5C2-3086-4C10-9B6B-21746A3C525A}" dt="2023-04-18T19:30:29.864" v="1714" actId="962"/>
          <ac:grpSpMkLst>
            <pc:docMk/>
            <pc:sldMk cId="3182892917" sldId="472"/>
            <ac:grpSpMk id="17" creationId="{5782962A-F578-BBC0-D9D3-02237644A340}"/>
          </ac:grpSpMkLst>
        </pc:grpChg>
        <pc:grpChg chg="mod">
          <ac:chgData name="Ponder, Marilyn (CDC/DDID/NCEZID/DHQP) (CTR)" userId="3999cd6a-e61a-4ada-a4ca-391c3b117a90" providerId="ADAL" clId="{E89CA5C2-3086-4C10-9B6B-21746A3C525A}" dt="2023-04-18T19:30:52.485" v="1942" actId="962"/>
          <ac:grpSpMkLst>
            <pc:docMk/>
            <pc:sldMk cId="3182892917" sldId="472"/>
            <ac:grpSpMk id="20" creationId="{F9347092-C409-2F15-4ACD-60D0B1689C23}"/>
          </ac:grpSpMkLst>
        </pc:grpChg>
        <pc:grpChg chg="mod">
          <ac:chgData name="Ponder, Marilyn (CDC/DDID/NCEZID/DHQP) (CTR)" userId="3999cd6a-e61a-4ada-a4ca-391c3b117a90" providerId="ADAL" clId="{E89CA5C2-3086-4C10-9B6B-21746A3C525A}" dt="2023-04-18T19:31:13.562" v="2118" actId="962"/>
          <ac:grpSpMkLst>
            <pc:docMk/>
            <pc:sldMk cId="3182892917" sldId="472"/>
            <ac:grpSpMk id="23" creationId="{03FC4224-883E-2EE0-EB08-37436C164BDA}"/>
          </ac:grpSpMkLst>
        </pc:grpChg>
        <pc:grpChg chg="mod">
          <ac:chgData name="Ponder, Marilyn (CDC/DDID/NCEZID/DHQP) (CTR)" userId="3999cd6a-e61a-4ada-a4ca-391c3b117a90" providerId="ADAL" clId="{E89CA5C2-3086-4C10-9B6B-21746A3C525A}" dt="2023-04-18T19:29:35.722" v="1322"/>
          <ac:grpSpMkLst>
            <pc:docMk/>
            <pc:sldMk cId="3182892917" sldId="472"/>
            <ac:grpSpMk id="26" creationId="{CD5B1F4E-1A4C-8EBF-84F5-C8905CB0A5D4}"/>
          </ac:grpSpMkLst>
        </pc:grpChg>
        <pc:grpChg chg="mod">
          <ac:chgData name="Ponder, Marilyn (CDC/DDID/NCEZID/DHQP) (CTR)" userId="3999cd6a-e61a-4ada-a4ca-391c3b117a90" providerId="ADAL" clId="{E89CA5C2-3086-4C10-9B6B-21746A3C525A}" dt="2023-04-18T19:29:44.957" v="1326"/>
          <ac:grpSpMkLst>
            <pc:docMk/>
            <pc:sldMk cId="3182892917" sldId="472"/>
            <ac:grpSpMk id="29" creationId="{5DA31219-2AED-C252-3BA8-98AB397DAE45}"/>
          </ac:grpSpMkLst>
        </pc:grpChg>
      </pc:sldChg>
      <pc:sldChg chg="modSp mod">
        <pc:chgData name="Ponder, Marilyn (CDC/DDID/NCEZID/DHQP) (CTR)" userId="3999cd6a-e61a-4ada-a4ca-391c3b117a90" providerId="ADAL" clId="{E89CA5C2-3086-4C10-9B6B-21746A3C525A}" dt="2023-04-19T14:57:34.610" v="3892" actId="207"/>
        <pc:sldMkLst>
          <pc:docMk/>
          <pc:sldMk cId="1327283259" sldId="563"/>
        </pc:sldMkLst>
        <pc:spChg chg="mod">
          <ac:chgData name="Ponder, Marilyn (CDC/DDID/NCEZID/DHQP) (CTR)" userId="3999cd6a-e61a-4ada-a4ca-391c3b117a90" providerId="ADAL" clId="{E89CA5C2-3086-4C10-9B6B-21746A3C525A}" dt="2023-04-19T14:57:34.610" v="3892" actId="207"/>
          <ac:spMkLst>
            <pc:docMk/>
            <pc:sldMk cId="1327283259" sldId="563"/>
            <ac:spMk id="5" creationId="{4187D935-689C-41F9-865F-6F624F7561D5}"/>
          </ac:spMkLst>
        </pc:spChg>
      </pc:sldChg>
      <pc:sldChg chg="delSp">
        <pc:chgData name="Ponder, Marilyn (CDC/DDID/NCEZID/DHQP) (CTR)" userId="3999cd6a-e61a-4ada-a4ca-391c3b117a90" providerId="ADAL" clId="{E89CA5C2-3086-4C10-9B6B-21746A3C525A}" dt="2023-04-18T19:26:16.304" v="539" actId="478"/>
        <pc:sldMkLst>
          <pc:docMk/>
          <pc:sldMk cId="1886581146" sldId="570"/>
        </pc:sldMkLst>
        <pc:spChg chg="del">
          <ac:chgData name="Ponder, Marilyn (CDC/DDID/NCEZID/DHQP) (CTR)" userId="3999cd6a-e61a-4ada-a4ca-391c3b117a90" providerId="ADAL" clId="{E89CA5C2-3086-4C10-9B6B-21746A3C525A}" dt="2023-04-18T19:26:16.304" v="539" actId="478"/>
          <ac:spMkLst>
            <pc:docMk/>
            <pc:sldMk cId="1886581146" sldId="570"/>
            <ac:spMk id="5" creationId="{9747E300-8B85-43B8-8237-F0D7F15BCC92}"/>
          </ac:spMkLst>
        </pc:spChg>
      </pc:sldChg>
      <pc:sldChg chg="modSp">
        <pc:chgData name="Ponder, Marilyn (CDC/DDID/NCEZID/DHQP) (CTR)" userId="3999cd6a-e61a-4ada-a4ca-391c3b117a90" providerId="ADAL" clId="{E89CA5C2-3086-4C10-9B6B-21746A3C525A}" dt="2023-04-18T19:32:12.364" v="2466" actId="962"/>
        <pc:sldMkLst>
          <pc:docMk/>
          <pc:sldMk cId="1356728513" sldId="589"/>
        </pc:sldMkLst>
        <pc:grpChg chg="mod">
          <ac:chgData name="Ponder, Marilyn (CDC/DDID/NCEZID/DHQP) (CTR)" userId="3999cd6a-e61a-4ada-a4ca-391c3b117a90" providerId="ADAL" clId="{E89CA5C2-3086-4C10-9B6B-21746A3C525A}" dt="2023-04-18T19:32:12.364" v="2466" actId="962"/>
          <ac:grpSpMkLst>
            <pc:docMk/>
            <pc:sldMk cId="1356728513" sldId="589"/>
            <ac:grpSpMk id="4" creationId="{EAE0575D-009A-DE96-38B3-35D1159D6700}"/>
          </ac:grpSpMkLst>
        </pc:grpChg>
      </pc:sldChg>
      <pc:sldChg chg="modSp">
        <pc:chgData name="Ponder, Marilyn (CDC/DDID/NCEZID/DHQP) (CTR)" userId="3999cd6a-e61a-4ada-a4ca-391c3b117a90" providerId="ADAL" clId="{E89CA5C2-3086-4C10-9B6B-21746A3C525A}" dt="2023-04-18T19:35:44.393" v="3871"/>
        <pc:sldMkLst>
          <pc:docMk/>
          <pc:sldMk cId="1626440070" sldId="595"/>
        </pc:sldMkLst>
        <pc:spChg chg="mod">
          <ac:chgData name="Ponder, Marilyn (CDC/DDID/NCEZID/DHQP) (CTR)" userId="3999cd6a-e61a-4ada-a4ca-391c3b117a90" providerId="ADAL" clId="{E89CA5C2-3086-4C10-9B6B-21746A3C525A}" dt="2023-04-18T19:35:44.393" v="3871"/>
          <ac:spMkLst>
            <pc:docMk/>
            <pc:sldMk cId="1626440070" sldId="595"/>
            <ac:spMk id="5" creationId="{E8F666D4-C11A-4020-8783-AA47D040D632}"/>
          </ac:spMkLst>
        </pc:spChg>
      </pc:sldChg>
      <pc:sldChg chg="modSp">
        <pc:chgData name="Ponder, Marilyn (CDC/DDID/NCEZID/DHQP) (CTR)" userId="3999cd6a-e61a-4ada-a4ca-391c3b117a90" providerId="ADAL" clId="{E89CA5C2-3086-4C10-9B6B-21746A3C525A}" dt="2023-04-18T19:35:37.943" v="3870"/>
        <pc:sldMkLst>
          <pc:docMk/>
          <pc:sldMk cId="3545201296" sldId="597"/>
        </pc:sldMkLst>
        <pc:spChg chg="mod">
          <ac:chgData name="Ponder, Marilyn (CDC/DDID/NCEZID/DHQP) (CTR)" userId="3999cd6a-e61a-4ada-a4ca-391c3b117a90" providerId="ADAL" clId="{E89CA5C2-3086-4C10-9B6B-21746A3C525A}" dt="2023-04-18T19:35:37.943" v="3870"/>
          <ac:spMkLst>
            <pc:docMk/>
            <pc:sldMk cId="3545201296" sldId="597"/>
            <ac:spMk id="2" creationId="{A1B67CED-F1C0-4C26-8415-C26688DBE167}"/>
          </ac:spMkLst>
        </pc:spChg>
      </pc:sldChg>
      <pc:sldChg chg="delSp">
        <pc:chgData name="Ponder, Marilyn (CDC/DDID/NCEZID/DHQP) (CTR)" userId="3999cd6a-e61a-4ada-a4ca-391c3b117a90" providerId="ADAL" clId="{E89CA5C2-3086-4C10-9B6B-21746A3C525A}" dt="2023-04-18T19:33:25.767" v="3031" actId="478"/>
        <pc:sldMkLst>
          <pc:docMk/>
          <pc:sldMk cId="3778335446" sldId="598"/>
        </pc:sldMkLst>
        <pc:spChg chg="del">
          <ac:chgData name="Ponder, Marilyn (CDC/DDID/NCEZID/DHQP) (CTR)" userId="3999cd6a-e61a-4ada-a4ca-391c3b117a90" providerId="ADAL" clId="{E89CA5C2-3086-4C10-9B6B-21746A3C525A}" dt="2023-04-18T19:33:25.767" v="3031" actId="478"/>
          <ac:spMkLst>
            <pc:docMk/>
            <pc:sldMk cId="3778335446" sldId="598"/>
            <ac:spMk id="5" creationId="{9747E300-8B85-43B8-8237-F0D7F15BCC92}"/>
          </ac:spMkLst>
        </pc:spChg>
      </pc:sldChg>
      <pc:sldChg chg="modSp mod">
        <pc:chgData name="Ponder, Marilyn (CDC/DDID/NCEZID/DHQP) (CTR)" userId="3999cd6a-e61a-4ada-a4ca-391c3b117a90" providerId="ADAL" clId="{E89CA5C2-3086-4C10-9B6B-21746A3C525A}" dt="2023-04-19T14:57:49.869" v="3896" actId="20577"/>
        <pc:sldMkLst>
          <pc:docMk/>
          <pc:sldMk cId="4097362266" sldId="599"/>
        </pc:sldMkLst>
        <pc:spChg chg="mod">
          <ac:chgData name="Ponder, Marilyn (CDC/DDID/NCEZID/DHQP) (CTR)" userId="3999cd6a-e61a-4ada-a4ca-391c3b117a90" providerId="ADAL" clId="{E89CA5C2-3086-4C10-9B6B-21746A3C525A}" dt="2023-04-19T14:57:49.869" v="3896" actId="20577"/>
          <ac:spMkLst>
            <pc:docMk/>
            <pc:sldMk cId="4097362266" sldId="599"/>
            <ac:spMk id="2" creationId="{CEAB304E-87BD-46EF-AFD4-DFBC10B2230C}"/>
          </ac:spMkLst>
        </pc:spChg>
      </pc:sldChg>
      <pc:sldChg chg="modSp">
        <pc:chgData name="Ponder, Marilyn (CDC/DDID/NCEZID/DHQP) (CTR)" userId="3999cd6a-e61a-4ada-a4ca-391c3b117a90" providerId="ADAL" clId="{E89CA5C2-3086-4C10-9B6B-21746A3C525A}" dt="2023-04-18T19:36:26.868" v="3876"/>
        <pc:sldMkLst>
          <pc:docMk/>
          <pc:sldMk cId="3001118754" sldId="601"/>
        </pc:sldMkLst>
        <pc:spChg chg="mod">
          <ac:chgData name="Ponder, Marilyn (CDC/DDID/NCEZID/DHQP) (CTR)" userId="3999cd6a-e61a-4ada-a4ca-391c3b117a90" providerId="ADAL" clId="{E89CA5C2-3086-4C10-9B6B-21746A3C525A}" dt="2023-04-18T19:36:26.868" v="3876"/>
          <ac:spMkLst>
            <pc:docMk/>
            <pc:sldMk cId="3001118754" sldId="601"/>
            <ac:spMk id="2" creationId="{A2CB3404-28AD-4651-92EC-8A28796AF002}"/>
          </ac:spMkLst>
        </pc:spChg>
      </pc:sldChg>
    </pc:docChg>
  </pc:docChgLst>
  <pc:docChgLst>
    <pc:chgData name="Lessa, Fernanda (CDC/DDID/NCEZID/DHQP)" userId="3b10506a-91e0-4aa6-8e4a-b48f1b2c20e9" providerId="ADAL" clId="{B0742B26-6CCD-4C2B-8F2A-B35833B8280A}"/>
    <pc:docChg chg="undo custSel modSld">
      <pc:chgData name="Lessa, Fernanda (CDC/DDID/NCEZID/DHQP)" userId="3b10506a-91e0-4aa6-8e4a-b48f1b2c20e9" providerId="ADAL" clId="{B0742B26-6CCD-4C2B-8F2A-B35833B8280A}" dt="2023-04-03T15:46:44.085" v="51" actId="207"/>
      <pc:docMkLst>
        <pc:docMk/>
      </pc:docMkLst>
      <pc:sldChg chg="modSp mod">
        <pc:chgData name="Lessa, Fernanda (CDC/DDID/NCEZID/DHQP)" userId="3b10506a-91e0-4aa6-8e4a-b48f1b2c20e9" providerId="ADAL" clId="{B0742B26-6CCD-4C2B-8F2A-B35833B8280A}" dt="2023-04-03T15:41:39.125" v="2" actId="207"/>
        <pc:sldMkLst>
          <pc:docMk/>
          <pc:sldMk cId="2017858724" sldId="301"/>
        </pc:sldMkLst>
        <pc:spChg chg="mod">
          <ac:chgData name="Lessa, Fernanda (CDC/DDID/NCEZID/DHQP)" userId="3b10506a-91e0-4aa6-8e4a-b48f1b2c20e9" providerId="ADAL" clId="{B0742B26-6CCD-4C2B-8F2A-B35833B8280A}" dt="2023-04-03T15:41:29.635" v="1" actId="207"/>
          <ac:spMkLst>
            <pc:docMk/>
            <pc:sldMk cId="2017858724" sldId="301"/>
            <ac:spMk id="2" creationId="{A520DD91-0D0A-76B4-808F-1FF5C6F315D9}"/>
          </ac:spMkLst>
        </pc:spChg>
        <pc:spChg chg="mod">
          <ac:chgData name="Lessa, Fernanda (CDC/DDID/NCEZID/DHQP)" userId="3b10506a-91e0-4aa6-8e4a-b48f1b2c20e9" providerId="ADAL" clId="{B0742B26-6CCD-4C2B-8F2A-B35833B8280A}" dt="2023-04-03T15:41:39.125" v="2" actId="207"/>
          <ac:spMkLst>
            <pc:docMk/>
            <pc:sldMk cId="2017858724" sldId="301"/>
            <ac:spMk id="8" creationId="{82C0427C-20A8-AC0E-E8E2-2A565364C3AA}"/>
          </ac:spMkLst>
        </pc:spChg>
        <pc:spChg chg="mod">
          <ac:chgData name="Lessa, Fernanda (CDC/DDID/NCEZID/DHQP)" userId="3b10506a-91e0-4aa6-8e4a-b48f1b2c20e9" providerId="ADAL" clId="{B0742B26-6CCD-4C2B-8F2A-B35833B8280A}" dt="2023-04-03T15:41:26.236" v="0" actId="207"/>
          <ac:spMkLst>
            <pc:docMk/>
            <pc:sldMk cId="2017858724" sldId="301"/>
            <ac:spMk id="7170" creationId="{00000000-0000-0000-0000-000000000000}"/>
          </ac:spMkLst>
        </pc:spChg>
      </pc:sldChg>
      <pc:sldChg chg="modSp mod">
        <pc:chgData name="Lessa, Fernanda (CDC/DDID/NCEZID/DHQP)" userId="3b10506a-91e0-4aa6-8e4a-b48f1b2c20e9" providerId="ADAL" clId="{B0742B26-6CCD-4C2B-8F2A-B35833B8280A}" dt="2023-04-03T15:41:54.289" v="3" actId="207"/>
        <pc:sldMkLst>
          <pc:docMk/>
          <pc:sldMk cId="1738108300" sldId="322"/>
        </pc:sldMkLst>
        <pc:spChg chg="mod">
          <ac:chgData name="Lessa, Fernanda (CDC/DDID/NCEZID/DHQP)" userId="3b10506a-91e0-4aa6-8e4a-b48f1b2c20e9" providerId="ADAL" clId="{B0742B26-6CCD-4C2B-8F2A-B35833B8280A}" dt="2023-04-03T15:41:54.289" v="3" actId="207"/>
          <ac:spMkLst>
            <pc:docMk/>
            <pc:sldMk cId="1738108300" sldId="322"/>
            <ac:spMk id="3" creationId="{00000000-0000-0000-0000-000000000000}"/>
          </ac:spMkLst>
        </pc:spChg>
      </pc:sldChg>
      <pc:sldChg chg="modSp mod">
        <pc:chgData name="Lessa, Fernanda (CDC/DDID/NCEZID/DHQP)" userId="3b10506a-91e0-4aa6-8e4a-b48f1b2c20e9" providerId="ADAL" clId="{B0742B26-6CCD-4C2B-8F2A-B35833B8280A}" dt="2023-04-03T15:42:02.641" v="4" actId="207"/>
        <pc:sldMkLst>
          <pc:docMk/>
          <pc:sldMk cId="2948656784" sldId="392"/>
        </pc:sldMkLst>
        <pc:spChg chg="mod">
          <ac:chgData name="Lessa, Fernanda (CDC/DDID/NCEZID/DHQP)" userId="3b10506a-91e0-4aa6-8e4a-b48f1b2c20e9" providerId="ADAL" clId="{B0742B26-6CCD-4C2B-8F2A-B35833B8280A}" dt="2023-04-03T15:42:02.641" v="4" actId="207"/>
          <ac:spMkLst>
            <pc:docMk/>
            <pc:sldMk cId="2948656784" sldId="392"/>
            <ac:spMk id="6" creationId="{4081F775-C2F9-4ECB-A747-3D507F0CECA7}"/>
          </ac:spMkLst>
        </pc:spChg>
      </pc:sldChg>
      <pc:sldChg chg="modSp mod">
        <pc:chgData name="Lessa, Fernanda (CDC/DDID/NCEZID/DHQP)" userId="3b10506a-91e0-4aa6-8e4a-b48f1b2c20e9" providerId="ADAL" clId="{B0742B26-6CCD-4C2B-8F2A-B35833B8280A}" dt="2023-04-03T15:45:14.095" v="41" actId="207"/>
        <pc:sldMkLst>
          <pc:docMk/>
          <pc:sldMk cId="939833600" sldId="411"/>
        </pc:sldMkLst>
        <pc:spChg chg="mod">
          <ac:chgData name="Lessa, Fernanda (CDC/DDID/NCEZID/DHQP)" userId="3b10506a-91e0-4aa6-8e4a-b48f1b2c20e9" providerId="ADAL" clId="{B0742B26-6CCD-4C2B-8F2A-B35833B8280A}" dt="2023-04-03T15:45:14.095" v="41" actId="207"/>
          <ac:spMkLst>
            <pc:docMk/>
            <pc:sldMk cId="939833600" sldId="411"/>
            <ac:spMk id="3" creationId="{00000000-0000-0000-0000-000000000000}"/>
          </ac:spMkLst>
        </pc:spChg>
      </pc:sldChg>
      <pc:sldChg chg="modSp mod">
        <pc:chgData name="Lessa, Fernanda (CDC/DDID/NCEZID/DHQP)" userId="3b10506a-91e0-4aa6-8e4a-b48f1b2c20e9" providerId="ADAL" clId="{B0742B26-6CCD-4C2B-8F2A-B35833B8280A}" dt="2023-04-03T15:42:48.618" v="12" actId="115"/>
        <pc:sldMkLst>
          <pc:docMk/>
          <pc:sldMk cId="3182892917" sldId="472"/>
        </pc:sldMkLst>
        <pc:spChg chg="mod">
          <ac:chgData name="Lessa, Fernanda (CDC/DDID/NCEZID/DHQP)" userId="3b10506a-91e0-4aa6-8e4a-b48f1b2c20e9" providerId="ADAL" clId="{B0742B26-6CCD-4C2B-8F2A-B35833B8280A}" dt="2023-04-03T15:42:48.618" v="12" actId="115"/>
          <ac:spMkLst>
            <pc:docMk/>
            <pc:sldMk cId="3182892917" sldId="472"/>
            <ac:spMk id="6" creationId="{D479219F-C396-8C51-78CF-8C83FBEC3FA7}"/>
          </ac:spMkLst>
        </pc:spChg>
      </pc:sldChg>
      <pc:sldChg chg="modSp">
        <pc:chgData name="Lessa, Fernanda (CDC/DDID/NCEZID/DHQP)" userId="3b10506a-91e0-4aa6-8e4a-b48f1b2c20e9" providerId="ADAL" clId="{B0742B26-6CCD-4C2B-8F2A-B35833B8280A}" dt="2023-04-03T15:43:42.641" v="20" actId="207"/>
        <pc:sldMkLst>
          <pc:docMk/>
          <pc:sldMk cId="1327283259" sldId="563"/>
        </pc:sldMkLst>
        <pc:spChg chg="mod">
          <ac:chgData name="Lessa, Fernanda (CDC/DDID/NCEZID/DHQP)" userId="3b10506a-91e0-4aa6-8e4a-b48f1b2c20e9" providerId="ADAL" clId="{B0742B26-6CCD-4C2B-8F2A-B35833B8280A}" dt="2023-04-03T15:43:42.641" v="20" actId="207"/>
          <ac:spMkLst>
            <pc:docMk/>
            <pc:sldMk cId="1327283259" sldId="563"/>
            <ac:spMk id="3" creationId="{14F82978-68B5-4A71-9427-AF3CBBEB352F}"/>
          </ac:spMkLst>
        </pc:spChg>
      </pc:sldChg>
      <pc:sldChg chg="modSp">
        <pc:chgData name="Lessa, Fernanda (CDC/DDID/NCEZID/DHQP)" userId="3b10506a-91e0-4aa6-8e4a-b48f1b2c20e9" providerId="ADAL" clId="{B0742B26-6CCD-4C2B-8F2A-B35833B8280A}" dt="2023-04-03T15:42:38.642" v="10" actId="207"/>
        <pc:sldMkLst>
          <pc:docMk/>
          <pc:sldMk cId="173413725" sldId="584"/>
        </pc:sldMkLst>
        <pc:spChg chg="mod">
          <ac:chgData name="Lessa, Fernanda (CDC/DDID/NCEZID/DHQP)" userId="3b10506a-91e0-4aa6-8e4a-b48f1b2c20e9" providerId="ADAL" clId="{B0742B26-6CCD-4C2B-8F2A-B35833B8280A}" dt="2023-04-03T15:42:38.642" v="10" actId="207"/>
          <ac:spMkLst>
            <pc:docMk/>
            <pc:sldMk cId="173413725" sldId="584"/>
            <ac:spMk id="10" creationId="{5A75772B-28C3-43A0-879A-25C0416C03FD}"/>
          </ac:spMkLst>
        </pc:spChg>
      </pc:sldChg>
      <pc:sldChg chg="modSp mod">
        <pc:chgData name="Lessa, Fernanda (CDC/DDID/NCEZID/DHQP)" userId="3b10506a-91e0-4aa6-8e4a-b48f1b2c20e9" providerId="ADAL" clId="{B0742B26-6CCD-4C2B-8F2A-B35833B8280A}" dt="2023-04-03T15:43:33.272" v="19" actId="207"/>
        <pc:sldMkLst>
          <pc:docMk/>
          <pc:sldMk cId="1356728513" sldId="589"/>
        </pc:sldMkLst>
        <pc:spChg chg="mod">
          <ac:chgData name="Lessa, Fernanda (CDC/DDID/NCEZID/DHQP)" userId="3b10506a-91e0-4aa6-8e4a-b48f1b2c20e9" providerId="ADAL" clId="{B0742B26-6CCD-4C2B-8F2A-B35833B8280A}" dt="2023-04-03T15:43:33.272" v="19" actId="207"/>
          <ac:spMkLst>
            <pc:docMk/>
            <pc:sldMk cId="1356728513" sldId="589"/>
            <ac:spMk id="2" creationId="{79327EB1-E9B6-4C6C-B8FE-8527456A0FD8}"/>
          </ac:spMkLst>
        </pc:spChg>
      </pc:sldChg>
      <pc:sldChg chg="modSp mod">
        <pc:chgData name="Lessa, Fernanda (CDC/DDID/NCEZID/DHQP)" userId="3b10506a-91e0-4aa6-8e4a-b48f1b2c20e9" providerId="ADAL" clId="{B0742B26-6CCD-4C2B-8F2A-B35833B8280A}" dt="2023-04-03T15:43:25.632" v="18" actId="207"/>
        <pc:sldMkLst>
          <pc:docMk/>
          <pc:sldMk cId="1626440070" sldId="595"/>
        </pc:sldMkLst>
        <pc:spChg chg="mod">
          <ac:chgData name="Lessa, Fernanda (CDC/DDID/NCEZID/DHQP)" userId="3b10506a-91e0-4aa6-8e4a-b48f1b2c20e9" providerId="ADAL" clId="{B0742B26-6CCD-4C2B-8F2A-B35833B8280A}" dt="2023-04-03T15:43:12.695" v="15" actId="207"/>
          <ac:spMkLst>
            <pc:docMk/>
            <pc:sldMk cId="1626440070" sldId="595"/>
            <ac:spMk id="5" creationId="{E8F666D4-C11A-4020-8783-AA47D040D632}"/>
          </ac:spMkLst>
        </pc:spChg>
        <pc:spChg chg="mod">
          <ac:chgData name="Lessa, Fernanda (CDC/DDID/NCEZID/DHQP)" userId="3b10506a-91e0-4aa6-8e4a-b48f1b2c20e9" providerId="ADAL" clId="{B0742B26-6CCD-4C2B-8F2A-B35833B8280A}" dt="2023-04-03T15:43:25.632" v="18" actId="207"/>
          <ac:spMkLst>
            <pc:docMk/>
            <pc:sldMk cId="1626440070" sldId="595"/>
            <ac:spMk id="6" creationId="{A7D4E75E-B64B-468F-BCC7-69DE4ED0F049}"/>
          </ac:spMkLst>
        </pc:spChg>
      </pc:sldChg>
      <pc:sldChg chg="modSp mod">
        <pc:chgData name="Lessa, Fernanda (CDC/DDID/NCEZID/DHQP)" userId="3b10506a-91e0-4aa6-8e4a-b48f1b2c20e9" providerId="ADAL" clId="{B0742B26-6CCD-4C2B-8F2A-B35833B8280A}" dt="2023-04-03T15:43:04.456" v="14" actId="207"/>
        <pc:sldMkLst>
          <pc:docMk/>
          <pc:sldMk cId="3545201296" sldId="597"/>
        </pc:sldMkLst>
        <pc:spChg chg="mod">
          <ac:chgData name="Lessa, Fernanda (CDC/DDID/NCEZID/DHQP)" userId="3b10506a-91e0-4aa6-8e4a-b48f1b2c20e9" providerId="ADAL" clId="{B0742B26-6CCD-4C2B-8F2A-B35833B8280A}" dt="2023-04-03T15:43:04.456" v="14" actId="207"/>
          <ac:spMkLst>
            <pc:docMk/>
            <pc:sldMk cId="3545201296" sldId="597"/>
            <ac:spMk id="3" creationId="{81BE3DC4-42A7-42F0-995D-02D9AC2A32AD}"/>
          </ac:spMkLst>
        </pc:spChg>
      </pc:sldChg>
      <pc:sldChg chg="modSp">
        <pc:chgData name="Lessa, Fernanda (CDC/DDID/NCEZID/DHQP)" userId="3b10506a-91e0-4aa6-8e4a-b48f1b2c20e9" providerId="ADAL" clId="{B0742B26-6CCD-4C2B-8F2A-B35833B8280A}" dt="2023-04-03T15:44:56.264" v="37" actId="113"/>
        <pc:sldMkLst>
          <pc:docMk/>
          <pc:sldMk cId="4097362266" sldId="599"/>
        </pc:sldMkLst>
        <pc:spChg chg="mod">
          <ac:chgData name="Lessa, Fernanda (CDC/DDID/NCEZID/DHQP)" userId="3b10506a-91e0-4aa6-8e4a-b48f1b2c20e9" providerId="ADAL" clId="{B0742B26-6CCD-4C2B-8F2A-B35833B8280A}" dt="2023-04-03T15:44:43.224" v="33" actId="113"/>
          <ac:spMkLst>
            <pc:docMk/>
            <pc:sldMk cId="4097362266" sldId="599"/>
            <ac:spMk id="3" creationId="{A0247DB0-EA0C-4646-BB57-575CD21EC4BD}"/>
          </ac:spMkLst>
        </pc:spChg>
        <pc:spChg chg="mod">
          <ac:chgData name="Lessa, Fernanda (CDC/DDID/NCEZID/DHQP)" userId="3b10506a-91e0-4aa6-8e4a-b48f1b2c20e9" providerId="ADAL" clId="{B0742B26-6CCD-4C2B-8F2A-B35833B8280A}" dt="2023-04-03T15:44:56.264" v="37" actId="113"/>
          <ac:spMkLst>
            <pc:docMk/>
            <pc:sldMk cId="4097362266" sldId="599"/>
            <ac:spMk id="4" creationId="{80FF44AE-CC1E-4EE6-8A19-7B3E566670C2}"/>
          </ac:spMkLst>
        </pc:spChg>
      </pc:sldChg>
      <pc:sldChg chg="addSp delSp modSp mod modClrScheme addAnim delAnim chgLayout">
        <pc:chgData name="Lessa, Fernanda (CDC/DDID/NCEZID/DHQP)" userId="3b10506a-91e0-4aa6-8e4a-b48f1b2c20e9" providerId="ADAL" clId="{B0742B26-6CCD-4C2B-8F2A-B35833B8280A}" dt="2023-04-03T15:46:25.238" v="50" actId="207"/>
        <pc:sldMkLst>
          <pc:docMk/>
          <pc:sldMk cId="4040280683" sldId="600"/>
        </pc:sldMkLst>
        <pc:spChg chg="add del mod">
          <ac:chgData name="Lessa, Fernanda (CDC/DDID/NCEZID/DHQP)" userId="3b10506a-91e0-4aa6-8e4a-b48f1b2c20e9" providerId="ADAL" clId="{B0742B26-6CCD-4C2B-8F2A-B35833B8280A}" dt="2023-04-03T15:46:25.238" v="50" actId="207"/>
          <ac:spMkLst>
            <pc:docMk/>
            <pc:sldMk cId="4040280683" sldId="600"/>
            <ac:spMk id="2" creationId="{7E613D44-27D4-4A0A-9D0F-9DEA03961FBA}"/>
          </ac:spMkLst>
        </pc:spChg>
        <pc:spChg chg="add del mod ord">
          <ac:chgData name="Lessa, Fernanda (CDC/DDID/NCEZID/DHQP)" userId="3b10506a-91e0-4aa6-8e4a-b48f1b2c20e9" providerId="ADAL" clId="{B0742B26-6CCD-4C2B-8F2A-B35833B8280A}" dt="2023-04-03T15:46:04.857" v="46" actId="478"/>
          <ac:spMkLst>
            <pc:docMk/>
            <pc:sldMk cId="4040280683" sldId="600"/>
            <ac:spMk id="3" creationId="{94F8C955-DAAA-9CE1-B679-633E4F335385}"/>
          </ac:spMkLst>
        </pc:spChg>
        <pc:spChg chg="mod ord">
          <ac:chgData name="Lessa, Fernanda (CDC/DDID/NCEZID/DHQP)" userId="3b10506a-91e0-4aa6-8e4a-b48f1b2c20e9" providerId="ADAL" clId="{B0742B26-6CCD-4C2B-8F2A-B35833B8280A}" dt="2023-04-03T15:46:16.912" v="48" actId="1076"/>
          <ac:spMkLst>
            <pc:docMk/>
            <pc:sldMk cId="4040280683" sldId="600"/>
            <ac:spMk id="4" creationId="{A1D731A3-FF54-42A2-9E8D-DE7C703113A6}"/>
          </ac:spMkLst>
        </pc:spChg>
      </pc:sldChg>
      <pc:sldChg chg="modSp mod">
        <pc:chgData name="Lessa, Fernanda (CDC/DDID/NCEZID/DHQP)" userId="3b10506a-91e0-4aa6-8e4a-b48f1b2c20e9" providerId="ADAL" clId="{B0742B26-6CCD-4C2B-8F2A-B35833B8280A}" dt="2023-04-03T15:46:44.085" v="51" actId="207"/>
        <pc:sldMkLst>
          <pc:docMk/>
          <pc:sldMk cId="3001118754" sldId="601"/>
        </pc:sldMkLst>
        <pc:spChg chg="mod">
          <ac:chgData name="Lessa, Fernanda (CDC/DDID/NCEZID/DHQP)" userId="3b10506a-91e0-4aa6-8e4a-b48f1b2c20e9" providerId="ADAL" clId="{B0742B26-6CCD-4C2B-8F2A-B35833B8280A}" dt="2023-04-03T15:46:44.085" v="51" actId="207"/>
          <ac:spMkLst>
            <pc:docMk/>
            <pc:sldMk cId="3001118754" sldId="601"/>
            <ac:spMk id="3" creationId="{A811B1FF-F520-40DD-95A1-B911A46574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1E76D-9A3D-4380-86B9-CAA2749AE919}"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EAB65-906F-4FA9-BB19-1D451DF49716}" type="slidenum">
              <a:rPr lang="en-US" smtClean="0"/>
              <a:t>‹#›</a:t>
            </a:fld>
            <a:endParaRPr lang="en-US"/>
          </a:p>
        </p:txBody>
      </p:sp>
    </p:spTree>
    <p:extLst>
      <p:ext uri="{BB962C8B-B14F-4D97-AF65-F5344CB8AC3E}">
        <p14:creationId xmlns:p14="http://schemas.microsoft.com/office/powerpoint/2010/main" val="337765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publications/i/item/978924154972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Intended Audience: This presentation is aimed at </a:t>
            </a:r>
            <a:r>
              <a:rPr lang="en-US" sz="1200" b="1" i="1" kern="1200" dirty="0">
                <a:solidFill>
                  <a:schemeClr val="tx1"/>
                </a:solidFill>
                <a:effectLst/>
                <a:latin typeface="+mn-lt"/>
                <a:ea typeface="+mn-ea"/>
                <a:cs typeface="+mn-cs"/>
              </a:rPr>
              <a:t>healthcare workers and facilities management staff</a:t>
            </a:r>
            <a:r>
              <a:rPr lang="en-US" sz="1200" i="1" kern="1200" dirty="0">
                <a:solidFill>
                  <a:schemeClr val="tx1"/>
                </a:solidFill>
                <a:effectLst/>
                <a:latin typeface="+mn-lt"/>
                <a:ea typeface="+mn-ea"/>
                <a:cs typeface="+mn-cs"/>
              </a:rPr>
              <a:t>.  This slide deck focuses on PPE basics – what PPE is, why it’s needed, and when to use it in the context of a Marburg virus disease outbreak. It also features some important do’s and don’ts for safe and proper PPE use. Another presentation follows this one focusing on the details of putting on and taking off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note that the IPC for Marburg Virus Disease topics are presented in sequence, with the expectation that participants will progress through the series. You may, however, mix and match content to meet participant needs, and in these cases, you may need to adjust the sample script below accordingly.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Welcome! Today we'll be focusing on the basics of personal protective equipment, often called PPE, in the context of a Marburg virus disease outbreak. This is the first of two sessions on using PPE. In this session we’ll talk about what PPE is, why it’s needed, and when it should be used. The next session will go into more depth on how to put on and take off PPE correctly and safely.</a:t>
            </a:r>
            <a:endParaRPr lang="en-US" dirty="0"/>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marR="0" lvl="0" indent="-342265"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Calibri"/>
                <a:cs typeface="Calibri"/>
              </a:rPr>
              <a:t>Script</a:t>
            </a:r>
            <a:r>
              <a:rPr lang="en-US" sz="1200" dirty="0">
                <a:solidFill>
                  <a:schemeClr val="tx1"/>
                </a:solidFill>
                <a:latin typeface="Calibri"/>
                <a:cs typeface="Calibri"/>
              </a:rPr>
              <a:t>:</a:t>
            </a:r>
          </a:p>
          <a:p>
            <a:pPr marL="342265" marR="0" lvl="0" indent="-342265"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cs typeface="Calibri"/>
              </a:rPr>
              <a:t>It is not always possible to clearly identify patients with Marburg virus disease because early symptoms are nonspecific.</a:t>
            </a:r>
            <a:endParaRPr lang="en-US" dirty="0">
              <a:solidFill>
                <a:schemeClr val="tx1"/>
              </a:solidFill>
              <a:latin typeface="Calibri"/>
              <a:cs typeface="Calibri"/>
            </a:endParaRPr>
          </a:p>
          <a:p>
            <a:pPr marL="342265" marR="0" lvl="0" indent="-342265"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cs typeface="Calibri"/>
              </a:rPr>
              <a:t>Therefore, when caring for patients during a Marburg virus disease outbreak, you should use standard </a:t>
            </a:r>
            <a:r>
              <a:rPr lang="en-US" sz="1200" b="1" dirty="0">
                <a:solidFill>
                  <a:schemeClr val="tx1"/>
                </a:solidFill>
                <a:latin typeface="Calibri"/>
                <a:cs typeface="Calibri"/>
              </a:rPr>
              <a:t>IPC precautions for any care or activities that might allow exposure to blood or other body fluids.</a:t>
            </a:r>
            <a:r>
              <a:rPr lang="en-US" sz="1200" b="0" dirty="0">
                <a:solidFill>
                  <a:schemeClr val="tx1"/>
                </a:solidFill>
                <a:latin typeface="Calibri"/>
                <a:cs typeface="Calibri"/>
              </a:rPr>
              <a:t> </a:t>
            </a:r>
          </a:p>
          <a:p>
            <a:pPr marL="342265" marR="0" lvl="0" indent="-342265"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alibri"/>
              <a:cs typeface="Calibri"/>
            </a:endParaRPr>
          </a:p>
          <a:p>
            <a:pPr marL="342265" marR="0" lvl="0" indent="-342265"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a:cs typeface="Calibri"/>
              </a:rPr>
              <a:t>Note that if you will be touching the patient, gloves should be considered as part of the PPE needed. For example, </a:t>
            </a:r>
            <a:r>
              <a:rPr lang="en-US" sz="1800" dirty="0">
                <a:effectLst/>
                <a:latin typeface="Segoe UI" panose="020B0502040204020203" pitchFamily="34" charset="0"/>
              </a:rPr>
              <a:t>if you will be touching a patient during patient care activities, you should think about the risk of touching infectious sweat during an examination. You would want to put on gloves and make sure to perform hand hygiene when you take them off."</a:t>
            </a:r>
            <a:endParaRPr lang="en-US" sz="1200" b="0" dirty="0">
              <a:solidFill>
                <a:schemeClr val="tx1"/>
              </a:solidFill>
              <a:latin typeface="Calibri"/>
              <a:cs typeface="Calibri"/>
            </a:endParaRPr>
          </a:p>
          <a:p>
            <a:pPr marL="342265" indent="-342265"/>
            <a:endParaRPr lang="en-US" sz="1200" dirty="0">
              <a:solidFill>
                <a:schemeClr val="tx1"/>
              </a:solidFill>
              <a:cs typeface="Calibri" panose="020F0502020204030204" pitchFamily="34" charset="0"/>
            </a:endParaRPr>
          </a:p>
        </p:txBody>
      </p:sp>
      <p:sp>
        <p:nvSpPr>
          <p:cNvPr id="4" name="Slide Number Placeholder 3"/>
          <p:cNvSpPr>
            <a:spLocks noGrp="1"/>
          </p:cNvSpPr>
          <p:nvPr>
            <p:ph type="sldNum" sz="quarter" idx="5"/>
          </p:nvPr>
        </p:nvSpPr>
        <p:spPr/>
        <p:txBody>
          <a:bodyPr/>
          <a:lstStyle/>
          <a:p>
            <a:fld id="{8E9EAB65-906F-4FA9-BB19-1D451DF49716}" type="slidenum">
              <a:rPr lang="en-US" smtClean="0"/>
              <a:t>10</a:t>
            </a:fld>
            <a:endParaRPr lang="en-US"/>
          </a:p>
        </p:txBody>
      </p:sp>
    </p:spTree>
    <p:extLst>
      <p:ext uri="{BB962C8B-B14F-4D97-AF65-F5344CB8AC3E}">
        <p14:creationId xmlns:p14="http://schemas.microsoft.com/office/powerpoint/2010/main" val="345199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solidFill>
                  <a:schemeClr val="tx1"/>
                </a:solidFill>
                <a:latin typeface="Calibri"/>
                <a:cs typeface="Calibri"/>
              </a:rPr>
              <a:t>Script</a:t>
            </a:r>
            <a:r>
              <a:rPr lang="en-US" dirty="0">
                <a:solidFill>
                  <a:schemeClr val="tx1"/>
                </a:solidFill>
                <a:latin typeface="Calibri"/>
                <a:cs typeface="Calibri"/>
              </a:rPr>
              <a:t>:</a:t>
            </a:r>
          </a:p>
          <a:p>
            <a:pPr marL="0" indent="0">
              <a:buNone/>
            </a:pPr>
            <a:r>
              <a:rPr lang="en-US" dirty="0">
                <a:solidFill>
                  <a:schemeClr val="tx1"/>
                </a:solidFill>
                <a:latin typeface="Calibri"/>
                <a:cs typeface="Calibri"/>
              </a:rPr>
              <a:t>If you remember from the session on screening for Marburg virus disease, screening is, preferably, a </a:t>
            </a:r>
            <a:r>
              <a:rPr lang="en-US" b="1" dirty="0">
                <a:solidFill>
                  <a:schemeClr val="tx1"/>
                </a:solidFill>
                <a:latin typeface="Calibri"/>
                <a:cs typeface="Calibri"/>
              </a:rPr>
              <a:t>non-contact activity. </a:t>
            </a:r>
            <a:r>
              <a:rPr lang="en-US" b="0" dirty="0">
                <a:solidFill>
                  <a:schemeClr val="tx1"/>
                </a:solidFill>
                <a:latin typeface="Calibri"/>
                <a:cs typeface="Calibri"/>
              </a:rPr>
              <a:t>It involves </a:t>
            </a:r>
            <a:r>
              <a:rPr lang="en-US" dirty="0">
                <a:solidFill>
                  <a:schemeClr val="tx1"/>
                </a:solidFill>
                <a:latin typeface="Calibri"/>
                <a:cs typeface="Calibri"/>
              </a:rPr>
              <a:t>asking questions about symptoms and contacts and a non-contact temperature check with an infrared thermometer. Ideally, when you are screening people entering the facility, you will be able to maintain at least 1 meter of distance from them, and you will be able to avoid direct face-to-face interaction with them either by angling your chairs so that you don’t face each other directly or by putting up a physical barrier such as plexiglass.</a:t>
            </a:r>
          </a:p>
          <a:p>
            <a:pPr marL="0" indent="0">
              <a:buNone/>
            </a:pPr>
            <a:endParaRPr lang="en-US" dirty="0">
              <a:solidFill>
                <a:schemeClr val="tx1"/>
              </a:solidFill>
              <a:latin typeface="Calibri"/>
              <a:cs typeface="Calibri"/>
            </a:endParaRPr>
          </a:p>
          <a:p>
            <a:pPr marL="0" indent="0">
              <a:buNone/>
            </a:pPr>
            <a:r>
              <a:rPr lang="en-US" dirty="0">
                <a:solidFill>
                  <a:schemeClr val="tx1"/>
                </a:solidFill>
                <a:latin typeface="Calibri"/>
                <a:cs typeface="Calibri"/>
              </a:rPr>
              <a:t>If you can maintain distance and avoid face-to-face interaction, then you don’t need to wear PPE, and if you don’t need it, you shouldn’t wear it. Wearing extra PPE in situations where it’s not needed introduces some risk, for example wearing gloves throughout an entire shift while touching phones and other objects increases risk instead of reducing it.</a:t>
            </a:r>
          </a:p>
          <a:p>
            <a:pPr marL="0" indent="0">
              <a:buNone/>
            </a:pPr>
            <a:endParaRPr lang="en-US" dirty="0">
              <a:solidFill>
                <a:schemeClr val="tx1"/>
              </a:solidFill>
              <a:latin typeface="Calibri"/>
              <a:cs typeface="Calibri"/>
            </a:endParaRPr>
          </a:p>
          <a:p>
            <a:pPr marL="0" indent="0">
              <a:buNone/>
            </a:pPr>
            <a:r>
              <a:rPr lang="en-US" dirty="0">
                <a:solidFill>
                  <a:schemeClr val="tx1"/>
                </a:solidFill>
                <a:latin typeface="Calibri"/>
                <a:cs typeface="Calibri"/>
              </a:rPr>
              <a:t>If you can’t maintain the needed distance during screening or you can’t avoid face-to-face interaction, you will need PPE for Marburg virus disease. This includes protection for your eyes, nose, and mouth – either goggles and a face mask or a face shield with a face mask. A single layer of examination gloves are needed to protect the hands, and either a gown or coveralls should be worn to protect the body. The person in the image here is dressed in appropriate PPE for screening.</a:t>
            </a:r>
          </a:p>
          <a:p>
            <a:pPr marL="0" indent="0">
              <a:buNone/>
            </a:pPr>
            <a:endParaRPr lang="en-US" dirty="0">
              <a:solidFill>
                <a:schemeClr val="tx1"/>
              </a:solidFill>
              <a:latin typeface="Calibri"/>
              <a:cs typeface="Calibri"/>
            </a:endParaRPr>
          </a:p>
          <a:p>
            <a:pPr marL="0" indent="0">
              <a:buNone/>
            </a:pPr>
            <a:r>
              <a:rPr lang="en-US" dirty="0">
                <a:solidFill>
                  <a:schemeClr val="tx1"/>
                </a:solidFill>
                <a:latin typeface="Calibri"/>
                <a:cs typeface="Calibri"/>
              </a:rPr>
              <a:t>If you use PPE during screening, you must </a:t>
            </a:r>
            <a:r>
              <a:rPr lang="en-US" b="1" dirty="0">
                <a:solidFill>
                  <a:schemeClr val="accent1">
                    <a:lumMod val="75000"/>
                  </a:schemeClr>
                </a:solidFill>
                <a:latin typeface="Calibri"/>
                <a:cs typeface="Calibri"/>
              </a:rPr>
              <a:t>remove it after </a:t>
            </a:r>
            <a:r>
              <a:rPr lang="en-US" dirty="0">
                <a:solidFill>
                  <a:schemeClr val="tx1"/>
                </a:solidFill>
                <a:latin typeface="Calibri"/>
                <a:cs typeface="Calibri"/>
              </a:rPr>
              <a:t>each person you screen and perform hand hygiene.</a:t>
            </a:r>
          </a:p>
          <a:p>
            <a:pPr marL="0" indent="0">
              <a:buNone/>
            </a:pPr>
            <a:endParaRPr lang="en-US" dirty="0">
              <a:solidFill>
                <a:schemeClr val="tx1"/>
              </a:solidFill>
              <a:latin typeface="Calibri"/>
              <a:cs typeface="Calibri"/>
            </a:endParaRPr>
          </a:p>
        </p:txBody>
      </p:sp>
      <p:sp>
        <p:nvSpPr>
          <p:cNvPr id="4" name="Slide Number Placeholder 3"/>
          <p:cNvSpPr>
            <a:spLocks noGrp="1"/>
          </p:cNvSpPr>
          <p:nvPr>
            <p:ph type="sldNum" sz="quarter" idx="5"/>
          </p:nvPr>
        </p:nvSpPr>
        <p:spPr/>
        <p:txBody>
          <a:bodyPr/>
          <a:lstStyle/>
          <a:p>
            <a:fld id="{8E9EAB65-906F-4FA9-BB19-1D451DF49716}" type="slidenum">
              <a:rPr lang="en-US" smtClean="0"/>
              <a:t>11</a:t>
            </a:fld>
            <a:endParaRPr lang="en-US"/>
          </a:p>
        </p:txBody>
      </p:sp>
    </p:spTree>
    <p:extLst>
      <p:ext uri="{BB962C8B-B14F-4D97-AF65-F5344CB8AC3E}">
        <p14:creationId xmlns:p14="http://schemas.microsoft.com/office/powerpoint/2010/main" val="53656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When caring for patients with suspected or confirmed Marburg virus disease, you should wear PPE as part of transmission-based precautions. You should also use PPE when performing environmental cleaning and disinfection. The PPE for both of these situations is similar, and you can see that the person here is dressed in appropriate PPE for these situations.</a:t>
            </a:r>
          </a:p>
          <a:p>
            <a:endParaRPr lang="en-US" dirty="0"/>
          </a:p>
          <a:p>
            <a:r>
              <a:rPr lang="en-US" dirty="0"/>
              <a:t>To protect yourself, you need to have a double layer of gloves – an inner layer and an outer layer. The inner pair goes under the gown cuffs, and the outer pair goes over the cuffs. That inner pair is so that if there is contamination on the outer pair, you can remove the outer pair of gloves and replace them while still having protection. The inner pair is also useful while taking off PPE so that once that outer pair is removed and other PPE is still being taken off, there’s still the inner pair of gloves providing protection.</a:t>
            </a:r>
          </a:p>
          <a:p>
            <a:endParaRPr lang="en-US" dirty="0"/>
          </a:p>
          <a:p>
            <a:r>
              <a:rPr lang="en-US" dirty="0"/>
              <a:t>The outer layer of gloves will likely differ based on what your intended task is. You may wear a second pair of surgical gloves if you will be attending to patients. If you are cleaning, an outer pair of thick, rubber gloves is needed for protection from the chemicals used to clean and disinfect.</a:t>
            </a:r>
          </a:p>
          <a:p>
            <a:endParaRPr lang="en-US" dirty="0"/>
          </a:p>
          <a:p>
            <a:r>
              <a:rPr lang="en-US" dirty="0"/>
              <a:t>Besides gloves, you also need to wear either a gown or a coverall AND an apron to protect your body. The apron on top is an extra layer to prevent fluid exposure.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wear a head cover or other type of head and neck protection and waterproof boots or other kind of shoe cover that can be removed.</a:t>
            </a:r>
          </a:p>
          <a:p>
            <a:r>
              <a:rPr lang="en-US" dirty="0"/>
              <a:t>To protect mucous membranes (your eyes, nose, and mouth), you should wear a face mask and face shield or a face mask with goggles. If you find that your face mask collapses from getting soaked with sweat, you can wear a respirator in place of the face mask. The structure of the respirator will prevent this problem and also provide proper protection.</a:t>
            </a:r>
          </a:p>
          <a:p>
            <a:endParaRPr lang="en-US" dirty="0"/>
          </a:p>
          <a:p>
            <a:r>
              <a:rPr lang="en-US" dirty="0"/>
              <a:t>In the next session we’ll talk in more detail about how to put on and take off this PPE.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50000"/>
                  </a:schemeClr>
                </a:solidFill>
                <a:latin typeface="Calibri" panose="020F0502020204030204" pitchFamily="34" charset="0"/>
                <a:cs typeface="Calibri" panose="020F0502020204030204" pitchFamily="34" charset="0"/>
                <a:hlinkClick r:id="rId3"/>
              </a:rPr>
              <a:t>PPE for use in a filovirus disease outbreak (WHO 2016)</a:t>
            </a:r>
            <a:endParaRPr lang="en-US" sz="1200" dirty="0">
              <a:solidFill>
                <a:schemeClr val="accent4">
                  <a:lumMod val="50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71467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i="0"/>
              <a:t>:</a:t>
            </a:r>
          </a:p>
          <a:p>
            <a:r>
              <a:rPr lang="en-US" i="0"/>
              <a:t>So now that we’ve talked about what PPE is and when you need it, let’s talk about how to use it correctly.</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89190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i="1"/>
              <a:t>Script</a:t>
            </a:r>
            <a:r>
              <a:rPr lang="en-US"/>
              <a:t>:</a:t>
            </a:r>
          </a:p>
          <a:p>
            <a:r>
              <a:rPr lang="en-US"/>
              <a:t>As already mentioned, PPE helps protect you from infection but only if it’s used correctly every time.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426098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indent="-342265"/>
            <a:r>
              <a:rPr lang="en-US" b="0" i="1" dirty="0">
                <a:solidFill>
                  <a:schemeClr val="accent1">
                    <a:lumMod val="75000"/>
                  </a:schemeClr>
                </a:solidFill>
                <a:latin typeface="Calibri"/>
                <a:cs typeface="Calibri"/>
              </a:rPr>
              <a:t>Script</a:t>
            </a:r>
            <a:r>
              <a:rPr lang="en-US" b="0" dirty="0">
                <a:solidFill>
                  <a:schemeClr val="accent1">
                    <a:lumMod val="75000"/>
                  </a:schemeClr>
                </a:solidFill>
                <a:latin typeface="Calibri"/>
                <a:cs typeface="Calibri"/>
              </a:rPr>
              <a:t>:</a:t>
            </a:r>
          </a:p>
          <a:p>
            <a:pPr marL="342265" indent="-342265"/>
            <a:r>
              <a:rPr lang="en-US" b="0" dirty="0">
                <a:solidFill>
                  <a:schemeClr val="accent1">
                    <a:lumMod val="75000"/>
                  </a:schemeClr>
                </a:solidFill>
                <a:latin typeface="Calibri"/>
                <a:cs typeface="Calibri"/>
              </a:rPr>
              <a:t>So, when you’re wearing PPE, you should</a:t>
            </a:r>
          </a:p>
          <a:p>
            <a:pPr marL="342265" indent="-342265">
              <a:buFontTx/>
              <a:buChar char="-"/>
            </a:pPr>
            <a:r>
              <a:rPr lang="en-US" b="0" dirty="0">
                <a:solidFill>
                  <a:schemeClr val="accent1">
                    <a:lumMod val="75000"/>
                  </a:schemeClr>
                </a:solidFill>
                <a:latin typeface="Calibri"/>
                <a:cs typeface="Calibri"/>
              </a:rPr>
              <a:t>Change it if it becomes heavily contaminated with blood or other body fluids</a:t>
            </a:r>
          </a:p>
          <a:p>
            <a:pPr marL="342265" indent="-342265">
              <a:buFontTx/>
              <a:buChar char="-"/>
            </a:pPr>
            <a:r>
              <a:rPr lang="en-US" b="0" dirty="0">
                <a:solidFill>
                  <a:schemeClr val="accent1">
                    <a:lumMod val="75000"/>
                  </a:schemeClr>
                </a:solidFill>
                <a:latin typeface="Calibri"/>
                <a:cs typeface="Calibri"/>
              </a:rPr>
              <a:t>And change it if it gets damaged such as a tear in your glove or a rip in your gown. If bodily fluids can get into your PPE, the PPE is not protecting you.</a:t>
            </a:r>
          </a:p>
          <a:p>
            <a:pPr marL="342265" indent="-342265">
              <a:buFontTx/>
              <a:buChar char="-"/>
            </a:pPr>
            <a:r>
              <a:rPr lang="en-US" b="0" dirty="0">
                <a:solidFill>
                  <a:schemeClr val="accent1">
                    <a:lumMod val="75000"/>
                  </a:schemeClr>
                </a:solidFill>
                <a:latin typeface="Calibri"/>
                <a:cs typeface="Calibri"/>
              </a:rPr>
              <a:t>It’s also very important to remove PPE correctly and carefully. Even if you’re in a hurry. Even if you’re very tired. If you don’t follow the steps to remove PPE correctly, you can expose yourself to infectious agents. We’ll talk more in a future session &lt;HCW Slide Deck 7: PPE Part 2 – How to Put On </a:t>
            </a:r>
            <a:r>
              <a:rPr lang="en-US" b="0">
                <a:solidFill>
                  <a:schemeClr val="accent1">
                    <a:lumMod val="75000"/>
                  </a:schemeClr>
                </a:solidFill>
                <a:latin typeface="Calibri"/>
                <a:cs typeface="Calibri"/>
              </a:rPr>
              <a:t>and Remove PPE&gt; </a:t>
            </a:r>
            <a:r>
              <a:rPr lang="en-US" b="0" dirty="0">
                <a:solidFill>
                  <a:schemeClr val="accent1">
                    <a:lumMod val="75000"/>
                  </a:schemeClr>
                </a:solidFill>
                <a:latin typeface="Calibri"/>
                <a:cs typeface="Calibri"/>
              </a:rPr>
              <a:t>about step-by-step how to remove PPE. It is a time-consuming process but it’s crucial that you follow the process carefully for your protection.</a:t>
            </a:r>
          </a:p>
          <a:p>
            <a:pPr marL="0" indent="0">
              <a:buFontTx/>
              <a:buNone/>
            </a:pPr>
            <a:endParaRPr lang="en-US" b="0" dirty="0">
              <a:solidFill>
                <a:schemeClr val="accent1">
                  <a:lumMod val="75000"/>
                </a:schemeClr>
              </a:solidFill>
              <a:latin typeface="Calibri"/>
              <a:cs typeface="Calibri"/>
            </a:endParaRPr>
          </a:p>
          <a:p>
            <a:pPr marL="0" indent="0">
              <a:buFontTx/>
              <a:buNone/>
            </a:pPr>
            <a:r>
              <a:rPr lang="en-US" b="0" dirty="0">
                <a:solidFill>
                  <a:schemeClr val="accent1">
                    <a:lumMod val="75000"/>
                  </a:schemeClr>
                </a:solidFill>
                <a:latin typeface="Calibri"/>
                <a:cs typeface="Calibri"/>
              </a:rPr>
              <a:t>When you are wearing PPE, you need to be careful what you touch. </a:t>
            </a:r>
          </a:p>
          <a:p>
            <a:pPr marL="0" indent="0">
              <a:buFontTx/>
              <a:buNone/>
            </a:pPr>
            <a:endParaRPr lang="en-US" b="0" dirty="0">
              <a:solidFill>
                <a:schemeClr val="accent1">
                  <a:lumMod val="75000"/>
                </a:schemeClr>
              </a:solidFill>
              <a:latin typeface="Calibri"/>
              <a:cs typeface="Calibri"/>
            </a:endParaRPr>
          </a:p>
          <a:p>
            <a:pPr marL="0" indent="0">
              <a:buFontTx/>
              <a:buNone/>
            </a:pPr>
            <a:r>
              <a:rPr lang="en-US" b="0" dirty="0">
                <a:solidFill>
                  <a:schemeClr val="accent1">
                    <a:lumMod val="75000"/>
                  </a:schemeClr>
                </a:solidFill>
                <a:latin typeface="Calibri"/>
                <a:cs typeface="Calibri"/>
              </a:rPr>
              <a:t>You should NOT touch or adjust the PPE once it’s on. Touching it with contaminated hands can cause self-contamination of your eyes, mouth, and nose. When you’re putting PPE on, pay special attention to items on the face and head. You don’t want to have to adjust goggles, for example, once your gloves have potentially been contaminated. Make sure when you put it on that it fits well and check that it stays in place so that you don’t have to move it around once you’ve completed putting it on. Also avoid touching your face.</a:t>
            </a:r>
          </a:p>
          <a:p>
            <a:pPr marL="0" indent="0">
              <a:buFontTx/>
              <a:buNone/>
            </a:pPr>
            <a:endParaRPr lang="en-US" b="0" dirty="0">
              <a:solidFill>
                <a:schemeClr val="accent1">
                  <a:lumMod val="75000"/>
                </a:schemeClr>
              </a:solidFill>
              <a:latin typeface="Calibri"/>
              <a:cs typeface="Calibri"/>
            </a:endParaRPr>
          </a:p>
          <a:p>
            <a:r>
              <a:rPr lang="en-US" dirty="0"/>
              <a:t>You should avoid touching unnecessary objects such as cell phones, pens, or patient charts with your PPE on. If you touch one of these objects with your contaminated PPE and then later touch those items while you are not wearing PPE, you can potentially come in contact with infectious pathogens.</a:t>
            </a:r>
          </a:p>
          <a:p>
            <a:endParaRPr lang="en-US" dirty="0"/>
          </a:p>
          <a:p>
            <a:r>
              <a:rPr lang="en-US" dirty="0"/>
              <a:t>You should also avoid touching surfaces such as bed rails and counters unless it’s absolutely necessary.</a:t>
            </a:r>
          </a:p>
        </p:txBody>
      </p:sp>
      <p:sp>
        <p:nvSpPr>
          <p:cNvPr id="4" name="Slide Number Placeholder 3"/>
          <p:cNvSpPr>
            <a:spLocks noGrp="1"/>
          </p:cNvSpPr>
          <p:nvPr>
            <p:ph type="sldNum" sz="quarter" idx="5"/>
          </p:nvPr>
        </p:nvSpPr>
        <p:spPr/>
        <p:txBody>
          <a:bodyPr/>
          <a:lstStyle/>
          <a:p>
            <a:fld id="{8E9EAB65-906F-4FA9-BB19-1D451DF49716}" type="slidenum">
              <a:rPr lang="en-US" smtClean="0"/>
              <a:t>15</a:t>
            </a:fld>
            <a:endParaRPr lang="en-US"/>
          </a:p>
        </p:txBody>
      </p:sp>
    </p:spTree>
    <p:extLst>
      <p:ext uri="{BB962C8B-B14F-4D97-AF65-F5344CB8AC3E}">
        <p14:creationId xmlns:p14="http://schemas.microsoft.com/office/powerpoint/2010/main" val="117430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i="1">
                <a:latin typeface="Calibri Light"/>
                <a:ea typeface="+mn-lt"/>
                <a:cs typeface="Calibri Light"/>
              </a:rPr>
              <a:t>Script</a:t>
            </a:r>
            <a:r>
              <a:rPr lang="en-US">
                <a:latin typeface="Calibri Light"/>
                <a:ea typeface="+mn-lt"/>
                <a:cs typeface="Calibri Light"/>
              </a:rPr>
              <a:t>:</a:t>
            </a:r>
          </a:p>
          <a:p>
            <a:pPr>
              <a:spcAft>
                <a:spcPts val="1200"/>
              </a:spcAft>
            </a:pPr>
            <a:r>
              <a:rPr lang="en-US">
                <a:latin typeface="Calibri Light"/>
                <a:ea typeface="+mn-lt"/>
                <a:cs typeface="Calibri Light"/>
              </a:rPr>
              <a:t>Ideally, you would have access to all the PPE you need whenever you need it. But what happens when PPE is limited or unavailable?</a:t>
            </a:r>
          </a:p>
          <a:p>
            <a:pPr>
              <a:spcAft>
                <a:spcPts val="1200"/>
              </a:spcAft>
            </a:pPr>
            <a:r>
              <a:rPr lang="en-US">
                <a:latin typeface="Calibri Light"/>
                <a:ea typeface="+mn-lt"/>
                <a:cs typeface="+mn-lt"/>
              </a:rPr>
              <a:t>How you handle this will depend on the context, what type of health facility you’re in, and other factors. But generally, PPE should be prioritized for use by cleaning staff and for use in patient interactions with potential for exposure to body fluids, especially blood, for example, in labor and delivery units or with trauma patients.</a:t>
            </a:r>
          </a:p>
          <a:p>
            <a:pPr>
              <a:spcAft>
                <a:spcPts val="1200"/>
              </a:spcAft>
            </a:pPr>
            <a:endParaRPr lang="en-US">
              <a:latin typeface="Calibri Light"/>
              <a:ea typeface="+mn-lt"/>
              <a:cs typeface="+mn-lt"/>
            </a:endParaRPr>
          </a:p>
          <a:p>
            <a:pPr>
              <a:spcAft>
                <a:spcPts val="1200"/>
              </a:spcAft>
            </a:pPr>
            <a:r>
              <a:rPr lang="en-US">
                <a:latin typeface="Calibri Light"/>
                <a:ea typeface="+mn-lt"/>
                <a:cs typeface="Calibri Light"/>
              </a:rPr>
              <a:t>And remember that PPE is just one aspect of Standard Precautions. Even if you have no access to PPE, you can still do things to help protect yourself when caring for patients such as keeping at least one meter distance between you and the patient, putting up physical barriers or screens, and performing proper hand hygiene to keep hands clean. </a:t>
            </a:r>
          </a:p>
          <a:p>
            <a:pPr>
              <a:spcAft>
                <a:spcPts val="1200"/>
              </a:spcAft>
            </a:pPr>
            <a:endParaRPr lang="en-US">
              <a:latin typeface="Calibri Light"/>
              <a:ea typeface="+mn-lt"/>
              <a:cs typeface="+mn-lt"/>
            </a:endParaRPr>
          </a:p>
          <a:p>
            <a:pPr>
              <a:spcAft>
                <a:spcPts val="1200"/>
              </a:spcAft>
            </a:pPr>
            <a:r>
              <a:rPr lang="en-US">
                <a:latin typeface="Calibri Light"/>
                <a:ea typeface="+mn-lt"/>
                <a:cs typeface="Calibri Light"/>
              </a:rPr>
              <a:t>Solutions can also be identified based on the context. Adaptations to procedures and clothing can be made to provide some protection. For example, w</a:t>
            </a:r>
            <a:r>
              <a:rPr lang="en-US">
                <a:latin typeface="Calibri Light"/>
                <a:cs typeface="Calibri Light"/>
              </a:rPr>
              <a:t>hen giving something to patients (medications, supplies), put the item down on a table and let the patient pick it up from the table to avoid direct contact.</a:t>
            </a:r>
          </a:p>
          <a:p>
            <a:pPr>
              <a:spcAft>
                <a:spcPts val="1200"/>
              </a:spcAft>
            </a:pPr>
            <a:endParaRPr lang="en-US">
              <a:latin typeface="Calibri Light"/>
              <a:cs typeface="Calibri Light"/>
            </a:endParaRPr>
          </a:p>
          <a:p>
            <a:pPr>
              <a:spcAft>
                <a:spcPts val="1200"/>
              </a:spcAft>
            </a:pPr>
            <a:r>
              <a:rPr lang="en-US">
                <a:latin typeface="Calibri Light"/>
                <a:cs typeface="Calibri Light"/>
              </a:rPr>
              <a:t>Because of COVID, there are now more resources available about what to do when PPE is limited. If you were working in a healthcare facility during COVID, you may already be familiar with some of these adaptations that worked in your facility.</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75427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a:cs typeface="Calibri Light"/>
              </a:rPr>
              <a:t>Now, I want you to imagine these are your co-workers. Based on what you know about proper use of PPE discussed in today’s presentation, what suggestions would you give them in each of these scenarios to help them better protect themselves during a Marburg virus disease outbreak?</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85735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cs typeface="Calibri"/>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a typeface="游ゴシック"/>
              </a:rPr>
              <a:t>1. In picture 1, the top right picture, we can see several problems. The first is that the PPE is being worn out of context. PPE should be put on for the task at hand – treating a patient, disposing of waste, cleaning and disinfecting – and then it should be removed when the task is completed. If this person has completed a task where these items of PPE were needed, he should remove them. </a:t>
            </a:r>
            <a:r>
              <a:rPr lang="en-US" dirty="0"/>
              <a:t>PPE should also be taken off before leaving the healthcare facility area (unless a person is assisting with burials).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indent="0">
              <a:buFont typeface="Arial,Sans-Serif"/>
              <a:buNone/>
            </a:pPr>
            <a:r>
              <a:rPr lang="en-US" dirty="0"/>
              <a:t>If the man in this picture is in a situation where PPE is needed, the face mask is not being worn correctly because it is not covering his nose and mouth. And his gloves are overly soiled and need to be removed or changed before he performs another task.</a:t>
            </a:r>
          </a:p>
          <a:p>
            <a:endParaRPr lang="en-US" b="1" dirty="0">
              <a:cs typeface="Calibri"/>
            </a:endParaRPr>
          </a:p>
          <a:p>
            <a:r>
              <a:rPr lang="en-US" dirty="0"/>
              <a:t>2. In picture 2, the bottom right picture, notice that the man on the right of the photo is touching his coverall hood and the sides of his face mask with his gloved hands. If his gloves are contaminated, he risks self-contamination through his eyes and nose. He seems to be adjusting the coverall hood, which needs to fully cover his hair, and his mask is not covering his nose. Remember that it’s important to put PPE on so that it covers you properly – the hood should fully cover hair and ears and the mask should fully cover the nose and mouth. It’s also important that once you put PPE on, it’s secure so that it doesn’t move around and so that you don’t have to adjust it as you work. Once you’re wearing PPE, you should avoid touching your face for any reason.</a:t>
            </a:r>
          </a:p>
          <a:p>
            <a:endParaRPr lang="en-US" dirty="0"/>
          </a:p>
          <a:p>
            <a:r>
              <a:rPr lang="en-US" dirty="0"/>
              <a:t>Neither of the men in this picture is wearing eye protection. In the context of Marburg virus disease, when the hair covering, face mask, coveralls, apron, and gloves are needed, an eye covering such as goggles is also needed.</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304804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Reflection: Encourages participants to apply, analyze, and/or evaluate what they’ve learned, helps them to deepen their understanding of the topic and also helps you to check their comprehension of what they learned.</a:t>
            </a:r>
          </a:p>
          <a:p>
            <a:endParaRPr lang="en-US" i="1" dirty="0"/>
          </a:p>
          <a:p>
            <a:r>
              <a:rPr lang="en-US" i="1" dirty="0"/>
              <a:t>Personalization: Helps participants think about how what they have learned applies to their specific situations. Connecting learning to personal experiences helps learners to better understand and remember the ideas taught.</a:t>
            </a:r>
          </a:p>
          <a:p>
            <a:endParaRPr lang="en-US" i="1" dirty="0"/>
          </a:p>
          <a:p>
            <a:r>
              <a:rPr lang="en-US" i="1" dirty="0"/>
              <a:t>Script:</a:t>
            </a:r>
          </a:p>
          <a:p>
            <a:r>
              <a:rPr lang="en-US" dirty="0"/>
              <a:t>Now that we’ve talked in detail about using PPE, I’d like to hear about your personal experiences with PPE. Have you experienced a shortage or lack of PPE in your healthcare facility before? If so, what did you and your co-workers do to protect yourselves despite limited PPE?</a:t>
            </a:r>
          </a:p>
          <a:p>
            <a:endParaRPr lang="en-US" dirty="0"/>
          </a:p>
          <a:p>
            <a:r>
              <a:rPr lang="en-US" dirty="0"/>
              <a:t>In the context of Marburg virus disease, what are some adaptations you might consider in your facility if PPE is limited?</a:t>
            </a:r>
          </a:p>
          <a:p>
            <a:r>
              <a:rPr lang="en-US" i="1" dirty="0"/>
              <a:t>[Allow participants several minutes to discuss in small groups or as a large group. You may respond to suggestions as you see fit.]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75901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dirty="0"/>
              <a:t>Script</a:t>
            </a:r>
            <a:r>
              <a:rPr lang="en-US" dirty="0"/>
              <a:t>:</a:t>
            </a:r>
          </a:p>
          <a:p>
            <a:pPr lvl="0"/>
            <a:r>
              <a:rPr lang="en-US" dirty="0"/>
              <a:t>We have three learning objectives for today.</a:t>
            </a:r>
            <a:r>
              <a:rPr lang="en-US" baseline="0" dirty="0"/>
              <a:t> By the end of this session, you’ll be able to explain why PPE is important in the context of Marburg virus disease, choose appropriate PPE depending on what you’re doing – screening at entry ways, caring for suspected Marburg virus disease patients, or cleaning and disinfecting, and identify if PPE is being used correctly.</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To wrap up, I want you to remember two key things from this session. First, PPE helps protect you from infection. And if you keep yourself from becoming infected, you protect your patients, your family, and your friends. But PPE only works if it is used correctly. </a:t>
            </a:r>
          </a:p>
          <a:p>
            <a:endParaRPr lang="en-US" dirty="0"/>
          </a:p>
          <a:p>
            <a:r>
              <a:rPr lang="en-US" dirty="0"/>
              <a:t>Also remember that PPE is just one aspect of Standard Precautions. Hand hygiene, environmental cleaning and disinfection, and other precautions are key to keeping you, your patients, and your community safe. This means that PPE alone is not enough to protect from Marburg virus disease. But it also means that when PPE access is limited, you still have ways to keep yourself and others safe.</a:t>
            </a:r>
          </a:p>
        </p:txBody>
      </p:sp>
      <p:sp>
        <p:nvSpPr>
          <p:cNvPr id="4" name="Slide Number Placeholder 3"/>
          <p:cNvSpPr>
            <a:spLocks noGrp="1"/>
          </p:cNvSpPr>
          <p:nvPr>
            <p:ph type="sldNum" sz="quarter" idx="5"/>
          </p:nvPr>
        </p:nvSpPr>
        <p:spPr/>
        <p:txBody>
          <a:bodyPr/>
          <a:lstStyle/>
          <a:p>
            <a:fld id="{8E9EAB65-906F-4FA9-BB19-1D451DF49716}" type="slidenum">
              <a:rPr lang="en-US" smtClean="0"/>
              <a:t>20</a:t>
            </a:fld>
            <a:endParaRPr lang="en-US"/>
          </a:p>
        </p:txBody>
      </p:sp>
    </p:spTree>
    <p:extLst>
      <p:ext uri="{BB962C8B-B14F-4D97-AF65-F5344CB8AC3E}">
        <p14:creationId xmlns:p14="http://schemas.microsoft.com/office/powerpoint/2010/main" val="265000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To get started, let’s talk about what PPE is.</a:t>
            </a:r>
            <a:endParaRPr lang="en-US" i="1" baseline="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58455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 protective equipment, or PPE, is </a:t>
            </a:r>
            <a:r>
              <a:rPr lang="en-US" sz="1200" b="1">
                <a:solidFill>
                  <a:schemeClr val="tx1"/>
                </a:solidFill>
                <a:latin typeface="Calibri"/>
                <a:cs typeface="Calibri"/>
              </a:rPr>
              <a:t>specialized clothing or equipment </a:t>
            </a:r>
            <a:r>
              <a:rPr lang="en-US" sz="1200">
                <a:solidFill>
                  <a:schemeClr val="tx1"/>
                </a:solidFill>
                <a:latin typeface="Calibri"/>
                <a:cs typeface="Calibri"/>
              </a:rPr>
              <a:t>worn by healthcare workers that provides barriers or layers to protect their eyes, nose, mouth, skin, and clothing from contact with a patient’s body fluids (blood, vomit, urine, stool, or sweat).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Calibri"/>
                <a:cs typeface="Calibri"/>
              </a:rPr>
              <a:t>Correct use of PPE helps protect you from infection. </a:t>
            </a:r>
            <a:r>
              <a:rPr lang="en-US" sz="1200" b="1">
                <a:solidFill>
                  <a:schemeClr val="tx1"/>
                </a:solidFill>
                <a:latin typeface="Calibri"/>
                <a:cs typeface="Calibri"/>
              </a:rPr>
              <a:t>But it only works if it’s used correctly</a:t>
            </a:r>
            <a:r>
              <a:rPr lang="en-US" sz="1200">
                <a:solidFill>
                  <a:schemeClr val="tx1"/>
                </a:solidFill>
                <a:latin typeface="Calibri"/>
                <a:cs typeface="Calibri"/>
              </a:rPr>
              <a:t>. We’ll start by looking at examples of PPE, and then we’ll talk about proper use.</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21717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Activating</a:t>
            </a:r>
            <a:r>
              <a:rPr lang="en-US" i="1" baseline="0"/>
              <a:t> background knowledge.</a:t>
            </a:r>
          </a:p>
          <a:p>
            <a:r>
              <a:rPr lang="en-US" i="1" baseline="0"/>
              <a:t>A key benefit of working with adult learners is that they likely already have some knowledge or experience related to the topic you are teaching. After discussing the items on this slide, there is an opportunity to let students share what they already know from personal experience and education.</a:t>
            </a:r>
          </a:p>
          <a:p>
            <a:pPr>
              <a:spcAft>
                <a:spcPts val="1200"/>
              </a:spcAft>
            </a:pPr>
            <a:endParaRPr lang="en-US"/>
          </a:p>
          <a:p>
            <a:r>
              <a:rPr lang="en-US" i="1"/>
              <a:t>Script</a:t>
            </a:r>
            <a:r>
              <a:rPr lang="en-US"/>
              <a:t>:</a:t>
            </a:r>
          </a:p>
          <a:p>
            <a:r>
              <a:rPr lang="en-US"/>
              <a:t>These pictures show personal protective equipment used to protect different parts of the body. </a:t>
            </a:r>
          </a:p>
          <a:p>
            <a:r>
              <a:rPr lang="en-US"/>
              <a:t>The head covering covers the head and hair.</a:t>
            </a:r>
          </a:p>
          <a:p>
            <a:r>
              <a:rPr lang="en-US"/>
              <a:t>Goggles protect the eyes.</a:t>
            </a:r>
          </a:p>
          <a:p>
            <a:r>
              <a:rPr lang="en-US"/>
              <a:t>Masks protect the nose and mouth, and face shields can protect the eyes, nose, and mouth.</a:t>
            </a:r>
          </a:p>
          <a:p>
            <a:r>
              <a:rPr lang="en-US"/>
              <a:t>Protection for the body includes gowns, coveralls, and aprons. </a:t>
            </a:r>
          </a:p>
          <a:p>
            <a:r>
              <a:rPr lang="en-US"/>
              <a:t>Gloves protect the hands, and waterproof boots cover the feet.</a:t>
            </a:r>
          </a:p>
          <a:p>
            <a:endParaRPr lang="en-US"/>
          </a:p>
          <a:p>
            <a:r>
              <a:rPr lang="en-US"/>
              <a:t>A note concerning the gowns and the coveralls – these may look different depending on the manufacturer. Usually, gowns have no type of hood or head cover. Some coveralls come with an attached hood; some do not. So, the specific PPE configuration needed will depend on the PPE items available in your country and at your facility.</a:t>
            </a:r>
          </a:p>
          <a:p>
            <a:endParaRPr lang="en-US"/>
          </a:p>
          <a:p>
            <a:r>
              <a:rPr lang="en-US"/>
              <a:t>Which of these have you worn before? Why did you need to wear it?</a:t>
            </a:r>
          </a:p>
          <a:p>
            <a:r>
              <a:rPr lang="en-US" i="1" baseline="0"/>
              <a:t>[Allow participants 2 minutes to discuss as a large group or in small groups.}</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03477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bg1"/>
                </a:solidFill>
                <a:latin typeface="Calibri"/>
                <a:cs typeface="Calibri"/>
              </a:rPr>
              <a:t>Script</a:t>
            </a:r>
            <a:r>
              <a:rPr lang="en-US" sz="1200" b="0" dirty="0">
                <a:solidFill>
                  <a:schemeClr val="bg1"/>
                </a:solidFill>
                <a:latin typeface="Calibri"/>
                <a:cs typeface="Calibri"/>
              </a:rPr>
              <a:t>:</a:t>
            </a:r>
          </a:p>
          <a:p>
            <a:pPr marL="0" indent="0">
              <a:buNone/>
            </a:pPr>
            <a:r>
              <a:rPr lang="en-US" sz="1200" b="0" dirty="0">
                <a:solidFill>
                  <a:schemeClr val="bg1"/>
                </a:solidFill>
                <a:latin typeface="Calibri"/>
                <a:cs typeface="Calibri"/>
              </a:rPr>
              <a:t>Why is PPE so important during a Marburg virus disease outbreak? Because </a:t>
            </a:r>
            <a:r>
              <a:rPr lang="en-US" sz="1200" dirty="0">
                <a:solidFill>
                  <a:schemeClr val="tx1"/>
                </a:solidFill>
                <a:latin typeface="Calibri"/>
                <a:cs typeface="Calibri"/>
              </a:rPr>
              <a:t>Marburg virus disease can spread through direct contact (such as through broken skin or mucous membranes in the eyes, nose, or mouth) with blood or other body fluids of a person who is sick with or has died of Marburg virus disease or with objects contaminated with blood or other body fluids from a person who is sick with or has died from Marburg virus disease. </a:t>
            </a:r>
          </a:p>
          <a:p>
            <a:pPr marL="0" indent="0">
              <a:buNone/>
            </a:pPr>
            <a:endParaRPr lang="en-US" sz="1200" dirty="0">
              <a:latin typeface="Calibri"/>
              <a:cs typeface="Calibri"/>
            </a:endParaRPr>
          </a:p>
          <a:p>
            <a:pPr marL="0" indent="0">
              <a:buNone/>
            </a:pPr>
            <a:r>
              <a:rPr lang="en-US" sz="1200" dirty="0">
                <a:solidFill>
                  <a:schemeClr val="tx1"/>
                </a:solidFill>
                <a:latin typeface="Calibri"/>
                <a:cs typeface="Calibri"/>
              </a:rPr>
              <a:t>PPE </a:t>
            </a:r>
            <a:r>
              <a:rPr lang="en-US" sz="1200" dirty="0">
                <a:latin typeface="Calibri"/>
                <a:cs typeface="Calibri"/>
              </a:rPr>
              <a:t>works as a barrier to protect your eyes, nose, mouth, skin, and clothing from contact with a patient’s body fluids, and in this way, it helps protect you from getting sick. If you avoid getting sick, you help protect your co-workers and patients, family and friends, and others you come in contact with in the community, so proper use of PPE is important.</a:t>
            </a:r>
            <a:endParaRPr lang="en-US" sz="1200" b="0" dirty="0">
              <a:solidFill>
                <a:schemeClr val="bg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Calibri"/>
              <a:cs typeface="Calibri"/>
            </a:endParaRPr>
          </a:p>
          <a:p>
            <a:endParaRPr lang="en-US" altLang="ja-JP" dirty="0">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51419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i="0" dirty="0"/>
              <a:t>:</a:t>
            </a:r>
          </a:p>
          <a:p>
            <a:r>
              <a:rPr lang="en-US" i="0" dirty="0"/>
              <a:t>So, when do you need PPE in the context of Marburg virus disease?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41047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a:t>Script</a:t>
            </a:r>
            <a:r>
              <a:rPr lang="en-US"/>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cs typeface="Calibri"/>
              </a:rPr>
              <a:t>Standard precautions remain the cornerstone for infection prevention in all healthcare settings. In general, standard precautions are recommended for the care of all patients, regardless of suspected or confirmed infection. Application of standard precautions depends on the nature of healthcare worker personnel-patient interaction and the anticipated exposure to blood, other body fluids, or known infectious agents.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cs typeface="Calibri"/>
              </a:rPr>
              <a:t>Wearing appropriate PPE is an important part of standard precautions, but note that there are many other actions you should also take take to help protect yourself: hand hygiene, respiratory hygiene and covering your mouth when you cough, cleaning and disinfecting patient care equipment and instruments, safe injection practices, cleaning and disinfecting the healthcare environment, sharps safety, and handling textiles and linens carefully. We will talk about most of these standard precautions in more detail in other sessions.</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56479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it comes to PPE, it’s important to remember that PPE helps protect you, but PPE alone is not enough. Patient care that keeps you safe during a Marburg virus disease outbreak requires all standard precautions be taken including hand hygiene, environmental cleaning, and proper screening and isolation.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PPE is recommended in the context of Marburg virus disease? That depends on what you’re doing in your healthcare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E9EAB65-906F-4FA9-BB19-1D451DF49716}" type="slidenum">
              <a:rPr lang="en-US" smtClean="0"/>
              <a:t>9</a:t>
            </a:fld>
            <a:endParaRPr lang="en-US"/>
          </a:p>
        </p:txBody>
      </p:sp>
    </p:spTree>
    <p:extLst>
      <p:ext uri="{BB962C8B-B14F-4D97-AF65-F5344CB8AC3E}">
        <p14:creationId xmlns:p14="http://schemas.microsoft.com/office/powerpoint/2010/main" val="3908821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a:p>
            <a:r>
              <a:rPr lang="en-US" sz="2400" b="0" dirty="0">
                <a:solidFill>
                  <a:schemeClr val="bg2"/>
                </a:solidFill>
                <a:latin typeface="Calibri" panose="020F0502020204030204" pitchFamily="34" charset="0"/>
              </a:rPr>
              <a:t>National Center for Emerging and Zoonotic Infectious Diseases</a:t>
            </a:r>
          </a:p>
        </p:txBody>
      </p:sp>
      <p:pic>
        <p:nvPicPr>
          <p:cNvPr id="2" name="Picture 1" descr="Logos of the U.S. Department of Health and Human Services and the Centers for Disease control and Prevention" title="logos">
            <a:extLst>
              <a:ext uri="{FF2B5EF4-FFF2-40B4-BE49-F238E27FC236}">
                <a16:creationId xmlns:a16="http://schemas.microsoft.com/office/drawing/2014/main" id="{264682F2-AAE4-B0B2-DCBC-FA9A61FCD4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4" name="TextBox 3">
            <a:extLst>
              <a:ext uri="{FF2B5EF4-FFF2-40B4-BE49-F238E27FC236}">
                <a16:creationId xmlns:a16="http://schemas.microsoft.com/office/drawing/2014/main" id="{1A30CC24-6DB2-C01B-C612-728CB8E49FC0}"/>
              </a:ext>
            </a:extLst>
          </p:cNvPr>
          <p:cNvSpPr txBox="1"/>
          <p:nvPr userDrawn="1"/>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20127704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93DF-4235-4F7B-9579-255DC1816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AB47C-E01C-40E4-8EB0-74CFFBDE4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3DC04-944C-43F4-82D3-FCB28E6D30E4}"/>
              </a:ext>
            </a:extLst>
          </p:cNvPr>
          <p:cNvSpPr>
            <a:spLocks noGrp="1"/>
          </p:cNvSpPr>
          <p:nvPr>
            <p:ph type="dt" sz="half" idx="10"/>
          </p:nvPr>
        </p:nvSpPr>
        <p:spPr/>
        <p:txBody>
          <a:bodyPr/>
          <a:lstStyle/>
          <a:p>
            <a:fld id="{0A666E0B-455C-425A-A659-7B8E6A897BEB}" type="datetimeFigureOut">
              <a:rPr lang="en-US" smtClean="0"/>
              <a:t>4/19/2023</a:t>
            </a:fld>
            <a:endParaRPr lang="en-US"/>
          </a:p>
        </p:txBody>
      </p:sp>
      <p:sp>
        <p:nvSpPr>
          <p:cNvPr id="5" name="Footer Placeholder 4">
            <a:extLst>
              <a:ext uri="{FF2B5EF4-FFF2-40B4-BE49-F238E27FC236}">
                <a16:creationId xmlns:a16="http://schemas.microsoft.com/office/drawing/2014/main" id="{74BB6C81-CAD7-4FE2-936F-58B90EF27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0E865-ABA7-4DA2-9811-62C7C7835C27}"/>
              </a:ext>
            </a:extLst>
          </p:cNvPr>
          <p:cNvSpPr>
            <a:spLocks noGrp="1"/>
          </p:cNvSpPr>
          <p:nvPr>
            <p:ph type="sldNum" sz="quarter" idx="12"/>
          </p:nvPr>
        </p:nvSpPr>
        <p:spPr/>
        <p:txBody>
          <a:bodyPr/>
          <a:lstStyle/>
          <a:p>
            <a:fld id="{0186FAB2-50E2-4B72-844E-596EC5822A3E}" type="slidenum">
              <a:rPr lang="en-US" smtClean="0"/>
              <a:t>‹#›</a:t>
            </a:fld>
            <a:endParaRPr lang="en-US"/>
          </a:p>
        </p:txBody>
      </p:sp>
    </p:spTree>
    <p:extLst>
      <p:ext uri="{BB962C8B-B14F-4D97-AF65-F5344CB8AC3E}">
        <p14:creationId xmlns:p14="http://schemas.microsoft.com/office/powerpoint/2010/main" val="152478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7193801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558734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7322351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46218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9894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88417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27631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10351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dirty="0"/>
              <a:t>Object</a:t>
            </a:r>
          </a:p>
        </p:txBody>
      </p:sp>
    </p:spTree>
    <p:extLst>
      <p:ext uri="{BB962C8B-B14F-4D97-AF65-F5344CB8AC3E}">
        <p14:creationId xmlns:p14="http://schemas.microsoft.com/office/powerpoint/2010/main" val="1443261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dirty="0">
                <a:solidFill>
                  <a:srgbClr val="005DAB"/>
                </a:solidFill>
                <a:latin typeface="Calibri" panose="020F0502020204030204" pitchFamily="34" charset="0"/>
              </a:rPr>
              <a:t>For more information, contact CDC</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1-800-CDC-INFO (232-4636)</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TTY:  1-888-232-6348    www.cdc.gov</a:t>
            </a: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extBox 3">
            <a:extLst>
              <a:ext uri="{FF2B5EF4-FFF2-40B4-BE49-F238E27FC236}">
                <a16:creationId xmlns:a16="http://schemas.microsoft.com/office/drawing/2014/main" id="{331913CD-F2E8-D969-E05D-5F26C86F8E25}"/>
              </a:ext>
            </a:extLst>
          </p:cNvPr>
          <p:cNvSpPr txBox="1"/>
          <p:nvPr userDrawn="1"/>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5" name="Picture 4" descr="Logos of the U.S. Department of Health and Human Services and the Centers for Disease control and Prevention" title="logos">
            <a:extLst>
              <a:ext uri="{FF2B5EF4-FFF2-40B4-BE49-F238E27FC236}">
                <a16:creationId xmlns:a16="http://schemas.microsoft.com/office/drawing/2014/main" id="{3F278C91-144F-6AB7-9C46-391B09F64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6318302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9655124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137977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60" r:id="rId11"/>
    <p:sldLayoutId id="2147483662" r:id="rId12"/>
    <p:sldLayoutId id="2147483663" r:id="rId13"/>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1758846" y="3167449"/>
            <a:ext cx="8654321" cy="1155779"/>
          </a:xfrm>
        </p:spPr>
        <p:txBody>
          <a:bodyPr>
            <a:normAutofit fontScale="90000"/>
          </a:bodyPr>
          <a:lstStyle/>
          <a:p>
            <a:r>
              <a:rPr lang="en-US" altLang="en-US" sz="4400" dirty="0">
                <a:solidFill>
                  <a:schemeClr val="accent5">
                    <a:lumMod val="75000"/>
                  </a:schemeClr>
                </a:solidFill>
              </a:rPr>
              <a:t>IPC for </a:t>
            </a:r>
            <a:r>
              <a:rPr lang="en-US" altLang="en-US" sz="4400" dirty="0">
                <a:solidFill>
                  <a:schemeClr val="tx1">
                    <a:lumMod val="75000"/>
                  </a:schemeClr>
                </a:solidFill>
              </a:rPr>
              <a:t>Marburg Virus Disease (MVD):</a:t>
            </a:r>
            <a:br>
              <a:rPr lang="en-US" altLang="en-US" dirty="0"/>
            </a:br>
            <a:r>
              <a:rPr lang="en-US" altLang="en-US" b="0" dirty="0">
                <a:solidFill>
                  <a:schemeClr val="accent5">
                    <a:lumMod val="75000"/>
                  </a:schemeClr>
                </a:solidFill>
              </a:rPr>
              <a:t>PPE Part 1:PPE Basics – What, When, and Why to Use PPE</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6D66A30-6E10-A308-94CB-B05F9F99D4DD}"/>
              </a:ext>
              <a:ext uri="{C183D7F6-B498-43B3-948B-1728B52AA6E4}">
                <adec:decorative xmlns:adec="http://schemas.microsoft.com/office/drawing/2017/decorative" val="1"/>
              </a:ext>
            </a:extLst>
          </p:cNvPr>
          <p:cNvCxnSpPr>
            <a:cxnSpLocks/>
          </p:cNvCxnSpPr>
          <p:nvPr/>
        </p:nvCxnSpPr>
        <p:spPr>
          <a:xfrm>
            <a:off x="1938729" y="4913192"/>
            <a:ext cx="8474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C0427C-20A8-AC0E-E8E2-2A565364C3AA}"/>
              </a:ext>
            </a:extLst>
          </p:cNvPr>
          <p:cNvSpPr txBox="1"/>
          <p:nvPr/>
        </p:nvSpPr>
        <p:spPr>
          <a:xfrm>
            <a:off x="1758846" y="5068149"/>
            <a:ext cx="9713627" cy="461665"/>
          </a:xfrm>
          <a:prstGeom prst="rect">
            <a:avLst/>
          </a:prstGeom>
          <a:noFill/>
        </p:spPr>
        <p:txBody>
          <a:bodyPr wrap="square" rtlCol="0">
            <a:spAutoFit/>
          </a:bodyPr>
          <a:lstStyle/>
          <a:p>
            <a:r>
              <a:rPr lang="en-US" sz="2400" dirty="0">
                <a:solidFill>
                  <a:schemeClr val="tx1">
                    <a:lumMod val="75000"/>
                  </a:schemeClr>
                </a:solidFill>
                <a:latin typeface="Calibri" panose="020F0502020204030204" pitchFamily="34" charset="0"/>
              </a:rPr>
              <a:t>Healthcare Settings with Limited to Intermediate Resources</a:t>
            </a:r>
          </a:p>
        </p:txBody>
      </p:sp>
      <p:sp>
        <p:nvSpPr>
          <p:cNvPr id="2" name="TextBox 1">
            <a:extLst>
              <a:ext uri="{FF2B5EF4-FFF2-40B4-BE49-F238E27FC236}">
                <a16:creationId xmlns:a16="http://schemas.microsoft.com/office/drawing/2014/main" id="{A520DD91-0D0A-76B4-808F-1FF5C6F315D9}"/>
              </a:ext>
            </a:extLst>
          </p:cNvPr>
          <p:cNvSpPr txBox="1"/>
          <p:nvPr/>
        </p:nvSpPr>
        <p:spPr>
          <a:xfrm>
            <a:off x="8978747" y="6323682"/>
            <a:ext cx="2853369" cy="381919"/>
          </a:xfrm>
          <a:prstGeom prst="rect">
            <a:avLst/>
          </a:prstGeom>
          <a:noFill/>
        </p:spPr>
        <p:txBody>
          <a:bodyPr wrap="square" rtlCol="0">
            <a:spAutoFit/>
          </a:bodyPr>
          <a:lstStyle/>
          <a:p>
            <a:r>
              <a:rPr lang="en-US" dirty="0">
                <a:solidFill>
                  <a:schemeClr val="tx1">
                    <a:lumMod val="75000"/>
                  </a:schemeClr>
                </a:solidFill>
                <a:latin typeface="Calibri" panose="020F0502020204030204" pitchFamily="34" charset="0"/>
              </a:rPr>
              <a:t>Updated March 2023</a:t>
            </a: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F666D4-C11A-4020-8783-AA47D040D632}"/>
              </a:ext>
            </a:extLst>
          </p:cNvPr>
          <p:cNvSpPr>
            <a:spLocks noGrp="1"/>
          </p:cNvSpPr>
          <p:nvPr>
            <p:ph type="title"/>
          </p:nvPr>
        </p:nvSpPr>
        <p:spPr>
          <a:xfrm>
            <a:off x="609600" y="477839"/>
            <a:ext cx="10972800" cy="1143000"/>
          </a:xfrm>
        </p:spPr>
        <p:txBody>
          <a:bodyPr/>
          <a:lstStyle/>
          <a:p>
            <a:pPr>
              <a:lnSpc>
                <a:spcPts val="4000"/>
              </a:lnSpc>
            </a:pPr>
            <a:r>
              <a:rPr lang="en-US" dirty="0">
                <a:solidFill>
                  <a:schemeClr val="accent5">
                    <a:lumMod val="75000"/>
                  </a:schemeClr>
                </a:solidFill>
                <a:latin typeface="Calibri Light" panose="020F0302020204030204" pitchFamily="34" charset="0"/>
                <a:cs typeface="Calibri Light" panose="020F0302020204030204" pitchFamily="34" charset="0"/>
              </a:rPr>
              <a:t>PPE and Standard Precautions during </a:t>
            </a:r>
            <a:r>
              <a:rPr lang="en-US" dirty="0">
                <a:solidFill>
                  <a:schemeClr val="tx1">
                    <a:lumMod val="75000"/>
                  </a:schemeClr>
                </a:solidFill>
                <a:latin typeface="Calibri Light" panose="020F0302020204030204" pitchFamily="34" charset="0"/>
                <a:cs typeface="Calibri Light" panose="020F0302020204030204" pitchFamily="34" charset="0"/>
              </a:rPr>
              <a:t>Marburg Virus Disease Outbreak</a:t>
            </a:r>
          </a:p>
        </p:txBody>
      </p:sp>
      <p:sp>
        <p:nvSpPr>
          <p:cNvPr id="6" name="Text Placeholder 5">
            <a:extLst>
              <a:ext uri="{FF2B5EF4-FFF2-40B4-BE49-F238E27FC236}">
                <a16:creationId xmlns:a16="http://schemas.microsoft.com/office/drawing/2014/main" id="{A7D4E75E-B64B-468F-BCC7-69DE4ED0F049}"/>
              </a:ext>
            </a:extLst>
          </p:cNvPr>
          <p:cNvSpPr>
            <a:spLocks noGrp="1"/>
          </p:cNvSpPr>
          <p:nvPr>
            <p:ph type="body" sz="quarter" idx="10"/>
          </p:nvPr>
        </p:nvSpPr>
        <p:spPr/>
        <p:txBody>
          <a:bodyPr/>
          <a:lstStyle/>
          <a:p>
            <a:pPr marL="342265" indent="-342265"/>
            <a:r>
              <a:rPr lang="en-US" sz="2800" dirty="0">
                <a:solidFill>
                  <a:srgbClr val="000000"/>
                </a:solidFill>
                <a:latin typeface="Calibri"/>
                <a:cs typeface="Calibri"/>
              </a:rPr>
              <a:t>It is not always possible to clearly identify patients with Marburg virus disease because early symptoms are nonspecific.</a:t>
            </a:r>
          </a:p>
          <a:p>
            <a:pPr marL="342265" indent="-342265"/>
            <a:endParaRPr lang="en-US" sz="2800" dirty="0">
              <a:solidFill>
                <a:schemeClr val="tx1"/>
              </a:solidFill>
              <a:cs typeface="Calibri" panose="020F0502020204030204" pitchFamily="34" charset="0"/>
            </a:endParaRPr>
          </a:p>
          <a:p>
            <a:pPr marL="342265" indent="-342265"/>
            <a:r>
              <a:rPr lang="en-US" sz="2800" dirty="0">
                <a:solidFill>
                  <a:srgbClr val="000000"/>
                </a:solidFill>
                <a:latin typeface="Calibri"/>
                <a:cs typeface="Calibri"/>
              </a:rPr>
              <a:t>Because of this, during an Marburg virus disease outbreak,</a:t>
            </a:r>
            <a:r>
              <a:rPr lang="en-US" sz="2800" dirty="0">
                <a:solidFill>
                  <a:schemeClr val="accent5">
                    <a:lumMod val="75000"/>
                  </a:schemeClr>
                </a:solidFill>
                <a:latin typeface="Calibri"/>
                <a:cs typeface="Calibri"/>
              </a:rPr>
              <a:t> </a:t>
            </a:r>
            <a:r>
              <a:rPr lang="en-US" sz="2800" b="1" dirty="0">
                <a:solidFill>
                  <a:schemeClr val="accent5">
                    <a:lumMod val="75000"/>
                  </a:schemeClr>
                </a:solidFill>
                <a:latin typeface="Calibri"/>
                <a:cs typeface="Calibri"/>
              </a:rPr>
              <a:t>use Standard Precautions for any care or activities that might allow exposure to blood or other body fluids.</a:t>
            </a:r>
          </a:p>
          <a:p>
            <a:pPr marL="342909" lvl="1" indent="0">
              <a:buNone/>
            </a:pPr>
            <a:r>
              <a:rPr lang="en-US" sz="2800" dirty="0">
                <a:solidFill>
                  <a:srgbClr val="000000"/>
                </a:solidFill>
              </a:rPr>
              <a:t>Note: Gloves should be considered if you will be touching patient</a:t>
            </a:r>
          </a:p>
          <a:p>
            <a:pPr marL="342265" indent="-342265"/>
            <a:endParaRPr lang="en-US" sz="2800" b="1" dirty="0">
              <a:solidFill>
                <a:schemeClr val="tx1"/>
              </a:solidFill>
              <a:latin typeface="Calibri"/>
              <a:cs typeface="Calibri"/>
            </a:endParaRPr>
          </a:p>
          <a:p>
            <a:pPr marL="342265" indent="-342265"/>
            <a:endParaRPr lang="en-US" sz="2400" dirty="0">
              <a:solidFill>
                <a:schemeClr val="tx1"/>
              </a:solidFill>
              <a:cs typeface="Calibri" panose="020F0502020204030204" pitchFamily="34" charset="0"/>
            </a:endParaRPr>
          </a:p>
          <a:p>
            <a:pPr marL="342265" indent="-342265"/>
            <a:endParaRPr lang="en-US" dirty="0">
              <a:cs typeface="Calibri" panose="020F0502020204030204" pitchFamily="34" charset="0"/>
            </a:endParaRPr>
          </a:p>
          <a:p>
            <a:pPr marL="342265" indent="-342265"/>
            <a:endParaRPr lang="en-US" dirty="0">
              <a:cs typeface="Calibri" panose="020F0502020204030204" pitchFamily="34" charset="0"/>
            </a:endParaRPr>
          </a:p>
        </p:txBody>
      </p:sp>
    </p:spTree>
    <p:extLst>
      <p:ext uri="{BB962C8B-B14F-4D97-AF65-F5344CB8AC3E}">
        <p14:creationId xmlns:p14="http://schemas.microsoft.com/office/powerpoint/2010/main" val="16264400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7EB1-E9B6-4C6C-B8FE-8527456A0FD8}"/>
              </a:ext>
            </a:extLst>
          </p:cNvPr>
          <p:cNvSpPr>
            <a:spLocks noGrp="1"/>
          </p:cNvSpPr>
          <p:nvPr>
            <p:ph type="title"/>
          </p:nvPr>
        </p:nvSpPr>
        <p:spPr>
          <a:xfrm>
            <a:off x="653143" y="300764"/>
            <a:ext cx="10315662" cy="908209"/>
          </a:xfrm>
        </p:spPr>
        <p:txBody>
          <a:bodyPr/>
          <a:lstStyle/>
          <a:p>
            <a:r>
              <a:rPr lang="en-US" dirty="0">
                <a:latin typeface="Calibri Light" panose="020F0302020204030204" pitchFamily="34" charset="0"/>
                <a:cs typeface="Calibri Light" panose="020F0302020204030204" pitchFamily="34" charset="0"/>
              </a:rPr>
              <a:t>PPE </a:t>
            </a:r>
            <a:r>
              <a:rPr lang="en-US" dirty="0">
                <a:solidFill>
                  <a:schemeClr val="tx1">
                    <a:lumMod val="75000"/>
                  </a:schemeClr>
                </a:solidFill>
                <a:latin typeface="Calibri Light" panose="020F0302020204030204" pitchFamily="34" charset="0"/>
                <a:cs typeface="Calibri Light" panose="020F0302020204030204" pitchFamily="34" charset="0"/>
              </a:rPr>
              <a:t>for Marburg Virus Disease </a:t>
            </a:r>
            <a:r>
              <a:rPr lang="en-US" dirty="0">
                <a:latin typeface="Calibri Light" panose="020F0302020204030204" pitchFamily="34" charset="0"/>
                <a:cs typeface="Calibri Light" panose="020F0302020204030204" pitchFamily="34" charset="0"/>
              </a:rPr>
              <a:t>Screening</a:t>
            </a:r>
          </a:p>
        </p:txBody>
      </p:sp>
      <p:sp>
        <p:nvSpPr>
          <p:cNvPr id="3" name="Text Placeholder 2">
            <a:extLst>
              <a:ext uri="{FF2B5EF4-FFF2-40B4-BE49-F238E27FC236}">
                <a16:creationId xmlns:a16="http://schemas.microsoft.com/office/drawing/2014/main" id="{2B3FBCBB-940D-4127-804E-8DDAE0929843}"/>
              </a:ext>
            </a:extLst>
          </p:cNvPr>
          <p:cNvSpPr>
            <a:spLocks noGrp="1"/>
          </p:cNvSpPr>
          <p:nvPr>
            <p:ph type="body" sz="quarter" idx="10"/>
          </p:nvPr>
        </p:nvSpPr>
        <p:spPr>
          <a:xfrm>
            <a:off x="653143" y="1510221"/>
            <a:ext cx="7432766" cy="4915132"/>
          </a:xfrm>
        </p:spPr>
        <p:txBody>
          <a:bodyPr>
            <a:normAutofit fontScale="92500" lnSpcReduction="10000"/>
          </a:bodyPr>
          <a:lstStyle/>
          <a:p>
            <a:pPr marL="0" indent="0">
              <a:buNone/>
            </a:pPr>
            <a:r>
              <a:rPr lang="en-US" sz="2400" dirty="0">
                <a:solidFill>
                  <a:srgbClr val="000000"/>
                </a:solidFill>
                <a:latin typeface="Calibri"/>
                <a:cs typeface="Calibri"/>
              </a:rPr>
              <a:t>Screening can be a </a:t>
            </a:r>
            <a:r>
              <a:rPr lang="en-US" sz="2400" b="1" dirty="0">
                <a:solidFill>
                  <a:srgbClr val="000000"/>
                </a:solidFill>
                <a:latin typeface="Calibri"/>
                <a:cs typeface="Calibri"/>
              </a:rPr>
              <a:t>non-contact activity</a:t>
            </a:r>
            <a:endParaRPr lang="en-US" sz="2400" dirty="0">
              <a:solidFill>
                <a:srgbClr val="000000"/>
              </a:solidFill>
              <a:latin typeface="Calibri"/>
              <a:cs typeface="Calibri"/>
            </a:endParaRPr>
          </a:p>
          <a:p>
            <a:pPr marL="742315" lvl="1" indent="-285115"/>
            <a:r>
              <a:rPr lang="en-US" dirty="0">
                <a:solidFill>
                  <a:srgbClr val="000000"/>
                </a:solidFill>
                <a:latin typeface="Calibri"/>
                <a:cs typeface="Calibri"/>
              </a:rPr>
              <a:t>Maintain distance of at least 1 meter</a:t>
            </a:r>
          </a:p>
          <a:p>
            <a:pPr marL="742315" lvl="1" indent="-285115"/>
            <a:r>
              <a:rPr lang="en-US" dirty="0">
                <a:solidFill>
                  <a:srgbClr val="000000"/>
                </a:solidFill>
                <a:latin typeface="Calibri"/>
                <a:cs typeface="Calibri"/>
              </a:rPr>
              <a:t>Avoid direct face-to-face interaction (physical separation such as plexiglass preferred)</a:t>
            </a:r>
          </a:p>
          <a:p>
            <a:pPr marL="742315" lvl="1" indent="-285115"/>
            <a:endParaRPr lang="en-US" dirty="0">
              <a:solidFill>
                <a:srgbClr val="000000"/>
              </a:solidFill>
              <a:latin typeface="Calibri"/>
              <a:cs typeface="Calibri"/>
            </a:endParaRPr>
          </a:p>
          <a:p>
            <a:pPr marL="399406" indent="-285115"/>
            <a:r>
              <a:rPr lang="en-US" sz="2400" b="1" dirty="0">
                <a:solidFill>
                  <a:srgbClr val="000000"/>
                </a:solidFill>
                <a:latin typeface="Calibri"/>
                <a:cs typeface="Calibri"/>
              </a:rPr>
              <a:t>If distance can be maintained</a:t>
            </a:r>
            <a:r>
              <a:rPr lang="en-US" sz="2400" dirty="0">
                <a:solidFill>
                  <a:srgbClr val="000000"/>
                </a:solidFill>
                <a:latin typeface="Calibri"/>
                <a:cs typeface="Calibri"/>
              </a:rPr>
              <a:t> </a:t>
            </a:r>
            <a:r>
              <a:rPr lang="en-US" sz="2400" dirty="0">
                <a:solidFill>
                  <a:srgbClr val="000000"/>
                </a:solidFill>
                <a:latin typeface="Calibri"/>
                <a:cs typeface="Calibri"/>
                <a:sym typeface="Wingdings" panose="05000000000000000000" pitchFamily="2" charset="2"/>
              </a:rPr>
              <a:t> </a:t>
            </a:r>
            <a:r>
              <a:rPr lang="en-US" sz="2400" b="1" dirty="0">
                <a:solidFill>
                  <a:srgbClr val="000000"/>
                </a:solidFill>
                <a:latin typeface="Calibri"/>
                <a:cs typeface="Calibri"/>
                <a:sym typeface="Wingdings" panose="05000000000000000000" pitchFamily="2" charset="2"/>
              </a:rPr>
              <a:t>PPE not required</a:t>
            </a:r>
            <a:endParaRPr lang="en-US" sz="2400" dirty="0">
              <a:solidFill>
                <a:srgbClr val="000000"/>
              </a:solidFill>
              <a:latin typeface="Calibri"/>
              <a:cs typeface="Calibri"/>
            </a:endParaRPr>
          </a:p>
          <a:p>
            <a:pPr marL="114291" indent="0">
              <a:buNone/>
            </a:pPr>
            <a:endParaRPr lang="en-US" dirty="0">
              <a:solidFill>
                <a:srgbClr val="000000"/>
              </a:solidFill>
              <a:cs typeface="Calibri" panose="020F0502020204030204" pitchFamily="34" charset="0"/>
            </a:endParaRPr>
          </a:p>
          <a:p>
            <a:pPr marL="342265" indent="-342265"/>
            <a:r>
              <a:rPr lang="en-US" sz="2400" b="1" dirty="0">
                <a:solidFill>
                  <a:srgbClr val="000000"/>
                </a:solidFill>
                <a:latin typeface="Calibri"/>
                <a:cs typeface="Calibri"/>
              </a:rPr>
              <a:t>If distance can’t be maintained </a:t>
            </a:r>
            <a:r>
              <a:rPr lang="en-US" sz="2400" b="1" dirty="0">
                <a:solidFill>
                  <a:srgbClr val="000000"/>
                </a:solidFill>
                <a:latin typeface="Calibri"/>
                <a:cs typeface="Calibri"/>
                <a:sym typeface="Wingdings" panose="05000000000000000000" pitchFamily="2" charset="2"/>
              </a:rPr>
              <a:t> PPE </a:t>
            </a:r>
          </a:p>
          <a:p>
            <a:pPr marL="685174" lvl="1" indent="-342265"/>
            <a:r>
              <a:rPr lang="en-US" dirty="0">
                <a:solidFill>
                  <a:srgbClr val="000000"/>
                </a:solidFill>
                <a:latin typeface="Calibri"/>
                <a:cs typeface="Calibri"/>
              </a:rPr>
              <a:t>Mucous membrane protection (</a:t>
            </a:r>
            <a:r>
              <a:rPr lang="en-US" u="sng" dirty="0">
                <a:solidFill>
                  <a:srgbClr val="000000"/>
                </a:solidFill>
                <a:latin typeface="Calibri"/>
                <a:cs typeface="Calibri"/>
              </a:rPr>
              <a:t>goggles + face mask </a:t>
            </a:r>
            <a:r>
              <a:rPr lang="en-US" dirty="0">
                <a:solidFill>
                  <a:srgbClr val="000000"/>
                </a:solidFill>
                <a:latin typeface="Calibri"/>
                <a:cs typeface="Calibri"/>
              </a:rPr>
              <a:t>OR </a:t>
            </a:r>
            <a:r>
              <a:rPr lang="en-US" u="sng" dirty="0">
                <a:solidFill>
                  <a:srgbClr val="000000"/>
                </a:solidFill>
                <a:latin typeface="Calibri"/>
                <a:cs typeface="Calibri"/>
              </a:rPr>
              <a:t>face shield + face mask</a:t>
            </a:r>
            <a:r>
              <a:rPr lang="en-US" dirty="0">
                <a:solidFill>
                  <a:srgbClr val="000000"/>
                </a:solidFill>
                <a:latin typeface="Calibri"/>
                <a:cs typeface="Calibri"/>
              </a:rPr>
              <a:t>)</a:t>
            </a:r>
          </a:p>
          <a:p>
            <a:pPr marL="742315" lvl="1" indent="-285115"/>
            <a:r>
              <a:rPr lang="en-US" dirty="0">
                <a:solidFill>
                  <a:srgbClr val="000000"/>
                </a:solidFill>
                <a:latin typeface="Calibri"/>
                <a:cs typeface="Calibri"/>
              </a:rPr>
              <a:t>Single gloves</a:t>
            </a:r>
          </a:p>
          <a:p>
            <a:pPr marL="742315" lvl="1" indent="-285115"/>
            <a:r>
              <a:rPr lang="en-US" dirty="0">
                <a:solidFill>
                  <a:srgbClr val="000000"/>
                </a:solidFill>
                <a:latin typeface="Calibri"/>
                <a:cs typeface="Calibri"/>
              </a:rPr>
              <a:t>Gown</a:t>
            </a:r>
          </a:p>
          <a:p>
            <a:pPr marL="456565" lvl="1" indent="0">
              <a:buNone/>
            </a:pPr>
            <a:endParaRPr lang="en-US" dirty="0">
              <a:solidFill>
                <a:srgbClr val="000000"/>
              </a:solidFill>
              <a:cs typeface="Calibri" panose="020F0502020204030204" pitchFamily="34" charset="0"/>
            </a:endParaRPr>
          </a:p>
          <a:p>
            <a:pPr marL="342265" indent="-342265"/>
            <a:r>
              <a:rPr lang="en-US" sz="2400" b="1" dirty="0">
                <a:solidFill>
                  <a:srgbClr val="000000"/>
                </a:solidFill>
                <a:latin typeface="Calibri"/>
                <a:cs typeface="Calibri"/>
              </a:rPr>
              <a:t>If PPE is worn </a:t>
            </a:r>
            <a:r>
              <a:rPr lang="en-US" sz="2400" dirty="0">
                <a:solidFill>
                  <a:srgbClr val="000000"/>
                </a:solidFill>
                <a:latin typeface="Calibri"/>
                <a:cs typeface="Calibri"/>
                <a:sym typeface="Wingdings" panose="05000000000000000000" pitchFamily="2" charset="2"/>
              </a:rPr>
              <a:t></a:t>
            </a:r>
            <a:r>
              <a:rPr lang="en-US" sz="2400" dirty="0">
                <a:solidFill>
                  <a:srgbClr val="000000"/>
                </a:solidFill>
                <a:latin typeface="Calibri"/>
                <a:cs typeface="Calibri"/>
              </a:rPr>
              <a:t> remove after each person you screen + perform hand hygiene</a:t>
            </a:r>
          </a:p>
        </p:txBody>
      </p:sp>
      <p:sp>
        <p:nvSpPr>
          <p:cNvPr id="8" name="TextBox 7">
            <a:extLst>
              <a:ext uri="{FF2B5EF4-FFF2-40B4-BE49-F238E27FC236}">
                <a16:creationId xmlns:a16="http://schemas.microsoft.com/office/drawing/2014/main" id="{589DB82E-E57D-4CEA-89B5-6C6F8EF089F7}"/>
              </a:ext>
            </a:extLst>
          </p:cNvPr>
          <p:cNvSpPr txBox="1"/>
          <p:nvPr/>
        </p:nvSpPr>
        <p:spPr>
          <a:xfrm>
            <a:off x="8514977" y="5349623"/>
            <a:ext cx="2865120" cy="923330"/>
          </a:xfrm>
          <a:prstGeom prst="rect">
            <a:avLst/>
          </a:prstGeom>
          <a:noFill/>
          <a:ln>
            <a:solidFill>
              <a:schemeClr val="accent1"/>
            </a:solidFill>
          </a:ln>
        </p:spPr>
        <p:txBody>
          <a:bodyPr wrap="square" rtlCol="0">
            <a:spAutoFit/>
          </a:bodyPr>
          <a:lstStyle/>
          <a:p>
            <a:pPr algn="ctr"/>
            <a:r>
              <a:rPr lang="en-US" dirty="0"/>
              <a:t>PPE for screening when distance cannot be maintained</a:t>
            </a:r>
          </a:p>
        </p:txBody>
      </p:sp>
      <p:grpSp>
        <p:nvGrpSpPr>
          <p:cNvPr id="4" name="Google Shape;97;g16e53436b32_0_27" descr="Image of a person wearing face shield, facemask, a pair of clean, non-sterile gloves, and an isolation gown. Each piece of PPE is labeled.">
            <a:extLst>
              <a:ext uri="{FF2B5EF4-FFF2-40B4-BE49-F238E27FC236}">
                <a16:creationId xmlns:a16="http://schemas.microsoft.com/office/drawing/2014/main" id="{EAE0575D-009A-DE96-38B3-35D1159D6700}"/>
              </a:ext>
            </a:extLst>
          </p:cNvPr>
          <p:cNvGrpSpPr/>
          <p:nvPr/>
        </p:nvGrpSpPr>
        <p:grpSpPr>
          <a:xfrm>
            <a:off x="8225589" y="1208973"/>
            <a:ext cx="3966411" cy="4098031"/>
            <a:chOff x="1082842" y="2734333"/>
            <a:chExt cx="3490833" cy="3808805"/>
          </a:xfrm>
          <a:solidFill>
            <a:schemeClr val="bg2"/>
          </a:solidFill>
        </p:grpSpPr>
        <p:pic>
          <p:nvPicPr>
            <p:cNvPr id="5" name="Google Shape;98;g16e53436b32_0_27">
              <a:extLst>
                <a:ext uri="{FF2B5EF4-FFF2-40B4-BE49-F238E27FC236}">
                  <a16:creationId xmlns:a16="http://schemas.microsoft.com/office/drawing/2014/main" id="{F1B1CCAD-721F-69E3-D232-2BA493E8B1F4}"/>
                </a:ext>
              </a:extLst>
            </p:cNvPr>
            <p:cNvPicPr preferRelativeResize="0"/>
            <p:nvPr/>
          </p:nvPicPr>
          <p:blipFill rotWithShape="1">
            <a:blip r:embed="rId3">
              <a:alphaModFix/>
            </a:blip>
            <a:srcRect/>
            <a:stretch/>
          </p:blipFill>
          <p:spPr>
            <a:xfrm>
              <a:off x="1082842" y="2734333"/>
              <a:ext cx="3490833" cy="3808805"/>
            </a:xfrm>
            <a:prstGeom prst="rect">
              <a:avLst/>
            </a:prstGeom>
            <a:grpFill/>
            <a:ln>
              <a:noFill/>
            </a:ln>
          </p:spPr>
        </p:pic>
        <p:sp>
          <p:nvSpPr>
            <p:cNvPr id="6" name="Google Shape;99;g16e53436b32_0_27">
              <a:extLst>
                <a:ext uri="{FF2B5EF4-FFF2-40B4-BE49-F238E27FC236}">
                  <a16:creationId xmlns:a16="http://schemas.microsoft.com/office/drawing/2014/main" id="{8A89A6FB-2433-D1C8-6FC0-F83749171A4E}"/>
                </a:ext>
              </a:extLst>
            </p:cNvPr>
            <p:cNvSpPr/>
            <p:nvPr/>
          </p:nvSpPr>
          <p:spPr>
            <a:xfrm>
              <a:off x="3224463" y="3224463"/>
              <a:ext cx="1010653" cy="324853"/>
            </a:xfrm>
            <a:prstGeom prst="rect">
              <a:avLst/>
            </a:prstGeom>
            <a:grpFill/>
            <a:ln w="2540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3567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60" y="388092"/>
            <a:ext cx="11216479" cy="923330"/>
          </a:xfrm>
        </p:spPr>
        <p:txBody>
          <a:bodyPr/>
          <a:lstStyle/>
          <a:p>
            <a:pPr>
              <a:lnSpc>
                <a:spcPts val="4000"/>
              </a:lnSpc>
            </a:pPr>
            <a:r>
              <a:rPr lang="en-US" dirty="0">
                <a:latin typeface="Calibri Light" panose="020F0302020204030204" pitchFamily="34" charset="0"/>
                <a:cs typeface="Calibri Light" panose="020F0302020204030204" pitchFamily="34" charset="0"/>
              </a:rPr>
              <a:t>PPE for Patient Care &amp; Environmental Cleaning</a:t>
            </a:r>
          </a:p>
        </p:txBody>
      </p:sp>
      <p:sp>
        <p:nvSpPr>
          <p:cNvPr id="3" name="Text Placeholder 2"/>
          <p:cNvSpPr>
            <a:spLocks noGrp="1"/>
          </p:cNvSpPr>
          <p:nvPr>
            <p:ph type="body" sz="quarter" idx="10"/>
          </p:nvPr>
        </p:nvSpPr>
        <p:spPr>
          <a:xfrm>
            <a:off x="707289" y="1498913"/>
            <a:ext cx="7397802" cy="3745116"/>
          </a:xfrm>
        </p:spPr>
        <p:txBody>
          <a:bodyPr>
            <a:normAutofit/>
          </a:bodyPr>
          <a:lstStyle/>
          <a:p>
            <a:pPr>
              <a:buClr>
                <a:schemeClr val="accent2">
                  <a:lumMod val="60000"/>
                  <a:lumOff val="40000"/>
                </a:schemeClr>
              </a:buClr>
              <a:buFont typeface="Arial" panose="020B0604020202020204" pitchFamily="34" charset="0"/>
              <a:buChar char="•"/>
            </a:pPr>
            <a:r>
              <a:rPr lang="en-US" sz="2300" dirty="0">
                <a:solidFill>
                  <a:srgbClr val="000000"/>
                </a:solidFill>
              </a:rPr>
              <a:t>Double gloves (inner pair and outer pair)</a:t>
            </a:r>
          </a:p>
          <a:p>
            <a:pPr>
              <a:buClr>
                <a:schemeClr val="accent2">
                  <a:lumMod val="60000"/>
                  <a:lumOff val="40000"/>
                </a:schemeClr>
              </a:buClr>
              <a:buFont typeface="Arial" panose="020B0604020202020204" pitchFamily="34" charset="0"/>
              <a:buChar char="•"/>
            </a:pPr>
            <a:r>
              <a:rPr lang="en-US" sz="2300" dirty="0">
                <a:solidFill>
                  <a:srgbClr val="000000"/>
                </a:solidFill>
              </a:rPr>
              <a:t>Gown OR coverall </a:t>
            </a:r>
          </a:p>
          <a:p>
            <a:pPr>
              <a:buClr>
                <a:schemeClr val="accent2">
                  <a:lumMod val="60000"/>
                  <a:lumOff val="40000"/>
                </a:schemeClr>
              </a:buClr>
              <a:buFont typeface="Arial" panose="020B0604020202020204" pitchFamily="34" charset="0"/>
              <a:buChar char="•"/>
            </a:pPr>
            <a:r>
              <a:rPr lang="en-US" sz="2300" dirty="0">
                <a:solidFill>
                  <a:srgbClr val="000000"/>
                </a:solidFill>
              </a:rPr>
              <a:t>Apron </a:t>
            </a:r>
          </a:p>
          <a:p>
            <a:pPr>
              <a:buClr>
                <a:schemeClr val="accent2">
                  <a:lumMod val="60000"/>
                  <a:lumOff val="40000"/>
                </a:schemeClr>
              </a:buClr>
              <a:buFont typeface="Arial" panose="020B0604020202020204" pitchFamily="34" charset="0"/>
              <a:buChar char="•"/>
            </a:pPr>
            <a:r>
              <a:rPr lang="en-US" sz="2300" dirty="0">
                <a:solidFill>
                  <a:srgbClr val="000000"/>
                </a:solidFill>
              </a:rPr>
              <a:t>Head cover </a:t>
            </a:r>
          </a:p>
          <a:p>
            <a:pPr>
              <a:buClr>
                <a:schemeClr val="accent2">
                  <a:lumMod val="60000"/>
                  <a:lumOff val="40000"/>
                </a:schemeClr>
              </a:buClr>
              <a:buFont typeface="Arial" panose="020B0604020202020204" pitchFamily="34" charset="0"/>
              <a:buChar char="•"/>
            </a:pPr>
            <a:r>
              <a:rPr lang="en-US" sz="2300" dirty="0">
                <a:solidFill>
                  <a:srgbClr val="000000"/>
                </a:solidFill>
              </a:rPr>
              <a:t>Waterproof boots</a:t>
            </a:r>
          </a:p>
          <a:p>
            <a:pPr>
              <a:buClr>
                <a:schemeClr val="accent2">
                  <a:lumMod val="60000"/>
                  <a:lumOff val="40000"/>
                </a:schemeClr>
              </a:buClr>
              <a:buFont typeface="Arial" panose="020B0604020202020204" pitchFamily="34" charset="0"/>
              <a:buChar char="•"/>
            </a:pPr>
            <a:r>
              <a:rPr lang="en-US" sz="2300" dirty="0">
                <a:solidFill>
                  <a:srgbClr val="000000"/>
                </a:solidFill>
              </a:rPr>
              <a:t>Mucous membrane protection (face mask* + face shield) OR (face mask* + goggles)</a:t>
            </a:r>
          </a:p>
        </p:txBody>
      </p:sp>
      <p:sp>
        <p:nvSpPr>
          <p:cNvPr id="4" name="TextBox 3">
            <a:extLst>
              <a:ext uri="{FF2B5EF4-FFF2-40B4-BE49-F238E27FC236}">
                <a16:creationId xmlns:a16="http://schemas.microsoft.com/office/drawing/2014/main" id="{9EFF1A4D-9A76-4C3A-B219-1938819E5D7A}"/>
              </a:ext>
            </a:extLst>
          </p:cNvPr>
          <p:cNvSpPr txBox="1"/>
          <p:nvPr/>
        </p:nvSpPr>
        <p:spPr>
          <a:xfrm>
            <a:off x="487760" y="5333029"/>
            <a:ext cx="7383044" cy="923330"/>
          </a:xfrm>
          <a:prstGeom prst="rect">
            <a:avLst/>
          </a:prstGeom>
          <a:noFill/>
          <a:ln>
            <a:solidFill>
              <a:schemeClr val="accent5">
                <a:lumMod val="75000"/>
              </a:schemeClr>
            </a:solidFill>
          </a:ln>
        </p:spPr>
        <p:txBody>
          <a:bodyPr wrap="square" rtlCol="0">
            <a:spAutoFit/>
          </a:bodyPr>
          <a:lstStyle/>
          <a:p>
            <a:r>
              <a:rPr lang="en-US" dirty="0">
                <a:solidFill>
                  <a:schemeClr val="accent5">
                    <a:lumMod val="75000"/>
                  </a:schemeClr>
                </a:solidFill>
                <a:latin typeface="Calibri" panose="020F0502020204030204" pitchFamily="34" charset="0"/>
              </a:rPr>
              <a:t>*Respirator can be used in place of face mask (structure of respirator keeps it from collapsing when soaked with sweat; may be preferred in hot, humid climates)</a:t>
            </a:r>
          </a:p>
        </p:txBody>
      </p:sp>
      <p:grpSp>
        <p:nvGrpSpPr>
          <p:cNvPr id="14" name="Group 13" descr="Image of a person wearing goggles, mask, a hood that covers and neck and shoulders worn over the mask, surgical gloves, a second pair of rubber gloves, rubber boots, and an apron that covers from neck to below the knees. Each of these items of PPE are labeled in the image.">
            <a:extLst>
              <a:ext uri="{FF2B5EF4-FFF2-40B4-BE49-F238E27FC236}">
                <a16:creationId xmlns:a16="http://schemas.microsoft.com/office/drawing/2014/main" id="{92234B93-CD25-12A6-48CC-268E1AF8E4E8}"/>
              </a:ext>
            </a:extLst>
          </p:cNvPr>
          <p:cNvGrpSpPr/>
          <p:nvPr/>
        </p:nvGrpSpPr>
        <p:grpSpPr>
          <a:xfrm>
            <a:off x="8309308" y="1311422"/>
            <a:ext cx="3863838" cy="5188301"/>
            <a:chOff x="8196270" y="1498913"/>
            <a:chExt cx="3863838" cy="5188301"/>
          </a:xfrm>
        </p:grpSpPr>
        <p:pic>
          <p:nvPicPr>
            <p:cNvPr id="7" name="Google Shape;70;g16e53436b32_0_85">
              <a:extLst>
                <a:ext uri="{FF2B5EF4-FFF2-40B4-BE49-F238E27FC236}">
                  <a16:creationId xmlns:a16="http://schemas.microsoft.com/office/drawing/2014/main" id="{0A720B3C-727D-44AF-ADEA-75D612C9B289}"/>
                </a:ext>
              </a:extLst>
            </p:cNvPr>
            <p:cNvPicPr preferRelativeResize="0"/>
            <p:nvPr/>
          </p:nvPicPr>
          <p:blipFill rotWithShape="1">
            <a:blip r:embed="rId3">
              <a:alphaModFix/>
            </a:blip>
            <a:srcRect/>
            <a:stretch/>
          </p:blipFill>
          <p:spPr>
            <a:xfrm>
              <a:off x="8286456" y="1498913"/>
              <a:ext cx="3584229" cy="5188301"/>
            </a:xfrm>
            <a:prstGeom prst="rect">
              <a:avLst/>
            </a:prstGeom>
            <a:noFill/>
            <a:ln>
              <a:noFill/>
            </a:ln>
          </p:spPr>
        </p:pic>
        <p:sp>
          <p:nvSpPr>
            <p:cNvPr id="5" name="TextBox 4">
              <a:extLst>
                <a:ext uri="{FF2B5EF4-FFF2-40B4-BE49-F238E27FC236}">
                  <a16:creationId xmlns:a16="http://schemas.microsoft.com/office/drawing/2014/main" id="{BC34FCC4-01C3-3CA0-43D4-D8809FA34DCF}"/>
                </a:ext>
              </a:extLst>
            </p:cNvPr>
            <p:cNvSpPr txBox="1"/>
            <p:nvPr/>
          </p:nvSpPr>
          <p:spPr>
            <a:xfrm>
              <a:off x="8196270" y="1623240"/>
              <a:ext cx="822960" cy="430887"/>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Goggles or face shield</a:t>
              </a:r>
            </a:p>
          </p:txBody>
        </p:sp>
        <p:sp>
          <p:nvSpPr>
            <p:cNvPr id="6" name="TextBox 5">
              <a:extLst>
                <a:ext uri="{FF2B5EF4-FFF2-40B4-BE49-F238E27FC236}">
                  <a16:creationId xmlns:a16="http://schemas.microsoft.com/office/drawing/2014/main" id="{B3514376-0972-1581-E26E-EBAEAA382154}"/>
                </a:ext>
              </a:extLst>
            </p:cNvPr>
            <p:cNvSpPr txBox="1"/>
            <p:nvPr/>
          </p:nvSpPr>
          <p:spPr>
            <a:xfrm>
              <a:off x="8224622" y="2048547"/>
              <a:ext cx="502920" cy="261610"/>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Mask</a:t>
              </a:r>
            </a:p>
          </p:txBody>
        </p:sp>
        <p:sp>
          <p:nvSpPr>
            <p:cNvPr id="8" name="TextBox 7">
              <a:extLst>
                <a:ext uri="{FF2B5EF4-FFF2-40B4-BE49-F238E27FC236}">
                  <a16:creationId xmlns:a16="http://schemas.microsoft.com/office/drawing/2014/main" id="{F73CE09E-47F5-04C0-BF56-F3CB1CDA5AD9}"/>
                </a:ext>
              </a:extLst>
            </p:cNvPr>
            <p:cNvSpPr txBox="1"/>
            <p:nvPr/>
          </p:nvSpPr>
          <p:spPr>
            <a:xfrm>
              <a:off x="8196649" y="3689197"/>
              <a:ext cx="640080" cy="430887"/>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Surgical gloves</a:t>
              </a:r>
            </a:p>
          </p:txBody>
        </p:sp>
        <p:sp>
          <p:nvSpPr>
            <p:cNvPr id="9" name="TextBox 8">
              <a:extLst>
                <a:ext uri="{FF2B5EF4-FFF2-40B4-BE49-F238E27FC236}">
                  <a16:creationId xmlns:a16="http://schemas.microsoft.com/office/drawing/2014/main" id="{41D2B27E-7378-8B91-0092-C24169CF46A5}"/>
                </a:ext>
              </a:extLst>
            </p:cNvPr>
            <p:cNvSpPr txBox="1"/>
            <p:nvPr/>
          </p:nvSpPr>
          <p:spPr>
            <a:xfrm>
              <a:off x="10853262" y="1502076"/>
              <a:ext cx="1169957" cy="769441"/>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Hood covers the neck and shoulders, worn over mask</a:t>
              </a:r>
            </a:p>
          </p:txBody>
        </p:sp>
        <p:sp>
          <p:nvSpPr>
            <p:cNvPr id="10" name="TextBox 9">
              <a:extLst>
                <a:ext uri="{FF2B5EF4-FFF2-40B4-BE49-F238E27FC236}">
                  <a16:creationId xmlns:a16="http://schemas.microsoft.com/office/drawing/2014/main" id="{4623F6B3-08C5-9949-0BBF-EBE4528CCF2E}"/>
                </a:ext>
              </a:extLst>
            </p:cNvPr>
            <p:cNvSpPr txBox="1"/>
            <p:nvPr/>
          </p:nvSpPr>
          <p:spPr>
            <a:xfrm>
              <a:off x="10890151" y="2729023"/>
              <a:ext cx="1169957" cy="600164"/>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Disposable suit is secured with front zipper</a:t>
              </a:r>
            </a:p>
          </p:txBody>
        </p:sp>
        <p:sp>
          <p:nvSpPr>
            <p:cNvPr id="11" name="TextBox 10">
              <a:extLst>
                <a:ext uri="{FF2B5EF4-FFF2-40B4-BE49-F238E27FC236}">
                  <a16:creationId xmlns:a16="http://schemas.microsoft.com/office/drawing/2014/main" id="{8BF72024-B726-33CE-31DF-6266BC269D36}"/>
                </a:ext>
              </a:extLst>
            </p:cNvPr>
            <p:cNvSpPr txBox="1"/>
            <p:nvPr/>
          </p:nvSpPr>
          <p:spPr>
            <a:xfrm>
              <a:off x="10890151" y="3685954"/>
              <a:ext cx="1085484" cy="600164"/>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Second pair of surgical or rubber gloves</a:t>
              </a:r>
            </a:p>
          </p:txBody>
        </p:sp>
        <p:sp>
          <p:nvSpPr>
            <p:cNvPr id="12" name="TextBox 11">
              <a:extLst>
                <a:ext uri="{FF2B5EF4-FFF2-40B4-BE49-F238E27FC236}">
                  <a16:creationId xmlns:a16="http://schemas.microsoft.com/office/drawing/2014/main" id="{3F861C45-DED7-3995-8D17-28EE04AFB1C5}"/>
                </a:ext>
              </a:extLst>
            </p:cNvPr>
            <p:cNvSpPr txBox="1"/>
            <p:nvPr/>
          </p:nvSpPr>
          <p:spPr>
            <a:xfrm>
              <a:off x="10890151" y="5151659"/>
              <a:ext cx="971107" cy="769441"/>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Apron covers from neck to below the knees</a:t>
              </a:r>
            </a:p>
          </p:txBody>
        </p:sp>
        <p:sp>
          <p:nvSpPr>
            <p:cNvPr id="13" name="TextBox 12">
              <a:extLst>
                <a:ext uri="{FF2B5EF4-FFF2-40B4-BE49-F238E27FC236}">
                  <a16:creationId xmlns:a16="http://schemas.microsoft.com/office/drawing/2014/main" id="{AFD84645-6E13-C241-E335-C7E19BC96E29}"/>
                </a:ext>
              </a:extLst>
            </p:cNvPr>
            <p:cNvSpPr txBox="1"/>
            <p:nvPr/>
          </p:nvSpPr>
          <p:spPr>
            <a:xfrm>
              <a:off x="8320150" y="6030345"/>
              <a:ext cx="640080" cy="430887"/>
            </a:xfrm>
            <a:prstGeom prst="rect">
              <a:avLst/>
            </a:prstGeom>
            <a:solidFill>
              <a:schemeClr val="bg2"/>
            </a:solidFill>
          </p:spPr>
          <p:txBody>
            <a:bodyPr wrap="square" rtlCol="0">
              <a:spAutoFit/>
            </a:bodyPr>
            <a:lstStyle/>
            <a:p>
              <a:r>
                <a:rPr lang="en-US" sz="1100" b="1" dirty="0">
                  <a:solidFill>
                    <a:srgbClr val="000000"/>
                  </a:solidFill>
                  <a:latin typeface="Calibri" panose="020F0502020204030204" pitchFamily="34" charset="0"/>
                </a:rPr>
                <a:t>Rubber boots</a:t>
              </a:r>
            </a:p>
          </p:txBody>
        </p:sp>
      </p:grpSp>
    </p:spTree>
    <p:extLst>
      <p:ext uri="{BB962C8B-B14F-4D97-AF65-F5344CB8AC3E}">
        <p14:creationId xmlns:p14="http://schemas.microsoft.com/office/powerpoint/2010/main" val="38151217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367754" y="4947251"/>
            <a:ext cx="11059884" cy="888672"/>
          </a:xfrm>
        </p:spPr>
        <p:txBody>
          <a:bodyPr vert="horz" lIns="91440" tIns="45720" rIns="91440" bIns="45720" rtlCol="0" anchor="b">
            <a:normAutofit/>
          </a:bodyPr>
          <a:lstStyle/>
          <a:p>
            <a:r>
              <a:rPr lang="en-US" sz="4400" dirty="0">
                <a:latin typeface="Calibri Light" panose="020F0302020204030204" pitchFamily="34" charset="0"/>
                <a:cs typeface="Calibri Light" panose="020F0302020204030204" pitchFamily="34" charset="0"/>
              </a:rPr>
              <a:t>Using PPE Correctly</a:t>
            </a:r>
          </a:p>
        </p:txBody>
      </p:sp>
    </p:spTree>
    <p:extLst>
      <p:ext uri="{BB962C8B-B14F-4D97-AF65-F5344CB8AC3E}">
        <p14:creationId xmlns:p14="http://schemas.microsoft.com/office/powerpoint/2010/main" val="37783354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F82978-68B5-4A71-9427-AF3CBBEB352F}"/>
              </a:ext>
            </a:extLst>
          </p:cNvPr>
          <p:cNvSpPr>
            <a:spLocks noGrp="1"/>
          </p:cNvSpPr>
          <p:nvPr>
            <p:ph type="body" sz="quarter" idx="10"/>
          </p:nvPr>
        </p:nvSpPr>
        <p:spPr/>
        <p:txBody>
          <a:bodyPr/>
          <a:lstStyle/>
          <a:p>
            <a:pPr marL="0" indent="0">
              <a:spcBef>
                <a:spcPts val="1800"/>
              </a:spcBef>
              <a:buNone/>
            </a:pPr>
            <a:r>
              <a:rPr lang="en-US" sz="3200" dirty="0">
                <a:solidFill>
                  <a:srgbClr val="000000"/>
                </a:solidFill>
                <a:latin typeface="Calibri"/>
                <a:cs typeface="Calibri"/>
              </a:rPr>
              <a:t>PPE helps protect you from infection but…</a:t>
            </a:r>
          </a:p>
          <a:p>
            <a:pPr marL="0" indent="0">
              <a:spcBef>
                <a:spcPts val="1800"/>
              </a:spcBef>
              <a:buNone/>
            </a:pPr>
            <a:r>
              <a:rPr lang="en-US" sz="3200" b="1" dirty="0">
                <a:solidFill>
                  <a:schemeClr val="tx1">
                    <a:lumMod val="75000"/>
                  </a:schemeClr>
                </a:solidFill>
                <a:latin typeface="Calibri"/>
                <a:cs typeface="Calibri"/>
              </a:rPr>
              <a:t>PPE only works if it is used correctly every time.</a:t>
            </a:r>
          </a:p>
          <a:p>
            <a:pPr marL="342265" indent="-342265"/>
            <a:endParaRPr lang="en-US" sz="2400" dirty="0">
              <a:solidFill>
                <a:schemeClr val="tx1">
                  <a:lumMod val="75000"/>
                </a:schemeClr>
              </a:solidFill>
              <a:cs typeface="Calibri" panose="020F0502020204030204" pitchFamily="34" charset="0"/>
            </a:endParaRPr>
          </a:p>
          <a:p>
            <a:pPr marL="342265" indent="-342265"/>
            <a:endParaRPr lang="en-US" dirty="0">
              <a:cs typeface="Calibri" panose="020F0502020204030204" pitchFamily="34" charset="0"/>
            </a:endParaRPr>
          </a:p>
        </p:txBody>
      </p:sp>
      <p:sp>
        <p:nvSpPr>
          <p:cNvPr id="5" name="Title 4">
            <a:extLst>
              <a:ext uri="{FF2B5EF4-FFF2-40B4-BE49-F238E27FC236}">
                <a16:creationId xmlns:a16="http://schemas.microsoft.com/office/drawing/2014/main" id="{4187D935-689C-41F9-865F-6F624F7561D5}"/>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Key Point on PPE </a:t>
            </a:r>
            <a:r>
              <a:rPr lang="en-US" sz="4000" dirty="0">
                <a:solidFill>
                  <a:schemeClr val="bg2"/>
                </a:solidFill>
                <a:latin typeface="Calibri Light" panose="020F0302020204030204" pitchFamily="34" charset="0"/>
                <a:cs typeface="Calibri Light" panose="020F0302020204030204" pitchFamily="34" charset="0"/>
              </a:rPr>
              <a:t>(Reminder)</a:t>
            </a:r>
          </a:p>
        </p:txBody>
      </p:sp>
    </p:spTree>
    <p:extLst>
      <p:ext uri="{BB962C8B-B14F-4D97-AF65-F5344CB8AC3E}">
        <p14:creationId xmlns:p14="http://schemas.microsoft.com/office/powerpoint/2010/main" val="1327283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304E-87BD-46EF-AFD4-DFBC10B2230C}"/>
              </a:ext>
            </a:extLst>
          </p:cNvPr>
          <p:cNvSpPr>
            <a:spLocks noGrp="1"/>
          </p:cNvSpPr>
          <p:nvPr>
            <p:ph type="title"/>
          </p:nvPr>
        </p:nvSpPr>
        <p:spPr>
          <a:xfrm>
            <a:off x="609600" y="274639"/>
            <a:ext cx="10972800" cy="893149"/>
          </a:xfrm>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Do’s and Don’ts While Wearing PPE</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A0247DB0-EA0C-4646-BB57-575CD21EC4BD}"/>
              </a:ext>
            </a:extLst>
          </p:cNvPr>
          <p:cNvSpPr>
            <a:spLocks noGrp="1"/>
          </p:cNvSpPr>
          <p:nvPr>
            <p:ph type="body" sz="quarter" idx="10"/>
          </p:nvPr>
        </p:nvSpPr>
        <p:spPr>
          <a:xfrm>
            <a:off x="609601" y="1449977"/>
            <a:ext cx="5185833" cy="4783608"/>
          </a:xfrm>
          <a:noFill/>
          <a:ln>
            <a:solidFill>
              <a:schemeClr val="accent1"/>
            </a:solidFill>
          </a:ln>
        </p:spPr>
        <p:txBody>
          <a:bodyPr>
            <a:normAutofit/>
          </a:bodyPr>
          <a:lstStyle/>
          <a:p>
            <a:pPr marL="0" indent="0">
              <a:buNone/>
            </a:pPr>
            <a:r>
              <a:rPr lang="en-US" sz="3500" b="1" dirty="0"/>
              <a:t>DO</a:t>
            </a:r>
            <a:endParaRPr lang="en-US" sz="3500" b="1" dirty="0">
              <a:cs typeface="Calibri" panose="020F0502020204030204" pitchFamily="34" charset="0"/>
            </a:endParaRPr>
          </a:p>
          <a:p>
            <a:pPr>
              <a:spcBef>
                <a:spcPts val="2400"/>
              </a:spcBef>
              <a:buClr>
                <a:schemeClr val="accent6">
                  <a:lumMod val="75000"/>
                </a:schemeClr>
              </a:buClr>
              <a:buFont typeface="Wingdings" panose="05000000000000000000" pitchFamily="2" charset="2"/>
              <a:buChar char="ü"/>
            </a:pPr>
            <a:r>
              <a:rPr lang="en-US" sz="2600" dirty="0">
                <a:solidFill>
                  <a:schemeClr val="tx1">
                    <a:lumMod val="75000"/>
                  </a:schemeClr>
                </a:solidFill>
                <a:latin typeface="Calibri"/>
                <a:cs typeface="Calibri"/>
              </a:rPr>
              <a:t>Change PPE that is heavily contaminated </a:t>
            </a:r>
            <a:r>
              <a:rPr lang="en-US" sz="2600" b="0" dirty="0">
                <a:latin typeface="Calibri"/>
                <a:cs typeface="Calibri"/>
              </a:rPr>
              <a:t>with blood or other body fluids</a:t>
            </a:r>
            <a:endParaRPr lang="en-US" sz="2600" b="0" dirty="0">
              <a:cs typeface="Calibri"/>
            </a:endParaRPr>
          </a:p>
          <a:p>
            <a:pPr>
              <a:spcBef>
                <a:spcPts val="2400"/>
              </a:spcBef>
              <a:buClr>
                <a:schemeClr val="accent6">
                  <a:lumMod val="75000"/>
                </a:schemeClr>
              </a:buClr>
              <a:buFont typeface="Wingdings" panose="05000000000000000000" pitchFamily="2" charset="2"/>
              <a:buChar char="ü"/>
            </a:pPr>
            <a:r>
              <a:rPr lang="en-US" sz="2600" dirty="0">
                <a:solidFill>
                  <a:schemeClr val="tx1">
                    <a:lumMod val="75000"/>
                  </a:schemeClr>
                </a:solidFill>
                <a:latin typeface="Calibri"/>
                <a:cs typeface="Calibri"/>
              </a:rPr>
              <a:t>Change PPE if it gets damaged </a:t>
            </a:r>
            <a:r>
              <a:rPr lang="en-US" sz="2600" b="0" dirty="0">
                <a:latin typeface="Calibri"/>
                <a:cs typeface="Calibri"/>
              </a:rPr>
              <a:t>(e.g., glove tears, gown rips)</a:t>
            </a:r>
          </a:p>
          <a:p>
            <a:pPr>
              <a:spcBef>
                <a:spcPts val="2400"/>
              </a:spcBef>
              <a:buClr>
                <a:schemeClr val="accent6">
                  <a:lumMod val="75000"/>
                </a:schemeClr>
              </a:buClr>
              <a:buFont typeface="Wingdings" panose="05000000000000000000" pitchFamily="2" charset="2"/>
              <a:buChar char="ü"/>
            </a:pPr>
            <a:r>
              <a:rPr lang="en-US" sz="2600" dirty="0">
                <a:solidFill>
                  <a:schemeClr val="tx1">
                    <a:lumMod val="75000"/>
                  </a:schemeClr>
                </a:solidFill>
                <a:latin typeface="Calibri"/>
                <a:cs typeface="Calibri"/>
              </a:rPr>
              <a:t>Remove PPE correctly and carefully</a:t>
            </a:r>
            <a:r>
              <a:rPr lang="en-US" sz="2600" b="0" dirty="0">
                <a:solidFill>
                  <a:srgbClr val="000000"/>
                </a:solidFill>
                <a:latin typeface="Calibri"/>
                <a:cs typeface="Calibri"/>
              </a:rPr>
              <a:t>, even when you're tired</a:t>
            </a:r>
          </a:p>
          <a:p>
            <a:endParaRPr lang="en-US" dirty="0"/>
          </a:p>
        </p:txBody>
      </p:sp>
      <p:sp>
        <p:nvSpPr>
          <p:cNvPr id="4" name="TextBox 3">
            <a:extLst>
              <a:ext uri="{FF2B5EF4-FFF2-40B4-BE49-F238E27FC236}">
                <a16:creationId xmlns:a16="http://schemas.microsoft.com/office/drawing/2014/main" id="{80FF44AE-CC1E-4EE6-8A19-7B3E566670C2}"/>
              </a:ext>
            </a:extLst>
          </p:cNvPr>
          <p:cNvSpPr txBox="1"/>
          <p:nvPr/>
        </p:nvSpPr>
        <p:spPr>
          <a:xfrm>
            <a:off x="6396568" y="1485471"/>
            <a:ext cx="5510600" cy="4754880"/>
          </a:xfrm>
          <a:prstGeom prst="rect">
            <a:avLst/>
          </a:prstGeom>
          <a:noFill/>
          <a:ln>
            <a:solidFill>
              <a:schemeClr val="accent1"/>
            </a:solidFill>
          </a:ln>
        </p:spPr>
        <p:txBody>
          <a:bodyPr wrap="square" rtlCol="0">
            <a:spAutoFit/>
          </a:bodyPr>
          <a:lstStyle/>
          <a:p>
            <a:pPr marL="342265" indent="-342265"/>
            <a:r>
              <a:rPr lang="en-US" sz="3200" b="1" dirty="0">
                <a:solidFill>
                  <a:srgbClr val="000000"/>
                </a:solidFill>
                <a:latin typeface="Calibri"/>
                <a:cs typeface="Calibri"/>
              </a:rPr>
              <a:t>DON’T</a:t>
            </a:r>
          </a:p>
          <a:p>
            <a:pPr marL="457200" indent="-457200">
              <a:spcBef>
                <a:spcPts val="2400"/>
              </a:spcBef>
              <a:buBlip>
                <a:blip r:embed="rId3">
                  <a:extLst>
                    <a:ext uri="{96DAC541-7B7A-43D3-8B79-37D633B846F1}">
                      <asvg:svgBlip xmlns:asvg="http://schemas.microsoft.com/office/drawing/2016/SVG/main" r:embed="rId4"/>
                    </a:ext>
                  </a:extLst>
                </a:blip>
              </a:buBlip>
            </a:pPr>
            <a:r>
              <a:rPr lang="en-US" sz="2600" b="1" dirty="0">
                <a:solidFill>
                  <a:schemeClr val="tx1">
                    <a:lumMod val="75000"/>
                  </a:schemeClr>
                </a:solidFill>
                <a:latin typeface="Calibri" panose="020F0502020204030204" pitchFamily="34" charset="0"/>
                <a:cs typeface="Calibri" panose="020F0502020204030204" pitchFamily="34" charset="0"/>
              </a:rPr>
              <a:t>Touch or adjust PPE </a:t>
            </a:r>
            <a:r>
              <a:rPr lang="en-US" sz="2600" dirty="0">
                <a:solidFill>
                  <a:srgbClr val="000000"/>
                </a:solidFill>
                <a:latin typeface="Calibri" panose="020F0502020204030204" pitchFamily="34" charset="0"/>
                <a:cs typeface="Calibri" panose="020F0502020204030204" pitchFamily="34" charset="0"/>
              </a:rPr>
              <a:t>once it’s on </a:t>
            </a:r>
          </a:p>
          <a:p>
            <a:pPr marL="457200" indent="-457200">
              <a:spcBef>
                <a:spcPts val="2400"/>
              </a:spcBef>
              <a:buBlip>
                <a:blip r:embed="rId3">
                  <a:extLst>
                    <a:ext uri="{96DAC541-7B7A-43D3-8B79-37D633B846F1}">
                      <asvg:svgBlip xmlns:asvg="http://schemas.microsoft.com/office/drawing/2016/SVG/main" r:embed="rId4"/>
                    </a:ext>
                  </a:extLst>
                </a:blip>
              </a:buBlip>
            </a:pPr>
            <a:r>
              <a:rPr lang="en-US" sz="2600" b="1" dirty="0">
                <a:solidFill>
                  <a:schemeClr val="tx1">
                    <a:lumMod val="75000"/>
                  </a:schemeClr>
                </a:solidFill>
                <a:latin typeface="Calibri" panose="020F0502020204030204" pitchFamily="34" charset="0"/>
                <a:cs typeface="Calibri" panose="020F0502020204030204" pitchFamily="34" charset="0"/>
              </a:rPr>
              <a:t>Touch your face</a:t>
            </a:r>
          </a:p>
          <a:p>
            <a:pPr marL="457200" indent="-457200">
              <a:spcBef>
                <a:spcPts val="2400"/>
              </a:spcBef>
              <a:buBlip>
                <a:blip r:embed="rId3">
                  <a:extLst>
                    <a:ext uri="{96DAC541-7B7A-43D3-8B79-37D633B846F1}">
                      <asvg:svgBlip xmlns:asvg="http://schemas.microsoft.com/office/drawing/2016/SVG/main" r:embed="rId4"/>
                    </a:ext>
                  </a:extLst>
                </a:blip>
              </a:buBlip>
            </a:pPr>
            <a:r>
              <a:rPr lang="en-US" sz="2600" b="1" dirty="0">
                <a:solidFill>
                  <a:schemeClr val="tx1">
                    <a:lumMod val="75000"/>
                  </a:schemeClr>
                </a:solidFill>
                <a:latin typeface="Calibri" panose="020F0502020204030204" pitchFamily="34" charset="0"/>
                <a:cs typeface="Calibri" panose="020F0502020204030204" pitchFamily="34" charset="0"/>
              </a:rPr>
              <a:t>Touch unnecessary objects, </a:t>
            </a:r>
            <a:r>
              <a:rPr lang="en-US" sz="2600" dirty="0">
                <a:solidFill>
                  <a:srgbClr val="000000"/>
                </a:solidFill>
                <a:latin typeface="Calibri" panose="020F0502020204030204" pitchFamily="34" charset="0"/>
                <a:cs typeface="Calibri" panose="020F0502020204030204" pitchFamily="34" charset="0"/>
              </a:rPr>
              <a:t>such as cell phones, pens, patient charts</a:t>
            </a:r>
          </a:p>
          <a:p>
            <a:pPr marL="457200" indent="-457200">
              <a:spcBef>
                <a:spcPts val="2400"/>
              </a:spcBef>
              <a:buBlip>
                <a:blip r:embed="rId3">
                  <a:extLst>
                    <a:ext uri="{96DAC541-7B7A-43D3-8B79-37D633B846F1}">
                      <asvg:svgBlip xmlns:asvg="http://schemas.microsoft.com/office/drawing/2016/SVG/main" r:embed="rId4"/>
                    </a:ext>
                  </a:extLst>
                </a:blip>
              </a:buBlip>
            </a:pPr>
            <a:r>
              <a:rPr lang="en-US" sz="2600" b="1" dirty="0">
                <a:solidFill>
                  <a:schemeClr val="tx1">
                    <a:lumMod val="75000"/>
                  </a:schemeClr>
                </a:solidFill>
                <a:latin typeface="Calibri" panose="020F0502020204030204" pitchFamily="34" charset="0"/>
                <a:cs typeface="Calibri" panose="020F0502020204030204" pitchFamily="34" charset="0"/>
              </a:rPr>
              <a:t>Touch surfaces </a:t>
            </a:r>
            <a:r>
              <a:rPr lang="en-US" sz="2600" dirty="0">
                <a:solidFill>
                  <a:srgbClr val="000000"/>
                </a:solidFill>
                <a:latin typeface="Calibri" panose="020F0502020204030204" pitchFamily="34" charset="0"/>
                <a:cs typeface="Calibri" panose="020F0502020204030204" pitchFamily="34" charset="0"/>
              </a:rPr>
              <a:t>such as bed rails, counters unless absolutely necessary</a:t>
            </a:r>
            <a:endParaRPr lang="en-US" sz="2800" dirty="0">
              <a:latin typeface="Calibri"/>
              <a:cs typeface="Calibri"/>
            </a:endParaRPr>
          </a:p>
          <a:p>
            <a:pPr marL="457200" indent="-457200">
              <a:buFont typeface="Arial" panose="020B0604020202020204" pitchFamily="34" charset="0"/>
              <a:buChar char="•"/>
            </a:pPr>
            <a:endParaRPr lang="en-US" sz="2800" dirty="0">
              <a:latin typeface="Calibri"/>
              <a:cs typeface="Calibri"/>
            </a:endParaRPr>
          </a:p>
        </p:txBody>
      </p:sp>
    </p:spTree>
    <p:extLst>
      <p:ext uri="{BB962C8B-B14F-4D97-AF65-F5344CB8AC3E}">
        <p14:creationId xmlns:p14="http://schemas.microsoft.com/office/powerpoint/2010/main" val="4097362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60098"/>
          </a:xfrm>
        </p:spPr>
        <p:txBody>
          <a:bodyPr/>
          <a:lstStyle/>
          <a:p>
            <a:r>
              <a:rPr lang="en-US" b="0" dirty="0">
                <a:solidFill>
                  <a:schemeClr val="accent5">
                    <a:lumMod val="75000"/>
                  </a:schemeClr>
                </a:solidFill>
                <a:latin typeface="+mj-lt"/>
              </a:rPr>
              <a:t>What if PPE is limited?</a:t>
            </a:r>
          </a:p>
        </p:txBody>
      </p:sp>
      <p:sp>
        <p:nvSpPr>
          <p:cNvPr id="3" name="Text Placeholder 2"/>
          <p:cNvSpPr>
            <a:spLocks noGrp="1"/>
          </p:cNvSpPr>
          <p:nvPr>
            <p:ph type="body" sz="quarter" idx="10"/>
          </p:nvPr>
        </p:nvSpPr>
        <p:spPr>
          <a:xfrm>
            <a:off x="609600" y="1266940"/>
            <a:ext cx="10972800" cy="5233012"/>
          </a:xfrm>
        </p:spPr>
        <p:txBody>
          <a:bodyPr vert="horz" lIns="91440" tIns="45720" rIns="91440" bIns="45720" rtlCol="0" anchor="t">
            <a:normAutofit/>
          </a:bodyPr>
          <a:lstStyle/>
          <a:p>
            <a:pPr marL="342265" indent="-342265"/>
            <a:r>
              <a:rPr lang="en-US" sz="2400" dirty="0">
                <a:solidFill>
                  <a:srgbClr val="000000"/>
                </a:solidFill>
                <a:latin typeface="Calibri"/>
                <a:ea typeface="+mn-lt"/>
                <a:cs typeface="+mn-lt"/>
              </a:rPr>
              <a:t>Prioritize PPE use for:</a:t>
            </a:r>
            <a:endParaRPr lang="en-US" dirty="0">
              <a:solidFill>
                <a:srgbClr val="000000"/>
              </a:solidFill>
            </a:endParaRPr>
          </a:p>
          <a:p>
            <a:pPr lvl="1"/>
            <a:r>
              <a:rPr lang="en-US" sz="2400" dirty="0">
                <a:solidFill>
                  <a:srgbClr val="000000"/>
                </a:solidFill>
                <a:latin typeface="Calibri"/>
                <a:ea typeface="+mn-lt"/>
                <a:cs typeface="+mn-lt"/>
              </a:rPr>
              <a:t>Cleaning staff</a:t>
            </a:r>
          </a:p>
          <a:p>
            <a:pPr lvl="1"/>
            <a:r>
              <a:rPr lang="en-US" sz="2400" dirty="0">
                <a:solidFill>
                  <a:srgbClr val="000000"/>
                </a:solidFill>
                <a:latin typeface="Calibri"/>
                <a:ea typeface="+mn-lt"/>
                <a:cs typeface="+mn-lt"/>
              </a:rPr>
              <a:t>Any patient interaction with potential for exposure to body fluids, especially blood (e.g., maternity and trauma patients)</a:t>
            </a:r>
          </a:p>
          <a:p>
            <a:pPr marL="0" indent="0">
              <a:buNone/>
            </a:pPr>
            <a:endParaRPr lang="en-US" sz="2400" dirty="0">
              <a:solidFill>
                <a:srgbClr val="000000"/>
              </a:solidFill>
              <a:latin typeface="Calibri"/>
              <a:ea typeface="+mn-lt"/>
              <a:cs typeface="Calibri Light"/>
            </a:endParaRPr>
          </a:p>
          <a:p>
            <a:pPr marL="342265" indent="-342265"/>
            <a:r>
              <a:rPr lang="en-US" sz="2400" dirty="0">
                <a:solidFill>
                  <a:srgbClr val="000000"/>
                </a:solidFill>
                <a:latin typeface="Calibri"/>
                <a:cs typeface="Calibri Light"/>
              </a:rPr>
              <a:t>Remember</a:t>
            </a:r>
            <a:r>
              <a:rPr lang="en-US" sz="2400" b="1" dirty="0">
                <a:solidFill>
                  <a:srgbClr val="000000"/>
                </a:solidFill>
                <a:latin typeface="Calibri"/>
                <a:cs typeface="Calibri Light"/>
              </a:rPr>
              <a:t> </a:t>
            </a:r>
            <a:r>
              <a:rPr lang="en-US" sz="2400" dirty="0">
                <a:solidFill>
                  <a:srgbClr val="000000"/>
                </a:solidFill>
                <a:latin typeface="Calibri"/>
                <a:cs typeface="Calibri Light"/>
              </a:rPr>
              <a:t>that PPE is </a:t>
            </a:r>
            <a:r>
              <a:rPr lang="en-US" sz="2400" b="1" dirty="0">
                <a:solidFill>
                  <a:schemeClr val="tx1">
                    <a:lumMod val="75000"/>
                  </a:schemeClr>
                </a:solidFill>
                <a:latin typeface="Calibri"/>
                <a:cs typeface="Calibri Light"/>
              </a:rPr>
              <a:t>one aspect of Standard Precautions:</a:t>
            </a:r>
          </a:p>
          <a:p>
            <a:pPr lvl="1"/>
            <a:r>
              <a:rPr lang="en-US" sz="2400" dirty="0">
                <a:solidFill>
                  <a:srgbClr val="000000"/>
                </a:solidFill>
                <a:latin typeface="Calibri"/>
                <a:cs typeface="Calibri Light"/>
              </a:rPr>
              <a:t>Maintain at least 1 meter distance (e.g., neutral space for passing medication)</a:t>
            </a:r>
          </a:p>
          <a:p>
            <a:pPr lvl="1"/>
            <a:r>
              <a:rPr lang="en-US" sz="2400" dirty="0">
                <a:solidFill>
                  <a:srgbClr val="000000"/>
                </a:solidFill>
                <a:latin typeface="Calibri"/>
                <a:cs typeface="Calibri Light"/>
              </a:rPr>
              <a:t>Perform hand hygiene as indicated</a:t>
            </a:r>
          </a:p>
          <a:p>
            <a:pPr lvl="1"/>
            <a:r>
              <a:rPr lang="en-US" sz="2400" dirty="0">
                <a:solidFill>
                  <a:srgbClr val="000000"/>
                </a:solidFill>
                <a:latin typeface="Calibri"/>
                <a:cs typeface="Calibri Light"/>
              </a:rPr>
              <a:t>Identify solutions based on local context (adaptations to procedures and clothing)</a:t>
            </a:r>
          </a:p>
          <a:p>
            <a:pPr marL="0" indent="0" algn="ctr">
              <a:buNone/>
            </a:pPr>
            <a:r>
              <a:rPr lang="en-US" sz="2400" b="1" i="1" dirty="0">
                <a:solidFill>
                  <a:schemeClr val="accent4">
                    <a:lumMod val="50000"/>
                  </a:schemeClr>
                </a:solidFill>
              </a:rPr>
              <a:t>	</a:t>
            </a:r>
            <a:endParaRPr lang="en-US" sz="2400" dirty="0">
              <a:solidFill>
                <a:schemeClr val="accent4">
                  <a:lumMod val="50000"/>
                </a:schemeClr>
              </a:solidFill>
              <a:cs typeface="Calibri"/>
            </a:endParaRPr>
          </a:p>
        </p:txBody>
      </p:sp>
    </p:spTree>
    <p:extLst>
      <p:ext uri="{BB962C8B-B14F-4D97-AF65-F5344CB8AC3E}">
        <p14:creationId xmlns:p14="http://schemas.microsoft.com/office/powerpoint/2010/main" val="9398336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56971"/>
          </a:xfrm>
        </p:spPr>
        <p:txBody>
          <a:bodyPr/>
          <a:lstStyle/>
          <a:p>
            <a:r>
              <a:rPr lang="en-US" dirty="0">
                <a:latin typeface="Calibri Light" panose="020F0302020204030204" pitchFamily="34" charset="0"/>
                <a:cs typeface="Calibri Light" panose="020F0302020204030204" pitchFamily="34" charset="0"/>
              </a:rPr>
              <a:t>Knowledge Check: PPE</a:t>
            </a:r>
          </a:p>
        </p:txBody>
      </p:sp>
      <p:sp>
        <p:nvSpPr>
          <p:cNvPr id="10" name="Text Placeholder 2">
            <a:extLst>
              <a:ext uri="{FF2B5EF4-FFF2-40B4-BE49-F238E27FC236}">
                <a16:creationId xmlns:a16="http://schemas.microsoft.com/office/drawing/2014/main" id="{B0A7F5E0-4AA2-4529-B184-FFC1AC278C94}"/>
              </a:ext>
            </a:extLst>
          </p:cNvPr>
          <p:cNvSpPr>
            <a:spLocks noGrp="1"/>
          </p:cNvSpPr>
          <p:nvPr>
            <p:ph type="body" sz="quarter" idx="10"/>
          </p:nvPr>
        </p:nvSpPr>
        <p:spPr>
          <a:xfrm>
            <a:off x="609600" y="1182601"/>
            <a:ext cx="10972800" cy="4176467"/>
          </a:xfrm>
        </p:spPr>
        <p:txBody>
          <a:bodyPr>
            <a:noAutofit/>
          </a:bodyPr>
          <a:lstStyle/>
          <a:p>
            <a:pPr marL="0" indent="0">
              <a:buNone/>
            </a:pPr>
            <a:r>
              <a:rPr lang="en-US" sz="2400" dirty="0">
                <a:solidFill>
                  <a:srgbClr val="000000"/>
                </a:solidFill>
                <a:latin typeface="Calibri"/>
                <a:cs typeface="Calibri Light"/>
              </a:rPr>
              <a:t>Imagine these are your co-workers. Based on what you know about proper use of PPE, what suggestions would you give them in each of these scenarios to help them better protect themselves?</a:t>
            </a:r>
            <a:endParaRPr lang="en-US" sz="2400" dirty="0">
              <a:solidFill>
                <a:srgbClr val="000000"/>
              </a:solidFill>
            </a:endParaRPr>
          </a:p>
        </p:txBody>
      </p:sp>
      <p:pic>
        <p:nvPicPr>
          <p:cNvPr id="6" name="Picture 5" descr="Image of a man kneeling outside in the dirt while wearing scrubs, soiled gloves, and a mask placed on his forehead.">
            <a:extLst>
              <a:ext uri="{FF2B5EF4-FFF2-40B4-BE49-F238E27FC236}">
                <a16:creationId xmlns:a16="http://schemas.microsoft.com/office/drawing/2014/main" id="{7D883B32-31CA-4D45-93FA-2BBDB93A5B9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408" r="17291"/>
          <a:stretch/>
        </p:blipFill>
        <p:spPr bwMode="auto">
          <a:xfrm>
            <a:off x="2132765" y="2662760"/>
            <a:ext cx="3219960" cy="3163630"/>
          </a:xfrm>
          <a:prstGeom prst="rect">
            <a:avLst/>
          </a:prstGeom>
          <a:noFill/>
          <a:ln w="254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E618631-DA31-4D68-B757-47E32FB008B8}"/>
              </a:ext>
            </a:extLst>
          </p:cNvPr>
          <p:cNvSpPr txBox="1"/>
          <p:nvPr/>
        </p:nvSpPr>
        <p:spPr>
          <a:xfrm>
            <a:off x="3421469" y="5992373"/>
            <a:ext cx="642552" cy="461665"/>
          </a:xfrm>
          <a:prstGeom prst="rect">
            <a:avLst/>
          </a:prstGeom>
          <a:noFill/>
        </p:spPr>
        <p:txBody>
          <a:bodyPr wrap="square" rtlCol="0">
            <a:spAutoFit/>
          </a:bodyPr>
          <a:lstStyle/>
          <a:p>
            <a:pPr algn="ctr"/>
            <a:r>
              <a:rPr lang="en-US" sz="2400">
                <a:solidFill>
                  <a:srgbClr val="000000"/>
                </a:solidFill>
                <a:latin typeface="Calibri" panose="020F0502020204030204" pitchFamily="34" charset="0"/>
              </a:rPr>
              <a:t>1</a:t>
            </a:r>
          </a:p>
        </p:txBody>
      </p:sp>
      <p:pic>
        <p:nvPicPr>
          <p:cNvPr id="9" name="Picture 8" descr="Image of two people sitting together outside. Both wear gown, apron, rubber gloves, head covering, and face mask. One has the face mask over nose and mouth. The other has the face mask below the nose and is adjusting the head covering with both gloved hands.">
            <a:extLst>
              <a:ext uri="{FF2B5EF4-FFF2-40B4-BE49-F238E27FC236}">
                <a16:creationId xmlns:a16="http://schemas.microsoft.com/office/drawing/2014/main" id="{115C111A-0252-41EA-A78C-2F5BACC43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653" y="2662760"/>
            <a:ext cx="3712103" cy="3163630"/>
          </a:xfrm>
          <a:prstGeom prst="rect">
            <a:avLst/>
          </a:prstGeom>
          <a:ln w="25400">
            <a:solidFill>
              <a:schemeClr val="tx1"/>
            </a:solidFill>
          </a:ln>
        </p:spPr>
      </p:pic>
      <p:sp>
        <p:nvSpPr>
          <p:cNvPr id="8" name="TextBox 7">
            <a:extLst>
              <a:ext uri="{FF2B5EF4-FFF2-40B4-BE49-F238E27FC236}">
                <a16:creationId xmlns:a16="http://schemas.microsoft.com/office/drawing/2014/main" id="{B0652C9A-1E05-4ED3-9687-F5C33A5868D8}"/>
              </a:ext>
            </a:extLst>
          </p:cNvPr>
          <p:cNvSpPr txBox="1"/>
          <p:nvPr/>
        </p:nvSpPr>
        <p:spPr>
          <a:xfrm>
            <a:off x="7485429" y="5992373"/>
            <a:ext cx="642552" cy="461665"/>
          </a:xfrm>
          <a:prstGeom prst="rect">
            <a:avLst/>
          </a:prstGeom>
          <a:noFill/>
        </p:spPr>
        <p:txBody>
          <a:bodyPr wrap="square" rtlCol="0">
            <a:spAutoFit/>
          </a:bodyPr>
          <a:lstStyle/>
          <a:p>
            <a:pPr algn="ctr"/>
            <a:r>
              <a:rPr lang="en-US" sz="2400">
                <a:solidFill>
                  <a:srgbClr val="000000"/>
                </a:solidFill>
                <a:latin typeface="Calibri" panose="020F0502020204030204" pitchFamily="34" charset="0"/>
              </a:rPr>
              <a:t>2</a:t>
            </a:r>
          </a:p>
        </p:txBody>
      </p:sp>
    </p:spTree>
    <p:extLst>
      <p:ext uri="{BB962C8B-B14F-4D97-AF65-F5344CB8AC3E}">
        <p14:creationId xmlns:p14="http://schemas.microsoft.com/office/powerpoint/2010/main" val="34251482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70267"/>
          </a:xfrm>
        </p:spPr>
        <p:txBody>
          <a:bodyPr/>
          <a:lstStyle/>
          <a:p>
            <a:r>
              <a:rPr lang="en-US" dirty="0">
                <a:latin typeface="Calibri Light" panose="020F0302020204030204" pitchFamily="34" charset="0"/>
                <a:cs typeface="Calibri Light" panose="020F0302020204030204" pitchFamily="34" charset="0"/>
              </a:rPr>
              <a:t>Feedback: PPE</a:t>
            </a:r>
          </a:p>
        </p:txBody>
      </p:sp>
      <p:sp>
        <p:nvSpPr>
          <p:cNvPr id="6" name="Text Placeholder 2">
            <a:extLst>
              <a:ext uri="{FF2B5EF4-FFF2-40B4-BE49-F238E27FC236}">
                <a16:creationId xmlns:a16="http://schemas.microsoft.com/office/drawing/2014/main" id="{89990740-0E77-424D-8D39-63019E1736AD}"/>
              </a:ext>
            </a:extLst>
          </p:cNvPr>
          <p:cNvSpPr>
            <a:spLocks noGrp="1"/>
          </p:cNvSpPr>
          <p:nvPr>
            <p:ph type="body" sz="quarter" idx="10"/>
          </p:nvPr>
        </p:nvSpPr>
        <p:spPr>
          <a:xfrm>
            <a:off x="609600" y="1355076"/>
            <a:ext cx="7529149" cy="4645676"/>
          </a:xfrm>
        </p:spPr>
        <p:txBody>
          <a:bodyPr vert="horz" lIns="91440" tIns="45720" rIns="91440" bIns="45720" rtlCol="0" anchor="t">
            <a:noAutofit/>
          </a:bodyPr>
          <a:lstStyle/>
          <a:p>
            <a:pPr marL="0" indent="0">
              <a:buNone/>
            </a:pPr>
            <a:r>
              <a:rPr lang="en-US" sz="2400" dirty="0">
                <a:solidFill>
                  <a:srgbClr val="000000"/>
                </a:solidFill>
                <a:latin typeface="Calibri"/>
                <a:cs typeface="Calibri Light"/>
              </a:rPr>
              <a:t>Picture 1:</a:t>
            </a:r>
          </a:p>
          <a:p>
            <a:pPr>
              <a:buFont typeface="Arial" panose="020B0604020202020204" pitchFamily="34" charset="0"/>
              <a:buChar char="•"/>
            </a:pPr>
            <a:r>
              <a:rPr lang="en-US" sz="2400" dirty="0">
                <a:solidFill>
                  <a:srgbClr val="000000"/>
                </a:solidFill>
                <a:latin typeface="Calibri"/>
                <a:cs typeface="Calibri Light"/>
              </a:rPr>
              <a:t>PPE worn out of context</a:t>
            </a:r>
          </a:p>
          <a:p>
            <a:pPr>
              <a:buFont typeface="Arial" panose="020B0604020202020204" pitchFamily="34" charset="0"/>
              <a:buChar char="•"/>
            </a:pPr>
            <a:r>
              <a:rPr lang="en-US" sz="2400" dirty="0">
                <a:solidFill>
                  <a:srgbClr val="000000"/>
                </a:solidFill>
                <a:latin typeface="Calibri"/>
                <a:cs typeface="Calibri Light"/>
              </a:rPr>
              <a:t>Face mask not worn correctly - ensure mask covers nose and mouth; adjust to fit</a:t>
            </a:r>
          </a:p>
          <a:p>
            <a:pPr>
              <a:buFont typeface="Arial" panose="020B0604020202020204" pitchFamily="34" charset="0"/>
              <a:buChar char="•"/>
            </a:pPr>
            <a:r>
              <a:rPr lang="en-US" sz="2400" dirty="0">
                <a:solidFill>
                  <a:srgbClr val="000000"/>
                </a:solidFill>
                <a:latin typeface="Calibri"/>
                <a:cs typeface="Calibri Light"/>
              </a:rPr>
              <a:t>Overly soiled gloves need to be removed</a:t>
            </a:r>
          </a:p>
          <a:p>
            <a:pPr marL="0" indent="0">
              <a:buNone/>
            </a:pPr>
            <a:endParaRPr lang="en-US" sz="2400" dirty="0">
              <a:solidFill>
                <a:srgbClr val="000000"/>
              </a:solidFill>
              <a:latin typeface="Calibri"/>
              <a:cs typeface="Calibri Light"/>
            </a:endParaRPr>
          </a:p>
          <a:p>
            <a:pPr marL="0" indent="0">
              <a:buNone/>
            </a:pPr>
            <a:r>
              <a:rPr lang="en-US" sz="2400" dirty="0">
                <a:solidFill>
                  <a:srgbClr val="000000"/>
                </a:solidFill>
                <a:latin typeface="Calibri"/>
                <a:cs typeface="Calibri Light"/>
              </a:rPr>
              <a:t>Picture 2:</a:t>
            </a:r>
          </a:p>
          <a:p>
            <a:pPr>
              <a:lnSpc>
                <a:spcPct val="100000"/>
              </a:lnSpc>
              <a:spcBef>
                <a:spcPts val="0"/>
              </a:spcBef>
              <a:buFont typeface="Arial" panose="020B0604020202020204" pitchFamily="34" charset="0"/>
              <a:buChar char="•"/>
            </a:pPr>
            <a:r>
              <a:rPr lang="en-US" sz="2400" dirty="0">
                <a:solidFill>
                  <a:srgbClr val="000000"/>
                </a:solidFill>
                <a:ea typeface="+mn-lt"/>
                <a:cs typeface="+mn-lt"/>
              </a:rPr>
              <a:t>Touching coverall hood and sides of face mask with gloved hands</a:t>
            </a:r>
          </a:p>
          <a:p>
            <a:pPr marL="285750" indent="-285750">
              <a:lnSpc>
                <a:spcPct val="100000"/>
              </a:lnSpc>
              <a:spcBef>
                <a:spcPts val="0"/>
              </a:spcBef>
              <a:buFont typeface="Arial,Sans-Serif" panose="020B0604020202020204" pitchFamily="34" charset="0"/>
              <a:buChar char="•"/>
            </a:pPr>
            <a:r>
              <a:rPr lang="en-US" sz="2400" dirty="0">
                <a:solidFill>
                  <a:srgbClr val="000000"/>
                </a:solidFill>
                <a:ea typeface="+mn-lt"/>
                <a:cs typeface="+mn-lt"/>
              </a:rPr>
              <a:t>Coverall hood not fully covering hair</a:t>
            </a:r>
          </a:p>
          <a:p>
            <a:pPr marL="285750" indent="-285750">
              <a:lnSpc>
                <a:spcPct val="100000"/>
              </a:lnSpc>
              <a:spcBef>
                <a:spcPts val="0"/>
              </a:spcBef>
              <a:buFont typeface="Arial,Sans-Serif" panose="020B0604020202020204" pitchFamily="34" charset="0"/>
              <a:buChar char="•"/>
            </a:pPr>
            <a:r>
              <a:rPr lang="en-US" sz="2400" dirty="0">
                <a:solidFill>
                  <a:srgbClr val="000000"/>
                </a:solidFill>
                <a:ea typeface="+mn-lt"/>
                <a:cs typeface="+mn-lt"/>
              </a:rPr>
              <a:t>Mask not covering nose</a:t>
            </a:r>
          </a:p>
          <a:p>
            <a:pPr marL="285750" indent="-285750">
              <a:lnSpc>
                <a:spcPct val="100000"/>
              </a:lnSpc>
              <a:spcBef>
                <a:spcPts val="0"/>
              </a:spcBef>
              <a:buFont typeface="Arial,Sans-Serif" panose="020B0604020202020204" pitchFamily="34" charset="0"/>
              <a:buChar char="•"/>
            </a:pPr>
            <a:r>
              <a:rPr lang="en-US" sz="2400" dirty="0">
                <a:solidFill>
                  <a:srgbClr val="000000"/>
                </a:solidFill>
                <a:ea typeface="+mn-lt"/>
                <a:cs typeface="+mn-lt"/>
              </a:rPr>
              <a:t>No eye protection</a:t>
            </a:r>
            <a:r>
              <a:rPr lang="en-US" sz="2400" b="1" i="1" dirty="0">
                <a:solidFill>
                  <a:schemeClr val="accent4">
                    <a:lumMod val="50000"/>
                  </a:schemeClr>
                </a:solidFill>
              </a:rPr>
              <a:t>	</a:t>
            </a:r>
            <a:endParaRPr lang="en-US" sz="2400" dirty="0">
              <a:solidFill>
                <a:schemeClr val="accent4">
                  <a:lumMod val="50000"/>
                </a:schemeClr>
              </a:solidFill>
              <a:cs typeface="Calibri"/>
            </a:endParaRPr>
          </a:p>
        </p:txBody>
      </p:sp>
      <p:pic>
        <p:nvPicPr>
          <p:cNvPr id="3" name="Picture 2" descr="Image of a man kneeling outside in the dirt while wearing scrubs, soiled gloves, and a mask placed on his forehead.">
            <a:extLst>
              <a:ext uri="{FF2B5EF4-FFF2-40B4-BE49-F238E27FC236}">
                <a16:creationId xmlns:a16="http://schemas.microsoft.com/office/drawing/2014/main" id="{59962A12-40EF-D321-AA92-3B2D97496B5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408" r="17291"/>
          <a:stretch/>
        </p:blipFill>
        <p:spPr bwMode="auto">
          <a:xfrm>
            <a:off x="8652832" y="1244906"/>
            <a:ext cx="2415481" cy="2373225"/>
          </a:xfrm>
          <a:prstGeom prst="rect">
            <a:avLst/>
          </a:prstGeom>
          <a:noFill/>
          <a:ln w="254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mage of two people sitting together outside. Both wear gown, apron, rubber gloves, head covering, and face mask. One has the face mask over nose and mouth. The other has the face mask below the nose and is adjusting the head covering with both gloved hands.">
            <a:extLst>
              <a:ext uri="{FF2B5EF4-FFF2-40B4-BE49-F238E27FC236}">
                <a16:creationId xmlns:a16="http://schemas.microsoft.com/office/drawing/2014/main" id="{25CF401A-FC47-DE23-11F3-D34EEE4B3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470" y="3892814"/>
            <a:ext cx="2824207" cy="2406923"/>
          </a:xfrm>
          <a:prstGeom prst="rect">
            <a:avLst/>
          </a:prstGeom>
          <a:ln w="25400">
            <a:solidFill>
              <a:schemeClr val="tx1"/>
            </a:solidFill>
          </a:ln>
        </p:spPr>
      </p:pic>
    </p:spTree>
    <p:extLst>
      <p:ext uri="{BB962C8B-B14F-4D97-AF65-F5344CB8AC3E}">
        <p14:creationId xmlns:p14="http://schemas.microsoft.com/office/powerpoint/2010/main" val="37355574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268639" y="119948"/>
            <a:ext cx="11059884" cy="1162051"/>
          </a:xfrm>
          <a:prstGeom prst="rect">
            <a:avLst/>
          </a:prstGeom>
        </p:spPr>
        <p:txBody>
          <a:bodyPr vert="horz" lIns="91440" tIns="45720" rIns="91440" bIns="45720" rtlCol="0" anchor="b">
            <a:normAutofit/>
          </a:bodyPr>
          <a:lstStyle/>
          <a:p>
            <a:pPr algn="l"/>
            <a:r>
              <a:rPr lang="en-US" sz="4400" b="1" dirty="0">
                <a:solidFill>
                  <a:schemeClr val="bg2"/>
                </a:solidFill>
                <a:latin typeface="Calibri Light" panose="020F0302020204030204" pitchFamily="34" charset="0"/>
                <a:cs typeface="Calibri Light" panose="020F0302020204030204" pitchFamily="34" charset="0"/>
              </a:rPr>
              <a:t>Reflection</a:t>
            </a:r>
          </a:p>
        </p:txBody>
      </p:sp>
      <p:sp>
        <p:nvSpPr>
          <p:cNvPr id="2" name="TextBox 1">
            <a:extLst>
              <a:ext uri="{FF2B5EF4-FFF2-40B4-BE49-F238E27FC236}">
                <a16:creationId xmlns:a16="http://schemas.microsoft.com/office/drawing/2014/main" id="{7E613D44-27D4-4A0A-9D0F-9DEA03961FBA}"/>
              </a:ext>
            </a:extLst>
          </p:cNvPr>
          <p:cNvSpPr txBox="1"/>
          <p:nvPr/>
        </p:nvSpPr>
        <p:spPr>
          <a:xfrm>
            <a:off x="544322" y="1926276"/>
            <a:ext cx="10508518" cy="5509200"/>
          </a:xfrm>
          <a:prstGeom prst="rect">
            <a:avLst/>
          </a:prstGeom>
          <a:noFill/>
        </p:spPr>
        <p:txBody>
          <a:bodyPr wrap="square" rtlCol="0">
            <a:spAutoFit/>
          </a:bodyPr>
          <a:lstStyle/>
          <a:p>
            <a:pPr marL="457200" indent="-457200">
              <a:buClr>
                <a:schemeClr val="bg2"/>
              </a:buClr>
              <a:buFont typeface="Arial" panose="020B0604020202020204" pitchFamily="34" charset="0"/>
              <a:buChar char="•"/>
            </a:pPr>
            <a:r>
              <a:rPr lang="en-US" sz="3200" dirty="0">
                <a:solidFill>
                  <a:schemeClr val="bg2"/>
                </a:solidFill>
              </a:rPr>
              <a:t>Have you experienced a shortage or lack of PPE in your healthcare facility before? If so, what did you and your co-workers do to protect yourselves despite limited PPE? </a:t>
            </a:r>
          </a:p>
          <a:p>
            <a:pPr marL="457200" indent="-457200">
              <a:buClr>
                <a:schemeClr val="bg2"/>
              </a:buClr>
              <a:buFont typeface="Arial" panose="020B0604020202020204" pitchFamily="34" charset="0"/>
              <a:buChar char="•"/>
            </a:pPr>
            <a:endParaRPr lang="en-US" sz="3200" dirty="0">
              <a:solidFill>
                <a:schemeClr val="bg2"/>
              </a:solidFill>
            </a:endParaRPr>
          </a:p>
          <a:p>
            <a:pPr marL="457200" indent="-457200">
              <a:buClr>
                <a:schemeClr val="bg2"/>
              </a:buClr>
              <a:buFont typeface="Arial" panose="020B0604020202020204" pitchFamily="34" charset="0"/>
              <a:buChar char="•"/>
            </a:pPr>
            <a:r>
              <a:rPr lang="en-US" sz="3200" dirty="0">
                <a:solidFill>
                  <a:schemeClr val="bg2"/>
                </a:solidFill>
              </a:rPr>
              <a:t>In the context of Marburg virus disease, what are some adaptations you might consider in your facility if PPE is limited?</a:t>
            </a:r>
          </a:p>
          <a:p>
            <a:endParaRPr lang="en-US" sz="3200" dirty="0">
              <a:solidFill>
                <a:schemeClr val="bg2"/>
              </a:solidFill>
            </a:endParaRPr>
          </a:p>
          <a:p>
            <a:endParaRPr lang="en-US" sz="3200" dirty="0">
              <a:solidFill>
                <a:schemeClr val="bg2"/>
              </a:solidFill>
            </a:endParaRPr>
          </a:p>
          <a:p>
            <a:endParaRPr lang="en-US" sz="3200" dirty="0">
              <a:solidFill>
                <a:schemeClr val="bg2"/>
              </a:solidFill>
            </a:endParaRPr>
          </a:p>
          <a:p>
            <a:endParaRPr lang="en-US" sz="3200" dirty="0">
              <a:solidFill>
                <a:schemeClr val="bg2"/>
              </a:solidFill>
            </a:endParaRPr>
          </a:p>
        </p:txBody>
      </p:sp>
    </p:spTree>
    <p:extLst>
      <p:ext uri="{BB962C8B-B14F-4D97-AF65-F5344CB8AC3E}">
        <p14:creationId xmlns:p14="http://schemas.microsoft.com/office/powerpoint/2010/main" val="4040280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sz="quarter" idx="11"/>
          </p:nvPr>
        </p:nvSpPr>
        <p:spPr>
          <a:xfrm>
            <a:off x="609600" y="1614964"/>
            <a:ext cx="10972800" cy="4176467"/>
          </a:xfrm>
        </p:spPr>
        <p:txBody>
          <a:bodyPr/>
          <a:lstStyle/>
          <a:p>
            <a:pPr marL="0" indent="0">
              <a:buClrTx/>
              <a:buNone/>
            </a:pPr>
            <a:r>
              <a:rPr lang="en-US" sz="3200" dirty="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Explain why PPE is important in the context of Marburg virus disease</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Choose appropriate PPE for certain activities</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Identify if PPE is being used correctly</a:t>
            </a: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a:xfrm>
            <a:off x="609600" y="1586430"/>
            <a:ext cx="10972800" cy="4414322"/>
          </a:xfrm>
        </p:spPr>
        <p:txBody>
          <a:bodyPr>
            <a:normAutofit/>
          </a:bodyPr>
          <a:lstStyle/>
          <a:p>
            <a:r>
              <a:rPr lang="en-US" sz="3200" dirty="0">
                <a:solidFill>
                  <a:srgbClr val="000000"/>
                </a:solidFill>
                <a:latin typeface="Calibri"/>
                <a:cs typeface="Calibri"/>
              </a:rPr>
              <a:t>PPE helps </a:t>
            </a:r>
            <a:r>
              <a:rPr lang="en-US" sz="3200" dirty="0">
                <a:latin typeface="Calibri"/>
                <a:cs typeface="Calibri"/>
              </a:rPr>
              <a:t>protect you from infection. </a:t>
            </a:r>
          </a:p>
          <a:p>
            <a:pPr lvl="1">
              <a:spcBef>
                <a:spcPts val="600"/>
              </a:spcBef>
            </a:pPr>
            <a:r>
              <a:rPr lang="en-US" sz="2800" dirty="0">
                <a:latin typeface="Calibri"/>
                <a:cs typeface="Calibri"/>
              </a:rPr>
              <a:t>Protecting yourself helps protect your patients and your community.</a:t>
            </a:r>
          </a:p>
          <a:p>
            <a:pPr lvl="1">
              <a:spcBef>
                <a:spcPts val="600"/>
              </a:spcBef>
            </a:pPr>
            <a:r>
              <a:rPr lang="en-US" sz="2800" b="1" dirty="0">
                <a:solidFill>
                  <a:schemeClr val="accent5">
                    <a:lumMod val="75000"/>
                  </a:schemeClr>
                </a:solidFill>
                <a:latin typeface="Calibri"/>
                <a:cs typeface="Calibri"/>
              </a:rPr>
              <a:t>But PPE only works if it is used correctly.</a:t>
            </a:r>
            <a:endParaRPr lang="en-US" sz="3200" b="1" dirty="0">
              <a:solidFill>
                <a:schemeClr val="accent5">
                  <a:lumMod val="75000"/>
                </a:schemeClr>
              </a:solidFill>
              <a:latin typeface="Calibri"/>
              <a:cs typeface="Calibri"/>
            </a:endParaRPr>
          </a:p>
          <a:p>
            <a:pPr>
              <a:spcBef>
                <a:spcPts val="1800"/>
              </a:spcBef>
            </a:pPr>
            <a:r>
              <a:rPr lang="en-US" sz="3200" dirty="0">
                <a:latin typeface="Calibri"/>
                <a:cs typeface="Calibri"/>
              </a:rPr>
              <a:t>PPE is just one aspect of Standard Precautions. </a:t>
            </a:r>
          </a:p>
          <a:p>
            <a:pPr lvl="1"/>
            <a:r>
              <a:rPr lang="en-US" sz="2800" dirty="0">
                <a:latin typeface="Calibri"/>
                <a:cs typeface="Calibri"/>
              </a:rPr>
              <a:t>Hand hygiene, environmental cleaning and disinfection, and other precautions are key to helping keep you, your patients, and your community safe.</a:t>
            </a:r>
          </a:p>
        </p:txBody>
      </p:sp>
    </p:spTree>
    <p:extLst>
      <p:ext uri="{BB962C8B-B14F-4D97-AF65-F5344CB8AC3E}">
        <p14:creationId xmlns:p14="http://schemas.microsoft.com/office/powerpoint/2010/main" val="30011187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F9CE-C7F1-4146-2262-953ED20B20B9}"/>
              </a:ext>
            </a:extLst>
          </p:cNvPr>
          <p:cNvSpPr>
            <a:spLocks noGrp="1"/>
          </p:cNvSpPr>
          <p:nvPr>
            <p:ph type="title" idx="4294967295"/>
          </p:nvPr>
        </p:nvSpPr>
        <p:spPr>
          <a:xfrm>
            <a:off x="386938" y="721385"/>
            <a:ext cx="10515600" cy="1325563"/>
          </a:xfrm>
          <a:prstGeom prst="rect">
            <a:avLst/>
          </a:prstGeom>
        </p:spPr>
        <p:txBody>
          <a:bodyPr/>
          <a:lstStyle/>
          <a:p>
            <a:pPr algn="l"/>
            <a:r>
              <a:rPr lang="en-US" sz="4000" dirty="0">
                <a:solidFill>
                  <a:schemeClr val="accent5">
                    <a:lumMod val="75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665210" y="4604480"/>
            <a:ext cx="11059884" cy="948021"/>
          </a:xfrm>
        </p:spPr>
        <p:txBody>
          <a:bodyPr>
            <a:normAutofit fontScale="90000"/>
          </a:bodyPr>
          <a:lstStyle/>
          <a:p>
            <a:r>
              <a:rPr lang="en-US" sz="4800" dirty="0">
                <a:latin typeface="Calibri Light" panose="020F0302020204030204" pitchFamily="34" charset="0"/>
                <a:cs typeface="Calibri Light" panose="020F0302020204030204" pitchFamily="34" charset="0"/>
              </a:rPr>
              <a:t>What Is Personal Protective Equipment (PPE)?</a:t>
            </a:r>
          </a:p>
        </p:txBody>
      </p:sp>
    </p:spTree>
    <p:extLst>
      <p:ext uri="{BB962C8B-B14F-4D97-AF65-F5344CB8AC3E}">
        <p14:creationId xmlns:p14="http://schemas.microsoft.com/office/powerpoint/2010/main" val="22617622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Definition: PPE</a:t>
            </a:r>
          </a:p>
        </p:txBody>
      </p:sp>
      <p:sp>
        <p:nvSpPr>
          <p:cNvPr id="6" name="Text Placeholder 2">
            <a:extLst>
              <a:ext uri="{FF2B5EF4-FFF2-40B4-BE49-F238E27FC236}">
                <a16:creationId xmlns:a16="http://schemas.microsoft.com/office/drawing/2014/main" id="{4081F775-C2F9-4ECB-A747-3D507F0CECA7}"/>
              </a:ext>
            </a:extLst>
          </p:cNvPr>
          <p:cNvSpPr>
            <a:spLocks noGrp="1"/>
          </p:cNvSpPr>
          <p:nvPr>
            <p:ph type="body" sz="quarter" idx="10"/>
          </p:nvPr>
        </p:nvSpPr>
        <p:spPr/>
        <p:txBody>
          <a:bodyPr/>
          <a:lstStyle/>
          <a:p>
            <a:pPr marL="0" indent="0">
              <a:buNone/>
            </a:pPr>
            <a:r>
              <a:rPr lang="en-US" sz="3000" dirty="0">
                <a:solidFill>
                  <a:srgbClr val="000000"/>
                </a:solidFill>
                <a:latin typeface="Calibri"/>
                <a:cs typeface="Calibri"/>
              </a:rPr>
              <a:t>PPE is </a:t>
            </a:r>
            <a:r>
              <a:rPr lang="en-US" sz="3000" b="1" dirty="0">
                <a:solidFill>
                  <a:srgbClr val="000000"/>
                </a:solidFill>
                <a:latin typeface="Calibri"/>
                <a:cs typeface="Calibri"/>
              </a:rPr>
              <a:t>specialized clothing or equipment </a:t>
            </a:r>
            <a:r>
              <a:rPr lang="en-US" sz="3000" dirty="0">
                <a:solidFill>
                  <a:srgbClr val="000000"/>
                </a:solidFill>
                <a:latin typeface="Calibri"/>
                <a:cs typeface="Calibri"/>
              </a:rPr>
              <a:t>worn by healthcare workers that provides barriers or layers to protect their eyes, nose, mouth, skin, and clothing from contact with a patient’s body fluids (blood, vomit, urine, stool, or sweat). </a:t>
            </a:r>
          </a:p>
          <a:p>
            <a:pPr marL="0" indent="0">
              <a:buNone/>
            </a:pPr>
            <a:endParaRPr lang="en-US" sz="3000" dirty="0">
              <a:solidFill>
                <a:schemeClr val="tx1"/>
              </a:solidFill>
              <a:latin typeface="Calibri"/>
              <a:cs typeface="Calibri"/>
            </a:endParaRPr>
          </a:p>
          <a:p>
            <a:pPr marL="0" indent="0">
              <a:buNone/>
            </a:pPr>
            <a:r>
              <a:rPr lang="en-US" sz="3000" b="1" dirty="0">
                <a:solidFill>
                  <a:schemeClr val="accent5">
                    <a:lumMod val="75000"/>
                  </a:schemeClr>
                </a:solidFill>
                <a:latin typeface="Calibri"/>
                <a:cs typeface="Calibri"/>
              </a:rPr>
              <a:t>Correct use of PPE helps protect you from infection.</a:t>
            </a:r>
          </a:p>
          <a:p>
            <a:pPr marL="0" indent="0">
              <a:buNone/>
            </a:pPr>
            <a:endParaRPr lang="en-US" sz="2800" dirty="0">
              <a:solidFill>
                <a:schemeClr val="tx1"/>
              </a:solidFill>
              <a:latin typeface="Calibri"/>
              <a:cs typeface="Calibri"/>
            </a:endParaRPr>
          </a:p>
          <a:p>
            <a:pPr marL="0" indent="0">
              <a:buNone/>
            </a:pPr>
            <a:endParaRPr lang="en-US" sz="2800" dirty="0">
              <a:solidFill>
                <a:schemeClr val="tx1"/>
              </a:solidFill>
              <a:latin typeface="Calibri"/>
              <a:cs typeface="Calibri"/>
            </a:endParaRPr>
          </a:p>
          <a:p>
            <a:pPr marL="342265" indent="-342265"/>
            <a:endParaRPr lang="en-US" dirty="0">
              <a:solidFill>
                <a:schemeClr val="accent4">
                  <a:lumMod val="50000"/>
                </a:schemeClr>
              </a:solidFill>
              <a:cs typeface="Calibri" panose="020F0502020204030204" pitchFamily="34" charset="0"/>
            </a:endParaRPr>
          </a:p>
          <a:p>
            <a:pPr marL="342265" indent="-342265"/>
            <a:endParaRPr lang="en-US"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29486567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PPE Items</a:t>
            </a:r>
          </a:p>
        </p:txBody>
      </p:sp>
      <p:sp>
        <p:nvSpPr>
          <p:cNvPr id="23" name="TextBox 24"/>
          <p:cNvSpPr txBox="1">
            <a:spLocks noChangeArrowheads="1"/>
          </p:cNvSpPr>
          <p:nvPr/>
        </p:nvSpPr>
        <p:spPr bwMode="auto">
          <a:xfrm>
            <a:off x="1923860" y="1471296"/>
            <a:ext cx="170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fr-BE" altLang="en-US" sz="1800" b="1">
                <a:solidFill>
                  <a:schemeClr val="accent4">
                    <a:lumMod val="50000"/>
                  </a:schemeClr>
                </a:solidFill>
                <a:latin typeface="Calibri" panose="020F0502020204030204" pitchFamily="34" charset="0"/>
                <a:cs typeface="Calibri" panose="020F0502020204030204" pitchFamily="34" charset="0"/>
              </a:rPr>
              <a:t>Head </a:t>
            </a:r>
            <a:r>
              <a:rPr lang="en-US" altLang="en-US" sz="1800" b="1">
                <a:solidFill>
                  <a:schemeClr val="accent4">
                    <a:lumMod val="50000"/>
                  </a:schemeClr>
                </a:solidFill>
                <a:latin typeface="Calibri" panose="020F0502020204030204" pitchFamily="34" charset="0"/>
                <a:cs typeface="Calibri" panose="020F0502020204030204" pitchFamily="34" charset="0"/>
              </a:rPr>
              <a:t>covering</a:t>
            </a:r>
          </a:p>
        </p:txBody>
      </p:sp>
      <p:pic>
        <p:nvPicPr>
          <p:cNvPr id="13" name="Picture 14" descr="Photo of hair cover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3860" y="1868488"/>
            <a:ext cx="1700212" cy="1466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9"/>
          <p:cNvSpPr txBox="1">
            <a:spLocks noChangeArrowheads="1"/>
          </p:cNvSpPr>
          <p:nvPr/>
        </p:nvSpPr>
        <p:spPr bwMode="auto">
          <a:xfrm>
            <a:off x="1923860" y="3322638"/>
            <a:ext cx="1661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Head + hair</a:t>
            </a:r>
          </a:p>
        </p:txBody>
      </p:sp>
      <p:sp>
        <p:nvSpPr>
          <p:cNvPr id="24" name="TextBox 25"/>
          <p:cNvSpPr txBox="1">
            <a:spLocks noChangeArrowheads="1"/>
          </p:cNvSpPr>
          <p:nvPr/>
        </p:nvSpPr>
        <p:spPr bwMode="auto">
          <a:xfrm>
            <a:off x="4068572" y="1473684"/>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Goggles</a:t>
            </a:r>
          </a:p>
        </p:txBody>
      </p:sp>
      <p:pic>
        <p:nvPicPr>
          <p:cNvPr id="6" name="Picture 7" descr="Photo of gogg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8573" y="1868489"/>
            <a:ext cx="1846263" cy="1436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8"/>
          <p:cNvSpPr txBox="1">
            <a:spLocks noChangeArrowheads="1"/>
          </p:cNvSpPr>
          <p:nvPr/>
        </p:nvSpPr>
        <p:spPr bwMode="auto">
          <a:xfrm>
            <a:off x="4068572" y="3335119"/>
            <a:ext cx="184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fr-BE" altLang="en-US" sz="1800" b="1">
                <a:solidFill>
                  <a:schemeClr val="accent4">
                    <a:lumMod val="50000"/>
                  </a:schemeClr>
                </a:solidFill>
                <a:latin typeface="Calibri" panose="020F0502020204030204" pitchFamily="34" charset="0"/>
                <a:cs typeface="Calibri" panose="020F0502020204030204" pitchFamily="34" charset="0"/>
              </a:rPr>
              <a:t>Eyes</a:t>
            </a:r>
          </a:p>
        </p:txBody>
      </p:sp>
      <p:sp>
        <p:nvSpPr>
          <p:cNvPr id="7" name="TextBox 8"/>
          <p:cNvSpPr txBox="1">
            <a:spLocks noChangeArrowheads="1"/>
          </p:cNvSpPr>
          <p:nvPr/>
        </p:nvSpPr>
        <p:spPr bwMode="auto">
          <a:xfrm>
            <a:off x="6257566" y="1497489"/>
            <a:ext cx="1757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Mask</a:t>
            </a:r>
          </a:p>
        </p:txBody>
      </p:sp>
      <p:pic>
        <p:nvPicPr>
          <p:cNvPr id="12" name="Picture 13" descr="Photo of paper face mas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7168" y="1868488"/>
            <a:ext cx="1738313" cy="1422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7"/>
          <p:cNvSpPr txBox="1">
            <a:spLocks noChangeArrowheads="1"/>
          </p:cNvSpPr>
          <p:nvPr/>
        </p:nvSpPr>
        <p:spPr bwMode="auto">
          <a:xfrm>
            <a:off x="6257566" y="3335119"/>
            <a:ext cx="1757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Nose + Mouth</a:t>
            </a:r>
          </a:p>
        </p:txBody>
      </p:sp>
      <p:sp>
        <p:nvSpPr>
          <p:cNvPr id="10" name="Rectangle 11"/>
          <p:cNvSpPr>
            <a:spLocks noChangeArrowheads="1"/>
          </p:cNvSpPr>
          <p:nvPr/>
        </p:nvSpPr>
        <p:spPr bwMode="auto">
          <a:xfrm>
            <a:off x="8396863" y="1509395"/>
            <a:ext cx="159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fr-BE" altLang="en-US" sz="1800" b="1">
                <a:solidFill>
                  <a:schemeClr val="accent4">
                    <a:lumMod val="50000"/>
                  </a:schemeClr>
                </a:solidFill>
                <a:latin typeface="Calibri" panose="020F0502020204030204" pitchFamily="34" charset="0"/>
                <a:cs typeface="Calibri" panose="020F0502020204030204" pitchFamily="34" charset="0"/>
              </a:rPr>
              <a:t>Face </a:t>
            </a:r>
            <a:r>
              <a:rPr lang="en-US" altLang="en-US" sz="1800" b="1">
                <a:solidFill>
                  <a:schemeClr val="accent4">
                    <a:lumMod val="50000"/>
                  </a:schemeClr>
                </a:solidFill>
                <a:latin typeface="Calibri" panose="020F0502020204030204" pitchFamily="34" charset="0"/>
                <a:cs typeface="Calibri" panose="020F0502020204030204" pitchFamily="34" charset="0"/>
              </a:rPr>
              <a:t>shield</a:t>
            </a:r>
          </a:p>
        </p:txBody>
      </p:sp>
      <p:pic>
        <p:nvPicPr>
          <p:cNvPr id="11" name="Picture 12" descr="Photo of face shiel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8439" y="1868488"/>
            <a:ext cx="1584325" cy="14589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6"/>
          <p:cNvSpPr txBox="1">
            <a:spLocks noChangeArrowheads="1"/>
          </p:cNvSpPr>
          <p:nvPr/>
        </p:nvSpPr>
        <p:spPr bwMode="auto">
          <a:xfrm>
            <a:off x="8139595" y="3345001"/>
            <a:ext cx="2309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Eyes + Nose + Mouth</a:t>
            </a:r>
          </a:p>
        </p:txBody>
      </p:sp>
      <p:sp>
        <p:nvSpPr>
          <p:cNvPr id="27" name="TextBox 28"/>
          <p:cNvSpPr txBox="1">
            <a:spLocks noChangeArrowheads="1"/>
          </p:cNvSpPr>
          <p:nvPr/>
        </p:nvSpPr>
        <p:spPr bwMode="auto">
          <a:xfrm>
            <a:off x="1817430" y="3883221"/>
            <a:ext cx="113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Gown</a:t>
            </a:r>
          </a:p>
        </p:txBody>
      </p:sp>
      <p:pic>
        <p:nvPicPr>
          <p:cNvPr id="4" name="Picture 5" descr="Photo of gow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17431" y="4265173"/>
            <a:ext cx="1119187" cy="1814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21"/>
          <p:cNvSpPr txBox="1">
            <a:spLocks noChangeArrowheads="1"/>
          </p:cNvSpPr>
          <p:nvPr/>
        </p:nvSpPr>
        <p:spPr bwMode="auto">
          <a:xfrm>
            <a:off x="1797763" y="6079025"/>
            <a:ext cx="118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Body</a:t>
            </a:r>
          </a:p>
        </p:txBody>
      </p:sp>
      <p:sp>
        <p:nvSpPr>
          <p:cNvPr id="30" name="TextBox 29"/>
          <p:cNvSpPr txBox="1">
            <a:spLocks noChangeArrowheads="1"/>
          </p:cNvSpPr>
          <p:nvPr/>
        </p:nvSpPr>
        <p:spPr bwMode="auto">
          <a:xfrm>
            <a:off x="3316296" y="3883816"/>
            <a:ext cx="1249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Coverall</a:t>
            </a:r>
          </a:p>
        </p:txBody>
      </p:sp>
      <p:pic>
        <p:nvPicPr>
          <p:cNvPr id="28" name="Picture 27" descr="Photo of coverall">
            <a:extLst>
              <a:ext uri="{FF2B5EF4-FFF2-40B4-BE49-F238E27FC236}">
                <a16:creationId xmlns:a16="http://schemas.microsoft.com/office/drawing/2014/main" id="{9A42CBC7-8D49-D04B-8578-9C90FE2A68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96" y="4265174"/>
            <a:ext cx="1249707" cy="1813849"/>
          </a:xfrm>
          <a:prstGeom prst="rect">
            <a:avLst/>
          </a:prstGeom>
          <a:ln w="12700">
            <a:solidFill>
              <a:srgbClr val="000000"/>
            </a:solidFill>
          </a:ln>
        </p:spPr>
      </p:pic>
      <p:sp>
        <p:nvSpPr>
          <p:cNvPr id="29" name="TextBox 21"/>
          <p:cNvSpPr txBox="1">
            <a:spLocks noChangeArrowheads="1"/>
          </p:cNvSpPr>
          <p:nvPr/>
        </p:nvSpPr>
        <p:spPr bwMode="auto">
          <a:xfrm>
            <a:off x="3316296" y="6075092"/>
            <a:ext cx="118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Body</a:t>
            </a:r>
          </a:p>
        </p:txBody>
      </p:sp>
      <p:sp>
        <p:nvSpPr>
          <p:cNvPr id="25" name="TextBox 26"/>
          <p:cNvSpPr txBox="1">
            <a:spLocks noChangeArrowheads="1"/>
          </p:cNvSpPr>
          <p:nvPr/>
        </p:nvSpPr>
        <p:spPr bwMode="auto">
          <a:xfrm>
            <a:off x="4971635" y="4047745"/>
            <a:ext cx="1457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fr-BE" altLang="en-US" sz="1800" b="1">
                <a:solidFill>
                  <a:schemeClr val="accent4">
                    <a:lumMod val="50000"/>
                  </a:schemeClr>
                </a:solidFill>
                <a:latin typeface="Calibri" panose="020F0502020204030204" pitchFamily="34" charset="0"/>
                <a:cs typeface="Calibri" panose="020F0502020204030204" pitchFamily="34" charset="0"/>
              </a:rPr>
              <a:t>Apron</a:t>
            </a:r>
          </a:p>
        </p:txBody>
      </p:sp>
      <p:pic>
        <p:nvPicPr>
          <p:cNvPr id="5" name="Picture 6" descr="Photo of apro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24257" y="4421834"/>
            <a:ext cx="1552575" cy="1552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3"/>
          <p:cNvSpPr txBox="1">
            <a:spLocks noChangeArrowheads="1"/>
          </p:cNvSpPr>
          <p:nvPr/>
        </p:nvSpPr>
        <p:spPr bwMode="auto">
          <a:xfrm>
            <a:off x="5141981" y="5974408"/>
            <a:ext cx="1189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Body</a:t>
            </a:r>
          </a:p>
        </p:txBody>
      </p:sp>
      <p:sp>
        <p:nvSpPr>
          <p:cNvPr id="8" name="TextBox 9"/>
          <p:cNvSpPr txBox="1">
            <a:spLocks noChangeArrowheads="1"/>
          </p:cNvSpPr>
          <p:nvPr/>
        </p:nvSpPr>
        <p:spPr bwMode="auto">
          <a:xfrm>
            <a:off x="6844336" y="4013455"/>
            <a:ext cx="1571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Gloves</a:t>
            </a:r>
          </a:p>
        </p:txBody>
      </p:sp>
      <p:pic>
        <p:nvPicPr>
          <p:cNvPr id="14" name="Picture 15" descr="Photo of glove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44336" y="4397227"/>
            <a:ext cx="1625600" cy="16017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20"/>
          <p:cNvSpPr txBox="1">
            <a:spLocks noChangeArrowheads="1"/>
          </p:cNvSpPr>
          <p:nvPr/>
        </p:nvSpPr>
        <p:spPr bwMode="auto">
          <a:xfrm>
            <a:off x="6925850" y="5985623"/>
            <a:ext cx="1451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Hands</a:t>
            </a:r>
            <a:endParaRPr lang="en-US" altLang="en-US" sz="2000" b="1">
              <a:solidFill>
                <a:schemeClr val="accent4">
                  <a:lumMod val="50000"/>
                </a:schemeClr>
              </a:solidFill>
              <a:latin typeface="Calibri" panose="020F0502020204030204" pitchFamily="34" charset="0"/>
              <a:cs typeface="Calibri" panose="020F0502020204030204" pitchFamily="34" charset="0"/>
            </a:endParaRPr>
          </a:p>
        </p:txBody>
      </p:sp>
      <p:sp>
        <p:nvSpPr>
          <p:cNvPr id="26" name="TextBox 27"/>
          <p:cNvSpPr txBox="1">
            <a:spLocks noChangeArrowheads="1"/>
          </p:cNvSpPr>
          <p:nvPr/>
        </p:nvSpPr>
        <p:spPr bwMode="auto">
          <a:xfrm>
            <a:off x="8815845" y="4002025"/>
            <a:ext cx="1633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en-US" altLang="en-US" sz="1800" b="1">
                <a:solidFill>
                  <a:schemeClr val="accent4">
                    <a:lumMod val="50000"/>
                  </a:schemeClr>
                </a:solidFill>
                <a:latin typeface="Calibri" panose="020F0502020204030204" pitchFamily="34" charset="0"/>
                <a:cs typeface="Calibri" panose="020F0502020204030204" pitchFamily="34" charset="0"/>
              </a:rPr>
              <a:t>Boots</a:t>
            </a:r>
          </a:p>
        </p:txBody>
      </p:sp>
      <p:pic>
        <p:nvPicPr>
          <p:cNvPr id="9" name="Picture 10" descr="Photo of rubber boots"/>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850770" y="4386285"/>
            <a:ext cx="1563688" cy="15954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2"/>
          <p:cNvSpPr txBox="1">
            <a:spLocks noChangeArrowheads="1"/>
          </p:cNvSpPr>
          <p:nvPr/>
        </p:nvSpPr>
        <p:spPr bwMode="auto">
          <a:xfrm>
            <a:off x="8864461" y="5981723"/>
            <a:ext cx="1563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pitchFamily="34"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algn="ctr">
              <a:spcBef>
                <a:spcPct val="0"/>
              </a:spcBef>
              <a:buFontTx/>
              <a:buNone/>
            </a:pPr>
            <a:r>
              <a:rPr lang="fr-BE" altLang="en-US" sz="1800" b="1">
                <a:solidFill>
                  <a:schemeClr val="accent4">
                    <a:lumMod val="50000"/>
                  </a:schemeClr>
                </a:solidFill>
                <a:latin typeface="Calibri" panose="020F0502020204030204" pitchFamily="34" charset="0"/>
                <a:cs typeface="Calibri" panose="020F0502020204030204" pitchFamily="34" charset="0"/>
              </a:rPr>
              <a:t>Feet</a:t>
            </a:r>
            <a:endParaRPr lang="fr-BE" altLang="en-US" sz="2000" b="1">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14370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A75772B-28C3-43A0-879A-25C0416C03FD}"/>
              </a:ext>
            </a:extLst>
          </p:cNvPr>
          <p:cNvSpPr>
            <a:spLocks noGrp="1"/>
          </p:cNvSpPr>
          <p:nvPr>
            <p:ph type="body" sz="quarter" idx="10"/>
          </p:nvPr>
        </p:nvSpPr>
        <p:spPr>
          <a:xfrm>
            <a:off x="609600" y="1340766"/>
            <a:ext cx="10972800" cy="4176467"/>
          </a:xfrm>
        </p:spPr>
        <p:txBody>
          <a:bodyPr>
            <a:normAutofit fontScale="92500"/>
          </a:bodyPr>
          <a:lstStyle/>
          <a:p>
            <a:pPr marL="0" indent="0">
              <a:buNone/>
            </a:pPr>
            <a:r>
              <a:rPr lang="en-US" sz="3200" dirty="0">
                <a:solidFill>
                  <a:srgbClr val="000000"/>
                </a:solidFill>
                <a:latin typeface="Calibri"/>
                <a:cs typeface="Calibri"/>
              </a:rPr>
              <a:t>Marburg virus disease can spread through direct contact (such as through broken skin or mucous membranes in the eyes, nose, or mouth) with </a:t>
            </a:r>
          </a:p>
          <a:p>
            <a:r>
              <a:rPr lang="en-US" sz="3200" dirty="0">
                <a:solidFill>
                  <a:schemeClr val="accent5">
                    <a:lumMod val="75000"/>
                  </a:schemeClr>
                </a:solidFill>
                <a:latin typeface="Calibri"/>
                <a:cs typeface="Calibri"/>
              </a:rPr>
              <a:t>Blood or other body fluids </a:t>
            </a:r>
            <a:r>
              <a:rPr lang="en-US" sz="3200" dirty="0">
                <a:solidFill>
                  <a:srgbClr val="000000"/>
                </a:solidFill>
                <a:latin typeface="Calibri"/>
                <a:cs typeface="Calibri"/>
              </a:rPr>
              <a:t>of a person who is sick with or has died of Marburg virus disease</a:t>
            </a:r>
          </a:p>
          <a:p>
            <a:r>
              <a:rPr lang="en-US" sz="3200" dirty="0">
                <a:solidFill>
                  <a:schemeClr val="accent5">
                    <a:lumMod val="75000"/>
                  </a:schemeClr>
                </a:solidFill>
                <a:latin typeface="Calibri"/>
                <a:cs typeface="Calibri"/>
              </a:rPr>
              <a:t>Objects contaminated with blood or other body fluids </a:t>
            </a:r>
            <a:r>
              <a:rPr lang="en-US" sz="3200" dirty="0">
                <a:solidFill>
                  <a:srgbClr val="000000"/>
                </a:solidFill>
                <a:latin typeface="Calibri"/>
                <a:cs typeface="Calibri"/>
              </a:rPr>
              <a:t>from a person who is sick with or has died from Marburg virus disease.</a:t>
            </a:r>
          </a:p>
          <a:p>
            <a:pPr marL="0" indent="0">
              <a:buNone/>
            </a:pPr>
            <a:endParaRPr lang="en-US" sz="3200" dirty="0">
              <a:solidFill>
                <a:srgbClr val="000000"/>
              </a:solidFill>
              <a:latin typeface="Calibri"/>
              <a:cs typeface="Calibri"/>
            </a:endParaRPr>
          </a:p>
          <a:p>
            <a:pPr marL="0" indent="0">
              <a:buNone/>
            </a:pPr>
            <a:r>
              <a:rPr lang="en-US" sz="3200" dirty="0">
                <a:solidFill>
                  <a:srgbClr val="000000"/>
                </a:solidFill>
                <a:latin typeface="Calibri"/>
                <a:cs typeface="Calibri"/>
              </a:rPr>
              <a:t>PPE works </a:t>
            </a:r>
            <a:r>
              <a:rPr lang="en-US" sz="3200" dirty="0">
                <a:latin typeface="Calibri"/>
                <a:cs typeface="Calibri"/>
              </a:rPr>
              <a:t>as a </a:t>
            </a:r>
            <a:r>
              <a:rPr lang="en-US" sz="3200" b="1" dirty="0">
                <a:solidFill>
                  <a:schemeClr val="accent5">
                    <a:lumMod val="75000"/>
                  </a:schemeClr>
                </a:solidFill>
                <a:latin typeface="Calibri"/>
                <a:cs typeface="Calibri"/>
              </a:rPr>
              <a:t>barrier</a:t>
            </a:r>
            <a:r>
              <a:rPr lang="en-US" sz="3200" dirty="0">
                <a:latin typeface="Calibri"/>
                <a:cs typeface="Calibri"/>
              </a:rPr>
              <a:t> to protect your eyes, nose, mouth, skin, and clothing from contact with a patient’s body fluid.</a:t>
            </a:r>
          </a:p>
          <a:p>
            <a:pPr marL="0" indent="0">
              <a:buNone/>
            </a:pPr>
            <a:endParaRPr lang="en-US" sz="3200" dirty="0">
              <a:solidFill>
                <a:schemeClr val="tx1"/>
              </a:solidFill>
              <a:latin typeface="Calibri"/>
              <a:cs typeface="Calibri"/>
            </a:endParaRPr>
          </a:p>
          <a:p>
            <a:endParaRPr lang="en-US" dirty="0"/>
          </a:p>
        </p:txBody>
      </p:sp>
      <p:sp>
        <p:nvSpPr>
          <p:cNvPr id="9" name="Title 8">
            <a:extLst>
              <a:ext uri="{FF2B5EF4-FFF2-40B4-BE49-F238E27FC236}">
                <a16:creationId xmlns:a16="http://schemas.microsoft.com/office/drawing/2014/main" id="{7CF20234-6348-44D7-8AE9-955629B923B3}"/>
              </a:ext>
            </a:extLst>
          </p:cNvPr>
          <p:cNvSpPr>
            <a:spLocks noGrp="1"/>
          </p:cNvSpPr>
          <p:nvPr>
            <p:ph type="title"/>
          </p:nvPr>
        </p:nvSpPr>
        <p:spPr>
          <a:xfrm>
            <a:off x="609600" y="274639"/>
            <a:ext cx="10972800" cy="827048"/>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Why PPE?</a:t>
            </a:r>
          </a:p>
        </p:txBody>
      </p:sp>
    </p:spTree>
    <p:extLst>
      <p:ext uri="{BB962C8B-B14F-4D97-AF65-F5344CB8AC3E}">
        <p14:creationId xmlns:p14="http://schemas.microsoft.com/office/powerpoint/2010/main" val="17341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33855" y="4837083"/>
            <a:ext cx="11059884" cy="888672"/>
          </a:xfrm>
        </p:spPr>
        <p:txBody>
          <a:bodyPr vert="horz" lIns="91440" tIns="45720" rIns="91440" bIns="45720" rtlCol="0" anchor="b">
            <a:normAutofit/>
          </a:bodyPr>
          <a:lstStyle/>
          <a:p>
            <a:r>
              <a:rPr lang="en-US" sz="4400" dirty="0">
                <a:latin typeface="Calibri Light" panose="020F0302020204030204" pitchFamily="34" charset="0"/>
                <a:cs typeface="Calibri Light" panose="020F0302020204030204" pitchFamily="34" charset="0"/>
              </a:rPr>
              <a:t>When to Use PPE</a:t>
            </a:r>
          </a:p>
        </p:txBody>
      </p:sp>
    </p:spTree>
    <p:extLst>
      <p:ext uri="{BB962C8B-B14F-4D97-AF65-F5344CB8AC3E}">
        <p14:creationId xmlns:p14="http://schemas.microsoft.com/office/powerpoint/2010/main" val="18865811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68998"/>
          </a:xfrm>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Standard Precautions</a:t>
            </a:r>
          </a:p>
        </p:txBody>
      </p:sp>
      <p:sp>
        <p:nvSpPr>
          <p:cNvPr id="6" name="Text Placeholder 2">
            <a:extLst>
              <a:ext uri="{FF2B5EF4-FFF2-40B4-BE49-F238E27FC236}">
                <a16:creationId xmlns:a16="http://schemas.microsoft.com/office/drawing/2014/main" id="{D479219F-C396-8C51-78CF-8C83FBEC3FA7}"/>
              </a:ext>
            </a:extLst>
          </p:cNvPr>
          <p:cNvSpPr txBox="1">
            <a:spLocks/>
          </p:cNvSpPr>
          <p:nvPr/>
        </p:nvSpPr>
        <p:spPr>
          <a:xfrm>
            <a:off x="480001" y="1342888"/>
            <a:ext cx="11232001" cy="14719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60000"/>
                  <a:lumOff val="40000"/>
                </a:schemeClr>
              </a:buClr>
            </a:pPr>
            <a:r>
              <a:rPr lang="en-US" sz="2400" dirty="0">
                <a:solidFill>
                  <a:srgbClr val="000000"/>
                </a:solidFill>
              </a:rPr>
              <a:t>Used for </a:t>
            </a:r>
            <a:r>
              <a:rPr lang="en-US" sz="2400" b="1" u="sng" dirty="0">
                <a:solidFill>
                  <a:schemeClr val="accent5">
                    <a:lumMod val="75000"/>
                  </a:schemeClr>
                </a:solidFill>
              </a:rPr>
              <a:t>all patient care</a:t>
            </a:r>
          </a:p>
          <a:p>
            <a:pPr>
              <a:buClr>
                <a:schemeClr val="accent2">
                  <a:lumMod val="60000"/>
                  <a:lumOff val="40000"/>
                </a:schemeClr>
              </a:buClr>
            </a:pPr>
            <a:r>
              <a:rPr lang="en-US" sz="2400" dirty="0">
                <a:solidFill>
                  <a:srgbClr val="000000"/>
                </a:solidFill>
              </a:rPr>
              <a:t>Protect healthcare workers from infection and prevent the spread of infection from patient to patient</a:t>
            </a:r>
          </a:p>
        </p:txBody>
      </p:sp>
      <p:grpSp>
        <p:nvGrpSpPr>
          <p:cNvPr id="8" name="Group 7" descr="Image of droplet of liquid falling into a hand with the words &quot;hand hygiene&quot;">
            <a:extLst>
              <a:ext uri="{FF2B5EF4-FFF2-40B4-BE49-F238E27FC236}">
                <a16:creationId xmlns:a16="http://schemas.microsoft.com/office/drawing/2014/main" id="{7CEA8E23-7CD5-82A2-0347-2BD561493809}"/>
              </a:ext>
            </a:extLst>
          </p:cNvPr>
          <p:cNvGrpSpPr/>
          <p:nvPr/>
        </p:nvGrpSpPr>
        <p:grpSpPr>
          <a:xfrm>
            <a:off x="480001" y="2742231"/>
            <a:ext cx="2654528" cy="722696"/>
            <a:chOff x="694134" y="3768912"/>
            <a:chExt cx="2654528" cy="722696"/>
          </a:xfrm>
        </p:grpSpPr>
        <p:pic>
          <p:nvPicPr>
            <p:cNvPr id="9" name="Picture 8">
              <a:extLst>
                <a:ext uri="{FF2B5EF4-FFF2-40B4-BE49-F238E27FC236}">
                  <a16:creationId xmlns:a16="http://schemas.microsoft.com/office/drawing/2014/main" id="{8303432A-971A-4E64-32C8-3A652638C514}"/>
                </a:ext>
              </a:extLst>
            </p:cNvPr>
            <p:cNvPicPr>
              <a:picLocks noChangeAspect="1"/>
            </p:cNvPicPr>
            <p:nvPr/>
          </p:nvPicPr>
          <p:blipFill>
            <a:blip r:embed="rId3"/>
            <a:stretch>
              <a:fillRect/>
            </a:stretch>
          </p:blipFill>
          <p:spPr>
            <a:xfrm>
              <a:off x="694134" y="3768912"/>
              <a:ext cx="865521" cy="722696"/>
            </a:xfrm>
            <a:prstGeom prst="rect">
              <a:avLst/>
            </a:prstGeom>
          </p:spPr>
        </p:pic>
        <p:sp>
          <p:nvSpPr>
            <p:cNvPr id="10" name="TextBox 9">
              <a:extLst>
                <a:ext uri="{FF2B5EF4-FFF2-40B4-BE49-F238E27FC236}">
                  <a16:creationId xmlns:a16="http://schemas.microsoft.com/office/drawing/2014/main" id="{A6854C44-AD92-3BDF-1874-92DF11F868CB}"/>
                </a:ext>
              </a:extLst>
            </p:cNvPr>
            <p:cNvSpPr txBox="1"/>
            <p:nvPr/>
          </p:nvSpPr>
          <p:spPr>
            <a:xfrm>
              <a:off x="1559655" y="4016793"/>
              <a:ext cx="1789007" cy="400110"/>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Hand hygiene</a:t>
              </a:r>
            </a:p>
          </p:txBody>
        </p:sp>
      </p:grpSp>
      <p:grpSp>
        <p:nvGrpSpPr>
          <p:cNvPr id="11" name="Group 10" descr="Image of person wearing a mask over nose and mouth with the word &quot;Personal protective equipment (PPE) based on risk of exposure&quot;">
            <a:extLst>
              <a:ext uri="{FF2B5EF4-FFF2-40B4-BE49-F238E27FC236}">
                <a16:creationId xmlns:a16="http://schemas.microsoft.com/office/drawing/2014/main" id="{5E6AF9D4-27C4-C128-1D2C-607A20263894}"/>
              </a:ext>
            </a:extLst>
          </p:cNvPr>
          <p:cNvGrpSpPr/>
          <p:nvPr/>
        </p:nvGrpSpPr>
        <p:grpSpPr>
          <a:xfrm>
            <a:off x="336785" y="3553776"/>
            <a:ext cx="5096252" cy="1000125"/>
            <a:chOff x="366085" y="4604295"/>
            <a:chExt cx="5096252" cy="1000125"/>
          </a:xfrm>
        </p:grpSpPr>
        <p:pic>
          <p:nvPicPr>
            <p:cNvPr id="12" name="Picture 11">
              <a:extLst>
                <a:ext uri="{FF2B5EF4-FFF2-40B4-BE49-F238E27FC236}">
                  <a16:creationId xmlns:a16="http://schemas.microsoft.com/office/drawing/2014/main" id="{B7BF7AD2-4A05-491D-CC5A-360E9ED40523}"/>
                </a:ext>
              </a:extLst>
            </p:cNvPr>
            <p:cNvPicPr>
              <a:picLocks noChangeAspect="1"/>
            </p:cNvPicPr>
            <p:nvPr/>
          </p:nvPicPr>
          <p:blipFill>
            <a:blip r:embed="rId4"/>
            <a:stretch>
              <a:fillRect/>
            </a:stretch>
          </p:blipFill>
          <p:spPr>
            <a:xfrm>
              <a:off x="366085" y="4604295"/>
              <a:ext cx="904875" cy="1000125"/>
            </a:xfrm>
            <a:prstGeom prst="rect">
              <a:avLst/>
            </a:prstGeom>
          </p:spPr>
        </p:pic>
        <p:sp>
          <p:nvSpPr>
            <p:cNvPr id="13" name="TextBox 12">
              <a:extLst>
                <a:ext uri="{FF2B5EF4-FFF2-40B4-BE49-F238E27FC236}">
                  <a16:creationId xmlns:a16="http://schemas.microsoft.com/office/drawing/2014/main" id="{30F804FD-1CC5-82F2-544A-ECAF9E678F3C}"/>
                </a:ext>
              </a:extLst>
            </p:cNvPr>
            <p:cNvSpPr txBox="1"/>
            <p:nvPr/>
          </p:nvSpPr>
          <p:spPr>
            <a:xfrm>
              <a:off x="1391305" y="4878336"/>
              <a:ext cx="4071032" cy="707886"/>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Personal protective equipment (PPE)</a:t>
              </a:r>
            </a:p>
            <a:p>
              <a:r>
                <a:rPr lang="en-US" sz="2000" i="1" dirty="0">
                  <a:solidFill>
                    <a:srgbClr val="000000"/>
                  </a:solidFill>
                  <a:latin typeface="Calibri" panose="020F0502020204030204" pitchFamily="34" charset="0"/>
                  <a:cs typeface="Calibri" panose="020F0502020204030204" pitchFamily="34" charset="0"/>
                </a:rPr>
                <a:t>based on risk of exposure</a:t>
              </a:r>
            </a:p>
          </p:txBody>
        </p:sp>
      </p:grpSp>
      <p:grpSp>
        <p:nvGrpSpPr>
          <p:cNvPr id="26" name="Group 25" descr="Image of a needle in a syringe with the words &quot;safe injection practices&quot;">
            <a:extLst>
              <a:ext uri="{FF2B5EF4-FFF2-40B4-BE49-F238E27FC236}">
                <a16:creationId xmlns:a16="http://schemas.microsoft.com/office/drawing/2014/main" id="{CD5B1F4E-1A4C-8EBF-84F5-C8905CB0A5D4}"/>
              </a:ext>
            </a:extLst>
          </p:cNvPr>
          <p:cNvGrpSpPr/>
          <p:nvPr/>
        </p:nvGrpSpPr>
        <p:grpSpPr>
          <a:xfrm>
            <a:off x="480001" y="4779519"/>
            <a:ext cx="5866897" cy="795831"/>
            <a:chOff x="5422566" y="5649468"/>
            <a:chExt cx="5866897" cy="795831"/>
          </a:xfrm>
        </p:grpSpPr>
        <p:pic>
          <p:nvPicPr>
            <p:cNvPr id="27" name="Picture 26">
              <a:extLst>
                <a:ext uri="{FF2B5EF4-FFF2-40B4-BE49-F238E27FC236}">
                  <a16:creationId xmlns:a16="http://schemas.microsoft.com/office/drawing/2014/main" id="{1DBAA029-0DDF-57D2-39EB-0355D0EBA7D1}"/>
                </a:ext>
              </a:extLst>
            </p:cNvPr>
            <p:cNvPicPr>
              <a:picLocks noChangeAspect="1"/>
            </p:cNvPicPr>
            <p:nvPr/>
          </p:nvPicPr>
          <p:blipFill>
            <a:blip r:embed="rId5"/>
            <a:stretch>
              <a:fillRect/>
            </a:stretch>
          </p:blipFill>
          <p:spPr>
            <a:xfrm>
              <a:off x="5422566" y="5649468"/>
              <a:ext cx="762545" cy="795831"/>
            </a:xfrm>
            <a:prstGeom prst="rect">
              <a:avLst/>
            </a:prstGeom>
          </p:spPr>
        </p:pic>
        <p:sp>
          <p:nvSpPr>
            <p:cNvPr id="28" name="TextBox 27">
              <a:extLst>
                <a:ext uri="{FF2B5EF4-FFF2-40B4-BE49-F238E27FC236}">
                  <a16:creationId xmlns:a16="http://schemas.microsoft.com/office/drawing/2014/main" id="{FD666F68-CDF7-630B-47DD-F08BBB24CA1A}"/>
                </a:ext>
              </a:extLst>
            </p:cNvPr>
            <p:cNvSpPr txBox="1"/>
            <p:nvPr/>
          </p:nvSpPr>
          <p:spPr>
            <a:xfrm>
              <a:off x="6239771" y="5872482"/>
              <a:ext cx="5049692" cy="400110"/>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Safe injection practices</a:t>
              </a:r>
            </a:p>
          </p:txBody>
        </p:sp>
      </p:grpSp>
      <p:grpSp>
        <p:nvGrpSpPr>
          <p:cNvPr id="29" name="Group 28" descr="Image of a scalpel with the words &quot;Sharps safety&quot;">
            <a:extLst>
              <a:ext uri="{FF2B5EF4-FFF2-40B4-BE49-F238E27FC236}">
                <a16:creationId xmlns:a16="http://schemas.microsoft.com/office/drawing/2014/main" id="{5DA31219-2AED-C252-3BA8-98AB397DAE45}"/>
              </a:ext>
            </a:extLst>
          </p:cNvPr>
          <p:cNvGrpSpPr/>
          <p:nvPr/>
        </p:nvGrpSpPr>
        <p:grpSpPr>
          <a:xfrm>
            <a:off x="343325" y="5636921"/>
            <a:ext cx="6059135" cy="909171"/>
            <a:chOff x="281772" y="5893014"/>
            <a:chExt cx="6059135" cy="909171"/>
          </a:xfrm>
        </p:grpSpPr>
        <p:pic>
          <p:nvPicPr>
            <p:cNvPr id="30" name="Picture 29">
              <a:extLst>
                <a:ext uri="{FF2B5EF4-FFF2-40B4-BE49-F238E27FC236}">
                  <a16:creationId xmlns:a16="http://schemas.microsoft.com/office/drawing/2014/main" id="{69058882-7196-3AF3-D5F2-2034BDBCAF26}"/>
                </a:ext>
              </a:extLst>
            </p:cNvPr>
            <p:cNvPicPr>
              <a:picLocks noChangeAspect="1"/>
            </p:cNvPicPr>
            <p:nvPr/>
          </p:nvPicPr>
          <p:blipFill>
            <a:blip r:embed="rId6"/>
            <a:stretch>
              <a:fillRect/>
            </a:stretch>
          </p:blipFill>
          <p:spPr>
            <a:xfrm>
              <a:off x="281772" y="5893014"/>
              <a:ext cx="885335" cy="909171"/>
            </a:xfrm>
            <a:prstGeom prst="rect">
              <a:avLst/>
            </a:prstGeom>
          </p:spPr>
        </p:pic>
        <p:sp>
          <p:nvSpPr>
            <p:cNvPr id="31" name="TextBox 30">
              <a:extLst>
                <a:ext uri="{FF2B5EF4-FFF2-40B4-BE49-F238E27FC236}">
                  <a16:creationId xmlns:a16="http://schemas.microsoft.com/office/drawing/2014/main" id="{922C9B93-EE0B-2CEA-94F8-DBCFEC0C841E}"/>
                </a:ext>
              </a:extLst>
            </p:cNvPr>
            <p:cNvSpPr txBox="1"/>
            <p:nvPr/>
          </p:nvSpPr>
          <p:spPr>
            <a:xfrm>
              <a:off x="1291215" y="6098198"/>
              <a:ext cx="5049692" cy="400110"/>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Sharps safety</a:t>
              </a:r>
            </a:p>
          </p:txBody>
        </p:sp>
      </p:grpSp>
      <p:grpSp>
        <p:nvGrpSpPr>
          <p:cNvPr id="14" name="Group 13" descr="Image of a person coughing and covering mouth with hand with the text &quot;Cover coughs / respiratory hygiene&quot;">
            <a:extLst>
              <a:ext uri="{FF2B5EF4-FFF2-40B4-BE49-F238E27FC236}">
                <a16:creationId xmlns:a16="http://schemas.microsoft.com/office/drawing/2014/main" id="{D9277709-0900-7406-D3CF-F86FC2689ED1}"/>
              </a:ext>
            </a:extLst>
          </p:cNvPr>
          <p:cNvGrpSpPr/>
          <p:nvPr/>
        </p:nvGrpSpPr>
        <p:grpSpPr>
          <a:xfrm>
            <a:off x="5433037" y="2593606"/>
            <a:ext cx="5342024" cy="1000125"/>
            <a:chOff x="288663" y="5523673"/>
            <a:chExt cx="5342024" cy="1000125"/>
          </a:xfrm>
        </p:grpSpPr>
        <p:pic>
          <p:nvPicPr>
            <p:cNvPr id="15" name="Picture 14">
              <a:extLst>
                <a:ext uri="{FF2B5EF4-FFF2-40B4-BE49-F238E27FC236}">
                  <a16:creationId xmlns:a16="http://schemas.microsoft.com/office/drawing/2014/main" id="{2AECDEFE-9C9B-7038-07D1-5583025023CF}"/>
                </a:ext>
              </a:extLst>
            </p:cNvPr>
            <p:cNvPicPr>
              <a:picLocks noChangeAspect="1"/>
            </p:cNvPicPr>
            <p:nvPr/>
          </p:nvPicPr>
          <p:blipFill>
            <a:blip r:embed="rId7"/>
            <a:stretch>
              <a:fillRect/>
            </a:stretch>
          </p:blipFill>
          <p:spPr>
            <a:xfrm>
              <a:off x="288663" y="5523673"/>
              <a:ext cx="1270992" cy="1000125"/>
            </a:xfrm>
            <a:prstGeom prst="rect">
              <a:avLst/>
            </a:prstGeom>
          </p:spPr>
        </p:pic>
        <p:sp>
          <p:nvSpPr>
            <p:cNvPr id="16" name="TextBox 15">
              <a:extLst>
                <a:ext uri="{FF2B5EF4-FFF2-40B4-BE49-F238E27FC236}">
                  <a16:creationId xmlns:a16="http://schemas.microsoft.com/office/drawing/2014/main" id="{68FFD05B-01DC-C6F3-A784-9C026D917CCB}"/>
                </a:ext>
              </a:extLst>
            </p:cNvPr>
            <p:cNvSpPr txBox="1"/>
            <p:nvPr/>
          </p:nvSpPr>
          <p:spPr>
            <a:xfrm>
              <a:off x="1559655" y="5819598"/>
              <a:ext cx="4071032" cy="400110"/>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Cover coughs / respiratory hygiene</a:t>
              </a:r>
            </a:p>
          </p:txBody>
        </p:sp>
      </p:grpSp>
      <p:grpSp>
        <p:nvGrpSpPr>
          <p:cNvPr id="17" name="Group 16" descr="Image of a stethoscope with the text &quot;Clean and disinfect patient care equipment and instruments&quot;">
            <a:extLst>
              <a:ext uri="{FF2B5EF4-FFF2-40B4-BE49-F238E27FC236}">
                <a16:creationId xmlns:a16="http://schemas.microsoft.com/office/drawing/2014/main" id="{5782962A-F578-BBC0-D9D3-02237644A340}"/>
              </a:ext>
            </a:extLst>
          </p:cNvPr>
          <p:cNvGrpSpPr/>
          <p:nvPr/>
        </p:nvGrpSpPr>
        <p:grpSpPr>
          <a:xfrm>
            <a:off x="5553382" y="3744860"/>
            <a:ext cx="6301832" cy="835627"/>
            <a:chOff x="5874626" y="3875537"/>
            <a:chExt cx="6301832" cy="835627"/>
          </a:xfrm>
        </p:grpSpPr>
        <p:pic>
          <p:nvPicPr>
            <p:cNvPr id="18" name="Picture 17">
              <a:extLst>
                <a:ext uri="{FF2B5EF4-FFF2-40B4-BE49-F238E27FC236}">
                  <a16:creationId xmlns:a16="http://schemas.microsoft.com/office/drawing/2014/main" id="{5CF6783A-68A9-BA81-588D-1FCB76343DC7}"/>
                </a:ext>
              </a:extLst>
            </p:cNvPr>
            <p:cNvPicPr>
              <a:picLocks noChangeAspect="1"/>
            </p:cNvPicPr>
            <p:nvPr/>
          </p:nvPicPr>
          <p:blipFill>
            <a:blip r:embed="rId8"/>
            <a:stretch>
              <a:fillRect/>
            </a:stretch>
          </p:blipFill>
          <p:spPr>
            <a:xfrm>
              <a:off x="5874626" y="3875537"/>
              <a:ext cx="717976" cy="835627"/>
            </a:xfrm>
            <a:prstGeom prst="rect">
              <a:avLst/>
            </a:prstGeom>
          </p:spPr>
        </p:pic>
        <p:sp>
          <p:nvSpPr>
            <p:cNvPr id="19" name="TextBox 18">
              <a:extLst>
                <a:ext uri="{FF2B5EF4-FFF2-40B4-BE49-F238E27FC236}">
                  <a16:creationId xmlns:a16="http://schemas.microsoft.com/office/drawing/2014/main" id="{7DD43BBB-4FC6-C1B7-08B8-79ADB1BBC7BB}"/>
                </a:ext>
              </a:extLst>
            </p:cNvPr>
            <p:cNvSpPr txBox="1"/>
            <p:nvPr/>
          </p:nvSpPr>
          <p:spPr>
            <a:xfrm>
              <a:off x="6837507" y="3996917"/>
              <a:ext cx="5338951" cy="707886"/>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Clean and disinfect patient care equipment and instruments</a:t>
              </a:r>
            </a:p>
          </p:txBody>
        </p:sp>
      </p:grpSp>
      <p:grpSp>
        <p:nvGrpSpPr>
          <p:cNvPr id="20" name="Group 19" descr="Image of a bucket filled with soap suds with the text &quot;Clean and disinfect healthcare environment&quot;">
            <a:extLst>
              <a:ext uri="{FF2B5EF4-FFF2-40B4-BE49-F238E27FC236}">
                <a16:creationId xmlns:a16="http://schemas.microsoft.com/office/drawing/2014/main" id="{F9347092-C409-2F15-4ACD-60D0B1689C23}"/>
              </a:ext>
            </a:extLst>
          </p:cNvPr>
          <p:cNvGrpSpPr/>
          <p:nvPr/>
        </p:nvGrpSpPr>
        <p:grpSpPr>
          <a:xfrm>
            <a:off x="5532906" y="4779519"/>
            <a:ext cx="6012574" cy="834844"/>
            <a:chOff x="5378025" y="4071256"/>
            <a:chExt cx="6012574" cy="834844"/>
          </a:xfrm>
        </p:grpSpPr>
        <p:pic>
          <p:nvPicPr>
            <p:cNvPr id="21" name="Picture 20">
              <a:extLst>
                <a:ext uri="{FF2B5EF4-FFF2-40B4-BE49-F238E27FC236}">
                  <a16:creationId xmlns:a16="http://schemas.microsoft.com/office/drawing/2014/main" id="{DFB25941-B42F-0C9E-C465-3CF26C4B3BBC}"/>
                </a:ext>
              </a:extLst>
            </p:cNvPr>
            <p:cNvPicPr>
              <a:picLocks noChangeAspect="1"/>
            </p:cNvPicPr>
            <p:nvPr/>
          </p:nvPicPr>
          <p:blipFill>
            <a:blip r:embed="rId9"/>
            <a:stretch>
              <a:fillRect/>
            </a:stretch>
          </p:blipFill>
          <p:spPr>
            <a:xfrm>
              <a:off x="5378025" y="4071256"/>
              <a:ext cx="662964" cy="834844"/>
            </a:xfrm>
            <a:prstGeom prst="rect">
              <a:avLst/>
            </a:prstGeom>
          </p:spPr>
        </p:pic>
        <p:sp>
          <p:nvSpPr>
            <p:cNvPr id="22" name="TextBox 21">
              <a:extLst>
                <a:ext uri="{FF2B5EF4-FFF2-40B4-BE49-F238E27FC236}">
                  <a16:creationId xmlns:a16="http://schemas.microsoft.com/office/drawing/2014/main" id="{20E0A123-65F7-ACEB-0407-6E8C6EB3BF40}"/>
                </a:ext>
              </a:extLst>
            </p:cNvPr>
            <p:cNvSpPr txBox="1"/>
            <p:nvPr/>
          </p:nvSpPr>
          <p:spPr>
            <a:xfrm>
              <a:off x="6340907" y="4161478"/>
              <a:ext cx="5049692" cy="400110"/>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Clean and disinfect healthcare environment</a:t>
              </a:r>
            </a:p>
          </p:txBody>
        </p:sp>
      </p:grpSp>
      <p:grpSp>
        <p:nvGrpSpPr>
          <p:cNvPr id="23" name="Group 22" descr="Image of textile washing symbol with the text &quot;Handle textiles and linens carefully&quot;">
            <a:extLst>
              <a:ext uri="{FF2B5EF4-FFF2-40B4-BE49-F238E27FC236}">
                <a16:creationId xmlns:a16="http://schemas.microsoft.com/office/drawing/2014/main" id="{03FC4224-883E-2EE0-EB08-37436C164BDA}"/>
              </a:ext>
            </a:extLst>
          </p:cNvPr>
          <p:cNvGrpSpPr/>
          <p:nvPr/>
        </p:nvGrpSpPr>
        <p:grpSpPr>
          <a:xfrm>
            <a:off x="5312846" y="5800706"/>
            <a:ext cx="6232634" cy="723421"/>
            <a:chOff x="5205219" y="5001258"/>
            <a:chExt cx="6232634" cy="723421"/>
          </a:xfrm>
        </p:grpSpPr>
        <p:pic>
          <p:nvPicPr>
            <p:cNvPr id="24" name="Picture 23">
              <a:extLst>
                <a:ext uri="{FF2B5EF4-FFF2-40B4-BE49-F238E27FC236}">
                  <a16:creationId xmlns:a16="http://schemas.microsoft.com/office/drawing/2014/main" id="{4901BE80-7A90-F4B8-88CC-4D0FD9C815F3}"/>
                </a:ext>
              </a:extLst>
            </p:cNvPr>
            <p:cNvPicPr>
              <a:picLocks noChangeAspect="1"/>
            </p:cNvPicPr>
            <p:nvPr/>
          </p:nvPicPr>
          <p:blipFill>
            <a:blip r:embed="rId10"/>
            <a:stretch>
              <a:fillRect/>
            </a:stretch>
          </p:blipFill>
          <p:spPr>
            <a:xfrm>
              <a:off x="5205219" y="5001258"/>
              <a:ext cx="1197241" cy="723421"/>
            </a:xfrm>
            <a:prstGeom prst="rect">
              <a:avLst/>
            </a:prstGeom>
          </p:spPr>
        </p:pic>
        <p:sp>
          <p:nvSpPr>
            <p:cNvPr id="25" name="TextBox 24">
              <a:extLst>
                <a:ext uri="{FF2B5EF4-FFF2-40B4-BE49-F238E27FC236}">
                  <a16:creationId xmlns:a16="http://schemas.microsoft.com/office/drawing/2014/main" id="{A386330A-3127-9A15-B762-3DC8447B5D1E}"/>
                </a:ext>
              </a:extLst>
            </p:cNvPr>
            <p:cNvSpPr txBox="1"/>
            <p:nvPr/>
          </p:nvSpPr>
          <p:spPr>
            <a:xfrm>
              <a:off x="6388161" y="5153629"/>
              <a:ext cx="5049692" cy="400110"/>
            </a:xfrm>
            <a:prstGeom prst="rect">
              <a:avLst/>
            </a:prstGeom>
            <a:noFill/>
          </p:spPr>
          <p:txBody>
            <a:bodyPr wrap="square" rtlCol="0">
              <a:spAutoFit/>
            </a:bodyPr>
            <a:lstStyle/>
            <a:p>
              <a:r>
                <a:rPr lang="en-US" sz="2000" dirty="0">
                  <a:solidFill>
                    <a:srgbClr val="000000"/>
                  </a:solidFill>
                  <a:latin typeface="Calibri" panose="020F0502020204030204" pitchFamily="34" charset="0"/>
                  <a:cs typeface="Calibri" panose="020F0502020204030204" pitchFamily="34" charset="0"/>
                </a:rPr>
                <a:t>Handle textiles and linens carefully</a:t>
              </a:r>
            </a:p>
          </p:txBody>
        </p:sp>
      </p:grpSp>
    </p:spTree>
    <p:extLst>
      <p:ext uri="{BB962C8B-B14F-4D97-AF65-F5344CB8AC3E}">
        <p14:creationId xmlns:p14="http://schemas.microsoft.com/office/powerpoint/2010/main" val="31828929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7CED-F1C0-4C26-8415-C26688DBE167}"/>
              </a:ext>
            </a:extLst>
          </p:cNvPr>
          <p:cNvSpPr>
            <a:spLocks noGrp="1"/>
          </p:cNvSpPr>
          <p:nvPr>
            <p:ph type="title"/>
          </p:nvPr>
        </p:nvSpPr>
        <p:spPr/>
        <p:txBody>
          <a:bodyPr/>
          <a:lstStyle/>
          <a:p>
            <a:r>
              <a:rPr lang="en-US" sz="4000" dirty="0">
                <a:solidFill>
                  <a:schemeClr val="accent5">
                    <a:lumMod val="75000"/>
                  </a:schemeClr>
                </a:solidFill>
                <a:latin typeface="Calibri Light" panose="020F0302020204030204" pitchFamily="34" charset="0"/>
                <a:cs typeface="Calibri Light" panose="020F0302020204030204" pitchFamily="34" charset="0"/>
              </a:rPr>
              <a:t>Key Point on PPE</a:t>
            </a:r>
          </a:p>
        </p:txBody>
      </p:sp>
      <p:sp>
        <p:nvSpPr>
          <p:cNvPr id="3" name="Content Placeholder 2">
            <a:extLst>
              <a:ext uri="{FF2B5EF4-FFF2-40B4-BE49-F238E27FC236}">
                <a16:creationId xmlns:a16="http://schemas.microsoft.com/office/drawing/2014/main" id="{81BE3DC4-42A7-42F0-995D-02D9AC2A32AD}"/>
              </a:ext>
            </a:extLst>
          </p:cNvPr>
          <p:cNvSpPr>
            <a:spLocks noGrp="1"/>
          </p:cNvSpPr>
          <p:nvPr>
            <p:ph type="body" sz="quarter" idx="10"/>
          </p:nvPr>
        </p:nvSpPr>
        <p:spPr/>
        <p:txBody>
          <a:bodyPr/>
          <a:lstStyle/>
          <a:p>
            <a:pPr marL="0" indent="0">
              <a:spcBef>
                <a:spcPts val="1200"/>
              </a:spcBef>
              <a:buNone/>
            </a:pPr>
            <a:r>
              <a:rPr lang="en-US" sz="2800" b="1" dirty="0">
                <a:solidFill>
                  <a:schemeClr val="accent5">
                    <a:lumMod val="75000"/>
                  </a:schemeClr>
                </a:solidFill>
                <a:latin typeface="Calibri"/>
                <a:cs typeface="Calibri"/>
              </a:rPr>
              <a:t>PPE alone is not enough.</a:t>
            </a:r>
            <a:r>
              <a:rPr lang="en-US" sz="2800" dirty="0">
                <a:solidFill>
                  <a:schemeClr val="accent5">
                    <a:lumMod val="75000"/>
                  </a:schemeClr>
                </a:solidFill>
                <a:latin typeface="Calibri"/>
                <a:cs typeface="Calibri"/>
              </a:rPr>
              <a:t> </a:t>
            </a:r>
            <a:r>
              <a:rPr lang="en-US" sz="2800" dirty="0">
                <a:latin typeface="Calibri"/>
                <a:cs typeface="Calibri"/>
              </a:rPr>
              <a:t>Safe patient care during a </a:t>
            </a:r>
            <a:r>
              <a:rPr lang="en-US" sz="2800" dirty="0">
                <a:solidFill>
                  <a:srgbClr val="000000"/>
                </a:solidFill>
                <a:latin typeface="Calibri"/>
                <a:cs typeface="Calibri"/>
              </a:rPr>
              <a:t>Marburg virus disease </a:t>
            </a:r>
            <a:r>
              <a:rPr lang="en-US" sz="2800" dirty="0">
                <a:latin typeface="Calibri"/>
                <a:cs typeface="Calibri"/>
              </a:rPr>
              <a:t>outbreak requires all standard precautions including:</a:t>
            </a:r>
          </a:p>
          <a:p>
            <a:pPr>
              <a:spcBef>
                <a:spcPts val="1200"/>
              </a:spcBef>
            </a:pPr>
            <a:r>
              <a:rPr lang="en-US" sz="2800" dirty="0">
                <a:solidFill>
                  <a:srgbClr val="000000"/>
                </a:solidFill>
                <a:latin typeface="Calibri"/>
                <a:cs typeface="Calibri"/>
              </a:rPr>
              <a:t>Hand hygiene</a:t>
            </a:r>
          </a:p>
          <a:p>
            <a:r>
              <a:rPr lang="en-US" dirty="0">
                <a:solidFill>
                  <a:srgbClr val="000000"/>
                </a:solidFill>
                <a:latin typeface="Calibri"/>
                <a:cs typeface="Calibri"/>
              </a:rPr>
              <a:t>E</a:t>
            </a:r>
            <a:r>
              <a:rPr lang="en-US" sz="2800" dirty="0">
                <a:solidFill>
                  <a:srgbClr val="000000"/>
                </a:solidFill>
                <a:latin typeface="Calibri"/>
                <a:cs typeface="Calibri"/>
              </a:rPr>
              <a:t>nvironmental cleaning</a:t>
            </a:r>
          </a:p>
          <a:p>
            <a:r>
              <a:rPr lang="en-US" dirty="0">
                <a:solidFill>
                  <a:srgbClr val="000000"/>
                </a:solidFill>
                <a:latin typeface="Calibri"/>
                <a:cs typeface="Calibri"/>
              </a:rPr>
              <a:t>S</a:t>
            </a:r>
            <a:r>
              <a:rPr lang="en-US" sz="2800" dirty="0">
                <a:solidFill>
                  <a:srgbClr val="000000"/>
                </a:solidFill>
                <a:latin typeface="Calibri"/>
                <a:cs typeface="Calibri"/>
              </a:rPr>
              <a:t>creening and isolation</a:t>
            </a:r>
            <a:endParaRPr lang="en-US" sz="2800" b="1" dirty="0">
              <a:solidFill>
                <a:srgbClr val="000000"/>
              </a:solidFill>
              <a:latin typeface="Calibri"/>
              <a:cs typeface="Calibri"/>
            </a:endParaRPr>
          </a:p>
          <a:p>
            <a:pPr marL="0" indent="0">
              <a:buNone/>
            </a:pPr>
            <a:endParaRPr lang="en-US" dirty="0"/>
          </a:p>
        </p:txBody>
      </p:sp>
    </p:spTree>
    <p:extLst>
      <p:ext uri="{BB962C8B-B14F-4D97-AF65-F5344CB8AC3E}">
        <p14:creationId xmlns:p14="http://schemas.microsoft.com/office/powerpoint/2010/main" val="3545201296"/>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lcf76f155ced4ddcb4097134ff3c332f xmlns="d9557b21-3a07-4829-8c5e-3740791e0e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A94ADA-F348-4701-99F0-E38441FEF628}"/>
</file>

<file path=customXml/itemProps2.xml><?xml version="1.0" encoding="utf-8"?>
<ds:datastoreItem xmlns:ds="http://schemas.openxmlformats.org/officeDocument/2006/customXml" ds:itemID="{B1B247AF-8DAB-41B4-94E8-66FCAE0DCA75}">
  <ds:schemaRefs>
    <ds:schemaRef ds:uri="http://schemas.microsoft.com/sharepoint/v3/contenttype/forms"/>
  </ds:schemaRefs>
</ds:datastoreItem>
</file>

<file path=customXml/itemProps3.xml><?xml version="1.0" encoding="utf-8"?>
<ds:datastoreItem xmlns:ds="http://schemas.openxmlformats.org/officeDocument/2006/customXml" ds:itemID="{F05FD07D-3804-4130-AA4B-713B249F31AF}">
  <ds:schemaRefs>
    <ds:schemaRef ds:uri="d9557b21-3a07-4829-8c5e-3740791e0e98"/>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0d643e6b-beed-4993-859b-c9c3c7fee416"/>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DHQP_ATSDR Combined</Template>
  <TotalTime>54</TotalTime>
  <Words>4294</Words>
  <Application>Microsoft Office PowerPoint</Application>
  <PresentationFormat>Widescreen</PresentationFormat>
  <Paragraphs>290</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Arial,Sans-Serif</vt:lpstr>
      <vt:lpstr>Calibri</vt:lpstr>
      <vt:lpstr>Calibri Light</vt:lpstr>
      <vt:lpstr>Myriad Web Pro</vt:lpstr>
      <vt:lpstr>Segoe UI</vt:lpstr>
      <vt:lpstr>Wingdings</vt:lpstr>
      <vt:lpstr>DHQP_ATSDR Combined</vt:lpstr>
      <vt:lpstr>IPC for Marburg Virus Disease (MVD): PPE Part 1:PPE Basics – What, When, and Why to Use PPE</vt:lpstr>
      <vt:lpstr>Learning Objectives</vt:lpstr>
      <vt:lpstr>What Is Personal Protective Equipment (PPE)?</vt:lpstr>
      <vt:lpstr>Definition: PPE</vt:lpstr>
      <vt:lpstr>PPE Items</vt:lpstr>
      <vt:lpstr>Why PPE?</vt:lpstr>
      <vt:lpstr>When to Use PPE</vt:lpstr>
      <vt:lpstr>Standard Precautions</vt:lpstr>
      <vt:lpstr>Key Point on PPE</vt:lpstr>
      <vt:lpstr>PPE and Standard Precautions during Marburg Virus Disease Outbreak</vt:lpstr>
      <vt:lpstr>PPE for Marburg Virus Disease Screening</vt:lpstr>
      <vt:lpstr>PPE for Patient Care &amp; Environmental Cleaning</vt:lpstr>
      <vt:lpstr>Using PPE Correctly</vt:lpstr>
      <vt:lpstr>Key Point on PPE (Reminder)</vt:lpstr>
      <vt:lpstr>Do’s and Don’ts While Wearing PPE</vt:lpstr>
      <vt:lpstr>What if PPE is limited?</vt:lpstr>
      <vt:lpstr>Knowledge Check: PPE</vt:lpstr>
      <vt:lpstr>Feedback: PPE</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Ponder, Marilyn (CDC/DDID/NCEZID/DHQP) (CTR)</dc:creator>
  <cp:lastModifiedBy>Ponder, Marilyn (CDC/DDID/NCEZID/DHQP) (CTR)</cp:lastModifiedBy>
  <cp:revision>2</cp:revision>
  <dcterms:created xsi:type="dcterms:W3CDTF">2022-11-18T21:35:24Z</dcterms:created>
  <dcterms:modified xsi:type="dcterms:W3CDTF">2023-04-19T14:58:08Z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2022-11-18T22:03:48Z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e7d19a9d-008c-492b-8057-f668ea46276d</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ies>
</file>